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4.xml" ContentType="application/vnd.openxmlformats-officedocument.presentationml.notesSlide+xml"/>
  <Override PartName="/ppt/ink/ink12.xml" ContentType="application/inkml+xml"/>
  <Override PartName="/ppt/notesSlides/notesSlide5.xml" ContentType="application/vnd.openxmlformats-officedocument.presentationml.notesSlide+xml"/>
  <Override PartName="/ppt/ink/ink13.xml" ContentType="application/inkml+xml"/>
  <Override PartName="/ppt/notesSlides/notesSlide6.xml" ContentType="application/vnd.openxmlformats-officedocument.presentationml.notesSlide+xml"/>
  <Override PartName="/ppt/ink/ink14.xml" ContentType="application/inkml+xml"/>
  <Override PartName="/ppt/ink/ink15.xml" ContentType="application/inkml+xml"/>
  <Override PartName="/ppt/ink/ink16.xml" ContentType="application/inkml+xml"/>
  <Override PartName="/ppt/ink/ink17.xml" ContentType="application/inkml+xml"/>
  <Override PartName="/ppt/notesSlides/notesSlide7.xml" ContentType="application/vnd.openxmlformats-officedocument.presentationml.notesSlide+xml"/>
  <Override PartName="/ppt/ink/ink18.xml" ContentType="application/inkml+xml"/>
  <Override PartName="/ppt/notesSlides/notesSlide8.xml" ContentType="application/vnd.openxmlformats-officedocument.presentationml.notesSlide+xml"/>
  <Override PartName="/ppt/ink/ink19.xml" ContentType="application/inkml+xml"/>
  <Override PartName="/ppt/notesSlides/notesSlide9.xml" ContentType="application/vnd.openxmlformats-officedocument.presentationml.notesSlide+xml"/>
  <Override PartName="/ppt/ink/ink20.xml" ContentType="application/inkml+xml"/>
  <Override PartName="/ppt/ink/ink21.xml" ContentType="application/inkml+xml"/>
  <Override PartName="/ppt/notesSlides/notesSlide10.xml" ContentType="application/vnd.openxmlformats-officedocument.presentationml.notesSlide+xml"/>
  <Override PartName="/ppt/ink/ink22.xml" ContentType="application/inkml+xml"/>
  <Override PartName="/ppt/notesSlides/notesSlide11.xml" ContentType="application/vnd.openxmlformats-officedocument.presentationml.notesSlide+xml"/>
  <Override PartName="/ppt/ink/ink23.xml" ContentType="application/inkml+xml"/>
  <Override PartName="/ppt/ink/ink24.xml" ContentType="application/inkml+xml"/>
  <Override PartName="/ppt/ink/ink25.xml" ContentType="application/inkml+xml"/>
  <Override PartName="/ppt/notesSlides/notesSlide12.xml" ContentType="application/vnd.openxmlformats-officedocument.presentationml.notesSlide+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notesSlides/notesSlide13.xml" ContentType="application/vnd.openxmlformats-officedocument.presentationml.notesSlide+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ink/ink38.xml" ContentType="application/inkml+xml"/>
  <Override PartName="/ppt/notesSlides/notesSlide16.xml" ContentType="application/vnd.openxmlformats-officedocument.presentationml.notesSlide+xml"/>
  <Override PartName="/ppt/ink/ink39.xml" ContentType="application/inkml+xml"/>
  <Override PartName="/ppt/ink/ink40.xml" ContentType="application/inkml+xml"/>
  <Override PartName="/ppt/notesSlides/notesSlide17.xml" ContentType="application/vnd.openxmlformats-officedocument.presentationml.notesSlide+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notesSlides/notesSlide18.xml" ContentType="application/vnd.openxmlformats-officedocument.presentationml.notesSlide+xml"/>
  <Override PartName="/ppt/ink/ink47.xml" ContentType="application/inkml+xml"/>
  <Override PartName="/ppt/notesSlides/notesSlide19.xml" ContentType="application/vnd.openxmlformats-officedocument.presentationml.notesSlide+xml"/>
  <Override PartName="/ppt/ink/ink48.xml" ContentType="application/inkml+xml"/>
  <Override PartName="/ppt/notesSlides/notesSlide20.xml" ContentType="application/vnd.openxmlformats-officedocument.presentationml.notesSlide+xml"/>
  <Override PartName="/ppt/ink/ink49.xml" ContentType="application/inkml+xml"/>
  <Override PartName="/ppt/notesSlides/notesSlide21.xml" ContentType="application/vnd.openxmlformats-officedocument.presentationml.notesSlide+xml"/>
  <Override PartName="/ppt/ink/ink50.xml" ContentType="application/inkml+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51.xml" ContentType="application/inkml+xml"/>
  <Override PartName="/ppt/notesSlides/notesSlide25.xml" ContentType="application/vnd.openxmlformats-officedocument.presentationml.notesSlide+xml"/>
  <Override PartName="/ppt/ink/ink52.xml" ContentType="application/inkml+xml"/>
  <Override PartName="/ppt/notesSlides/notesSlide26.xml" ContentType="application/vnd.openxmlformats-officedocument.presentationml.notesSlide+xml"/>
  <Override PartName="/ppt/ink/ink53.xml" ContentType="application/inkml+xml"/>
  <Override PartName="/ppt/ink/ink54.xml" ContentType="application/inkml+xml"/>
  <Override PartName="/ppt/ink/ink55.xml" ContentType="application/inkml+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ink/ink56.xml" ContentType="application/inkml+xml"/>
  <Override PartName="/ppt/notesSlides/notesSlide29.xml" ContentType="application/vnd.openxmlformats-officedocument.presentationml.notesSlide+xml"/>
  <Override PartName="/ppt/ink/ink57.xml" ContentType="application/inkml+xml"/>
  <Override PartName="/ppt/ink/ink58.xml" ContentType="application/inkml+xml"/>
  <Override PartName="/ppt/notesSlides/notesSlide30.xml" ContentType="application/vnd.openxmlformats-officedocument.presentationml.notesSlide+xml"/>
  <Override PartName="/ppt/ink/ink59.xml" ContentType="application/inkml+xml"/>
  <Override PartName="/ppt/ink/ink60.xml" ContentType="application/inkml+xml"/>
  <Override PartName="/ppt/notesSlides/notesSlide31.xml" ContentType="application/vnd.openxmlformats-officedocument.presentationml.notesSlide+xml"/>
  <Override PartName="/ppt/ink/ink61.xml" ContentType="application/inkml+xml"/>
  <Override PartName="/ppt/ink/ink62.xml" ContentType="application/inkml+xml"/>
  <Override PartName="/ppt/ink/ink63.xml" ContentType="application/inkml+xml"/>
  <Override PartName="/ppt/ink/ink64.xml" ContentType="application/inkml+xml"/>
  <Override PartName="/ppt/notesSlides/notesSlide32.xml" ContentType="application/vnd.openxmlformats-officedocument.presentationml.notesSlide+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2"/>
  </p:notesMasterIdLst>
  <p:sldIdLst>
    <p:sldId id="256" r:id="rId2"/>
    <p:sldId id="257" r:id="rId3"/>
    <p:sldId id="258" r:id="rId4"/>
    <p:sldId id="259" r:id="rId5"/>
    <p:sldId id="349" r:id="rId6"/>
    <p:sldId id="350" r:id="rId7"/>
    <p:sldId id="351" r:id="rId8"/>
    <p:sldId id="358" r:id="rId9"/>
    <p:sldId id="359" r:id="rId10"/>
    <p:sldId id="360" r:id="rId11"/>
    <p:sldId id="361" r:id="rId12"/>
    <p:sldId id="271" r:id="rId13"/>
    <p:sldId id="272" r:id="rId14"/>
    <p:sldId id="362" r:id="rId15"/>
    <p:sldId id="353" r:id="rId16"/>
    <p:sldId id="354" r:id="rId17"/>
    <p:sldId id="355" r:id="rId18"/>
    <p:sldId id="275" r:id="rId19"/>
    <p:sldId id="276" r:id="rId20"/>
    <p:sldId id="277" r:id="rId21"/>
    <p:sldId id="278" r:id="rId22"/>
    <p:sldId id="279" r:id="rId23"/>
    <p:sldId id="280" r:id="rId24"/>
    <p:sldId id="281" r:id="rId25"/>
    <p:sldId id="282" r:id="rId26"/>
    <p:sldId id="283" r:id="rId27"/>
    <p:sldId id="284" r:id="rId28"/>
    <p:sldId id="364" r:id="rId29"/>
    <p:sldId id="285" r:id="rId30"/>
    <p:sldId id="287" r:id="rId31"/>
    <p:sldId id="288" r:id="rId32"/>
    <p:sldId id="289" r:id="rId33"/>
    <p:sldId id="290" r:id="rId34"/>
    <p:sldId id="365" r:id="rId35"/>
    <p:sldId id="366" r:id="rId36"/>
    <p:sldId id="295" r:id="rId37"/>
    <p:sldId id="296"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 id="311" r:id="rId52"/>
    <p:sldId id="312" r:id="rId53"/>
    <p:sldId id="313" r:id="rId54"/>
    <p:sldId id="314" r:id="rId55"/>
    <p:sldId id="315" r:id="rId56"/>
    <p:sldId id="316" r:id="rId57"/>
    <p:sldId id="317" r:id="rId58"/>
    <p:sldId id="318" r:id="rId59"/>
    <p:sldId id="371" r:id="rId60"/>
    <p:sldId id="324" r:id="rId61"/>
    <p:sldId id="325" r:id="rId62"/>
    <p:sldId id="326" r:id="rId63"/>
    <p:sldId id="327" r:id="rId64"/>
    <p:sldId id="328" r:id="rId65"/>
    <p:sldId id="329" r:id="rId66"/>
    <p:sldId id="330" r:id="rId67"/>
    <p:sldId id="331" r:id="rId68"/>
    <p:sldId id="332" r:id="rId69"/>
    <p:sldId id="333" r:id="rId70"/>
    <p:sldId id="334" r:id="rId71"/>
    <p:sldId id="335" r:id="rId72"/>
    <p:sldId id="336" r:id="rId73"/>
    <p:sldId id="337" r:id="rId74"/>
    <p:sldId id="376" r:id="rId75"/>
    <p:sldId id="338" r:id="rId76"/>
    <p:sldId id="345" r:id="rId77"/>
    <p:sldId id="377" r:id="rId78"/>
    <p:sldId id="380" r:id="rId79"/>
    <p:sldId id="378" r:id="rId80"/>
    <p:sldId id="379" r:id="rId8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8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01:36.064"/>
    </inkml:context>
    <inkml:brush xml:id="br0">
      <inkml:brushProperty name="width" value="0.05292" units="cm"/>
      <inkml:brushProperty name="height" value="0.05292" units="cm"/>
      <inkml:brushProperty name="color" value="#FF0000"/>
    </inkml:brush>
  </inkml:definitions>
  <inkml:trace contextRef="#ctx0" brushRef="#br0">13823 9178 156 0,'1'-2'497'0,"-1"1"-7"15,2 0-91-15,-2 1-131 0,0 0-70 0,0 0-39 0,0 0-28 16,0 0-22-16,0 0-12 0,0 0-6 0,0 0-6 0,0 0-4 0,0 0-7 16,0 0-10-16,0 0-13 0,-2 1-12 0,2 0-13 0,-1 1-11 15,-1 0-7-15,-1 1-7 0,-1 0-3 0,-2 2-1 0,0 2 0 16,-3 1 1-16,-1 1 3 0,-3 4 3 0,-4 0 4 0,-2 5 4 0,-4 1 5 15,-2 6 5-15,-1 0 4 0,-6 3 2 0,-1 4 2 0,-4 1-3 0,-2 3-4 16,-2 3-4-16,-2 2-5 0,-3 3-7 0,0 0-6 0,-1 3-7 16,-3 4-1-16,0 1 2 0,-2 4-1 0,0-1 2 0,1 3-1 0,-1 4-1 15,0 1 4-15,0 3 6 0,-2-1 3 0,0 5 5 0,-2 0 2 16,0 3 4-16,-2 0 4 0,0 2 2 0,-1-1-2 0,-3 1-6 0,2 0-2 16,-1 0 4-16,-3-2 2 0,1 2 2 0,0-3-2 0,0 1-3 0,-1 0-2 15,1-1-3-15,3-1-2 0,0-1-2 0,3-3 0 0,5-4 0 0,3-2 2 16,2-5 3-16,2 0-3 0,3-4-6 0,2 0-10 0,5-8-7 15,0 1-14-15,5-7-14 0,4 1-18 0,0-6-21 16,4-3-24-16,3-3-23 0,3-3-30 0,2-3-34 0,3-1-47 0,3-6-56 16,3 0-85-16,2-5-100 0,5-2-50 0,1-4-23 0</inkml:trace>
  <inkml:trace contextRef="#ctx0" brushRef="#br0" timeOffset="666.5875">14023 9520 383 0,'0'-5'523'0,"0"-2"-37"0,-2 2-59 0,2 0-98 16,0 0-114-16,0 1-58 0,0-1-31 0,0-1-13 0,0 2-3 0,0 1 2 0,0-2 3 0,0 2 0 0,0-2 0 15,0 3-3-15,0-2-8 0,0 0-6 16,0 1-8-16,0 1-8 0,0-1-9 0,0 1-7 0,2 0-8 0,-2 1-8 0,0 1-10 15,0 0-8-15,0 0-9 0,0 0-7 16,0 0-6-16,0 0-8 0,0 0-7 0,2 1-5 0,-1 1-5 0,2 0-2 0,1 1-1 0,1 1-1 16,0 2-1-16,0-1 1 0,3 5-2 15,0 0 2-15,3 2 2 0,2 4 0 0,1 0 3 0,0 3 1 16,3 2 6-16,1 3 1 0,3 3-1 0,1 0-2 0,0 5-1 16,3-1-2-16,4 4-5 0,-1 3 1 0,2 1 3 0,3 4 1 0,2 2 6 15,4 3 2-15,-1 4 5 0,5 5 3 0,3-2 1 0,-2 6 4 16,5 2 1-16,1 3 3 0,2 1 1 0,0 2 3 0,1 2 4 15,0 2-2-15,2-3-5 0,0 3 0 0,0-1 0 0,1 0 0 0,-1-1-1 16,2 0 2-16,-2 0 0 0,2-1 0 0,2-2 3 0,-2 1 0 16,-1-2 3-16,3-3-2 0,-5-2-1 0,0-4-5 0,-1 0-6 0,-1-3-16 15,-2-1-20-15,-2-6-26 0,-1 0-30 0,-4-1-41 0,0-2-48 16,-2-3-69-16,-3-3-80 0,-3-1-101 0,-3-4-112 0,-4 0-58 0,-3-7-31 16,-4-1-12-16</inkml:trace>
  <inkml:trace contextRef="#ctx0" brushRef="#br0" timeOffset="2049.9485">8224 12412 222 0,'-4'-20'581'0,"1"-1"11"16,0-2 8-16,-1 5-84 0,2-2-135 0,-1 1-90 0,1 1-68 15,2 0-35-15,-1 1-22 0,-1 1-8 0,2-1-4 0,-2 3-2 16,2 1 1-16,-1 2-5 0,1-1-5 0,0 3-12 0,0-1-15 0,0 0-14 15,0 5-14-15,0 0-15 0,0 1-15 0,0 1-15 0,0 0-18 16,0 2-17-16,0 1-18 0,0 0-13 0,0 0-12 0,0 1-7 0,0 2-8 16,0 0-4-16,0 3-2 0,0-1-2 0,0 6 1 0,1 2 1 0,-1 0 3 15,2 4 5-15,-2 1 5 0,0 5 9 0,0 1 12 0,0 0 7 0,0 6 7 0,0-3 6 16,0 4 3-16,2 2 2 0,-1-4 2 16,-1 5 0-16,2-1 2 0,1 0-1 0,1-2-2 0,0 1-1 0,0-1-6 0,0-1-3 15,0-2-8-15,1-1-6 0,2-2-7 0,0-2-7 0,-2 1-9 0,3-5-4 16,0 0-5-16,0-1-4 0,0-3-5 0,0-1-1 0,0-4-1 15,2-2-2-15,0-2-3 0,-2-1-4 0,3-2-4 0,2-3 2 0,-1-1 2 16,-1-3 3-16,2-2 4 0,1-2 7 0,-3-1 5 16,3-2 7-16,-2-4 6 0,-3 3 6 0,2-5 6 0,-1-1 9 15,-2 0 11-15,1-1 15 0,-3-1 17 0,-1 2 14 0,-2-2 14 16,1 3 12-16,-3-3 10 0,2 2 8 0,-3 2 8 0,0-1 7 0,0 0 6 0,0 4 8 16,0 1 5-16,-1 0 2 0,-1 3 1 0,2 0-4 15,-1 2-7-15,-1 0-12 0,0 2-11 0,2 1-14 0,-1 0-13 0,-1 2-14 0,2 1-16 16,-2 1-12-16,2 0-13 0,0 0-9 0,0 1-9 0,-1 1-5 0,-1 5-5 0,2-1-2 15,-1 3 0-15,-1 3 2 0,2-1 3 16,-2 2 3-16,2 2 5 0,0 4 6 0,0-2 6 0,0 1 3 16,0 2 1-16,2 0-5 0,-2-1-6 0,2 0-10 0,-1 1-13 15,2 0-17-15,-1-1-21 0,1-1-23 0,1 0-28 0,-1-1-32 0,0 0-36 0,3-2-49 16,0-1-56-16,1-2-93 0,-1-2-111 0,2 0-68 16,1-5-46-16,-1-1-18 0,0-4-3 0</inkml:trace>
  <inkml:trace contextRef="#ctx0" brushRef="#br0" timeOffset="2189.5439">8715 12336 657 0,'-5'-9'680'0,"-1"2"4"0,1-1-5 16,-1 1-10-16,3 0-141 0,-2 2-209 0,2-2-125 0,1 4-85 0,-1-1-59 16,3 1-43-16,-1 0-45 0,1 1-45 0,0 2-48 0,0 0-48 15,0 0-58-15,4 2-65 0,0 1-95 0,0 1-111 0,1 0-76 0,1 3-56 16,1 0-25-16,-3 0-10 0</inkml:trace>
  <inkml:trace contextRef="#ctx0" brushRef="#br0" timeOffset="2566.3556">8807 12603 318 0,'0'0'631'0,"0"0"0"15,0 0-2-15,0 2-71 0,0-2-106 0,0 0-130 0,2 4-142 16,-1-3-84-16,-1 1-56 0,3-1-27 0,-1 3-15 0,2-1-4 15,-2 0-2-15,3 2-1 0,-2 1-1 0,2 0-3 0,1 2-2 0,-1 2 0 16,1 0 1-16,-1 2 3 0,-2 1 4 0,2-1 4 0,-2 1 2 16,0 0 0-16,-1 2 0 0,-2 1-2 0,0-5 1 0,0 3-1 0,0 0 1 15,-2-4 0-15,1 2 4 0,-1-1 3 0,0-3 4 0,-1-2 6 16,2 2 6-16,-1-3 6 0,0-1 4 0,1-3 2 0,-1 1 3 0,2-4 1 16,-1 1-1-16,-1-2-2 0,2-3-3 0,0-2-6 15,2 0-2-15,-1-2-7 0,2-2-8 0,1-5-11 0,0 3-9 0,3-1-5 16,-1-2-3-16,5 1-3 0,-3 0 1 0,3-1 0 0,0 1 6 0,0 1 4 15,2-1 7-15,-2 3 2 0,-1 1 2 0,2 1 4 16,-2 3 0-16,-1 1 3 0,0-1 0 0,-1 4 0 0,0 1-3 0,0 1-2 0,2 2-2 16,-2 2-2-16,-2 1-4 0,2-1-1 0,1 5 0 0,-1 0 1 15,-1 2 1-15,-1 1-5 0,3 0-8 0,-1 4-12 0,-3 2-12 0,2-2-15 16,-2 1-17-16,0 1-19 0,0 1-17 0,0 1-21 0,-2 1-21 16,2-3-28-16,-2-1-30 0,1 2-28 0,0-1-25 0,0-3-19 0,0-1-15 0,-1-1-12 15,2-2-11-15,-2-2-29 0,4-2-40 0</inkml:trace>
  <inkml:trace contextRef="#ctx0" brushRef="#br0" timeOffset="3209.402">9283 12758 279 0,'1'-15'470'16,"2"2"5"-16,-1 1-27 0,0 0-41 0,-1 2-44 0,-1 1-42 0,2-2-36 0,-1 3-29 15,-1-1-32-15,2 1-33 0,0 5-28 0,-1-4-25 16,1 5-25-16,2-1-28 0,-2 0-23 0,-1 1-20 0,3 1-20 0,0-1-16 0,0 1-18 16,2 1-19-16,-1 0-13 0,4 0-13 0,-1 1-11 0,0 1-6 0,4-2-6 15,-2 1-2-15,1-1-1 0,2 2-1 0,0-1-2 16,0-1-3-16,-1 0-1 0,-1 0-2 0,1-1 4 15,0-1 7-15,-3 1 8 0,2-2 8 0,-1-1 12 0,-2 2 14 0,-1-2 13 0,0 0 12 16,-3 0 15-16,0-2 14 0,-3 1 12 0,1 0 11 0,-2-2 9 16,-2 1 10-16,1 0 7 0,-3 2 8 0,1-2 8 0,-2 0 6 15,-1 1 2-15,-3 0-1 0,1 2-4 0,-2 0-4 0,1-1-8 0,-1 1-8 16,-1 3-8-16,-3-2-8 0,3 2-5 0,-1 2-6 16,-1-2-7-16,1 3-7 0,0 1-5 0,1 0-6 0,-3 2-3 0,4 1-4 0,2 0-2 15,-1 3-1-15,-1 2-1 0,2 0 0 0,4 1 1 0,0 1 1 0,1 0 2 16,2 3-1-16,1 0 2 0,1 0-1 0,2 0 0 0,2 0-1 15,3 0-2-15,2 0-4 0,1 0-4 0,0-3-5 0,6 0-9 0,-1 2-8 16,1-4-10-16,3 0-11 0,0-4-9 0,2 1-11 16,0-3-11-16,-1 0-13 0,2-4-9 0,1 2-11 0,0-4-6 0,-2-4-5 15,2 2 0-15,-1-4 4 0,-1-1 7 0,1-2 12 0,-3-1 12 16,2-2 12-16,-4 0 16 0,1-2 15 0,-3 0 18 0,-1-3 17 0,0 3 20 16,-3-2 19-16,-1-1 18 0,0 0 19 0,-1 3 14 15,-4-3 13-15,1 0 9 0,-3 1 11 0,2 1 4 0,-4 2 6 0,-2-1 0 16,0 0 1-16,0 1-3 0,-2 3-3 0,-1 2-6 0,-3-2-5 15,1 4-12-15,-1 1-11 0,0-2-11 0,-3 5-10 0,0-1-12 0,0 1-10 16,-1 2-10-16,-4 0-9 0,4 3-5 0,-3 1-7 0,1 3-4 0,-1-1-2 0,-1 3 0 16,3 0-2-16,-3 3 1 0,3-1 0 0,1 5 0 15,-2-1 1-15,4 1-1 0,-2 1-2 0,1 3-4 0,3-1-6 0,-1 0-4 16,4 1-7-16,0 0-2 0,1-1-6 0,1-1-2 16,1 0-4-16,1-1-1 0,2-2-3 0,2-2 0 0,-1-1-2 0,0-2 2 15,3-2 1-15,0-1 6 0,1-1 4 0,0-2 6 16,2-4 1-16,-1 0 4 0,2-4 5 0,2-2 4 0,-2-1 4 0,0-1 7 15,3-2 3-15,-1-2 5 0,-1-1 5 0,-2-2 3 0,3-2 2 16,-2 2 5-16,-2-1 3 0,-1-1 8 0,1 2 8 0,-2 0 7 0,-1 0 7 16,-1 2 4-16,0 2 3 0,-2 0-1 0,0 1-3 0,2 1-7 15,-4 3-6-15,1-1-7 0,0 3-8 0,-1 0-12 0,-1 1-11 0,2 1-11 16,-2 1-8-16,0 1-12 0,0 0-13 0,0 3-15 0,0-2-16 16,-2 4-15-16,2-1-16 0,-1 4-19 0,-1-1-19 0,0 2-24 0,-1 2-25 15,0 1-25-15,2-2-25 0,-1 2-28 0,-1 0-29 0,1 0-22 16,1 1-17-16,-1-4-7 0,2 1 1 0,0-2-1 0,0-1-1 0,2-3 8 15,-1 1 8-15</inkml:trace>
  <inkml:trace contextRef="#ctx0" brushRef="#br0" timeOffset="3460.2409">9948 12708 59 0,'8'-13'275'0,"-2"-2"27"0,1 3 12 15,2-2 0-15,-3 1-8 0,3 2-11 0,-3-1-20 0,1-1-21 0,0 4-23 16,-2-1-19-16,0 0-21 0,-1 4-21 0,1 1-20 0,1-1-21 16,-1 3-18-16,-2 0-16 0,2 2-18 0,1-1-16 0,-1 2-15 0,1 2-13 15,1 1-12-15,1 1-8 0,-2 2-5 0,3 2-5 0,-1-1-1 16,0 6 3-16,0-3-1 0,3 4 3 0,-3 0-1 0,0 1-3 0,0 2-1 15,-2 0 2-15,0 1-1 0,-1 0 1 0,0-1 0 0,-2 1-1 16,0-2 6-16,0-3 7 0,-3 0 15 0,2-1 19 0,-1-3 23 0,-1 0 25 16,0-4 17-16,0 0 11 0,0-4 5 0,0-1 4 0,-1-4 5 15,-1 0 3-15,2-4 2 0,-3-2 2 0,3 0-5 0,-3-5-9 16,3 0-19-16,0-3-21 0,3-2-34 0,-1-1-37 0,2-1-28 0,1-1-22 16,0-1-20-16,3-1-19 0,4-1-19 0,-2 2-24 15,3 1-23-15,1-1-28 0,2 4-37 0,1-1-40 0,2 4-55 0,0 0-64 0,3 0-93 16,0 6-108-16,1 1-66 0,0 1-45 0,1 1-15 0,-1 5-2 0</inkml:trace>
  <inkml:trace contextRef="#ctx0" brushRef="#br0" timeOffset="4416.9831">15877 12327 140 0,'-5'0'512'0,"2"0"-33"0,0 0-53 0,0-2-47 0,-2 0-41 0,4 2-31 16,-1-1-24-16,2 0-22 0,0 1-20 0,0 0-15 0,0 0-11 16,0 0-19-16,0 0-18 0,0 0-21 0,2 0-24 0,-2 0-23 0,1 0-27 15,1 1-24-15,2 0-20 0,-2-1-19 0,0 4-14 0,-1-1-14 16,2 0-10-16,-1 1-9 0,0 0-7 0,-1 3-4 0,2 1-1 0,-1 4 1 16,0-2 3-16,-1 2 6 0,2 1 7 0,-1 2 6 0,1 1 9 15,-2 3 6-15,3-1 4 0,-3 0 3 0,2 1 2 0,-1 1 3 16,0 0 3-16,-1 0-2 0,-1 0-2 0,2 0-1 0,-1-3-2 0,-1-1-6 0,2 1-7 15,-2-2-5-15,0-1-6 0,0-3-6 0,0 0-8 16,0-4-4-16,0 1-4 0,0-2-8 0,0-3-11 0,0 0-13 0,0-3-13 0,0-2-13 16,0-2-12-16,-2 0-4 0,2-4-2 0,-1-1 2 15,-1-3 3-15,2-1 1 0,-1-3 2 0,-1-1 2 0,2-3 5 0,-2 1 9 16,2 0 14-16,0-4 20 0,0 1 25 0,0 2 23 0,0 0 24 16,2-1 23-16,-2 4 17 0,2-2 17 0,-1 2 13 0,-1 3 13 0,3 0 11 0,-1 4 6 15,-2-1 3-15,2 2-2 0,-1 1-5 0,1 1-11 0,0 2-13 0,-1 0-17 16,2 2-17-16,-2 3-16 0,3 0-15 0,-3 0-13 15,4 0-14-15,-2 3-10 0,4 1-9 0,-1 2-4 0,2 1-1 0,-2 3 1 16,2-1 2-16,3 1 4 0,0 2 5 0,-1 2 0 16,2 1-2-16,-1 0-9 0,2 2-11 0,0-3-15 0,-1 3-17 0,2 3-21 0,-1-4-24 15,1 2-31-15,-1-2-36 0,3 1-37 0,-4-2-35 16,1 0-50-16,4-2-55 0,-4-1-69 0,3-1-75 0,-2-2-35 0</inkml:trace>
  <inkml:trace contextRef="#ctx0" brushRef="#br0" timeOffset="4609.7979">16350 12364 499 0,'-6'-16'659'0,"1"4"17"16,0-1 15-16,2 2-101 0,0 0-158 0,-1 3-99 0,1-1-70 0,0 1-46 15,0 5-34-15,0-4-25 0,3 5-23 0,-2-1-23 0,2 1-24 16,0 2-23-16,0 0-21 0,0 3-21 0,2 1-22 0,-2 3-17 16,2 0-13-16,-1 6-7 0,4-1-6 0,-4 3 4 0,1-1 4 0,-1 3 7 0,3 5 7 15,-3 0 1-15,-1-2-1 0,2 4-7 0,-1 0-8 0,-1 0-14 0,2 3-12 0,-2 1-22 16,2-4-21-16,-2 6-28 0,0-5-31 15,0 2-39-15,-2 0-47 0,2 0-56 0,0-3-63 0,0 1-84 0,0-4-96 16,0-2-49-16,0-1-25 0,3-2-6 0</inkml:trace>
  <inkml:trace contextRef="#ctx0" brushRef="#br0" timeOffset="4949.5409">16616 12495 271 0,'0'-14'666'0,"-4"1"15"0,1 0 17 0,-2 4-53 0,2-3-89 15,-2 4-116-15,0 0-133 0,0 2-83 0,0 0-58 0,0 3-36 16,0 0-24-16,0 1-18 0,-1 2-15 0,-2 2-16 0,3 3-16 0,-1-1-17 0,0 3-17 0,-4 1-10 16,2 4-8-16,2 0-5 0,0 3-2 15,-2 0-2-15,2 2-2 0,1 2-1 0,0 2-1 0,0-4-2 0,2 4-2 0,1-1-4 16,1 0-5-16,1-2-4 0,0 2-7 16,1 0-3-16,1-3-8 0,1 1-2 0,2-1 0 0,0-2 1 0,0-2 4 15,1-1 4-15,2-2 5 0,0 1 2 0,0-4 3 0,2 0 3 0,-2-4 3 0,2-3 3 0,2 0 5 16,1-2 4-16,-1-2 9 15,-2-2 4-15,3-2 8 0,-1-2 4 0,-2-1 5 0,0-1 2 0,0-3 3 16,-2 2 6-16,-3-2 5 0,0-2 6 0,-2 0 6 0,1 0 6 16,-4 0 2-16,-2 1 1 0,-1 0-2 0,0-1-5 0,-4 2-7 0,-1-2-4 15,-1 4-7-15,-1 0-6 0,1 1-5 0,-2 2-11 0,-2 0-10 0,3 2-16 16,-2 2-17-16,1 2-21 0,-1 1-22 0,0 1-24 0,1 2-23 16,-1 2-26-16,0 2-28 0,0 2-29 0,2 2-34 0,2-2-38 15,-1 6-38-15,1-2-39 0,3 2-41 0,2-1-42 0,2-1-44 0,1 0-21 16</inkml:trace>
  <inkml:trace contextRef="#ctx0" brushRef="#br0" timeOffset="5279.3651">16680 12588 135 0,'10'-8'585'15,"-1"1"18"-15,-1-2-38 0,1 0-64 0,-1 1-73 0,-1 1-77 0,-1 0-57 16,2-1-43-16,-2 1-36 0,-1 0-32 0,0 1-24 16,-2 2-22-16,2 1-19 0,-1 0-17 0,1-1-22 0,-2 4-19 0,4 0-17 0,-3 0-18 15,3 4-15-15,0-1-15 0,1 0-7 0,1 4-8 0,-1 1-4 16,1 1 0-16,-1 1 3 0,0 1 3 0,-2 1 3 0,3 1 4 15,-4 2 3-15,0 0 3 0,-2 2 0 0,-1-1 2 0,-1 1-1 0,-1 3 2 16,-3-4 0-16,2 0 2 0,-3-1 1 0,-1 0 1 0,1-2 3 16,0 0 1-16,-1-2 6 0,1-3 5 0,0 0 5 0,0-3 4 0,1 0 2 15,1-2-1-15,-1-1-1 0,2-2-1 0,-1-2-5 16,0-2-4-16,2-1-7 0,0-4-6 0,2 0-9 0,1-1-7 0,0-4-11 0,2-3-9 16,3 1-9-16,1-1-8 0,1-1-2 0,1-1-4 15,2 1 5-15,0 0 2 0,2 2 7 0,1 0 7 0,0-1 8 0,0 3 6 0,-1 0 8 16,2 4 5-16,-2 0 2 0,0 3 4 0,-2-1 1 15,0 3 2-15,0 1 0 0,-2 1 0 0,0 3-1 0,0 0-2 16,-1 4-1-16,-2-1-3 0,2 3-1 0,-2 3 1 0,0-2 0 0,0 5 0 0,0-1-6 16,-2 2-10-16,-1 2-17 0,0 2-18 0,0 2-29 15,-2 0-31-15,-1 0-46 0,0 4-53 0,0-3-94 0,-2 2-118 0,-2-1-80 16,0 0-67-16,0-2-34 0,0 1-17 0</inkml:trace>
  <inkml:trace contextRef="#ctx0" brushRef="#br0" timeOffset="5715.437">17511 12155 67 0,'0'-7'658'0,"-1"2"-3"16,-1-2-4-16,2 1-11 0,-1 2-15 0,-1 1-152 15,2 3-216-15,0 0-124 0,-2 0-75 0,1 3-38 0,-2 2-21 0,2 3-9 0,-4 0-6 16,2 5-3-16,-1-2-2 0,-1 5-2 0,2 1-1 0,-2 2 1 0,0 3 3 0,-2-1 6 15,4 6 7-15,-2-3 3 0,0 0 5 0,2 6 3 16,0-4 0-16,1 1 2 0,0 2 2 0,0-1 1 0,2-1 2 16,2 2 1-16,-2-4 3 0,2 2 2 0,1-3 1 0,2 0-2 15,0-3-5-15,0 1-3 0,1-5-2 0,2 0-2 0,-2-2-3 0,2-1-6 0,4-4-4 16,-2-1-5-16,0-4-6 0,1-1-6 0,3-3-7 16,-1-2-3-16,3 0-1 0,-2-6 0 0,3-1 1 0,-2-1 2 15,3-1 4-15,0-3 3 0,-4-1 5 0,3 0 8 0,-4-1 7 0,3-2 14 0,-3-1 13 0,-4 1 15 0,3-1 14 16,-3 1 15-16,-1-2 15 0,-4 3 13 15,2 0 15-15,-1 0 15 0,-2 1 14 0,-1 2 11 0,0 1 12 0,-2-1 3 0,0 5-1 16,-2-2-5-16,0 3-7 0,2 2-13 16,-1 0-14-16,-1 0-16 0,2 2-17 0,-2 3-17 0,2 0-17 0,-3 0-18 0,2 3-16 0,-2 2-16 15,0 0-14-15,0 2-7 0,-1 3-5 16,1 0-3-16,0 1 2 0,-2 3-2 0,3-1-2 0,-1 4-6 0,-1 0-9 16,2-1-15-16,1 0-17 0,-1 3-20 0,2 0-20 0,0-3-23 15,2 1-26-15,-1 1-30 0,1-1-36 0,2-1-43 0,1-1-48 0,-2 0-58 16,2-2-62-16,3-1-76 0,-3-1-85 0,4-3-38 0,-2-1-14 15,1-4 3-15</inkml:trace>
  <inkml:trace contextRef="#ctx0" brushRef="#br0" timeOffset="5870.6424">17833 12321 176 0,'-4'-11'635'0,"1"1"3"0,0-1 1 15,0 2-2-15,1 2-126 0,1 0-188 0,1 3-124 0,0 0-89 16,0 1-60-16,0 0-48 0,0 3-33 0,1 0-28 0,2 0-27 0,1 3-30 15,0 0-33-15,2 1-35 0,-1 2-32 0,2 2-32 0,-1 0-23 16,2 4-20-16,0-3-15 0,-2 4-12 0,0-1 2 0,-1 1 8 16,0 0 9-16,3 2 11 0,-4-1 20 0</inkml:trace>
  <inkml:trace contextRef="#ctx0" brushRef="#br0" timeOffset="6149.5731">17933 12483 69 0,'2'4'229'0,"-2"-1"9"16,3-2 6-16,1 3 3 0,-3-3 0 0,1 1-4 0,-1-1-5 15,3 1-18-15,0 1-21 0,1-2-24 0,-1 2-26 0,1 0-21 0,2 2-18 16,-1 0-18-16,3-3-12 0,-1 3-13 0,0 2-11 0,0 0-12 0,2-2-11 15,-2 3-9-15,-2 1-9 0,2 0-3 0,0-1-5 0,-4 4-1 16,1-2-1-16,-2 0-2 0,1 0 0 0,-3 1 0 0,3 0 0 0,-4-2 1 16,-4 0 4-16,4-1 8 0,-3 1 12 0,1-4 9 0,-1 0 11 15,0 0 4-15,1-4 7 0,-1 0 3 0,0-1 3 0,0-1 4 16,-1-2 2-16,0-2-1 0,3 0 1 0,-1-3-3 0,2-3-5 16,0 1-9-16,3-3-15 0,1 2-10 0,1-4-9 0,0 0-9 0,3-1-7 15,4 2-5-15,-2-1-3 0,1 0-3 0,2 0-3 0,1 1 0 0,-1 2 0 16,3 0-2-16,-2 2 1 0,2 3 0 0,-3-1 1 0,2 1-3 0,-2 2 0 15,-1 1-1-15,1 1 2 0,0 3 1 0,-4 3 1 0,2-1-1 16,-1 3 2-16,-1 2 2 0,-1 0 1 0,-1 1-3 0,0 3-7 16,0 1-11-16,-3 1-13 0,1 4-20 0,-1 0-22 0,-1-1-34 0,-2 2-37 15,1 1-55-15,1 1-64 0,-3-1-94 0,1-1-108 0,-1 2-62 16,2-3-42-16,-1-3-18 0</inkml:trace>
  <inkml:trace contextRef="#ctx0" brushRef="#br0" timeOffset="6849.637">18605 12499 204 0,'-1'-4'622'15,"-1"0"4"-15,2 0-3 0,-2 1-3 0,2 0-127 0,-1 2-189 0,1-1-118 0,0 2-80 16,0 0-47-16,0 0-29 0,0 0-15 0,1 2-13 16,1-2-11-16,0 1-10 0,3 2-15 0,-2 0-16 0,2 0-15 0,-1 2-17 0,2-2-17 15,2 0-17-15,0 1-14 0,2 0-14 0,1 1-13 0,-2-1-14 16,4-1-6-16,0-3-7 0,0 2 3 0,0-2 4 0,2 0 11 15,-1-2 11-15,-1 2 17 0,1-3 21 0,0-1 27 0,-2-1 30 0,1 1 28 0,-1 0 32 16,-2-1 31-16,2 0 29 0,-6 0 28 16,3-1 23-16,-1-1 18 0,-3 4 15 0,-2-5 12 0,0 1 11 0,-1 0 5 0,-2 2 2 15,0-2-2-15,-3 1-2 0,0 0-8 16,-4 0-11-16,-1 2-12 0,-3-1-10 0,0 1-15 0,-1 1-15 0,-3-1-11 0,-2 2-11 0,1 1-11 16,-3-1-10-16,2 2-7 0,-4 2-8 15,1-1-7-15,1 1-6 0,-2 2-5 0,-1 0-3 0,5 4-4 0,-1-1-4 16,1 2-2-16,1 0-2 0,2 2-2 0,-2 1-3 0,6-1-2 15,-2 3 0-15,4 0 0 0,2 3 2 0,-1 0-1 0,4-4-1 0,0 4-2 16,3-1-3-16,5 3-2 0,-1-2-6 0,3-3-3 0,3 3-8 0,3-1-7 16,0 0-7-16,6-1-7 0,0-4-8 0,7 1-8 0,-3-1-7 15,6-1-6-15,1-1-5 0,1-2-2 0,3-2-2 0,0-2-1 0,1 1-3 0,1-3 4 16,1-1 6-16,-1-1 5 0,1-3 6 0,-3 1 7 16,0-2 10-16,0 0 11 0,-2-2 11 0,-1-3 10 0,-2 0 11 0,-4-1 10 15,-1 1 13-15,0-2 11 0,-6 0 12 0,2-2 11 0,-5-1 7 0,-4 0 10 0,2 1 6 0,-5-1 7 16,-3-1 6-16,-2 0 4 0,-2 2 4 15,-2 0 2-15,-1-1 2 0,-3 3 0 0,1-2-2 0,-6 1-3 16,-1 3-4-16,2 0-8 0,-5 1-9 0,1 2-7 0,-1 0-9 0,1 2-8 16,-3 0-10-16,2 1-8 0,1 3-9 0,-1 1-7 0,1 3-8 0,-1 0-7 15,5 1-7-15,-5 3-2 0,4 3-3 0,0-3 0 16,1 3 1-16,1 2 1 0,0 0 2 0,3 1 4 0,1 3 3 16,-2-1 1-16,2 1 1 0,3-1 0 0,-1 2 1 0,2 0-2 0,0 0-1 15,0-3 0-15,3 1 1 0,-1 0 1 0,4-1 0 0,-1-3 1 0,0 1 0 0,3-4 3 16,-4 2 0-16,6-3 1 0,-4-1 1 0,2-2 1 15,0-1 0-15,3-3 2 0,-2 0 3 0,0 0 0 0,1-3 2 16,1-1 2-16,-1-2 2 0,2-1 6 0,-3 2 7 0,0-2 6 0,2-1 6 16,-3 0 9-16,0 2 13 0,-2-2 10 0,2 2 10 0,-3-1 4 15,1 2 5-15,-3 0-1 0,1 0 0 0,-1 3-5 0,-2-1-6 0,1 1-10 16,2 1-12-16,-2 1-15 0,-2 0-13 0,0 0-15 16,2 0-16-16,-1 1-14 0,2 1-8 0,-1-2-8 0,0 4-4 0,-1 0-13 15,2 1-15-15,-1 2-17 0,1-3-20 0,2 4-16 0,-1-1-18 0,0 0-21 16,-3 2-27-16,2 0-35 0,1 0-37 0,-1 0-49 0,0 1-56 15,2-2-89-15,-2 0-103 0,1 0-61 0,0-3-37 0,0 1-9 16,0-3 2-16</inkml:trace>
  <inkml:trace contextRef="#ctx0" brushRef="#br0" timeOffset="7099.374">19457 12573 569 0,'2'-9'661'0,"0"1"12"15,-1 0 7-15,2 2-91 0,-1 1-137 0,0-2-110 0,-1 5-95 0,3-1-64 16,-2 1-47-16,1 0-32 0,2 2-24 0,-2 2-21 0,2 0-17 15,3 1-20-15,-2 2-19 0,2 0-15 0,0 3-10 0,0 1-5 16,1 1-2-16,-1 1 2 0,0 2 2 0,2 1 2 0,-4 1 3 16,0 0 1-16,-1 1-1 0,0 1-1 0,-2 0 1 0,-1-2 0 0,0 1 0 15,-2-4 2-15,0 5 2 0,0-7 7 0,0 0 10 0,0 0 19 0,-2-2 25 16,0-2 18-16,2-2 16 0,0 0 8 0,0-4 4 0,0 0 2 16,0-5 2-16,4-1-1 0,-2-1-2 0,3-2-9 0,1-4-15 0,1-1-26 15,3-3-33-15,2-1-44 0,1-1-49 0,2-4-53 0,5 0-49 16,-2 2-46-16,6-3-41 0,0-2-69 0,0 2-83 0,3 1-94 0,-1 1-102 15,1 1-50-15,2 1-22 0,-3-1 2 0</inkml:trace>
  <inkml:trace contextRef="#ctx0" brushRef="#br0" timeOffset="80840.2129">16032 13368 495 0,'-5'-1'545'15,"2"1"14"-15,0-2-82 0,0 0-128 0,1 2-88 0,0 0-65 0,0 0-40 16,0 0-24-16,2 0-14 0,0 0-7 0,0 0-6 0,0 0-7 15,0 0-10-15,2-1-13 0,0 1-14 0,0-2-16 0,0 2-14 16,1 0-11-16,0-2-8 0,4 2-7 0,-1 0-5 0,3-3-4 0,1 3-3 16,1-2-3-16,6 0-2 0,-1-1-3 0,3 1-3 0,3-1-5 0,1-2-1 15,0 0-1-15,4 2-2 0,-2-1-2 0,0 1-4 16,0-2-3-16,1 2-4 0,-2-1-5 0,-1-1-4 0,-1 2-3 0,-1-2 0 16,-4 3-2-16,2 1 2 0,-6-2 2 0,0-1 2 0,-1 3 2 0,-4-3 1 15,-3 4 1-15,0-3 2 0,-2 1 4 0,-3 0 5 0,-3 1 6 16,1-1 7-16,-4 0 8 0,0 2 6 0,-3-3 7 0,-3 3 5 0,3 0 5 15,-7 0 5-15,1 0 4 0,1 0 6 0,-2 0 6 0,-1 3 2 16,1-1 5-16,1 1-1 0,-1 1-1 0,0-1-2 0,3 2-4 0,-2 2-4 16,3 0-3-16,1-1-5 0,-1 1-3 0,2 2-4 0,2 0-4 15,1 4-4-15,0-4-6 0,2 6-1 0,2-1-1 0,-2 3-2 16,2 0 1-16,1 2 2 0,1 0 2 0,1 1 3 0,0 2 3 16,1 1 0-16,-1-1 1 0,2 1-4 0,1 3-6 0,-1-2-5 0,1 1-7 0,0 1-8 15,1-2-11-15,-3 1-11 0,1 1-13 0,-1-2-19 0,1 1-21 16,-2 1-25-16,2-3-29 0,-2 0-31 0,0-1-32 0,0-1-34 0,-2-1-33 15,2 0-63-15,-2-3-75 0,2 0-36 0,0-2-19 0</inkml:trace>
  <inkml:trace contextRef="#ctx0" brushRef="#br0" timeOffset="81172.7988">16358 13733 218 0,'3'-10'569'0,"0"1"6"0,0 1-76 16,1 0-115-16,-3 1-86 0,2 3-72 0,0-2-49 0,-1 3-40 0,-1 0-28 15,2 1-23-15,-1 1-20 0,1 1-17 0,0 1-17 0,-1 1-14 0,1 1-11 16,2 0-10-16,-2 3-5 0,3-2-1 0,-3 6 0 0,2-3 2 16,0 3 4-16,-2 2 4 0,2 0 4 0,0-1 5 0,-1 1 2 0,-2 2 0 15,-1-2 2-15,1 2-2 0,-2 1 0 0,0-4 0 0,0 1-2 0,0 0-2 0,-2-1-1 16,2-1 1-16,-1-3 2 0,-1 2 4 16,2-1 7-16,-4-3 12 0,4-1 9 0,-2-1 8 0,2 0 6 0,-1-3 3 15,1 0 1-15,-2-1-1 0,2-2 1 0,-1-2-1 0,-1 1 0 0,0-3-2 16,2-3-4-16,0 0-4 0,0-2-10 0,0-2-12 0,4-1-12 15,-3 1-11-15,2-1-6 0,3-2-5 0,-1 0-3 0,0 1-5 0,1 1-6 0,1 0-9 16,0-2-9-16,3 4-8 0,-2-1-8 0,3 3-10 16,-2-1-13-16,1 0-13 0,2 2-14 0,-2 3-15 0,0-2-16 0,0 4-15 15,0-1-15-15,0 3-16 0,0 2-14 0,-2 1-16 16,0 1-14-16,1 2-16 0,-2 3-16 0,-1-1-18 0,-1 4-17 0,-1-2-16 16,0 3-38-16,0 2-44 0</inkml:trace>
  <inkml:trace contextRef="#ctx0" brushRef="#br0" timeOffset="81844.0871">16676 13789 496 0,'0'0'492'16,"0"0"-34"-16,0 0-44 0,0 0-50 0,0-1-44 0,1-1-40 0,-1 2-35 0,2-3-35 0,-1 1-27 16,-1 2-25-16,3-1-22 0,-3 0-20 0,0 1-19 15,2-2-21-15,-2 2-16 0,0 0-18 0,1-1-15 0,-1 1-13 16,0 0-12-16,2 0-11 0,0 0-5 0,-1 0-7 0,2 1-5 16,2 1-3-16,-2-2-3 0,2 1-2 0,-2 0-2 0,3-1-4 0,-1 2-2 15,0-2-3-15,0 1-1 0,0 1-3 0,2-2 0 0,-4 0-2 0,2 0-1 16,-2 0-2-16,2 0-3 0,-2 0-2 0,-1-2-2 0,1 1-2 15,1-2 0-15,-2-1 2 0,-2-1 2 0,2 0 3 0,-2 0 4 16,-2-1 4-16,2-2 5 0,-2 3 6 0,-2-4 6 0,-1 4 7 0,2-2 9 16,-2 0 11-16,-1 1 7 0,-2 0 7 0,0 2 6 0,2-1 3 0,-2 2 5 0,-1 0 2 15,1 0 1-15,-2 2-1 0,2-1-3 16,1 2-3-16,-1 2-4 0,-1-1-5 0,1 2-3 0,1 1-4 0,1 3-3 0,-1 0-1 16,2 1-1-16,0 2 1 0,1 0 0 0,-1 2 2 15,2-1 0-15,1 4 2 0,1 0-1 0,1 0 0 0,1 1-2 0,1 0-3 16,3-1-5-16,-2 1-3 0,5 0-3 0,-2-1-5 0,2-2-5 0,0 0-5 15,3-1-4-15,-1 1-7 0,-1-4-3 0,4-1-5 16,-1 0 0-16,2-2 0 0,-2-3 3 0,3 0 4 0,-2-2 2 0,0-1 4 0,1-3 3 16,0 0 5-16,2-3 5 0,-3-1 4 0,2-3 6 15,-2 1 6-15,1-6 6 0,-1 2 4 0,-2-2 4 0,3-1 3 16,-3 0 4-16,0-3 5 0,0 1 5 0,-3 1 5 0,3-2 6 0,-3 2 7 16,0 1 4-16,-1 1 6 0,0 0 2 0,-2 3 1 0,0 0-1 0,-2 2-1 15,2 0-4-15,-2 3-5 0,0 1-9 0,2 1-9 16,-4 2-8-16,1 0-6 0,-1 3-9 0,-1 0-6 0,0 0-4 0,2 3-7 15,-2 0 0-15,3 4-3 0,-3 0 2 0,2 1 2 0,-1 3 3 0,1-1 5 0,-2 4 7 16,2 1 5-16,-1-4 4 0,1 4 3 0,0 0 1 16,-1-1 0-16,2-1-3 0,-1 1 0 0,1-2-2 0,-2 0-2 15,2-2 1-15,-1 0-1 0,1-3 1 0,-1-2 4 0,-1 2 1 16,1-2 6-16,1 0 1 0,-1-5 1 0,0 2 0 0,1-4 0 0,0 2 1 16,1-5 1-16,1 0 0 0,-2-2 0 0,2 0 0 0,2-3-3 0,-3-2-4 15,2-1-4-15,-1 0-6 0,0-2-6 0,-2 2-1 0,0-4-5 16,1 2 1-16,-3 0-1 0,1 0 0 0,-1 0 3 0,-1 0 5 15,-1 2 3-15,-1 1 2 0,-1 1 2 0,-2 1 4 0,2 1 2 0,-4 2 2 16,0 0 3-16,-3 2 2 0,2 2 0 0,-4 2 4 0,1 1 1 16,-2 3-2-16,-1 0-2 0,-1 2-4 0,-2 5-5 0,3-1-1 15,-2 3-1-15,2 0-1 0,0 2 0 0,1 2-2 0,1 3 2 0,0 0-2 16,4 0-1-16,-1 1 1 0,4 2-1 0,1 1 1 0,0-1 2 16,4 0 1-16,0 0 3 0,4-1 2 0,0-3-1 0,5 4-2 0,1-4-3 15,3 2-7-15,4-5-12 0,-1 2-13 0,6-4-16 0,2-1-25 16,1-2-26-16,5-1-41 0,0-3-49 0,3-1-78 0,2-4-93 15,2-1-97-15,-1-3-94 0,5-3-54 0,-1-1-29 0,-1-4-10 0</inkml:trace>
  <inkml:trace contextRef="#ctx0" brushRef="#br0" timeOffset="82389.246">17613 14065 187 0,'3'-19'615'0,"2"1"10"0,-1 1 11 16,-1 4-85-16,1-1-132 0,-3 5-101 0,1-3-86 0,-1 4-61 0,1 1-48 15,0 0-29-15,-1 5-23 0,2-1-17 0,-1 3-15 0,0 0-13 0,-1 3-15 0,4 4-10 0,-4-2-11 16,2 6-4-16,1-1-3 0,-3 5 0 15,2 2 2-15,-1 2 2 0,0 3-3 0,-1-1-5 0,1 4-9 16,0 2-11-16,-2 0-16 0,0-1-18 0,0 3-23 0,0-3-23 0,0 1-23 16,0-2-28-16,0 1-31 0,1-2-31 0,-1-2-31 0,3-1-34 0,2-1-31 0,-2-3-56 15,2 0-68-15,1-5-36 0,1-1-22 0</inkml:trace>
  <inkml:trace contextRef="#ctx0" brushRef="#br0" timeOffset="83095.8844">18253 13723 294 0,'-5'-15'547'15,"0"2"8"-15,-3 2-78 0,-1 0-118 0,0 3-91 0,-4 1-74 0,0 0-47 0,1 2-33 16,-4 0-21-16,0 5-12 0,-1 0-14 0,1 0-14 16,-2 5-11-16,2-3-10 0,-2 5-9 0,2 0-5 0,2 1-4 15,-4 0-4-15,6 3-2 0,0 1 0 0,0 0-1 0,2 1-1 0,2 3 1 16,1-2 0-16,2 1 0 0,0 0-3 0,4 2-2 0,1-2-4 0,0 0-4 15,1 0-3-15,2-2-4 0,1 2-5 0,0-3-3 16,4 0-4-16,-2-3-4 0,2-2-5 0,3 1-3 0,0-2-4 0,-1-3 0 16,4 0-2-16,-1-3 2 0,1-3 4 0,0 0 3 0,2-1 5 15,-2-4 6-15,-1-1 3 0,4 0 9 0,-4-1 7 0,1-2 9 0,-1-2 11 16,-1 1 11-16,0-1 14 0,-3-1 13 0,0 1 12 0,1 2 13 16,-4-1 11-16,1 1 6 0,-1 2 7 0,-1 1 0 0,-4 0-1 15,2 1-7-15,1 3-8 0,-3 0-12 0,-1 1-14 0,2 1-13 0,-2 3-11 16,0 0-10-16,0 3-9 0,0 2-9 0,-2 2-11 0,2 5-5 15,-1-1-3-15,1 6 0 0,-2 1 2 0,0 8 4 0,2-2 6 0,-1 8 7 16,1 1 8-16,0 7 3 0,1-2 2 0,-1 6-6 0,4 1-5 0,-3 2-11 16,2 1-11-16,1 0-9 0,-1 4-12 0,1-4-10 0,-2 2-8 15,-1 1-6-15,1-4-3 0,-2 0-3 0,0-3-2 0,-2-1-2 0,2-4 2 16,-3-3 7-16,2-4 12 0,-4-3 17 0,2-4 19 0,0-4 15 16,0-1 14-16,-4-8 8 0,2-1 5 0,1-5 3 0,-6-3 0 0,2-3-1 15,-1-6-4-15,-2-2-3 0,1-4-2 0,-1-1-9 0,-3-5-13 0,1-3-17 16,1-3-21-16,1-3-13 0,-1-2-12 0,0 0-6 0,4-7-5 15,2 2-2-15,-2-5 2 0,3 3 3 0,2-6 2 0,3 1 2 16,2-2 1-16,3-1 5 0,0 1 8 0,3 1 7 0,0-1 11 0,2 0 7 16,2 4 11-16,1-1 5 0,1 3 3 0,-1 0 3 0,4 6 0 15,-1-3-2-15,2 5 1 0,-2 0 0 0,1 4-1 0,2 3-1 16,-2 1-2-16,4 2-2 0,-4 2-1 0,2 0-4 0,1 5-1 0,-2-1-2 0,3 2-2 16,-5 1-2-16,2 5 0 0,0 0 1 0,-2 3 1 0,1 0 1 15,-3 2 1-15,0 2 2 0,-1 2 3 0,1 2 2 0,-3 1 2 16,-3 2 2-16,3 3 4 0,-5-2 3 0,1 3 2 0,-2 1 4 0,-2-2 3 15,-1 5 1-15,-1 0 2 0,-1-3 1 0,-1 1 2 0,-1 2 2 16,-1-3 1-16,0 1 4 0,-4-1 4 0,2-2 5 0,-1 0 7 0,2-2 6 16,-3 0 8-16,2-1 4 0,0-4 5 0,1 0 2 15,-2-2 1-15,3-2-1 0,-2-1-1 0,1-1-3 0,1-2-7 0,2-3-8 0,1-2-13 16,0-2-11-16,0-2-16 0,1 0-18 16,4-5-20-16,0 2-19 0,1-2-16 0,3-4-19 0,-1 2-15 0,2 1-16 0,4-1-15 15,1-1-14-15,-2 2-14 0,4 0-13 0,0 1-10 0,0 3-8 16,2-1-8-16,0 3-4 0,0 1-7 0,0 3-4 0,1 0-2 0,-3 1-4 15,1 3-5-15,-2 1 1 0,2 1 2 0</inkml:trace>
  <inkml:trace contextRef="#ctx0" brushRef="#br0" timeOffset="83459.0019">19000 13687 150 0,'5'-3'252'0,"-1"0"6"0,-3-1 1 0,2 0-6 0,-3 1-10 0,2-4-16 16,-2 2-19-16,-2 0-17 0,2-2-15 0,-3 2-15 0,2-2-16 0,-6 3-16 0,4 0-15 15,-2-2-16-15,-2 2-15 0,0 0-11 16,-1 1-12-16,2 2-11 0,-7-1-11 0,4 2-7 0,-1 2-8 15,-1-1-3-15,-2 2-6 0,2 1-1 0,0 3-2 0,-1 0 0 0,-2 2 1 16,2 2 0-16,1 1-1 0,-1-1 0 0,1 3 0 0,1 3 2 0,-1 0-1 0,3-1 1 16,0 0-1-16,1 1 0 0,2 1-2 15,2-1-1-15,-1 0-1 0,3-2-1 0,1 2-1 0,1-5-2 0,1 2 0 0,1-1-2 16,0-3-1-16,2-1-3 0,3-1-3 0,-2-2-3 0,2-2-3 16,0-1-2-16,3-3-3 0,-1-2 0 0,3 0-1 0,-1-3 1 15,-1-3 1-15,5 1-1 0,-5-2 0 0,1-3 3 0,1 2 0 16,-2-4 7-16,2 1 8 0,-4-1 9 0,1 2 10 0,1-1 12 0,-3-1 10 15,-2 0 9-15,1 3 6 0,0 0 4 0,-2 2 2 0,-2 1 0 16,4 0 0-16,-6 1-4 0,2 3-5 0,1-1-9 0,-2 2-11 16,-2 1-9-16,2 2-9 0,-1 0-8 0,-1 0-8 0,2 5-6 0,0-1-5 0,-1 1-2 15,3 2 0-15,-3 2 0 0,1 0 3 0,-1 1 0 16,3 2-1-16,-3 0-3 0,2 2-6 0,1 0-10 0,1-1-10 0,0 0-15 16,-1 0-17-16,0 2-17 0,1-3-20 0,2 0-23 0,0-4-28 0,0 1-33 0,1-1-38 15,0-2-40-15,1-3-42 0,0-1-52 0,1-2-53 16,2-2-38-16,-2-1-26 0,1-3-6 0</inkml:trace>
  <inkml:trace contextRef="#ctx0" brushRef="#br0" timeOffset="83659.3076">19276 13508 414 0,'0'-20'588'0,"-2"2"-27"0,0 3-52 16,1 2-67-16,-1 1-76 0,1 3-62 0,1 1-53 0,-2 0-40 0,0 4-36 16,2 1-27-16,-1 3-28 0,-2 0-27 0,3 4-26 0,-2 2-26 0,1 4-22 0,-1 2-15 15,1 4-13-15,-3 3-5 0,1 4 0 0,0 4 4 16,0 3 6-16,-1 5 9 0,1 1 6 0,2 6 4 0,-5 2 4 0,4 4 0 15,1 0-1-15,-3 3-5 0,4 2-6 0,-1 0-13 16,1 0-14-16,0 3-17 0,0 0-19 0,0-3-22 0,0 0-22 0,1-2-20 16,-1 0-22-16,2-3-14 0,0 1-13 0,-2-8-12 0,1 2-14 0,2-2-7 15,2-5-8-15,-4-2-6 0,2-4-8 0,2-1-13 0,-1-5-15 16,0-2-45-16,1-7-60 0,0 0-39 0,3-4-31 0</inkml:trace>
  <inkml:trace contextRef="#ctx0" brushRef="#br0" timeOffset="83932.494">19276 13845 320 0,'1'-24'545'15,"-1"1"4"-15,2 4-51 0,-1-1-78 0,1 6-112 0,0-3-128 0,1 5-74 16,0 0-50-16,1 3-25 0,1 1-11 0,2 4-8 0,-1 1-4 16,5 3-3-16,-2 0 0 0,3 4-6 0,0 2-6 0,1 2-5 0,-2 2-3 15,3 3-2-15,-3 1 1 0,2 3 1 0,-7-1 1 0,2 4 2 0,-3 0-1 16,-2 2 1-16,-3-1 0 0,0-1-1 0,-3 2 1 0,-2-1 0 15,-3-2 0-15,2 1 8 0,-5-2 7 0,1-2 11 0,1-2 9 16,-4-1 8-16,4-2 6 0,-1-3 3 0,-1-1 4 0,3-2 2 16,0 0 3-16,-1-5-1 0,1 0-2 0,2-4-3 0,1 0-7 0,2-3-12 15,-1 0-17-15,4-5-20 0,0 1-21 0,4-3-21 0,0 0-19 16,4-1-23-16,5-4-21 0,0 2-26 0,1-3-28 0,6 1-31 0,1-4-32 0,2 2-25 16,0 0-21-16,2 0-10 0,2 0-5 0,1 0 4 0,-1 0 10 15,0-1 15-15</inkml:trace>
  <inkml:trace contextRef="#ctx0" brushRef="#br0" timeOffset="84520.7159">19792 13505 36 0,'9'-14'252'0,"0"0"20"16,-5 1 15-16,0-1 9 0,-3 2 5 0,-1 0 1 0,0 0-3 16,-1 2-9-16,-1-3-12 0,-1 3-15 0,0 1-18 0,-5 0-17 0,3 1-20 15,0 1-18-15,1-2-18 0,-1 3-18 0,0-1-19 0,-1 4-19 0,3-2-19 0,0 2-18 16,-1 0-16-16,0 3-13 0,0 0-13 0,1 0-10 16,2 3-9-16,-4 2-8 0,2 1-6 0,-2 4-9 0,2 0-5 0,-2 2-4 15,4 3-4-15,-3 3 2 0,1 2 3 0,0 2 4 0,-3 3 4 0,4 0 1 0,1 4 3 16,-1-1 4-16,1 3 0 0,1 0 1 15,-2 0 2-15,0 3-1 0,2-3-2 0,0-1-2 0,0 1-1 0,0-1-3 0,2-2-4 16,0-2-3-16,-1-1-4 0,1-1-1 0,1-4-3 16,0-1-3-16,2-2 0 0,-2-2 0 0,2-3-1 0,-2-3 0 0,2-2-2 0,-1 0 0 15,4-6 1-15,-2-1-1 0,4-3 1 16,-2-2 0-16,4-2-1 0,-2-2 1 0,1-3-1 0,2-1 1 0,-2-3-2 16,1 2 0-16,0-3 0 0,-3 1 3 0,3 0 2 0,-2-1 4 0,-2 2 3 0,3 1 4 0,-3 1 3 15,-2 1 0-15,1 1-1 0,0 2-1 0,-2 2-2 16,0 0-1-16,-2 3-1 0,0 1 0 0,1 3 3 0,-3 0 2 0,2 2 2 0,-1 1 1 15,1 1 0-15,-2 4 2 0,-1-1 2 16,2 3 2-16,0 2 4 0,-2 1 3 0,0 0 4 0,0 1 4 0,0 2 2 0,1 1-2 16,-1 0-4-16,2-3-8 0,-1 3-9 15,-1-2-12-15,4-1-11 0,-3 1-15 0,2-4-16 0,1 1-20 0,1-1-19 0,0-2-23 16,2-1-25-16,1-4-26 0,2-1-28 0,0-3-23 16,2 0-21-16,1-5-16 0,0-2-12 0,4 0-4 0,0-1-2 0,-2-4 9 0,4-2 14 15,-1 1 21-15,-1-3 27 0,2-3 36 0,-2 1 41 0,1 1 47 16,-1-4 48-16,-1 2 50 0,0 0 48 0,-2-1 45 0,0 3 44 15,-3-3 37-15,-1 3 34 0,-1 1 25 0,-2 1 20 0,1 0 12 16,-5 1 7-16,0 2 1 0,-1 2-3 0,-1 0-13 0,-1 1-14 16,-1 1-21-16,-3-1-22 0,0 2-22 0,0 3-23 0,-2 0-23 0,-1 1-22 0,0 1-20 15,1 1-19-15,-2 1-19 0,-1 1-15 0,0 1-16 16,1 1-14-16,2 1-10 0,-1 2-6 0,2-1-4 0,-2 5-1 0,4-3-6 0,-2 2-5 16,3 1-2-16,2 0-3 0,2 1-1 0,0 2-3 0,3-1-5 0,-1 2-2 0,1-1-3 15,4 1-2-15,-1-1-2 0,2 1 0 16,2 0-1-16,0 1-1 0,1-4 3 0,0 3 3 0,-1-3 1 0,-2 1 0 0,2 0 2 15,-4 0 1-15,1-4 6 0,-3 1 9 16,-3 0 7-16,-3-1 6 0,-3-1 2 0,-3 1 1 0,-7 1-10 16,1-1-14-16,-7-1-30 0,-5 3-40 0,-2-4-91 0,-8 4-115 0,-4 0-112 15,-2 0-108-15,-5 2-60 0,-3-2-35 0,-4 0-22 0,-1-1-14 0</inkml:trace>
  <inkml:trace contextRef="#ctx0" brushRef="#br0" timeOffset="87445.0791">9011 12173 378 0,'-7'-1'393'0,"1"0"-99"0,-2 1-68 0,2-1-54 0,-1-1-30 15,-3 1-21-15,2-3-8 0,0 3-5 0,0-1-2 0,-3 2-2 16,3-5-4-16,0 3-6 0,-1-1-6 0,1 0-5 0,0 2-6 16,0-2-5-16,-3-2-6 0,4 0-9 0,1 1-3 0,0-2-1 0,-2 1-1 0,3-1-1 15,-1 0 0-15,1-2-1 0,2 2-3 0,-2-3-2 16,3-2-2-16,-2 0-4 0,2-2-3 0,2 2-3 0,0-3-4 0,0 1-3 15,0-1-5-15,2-6-4 0,2 3-2 0,-2 0-3 0,3-4-2 0,0-2-2 16,3 2-1-16,0-1-3 0,2-3 0 0,0 0-2 0,4 0-1 16,0-4-2-16,4 1-5 0,-1 2-4 0,4-3-5 0,2 2-1 15,1-3-7-15,3 2-5 0,2 0-8 0,2-4-7 0,4 5-6 16,1-1-5-16,2-1-7 0,0 2-7 0,2-2-4 0,2 2-3 0,1 1-1 0,1 1 0 16,-1 1 1-16,1 0-2 0,-1 0 2 0,0 3 3 15,-1 2 4-15,-1-1 5 0,-1 2 4 0,-1 0 4 0,-2 3 4 0,-4 3 6 0,0-5 6 16,-3 7 4-16,-3 0 3 0,-2-1 3 0,-3 4 2 0,-1-2 3 0,-4 3 3 0,-1 1 2 15,-2 0 0-15,-2 0 0 0,-4 1 2 16,1-2 1-16,-5 5 3 0,1-2-1 0,-3 2-1 0,-2-1-4 16,0 2-1-16,0-2 0 0,-2 1-4 0,-3 1-2 0,2-2-3 0,-3 0-4 15,-2 2-4-15,0 0-4 0,0 0-5 0,0 0-5 0,-4 0-4 16,2 0-4-16,-2-2 2 0,1 2 3 0,-1-1 2 0,0 1 3 16,-1-2 3-16,1 0 3 0,1 0 6 0,-1 0 6 0,0 1 8 15,2-2 6-15,-3 0 6 0,1 0 5 0,2 0 4 0,-2 0 3 0,1 0 4 0,1 1 4 0,0-1 6 0,0 0 5 16,-1 0 8-16,0 0 7 0,1 1 6 15,-1 0 5-15,0-1 6 0,3 0 6 0,-1-1 9 0,-1 4 6 0,1-3 8 16,-1 1 8-16,1 0 4 0,1-1 3 0,0 1 0 0,1-1 2 16,0 1-1-16,-1 0-3 0,2 1 0 0,-1-1-1 0,2 0-2 15,-1 0-3-15,3 0-4 0,-2 1-1 0,2-1-7 0,0 1-4 16,1-1-6-16,-1 2-5 0,3-1-6 0,0 1-6 0,0 0-8 16,0-2-5-16,2 2-5 0,-1-1-9 0,4 1-4 0,0 0-4 0,1 0-4 0,3 0-5 0,1 0-3 0,3 0-5 15,1 0 0-15,2 0-4 0,6 0-1 16,0 0 0-16,3 1-2 0,0-1 0 0,3 2 0 0,0-1 1 15,2-1 1-15,0 2 1 0,0-1 2 0,0-1 0 0,0 2 2 16,0-1 1-16,-1 1 1 0,-2 0 1 0,-2 0-3 0,-2 0 0 16,-2-1-2-16,1 1 0 0,-5 0-3 0,0 1-2 0,-4 1-3 0,0-1 0 15,-3-1 1-15,-1 1 0 0,-3 1 4 0,-1-1 6 0,-1 2 7 16,-3 0 6-16,-1-2 8 0,0 3 8 0,-3 2 6 0,-2-1 4 0,-1 1 3 16,-1 1 3-16,-3 3 0 0,0-2 1 0,-1 2-4 0,-2 0-3 0,0 2-4 15,1-1-7-15,-1 2-7 0,-1-1-8 0,1 2-5 0,2-1-5 0,-3-1-3 16,3 2-2-16,0 0 0 0,2 0 0 0,-1-1 1 0,2 0 2 15,0 2 2-15,2-5 2 0,1 4 3 0,0-3 1 0,2-1 0 16,1 0 2-16,2-2 1 0,-1 0 2 0,1-1 0 0,0-2 2 0,0 1 3 16,1-4 3-16,-1 1 5 0,2-2 2 0,0-2 0 0,-1-1-1 0,2-1-3 15,1-1-1-15,-1-4-3 0,2 0-3 0,0-3-3 16,2-2-2-16,-2-1-6 0,0-2-10 0,-2-3-13 0,2-1-17 0,-2-1-21 0,-3-2-23 16,0 0-22-16,-2-2-23 0,-1 2-39 0,-3-1-50 0,-4 1-93 15,-4 0-116-15,-2 2-77 0,-6 2-58 0,-2 1-25 0,-4 3-9 0</inkml:trace>
  <inkml:trace contextRef="#ctx0" brushRef="#br0" timeOffset="95844.3352">6820 13450 333 0,'-6'-2'246'16,"4"0"-64"-16,-2 1-48 0,0-1-25 0,1 1-11 0,0-3-7 0,1 3-1 0,-3-1-1 15,2 0-1-15,-1-1-5 0,2 3-5 0,-1-2-7 0,0 0-7 0,0 1-8 16,-1-1-5-16,1 0-9 0,-2 2-6 0,2 0-4 0,-3-3-5 15,1 3-4-15,1 0-1 0,-1-2-2 0,0 0-1 16,-1 2-1-16,-2-1-1 0,2-1-2 0,-1 2-4 0,-1 0-2 0,-1 0-2 16,1 0-2-16,0 0 1 0,0 0 0 0,-3 0-2 0,3 0 1 0,2 0 0 0,-2 0 2 15,2 0 1-15,-1 0 1 0,1 0 0 16,3 0 2-16,-1 0 1 0,1 0 1 0,-1 0 0 0,2 0 1 0,-1 0-2 0,3 0 1 16,0 0-2-16,0 0 0 0,0 0-1 0,0 0-3 0,0 0-3 0,0 0-5 0,0 0-4 15,0 0-5-15,0 0-7 0,0 0-2 16,0 0-3-16,0 2 3 0,0 1 4 0,0-1 4 0,0 3 6 0,0 0 3 0,0 2 7 0,-1 3 5 15,-1 0 8-15,0 1 9 0,1 3 10 16,-3 4 12-16,1 1 11 0,0 0 10 0,0 3 7 0,-3 3 2 16,1 0 1-16,2 3-1 0,-2 3-1 0,0-2-4 0,2 3-3 15,-2 1-4-15,1-1-4 0,2 2-5 0,-1 0-5 0,3 0-7 0,0-2-7 0,0-1-4 16,3 1-4-16,-1-1-4 0,4-2-3 0,-1-3-1 16,1-1-3-16,-1-1-2 0,3-1-2 0,1-3-9 0,1 0-9 15,-1-3-16-15,2-2-20 0,0-1-24 0,2-3-29 0,0-1-42 0,1-2-48 16,3-1-63-16,-1-2-71 0,3-3-81 0,-2-2-87 0,1-2-47 15,2-3-28-15</inkml:trace>
  <inkml:trace contextRef="#ctx0" brushRef="#br0" timeOffset="96368.8766">7171 13701 49 0,'0'-5'493'0,"0"0"-52"16,0 1-82-16,-2-2-69 0,1 2-64 0,1-1-36 0,0 3-23 0,-2-3-13 0,2 2-9 16,0-1-7-16,0 1-6 0,0-1-9 0,0 1-9 0,0 1-9 0,0-1-9 0,0 1-10 15,0 0-8-15,0 1-7 0,0-1-5 0,0-1-3 16,0 1-3-16,0 1-2 0,0 0-2 0,0 1 0 0,0-2-4 0,0 2-2 0,0-1-5 15,0 1-2-15,0 0-4 0,0 0-2 16,0 0-3-16,0 0-3 0,0 0-4 0,0 0-4 0,0 0-6 0,0 0-7 0,0 0-8 16,0 0-9-16,0 0-6 0,0 3-5 15,0-2-1-15,0 2 0 0,0 0 2 0,0 2 3 0,0 2 4 0,0 0 2 0,0 5 4 0,-1-2 3 16,-1 3 4-16,2 1 5 0,-2 3 5 16,1 0 7-16,-1 1 4 0,-1 3 3 0,1 0 1 0,1 1-1 0,-4-2-2 15,4 3-2-15,-1 1-2 0,-1-2-2 0,3 0-1 0,-2 0-3 0,1 0-5 16,1-1-6-16,-2-1-8 0,2 1-12 0,0-2-14 0,0-1-19 15,0-1-20-15,0-3-29 0,2 1-30 0,-2-1-48 0,1-3-55 0,1 0-62 0,1-3-65 16,-1 1-82-16,4-4-91 0,-3 0-46 0,0-5-24 16,2 0-5-16</inkml:trace>
  <inkml:trace contextRef="#ctx0" brushRef="#br0" timeOffset="96789.1928">7455 13711 397 0,'-1'-9'507'0,"-2"0"-82"16,3 2-127-16,-2 1-83 0,2-2-62 0,-1 3-36 0,-1 0-23 0,2 1-14 15,-1 1-8-15,-1-1-9 0,2 1-8 0,0 1-9 0,0 2-11 0,0-3-12 0,0 3-10 16,0 0-9-16,0 0-6 0,0 0-1 16,-2 3-2-16,2-3 2 0,-1 4 2 0,-1-1 2 0,2-1 2 15,-2 3 3-15,1 0 3 0,-1 0 2 0,2 0 4 0,-1 1 1 16,-1 0 4-16,2-2 0 0,-2 3-1 0,2-1-1 0,-1-1-3 0,-1 0-2 16,2 2-1-16,0-3 0 0,0-1-2 0,0 2 0 0,0-3-1 15,0 1 1-15,0-1 2 0,0 0 2 0,2 1 3 0,-1-3 2 0,-1 0 3 16,0 0 2-16,2 0 0 0,0 0-1 0,-1-3 0 0,1-1-2 0,1 3-1 15,0-3 0-15,1-1-2 0,0 0-3 0,1-2-1 0,-1 2-4 16,1-1-2-16,-3 0-4 0,1 0-1 0,0 0-3 0,-1 2-3 0,0-1-2 16,-1 0-4-16,-1 4-8 0,0-1-10 0,0-1-13 0,0 3-11 15,0 0-13-15,-3 0-14 0,1 3-21 0,-1-1-24 0,0 1-30 0,1 3-31 16,-3 2-36-16,1 1-34 0,-2 1-68 0,1 3-80 0,0 1-43 16,0 1-22-16</inkml:trace>
  <inkml:trace contextRef="#ctx0" brushRef="#br0" timeOffset="97053.2363">7523 14066 225 0,'0'0'533'0,"-1"-1"0"0,-1 1-80 16,2-1-120-16,0 1-85 0,0 0-69 0,-3 0-42 0,3 1-30 0,-2-1-18 0,-2 1-13 16,2 3-12-16,1-1-13 0,-1 0-13 0,-1 0-12 15,1 1-10-15,-1 2-9 0,0 1-5 0,1 0-3 0,-1-2 0 0,0 4 2 16,1-1 1-16,-2-3 1 0,2 2 2 0,1-1 1 0,-1 0-1 0,1-1 1 15,-1 0 2-15,2-1 2 0,0-1 2 0,0-1 4 16,0 0 1-16,0-2 0 0,0 0-2 0,0 0-1 0,0 0-4 0,2-4-4 16,-1 4-3-16,1-3-1 0,-1-1-4 0,1-1-4 0,2 0-5 15,-2-1-8-15,1 0-9 0,0 0-10 0,-1 2-11 0,0-3-8 0,-1 2-9 0,2 0-11 16,-3 0-16-16,2 1-19 0,0 1-22 0,-2-2-23 16,0 5-23-16,0 0-21 0,0 0-24 0,0 0-27 0,0 0-52 0,0 0-65 0,0 0-43 15,-4 3-31-15</inkml:trace>
  <inkml:trace contextRef="#ctx0" brushRef="#br0" timeOffset="97389.0257">7794 13774 166 0,'-2'-9'545'0,"2"-1"-21"0,-2 2-38 0,2-1-86 16,-1 1-108-16,-1-1-66 0,2 2-42 0,-3-1-24 0,3 3-15 0,0-1-12 0,0 1-8 16,0 1-12-16,0-1-10 0,0 2-12 15,0 0-10-15,0 0-11 0,0 2-10 0,0 0-7 0,0-1-8 0,0 2-5 0,0 0-7 16,0 0-3-16,0 0-4 0,0 0-4 16,0 0-3-16,0 0-4 0,0 0-4 0,0 0-1 0,0 2 1 0,0 0 4 0,0 3 4 0,3-1 5 15,-3 2 2-15,2 0 2 0,-1 3 2 0,-1 0 3 16,2 3 3-16,-2 2 2 0,2-1 4 0,-1 2 2 0,-1 3 2 0,0 0-1 15,0 3-3-15,0-2-10 0,0 4-14 0,0 1-17 0,0 0-18 16,0 0-23-16,0 2-28 0,0-1-38 0,-1 2-43 0,1 1-66 16,0-4-78-16,0 3-109 0,0 0-128 0,0-2-70 0,1-2-42 0,-1 1-17 0,3-4-6 15</inkml:trace>
  <inkml:trace contextRef="#ctx0" brushRef="#br0" timeOffset="98090.6056">8182 13575 371 0,'-6'-4'552'0,"3"-1"10"0,-2 2-97 15,4-2-145-15,-1 2-84 0,1 0-51 0,-1 0-29 0,2 0-17 0,0 0-8 16,2 1-6-16,-1 1-12 0,-1-2-14 0,3 3-14 0,-1-1-18 0,1-1-13 15,2 2-12-15,1-1-11 0,0-1-10 0,2 2-9 0,0-1-6 0,5 1-5 16,-2-2-3-16,3 1-2 0,2 1 1 0,0-2 1 16,0 0 0-16,2 1 2 0,-3-1 2 0,2 0 0 0,1 1 0 0,-1-3 0 0,0 3-1 15,-1-1 1-15,1 0-1 0,-2-1 0 16,0 3-1-16,-3-2-1 0,-1 0-2 0,1 1 1 0,-4-1 0 0,0 2 0 0,-3 0-2 16,1 0 0-16,-1 0-1 0,-2 0 1 0,0 0 2 15,-3 3 4-15,2-1 6 0,-2 0 5 0,-2 1 6 0,2 4 6 0,-3 0 5 0,0 1 4 16,1 1 2-16,-1 3 2 0,0 1 4 0,-3 3 2 0,4 0 2 0,-1 2 1 15,0 1 2-15,1 3-4 0,-1 1-4 0,3 3-2 16,0 0-6-16,0 0-2 0,0 4-4 0,3 1-3 0,-1-2-2 16,3 3-3-16,0-1-2 0,2 1-3 0,-2 2-2 0,3-3-3 0,-2 1-3 15,3 0-1-15,-4-1-3 0,2-1-3 0,-1-2-1 0,-1 0-3 16,0-3-1-16,-3-1-1 0,0-2 0 0,-4 0 1 0,0-1 2 16,-3-2-1-16,-3-2 3 0,0-1-1 0,-4-1-2 0,-3 0-9 0,-4-2-13 15,0 1-28-15,-6-2-37 0,-4 0-67 0,-2 0-87 0,-4-1-121 16,-4-2-140-16,-1 3-75 0,-3-3-44 0,-4-1-24 0,-1 0-17 0</inkml:trace>
  <inkml:trace contextRef="#ctx0" brushRef="#br0" timeOffset="107509.9459">15559 14355 25 0,'-6'-2'368'0,"2"1"-74"0,0 1-71 0,-1 0-69 0,1 0-37 0,0 0-22 16,0 0-10-16,-1 0-9 0,0 1 1 15,1 1 4-15,-1-1 0 0,0 2 1 0,0 0-4 0,-2 1-6 0,2 0-6 0,0 0-5 0,0 1-4 16,0 0-3-16,1 0-1 0,-4 1-2 16,5 0-3-16,-2-2-2 0,0 3-3 0,2-1-3 0,-2 1-3 15,1-2-4-15,1-1-5 0,-1 2-3 0,3 0-4 0,-1-1-3 16,1 1-2-16,-1-2-2 0,0 1-3 0,2-1-1 0,0 1-1 0,0-2 0 16,0 2 0-16,2-1 1 0,0-3 0 0,-1 3 1 0,1-1 1 0,-1-1-1 0,3 1-1 0,1-3-1 15,-1 0-1-15,1 2-1 0,-1-2-2 0,3 0 0 16,-1-2-2-16,0 2-1 0,2-3 0 0,-1 1-5 0,-1 0 1 0,3-1-1 0,-2 0-1 15,-1-1 2-15,0-1 0 0,-1 0 1 16,0-2 2-16,-1 2 1 0,-2 1-1 0,1-2-1 0,-3-2-1 0,0 2 0 0,0-1 0 16,0 2 0-16,-3-3 0 0,1 1-1 15,-1 0 4-15,2 2 0 0,-5-2 1 0,2 2-1 0,-2 1 2 0,1-2-2 0,0 3 1 16,-4-2 1-16,4 2 0 0,-1 2 1 0,0-1-1 16,-1 1 1-16,1 1-2 0,0 0-1 0,-1 1-3 0,1 1-1 0,1 0-2 15,-1 2-2-15,1-1-1 0,1 3 2 0,0-2-2 0,0 2 1 16,0 0 1-16,1 2-1 0,1-1 1 0,-2 1 2 0,4-1 0 15,0 1-1-15,0-1 1 0,0 2-2 0,2-1-1 0,0-1-4 0,2 2-3 16,-1-2-1-16,0 0-2 0,0 1-1 0,1-3-2 0,0 0-1 16,0-1-3-16,1 1-2 0,-1-2-1 0,1-2 1 0,-1 1 0 0,3-2 2 0,-2 0 4 15,1 0 6-15,0-3 3 0,0 1 2 0,-1-2 2 16,0-1 3-16,0-1 3 0,1 1 4 0,-3-3 5 0,0 0 6 16,0 0 4-16,-3 0 5 0,2-1 5 0,-2-2 5 0,-2 2 4 15,1 0 3-15,-2-1 3 0,-1 0 2 0,0 1 2 0,-4 1-1 0,3 0-2 16,0 1-2-16,1 0-6 0,-3 2-5 0,0 0-5 0,0 2-4 0,1 0-6 15,-1 3-5-15,0 0-7 0,0 0-11 0,3 2-11 16,-3 1-14-16,2 0-20 0,0 1-20 0,1 0-31 0,3 3-38 0,-1-1-48 16,2 1-55-16,3 0-83 0,1 1-99 0,3-1-55 0,-1 2-37 0</inkml:trace>
  <inkml:trace contextRef="#ctx0" brushRef="#br0" timeOffset="110559.5772">15572 14532 430 0,'0'-3'537'0,"0"-2"-67"0,2 2-105 0,-2 0-83 0,1 2-70 16,-1-1-45-16,0 1-32 0,0 1-19 0,0 0-12 0,4 0-10 0,-3 1-8 16,2 1-12-16,3 1-11 0,-1 0-11 0,0 3-10 0,1-1-6 15,1 2-3-15,2 3 0 0,2 1 0 0,0 2 5 0,2-1 3 0,0 2 3 16,2 1 2-16,1 2 0 0,1 2-2 0,1 2-2 0,1-1-3 0,1 4-2 0,1-2-1 15,1 2-2-15,2 1-1 0,-1 1-2 0,1 1 0 16,0 0-1-16,1 0-1 0,0 1-1 0,-1 1-2 0,0 1-6 16,1-1-7-16,-3-2-6 0,4 1-5 0,-4 3-8 0,-2-4-7 0,2 2-11 15,-1-2-11-15,-3-2-14 0,0-1-17 0,-2-1-18 0,2-2-19 0,-6 0-26 0,2-3-25 16,-2-2-29-16,-3-1-33 0,0-1-46 16,-1-2-54-16,-1-2-76 0,-2-1-86 0,-1-2-45 0,-2 0-26 0</inkml:trace>
  <inkml:trace contextRef="#ctx0" brushRef="#br0" timeOffset="110944.3206">15482 14618 282 0,'-2'-2'519'0,"2"0"-66"0,-1-1-100 0,1 3-82 0,0 0-72 0,0 0-46 16,0 0-33-16,0 0-20 0,1 2-11 0,-1 1-11 0,2 1-8 0,-2 2-11 15,3 1-13-15,-1 2-8 0,-1 1-4 0,1 2 0 0,1 3 2 16,-1 1 3-16,2 2 6 0,-4 0 4 0,2 5 7 0,-1-1-4 16,-1 2-1-16,0 2-4 0,0 2 1 0,0-1-2 0,0 5 0 0,-1 0-2 0,-1-1-3 0,1 5-1 15,-4-2-4-15,2 3-4 0,-2-2-4 16,2 2-5-16,-2 0-10 0,0 0-8 0,1-3-12 0,-4 1-12 0,2-3-15 16,-1-1-16-16,2-2-20 0,0-2-26 0,1-3-29 0,-1-2-37 15,2-1-39-15,2-3-57 0,1-4-63 0,0 0-80 0,0-1-84 0,0-4-42 16,1-3-21-16</inkml:trace>
  <inkml:trace contextRef="#ctx0" brushRef="#br0" timeOffset="111342.7917">15368 14538 421 0,'-6'-2'499'15,"1"0"-80"-15,0 0-115 0,0 2-77 0,0-2-54 16,-2 2-35-16,1 2-26 0,-1-1-14 0,-2 2-11 0,3 0-12 0,-2 3-12 16,0 0-10-16,-1 1-11 0,-3 5-8 0,1-2-9 0,-3 3-2 15,3 2-2-15,-5 2 2 0,3 0 2 0,-4 2 0 0,1 2 4 16,1 0 0-16,-5 3 1 0,3 0 3 0,-2 1-1 0,-2 1 2 0,1-1 1 16,-2 2 2-16,1 0 3 0,-2 0-2 0,1 1-3 0,-2-3-3 0,3 2-2 0,-3-3-3 15,3 0-3-15,0-1-9 0,-1-2-14 0,0 1-19 16,1-1-20-16,4-3-27 0,-2 2-31 0,3-4-37 0,0-1-41 0,3-2-56 0,-1-2-61 15,3-1-81-15,3-3-90 0,-1 0-51 0,2-2-32 16</inkml:trace>
  <inkml:trace contextRef="#ctx0" brushRef="#br0" timeOffset="111668.9248">15262 14466 409 0,'-11'0'366'0,"0"2"-117"0,-2 1-66 0,1 1-46 0,-3-1-21 0,-2 2-12 15,1 0-1-15,-2 2 3 0,-4 1 4 0,-1 1 5 0,-2 0-3 16,-4 2-4-16,1 0-3 0,-5 4-5 0,-4-1-5 0,-2 1-2 0,-1 2-4 15,-5-1-3-15,-1 4-3 0,-5-1-4 0,0 4-5 0,-2-2-4 0,-2 3-7 0,-5 0-7 16,1 1-7-16,-1-1-6 0,0 2-6 0,2 1-5 16,1 0-1-16,1 0-3 0,2-1-3 0,2-1-5 0,6 0-6 0,1 0-6 0,5-2-16 15,2 0-19-15,5-2-23 0,5-1-26 16,4-2-36-16,3 1-46 0,2-3-46 0,7-1-51 0,4-1-84 0,0-1-103 0,3-2-62 16,5-1-41-16,2-2-20 0</inkml:trace>
  <inkml:trace contextRef="#ctx0" brushRef="#br0" timeOffset="114577.4391">14029 15799 492 0,'-1'-9'608'0,"-1"2"7"0,-1-1 7 0,3 3-110 0,-2-2-170 16,2 2-103-16,0 0-69 0,0 0-47 0,0 2-34 0,0 2-20 15,2-2-14-15,1 3-10 0,0-3-11 0,2 3-14 0,-1 3-14 16,1-3-13-16,2 4-10 0,-1-1-4 0,1 3-3 0,-1-2-1 0,5 4 2 16,-3 1 2-16,-2-1 6 0,3 2 2 0,-2 1 3 0,-1 1 2 0,2 3 0 15,-3-1 3-15,1 0 0 0,-3 3 3 0,1-2 1 0,-1 2 2 16,-2 0 1-16,1 1 2 0,-2-1 0 0,0 1 2 0,-2-1 0 0,2-2 0 15,-3 1 0-15,2-1 0 0,-1-3 2 0,-1-2 2 0,1 2 4 0,0-4 3 16,-2-1 3-16,3-1 0 0,-1-1 1 0,0-2-3 0,-1-1-4 0,0-2-1 16,1-2-3-16,2-1-4 0,-1-2 0 0,-1-1-4 0,2-1-5 15,0-1-5-15,2-4-7 0,-1 0-5 0,3-1-7 0,0-2-1 16,1 0 1-16,1-2 1 0,1 0 3 0,-1 1 2 0,2 0 3 0,3-1 1 16,-2 3 3-16,-1-2 1 0,3 1 2 0,-3 2 1 0,3 1 1 0,-1 0 1 15,-2 2-1-15,0 1-1 0,0 1-3 0,1 2-3 0,-3 0-2 16,1 3-1-16,-1-2-4 0,-1 4 0 0,1-1-3 0,-1 2 0 0,-1 2 1 0,3 1 0 15,-2 0 2-15,-2 2 0 0,3 2 2 0,-3 0 3 0,0 4 3 0,1-1 5 16,-3 1 4-16,1 2 4 0,-1 1 4 0,-1 1 4 0,0-1 3 16,-1 3 2-16,-1-2 1 0,1 1 1 0,-1-1 1 0,-1 1 1 0,-1-1 2 15,1-2 2-15,2-1 2 0,-2-1 2 0,1-1 4 16,-1 0 5-16,2-3 5 0,1-2 6 0,-2 0 5 0,0 0 4 0,2-2 2 0,0-3-1 16,0 0-3-16,2-3-1 0,0 0-2 0,-1-1-4 0,2-6-6 0,2 1-8 15,-1-1-8-15,3-5-8 0,-1-1-8 0,2 1-7 0,3-4-8 16,0 0-4-16,-1-1-1 0,2 0-1 0,1 1 1 0,1-1 3 0,-3 2 2 15,3 3 3-15,-2-2 6 0,-1 2 4 0,0 0 4 0,-2 2 1 16,-1 3-2-16,0 2-4 0,-2 0-4 0,1 2-2 0,-2 3 0 0,-1-1-2 0,1 3 2 16,-2 2-1-16,3 1-1 0,-3 3 0 15,2 1-3-15,0 2 0 0,-2 2-3 0,2 2 6 0,-2 2 5 0,3 1 5 0,-2 2 6 0,-1 3-2 16,-2 1-9-16,3 1-15 0,-3 2-19 0,-1 2-25 16,2-1-29-16,-1 1-35 0,1-1-37 0,0 2-57 0,-1-1-65 0,2-1-92 15,0-1-108-15,0-1-63 0,2-2-41 0,-2 0-17 0</inkml:trace>
  <inkml:trace contextRef="#ctx0" brushRef="#br0" timeOffset="115095.0191">14867 15956 142 0,'-6'-1'584'0,"-2"0"4"0,2 1-6 0,1-2-92 0,0 1-139 0,2 1-86 16,0-2-57-16,-2 1-38 0,5 1-29 0,0 0-20 0,0 0-15 16,0 0-16-16,0 0-17 0,0 0-19 0,5 0-19 0,-4 0-15 0,2 0-13 15,1 0-14-15,0 0-12 0,1-2-15 0,0 1-15 0,4 1-20 0,-1-2-21 16,2 2-26-16,2-3-28 0,-1 1-31 0,4 0-34 0,2-1-49 0,0 0-57 15,1 0-79-15,-1-1-89 0,2 1-54 0,0-1-33 0</inkml:trace>
  <inkml:trace contextRef="#ctx0" brushRef="#br0" timeOffset="115528.9881">15425 15820 136 0,'-1'-4'537'0,"-3"-2"8"0,1 0-75 16,0 0-114-16,-2 1-85 0,-1 2-70 0,3-1-43 0,-2 1-33 0,2 0-21 16,-2 0-13-16,0 1-12 0,0 0-10 0,-2-1-12 15,1 3-11-15,-1 0-10 0,-1 0-8 0,1 0-7 0,-1 3-7 0,-2-1-4 0,-1 0-4 16,1 1-2-16,-1 1 1 0,1 2 1 0,-2-1 0 16,1 2 2-16,0 1 2 0,0 1 2 0,1-2 0 0,-2 4 0 0,2-3 3 0,2 4 1 15,-4-2-1-15,6 2 1 0,-3 0 1 0,0 0-1 0,5 0-2 0,-3 0 0 16,2 1-2-16,0-1 2 0,2 2-2 0,3-1 2 0,0-1-1 15,0 0 1-15,2 0-2 0,1 0-1 0,2-1-1 0,0 0-4 16,1-2-5-16,2 1-3 0,0-3-3 0,1 0-2 0,2-3-7 0,0 0-6 16,-1-2-7-16,4-2-6 0,-1-2-4 0,-2-1-3 0,3 1-2 0,-1-5-1 0,-1 2 0 15,-1-5 3-15,2 1 3 0,-2-1 1 0,-3-3 1 16,0 0 5-16,1 2 4 0,-4-3 10 0,0 0 14 0,0 1 12 0,-2-1 12 16,-1 2 12-16,-1-1 10 0,-1 2 10 0,0 1 8 0,-1-1 5 15,-1 4 6-15,2-2 3 0,-2 3 1 0,2 0 0 0,-1 1-3 0,-1 1-7 16,2 1-12-16,0 1-10 0,0 1-12 0,0 1-10 0,0 0-11 0,0 0-8 0,0 1-10 15,0 3-3-15,0-2-3 0,0 1-2 0,0 3 1 16,0 0-4-16,0 1-2 0,0 3-8 0,0-3-8 0,0 3-12 0,0 0-14 0,0 0-20 16,0 0-25-16,2 3-32 0,-1-1-38 0,1-2-44 15,0 0-50-15,2 2-72 0,-1-2-85 0,-1-2-58 0,1 2-42 16,0-3-23-16</inkml:trace>
  <inkml:trace contextRef="#ctx0" brushRef="#br0" timeOffset="116260.0432">15433 15901 83 0,'0'-7'575'16,"0"-1"10"-16,0 1-46 0,0 1-76 0,0 1-96 0,0 2-108 0,2 0-72 16,0 0-53-16,-2 2-34 0,2 0-23 0,0-1-17 0,1 2-14 0,0 2-16 0,0-1-14 15,2 0-13-15,0 2-10 0,3 2-4 16,-4-1-2-16,1 2 0 0,0 2 3 0,-2-2 5 0,2 4 6 0,-2-3 2 0,3 5 3 0,-4-4 0 16,-1 1 2-16,-1 2 4 0,0 1 3 0,-1-3 6 0,-1 1 2 0,-2-2 4 0,2 0 4 15,-1 0 3-15,0-1 4 0,0-2 3 16,-1 1 5-16,1-1 3 0,2-2 1 0,-3-1 2 0,1 0 1 0,-1-2-2 0,1-2-4 15,1 1-4-15,0-2-5 0,-1-1-6 0,2-1-5 16,-3-1-6-16,4-1-10 0,0 0-10 0,0-3-11 0,0 1-8 0,2-1-8 0,1-1-7 16,0 1-6-16,1-2-7 0,2 1-8 0,0-1-8 15,0 2-9-15,1-2-10 0,1 2-10 0,1 0-10 0,1 1-9 0,-1 2-10 0,2 0-8 16,0-1-13-16,2 1-13 0,-4 2-14 0,3 0-17 16,1 1-11-16,-3 1-10 0,1 0-4 0,2 1-4 0,-2 1 6 0,1 1 9 15,-2 0 10-15,0 0 10 0,-1 1 17 0,2 1 22 0,-3-2 28 16,0 0 33-16,0 3 38 0,0-3 40 0,-2 0 41 0,-1 3 41 0,-2-3 34 15,3 1 33-15,-3-1 27 0,0 1 23 0,-1 1 20 0,-2-2 18 0,2 1 12 0,-2-1 7 0,0 0 1 16,0 0-6-16,0 0-9 0,0 0-14 16,0 0-17-16,0 0-20 0,0 0-20 0,-2 2-21 0,2-2-19 0,0 0-22 0,0 0-19 0,0 0-20 15,0 0-17-15,0 0-16 0,0 3-16 16,0-1-12-16,0 0-10 0,2 1-8 0,-1-1-5 0,-1 1-3 0,2 4-2 16,-1-3-1-16,-1 2-3 0,2-1-3 0,0 3 0 0,-1 0 1 15,3 1 2-15,-3-1 2 0,2 2-1 0,2 0 0 0,-2-1-4 0,0 0-5 16,0 2-5-16,1-2-4 0,0 0-7 0,0-2-5 0,0 1-2 15,1-3-1-15,-1 2-5 0,1-2-5 0,-1 0-6 0,0-3-6 0,0-2-3 16,0 0-2-16,2 0 2 0,-1-2 3 0,2-3 4 0,-1 1 4 16,0-1 5-16,2-3 6 0,-2-1 8 0,-1 0 12 0,2-2 13 0,-1 0 14 15,0 1 19-15,0 0 18 0,-2 0 17 0,0-2 15 0,0 4 14 0,-1-1 12 16,0 0 10-16,0 1 10 0,-2 1 6 0,3 2 5 0,-4-2-2 0,1 2-4 16,-1 0-8-16,2 3-11 0,-1-1-12 0,-1 1-14 0,0 2-13 15,0 0-12-15,0 0-9 0,0 2-13 0,0 1-7 0,2-1-10 0,-2 5-3 16,0 1-3-16,2-1-1 0,-1 3 1 0,-1 2 3 0,2 2 3 0,-1 1 5 15,-1 4 6-15,2-1 4 0,0 2 3 0,-1 4 2 0,3 1 2 16,-3 1 2-16,2 2-1 0,-2 4-1 0,1-1-6 0,1 2-2 0,-3 3-3 16,2 1-3-16,-1 1-3 0,-1 1-2 0,0 0-3 0,-1 0-2 15,-1 0-3-15,1-1-2 0,-3-2-2 0,0-3 3 0,1 0 7 16,-2-4 12-16,0-4 12 0,0-3 14 0,1-4 10 0,-1-1 7 0,-3-4 5 0,2-1 3 16,-1-4 4-16,-2-2 3 0,-2-4 2 0,1-2 1 0,1-1 2 15,-4-3-4-15,0-6-5 0,1 2-12 0,1-5-14 0,-2-2-15 0,2-2-17 16,3-3-16-16,0-2-14 0,1-1-14 0,2-2-14 0,3-2-17 0,2-1-15 15,2-1-17-15,4 0-18 0,2-1-22 0,2 0-27 0,1 1-29 16,4 1-36-16,1 0-49 0,3-1-60 0,3 1-82 0,-1 0-91 0,4 3-56 16,0 0-36-16,2 0-14 0,2 3-1 0</inkml:trace>
  <inkml:trace contextRef="#ctx0" brushRef="#br0" timeOffset="117177.4716">16443 15853 183 0,'-2'-1'171'0,"2"-1"-54"15,-1 0-37-15,-2-1-23 0,3-1-14 0,-2 1-9 0,2 1-5 0,0-3-4 0,0 2-6 16,0-2-2-16,0 1 0 0,0-2 3 0,0-1 6 0,2 2 6 0,-2-3 10 16,3 2 9-16,-2-1 7 0,-1 2 12 0,2-4 12 15,-1 4 10-15,-1-2 12 0,2-1 12 0,-2 3 13 0,2-1 9 0,-1 0 9 16,-1 0 4-16,2 1 8 0,0-1 2 0,-2 3 0 0,1-1-1 16,-1 1-3-16,0 1-4 0,0 0-8 0,0-1-8 0,0 3-9 0,0 0-14 0,0 0-11 15,0 0-16-15,0 0-12 0,0 0-13 0,0 0-11 0,0 3-6 16,0-1-4-16,0 1-6 0,0 2-6 0,0 0-4 0,0 3-5 0,0 1-2 15,0 2-2-15,0-1-3 0,0 2 1 0,0 3 1 0,0 0 6 0,0 2 1 16,0-1 2-16,0 3-3 0,0-2-2 0,0 1-6 0,0 0-8 16,0 2-6-16,2-2-4 0,-1 0-9 0,-1 1-11 0,4-1-12 0,-3-1-16 0,1-1-22 15,-1 1-26-15,1-2-30 0,2-1-32 16,-1-2-41-16,1-1-45 0,1 0-57 0,-2-2-63 0,0-2-72 0,2-1-77 0,-2-1-39 0,5-3-18 16</inkml:trace>
  <inkml:trace contextRef="#ctx0" brushRef="#br0" timeOffset="118292.7685">16367 15933 402 0,'-5'0'570'0,"1"-1"-18"16,0-1-28-16,3 2-106 0,1 0-146 0,0 0-90 0,0 0-60 16,0 0-37-16,1 0-25 0,3 0-18 0,0 0-10 0,1-2-17 0,0 1-20 0,4 1-19 15,1-2-18-15,0 2-19 0,3-2-17 0,0-1-13 0,3-1-11 0,-2 1-7 0,5 1-5 16,-3-3-1-16,3 2 1 0,0-2 2 15,-2 1 5-15,2-2 7 0,-3 3 9 0,1-1 10 0,0 0 11 0,-4 0 15 0,0 1 16 0,1 0 17 16,-2-1 17-16,-3 3 16 0,2-2 14 16,-3 3 11-16,0-1 8 0,-3 1 6 0,1 0 7 0,-1 0 6 0,-4 0 5 0,2 1 4 0,1 2 1 15,-3 0 0-15,2 0-3 0,-1 2-3 16,0-1-7-16,-1 2-5 0,-1 2-5 0,2-1-5 0,-1 1-3 0,-1-1-4 0,0 5-3 16,0-4-6-16,0 2-5 0,0 1-3 0,-1-2-2 0,-1 1-1 0,2 0-2 0,-1 0-3 15,-1-1 0-15,0-1-1 0,1 0 3 0,-1-2 5 16,1 0 8-16,1 0 8 0,-2-1 9 0,0-1 7 0,2-1 5 0,-1-2 3 0,-1 1 1 15,2-2-2-15,-1-2 2 0,1 1-1 16,-2-2-1-16,0-1-3 0,2-1-2 0,0-1-6 0,0-1-11 0,0-1-9 0,0 0-11 0,4-1-9 16,-3-2-7-16,2 0-3 0,1 1-2 0,0-2 1 15,3 0-1-15,0 0 0 0,1 2 1 0,0-2-1 0,1 2 1 0,1 0-3 0,0-1-2 16,0 2-2-16,0 0-3 0,2 2-4 16,-2 0-6-16,1 2-5 0,-1 1-6 0,1-1-5 0,0 2-6 15,-3-1-3-15,3 3-6 0,-1-1-4 0,-2 2-1 0,0 2-3 0,-1-1 0 0,0 3 1 16,-1-1 2-16,-1 3 3 0,-2-2 7 0,3 5 5 0,-3-2 6 0,-1 1 4 15,-1 0 5-15,-1 2 4 0,0 1 4 0,0-2 4 0,0 0 3 16,0 2 4-16,-1-2 3 0,-1-1 4 0,2 1 2 0,-1-2 2 16,1 3-1-16,0-5 1 0,0 2 0 0,0-2 2 0,0-1 1 0,0-1 3 15,1 0 2-15,-1-1 1 0,2 1 0 0,-1-3-1 0,3 0-1 16,-1 0 0-16,0-3-1 0,2-1-3 0,0 1 1 0,2-2-2 0,0 0-1 16,-1-3-3-16,4 1-2 0,-1-1-2 0,0-1-3 0,0 0 0 0,0 2 1 15,0-3 0-15,-1 2 0 0,0 0 3 0,0 0 0 0,-2 3 4 0,1-1 2 16,-1 0 3-16,-1 0 1 0,2 3 0 0,-3-2 3 0,1 2 0 15,-4 0-1-15,2 2-1 0,1 0-1 0,-3-1 0 0,1 2 0 0,-2 0 1 16,1 0-1-16,1 0 0 0,-2 2-3 0,3-1 1 0,-2 0-2 0,-1 2 0 16,2 0-1-16,0 0 2 0,-1-1 1 0,-1 1 1 0,2 0 0 15,-1 0 1-15,-1-1 0 0,2 2-1 0,0-1 2 0,-2-3 1 16,1 3 2-16,-1 0 3 0,0-3 4 0,0 0 4 0,0 0 3 0,0 0 2 16,0 0 0-16,0 0 1 0,0 0 0 0,0-3-1 0,0 3 0 0,0-3 0 15,0-2-3-15,0 1 0 0,0-1-3 0,0 1-2 0,-1-1-4 16,1-1-4-16,-2 0-5 0,0 3 1 0,-1-2 3 0,2-2 1 0,-3 2 4 15,3 3 0-15,-2-3 2 0,0 2 0 0,0 0-1 0,-1 2 0 0,1 1-1 0,2-3-1 16,-3 3-1-16,-1 3 1 0,2-2-2 0,-3 0-2 16,2 2-4-16,-3 2-5 0,1-1-5 0,-1 1 1 0,1 2-2 0,0 1 1 0,-1 1 2 15,1-1 1-15,1 2 0 0,-1 1 2 0,2-1 1 16,0 2 1-16,1 0 1 0,1 0 3 0,1 0 2 0,-1 2 2 0,2-1 2 0,2-1 2 0,-1 2-1 16,1-3 0-16,1 2 0 0,2-1 1 0,0-1-1 0,1 1 2 15,0-3-1-15,2-1 2 0,-1 0-1 0,2-2-2 0,-1-2 0 16,2 1-4-16,0-4-5 0,2 1-6 0,-3-2-7 0,5-3-8 0,-3 0-7 0,3-2-6 15,-1-1-7-15,2-1-7 0,0 0-5 0,-2-3-7 16,4 1-4-16,-4-1-4 0,1-3-3 0,1 2 1 0,-3 1 1 0,-1-2 5 0,3-3 6 16,-3 5 6-16,-1-2 6 0,1 0 7 15,-2 1 5-15,-1 3 5 0,0-2 5 0,-2 2 3 0,-1 0 2 0,2 2 1 0,-4-1-1 0,0 4-1 16,0-2-1-16,1 2 0 0,-2 2 2 0,1-2 1 0,-3 3 3 0,0 0 2 16,0 0 2-16,2 0 2 0,0 3 1 0,-2-1 2 0,0 2 4 15,0-1 3-15,0 0 3 0,0 2 4 0,0 0 3 0,0 0 0 16,0 1 2-16,1-2-1 0,-1 0-3 0,2 1 0 0,-1-2-2 0,-1 2 0 15,2-4 1-15,-2 2 1 0,2 0 4 0,-1-1 2 0,2-1 1 16,-1-1 1-16,0 0-1 0,-1-1-1 0,3-1-1 0,0-1-2 16,-1-1-2-16,0 1 1 0,2-2-2 0,-2 0 0 0,2-3-1 0,-2 0-2 0,1 0-3 0,0 0-2 15,-1-1-2-15,-1 0 0 0,-1 1 0 16,1-1 2-16,-1 1 5 0,-1 0 7 0,0 0 8 0,-1-1 8 0,-1 2 7 0,-1 0 4 16,1 2 4-16,-2 0 3 0,-1 2 3 0,1 0 4 0,-1 0 7 0,-2 3 2 0,-1 0 5 15,-1 0 1-15,1 3-1 0,0 0-4 0,-4 0-8 16,2 3-8-16,0 2-8 0,-2-2-5 0,1 4-4 0,1 0-2 0,-1-1-4 0,3 4-3 15,0-1-3-15,-1 1-4 0,3 0-2 16,3 3-3-16,-1-3 0 0,1 2-1 0,3-1 2 0,0 1-1 16,3-1 1-16,2 1-3 0,2-3-4 0,2-2-11 0,0 1-16 0,4-1-23 15,1-3-24-15,4-1-37 0,1-2-39 0,3-1-55 0,1-3-62 0,5-3-101 16,-2-1-120-16,3-2-74 0,1-1-49 0,0-4-22 0,1 1-12 0</inkml:trace>
  <inkml:trace contextRef="#ctx0" brushRef="#br0" timeOffset="122111.2435">18835 15025 264 0,'-2'-3'498'16,"1"1"-7"-16,-3 2-93 0,1 0-135 0,2-2-75 0,-3 0-46 0,1 2-28 15,0 0-19-15,0 0-10 0,-1 0-7 0,-1 0-8 16,0 4-8-16,0-4-8 0,0 5-9 0,-1-3-8 0,-2 1-9 0,0 1-4 0,2 2-2 16,-1-1 1-16,-2 2 0 0,1 0 2 0,2 0 1 15,-1 2 1-15,2-1-1 0,-2 0 1 0,0 3 0 0,3-2-2 0,-3 0-2 0,4 3-1 16,-3-3-3-16,5 3-1 0,-3-2-2 0,1 2-3 0,1-3-1 0,2 0 0 15,-1 2-2-15,1-2 0 0,0 1 0 0,1 0 0 16,1-2 0-16,0 1-1 0,1-3-1 0,0 3-1 0,1-3-3 0,1 0-1 0,2-1-3 16,-3-1-4-16,3-2-1 0,0 1-4 0,1-3-5 15,0 0 0-15,1 0-3 0,1-3-2 0,-2 1-1 0,2-2 1 0,1 1 1 0,-3-3 1 16,0 0 2-16,-2 0 1 0,2 0 3 0,-3-1 4 16,-1-1 7-16,0 1 8 0,-3-1 8 0,1-1 6 0,-2 2 8 0,-2-1 3 15,1 0 3-15,-3 1 3 0,1-1-1 0,-2 2 0 0,0-1 0 0,-2 0-1 0,1 3 1 0,-3-2-6 16,0 3-5-16,-2-1-16 0,3 1-18 0,-2 3-25 15,0 0-26-15,0 0-38 0,2 3-44 0,-3 0-54 0,3 1-64 0,0 2-91 0,3-2-107 16,0 4-63-16,0 1-37 0,1-3-19 0</inkml:trace>
  <inkml:trace contextRef="#ctx0" brushRef="#br0" timeOffset="122627.1001">19723 14676 365 0,'-2'-11'587'0,"1"1"15"0,-5 0-64 0,2-2-100 0,1 4-94 0,2-1-90 0,-3 1-51 16,1 1-36-16,0-1-19 0,0 2-12 0,-1 0-10 0,0 2-9 0,3-1-16 15,-1 1-17-15,0 1-16 0,-1 1-20 0,2 1-14 16,-1 0-15-16,-1 1-8 0,1 0-6 0,1 1-7 0,-3 0-5 0,1 4-4 15,-2-1-3-15,1 2-2 0,-1 2 1 0,0 1-2 16,-1 0 1-16,-1 3 3 0,-2 0 2 0,5 2 6 0,-3-1 3 0,1 2 2 0,-1-1 1 16,1 0 0-16,3 1 1 0,-2-1 0 0,2 1-1 15,1-2 1-15,1 0-4 0,1-1 0 0,1 1-1 0,1-1-5 0,0-2-4 16,3-2-5-16,-2 1-4 0,2-2-4 0,2-1-7 0,-1 0-6 16,3-3-7-16,-1 1-6 0,2-4-4 0,0 0-3 0,2 0-3 15,0-4-1-15,-1 1 1 0,1-3 3 0,1-1 1 0,-2-2 3 0,2 0 5 16,-4-2 4-16,2 2 6 0,-3-4 5 0,-2 1 6 0,-1 0 6 0,-2-2 5 15,-1 2 6-15,-2 0 4 0,0 0 2 0,-3 2-1 0,-2-2-8 16,-3 5-13-16,-3-1-22 0,2 2-24 0,-6 1-36 0,0 2-40 16,-3 3-79-16,-2 3-98 0,-2 0-84 0,0 3-72 0,-1 2-43 0,-2 1-24 15</inkml:trace>
  <inkml:trace contextRef="#ctx0" brushRef="#br0" timeOffset="123090.6595">19778 15638 372 0,'2'-1'580'0,"-1"1"17"0,-1-1-60 0,0 1-96 0,0 0-78 0,0 0-72 15,0-2-47-15,-1 2-35 0,1-1-23 0,-2 1-19 0,-1-1-19 16,3 1-15-16,0 0-20 0,0 0-20 0,0 0-19 0,-3 1-17 0,1-1-15 0,1 1-14 16,-1 2-12-16,1 0-9 0,-3 0-9 0,1 2-3 15,0-1-4-15,0 2-1 0,0 2 0 0,-2-1-1 0,4 0 0 16,-1 3-2-16,0 0-2 0,1-1-2 0,-1 2-2 0,2-1-3 0,0 1-5 0,2-1-5 0,-1 0-6 15,3-1-6-15,0-1-8 0,-1 0-9 0,4-1-9 16,-1 1-10-16,0-3-8 0,4 0-5 0,-2 0-6 0,0-2-5 0,4-2-2 0,-2-1-1 16,1 0 4-16,1 0 4 0,0-1 6 0,-1-5 6 15,1 3 9-15,-2-2 11 0,-1-1 12 0,2 0 14 0,-3-1 16 0,-1-1 19 0,-3 0 17 16,1 1 17-16,-2 0 13 0,-1-1 8 0,-2 1 5 16,-2-3 2-16,-1 3 1 0,-3 0-1 0,-1-1-6 0,-1 2-8 15,-1 1-17-15,-5 0-21 0,-1 0-34 0,0 4-43 0,-4 0-79 0,1 1-96 16,-4 1-106-16,3 2-112 0,-3 2-59 0,2 0-33 0,-4 2-17 0</inkml:trace>
  <inkml:trace contextRef="#ctx0" brushRef="#br0" timeOffset="123560.4249">19329 16467 92 0,'-1'-10'593'16,"-3"-2"5"-16,0 3 6 0,-1-1 7 0,0 3-103 0,1-2-159 0,-3 0-99 15,1 3-70-15,-2-2-45 0,0 4-32 0,-1-2-21 0,-1 4-14 0,2-3-9 0,-3 5-10 0,0 0-7 16,0 0-9-16,0 3-10 0,-1 1-7 16,-1 2-7-16,0 1-6 0,0 1-4 0,2 4-2 0,-3-2-2 0,1 3 0 0,1 3-2 15,-1 0 0-15,4 0 2 0,-4 4-1 0,5-1 0 16,0-2 1-16,-1 4-2 0,3 0-3 0,-1-1-3 0,4-1-1 0,0 2-4 0,1-2-5 16,2 1-4-16,0 0-3 0,3-2-4 0,1-1-2 0,-1-1-2 0,3-3-1 0,1 1-2 15,3-2 1-15,-2-4 0 0,0 0 4 16,3-1 4-16,0-3 0 0,-1-3 6 0,2-1 6 0,0-1 5 15,2-3 6-15,-5-3 6 0,3-1 5 0,0 0 6 0,-1-3 7 0,-3-1 4 16,3-1 4-16,-5-1 4 0,1-1 5 0,-2-2 2 0,-2-1 2 0,1 3 1 16,-4-4 0-16,-3 1-1 0,0 0-2 0,-2 0-5 0,1 1-3 15,-3 0-8-15,1 2-10 0,-3-1-17 0,0 1-19 0,0 3-29 16,-2 0-32-16,1 2-40 0,-1 0-46 0,1 2-80 0,-2 2-92 0,3 2-91 16,-1-1-88-16,-1 2-48 0,3 2-28 0,-1 0-12 0</inkml:trace>
  <inkml:trace contextRef="#ctx0" brushRef="#br0" timeOffset="124068.7255">18888 15379 473 0,'-1'-3'569'16,"-1"0"10"-16,1 1-82 0,-1 1-122 0,0-3-81 0,2 4-56 0,-1-3-39 15,-1 3-27-15,2 0-22 0,0 0-20 0,0 0-17 0,0 0-18 16,-1 0-17-16,1 3-17 0,-2 0-16 0,0 1-17 0,1 3-13 15,-1 1-10-15,2 4-7 0,-2 0-6 0,2 5-2 0,-2 0-2 0,0 5 2 16,2 2 4-16,-1 0 1 0,1 8 2 0,1-3 2 0,1 5 2 0,0 0 2 0,2 4 2 16,1-1 1-16,-1 5 3 0,3-2 3 0,-1 3 2 15,3 3 4-15,-1-3 2 0,2 4 1 0,1-1-2 0,-2 2-6 0,1-2-8 0,2 1-15 16,-2 0-15-16,-2-1-21 0,3 0-24 0,-3-4-24 16,0 1-29-16,-2-4-29 0,2-2-30 0,-3-1-36 0,0-5-38 0,-2-2-57 15,2-5-69-15,-4-1-68 0,2-5-68 0,1-3-29 0,-2-5-15 0</inkml:trace>
  <inkml:trace contextRef="#ctx0" brushRef="#br0" timeOffset="124388.8924">18765 15279 144 0,'-5'-8'552'0,"2"0"13"0,-2 1-49 15,4 3-78-15,-3 0-91 0,4-1-97 0,-1 0-58 0,1 4-37 0,0-3-25 0,1 1-16 16,-1 2-13-16,4 0-11 0,-3-1-14 0,2-1-13 0,1 1-14 0,2 1-15 0,2-3-14 16,1 1-12-16,4-1-12 0,3 0-7 0,0 0-6 15,4-2-5-15,2-2-6 0,4 1-7 0,2-1-8 16,1-1-8-16,2 1-8 0,5-2-11 0,-1-1-12 0,3 1-13 0,2-2-14 0,2 2-18 15,1-4-16-15,4 2-13 0,-1-1-13 0,2-2-10 0,-2 0-3 16,2 0 1-16,-1 0 5 0,-2 0 9 0,-2-2 8 0,1 2 11 16,-6 0 8-16,-1 0 10 0,-6 2 7 0,-1-1 8 0,-3 2-1 0,-3 2-5 0,-7 0-11 15,1 1-13-15,-7 2-53 0</inkml:trace>
  <inkml:trace contextRef="#ctx0" brushRef="#br0" timeOffset="124790.045">18937 15323 181 0,'-3'-5'578'0,"1"0"0"0,-1 3-4 0,2-1-93 16,-2-1-132-16,1 1-82 0,2 2-55 0,-1-1-36 0,1 2-29 15,0 0-21-15,0 0-20 0,0 0-19 0,0 0-22 0,1 0-16 0,4 0-15 16,-1 3-12-16,0 1-13 0,2 2-8 0,1-1-6 0,3 4-2 15,1 0 2-15,2 2 3 0,3 4 3 0,4-2 4 0,1 4 8 0,4-1 2 16,2 4 6-16,3 0-2 0,5 0-2 0,2 1-7 0,2 2-11 0,2 0-12 16,0-1-11-16,6 0-18 0,-2 0-18 0,0 2-17 0,2-4-21 15,-2 3-20-15,-2-2-23 0,1 0-27 0,-4 0-31 0,-1-2-47 0,-1 1-58 16,-3-2-79-16,-2-2-94 0,-3 1-52 0,-2-5-31 0,-1 2-9 0</inkml:trace>
  <inkml:trace contextRef="#ctx0" brushRef="#br0" timeOffset="125372.8531">19706 14872 376 0,'0'0'427'0,"0"0"-73"0,0 0-74 0,0 0-75 0,0 0-45 15,0 0-30-15,0 0-17 0,0 0-11 0,0 0-5 16,0 0-6-16,0 0-5 0,0 0-10 0,0 0-10 0,0 0-10 0,0 0-14 0,0 0-9 16,0 0-7-16,1 0-4 0,-1 3 3 15,2-3 3-15,-1 3 5 0,1 0 4 0,1 0 7 0,2 3 5 0,-4 2 6 16,1-1 5-16,-1 1 6 0,3 5 5 0,-3-1 5 0,-1 3 2 0,2 2 3 16,-1 1-1-16,-1 2-4 0,2 2-7 0,0 2-3 0,-2 2-7 0,0 2-4 0,0 2-5 15,0 2-6-15,0 2-6 0,0 0-4 16,1 1-6-16,-1 3-7 0,2-1-7 0,-1 2-15 0,1-2-16 0,1 2-21 15,2-1-28-15,-4 1-28 0,4-2-32 0,-2 1-37 0,4-2-40 0,-1 0-53 0,2-2-63 0,-2-1-82 16,0-1-94-16,3-2-54 0,1-1-35 16,-2-6-9-16</inkml:trace>
  <inkml:trace contextRef="#ctx0" brushRef="#br0" timeOffset="125818.7792">19797 14766 30 0,'-3'-3'556'0,"0"-1"3"0,1 0-2 0,1 0-98 0,-3 1-145 0,4 0-85 15,-1 1-51-15,1 1-33 0,0-1-24 0,0 1-15 16,1-1-12-16,1 2-15 0,0 0-12 0,1 0-15 0,0 0-14 16,4 2-13-16,2-1-12 0,-1 1-7 0,3 1-5 0,3 0-3 0,4 0-3 15,0 0 1-15,6 1-2 0,0 1 3 0,4-2 3 0,4 4 1 0,2-2-1 16,1 0-3-16,3 2-3 0,4 0-3 0,0-1-3 0,2 0-3 15,2 2-6-15,0-2-2 0,1 0-3 0,1-1-1 0,-1 2-2 0,1-2-4 16,-1 0-2-16,0-1 0 0,-2 2 2 0,-2-4 1 0,-1 2 3 0,-1-3 3 16,-2 1 2-16,-4-2 3 0,-1 2 4 0,-4-2 4 0,0 0 4 15,-5 0 5-15,-3 0 6 0,0 0 5 0,-4 0 3 0,-2-2 2 0,-2 2 1 0,-3 0 1 16,-1 0 0-16,-1-2 1 0,-3 2-2 0,0 0 0 16,-2 0-5-16,-1 0-11 0,-1 0-14 0,-1 0-20 0,-1 0-23 0,0 0-25 0,0 0-22 15,-1 2-29-15,-1-2-29 0,0 2-41 0,-1 1-44 16,0-1-76-16,0 2-93 0,-1-1-47 0,1 1-29 0</inkml:trace>
  <inkml:trace contextRef="#ctx0" brushRef="#br0" timeOffset="126122.4576">21036 14952 110 0,'0'-2'481'0,"0"2"-46"0,0 0-73 16,0 0-66-16,0 0-65 0,0 0-42 0,0 0-30 0,0 0-21 0,0 0-12 16,0 0-7-16,-3 2-5 0,2 1-3 0,-4 0-8 15,0 1-4-15,-3 2-6 0,0 2-4 0,-1 0-3 0,-4 3 2 0,1 2 3 0,-6 1 4 16,1 2 7-16,-5 3-1 0,-2 2-1 0,1 1-6 0,-3 1-7 16,-3 2-9-16,-2 2-9 0,1 2-8 0,-5 0-8 0,1 3-7 0,-1 1-6 15,1 0-9-15,-2 2-7 0,-1-1-9 0,-2 1-7 0,3 0-4 16,1-1-5-16,-1-1-8 0,-1 0-12 0,1-2-8 0,3 1-9 15,1-2-13-15,1-2-14 0,1 1-19 0,3-3-22 0,1 1-34 0,1-5-39 16,1 2-64-16,2-3-76 0,5-2-98 0,0 1-108 0,0-4-54 16,3-3-27-16,2 2-12 0</inkml:trace>
  <inkml:trace contextRef="#ctx0" brushRef="#br0" timeOffset="126659.0958">19884 15793 214 0,'0'-1'503'0,"0"1"-2"0,0 0-83 0,0 0-122 15,0 0-89-15,0 0-71 0,0 0-43 0,-1 1-30 0,1 2-15 0,0 0-6 16,-2 2-3-16,0-1 2 0,2 4 1 0,-3-1 2 0,1 1 1 16,-1 2 4-16,2 2 3 0,-5 0 7 0,1 3 4 0,0 0 6 0,-3 2 3 0,2 1 3 15,-3 1 3-15,0 2-1 0,-2 0 1 0,-3 3-1 0,3-1-2 0,-5 2-4 0,2 2-6 16,-2-1-7-16,0 3-5 0,-2 0-6 15,-3 3-5-15,2-1-6 0,-1 1-4 0,-2 1-7 0,1 0-3 0,-3 2-4 16,2-3-5-16,1 2-1 0,-2-2-7 0,1 1-5 0,0-1-11 16,-1-1-14-16,1 0-18 0,-1-3-20 0,2 0-27 0,0-2-29 0,2-2-36 15,3-1-37-15,-2 1-69 0,2-5-84 0,2-1-81 0,1-2-83 16,0-1-45-16,5-4-29 0,0-1-5 0</inkml:trace>
  <inkml:trace contextRef="#ctx0" brushRef="#br0" timeOffset="131719.829">17551 16656 195 0,'2'-10'482'0,"-1"2"-56"0,1-3-87 0,-2 2-65 0,2 1-52 0,-1 0-33 15,-1 1-21-15,3 0-13 0,-2 0-9 0,-1 2-4 0,2-1-4 0,-2 2-5 16,2-1-6-16,-1 0-9 0,-1 3-11 0,0-1-11 0,0 1-13 0,0 1-10 15,0-1-10-15,0 2-8 0,0 0-6 0,0 0-7 0,0 0-5 0,0 0-5 16,0 0-6-16,0 0-7 0,0 0-6 0,0 0-2 16,0 0-2-16,2 2 2 0,0 1 2 0,-2 0 5 0,0-1 5 0,1 5 3 0,-1 0 2 0,2 2 2 15,-1 0 3-15,-1 2 3 0,2 2 1 0,-2 1 2 16,2 1 3-16,-2 2 0 0,0 2-4 0,1 0-3 0,-1 1-7 0,2 0-6 16,-1 2-4-16,1-1-4 0,-2 1-3 0,2 0-2 0,-1 1-3 15,-1 0-5-15,3-1-6 0,-1 2-5 0,-2-1-4 0,1-3-12 0,1 4-14 16,-1-2-18-16,1-2-22 0,0 1-29 0,-1-1-33 0,2-2-42 0,-1 0-48 0,3-3-87 15,-2 2-106-15,2-4-82 0,-1-3-69 0,3 3-34 16,-4-6-15-16</inkml:trace>
  <inkml:trace contextRef="#ctx0" brushRef="#br0" timeOffset="132158.6839">17951 16624 149 0,'-1'-7'560'0,"-1"1"12"15,0 0 11-15,-1 1-84 0,2 0-131 0,-3 1-90 0,3 1-70 16,-1 1-46-16,2-1-33 0,-2 3-21 0,2-2-14 0,-1 2-13 0,1 0-11 0,-2 0-13 16,2 2-13-16,-1-2-14 0,1 3-13 0,-5 2-9 15,4-1-8-15,-1 0-5 0,1 2-1 0,-3 1-2 0,3-1 1 16,-2 2 3-16,1 1 0 0,0-3 2 0,-1 2 1 0,1-1 1 0,2 0 0 16,-1 0-1-16,-1-3 0 0,2 2-2 0,0-3 0 0,0 1-3 15,0-1 0-15,2-1-3 0,-1-1-3 0,-1 1-2 0,2-2-7 0,1 0-6 16,1-2-7-16,-3-1-8 0,4 0-8 0,0-1-5 0,1-2-4 0,-2-1-4 15,5 0-4-15,-5 0-1 0,1-3-4 0,1 2-1 0,0-1 1 16,-2 0 2-16,1 0 6 0,-4 1 5 0,2 0 6 0,1 1 2 0,-3 2 0 16,-1 1-5-16,0-1-8 0,0 1-8 0,0 3-8 0,0 1-7 0,-1 0-4 15,-3 1-11-15,1 2-15 0,2 0-21 0,-4 4-21 0,1 0-32 16,-2 2-30-16,0 2-40 0,0 0-41 0,-1 1-37 0,2 1-36 0</inkml:trace>
  <inkml:trace contextRef="#ctx0" brushRef="#br0" timeOffset="132388.939">17943 16961 154 0,'3'2'558'0,"-1"0"8"0,0-2-53 0,-2 1-86 0,0-1-88 15,1 0-91-15,-1 2-55 0,2 0-43 0,-1-2-27 0,-1 3-22 16,3-3-14-16,0 4-14 0,0 1-12 0,-1-2-12 0,1 0-9 16,2 2-11-16,-2 1-5 0,2 0-5 0,1 0-1 0,-3-1-1 0,2 2-3 0,-2-1-3 0,2 1-4 15,-2-2-8-15,1 2-6 0,-1-2-3 0,1 0-2 16,-1-1-3-16,-1 1-4 0,0-2-3 0,-1 0-9 0,2-2-10 0,1 1-15 15,-3-4-16-15,1 1-13 0,-1-2-11 0,1-2-7 0,1 1-5 0,-1-2-7 16,0-1-6-16,-1-3-10 0,3 1-11 0,-2-1-15 0,0-1-16 16,-2 1-23-16,1-1-26 0,-1 1-26 0,2-1-29 0,-1 3-45 15,-1-2-54-15,0 3-34 0</inkml:trace>
  <inkml:trace contextRef="#ctx0" brushRef="#br0" timeOffset="132809.3826">18338 16755 115 0,'5'-3'578'16,"-2"-1"1"-16,-1 1-1 0,1-1-3 0,-2 3-110 0,2-1-166 16,1 2-100-16,1 0-67 0,-2 2-42 0,2-1-28 0,-1 3-16 0,4 0-11 15,0 0-8-15,0 3-6 0,0-2-5 0,1 4-5 0,-1-2-2 16,0 3-2-16,1 2-2 0,-1 0-2 0,0 0-2 0,-3 1-4 0,2 1 1 15,0 1-1-15,-4-1-2 0,1 1 0 0,-3 0 0 0,1 2 3 0,-2-2 2 16,0 1 2-16,-2 0 4 0,2-3 4 0,-1 1 5 0,-3-2 5 0,3 1 6 16,-2-2 5-16,-2-3 6 0,2-1 7 0,1 0 7 0,1-2 3 0,-1-1 2 0,-1-1 0 15,1-1-2-15,-1-2-1 0,2-2-4 16,-1 1-7-16,0-4-6 0,-1 0-9 0,2 0-9 0,-1-3-9 0,0-1-8 0,2 1-8 0,2-5-8 16,0 3-5-16,-1-4-4 0,2 1-2 0,1 0 0 0,0-3 0 15,3 3 1-15,-1-2 0 0,3 0 2 0,-1 2 3 0,1-2 2 16,1 2 5-16,-2 1 1 0,4 0 4 0,-3 2 5 0,0 1 3 0,-1 0 3 0,3 2 3 15,-3 0 3-15,0 1 2 0,0 2 3 0,0-1 2 16,-2 2 3-16,2 2 3 0,0 1 4 0,0 0 3 0,-2 1 4 0,2 2 2 0,-1 2 0 16,-1-1 1-16,2 2-1 0,-2 1-2 15,0 2 0-15,-1 3-3 0,3-1-2 0,-3 1-2 0,1 3-7 0,-1 1-8 0,-2 0-16 0,0 2-15 16,1 1-26-16,-3 0-32 0,2 5-40 16,-3-2-46-16,-3 2-78 0,3 0-96 0,-1 0-104 0,-1-2-109 0,0 3-57 15,-1-5-32-15,1 1-12 0,2-2-4 0</inkml:trace>
  <inkml:trace contextRef="#ctx0" brushRef="#br0" timeOffset="133309.9585">18876 16398 400 0,'-5'-8'624'0,"3"1"9"15,0-1-6-15,2 3-11 0,0 0-121 0,0 1-176 16,0 1-98-16,2 3-61 0,3 0-33 0,-2 0-19 0,4 3-9 0,-3 1-5 0,6 1-4 16,-1 2-4-16,2 2-8 0,3 1-4 0,-1 4-7 0,1-1-3 0,2 2-2 15,0 4 0-15,-2 0-4 0,2 0-4 0,-2 2-5 0,0 1-5 16,-1 3-6-16,0-2-5 0,-1 3-8 0,0 0-4 0,-4 1-8 0,1 1-5 0,-3 0-9 15,-1 3-8-15,-2 0-7 0,-3 1-4 0,0 2-6 16,-1 0-7-16,-3 1-6 0,-2 1-8 0,-2 0-8 0,-4 3-8 16,-1-1-7-16,-3 1-7 0,2 0-4 0,-3-1-5 0,-1 0-5 0,-3 2-4 15,3-3-6-15,0-2-9 0,-2 0-10 0,1 0-9 0,1-3-10 16,1-1-12-16,1-4-16 0,-1-2-16 0,2 1-26 0,3-5-33 0,-1-1-50 16,3-3-59-16,1-3-66 0,1-1-72 0,-1-2-38 0,1-3-17 15</inkml:trace>
  <inkml:trace contextRef="#ctx0" brushRef="#br0" timeOffset="133892.425">17505 16498 32 0,'-6'-4'504'15,"1"-2"6"-15,-1 3-44 0,-1-2-68 0,1 1-94 0,0 1-110 16,0 1-63-16,-1-1-40 0,-1 2-23 0,0-1-14 0,1 0-5 0,-1 1-3 16,0 1-3-16,-1 0-3 0,0 0-6 0,1 0-7 0,0 1-7 15,-2 1-5-15,2 0-5 0,-2-1-3 0,1 2-1 0,1-1 1 0,0-1 1 16,0 1 2-16,-1 1 1 0,2-2 3 0,2 2 2 0,0 0 2 16,-1 0 3-16,2 2 4 0,1-1 5 0,-1 2 5 0,1 1 4 0,0 0 5 15,1 2 5-15,-1 2 1 0,3 3 2 0,-2 3 0 0,2 0-3 16,0 4-1-16,2 1-5 0,1 3-2 0,2 3-4 0,-2 0-4 0,4 3-4 15,0 2-1-15,1 4-2 0,2-2-2 0,2 5-5 0,0-2-6 0,-1 4-13 16,3 0-16-16,0 2-20 0,3-1-24 0,0 2-33 0,1-2-36 16,3 3-42-16,0-2-44 0,1-3-87 0,3 0-109 0,0-4-78 0,0-2-63 15,4-2-28-15,-5-5-15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43:56.634"/>
    </inkml:context>
    <inkml:brush xml:id="br0">
      <inkml:brushProperty name="width" value="0.05292" units="cm"/>
      <inkml:brushProperty name="height" value="0.05292" units="cm"/>
      <inkml:brushProperty name="color" value="#FF0000"/>
    </inkml:brush>
  </inkml:definitions>
  <inkml:trace contextRef="#ctx0" brushRef="#br0">20856 16749 380 0,'3'-13'611'0,"2"1"10"0,-1 4 9 15,1-2-75-15,-3 3-112 0,0 0-94 0,-1 1-77 0,2 2-61 0,-3-1-46 16,2 2-34-16,0 2-28 0,-2-2-23 0,0 3-21 0,0 0-22 15,0 0-20-15,0 0-16 0,0 3-13 0,0-2-8 0,-4 3-1 0,1 1 0 16,0 2 0-16,-4 1 2 0,0 0 2 0,1 5 5 0,-4 1 3 0,-2 1 7 16,-3 0 7-16,1 3 8 0,-2 2 6 0,-3 2 3 0,2-3 3 15,-5 2 0-15,1-1 0 0,2-1 2 0,-1 0 1 0,-1 1 4 0,4-3 6 16,-1-2 4-16,2-1 6 0,1 0 3 0,4-2 7 0,-3-4 4 16,6 2 4-16,-1-3 6 0,0 0 4 0,5-4 7 0,0 1 3 0,1-1 2 15,2 0 0-15,-3-1-4 0,3-1-4 0,1-1-9 0,0 0-9 16,5 0-12-16,-2-1-9 0,2-1-9 0,4 1-8 0,-3-3-8 0,5 1-8 15,2 1-9-15,0-3-8 0,1 2-7 0,3-1-7 0,0-1-3 16,1 3-2-16,2-1 1 0,-2 0 3 0,4 0 2 0,-2 3 3 0,0-1-1 16,0 1-4-16,1 0-7 0,-2 1-11 0,0-1-11 0,1 3-12 0,-2 0-13 15,0 0-12-15,-1-1-11 0,0 3-14 0,0-1-12 0,-3 1-12 0,-1-2-18 16,1 2-16-16,-3 0-15 0,0 0-14 0,0 2-15 0,-3-3-13 0,0 1-12 16,-2 1-9-16,-1-3-5 0,-2 0-5 0,2 0-22 0,-2-2-27 15,-3-1-41-15,0 0-45 0,0-4-27 0,-1-1-17 0,-2-2-9 16</inkml:trace>
  <inkml:trace contextRef="#ctx0" brushRef="#br0" timeOffset="218.9203">20899 16773 388 0,'-5'-12'575'0,"1"1"4"0,-1 2-3 15,1 1-66-15,0-1-96 0,0 4-76 0,0-1-66 0,3-1-43 0,-3 5-33 16,4-1-28-16,-1 1-21 0,-1-1-23 0,2 3-19 0,0 0-21 16,0 0-22-16,0 0-16 0,2 3-13 0,-1 0-10 0,1 1-10 0,0 3-4 15,-1 0-3-15,3 2-2 0,0 2 0 0,-1 1 1 0,0 3 4 16,0-1 4-16,1 4 3 0,-3 3 5 0,2-3 1 0,1 5 1 0,0-1-2 15,-1 3 0-15,0 0 1 0,0 3-1 0,-1-2 2 0,3 3-1 0,-3 0 0 16,-1 0-8-16,2 1-7 0,1-1-14 0,0 1-14 0,-1-2-16 16,0 2-18-16,1-3-28 0,-1 2-29 0,2-2-37 0,-2-2-38 0,2-2-58 15,2-1-65-15,0-1-89 0,-1-3-102 0,0-1-66 0,3-4-48 0,0-1-18 16,-1-3-1-16,1-3 7 0</inkml:trace>
  <inkml:trace contextRef="#ctx0" brushRef="#br0" timeOffset="442.0922">21316 16808 18 0,'-5'-7'673'16,"1"0"0"-16,0-1-2 0,1 2-3 0,2 2-1 0,-4-1-117 0,5 2-174 16,-1 2-123-16,1 1-98 0,0 0-64 0,1 1-48 0,4 1-26 0,-1 2-15 15,1 1-7-15,0 1-3 0,5 3 0 0,0 1-1 0,0 2 0 16,1 4-2-16,3-2 2 0,1 3 3 0,0 1 3 0,1-1-1 0,2 3-2 15,0 0-9-15,-2 0-9 0,3 0-12 0,1 1-14 0,-2-1-16 16,1 1-18-16,-3-1-22 0,3-1-23 0,-1 0-24 0,-3-1-27 0,1 1-29 16,1-2-34-16,-4-1-36 0,3-3-41 0,-5 1-43 0,3-4-56 15,-3-2-60-15,2 0-36 0,-4-3-24 0,-1-4-2 0</inkml:trace>
  <inkml:trace contextRef="#ctx0" brushRef="#br0" timeOffset="627.8899">21691 16808 253 0,'-10'-13'633'0,"2"3"16"0,0 1 16 0,1 0 15 0,0 2-94 0,3-1-149 16,-3 4-100-16,2-3-77 0,2 4-56 0,-3-2-41 0,3 3-26 16,0 2-22-16,0 0-14 0,-1 0-15 0,0 2-17 0,0 3-20 0,-1 2-18 15,-2 3-18-15,1 0-14 0,-4 2-9 0,-1 5-6 0,3 0-2 0,-2 2 0 16,-2 0 1-16,3 3-3 0,-3 2-7 0,2 2-11 0,0-2-14 16,0 4-15-16,0-2-20 0,1 1-22 0,1-1-27 0,2 1-34 0,-2-2-38 15,4-1-57-15,-1 0-64 0,2-3-97 0,3-3-112 0,0 1-63 16,1-5-37-16,2-2-12 0,2-3 1 0</inkml:trace>
  <inkml:trace contextRef="#ctx0" brushRef="#br0" timeOffset="1035.7014">21934 16771 156 0,'2'-10'685'0,"-1"-1"9"0,2 2 12 0,-1-1 9 16,0 2 10-16,1-1-116 0,0 1-176 0,0 1-120 0,2 0-93 15,3 0-63-15,-4 2-44 0,5-1-27 0,-1 2-16 0,2 0-10 16,2-1-10-16,-3 2-13 0,5 1-16 0,1 0-16 0,-1 2-16 0,-2 0-9 0,2 0-7 16,-1 2-4-16,0 0 0 0,1 1-2 0,-3-1-1 0,0 3 0 15,-1 0-2-15,-2 0 1 0,-2 2 1 0,2-2 2 0,-4 4 3 0,0-2 2 16,-3 3 4-16,1-2 3 0,-2 1 5 0,-2 3 2 0,-1-2 3 16,-2 2 5-16,0 0 5 0,0 0 5 0,-3-2 4 0,-1 2 4 0,3-1 0 15,-3 1 2-15,1 0-1 0,1-2 1 0,-1 1-2 0,1-2 1 16,0-1-2-16,3 1 0 0,0-2-3 0,1-1-3 0,0-1-2 0,1 0-3 15,1 1-3-15,1-3-1 0,1 1 0 0,3 0-2 0,-1 0-1 0,2-2-3 16,1 2-4-16,2-1-1 0,3 0-2 0,0 0-1 0,1-1-1 16,3 0 0-16,0-2-1 0,-2 3-1 0,4-1-3 0,0 1 0 0,-2 1-3 15,1-1-1-15,0-3-1 0,-2 5 2 0,3 0 2 0,-4-1 2 0,1 1 1 16,1 1 3-16,-4 0 3 0,1 3 2 0,-2-2 5 0,1 2 5 16,-5-2 4-16,0 5 6 0,-2-2 5 0,-3 0 7 0,-1 1 6 15,0 1 5-15,-5 0 6 0,1 0 3 0,-4 0 2 0,-5-1 2 0,0 2-2 16,-2-1-10-16,-3-2-14 0,-2 0-27 0,-4-3-33 0,2 1-49 0,-4-4-58 15,1-1-129-15,-3-1-166 0,-2-4-112 0,0-1-84 0,-2-4-47 16,1-2-28-16,-1-1-17 0,-1-5-8 0</inkml:trace>
  <inkml:trace contextRef="#ctx0" brushRef="#br0" timeOffset="14054.9416">5571 6311 27 0,'0'-2'131'16,"0"-3"0"-16,0 2-3 0,0-1-2 0,0-1-2 0,0 3-3 0,0-3-4 16,0 2-3-16,0-1-4 0,0 1-3 0,0 1-1 0,0-1-10 15,0-1-11-15,0 4-9 0,0-3-5 0,0 1-4 0,0 0-3 16,0 1-2-16,0-1-3 0,0-1-4 0,0 3-4 0,0 0-5 0,0 0-5 16,0 0-5-16,0 0-5 0,0 0-4 0,0 0-3 0,0 0-6 15,0 0-7-15,0 0-5 0,0 0-8 0,0 0-7 0,0 0-9 0,0 0-7 16,0 0-8-16,0 0-6 0,0 0-8 0,0 0-1 0,0 3-3 15,0-1 1-15,0 1-2 0,-3-1 3 0,3 1 2 0,-1 2 5 16,1 2 2-16,-2 2 7 0,2-1 4 0,-1 1 7 0,-1 3 5 0,0 0 6 16,1 3 3-16,-1 0 2 0,-1 3 1 0,1 0 0 0,-1 1 3 15,0 3-1-15,0 2-3 0,-2 0 3 0,2 0 1 0,0 3 5 16,1 0 0-16,-1 0 3 0,0 3 0 0,0-2 2 0,-1 2 4 0,1 0 0 16,2-1 3-16,-1 1 0 0,-1 0 3 0,3 0 3 0,-1-1 1 15,1 0 1-15,0 1-3 0,0-3-2 0,1 0-1 0,-1 2-2 0,3-4-1 16,-3-1-2-16,3 0-2 0,-1-2 1 0,-1 0-2 0,1-3-2 15,1 1 1-15,-1-4 0 0,-1-1-1 0,1 0 1 0,0-3 0 0,-1 0 1 16,-1-3 1-16,2 0 1 0,-2-1 4 0,2 0 5 0,-1-4 7 16,-1 1 8-16,2 0 6 0,-1-3 7 0,-1-1 6 0,0 2 6 15,0-3 7-15,0 0 3 0,0 0 3 0,0 0 2 0,0 0 2 0,0 0-1 16,0 0-1-16,0 0-4 0,0 0-4 0,0 0-9 0,0 0-6 16,0 0-7-16,0 0-8 0,0 0-9 0,0 0-8 0,0 0-8 0,0 0-10 15,0 0-9-15,0 0-10 0,0 0-9 0,0 0-10 0,0 0-10 16,0 0-10-16,0 0-8 0,0 0-7 0,0 0-8 0,0 0-5 0,0 0-7 15,0 0-5-15,0 0-3 0,0 0-1 0,0 0-2 0,0 0-1 16,0 0 1-16,0 0 1 0,0 0 6 0,0 0 10 0,0 0 9 16,0 0 10-16,0 0 12 0,0 0 12 0,0 0 14 0,0 0 12 0,0 0 10 15,0 0 9-15,0-1 7 0,0-1 8 0,0-1 7 0,0 3 8 16,0-5 0-16,0 3 1 0,0-1-2 0,0-1-4 0,0 1-4 16,0-4-4-16,-1 2-6 0,-1 0-5 0,2-2-3 0,0 2-4 0,0-3 0 15,0-1 1-15,0 2-1 0,0-3 1 0,0 2 2 0,0 0 0 16,0-3 2-16,0 2 0 0,0-1-3 0,0 0 0 0,2-2-1 0,-1 0-1 15,-1 1 1-15,3-2-2 0,-3 2 0 0,2-1-2 0,-1-1 0 16,1 0-2-16,-2-1-1 0,1 0-3 0,1 1-2 0,1-1 0 16,-3 2 1-16,2-2 3 0,-2-1-2 0,2 2-3 0,-1 1-2 0,-1-3 0 15,2 4-3-15,-2-4 1 0,0 3-4 0,0 1-4 0,1-3-2 16,-1 2-4-16,0-1-2 0,2 0-1 0,-2 1-3 0,2 1-1 0,-1-1 1 16,-1 1 2-16,2-1 3 0,-2 2 2 0,1-1 2 0,2 1 2 15,-3 2 5-15,0-1 5 0,2 1 3 0,-2 1 4 0,0 0 2 0,0 0 0 16,0 4-1-16,0-2-3 0,0 1-6 0,0 1-7 0,0 2-12 15,0-2-11-15,0 3-14 0,0 0-15 0,0 0-11 0,0 0-7 16,0 0-3-16,0 0-3 0,0 3 4 0,0 1 6 0,0-2 9 0,0 3 9 16,-2 2 9-16,2 1 11 0,-3 1 11 0,2 0 17 0,-1 2 14 15,-1 1 19-15,1 2 8 0,-1 1 8 0,0 0 5 0,-2 2 4 16,0 1-1-16,2 0-4 0,-3 1-2 0,3 1-6 0,-2-1-1 0,2 0-2 16,-2 4-2-16,2-2-2 0,0 1-1 0,-2-2 0 0,2 1-2 15,0 0 2-15,0 1-1 0,-1-2-2 0,1 1 0 0,0 1-2 0,1-3 0 16,1 2 0-16,-1-3 1 0,-1 2 0 0,0-4-1 0,2 2 0 15,-1-2 2-15,2-1-1 0,-2-1 2 0,1 1 0 0,1-2 0 0,0 1-3 16,0-5-9-16,0 3-10 0,0-2-13 0,1 2-15 0,1-6-25 16,-2 3-26-16,2-1-68 0,-1-1-83 0</inkml:trace>
  <inkml:trace contextRef="#ctx0" brushRef="#br0" timeOffset="15405.2336">8672 6188 22 0,'-1'-4'263'0,"-1"1"-49"16,-2-2-42-16,2 3-24 0,2-1-20 0,-1 0-10 0,-1 0-7 0,2-1-5 15,-3 3-7-15,3-2-7 0,0 2-5 0,0-1-8 0,0 1-10 16,0 1-9-16,0 0-10 0,0 0-11 0,0 0-11 0,0 0-8 16,0 0-7-16,0 0-9 0,0 0-9 0,0 0-9 0,0 0-8 0,0 0-8 15,0 0-6-15,0 1-3 0,0 2-2 0,0 0 3 0,0 0 3 16,0 2 5-16,0-1 5 0,0 2 5 0,0 0 4 0,0 1 5 0,0 5 5 16,3-2 7-16,-3 0 6 0,0 3 7 0,2 1 4 0,-1-1 3 15,-1 4 3-15,2-2-3 0,-2 3-2 0,3 0-4 0,-2 1-4 16,-1 1-2-16,2 1-1 0,-1-1-2 0,-1 4-3 0,2-2 0 0,0 0 1 15,-1 2-1-15,2 2 2 0,-1-1-1 0,0 1 1 0,-1 1 0 16,2 2 1-16,1 0 2 0,-1-1 1 0,1 2 0 0,-1 1 1 0,2-1 0 16,0 1 2-16,-2 1 2 0,2-1 0 0,-2 1 1 0,3-1 1 15,-3 1 0-15,2 1-1 0,-2-1 1 0,2-1-1 0,0-1-1 16,-2 2 1-16,1-2 0 0,0-1 0 0,-1-1 0 0,-1-1 1 0,-1-2-2 16,1-2 0-16,-2-1-2 0,2-1 1 0,-2 0-1 0,0-3-1 0,0-2 2 15,0 0 0-15,0-1 1 0,0-2 0 0,-2-2 2 0,2-1 1 16,0-2-1-16,0-1-5 0,0 0-11 0,0 0-15 0,0-2-23 0,0 0-32 15,2-5-40-15,-1 3-45 0,2-3-77 0,2 0-92 0,-2 0-68 16,3-3-54-16</inkml:trace>
  <inkml:trace contextRef="#ctx0" brushRef="#br0" timeOffset="16446.8093">11864 6183 379 0,'0'0'447'0,"-2"-2"-70"0,2 2-94 16,0 0-61-16,0 0-44 0,0 0-30 0,0 0-28 0,0 2-17 16,-1-1-14-16,-1-1-13 0,2 2-12 0,-2-2-15 0,1 0-14 0,-2 2-13 15,3 1-13-15,0-3-13 0,0 4-8 0,0-1-6 0,0 2-5 16,0-1 2-16,0 4 3 0,0 0 2 0,0 4 5 0,3 2 3 16,-2 3 4-16,1 2 4 0,-2 2 4 0,2 4 4 0,-1 2 4 0,-1 5 5 15,0-1 7-15,0 5 3 0,0 2 1 0,0 2-1 0,0 3-3 16,-1 1-2-16,-1 1 1 0,2 3-1 0,-2 0 1 0,1 2 1 0,-2-2 3 15,1 4 4-15,1-3 1 0,-1 0 0 0,2-3-2 0,-1 0-2 16,-1 0-2-16,2-5-3 0,-2-3-4 0,2-1-11 0,-1-3-15 0,-1-2-23 16,2-3-28-16,0-3-39 0,0-2-45 0,0-3-74 0,3-3-89 15,-1-3-85-15,3-1-82 0,1-4-44 0,0-3-26 0</inkml:trace>
  <inkml:trace contextRef="#ctx0" brushRef="#br0" timeOffset="17189.945">15097 6148 217 0,'0'-3'469'15,"0"3"-15"-15,0 0-111 0,0 0-158 0,0 0-92 0,0 0-56 0,0 0-28 16,0 2-14-16,0 1-4 0,1 1 2 0,1 2 1 0,-1 0 4 16,-1 3 1-16,3 2 2 0,0 3 1 0,-1 1 2 0,-1 2 4 15,1 2 4-15,1 5 6 0,-1-1 5 0,-1 5-1 0,-1 1-4 16,0 4 0-16,0 0 0 0,0 5 0 0,-3 1 1 0,0 3 1 0,0 0 3 15,-2 4 3-15,-1 1 3 0,0 1 5 0,-1 3 3 0,-1-2 2 16,-1 3 3-16,-1 1-9 0,1 1-14 0,-2 1-24 0,3-2-27 0,-2 0-38 16,2-1-42-16,-1-1-75 0,1-1-95 0,3-1-81 0,0-5-77 15,0-1-44-15</inkml:trace>
  <inkml:trace contextRef="#ctx0" brushRef="#br0" timeOffset="26966.5645">22857 6093 343 0,'0'-5'426'0,"0"1"-81"0,0-1-105 0,0 2-57 0,0-1-28 0,0 0-16 16,0 2-5-16,0-1-8 0,0 2-6 0,0-1-8 0,0-1-12 0,0 1-10 16,0 2-11-16,0 0-9 0,0 0-7 0,0 0-4 0,0 0-4 15,0 0-4-15,0 0-3 0,0 0-3 0,0 0-3 0,0 0-3 16,0 0-2-16,0 0-1 0,0 0-2 0,0 0-3 0,0 0 0 15,0 0-2-15,0 0-2 0,0 0-2 0,0 0-4 0,0 0-1 0,0 0-2 16,0 0-2-16,-1 0-2 0,1 0-3 0,0 0-2 0,-2 0-1 16,0 0-3-16,2 0 0 0,0 0-3 0,0 2-1 0,0-2-2 0,0 0-1 15,-1 0-4-15,1 0-2 0,-2 1-2 0,2 1-3 0,0-2-4 16,0 3-2-16,-1-1-3 0,1-1 0 0,0 1 1 0,-2 3 0 16,0 0 6-16,2 1 0 0,-2 1 3 0,0 2 1 0,1 2 4 0,-1 1 1 15,0 3 3-15,-1 1 1 0,2 4 6 0,-3 1-1 0,1 1 2 16,0 4-2-16,0 2-1 0,-1 2-3 0,0 3-6 0,3 0 2 0,-3 4 1 15,1 1 3-15,0 3 4 0,0-1 1 0,-1 3 2 0,1 2 3 0,2 1 3 16,-3 0 3-16,-1 1 3 0,1-1 2 0,3 4 2 0,-3-4-2 16,1 3-8-16,0 0-12 0,-2-1-17 0,4-2-18 0,-3 1-20 15,0 0-26-15,1-4-28 0,0 1-35 0,-1-3-41 0,1 0-53 16,-2-2-61-16,2-3-82 0,2-2-91 0,-3 0-51 0,0-3-31 0</inkml:trace>
  <inkml:trace contextRef="#ctx0" brushRef="#br0" timeOffset="28089.8583">27065 6145 271 0,'0'0'499'0,"0"0"-70"16,0 0-111-16,0 0-75 0,0 0-59 0,0 0-39 0,0 0-29 0,0 0-15 15,0 0-10-15,0 0-8 0,0 0-7 0,0 0-11 0,0 0-10 16,0 0-9-16,0 0-9 0,0 0-10 0,0 0-8 0,0 0-7 16,0 0-9-16,0 3-6 0,0-1-4 0,0-1-2 0,0 2-1 0,0 0 2 15,0 0 1-15,-2 2 4 0,2 1 2 0,-2 1 3 0,2 1 3 16,-2 2 2-16,0 1 2 0,2 2 5 0,-1 3 5 0,-1 1 3 15,0 5 4-15,-1-2 1 0,0 6 0 0,-2 3-3 0,2 0-5 0,0 3 0 16,-5 4 2-16,3 3 3 0,1 1 2 0,-1 4 2 0,-2 1 4 0,3 2 0 16,-2 2 1-16,-1 3-5 0,2 0-7 0,2 4-11 0,-2 0-12 15,2 1-17-15,-1-1-19 0,1 0-39 0,1 1-48 0,0 0-57 16,1-2-63-16,-1-2-94 0,2 0-108 0,0-2-66 0,0-3-42 0,0-2-17 16</inkml:trace>
  <inkml:trace contextRef="#ctx0" brushRef="#br0" timeOffset="29131.1539">31576 6229 315 0,'-1'-3'408'0,"1"0"-73"0,0 0-88 0,0 0-55 0,0 2-35 16,0 0-19-16,0-1-13 0,0 2-13 0,0 0-10 0,0 0-12 15,0 0-13-15,0 0-15 0,0 0-15 0,0 0-12 0,0 0-13 0,0 0-9 16,0 0-10-16,0 0-6 0,0 0-7 0,0 0-5 0,0 0-3 0,0 0-3 15,0 2-4-15,0-1 0 0,0 0 0 0,0 2 5 0,0 0 6 16,0 0 5-16,0 0 4 0,-3 3 7 0,3-1 5 0,-2 2 7 0,0 0 6 16,2 2 8-16,-1 3 9 0,1 0 8 0,-4 1 7 0,3 2 2 0,-1 3 1 15,1 2-2-15,-4 2-6 0,1 2-2 0,0 2 0 0,-1 3 0 16,1 3 0-16,-3 2 2 0,-2 5 2 0,1 0 0 0,0 4 1 0,-2 2-8 16,0 4-8-16,-2 2-16 0,-2 3-18 0,3 1-31 0,-3 3-37 15,0 0-56-15,-1 3-68 0,-2-1-108 0,0 3-129 0,1-2-73 0,-1-1-43 16,1 2-25-16</inkml:trace>
  <inkml:trace contextRef="#ctx0" brushRef="#br0" timeOffset="42298.8981">6498 5346 3 0,'0'-3'103'0,"0"1"7"0,0 1-1 16,0-3-2-16,1 3-3 0,-1 0-3 0,2-2-2 0,-2 1-2 15,1-1-2-15,1 0-4 0,-2 0-3 0,2 0-3 0,-1 1-2 16,-1 0-3-16,2 1-3 0,-2-1-4 0,0-1-3 0,0 1-3 0,0 1-3 16,0 0-2-16,0-2-3 0,0 3-4 0,0 0-6 0,0 0-4 15,0 0-4-15,0 0-5 0,0 0-6 0,0 0-4 0,0 0-5 0,0 0-4 16,0 0-4-16,0 0-7 0,0 0-3 0,0 0-7 0,0 0-4 16,0 0-2-16,0 0-3 0,0 0-3 0,0 0-2 0,0 0-3 15,0 0-2-15,0 0-2 0,0 0-1 0,0 0 1 0,0 0-2 0,0 3 1 16,0-2 2-16,0 2 2 0,0 0 0 0,0 0 3 0,0 1 1 15,0-1 2-15,0 3 3 0,3-1 2 0,-3 0 2 0,1 2 2 0,-1-1 3 16,2 1 2-16,-2 0 1 0,1 0 2 0,-1-2 0 0,2 3 3 16,-2 0 0-16,2-1 1 0,-1-1 0 0,-1 1 1 0,2 0 0 15,-1 0 0-15,-1-1 1 0,2 1 1 0,0-2 1 0,-1 2 0 0,1-4 0 16,-1 4 1-16,1-2 1 0,1-2-1 0,-1 2 2 0,0-2-1 16,0 2 1-16,1-2 1 0,-1-1 1 0,0 2 2 0,1-1 3 0,0-2 5 15,0 1 3-15,-1 1 4 0,3-2 3 0,-2 0 2 0,4 1 2 16,-2-2 1-16,2 1 0 0,-1 1 1 0,3-2 1 0,-1 0-1 0,0 0 0 15,2 0-2-15,1 0-4 0,0 0-3 0,0 0-4 0,3 0-4 16,-3 0-5-16,3 0-2 0,1 0-3 0,0 0-1 0,-2-2-1 0,4 1-2 16,-2 1-3-16,0 0 0 0,2 0-3 0,-2 0 1 0,1 0-3 15,1 0-1-15,-2 0 0 0,2 0-1 0,-3 0 1 0,2 0-1 16,-2 0-1-16,2 1 1 0,-3 1-1 0,4-2 1 0,-4 2 0 0,2-1 2 16,0-1-1-16,0 2 1 0,0-2 0 0,0 2 0 0,0-2 0 15,-1 0-1-15,2 3 2 0,-2-3-1 0,2 0-1 0,1 2 1 0,-2 0-1 16,0-2 1-16,1 1-2 0,1-1 0 0,1 0 0 0,-1 0-1 15,0 0 0-15,1 0-1 0,1-1-1 0,0 1 0 0,0-2-1 0,0 0 1 16,0 2 1-16,0-3 0 0,1 3 2 0,0-2 1 0,0 0 1 16,0-1 0-16,1 3 3 0,-2-2-1 0,1 1 2 0,-2-1-1 0,2 2 3 15,-2-1 1-15,1 0 1 0,1 1 0 0,-4-3 0 0,3 3-1 16,-3 0-2-16,1-2 1 0,-1 1-1 0,3 1 1 0,-3-2-2 16,0 1 1-16,-1 1-1 0,0-2 0 0,0 0-1 0,0 2 1 0,0-1-2 15,0 0 1-15,0 1-2 0,-2 0 0 0,4-2 0 0,-4 2 1 16,0 0-1-16,3 0-1 0,-2 0 0 0,0 0-2 0,2 0 1 0,-2 0-1 15,1 0 0-15,0 0 0 0,0 0 0 0,0 0-1 0,0 0 1 16,0 0-1-16,-2 0 0 0,4 0 0 0,-1 0-1 0,0 0 1 16,0 0 0-16,0 2 0 0,-2-2 0 0,3 1 1 0,-1-1 0 0,0 1 1 15,3-1-1-15,-3 0 0 0,2 0 0 0,-1 0 0 0,1 0 0 16,1 0-1-16,-3 0 1 0,5 0 0 0,-4 0 0 0,4 0-1 0,-3 0 0 16,0 0-1-16,1 0 0 0,-3 0-2 0,4 0 0 0,-3 0-1 15,0 0 1-15,1 0-1 0,-2 0-1 0,0 0 0 0,0 0 0 0,-2 0-1 16,2 0 0-16,-2 0 0 0,-1 0 0 0,-1 0 1 0,1 0 1 15,-2 0 1-15,2 0 2 0,-2 0 0 0,1 2 1 0,-2-2 2 0,1 2 1 16,0-2 2-16,0 0 0 0,0 0 1 0,0 0 1 0,0 0 2 16,2 0-1-16,-2 0 2 0,0 0 0 0,3 0 0 0,-1 0 0 15,-2 0-1-15,3 0-1 0,1 0 1 0,-1 0 0 0,-1 0 0 0,2 0-2 16,-2 0 1-16,2 0 0 0,0 0-2 0,1-2-1 0,-2 2 2 0,2 0-2 16,-2 0 1-16,0 0-2 0,2 0 0 0,1 0 0 0,-2 0 1 15,2 0-1-15,-3 0 0 0,3 0 0 0,-2 0 1 0,2 0-1 16,-1 0 1-16,1 0 0 0,-2 0-1 0,4 0-1 0,-2 2 0 0,-1-2 1 15,1 0-1-15,-1 0 1 0,3 0-2 0,-3 0 0 0,1 0 1 16,0 0-1-16,-1 0 0 0,3 0 0 0,-3 0 0 0,1 0-1 16,-1 0-1-16,2 0 1 0,-2 1 0 0,2-1 0 0,-2 2-1 15,2-2 0-15,-1 0 0 0,-1 0 0 0,1 0-1 0,1 1-2 0,1-1 2 16,-2 2 0-16,0-2-1 0,1 0 0 0,-1 0-1 0,0 0 1 16,0 0-2-16,1 0-1 0,-1 3 2 0,0-3-1 0,0 0-1 0,0 1 1 15,-1 0-1-15,2-1 0 0,-1 0 0 0,-1 2 2 0,1-2-1 0,0 1 3 16,-1 1 0-16,3-2 3 0,-3 2 3 0,1-1 0 0,-1-1 0 15,2 2 3-15,-1-2 0 0,0 2 2 0,1-2-1 0,-2 0 2 0,1 3 0 16,-1-3 0-16,3 0 0 0,-2 2-1 0,2 0 0 0,-2-2 0 16,1 1 0-16,2-1-1 0,-2 2 1 0,2 0-2 0,-1-2 1 0,0 0-1 15,2 3-1-15,-1-3 1 0,0 0 0 0,2 0-2 0,-1 2 1 16,0 0-1-16,0-2 1 0,1 0-2 0,-2 1 0 0,1 1 0 0,1-2-2 16,0 2 1-16,-3-2-1 0,3 1 1 0,-1-1-1 0,-2 0 1 15,1 0 0-15,-1 0-1 0,0 2 0 0,0-2 0 0,2 0 0 16,-4 0-1-16,0 0 1 0,1 0-1 0,1 0 0 0,0 0 0 15,-2 0-1-15,0 0-1 0,0 0 0 0,0 0-2 0,0 0 1 0,-1 0 0 16,0 0-2-16,3 0 1 0,-2-2-2 0,-1 2-1 0,1 0 1 0,-1 0-2 16,3 0 0-16,-3 0 0 0,1 0 0 0,2 0 0 0,-3 0-1 15,3-1 1-15,0 1 2 0,0 0 1 0,1 0 2 0,-2 0 2 16,2 0 1-16,1 0 2 0,-2 0 1 0,2 0 2 0,0 0 0 0,-1 0 2 16,0 0 1-16,2 0 1 0,-3 0 2 0,3 0 0 0,0 0 0 15,-1 0-1-15,0 0-1 0,-1 0-1 0,1 1-1 0,1-1 0 0,-2 0 0 16,2 0 0-16,-1 0-1 0,1 0 0 0,-1 0 0 0,1 0-1 15,0 0 0-15,0 0-1 0,0 0 1 0,2 0-2 0,-2 0-1 16,3 0 1-16,-1 0-1 0,0-1 0 0,0-1-1 0,1 2-1 16,-1-2-1-16,1 1 0 0,-1 1-1 0,-1-4-2 0,1 4 2 0,-2 0-1 15,3-3-2-15,-4 3 1 0,4 0-2 0,-3-2 1 0,2 0-2 16,-3 2 0-16,2-1-1 0,-1 1 0 0,-1-2-1 0,1 2 0 0,0 0-1 16,-1 0 1-16,0 0 0 0,-1 0 0 0,4 0 2 0,-4 0 2 15,4 0 0-15,-2 0 2 0,0 0 0 0,-1 0 1 0,3 0 1 0,-4 0 2 16,1 2 3-16,-1-2-1 0,2 0 2 0,0 0 0 0,-3 0 1 15,3 1-2-15,0-1 1 0,-1 0-1 0,0 2 1 0,1-2-1 0,-3 2 1 16,3-2-1-16,0 0 0 0,0 0-2 0,-3 3 0 0,3-3 1 16,0 0-1-16,-1 0-1 0,1 0 0 0,2 0 0 0,-2 2 0 15,0 0-1-15,0-2-1 0,0 0 1 0,2 1-1 0,-2 1 1 0,2-2-1 16,-1 0 0-16,1 2-1 0,0-1-1 0,0-1 1 0,-1 2 0 16,1-2-2-16,0 1 1 0,-4 0 1 0,4-1-2 0,-2 1 1 0,-1 1 0 15,3-2-2-15,-2 2 1 0,-2-1-1 0,1 2 1 0,-1-1 0 16,2-1 0-16,-1 1-1 0,1-1 1 0,-2-1-2 0,1 2-1 15,-2-1 1-15,3 0-1 0,-3-1 0 0,2 2 2 0,-1 0 0 0,-1-1 2 16,2 1 0-16,-1-2 2 0,0 1 1 0,0 1 1 0,0-2 2 16,0 3 0-16,2-3 3 0,-4 1 0 0,3 0 2 0,-2-1 0 15,1 2 0-15,1-1 0 0,-2 1 0 0,3 0-1 0,-3-1-1 0,2 1 0 16,-1 0 0-16,1-2-1 0,1 3 0 0,0-1-1 0,-3 0 1 0,3-1-1 16,0 3 0-16,0-4-1 0,-1 3 1 0,3-1 0 0,-1 0-1 15,1-1 1-15,-2 1-2 0,2 1 0 0,1-1 0 0,0-1 1 16,-1 0-2-16,-1 2 1 0,0-1-1 0,1-1 0 0,-1 2-1 0,-2-1-1 15,1-1 0-15,2 1 0 0,-2-1 0 0,-1-1 0 0,-1 2-2 16,2-1 1-16,-1 0 0 0,1-1-2 0,-2 2 0 0,0 0-1 0,0-2 1 16,0 1-1-16,-2 1 1 0,1-2-1 0,1 1 1 0,-2 1-1 15,2-2 0-15,-4 0-1 0,5 0-1 0,-3 0 2 0,-1 0 0 16,3 0 2-16,-4 0 1 0,4 0 1 0,-2 0-1 0,-1 0 2 0,2 0 0 16,-3 0 2-16,5 0-1 0,-4 0 1 0,0 0 1 0,0 0 3 15,1 0 0-15,-1 0 0 0,1 0 1 0,-1 0-1 0,2 0-2 0,-3 0 2 16,1 0-1-16,-1 0 0 0,1 0 1 0,1 0-2 0,-1 0 1 15,0 0-1-15,0 0-1 0,0 0 2 0,0 0-2 0,1 0 1 16,-4 0-1-16,5 0 0 0,-3 0 1 0,1 0-1 0,0 0-1 0,-1 0 1 16,3 0-1-16,-3 0 0 0,1 0 0 0,-1 0 1 0,2 0-1 15,-1 0-1-15,2 0-1 0,-2-2-1 0,3 2 0 0,-2 0-1 0,1-1-1 16,0 1 1-16,0 0 0 0,0-2-2 0,0 1 0 0,2 1-2 16,-4 0 1-16,2 0-1 0,-3-2-1 0,1 0 1 0,2 2-1 0,-5 0 0 15,4 0 0-15,-4-1 1 0,0 1-1 0,-1-1 0 0,0 1 0 16,-1 0 2-16,1 0-1 0,-1-2 0 0,0 2 2 0,-1 0-1 15,0 0 1-15,0-1-1 0,0 1 2 0,-2-2 0 0,-1 2 0 0,2 0 0 16,1-1 1-16,-3-1 0 0,0 2-1 0,1 0 1 0,-1-1 1 16,2 1 0-16,-4-2 1 0,3 2 1 0,-1 0-1 0,-1-1 1 0,1-1 0 15,-1 2 0-15,1 0 2 0,-1-2-1 0,-1 1 1 0,3 1-1 16,-1 0 1-16,-1-1-1 0,-1 1 0 0,2-1-1 0,-4 1 0 0,3 0 1 16,-1 0-1-16,1 0 0 0,0 0-1 0,-2-2-1 0,1 2 1 15,1 0-1-15,-2 0-1 0,1 0 4 0,-2-1-1 0,3 1 1 16,-2 0 0-16,0 0 2 0,-1 0-1 0,2-2 0 0,-3 2 2 0,2 0 0 15,-2 0 2-15,1 0 1 0,-1 0 2 0,0-2 5 0,0 1 5 16,-1 1 6-16,2 0 4 0,-2-2 4 0,-1 2 3 0,1 0 5 16,-2-2 3-16,2 2 2 0,-1 0 4 0,-1-3 0 0,2 3 3 0,0 0 0 15,-1-4 2-15,1 3-5 0,-1-1-3 0,3 0-5 0,-3-1-1 16,1 1-3-16,1-3 1 0,1 2-3 0,-1-1-1 0,1-2-1 0,1-1-1 16,-2 3-2-16,0-3 2 0,2-1 0 0,-2 3 1 0,3-4-1 15,-3 2 1-15,2-1 1 0,-2-2 1 0,2 3 1 0,0-4-5 0,-2 2 0 16,3-1 0-16,-3 1-4 0,2-2-3 0,-2 1-7 0,2-1-11 15,-2-1-22-15,2 0-25 0,-1 1-43 0,0-1-52 0,-1 0-119 16,0 0-155-16,-1 1-102 0,-1-3-82 0,-1 0-43 0,0-1-22 0,0-1-14 16</inkml:trace>
  <inkml:trace contextRef="#ctx0" brushRef="#br0" timeOffset="48298.5862">17068 15545 140 0,'0'-4'290'0,"1"1"-56"15,-1-2-51-15,2 2-35 0,-1-1-23 0,-1 1-15 0,2 0-8 0,-2-1-5 16,3 1 2-16,-2 1 2 0,-1 1 0 0,2-2-6 0,-2 1-8 16,1 1-6-16,-1-2-7 0,0 1-2 0,2 1 0 0,-2-2-1 0,0 1 1 15,2 1-2-15,-1-1-3 0,-1-1 0 0,0 2-1 0,0-1-2 16,0 1-3-16,0-2 2 0,0 0 6 0,0 1-1 0,0-3 1 0,0 3-2 15,0-3-1-15,0 3-2 0,0-4-2 0,0 4-2 0,0-3 0 16,0 2-4-16,0-1-2 0,-1-2-2 0,-1 1-1 0,2 1-5 0,-2-2-5 16,-1 1-5-16,2-1-4 0,-2 2-6 0,1-1-4 0,-1-2-5 15,0 1-3-15,0-1-4 0,-1 3-2 0,1-2-3 0,-2-1-2 0,1 1-3 16,-1 0-4-16,1-2 0 0,-1 2-3 0,0-1-1 0,0 2 0 0,-1-4 0 16,-2 4 0-16,2-2 1 0,-1-1 0 0,1 3-1 0,-2-3 0 15,0 1-1-15,2 1 1 0,-2-2-1 0,-1 2 0 0,1 0 1 0,0 1 2 16,-1-2 0-16,0 2 3 0,0 0-1 0,-1-2 2 0,1 2 1 0,-1 0 0 15,1 1 2-15,-2-2 1 0,1 1 0 0,-1 1 2 0,0-1 0 16,0-1 1-16,1 3 0 0,-2 0 0 0,1-2-1 0,-1 1 1 16,0 1-1-16,3-2 1 0,-4 2-2 0,4-1 1 0,-3 1-2 0,2-1 0 15,-2 1 0-15,3 0-2 0,-2-1 0 0,1 2 0 0,1-1 0 0,-2 0 1 16,1 0-1-16,2 0 0 0,-2 0-1 0,0 1 2 0,0-1-2 16,1 2 1-16,-1-1-1 0,2-1 0 0,-4 2-1 0,4-1 1 0,-2 1-2 15,2-1 2-15,-2 2-1 0,0-3-1 0,0 3-2 0,1-2 0 16,0 2-1-16,-1 0-1 0,-1 0 0 0,2 0 1 0,-1 0 0 0,-1 0 0 15,0 0 2-15,1 0 1 0,0 2 0 0,-2-2 1 0,3 3 1 0,-4-3 2 16,2 0 1-16,-1 2 1 0,0 1 1 0,1-3 1 0,-1 1 0 16,1 2 0-16,-2-1 0 0,2-1 1 0,1 0 0 0,-2 1-1 0,2 0 1 15,-1-2-1-15,0 3 0 0,3-3-2 0,-3 3 1 0,2-3-1 0,1 1 0 16,0 1 0-16,1-1-2 0,-2 1 0 0,1 1-1 0,3-3 0 16,-1 2-1-16,0 0 1 0,-2 0-1 0,3 1 1 0,-3-3 0 0,3 3 1 15,1-2-2-15,-4 2 0 0,3-1-2 0,-1-1 1 0,-1 2 1 16,2-2 0-16,-2 2 1 0,1 1 1 0,-1-3-1 0,2 2 0 0,-2 1 0 15,0-2 0-15,1 3 0 0,-1-2 0 0,1 1 0 0,-1-1-1 16,0 2 2-16,-1-2 0 0,2 3-1 0,-3-2 0 0,2 0-1 0,-1 3-1 16,2-3 1-16,-2 2-1 0,-2 1 1 0,2-2 0 0,0 2-1 15,-1-2 1-15,3 1-1 0,-2 1 0 0,0 0 0 0,0 0 0 0,0 1 0 16,0-2-1-16,2 1 1 0,-2-1 0 0,0 2 1 0,0-2 0 0,2 1-2 16,-2-1 0-16,3 0-1 0,-1 2-1 0,-1-2 2 0,1 1-1 15,0-2 2-15,1 2 0 0,1 1 1 0,0-3-2 0,-1 3 1 0,2-1 1 16,-3 0-1-16,3-1-2 0,-2 0 1 0,0 1 1 0,2 1 0 15,-2-2-1-15,2 2 1 0,2 0 0 0,-4 0 0 0,2 0-1 0,0-3 1 16,0 3-1-16,-1-1-1 0,3-1 1 0,-1 2 1 0,-1-2 1 0,1 0-1 16,-1 1 1-16,2 0 0 0,-1 0 0 0,-1 1 0 0,0-3 0 15,1 3-1-15,1-4-2 0,-1 2 2 0,-1 0 0 0,1 0-1 0,1 0 1 16,-1-1 0-16,1 2-1 0,-3-1-1 0,3-2 1 0,-1 3-1 16,2-2 1-16,-1 0-1 0,1 0-1 0,-2 1 2 0,-1 0-1 0,3 0 1 15,-1 0-2-15,-1 0 1 0,0 0-1 0,2-2 1 0,-1 2-1 0,-1 1 1 16,2-2-1-16,0 2 1 0,0-2-1 0,0 2 1 0,0-2-1 15,0 1 1-15,0 2-2 0,0-3 2 0,0 2-1 0,0 0 1 0,0 1 0 16,0-3 1-16,0 2 0 0,2 1 0 0,-1-3 1 0,-1 1 1 16,2 0 0-16,0 0 0 0,-1 2-1 0,-1-2 0 0,3 0 1 0,-1-2 0 15,-2 4 0-15,1-3-1 0,1 0 0 0,-1 2-1 0,1-2 2 0,0 2 0 16,-1-2 0-16,1 1 0 0,-1-1 0 0,1 1 1 0,1 0 1 16,-1 0 1-16,-1-1 1 0,1 2 1 0,1-2 0 0,0 0 2 0,-1 2 1 15,-1-2-1-15,2 2 2 0,-1-2 0 0,1 3 0 0,0-2 0 16,1-1 1-16,-1 2 0 0,0 0 0 0,0 1-1 0,2-3 0 0,-4 3 0 15,4-1-2-15,-2-2 1 0,2 2 1 0,-2-2 0 0,2 1-1 0,1 0-1 16,-3 0 1-16,2-1 0 0,2 2-2 0,-3-1 2 0,1-1 0 16,1 1 0-16,-1 0-2 0,1 1 1 0,-1-2 0 0,0 0-1 0,0 0 0 15,1 1-1-15,-2 0 2 0,1 0-1 0,2-1 0 0,-1 2-1 16,-1-1 1-16,1-1-1 0,0 0 1 0,-1 0-1 0,0 2 1 0,1-3-1 16,0 2 2-16,1-2 0 0,-1 2-2 0,-1 0 1 0,2 0-1 0,0-1 1 15,-1 1-1-15,-1-2 1 0,3 2 0 0,-3 1 1 0,3-4-2 16,-2 2 1-16,0 2-2 0,-1-3 1 0,3 2-1 0,-2-2 2 15,1 2 0-15,-1-1 1 0,2-1-2 0,0 0 2 0,-2 3 0 0,2-4-1 16,0 2 0-16,0 0-2 0,-2 0 2 0,2 0-2 0,-1 0 0 0,2-1 1 16,-3 1-1-16,2 0-1 0,-1 0 1 0,0-2-2 0,1 2 0 0,0-2 0 15,-1 2-2-15,0-2 2 0,0 1 0 0,-1 1 0 0,0-2 0 16,-1 1 2-16,4-1-1 0,-1 2 0 0,-1-2 0 0,-1-1 2 0,2 1-2 16,-2 1 2-16,2-1 1 0,-1-1-1 0,0 3 1 0,1-3 1 15,-1 1-1-15,-1 0 1 0,2-1-1 0,1-1 1 0,-2 0 0 0,-1 2-1 16,2-1 1-16,0-1-2 0,0 2 1 0,-2-1-1 0,2 0 0 15,0-1-1-15,-2 0-1 0,2 1 2 0,3-2-2 0,-3 1 1 0,-2 0 1 16,3-1-1-16,0 2 1 0,0 0 0 0,-2-2 1 0,1 1-2 0,-1 1 1 16,1-2 0-16,-1 1-2 0,1 1 0 0,-1-2 2 0,1 0-2 15,-1 3-1-15,-1-3 0 0,2 1 0 0,-2-1 0 0,1 1 1 0,-1 1-1 16,0-2 0-16,0 1 1 0,1 1 0 0,-1-2 1 0,1 2-1 16,-3-1 1-16,2-1 1 0,1 2-1 0,-1-2 0 0,-1 0 0 0,2 0-1 15,0 0-1-15,-1 0-1 0,1 0-1 0,-1 0-1 0,-1 0-2 16,3 0 1-16,-2 0-2 0,2 0-1 0,-1 0-2 0,0 0-1 0,1 0 0 15,-1 0 0-15,1 0-1 0,-1-2-1 0,1 2 1 0,0-1 1 0,0 1 0 16,1-2 1-16,-1 2 1 0,0-2 0 0,0 1 0 0,2 1 0 16,-2-2 3-16,0 1 0 0,2 1 2 0,-2-1 0 0,0 1 1 0,1-3 2 15,0 3 0-15,-3 0 1 0,2-3 2 0,1 1 0 0,-2 1 1 16,-1 1 0-16,2-4 2 0,1 4 0 0,-2-2 0 0,-1 2 0 0,2-3 1 16,-1 2 0-16,0-1 1 0,1 0 0 0,0-1-1 0,-1 2 0 15,0-1-1-15,1-1-2 0,-1 2 1 0,1 0 1 0,-1-1-1 0,1-1 1 16,-1 1 0-16,-1 1-1 0,3-1-1 0,-1 0-1 0,-1-1-1 15,-1-1 0-15,3 3 1 0,-2-3-1 0,-1 1-1 0,2 3 1 0,1-4-1 16,-2 3 0-16,-1-3 0 0,2 1 1 0,0 2-1 0,-2-3 0 0,0 2 1 16,1-1 1-16,-1 0-1 0,0 0-1 0,1 0 1 0,-1 0-2 15,1 0 0-15,-1 0 0 0,1 0-1 0,-2 0-1 0,2 1-1 0,-1 0-1 16,-1-3 1-16,3 2 0 0,-4 1-1 0,1-3-2 0,0 0 1 16,1 3-1-16,0-3-1 0,-1 2 2 0,2-2-2 0,-3 2 1 0,1-1 0 15,0 1 2-15,3-2-1 0,-4 1 2 0,1 1 0 0,0-2 0 0,0 2 1 16,0-2-1-16,2 2 2 0,-2 0 2 0,-2-2-1 0,2 3 0 15,-2-3 1-15,2 1 1 0,-1-1 0 0,1 2-4 0,-2-2-1 0,2 0 0 16,0 1 0-16,-2-1-1 0,2 1-1 0,-2-2 1 0,2 1-1 0,-2 1-1 16,0-1-1-16,0 0-1 0,1 0 1 0,-1 0-1 0,0 0 0 15,0 1 2-15,0-1 0 0,2 0 2 0,-2 0-2 0,0 0 1 0,0 0-2 16,1 2 2-16,-3-4-1 0,2 3 2 0,1 0 0 0,-1-1 1 16,1-1 0-16,-2 2 0 0,-1-1-2 0,3 2 1 0,-3-2 0 0,1-2-1 15,-1 2 2-15,3 1 1 0,-3-2 0 0,2 2 2 0,-1-2 0 0,0 3 0 16,-1-3 1-16,2 1 2 0,0 1-1 0,-1-1-1 0,-1 0 1 15,1 0 1-15,0 0 1 0,-1 0 1 0,-1 1 0 0,3 0 0 0,-3-2-2 16,2 1 1-16,0 0-2 0,-2 0 0 0,1 2 0 0,-1-2-1 16,2 1 0-16,-1-2 0 0,-1 3-1 0,2-2 1 0,-2 1-2 0,2 0-2 15,-1-1 4-15,1 1-1 0,0-3 0 0,0 3 0 0,-2 0 0 0,2-1 0 16,-1 0 1-16,-1 1 1 0,2-2-1 0,0-1 1 0,-2 2 1 16,1-1-1-16,-1 1 0 0,2-1 2 0,-1 0-1 0,1 1 1 0,0-2-1 15,-1 3 1-15,1-2 1 0,-1-1-1 0,1 2 1 0,-2-1-2 16,2-1 2-16,-1 2-2 0,1-1 2 0,0-1 0 0,-2 2-1 0,2-1 1 15,-2 2-2-15,2-3 1 0,-1 2-1 0,-1-2 2 0,2 1-1 16,0 2 0-16,-2-2 1 0,1 1 2 0,-1 1 1 0,2-2 1 0,-1 1 1 16,1 0 1-16,-2 1 1 0,2 0-1 0,-2-1 2 0,1 3 0 0,-1-3 2 15,0 0 0-15,0 3 0 0,0-4-1 0,0 2 1 0,0 1 0 16,0-1-2-16,0-2 0 0,0 3-2 0,0-2 0 0,0 1-1 0,0-1 0 16,0 2 1-16,0-3 0 0,0 2-2 0,0-1 0 0,0 2 0 15,0-2 0-15,0 0 1 0,0 1 2 0,0-2 1 0,0 2 1 0,0-2 3 16,0 2 2-16,0-1 2 0,0 1 0 0,0-2 1 0,0 1 0 0,0 1 2 15,0-1 1-15,0 1 0 0,0-2 1 0,0 2 0 0,0-1-1 0,0 0 0 16,0 0-1-16,0 0 0 0,0 0 0 0,0-2-1 0,0 4-1 16,0-3 0-16,-1 0-2 0,-1 1 2 0,2-1-2 0,-2 2 1 15,1-1 2-15,-1-1 0 0,2 1-2 0,-1 0 0 0,-3-2-3 0,3 3-2 16,-1-2-3-16,-2-1-3 0,1 2 0 0,-1-2-4 0,0 1 0 16,0-2-3-16,0-1-3 0,-3 3-5 0,-2-3-2 0,1 1-2 0,0-2-2 15,-3 0-3-15,-2-1-3 0,2 1-5 0,-4-2-7 0,-3 2-10 0,-1-5-11 16,-1 4-13-16,-4-3-14 0,-2 1-21 0,-2-1-24 0,-4-1-33 15,-4 3-38-15,-2-3-70 0,-3 0-88 0,-3 2-108 0,0 0-118 0,-8-2-58 16,0 1-30-16,-3 2-7 0,-1-2 1 0</inkml:trace>
  <inkml:trace contextRef="#ctx0" brushRef="#br0" timeOffset="51533.0752">13271 13273 147 0,'1'-5'339'0,"-1"1"-82"0,2 1-46 15,-2-3-33-15,0 2-16 0,2-1-9 0,-2 0-4 0,0 1-2 0,0-2-3 16,0 2-4-16,0-1-6 0,0 1-6 0,0-1-5 0,0 0-5 0,0 0-7 16,-2 0-6-16,2 0-7 0,-2 1-4 0,2-2-7 0,-3 2-10 15,2-1-5-15,-3 1-5 0,1-1-8 0,1 2-8 0,-1-1-7 16,-2 1-6-16,1-2-4 0,-1 1-5 0,2 1-3 0,-2-2-2 15,0 4-4-15,1-3-4 0,-2 1-3 0,1 1-1 0,-1 0 0 0,-1 1-3 16,2-1-1-16,-2 0-3 0,-1 2-1 0,1 0-3 0,-1 0-2 16,-1 0-1-16,1 2 0 0,-2 1-1 0,1-1-1 0,-2 3 1 0,1-1 0 15,-2 2-1-15,2-1 0 0,-1 3-1 0,0 1 0 0,2 0 0 16,-3 0 1-16,3 4-1 0,0-4 0 0,1 3-1 0,-2-1 0 0,3 1 1 16,0-1 0-16,2 2 1 0,0 1-1 0,2-2 0 0,0 0-1 15,0 1 1-15,0-2 1 0,3 2-1 0,0-1 3 0,0 0 0 16,2-2 1-16,-1 3 1 0,4-3 0 0,-1 0 1 0,0 2 1 0,0-4 0 15,3 1 4-15,-1-1 3 0,3-3 2 0,-2 2 3 0,1-3 0 16,0 1 0-16,4-3 1 0,-2-2 3 0,2 0 2 0,1 0 3 16,0-1 4-16,3-3 6 0,-2-1 3 0,3-1 3 0,0-1 2 0,-1-3 2 15,0 2 1-15,0-4-1 0,-2 0 6 0,1-2 5 0,-2 0 1 16,-3-1 0-16,1 0 0 0,-3 1-2 0,0-3-5 0,-3 2-4 0,-2 1-5 16,-3-1-7-16,0-2-6 0,-3 3-6 0,-2-1-6 0,-3 1-6 15,-3 2-7-15,1 0-8 0,-3 2-14 0,-2 1-19 0,-2 0-23 0,2 3-24 16,-5 2-33-16,2 1-32 0,-2 3-47 0,3 2-54 0,1 0-101 15,-3 4-125-15,3 3-76 0,-1 2-50 0,-2 0-26 0,5 5-13 0</inkml:trace>
  <inkml:trace contextRef="#ctx0" brushRef="#br0" timeOffset="52366.9107">13131 14125 132 0,'0'-5'539'15,"-1"3"3"-15,-2-1-57 0,1 0-88 0,2-1-70 0,-1 1-62 0,-1 1-34 16,2 0-21-16,-1-1-14 0,-1 1-12 0,2 2-9 0,-2-5-10 0,2 5-11 16,0-2-12-16,0 2-11 0,0 0-10 0,0 0-8 0,0 0-11 15,0 0-6-15,0-1-6 0,2-1-4 0,-2 2-3 0,0 0-2 16,0 0-2-16,0 0-2 0,0 0-4 0,0 0-5 0,0 0-3 0,0 0-8 15,0 0-5-15,0 0-8 0,0 0-10 0,0 0-7 0,0 0-10 16,0 0-9-16,0 2-10 0,0-1-8 0,0 1-7 0,0 3-4 16,0-3-4-16,0 1-1 0,0 1 0 0,0 3 0 0,0 1 1 0,-2-1-3 15,2 2-7-15,-3 1-12 0,2 3-15 0,-1 1-21 0,0 1-24 16,-1 2-39-16,0 1-45 0,-3 0-73 0,4 3-85 0,-1 0-113 16,2 1-125-16,-1 1-64 0,0-1-36 0,2 1-13 0,0 0-6 0</inkml:trace>
  <inkml:trace contextRef="#ctx0" brushRef="#br0" timeOffset="52831.9694">13016 15145 299 0,'-3'-4'631'0,"-2"1"15"0,2 1 3 0,2-2-2 0,-1 1-110 0,-1 0-160 15,3 0-98-15,-2 0-65 0,2 0-40 0,0 1-26 0,0-1-19 0,0 2-16 16,0-1-21-16,2-1-21 0,-2 2-22 0,2 1-21 0,-1-2-21 15,1 1-20-15,-1 1-18 0,2 0-13 0,2 0-8 0,-2 1-9 0,0 1-4 16,1-1-3-16,0 2-2 0,1 0-1 0,0 2 2 0,2 2 0 0,-2 1 4 16,2 1 4-16,-2 3 8 0,-1 0 9 0,2 3 9 0,-3 0 7 15,-3 3 6-15,0-1 3 0,-1 5 3 0,-2-1 2 0,-3 1 4 0,-1 1 2 16,-1-1 4-16,-1 1 5 0,-2 1 5 0,0-3 6 0,-2 0 6 16,0-1 6-16,2 1 5 0,1-5 6 0,-2-1 5 0,1 0 8 0,2-2 4 15,1-4 9-15,1 3 8 0,3-6 6 0,-2 0 5 0,2 0 3 16,3-1 2-16,-1-1-2 0,1-1-1 0,1-1-2 0,1 1-5 0,-1-3-4 15,3 0-6-15,2 0-4 0,1 0-7 0,2 0-8 0,0-2-13 16,5 1-14-16,1-2-16 0,3 0-16 0,3 0-22 0,3 0-22 0,2-2-29 16,4 2-29-16,-1 0-41 0,2 0-46 0,0 0-75 0,2 2-88 0,-2-1-108 15,-2 2-120-15,1 0-59 0,-5 0-26 0,-1 2-9 0,-2 1 0 16</inkml:trace>
  <inkml:trace contextRef="#ctx0" brushRef="#br0" timeOffset="53547.5048">12931 16870 400 0,'-8'-7'639'0,"-1"-2"9"0,2 0 14 15,1 0 14-15,1 0-99 0,0 2-156 0,-1-2-105 0,3 2-80 0,1-1-52 16,-1 3-40-16,2-1-22 0,-1 0-15 0,2 1-13 0,0-1-8 0,2 3-14 16,1-1-17-16,-2 1-19 0,3 0-21 0,2 0-19 0,-3 0-13 15,2 2-10-15,1 1-8 0,0-3-3 0,2 3-5 0,0 0 1 16,0 3-1-16,0-3 0 0,1 1 3 0,-1 2 1 0,0 0 5 0,-1 2 2 16,0-2 3-16,0 2 2 0,-3 1 3 0,1 1 3 0,0 1 2 0,-2-1 2 15,0 3 1-15,0-1 4 0,-1 0 0 0,-2 0 3 0,0 1 2 16,-2 1 1-16,1-1 0 0,-1 0 2 0,-1 2 0 0,0-3 1 0,2 3 1 15,-1-4 0-15,0 3-2 0,-1-2 1 0,3 0-2 0,-2 0 0 0,2-1-1 16,0-1 0-16,0-2 2 0,2 4-1 0,0-4 2 0,-1 1 0 16,3 0-1-16,0 0 2 0,2 0 1 0,-1-1 1 0,2-1 1 0,-1 2 0 15,0-1 0-15,3 0 0 0,-2 2 2 0,1-2-2 0,-2 0-2 0,2 2 0 16,-2-2-3-16,-1 1 1 0,0 0 1 0,0-2 0 0,-2 3 4 16,-3-1 2-16,0 1 3 0,0 0 3 0,-3 0 5 0,-2 1 1 0,-3-1 4 15,0 0 1-15,-4 2 3 0,-3 0 1 0,1 0 4 0,-2 0-2 16,-3-1-3-16,0-1-11 0,-3 0-18 0,2-4-30 0,-2 2-34 0,2-1-54 15,-2-3-60-15,4-2-131 0,0-3-167 0,-1-1-98 0,1-3-63 16,1-3-36-16,1-2-18 0,1-5-11 0</inkml:trace>
  <inkml:trace contextRef="#ctx0" brushRef="#br0" timeOffset="54365.0682">14428 11847 432 0,'-5'-1'558'0,"0"-2"0"0,0 0-4 0,1 2-111 16,0 1-165-16,-2 0-98 0,3 0-63 0,0 0-37 0,1 0-24 16,-2 1-12-16,0 2-4 0,1 0-5 0,2 1-4 0,-3 1-7 15,-2 0-9-15,3 2-7 0,-2-1-10 0,2 4-5 0,-2 0-2 16,2 2 0-16,-2 1 1 0,-1-1 2 0,3 0-1 0,0 1 1 0,1 0 2 16,1 0-1-16,-1 2 1 0,2-1 0 0,0-2 2 0,0 0 1 15,2 2 0-15,-1-4 0 0,1 3-1 0,0-4-1 0,-1-1 1 0,2 0 1 16,3-2 2-16,-3 0 1 0,-1-2 3 0,1 0-4 0,2-2-4 0,-2 0 0 15,2-2 7-15,0-2 4 0,3-1 5 0,-2 0 5 16,2-3 7-16,-2 0 5 0,4-1 6 0,-4-1 6 0,0-5 4 0,-1 2 6 16,2-2 4-16,-1-1 8 0,-5 1 10 0,1 0 2 0,-2-2-4 15,-2 1-4-15,1 0-4 0,-3 2-7 0,-1 1-9 0,-2-1-7 16,1 0-11-16,-1 2-14 0,-2 3-17 0,-1 1-24 0,1 0-28 0,-2 4-36 16,1 1-38-16,-1 2-50 0,0 1-54 0,0 4-101 0,1 0-123 0,-2 4-80 15,2 2-58-15,1 2-29 0,0-1-13 0</inkml:trace>
  <inkml:trace contextRef="#ctx0" brushRef="#br0" timeOffset="54753.5309">16001 11693 486 0,'0'-7'596'0,"0"1"14"0,0 2-72 0,0 1-111 16,0 0-95-16,0 0-86 0,0 0-56 0,0 3-41 0,0 0-29 16,0 0-21-16,0 0-19 0,0 0-18 0,0 0-17 0,0 1-17 0,0 2-16 15,0 2-13-15,0-2-9 0,0 5-6 0,0 1-3 0,0 1-2 16,0 2 3-16,0 1 3 0,0 1 6 0,0 2 8 0,0 2 2 16,0 0-2-16,0 2-14 0,0-1-17 0,0 3-31 0,0 0-36 0,0-1-49 15,1 6-51-15,2-4-104 0,1 2-131 0,1 0-80 0,-1 0-59 16,0 0-32-16,3 0-17 0</inkml:trace>
  <inkml:trace contextRef="#ctx0" brushRef="#br0" timeOffset="55285.0149">18627 11812 218 0,'-1'-6'625'16,"-1"2"13"-16,2-1 9 0,0 1-73 0,0-1-115 0,0 2-104 16,0-2-98-16,0 0-60 0,2 2-42 0,-1-1-26 0,-1 0-15 0,4-1-16 15,-3 2-16-15,1 1-19 0,1-1-21 0,0 0-17 0,0 3-13 16,2-3-13-16,0 1-11 0,3 1-7 0,-4 1-8 0,3 0-7 15,-1 0-5-15,3 0-4 0,-2 3-2 0,-1 0 0 0,1 0 0 0,-1 1 3 16,0 4-1-16,-3 0 2 0,2 1 3 0,-2 1 2 0,-1 2 2 16,-2 0 3-16,-2 0 2 0,1 5 4 0,-3-2 5 0,0 0 2 15,-4 1 3-15,0 0 3 0,-2 2 3 0,-2 1 2 0,1-3 3 0,0-1 6 16,-5 3 1-16,3-4 3 0,-1 2 0 0,0-1 1 0,1-3 0 0,2-1 0 16,1 2-1-16,-2-5 2 0,4 2 2 0,3-3 3 0,0 1 1 15,2-4 5-15,2 1 5 0,2-1 3 0,2 1 1 0,2-5-4 16,5 3-10-16,4-3-14 0,2 0-19 0,6 0-29 0,3 0-35 0,5 0-43 15,3-3-46-15,4 1-96 0,3-3-117 0,4 1-95 0,-2-2-85 16,6 0-44-16,-5-1-24 0,2-1-8 0</inkml:trace>
  <inkml:trace contextRef="#ctx0" brushRef="#br0" timeOffset="57715.0087">15743 15796 43 0,'0'-1'376'16,"0"1"-66"-16,0 0-67 0,0-2-68 0,0 2-41 0,0 0-28 16,0 0-17-16,0 0-12 0,0 0-5 0,0 0-3 0,0 0-4 0,0 0-3 15,0 0-5-15,0 0-5 0,0 0-6 0,0 0-6 0,0 0-6 16,0 0-4-16,0 0-3 0,0 0-3 0,0 0 2 0,0 0 2 0,0 0 4 16,0 0 4-16,0 0 2 0,0 2 3 0,0-2 0 0,-2 0 3 0,2 0 1 15,-3 1 1-15,3 1 0 0,-1-2-1 0,-1 0 0 0,2 0 2 16,-1 0-1-16,-3 1 0 0,3-1-1 0,-3 2-1 0,1-2-4 0,-2 1 0 15,1 1-4-15,-4-2-4 0,2 1-3 0,-2 0-4 0,0-1-2 16,-5 4-3-16,2-3-2 0,-3 1-1 0,1 1-4 0,-2 0-4 0,0-2-3 16,-4 2-3-16,3 2 0 0,-1-2-3 0,-2 2-2 0,-2-3 1 0,-1 5 0 15,2-2 1-15,-2 0 1 0,-2-1 0 0,-1 4 1 0,0-2-1 0,-1 1 3 16,-3 1 4-16,3-1 4 0,-4 2 6 0,-2 0 4 0,0 1 3 16,1 0 3-16,-4-1 3 0,1 1 3 0,0 1 3 0,-2-1 1 0,-2 0 3 15,-3 2 0-15,1 1 3 0,-1-3-1 0,-3 2-1 0,0-1-4 16,-5 2-2-16,1-4-3 0,-4 3-3 0,0-2-3 0,-2 0-2 0,0 1-5 15,-3-1-4-15,-1 0-3 0,-2 0 0 0,0-1-1 0,-2 1 1 0,1-3 1 16,-4 2-1-16,-2-1 2 0,0-2 0 0,-2 0-1 0,-2 1 1 16,-3-1 0-16,0-2-2 0,-4-1 1 0,1 2-2 0,-4-1-2 0,-1-4-4 15,0 3-2-15,-2-1-2 0,0-2 1 0,-1 0-3 0,3-2-1 16,-5 2-2-16,0-3 0 0,-2 1-4 0,1-1-4 0,-2-1-5 0,-2 1-5 16,0 1-5-16,1-3-4 0,-1 2-5 0,-1-1-5 0,1 1-2 0,2-3-3 15,1 2-5-15,1-1-3 0,4 0-4 0,0 2-2 0,2-2 0 0,0 2 0 16,4-2 5-16,1 2 4 0,4-1 2 0,-1 1 4 0,6-2 4 15,0 1 1-15,3 1-3 0,3 1 0 0,4-1 0 0,1-1 0 16,5 3 1-16,3-2 2 0,3 2 2 0,3-2 1 0,3 3 2 0,3-3 3 16,4 3 3-16,1-2 2 0,4 1 3 0,3 1 5 0,1-2 2 15,3 0 3-15,2 2 2 0,2-1 2 0,3 0 3 0,1 1 2 0,1-2 0 0,2 1 1 16,3 1-1-16,-2-2 2 0,3 2 0 0,1 0-1 0,2 0-1 16,0 0 0-16,-1 0-1 0,3 0 1 0,-2 0-1 0,3 0 1 0,0 0-1 15,0 0 0-15,0 0 0 0,0 0 1 0,0 0-2 0,0 0 0 16,0 0-2-16,0 0-2 0,0 0-1 0,0 0-2 0,0 0-3 0,0 0-1 15,0 0-2-15,0 0-3 0,0-1-1 0,3 1-1 0,-2-2 1 0,-1 1-1 16,2 1 1-16,-2-2 2 0,2 2 1 0,-1-1 3 0,-1-1 2 16,2 2 4-16,1-2 2 0,-1 1 3 0,1 1 4 0,-1-1 2 15,-1 0 2-15,2 1 2 0,-1-2-1 0,0 1 4 0,-1-1 4 0,3 0 3 16,-2 1 3-16,0 1 2 0,-1-2 1 0,1 2 2 0,1-2 3 16,-1-1 3-16,-1 3 3 0,1-4 5 0,1 3 4 0,-1-1 6 0,-1 2 5 15,-1-1 2-15,2 1 1 0,-2-1 2 0,2-2 0 0,-1 3 2 0,-1 0-1 16,0 0 0-16,0 0 1 0,0 0-3 0,0 0-4 0,0 0-5 15,0 0-6-15,0 0-5 0,0 0-8 0,0 0-6 0,-1 0-7 0,-1 3-5 16,2-2-6-16,-2 0-2 0,-1 1-2 0,0 1-1 0,-2 2 0 0,0-3 1 16,0 3 3-16,-4 1 1 0,1 1 4 0,-1 2 3 0,-4 2 5 15,2-1 5-15,-4 0 6 0,0 2 4 0,0 1 5 0,-2 0 3 0,0 1 5 16,1-1 3-16,-3 0 3 0,3 1 0 0,-2-2 0 0,0 0-1 16,4 0-2-16,-3 0-2 0,2-2-2 0,4 0-4 0,-3-1-1 0,4-1-3 15,2-3-4-15,1 1-3 0,0-1-6 0,4-1-4 0,0-1-4 0,1 0-4 16,2-1-3-16,2-1 1 0,1 1-1 0,2-2-1 0,3 0 1 15,1 0-1-15,4 0-2 0,3 0-2 0,0-2-2 0,4 1 0 0,2-2 2 16,2 1 1-16,1-1 2 0,2 0-2 0,-2 2-2 0,2-2-7 16,0 1-8-16,-3 2-14 0,1 0-15 0,-3 0-19 0,0 2-20 0,-6 1-27 15,0 0-31-15,-1 3-56 0,-3 0-70 0,-4 1-107 0,-2 3-124 0,-4 2-67 16,-2 1-36-16,-2 0-15 0,-4 1-4 0</inkml:trace>
  <inkml:trace contextRef="#ctx0" brushRef="#br0" timeOffset="58698.611">5917 15487 389 0,'-1'-10'568'0,"-1"1"7"0,-1-1 2 16,1 0-92-16,-1 3-139 0,-1-2-81 0,2 0-54 0,-1 1-29 0,0 2-18 15,1-1-13-15,1 3-5 0,-1-3-9 0,0 4-10 0,-1-2-15 0,3 2-18 16,-1 2-21-16,-1 0-22 0,2-1-19 0,0 2-15 0,0 0-16 15,-2 2-13-15,2-1-10 0,-1 3-6 0,-1 0-3 0,1 0-2 16,-2 5-1-16,1-1 2 0,-1 2 1 0,0 4 4 0,-2 0 4 0,0 3 4 0,0 3 3 16,0-1 5-16,-2 2 2 0,2 1 1 0,-1 1 1 0,-1 0 0 15,0 2 1-15,0-1-2 0,1-1 0 0,1 1 0 0,-1-3 0 16,0 0-1-16,1-1 0 0,-1-1 1 0,2-3 1 0,-1 1 2 0,2-2 1 16,0-3 4-16,0-2 4 0,0 0 4 0,0-3 5 0,1 0 6 0,2-2 6 15,-1-2 7-15,-1 0 6 0,2 0 7 0,0-3-1 0,0 0-5 16,0-3-6-16,0 0-7 0,0-2-5 0,0-2-5 0,0-1-6 0,0-4-7 15,0-2-6-15,0-2-7 0,0-2-7 0,2-2-6 0,-1-2-5 0,1-2-4 16,0 0 0-16,-1 0 6 0,3-1 8 0,0-1 9 0,-1 2 8 16,0-1 8-16,0 2 5 0,1 3 5 0,0 0 3 0,-2 0 5 0,1 4 2 15,1 2 0-15,0 2-3 0,-3 2-4 0,1 1-4 0,1 1-5 0,-1 2-5 16,-1 3-8-16,3 0-4 0,-1 0-7 0,0 3-2 0,2 2-5 16,4 0-3-16,-3 2-5 0,2 2-2 0,3 3 0 0,-1 0 0 0,1 1 0 15,3 2 5-15,-1 2 2 0,2 1 3 0,-2 1 2 0,3 2 2 16,-2 1 1-16,2-2 2 0,-2 3 1 0,2-1 1 0,-3 0 2 0,0 1 3 15,-1 0 0-15,1-1-2 0,-1 0-3 0,-1-2-8 0,1-1-9 16,-2 2-13-16,-2-1-13 0,0-1-17 0,0-2-16 0,-2 1-24 0,1-2-25 16,-1 0-33-16,-2 0-36 0,-1-4-51 0,1 0-54 0,-2-1-80 15,-1-1-88-15,-1-2-52 0,0 1-34 0,0-5-11 0</inkml:trace>
  <inkml:trace contextRef="#ctx0" brushRef="#br0" timeOffset="58872.0204">5854 15634 132 0,'-1'-1'629'0,"-1"1"6"0,0 0 6 0,2 0-1 15,0 0-3-15,0 0-130 0,0 0-190 0,0 0-116 0,0 0-82 0,2-1-46 16,0-1-31-16,1 0-20 0,0 1-15 0,3-1-18 0,1 0-21 16,2-1-27-16,-1-2-33 0,3 2-38 0,3-1-43 0,1-1-53 0,2-3-59 15,1 1-98-15,0 1-117 0,4-3-67 0,-4 1-43 0,4 1-17 16,-2-1-4-16</inkml:trace>
  <inkml:trace contextRef="#ctx0" brushRef="#br0" timeOffset="59264.7537">6313 15233 536 0,'-12'-3'566'16,"0"-1"4"-16,2 1-36 0,-2 0-60 0,-1-1-116 0,2 1-150 0,0 1-83 15,0 0-53-15,1 0-25 0,1 0-8 0,1 1-4 0,0-2-1 16,0 1 0-16,-1 1-1 0,4-1-3 0,0 1-2 0,-1 1-4 0,3-2-3 16,-2 1-3-16,2 1-1 0,0-2-3 0,1 0-4 0,1 1-3 15,-1 1-3-15,2-1-3 0,0 1-2 0,0 0-2 0,0 0-2 0,0 0-3 16,0 0-4-16,0 0-5 0,0 0-4 0,0 0-6 0,0 0-4 16,0 0-2-16,0 0-5 0,0 0-1 0,0 1-3 0,2-1 0 0,-1 3 0 15,-1-1 4-15,2 1 5 0,0 0 5 0,-1 3 7 0,2-1 6 0,0 2 8 16,0 3 11-16,0 1 8 0,2 2 8 0,-2-1 10 0,2 2 8 15,-1 1 7-15,0 2 4 0,2 2 5 0,-1 0 1 0,0 1 2 0,0 1-1 16,0 0-1-16,-1 1-1 0,2 1-3 0,1-1-4 0,-1 1-1 16,-1-1-2-16,1 3-2 0,2-5-3 0,-2 3-1 0,1 0-1 0,1-2-2 15,-1-2-2-15,1 0-4 0,-1-1-2 0,1 2-3 0,1-4-2 0,1 1 0 16,-1-2-2-16,0-1-2 0,1-1-2 0,0-3-3 0,0 2-7 16,-2-1-11-16,2-4-15 0,0 1-19 0,0-1-24 0,0 0-26 0,0-2-34 15,0-3-36-15,2 1-52 0,0-3-62 0,-1 0-95 0,-1-3-109 16,4 1-70-16,-3-3-49 0,-1 0-21 0,1-2-5 0</inkml:trace>
  <inkml:trace contextRef="#ctx0" brushRef="#br0" timeOffset="59814.7223">6586 15379 99 0,'-5'0'545'15,"2"-1"18"-15,-2-1-33 0,-1 2-56 0,3-1-84 0,0-1-101 0,1 2-61 16,1-2-41-16,-1 1-23 0,0 1-13 0,1-4-7 0,1 4-5 16,-2-3-6-16,2 3-9 0,0-3-14 0,0 1-14 0,0 2-12 0,0-1-10 15,0-2-5-15,0 1-4 0,2 1-4 0,-2-2-5 0,1 0-5 16,1 0-5-16,-2-1-6 0,3 2-5 0,-1-1-5 0,-1 0-8 0,1 0-5 16,1 1-5-16,3 0-5 0,-3-1-5 0,1-1-6 0,-1 1-4 0,2 2-4 15,-2-3-5-15,3 4-5 0,0-3-4 0,-1 3-4 0,1 0-3 16,1 0 0-16,-1 3-2 0,2 0 0 0,-2-1 1 0,-1 5 0 0,2-2 2 15,-1 1 0-15,1 1 2 0,-2 3 1 0,0 2 2 0,-2-1 3 16,1 4 4-16,-3-1 3 0,1 1 1 0,-2 0 4 0,-2 1 1 0,1 1 2 16,-3 0 1-16,1-2 1 0,0 1 1 0,-2-1 2 0,2-1 0 0,-5-1 3 15,5-1 4-15,-2-1 3 0,2-2 7 0,-2 0 6 0,2-2 8 16,0 0 8-16,0-2 7 0,0-2 9 0,1 1 6 0,2 1 9 0,-1-5 7 16,-1 2 6-16,2-2 5 0,0 0 4 0,0 0 3 0,0 0-2 15,0 0-4-15,0 0-5 0,3-2-7 0,-1 2-8 0,0 0-9 0,-1-2-14 16,3 2-12-16,0-3-20 0,-1 1-22 0,2 0-19 0,0-1-21 15,1 1-22-15,3-4-22 0,-1 4-25 0,0-3-29 0,3 2-32 0,2-1-35 16,-2 1-44-16,1-2-47 0,1 1-66 0,3 1-75 0,-3-2-72 16,2 1-72-16,-2 0-32 0,0 0-13 0,1 1 2 0</inkml:trace>
  <inkml:trace contextRef="#ctx0" brushRef="#br0" timeOffset="59989.5943">7010 15412 434 0,'-4'-3'588'0,"1"2"7"0,2-1 5 0,-1 1-77 0,0-1-117 0,0 1-109 16,0 1-106-16,2-2-65 0,0 2-46 0,0 0-26 0,0 0-17 15,0 0-12-15,0 0-10 0,0 0-17 0,0 0-19 0,2 0-17 0,0 0-17 16,0 0-16-16,-2 0-17 0,3 0-16 0,-1 0-19 0,-1 0-19 0,1 2-21 16,1-2-24-16,-1 1-23 0,-2-1-26 0,3 2-26 0,0-2-45 15,-3 0-55-15,0 0-49 0,0 0-48 0,0 0-26 0</inkml:trace>
  <inkml:trace contextRef="#ctx0" brushRef="#br0" timeOffset="60547.9575">6719 15196 100 0,'-5'-4'568'15,"2"0"15"-15,-2 0 17 0,2 1-68 0,0 0-110 0,1 0-90 0,-1 0-80 16,0 1-47-16,2-2-32 0,-1 1-18 0,2 2-12 0,0-3-10 15,0 1-10-15,0 2-11 0,0-2-8 0,2 2-14 0,-1-1-14 16,2-1-13-16,-2 2-13 0,3-2-11 0,-1 0-10 0,2 1-6 0,0-1-6 16,-1 0-6-16,4 0-5 0,-2 0-6 0,1 0-6 0,-1 0-4 0,5 0-6 15,-3 1-3-15,0 1-4 0,-1 0 0 0,-1-1 0 0,3 2 2 16,-1 0 1-16,-3 0 1 0,1 0 1 0,2 2 1 0,-3-1 2 0,0 2 2 16,-1-1 2-16,1 1 2 0,-2 0 3 0,2 0 1 0,-2 1 4 0,0 0 3 15,0 3 4-15,-1-3 2 0,1 4 1 0,-1-3 2 0,-1 3 3 16,1 1 0-16,1 0 2 0,-1 2 1 0,-1 1 0 0,4-3 0 0,-2 5-1 15,0 1 1-15,0-2-2 0,1 2-2 0,0 0 0 0,0 1-2 16,-1 0-1-16,4 0-1 0,-2 2-1 0,0-2 0 0,1 2-2 0,1 0-2 16,0 0 1-16,-2-1-1 0,3 4-1 0,-1-3 1 0,-1-2-2 0,0 1 0 15,2 0-1-15,-3 3-1 0,1-5 0 0,1 2-1 0,-1-1 0 16,-2-1 1-16,1-1 0 0,-2-1 1 0,2 1 2 0,-3-2 0 0,1 1 3 16,-1-4 3-16,0 1 4 0,-2-3 5 0,0-1 3 0,0 0 6 15,0-2 4-15,0 1 4 0,-2-2 4 0,0-1-2 0,-1 2-3 0,1-4-10 16,-4 0-14-16,1 0-22 0,-3 0-22 0,-1-2-32 0,-1 0-33 15,-1 0-45-15,-3-1-50 0,1-2-83 0,-1 1-98 0,1-1-106 0,-2 0-115 16,2-2-58-16,-3 2-28 0,4-3-9 0,0 1 4 0</inkml:trace>
  <inkml:trace contextRef="#ctx0" brushRef="#br0" timeOffset="61097.4877">7302 14976 9 0,'0'-2'555'0,"1"1"10"0,-1-2 9 16,0 3-88-16,0 0-134 0,0 0-94 0,0 0-74 0,0 0-46 0,-1 0-28 15,1 0-20-15,0 0-12 0,0 0-10 0,0 0-10 0,-3 0-10 16,2 0-12-16,-1 0-12 0,-1 0-9 0,-2 1-7 0,2 1-5 0,-4 1-2 16,1-2-1-16,-2 2 0 0,0 0 1 0,0 2 2 0,-4-2 0 0,2 1 4 15,-1-1 2-15,-1 2 2 0,0-3 0 0,1 4 1 0,-1-4 0 16,2 3 0-16,-1-3 0 0,2 3 0 0,2-3-1 0,-1 1 0 0,1-2 1 15,2 1-2-15,0-1 0 0,0-1-2 0,2 2-3 0,2-1-2 0,-1-1-4 16,0 1-3-16,2-1-3 0,0 0-3 0,0 0-3 0,0 0-5 16,0 0-4-16,2 2-1 0,-2-2-3 0,3 2-2 0,-1-2 0 0,-1 1 0 15,4 1 2-15,-2 1 2 0,-1 0 5 0,3 0 4 0,-1 1 7 0,1 1 7 16,1 1 8-16,-1 1 8 0,3 0 7 0,1 5 6 0,-1-2 8 16,-1 0 7-16,3 4 7 0,0 2 6 0,0 1 7 0,0-1 5 0,0 4 9 15,0-2 3-15,1 4 4 0,1 1 2 0,0 1-1 0,-2-1 1 16,2 2-1-16,-3 0-2 0,2 0-3 0,0 0-4 0,-1-1-5 0,1-1-7 15,-2 2-6-15,-1-3-7 0,2 0-8 0,-1-1-7 0,-1-1-7 16,0 0-4-16,1-2-6 0,-2-1-4 0,-1-3 0 0,2 1-4 0,1-1-4 16,-4-1-9-16,2-2-14 0,-1 0-17 0,-1-1-17 0,1-3-23 15,0 1-24-15,-1-2-30 0,0 0-32 0,0-3-46 0,1 0-50 0,0-3-87 16,-1 0-102-16,3-3-88 0,0-4-78 0,-1 2-35 0,0-3-12 0,1-1 2 16</inkml:trace>
  <inkml:trace contextRef="#ctx0" brushRef="#br0" timeOffset="61681.0649">7511 15237 226 0,'0'-1'432'0,"-2"-2"-44"0,2 3-45 0,-1-3-48 0,-1 2-35 16,2-2-30-16,-1 2-21 0,-1-1-15 0,0-1-14 0,2 2-11 0,-1-2-11 16,-1 3-10-16,2-3-11 0,-1 1-10 0,-1 0-10 0,2 0-11 0,-2-1-12 15,2 0-9-15,0 0-10 0,0 0-5 0,0 0-6 0,0 1-4 16,0 0-3-16,0 1-3 0,0-2-1 0,0 2-3 0,0-1-1 0,0 1-4 15,0-2-2-15,0 1-3 0,0 2-2 0,0 0-2 0,0 0-3 16,0 0-4-16,0 0-3 0,0 0-5 0,0 0-4 0,0 0-5 0,0 0-6 16,0 0-6-16,0 0-5 0,0 0-7 0,0 0-7 0,0 0-7 15,0 0-5-15,2 0-6 0,-2 2-3 0,2 1 1 0,-1 0 0 0,1 1 0 16,-1 1 3-16,3 1 3 0,-1 1 2 0,0 1 4 0,1 2 5 0,-1 3 4 16,2-1 7-16,-1 1 6 0,0 2 7 0,0 0 5 0,-1 2 2 15,3 0 1-15,-3-2 1 0,3 2 1 0,-4 1-1 0,1-2-1 0,0-1 0 16,1 2 1-16,-3-2 1 0,1 0-1 0,1-2-1 0,-1 1-1 0,0-2-6 15,-2 0-7-15,2 0-14 0,-2-4-16 0,2 1-23 0,-2-2-26 0,1-2-36 16,-1 0-36-16,2 0-47 0,-1-4-51 0,-1-1-101 0,0 0-123 16,0 0-74-16,2-1-51 0,0-4-20 0,-1 0-6 0</inkml:trace>
  <inkml:trace contextRef="#ctx0" brushRef="#br0" timeOffset="62183.2998">7558 14965 454 0,'-1'-6'507'0,"-1"-1"-19"16,2 2-89-16,-2-1-121 0,2 1-75 0,0-1-50 0,0 2-24 15,0-2-12-15,0 2-4 0,0 1 1 0,2-2-3 0,-2 1-5 0,2 1-7 16,-1 0-10-16,1 0-7 0,-1 0-5 0,1-1-7 0,1 2-4 0,-1 0-4 16,-1-1-3-16,1 2-1 0,2-1-3 0,-2 1-2 0,0-1-2 15,-1-1-2-15,2 1-3 0,1 2-5 0,-1-3-2 0,2 1-6 0,-2 0-3 16,2 1-4-16,-1-3-3 0,2 4 0 0,-1 0-3 0,0-3-2 16,0 3-3-16,0 0-3 0,2 0-2 0,0 3-3 0,-1-3-2 0,-1 3 0 15,1-2-2-15,2 2 2 0,-2 0-1 0,2 1 2 0,-1 1 1 16,0-1-1-16,1 3 1 0,0 0 1 0,0 2 2 0,3 0 4 0,-3-1 1 15,0 4 5-15,3 0 2 0,-1-1 3 0,-1 3 1 0,0 0 2 16,1 3 0-16,0-2 1 0,2 3 0 0,-2 0 2 0,-1 1-1 0,2 1-1 16,0 0 1-16,-1 1-2 0,2 1-1 0,-2-1-2 0,1 0-3 0,0 2-2 15,-1-1-2-15,-1-1-2 0,2 2-2 0,0-3-3 0,0 2-1 16,-3-3-1-16,2 1 0 0,-1 1-1 0,2-3 0 0,-3 0 1 0,0 0 2 16,1-1 2-16,-1-2 3 0,-1-1 2 0,-1 1 1 0,-1-1 3 15,1-1 1-15,-3-2 3 0,2-1 3 0,-2-1 3 0,-1 0 2 0,-1-1 2 16,-1 1 3-16,0-3 2 0,0-1 0 0,-3 0-3 0,0-1-3 0,0 2-9 15,-2-4-11-15,-3 3-20 0,0 0-22 0,-3-3-30 0,-3 1-34 16,1 1-46-16,-2-2-55 0,-3 1-101 0,-1-2-128 0,0 1-112 0,-3-2-109 16,0 0-52-16,0 0-27 0,-1-3-10 0,0-1-1 0</inkml:trace>
  <inkml:trace contextRef="#ctx0" brushRef="#br0" timeOffset="62667.063">8418 15105 285 0,'-1'-2'646'0,"-1"1"18"0,0 1 19 16,-1-2-43-16,3 2-73 0,-1 0-101 0,-1-3-117 0,2 3-73 16,0 0-51-16,0 0-31 0,0-2-25 0,0 2-16 0,2-2-15 0,-1 0-26 15,2-1-27-15,2 2-34 0,-2-3-33 0,5 1-32 0,-2 1-32 16,4-3-29-16,1 2-27 0,0-4-27 0,0 3-27 0,5 0-26 0,-2 0-28 15,0-2-33-15,2 3-36 0,0-2-36 0,0 2-36 0,0 2-61 16,-2-1-71-16,0 2-52 0,-1 0-43 0,-2 0-23 0,-2 3-11 0</inkml:trace>
  <inkml:trace contextRef="#ctx0" brushRef="#br0" timeOffset="62815.013">8512 15330 157 0,'-2'4'609'0,"2"0"14"16,0 0 17-16,0-1-49 0,0 0-82 0,2-3-100 0,-1 0-113 0,3 0-71 15,1-3-52-15,3 0-31 0,-1-1-24 0,3 0-24 0,0-3-25 0,1 0-34 16,5-1-38-16,-2 0-46 0,5-2-55 0,-3-1-52 0,1 1-54 16,4-1-94-16,-2 1-110 0,1-2-93 0,1 1-84 0,-2-2-41 0,0 2-22 15,1-1-3-15</inkml:trace>
  <inkml:trace contextRef="#ctx0" brushRef="#br0" timeOffset="63247.503">8982 14920 253 0,'0'-7'550'0,"0"5"19"0,0-2-66 0,0 1-108 0,0-2-78 0,0 1-65 16,0 1-35-16,0-2-21 0,0 2-12 0,0-1-5 0,0 1-7 15,2 1-6-15,-2-1-12 0,2 1-12 0,-1-1-16 0,1-1-17 0,-1 2-17 16,1-1-14-16,1-1-14 0,0 1-14 0,3 0-11 0,-3 0-12 0,2-1-9 16,3 2-7-16,-3 1-8 0,4-1-7 0,-2 0-9 0,1 0-8 15,0 2-5-15,1 0-3 0,1 0-1 0,-1 0-1 0,0 2 1 0,1 3-1 16,-2-1 3-16,0 3 2 0,1 1 2 0,-1 1 1 0,-3 1 2 16,2 3 3-16,-2 1 3 0,-3 2 4 0,-2 2 2 0,0 2 1 0,-2 1 1 15,-3 1 2-15,-2-1-1 0,2 2 2 0,-3 1-1 0,2-2 2 16,-3-1 4-16,1-1 3 0,-2-1 6 0,3 0 6 0,0-3 7 0,1-1 5 15,-1 0 7-15,2-5 6 0,1 1 9 0,-1-3 7 0,2 0 8 0,1-2 9 16,-1-2 3-16,3 0 5 0,-1 0 2 0,1-1-1 0,0-1-2 16,0 1-2-16,1-3-5 0,1 0-4 0,-1 0-6 0,3 0-6 0,0 0-7 15,2-3-8-15,2 0-13 0,0 0-14 0,2-2-22 0,4 1-20 16,-1-2-24-16,2 1-25 0,3-4-27 0,-1 1-30 0,2-2-34 0,2 3-38 16,-1-2-48-16,2 0-55 0,-1 1-78 0,0-1-87 0,-3 3-81 0,0-3-74 15,-1 1-31-15,-1 3-7 0,0-3 5 0</inkml:trace>
  <inkml:trace contextRef="#ctx0" brushRef="#br0" timeOffset="63466.6308">9422 14802 280 0,'-5'-7'653'15,"0"-1"17"-15,2-1 16 0,-2 2 15 0,2 2-95 0,1 0-150 0,1 1-111 16,-1 1-89-16,2 0-60 0,-2 0-41 0,2 3-27 0,0 0-17 15,0 0-15-15,2 0-14 0,0 1-17 0,1 1-16 0,0 2-18 0,1 0-16 16,0 3-11-16,1 2-7 0,2-1-4 0,0 4 1 0,1 2 3 16,0 3 5-16,0 2 5 0,3 1 5 0,-1 2-4 0,-1 2-10 0,2 2-19 15,-1 0-24-15,-1 5-36 0,0 0-43 0,1 3-56 0,0 2-65 0,0 1-128 16,-2 1-157-16,-1 3-89 0,-1 0-59 0,0 2-32 0,-3-1-21 16,-1 0-6-16</inkml:trace>
  <inkml:trace contextRef="#ctx0" brushRef="#br0" timeOffset="66181.609">8977 15679 138 0,'-3'0'569'0,"0"-1"5"0,-3-1 1 15,3 2-3-15,1-2-108 0,1 2-163 0,-1 0-91 0,1 0-60 0,1 0-30 16,0 0-20-16,0 0-7 0,0 0-3 0,0 0 0 0,0 0-1 16,0 0-5-16,0 0-7 0,1-1-13 0,1 1-13 0,1-2-15 0,0 1-16 15,3 1-13-15,0-1-15 0,1 1-10 0,1-3-8 0,4 0-9 16,4 1-10-16,2-1-10 0,2 0-9 0,4-1-12 0,4 1-11 0,1-2-11 16,4-1-10-16,2 2-9 0,2-2-8 0,-2-1-7 0,3 2-3 15,1-2-6-15,-3 3-7 0,3-2-1 0,-4-1-1 0,-2 4 3 0,-1 0 3 16,-2-2 6-16,-3 1 9 0,-2 1 6 0,-6 0 5 0,0 1 10 15,-3 1 11-15,-2-1 18 0,-6 2 18 0,-2 0 18 0,0 0 16 0,-6 0 14 16,-4 0 10-16,1 2 11 0,-4-1 8 0,-4 1 8 0,-3 1 6 0,-2 0 9 16,-3 0 10-16,-3 0 5 0,-2 1 3 0,-3 1-3 0,-1-1-4 15,0 2-3-15,-1 1 0 0,-2-2 0 0,1 2 1 0,1-2 1 0,-1 0 3 16,3 1 0-16,4 0-1 0,0-2-1 0,4 1-1 0,1 0-1 16,2-1-2-16,2-1-2 0,2 0-3 0,4 1-5 0,-1-1-7 0,4-2-3 15,2 1-3-15,2 1-2 0,1-2-2 0,1 2-2 0,4-3-2 0,2 0-5 16,3 3-7-16,3-2-7 0,4-1-9 0,3 0-8 0,3-1-10 0,4-2-9 15,1 0-7-15,6-1-12 0,0-1-14 0,4 0-19 0,-2 0-23 16,1-2-32-16,-1 1-38 0,1-2-60 0,-4 2-72 0,0 0-57 16,-8 3-50-16,-1-2-26 0</inkml:trace>
  <inkml:trace contextRef="#ctx0" brushRef="#br0" timeOffset="67230.5534">6171 17238 310 0,'4'-3'470'0,"1"1"-13"0,-2 0-76 0,-2 1-107 0,1 0-67 0,-2 1-45 15,0 0-28-15,0 0-21 0,0 0-8 0,0 0-6 0,0 0-1 0,-2 1-1 16,1 0-4-16,-2-1-5 0,-2 2-7 0,-1 0-8 0,1 1-7 16,-3 0-7-16,0 0-6 0,-4-1-3 0,-3 3-1 0,1 0-2 0,-2 0 0 15,-4 0 1-15,-1 2 3 0,0 0 1 0,0 0 0 0,-3-1 2 16,2 0 0-16,-1 0 0 0,1 0 1 0,-1-1 1 0,1-1 0 0,1 0-1 16,2 1-2-16,-1-3-2 0,4 0-2 0,0 1-1 0,0-3-3 15,5 0-3-15,-1 0-1 0,2 0-5 0,2 0-9 0,0 0-13 0,3 0-11 16,2-3-15-16,0 1-11 0,3-3-14 0,0 2-15 0,2-3-17 0,1-1-15 15,0-1-15-15,4-1-16 0,3-1-14 0,0-3-10 0,1 1-3 16,1-2 0-16,3-3 3 0,2 0 9 0,-1-2 7 0,1-1 12 0,2 1 13 16,-3 0 16-16,1-3 18 0,-2 2 15 0,2-1 17 0,-4-1 15 15,-1 2 17-15,-1-2 13 0,-1 3 12 0,-1 0 10 0,-4 0 11 0,0 1 8 16,-2 0 8-16,-3 3 4 0,0 0 6 0,-2 1 2 0,-1 1 0 0,0 2 0 16,-2-1-2-16,-4 3-1 0,3 0-4 0,-4 2-5 0,1 0-7 15,-1 1-5-15,1 2-6 0,-4 1-8 0,2 0-8 0,1 3-8 0,-2 0-7 16,1 1-7-16,1 2-5 0,-2 2-5 0,4 2-4 0,-2 0-2 15,1 5-2-15,1 1-2 0,3 2-2 0,0 3 4 0,2 2 3 0,-1 4 4 16,4 1 4-16,4 5 7 0,-1 1 5 0,5 2 6 0,0 3 3 0,6 3 5 16,-1 0 4-16,4 1 3 0,4 4 0 0,1 2 0 0,2 0-4 15,3 0-11-15,1 0-18 0,0 3-17 0,1-2-19 0,3 0-24 0,-1 0-28 16,-1 0-29-16,0-1-31 0,-1 0-33 0,-4 0-37 0,2-2-51 0,-3-1-56 16,-2 1-69-16,-5-1-74 0,1-2-44 0,-7-2-30 0,0 2-6 0</inkml:trace>
  <inkml:trace contextRef="#ctx0" brushRef="#br0" timeOffset="68130.8785">6711 16789 255 0,'-2'-1'538'15,"-1"1"8"-15,-2-2 8 0,2 1-84 0,1 1-130 0,1-2-93 16,-2 0-71-16,3 2-43 0,0 0-30 0,0 0-18 0,0 0-13 0,0 0-12 16,0 0-8-16,-1 2-11 0,1 0-13 0,0-1-11 0,0 2-11 15,0-1-7-15,0 2-4 0,0 2-3 0,-2 1-1 0,2 0 0 0,-2 2 1 16,1 2 2-16,1 2 3 0,-2 0 2 0,1 2 4 0,-1 2 4 0,0 0 3 15,-1 2 1-15,0-2 2 0,1 3-1 0,-1-1-1 0,0 0 0 16,-1 0 1-16,0 1-1 0,1-2 0 0,2 0 2 0,-1-2 1 0,0 0 4 16,-1-4 5-16,3 2 1 0,-1-3 5 0,-1-3 2 0,2 2 4 15,0-5 4-15,0 0 3 0,0 0 0 0,0-3-1 0,0-2-6 0,0-2-7 16,2 0-9-16,-1-4-10 0,2 1-8 0,1-7-10 0,-1 2-5 16,2-3-4-16,-1-4-5 0,1 0-4 0,0-2-4 0,-1-1-5 0,1 0 0 15,0-1 1-15,1-2 6 0,-3 0 8 0,2 3 9 0,0-2 10 0,-2 3 9 16,0 0 8-16,-1 0 7 0,1 3 5 0,-1 1 3 0,-1 2 4 15,2 1 1-15,-3 2-2 0,2 0-1 0,-1 3-5 0,-1-1-5 0,2 4-5 16,-1-1-7-16,-1 2-5 0,2 2-6 0,0-1-4 0,-1 2-4 16,2 2-5-16,1 1-4 0,-1 0-5 0,3 2 0 0,2 5-2 0,-2-3 1 15,1 3 4-15,1 5 3 0,1-3 4 0,0 2 4 0,1 3 5 0,1 0 4 16,-1 2 2-16,1-1-2 0,-1 1-5 0,0 0-11 0,1 0-11 16,0 2-17-16,0-3-19 0,-1 2-23 0,-1-1-27 0,1 0-30 0,-1-2-29 15,1 0-46-15,-1-2-51 0,-1 0-80 0,1-1-93 0,-2-2-61 16,-2-2-44-16,-2-1-15 0</inkml:trace>
  <inkml:trace contextRef="#ctx0" brushRef="#br0" timeOffset="68285.4565">6739 17031 416 0,'-6'-2'589'16,"0"-1"11"-16,0 1-21 0,1 1-33 0,2-2-111 0,-1 3-147 0,3-1-91 15,-1 1-62-15,2 0-38 0,0 0-25 0,2-3-18 0,-1 3-14 0,3 0-15 16,-1-3-16-16,3 1-25 0,3 1-29 0,-1-3-31 0,5 3-33 15,1-2-42-15,1 0-44 0,2 0-61 0,3-3-71 0,1 2-86 0,1-2-92 16,0-1-47-16,-1 0-21 0,3-1-9 0</inkml:trace>
  <inkml:trace contextRef="#ctx0" brushRef="#br0" timeOffset="68697.9375">7228 16641 445 0,'-2'-3'523'0,"1"-2"10"0,-1 1-70 15,0 1-113-15,1 0-84 0,-1 0-67 0,2 1-44 0,-1-1-35 16,-1 1-18-16,0 1-9 0,2 0-8 0,-1 0-5 0,-2 1-6 0,0-2-7 16,1 2-12-16,1 0-14 0,-3 0-10 0,1 0-12 0,-2 0-8 15,1 0-6-15,-1 0-4 0,-3 0-2 0,2 2-1 0,-1-2 2 0,-1 1 2 16,-1 0 0-16,3-1 1 0,-1 1 3 0,-1 1 1 0,1-2 0 0,2 2 2 15,0-1 2-15,0-1-1 0,2 0 0 0,0 0-1 0,0 0-1 16,1 0-3-16,-1 0 0 0,2 2-4 0,1-2-3 0,0 0-5 0,0 0-4 16,0 0-4-16,0 1-2 0,1 2-1 0,2-1-1 0,-3 1-1 0,2 1 0 15,-1 1-2-15,1 1 1 0,1 1 1 0,0 0 0 0,-1 3 8 16,3 0 6-16,-2 2 9 0,2 0 3 0,-1 2 7 0,1 1 3 16,-2 2 4-16,2-2 5 0,0 3 2 0,1 2 2 0,0 2 1 0,-1-2 1 15,0 3 0-15,0-1 4 0,-2 2-1 0,3 2-3 0,0-3-2 16,-3 3 0-16,2 1-4 0,2-1-1 0,-3-3-1 0,1 2-4 0,0-2 0 15,1-1 1-15,-1-1 3 0,1-1 1 0,-1-1 1 0,3-2-1 0,-2-1-5 16,2-1-8-16,-1-3-13 0,1-2-16 0,1 0-24 0,0-3-29 16,1-2-39-16,4-2-43 0,-1-1-70 0,2-2-83 0,0-3-96 0,4-2-105 15,-2-4-57-15,0 1-38 0,4-6-16 0</inkml:trace>
  <inkml:trace contextRef="#ctx0" brushRef="#br0" timeOffset="69031.2398">7466 16803 203 0,'-8'1'596'0,"-1"-1"11"0,3 0 4 16,1 0 3-16,2 0-108 0,-2 0-165 0,3 0-108 0,-1 0-79 0,3 0-48 16,0 0-34-16,0 0-23 0,2-1-16 0,-1-1-13 0,3 2-11 15,-1-2-14-15,3 1-19 0,2-1-13 0,1 1-13 0,1 0-8 0,0-2-10 16,2 1-4-16,-1 1-2 0,3-2 1 0,-1 3 2 0,-2-2 5 0,3 0 5 15,-4 2 5-15,0 2 4 0,0 0 7 0,-2-1 7 0,-1 2 5 16,0-1 5-16,-3 2 8 0,0 2 7 0,-2-1 9 0,-2 2 8 0,2 0 9 16,-2 3 9-16,-2-3 9 0,-1 4 7 0,-2-1 8 0,1 2 7 0,-1-1 5 15,-2 3 5-15,-1-2 1 0,2-1 3 0,-3 1-3 0,2-1-2 16,1 1-4-16,1-4-3 0,-1 1-5 0,0-1-6 0,1-1-4 0,3-2-1 16,-1 1-5-16,2-3 0 0,-1 0-2 0,2 0-4 0,2-2-3 15,-1 1-6-15,2-2-8 0,2-2-12 0,0 1-14 0,4-2-16 0,1 0-22 16,1-3-25-16,3 0-26 0,2-1-29 0,1 0-34 0,4-3-37 15,-2 1-59-15,3-1-65 0,0-3-86 0,0 3-93 0,0 0-48 0,-1-1-23 16,-1 1-4-16</inkml:trace>
  <inkml:trace contextRef="#ctx0" brushRef="#br0" timeOffset="69465.1524">7697 16476 172 0,'-7'-3'581'0,"2"0"8"0,-2 0 7 0,4-1 8 0,0 3-106 0,1-1-163 15,-1 0-106-15,3 1-77 0,0-1-46 0,0 2-30 0,0-3-17 0,3 1-12 16,-1 1-7-16,3 0-5 0,1-2-9 0,-1 3-8 0,4-2-10 15,-3 0-12-15,3 2-8 0,0-1-5 0,2-1-2 0,0 2-2 0,-1 0 0 16,1 0 1-16,0 0 1 0,-3 0 1 0,3 2 1 0,-2-1 1 16,-1 3-1-16,1-1 0 0,-1-1 0 0,-1 3 0 0,1 0 1 0,-1 0 2 15,-2 1 0-15,3 2 3 0,-3 1 2 0,2 1 2 0,-2 3 3 16,0-1 4-16,0 1 2 0,0 2 2 0,1 3 3 0,-1-1 0 0,-1 2 1 16,1 0 1-16,-2 2 0 0,2 0 0 0,-3 0-1 0,1 3-2 0,2 1 0 15,-2-1 0-15,1-1-3 0,1 2-2 0,0-1-2 0,-2-1 0 16,2 1 1-16,-2-1 2 0,2-1 3 0,-1 0 0 0,1 0 2 0,-1-3 1 15,0 0 0-15,0 1 1 0,-1-5 1 0,0 2 0 0,0-4 2 16,-3 1 3-16,2-4 2 0,-2 1 2 0,0-2 1 0,-2-4-1 0,1 2-6 16,-3-2-9-16,1-2-12 0,0-1-15 0,-2-1-20 0,-3-1-21 15,-1-1-33-15,1 0-37 0,-2-2-68 0,0 0-83 0,0-4-102 16,-1 0-111-16,-2-1-62 0,2-4-39 0,0 1-13 0</inkml:trace>
  <inkml:trace contextRef="#ctx0" brushRef="#br0" timeOffset="69865.0676">8228 16351 369 0,'-4'-5'475'0,"0"3"-29"0,-2-1-49 15,0 1-107-15,1 1-133 0,0-1-75 0,-1 1-44 0,1 1-20 0,0 0-9 16,-1 0 0-16,0 0 5 0,0 1 1 0,-1 1 2 0,2 1-4 16,-1-3-7-16,2 4-5 0,-1-1-5 0,0 0-3 0,0 0-2 0,0-1 0 15,1 0 1-15,2 1 2 0,-1-1-2 0,2 1 0 0,-1 1 0 0,0-1 1 16,2-1 3-16,-1 0 4 0,-1 3 4 0,2-2 4 0,0 2 2 16,0 0 6-16,0 1 5 0,2-1 4 0,-1 3 3 0,-1-1 5 0,2 1 5 15,0 1 6-15,-1 1 5 0,2 0 4 0,-1 0 4 0,2 2 2 16,1 2 4-16,-2-2 2 0,-1 2 3 0,3-1 1 0,-2 2-1 0,0 0 2 15,0 1 3-15,-1 0-1 0,2 0-1 0,-1 0-2 0,1 1-4 16,-1 0-3-16,-1 0-3 0,1 0-4 0,-2-1-4 0,3 1-6 0,-1 0-3 16,0-2-5-16,1 1-2 0,-2-1-5 0,1 0-4 0,0-1-4 0,2-1 0 15,-2 0-3-15,2-1-1 0,0 0 0 0,1-1-1 0,0-1-5 16,2 1-6-16,-1-3-13 0,2 0-14 0,-1-2-22 0,3 1-23 0,0-2-33 16,0 0-36-16,1-2-51 0,3-3-59 0,1 0-93 0,0-3-108 15,1 1-70-15,-1-2-48 0,3-2-24 0,-5 0-9 0</inkml:trace>
  <inkml:trace contextRef="#ctx0" brushRef="#br0" timeOffset="70126.3625">8502 16520 211 0,'-3'0'593'0,"1"0"8"0,0 0 3 0,-1 0 2 16,3 0-107-16,0 0-164 0,0 0-101 0,0 0-71 0,0 0-45 15,0 0-30-15,0 0-21 0,0 0-13 0,0 0-11 0,0 0-11 0,2 3-12 16,-1-2-9-16,-1 0-8 0,2 2-6 0,-2 1-4 0,3-1-3 16,-1 0-2-16,0 2-1 0,-1 1 3 0,2 0 2 0,1 2 4 0,0-1 3 15,-1 1 3-15,0 0 5 0,2 1 2 0,0 1 1 0,-2-2 0 16,2 3 0-16,-2 0-2 0,1-1-2 0,0 3-10 0,-1-1-9 0,0-2-14 16,0 2-16-16,-1-2-22 0,0 1-25 0,-1-1-32 0,1 0-34 0,-1 2-44 15,1-2-49-15,1-3-90 0,-3 2-111 0,2-1-70 0,0-2-54 16,-2 0-20-16,2-3-7 0</inkml:trace>
  <inkml:trace contextRef="#ctx0" brushRef="#br0" timeOffset="70479.8871">8552 16273 307 0,'-3'-4'607'15,"1"1"11"-15,-2-2 7 0,3 0 6 0,-1 3-116 0,2-1-181 0,0 1-108 16,0 1-75-16,0-1-43 0,0 1-27 0,2-1-15 0,-1 2-8 0,3-1-7 16,-2-1-9-16,1 2-13 0,2 0-13 0,0 0-12 0,1 0-12 15,1 0-6-15,0 0-5 0,1 0-2 0,2 0 0 0,-1 2 0 0,2-1 1 16,-1-1 4-16,2 3 0 0,-2-1 0 0,1 1 1 0,0 0 2 16,-1 1-1-16,-1 1 3 0,2 1 1 0,-1 1 3 0,-1 0 4 0,0 1 2 15,-1 3 4-15,2-1 4 0,-1 1 3 0,-1 2 4 0,-1 2 1 16,-1 0 4-16,1 2 4 0,0 1 1 0,0 1-1 0,-1 2 2 0,-1 1 0 15,0 3-2-15,-1-2 0 0,1 2-2 0,-2 0-1 0,2 0-2 16,0 1-3-16,-2 3-3 0,0-4-1 0,0 2-4 0,0 0-2 0,-1-2-2 16,-1 1-2-16,-1-1-4 0,0 2-4 0,0-4-4 0,-3 0-5 0,0-1-3 15,0-1-3-15,-2-2-5 0,-3 1-5 0,2-3-6 0,-5 0-9 0,1-3-17 16,-1 1-22-16,-6-1-28 0,2-2-33 0,-7 0-70 0,1-3-88 16,-5 1-102-16,-4-2-110 0,-3 1-55 0,-7-3-31 0,-4-1-16 0,-8 2-8 15</inkml:trace>
  <inkml:trace contextRef="#ctx0" brushRef="#br0" timeOffset="83175.0733">1539 8941 416 0,'-2'-3'545'0,"2"-2"-47"0,0 3-78 16,0-1-88-16,0 2-94 0,0-1-58 0,0-1-39 0,0 1-19 0,0 1-14 16,0 0-8-16,2-2-8 0,-2 3-7 0,0 0-11 0,0 0-9 15,0 0-9-15,0 0-5 0,0 0-5 0,0 0-3 0,0 0 0 0,0 0-1 16,0 0 3-16,0 0 3 0,0 0 0 0,0 0 3 0,0 0 0 15,0 0 1-15,0 0-1 0,0 0-2 0,0 0-1 0,0 0-6 0,0 0-3 16,0 0-6-16,0 0-3 0,0 0-6 0,0 0-5 0,0 0-5 0,0 0-8 16,0 0-8-16,0 0-5 0,0 0-6 0,0 4-4 0,0-3-2 15,0 2-2-15,0 1-2 0,0-1 2 0,0 2 2 0,0 0 1 0,0 1 2 16,0-1 1-16,0 3 5 0,0 1 4 0,0 1 2 0,0 0 5 0,0 2 4 16,-2 1 2-16,2-1 2 0,-1 2 2 0,-1 0 1 0,2 1 1 15,-3-1 0-15,2 3-1 0,1-2 2 0,-2-1 1 0,2 2-1 0,-1 0 1 16,-1-1-6-16,0 0-7 0,1 1-11 0,-1 0-13 0,-1-1-17 15,1-1-17-15,1 0-23 0,-1 2-25 0,-1-4-31 0,0 2-34 0,1-2-53 16,-2-1-60-16,4-1-89 0,-2-1-103 0,2 0-61 0,-1-2-44 0,-1 1-14 16,2-1-2-16</inkml:trace>
  <inkml:trace contextRef="#ctx0" brushRef="#br0" timeOffset="83669.7869">1700 9123 96 0,'0'-5'567'0,"0"2"9"16,0-1 9-16,0 2-86 0,0-1-137 0,0 0-91 0,0 1-66 0,0 1-39 15,0 0-21-15,0-2-11 0,0 1-5 0,0 2-14 0,0 0-14 16,0 0-13-16,0 0-8 0,-1 0-10 0,1 0-10 0,0 0-10 0,0 0-7 15,0 0-6-15,0 0-6 0,0 0-4 0,-2 0-5 0,0 0-4 16,1 0-2-16,1 2-5 0,-2-2-3 0,2 1-4 0,-3 1-2 0,1-1-4 16,-2 0-1-16,3 3-1 0,-1-1-1 0,-1 0-1 0,1 2 2 0,-1 0 1 15,1 2 0-15,-1-2 2 0,0 2 2 0,0 3 3 0,-1-2 0 16,0 3 3-16,1-2 2 0,1 2 0 0,1-1 0 0,-1 1 0 0,0 1-1 16,1-2 1-16,-1 2 0 0,2-3-2 0,0 2-2 0,2-1-3 0,1 1-5 15,-1-1-4-15,1 0-3 0,0-2-4 0,0 0-6 0,2-1-4 16,-2-1-7-16,3 0-4 0,-1-2-4 0,0 1-4 0,2-1-5 0,0-4-3 15,-1 3 1-15,1-3-1 0,2-3 4 0,-1 3 2 0,0-4 3 16,0-1 5-16,1 1 4 0,-2-2 6 0,-1 0 7 0,0-1 7 0,-1-1 5 16,3 0 7-16,-5-4 7 0,0 2 8 0,-1 0 4 0,-1-2 4 15,1 0 5-15,-2 1 4 0,-2-2 3 0,1 1 0 0,-2-2 1 0,-1 4 1 16,-1-3 0-16,-2 3-1 0,2-1-2 0,-1 0-4 0,1 2-3 0,-2-2-5 16,0 3-3-16,2 1-4 0,-3-1-5 0,3 3-5 0,-1-1-4 15,0 1-5-15,3 1-8 0,-2 1-11 0,2 0-17 0,-1 0-16 0,3 0-21 16,-1 3-19-16,1-1-20 0,1 1-21 0,0 0-23 0,-2 1-25 15,2 0-26-15,0 2-24 0,2 2-25 0,-1-2-29 0,1 1-30 0,-1 2-45 16,3-1-49-16,-1 0-29 0,2 2-19 0</inkml:trace>
  <inkml:trace contextRef="#ctx0" brushRef="#br0" timeOffset="84044.8457">1877 9153 101 0,'0'-3'530'0,"0"-2"-4"0,0 3-47 16,0-3-70-16,0 2-66 0,0-1-63 0,0 4-40 0,0-3-30 15,0-1-19-15,0 3-11 0,0-1-12 0,0 0-15 0,0 2-16 0,0 0-18 16,0 0-16-16,0 0-19 0,0 0-14 0,0 0-15 0,0 0-14 0,0 0-14 16,0 0-12-16,0 0-9 0,-1 2-9 0,-1 0-6 0,2-1-4 15,-2 1-1-15,1 0-2 0,1 1 0 0,-2 4 0 0,-2-2 2 0,2 0 0 16,-1 2 4-16,1 1 2 0,1 0 5 0,-1-1 4 0,-1 4 2 16,3-2 3-16,-2-1 1 0,1 4-1 0,1 0 2 0,-2-2 0 0,2 0 0 15,0-1 0-15,0 1 0 0,0-1-1 0,2 1-2 0,-2-1 0 16,1 0-4-16,1-2-2 0,1 1-4 0,-1-1-2 0,-1-1-2 0,3 0-4 15,-1-2-3-15,1 1-3 0,-1-1-1 0,1-1-3 0,-1-3 1 0,2 2-2 16,-2-2-1-16,2-2 2 0,-2 2 0 0,3-3 2 0,-3 1 2 16,2-1 3-16,0-4 3 0,-2 2 2 0,2-3 5 0,-2 1 0 0,3-1 2 15,-3-2 0-15,0 0 4 0,-1-2 2 0,-2 0 3 0,2 2 2 16,-2-2 1-16,0 0 1 0,-2 2 1 0,0-2 0 0,1 2 0 0,-1-2-1 16,-1 4 0-16,-1-1-1 0,0 0 0 0,1 1-3 0,-2 1-2 0,2 0-5 15,0 0-1-15,0 2-6 0,-1 2-8 0,1-2-11 0,-1 1-15 0,2 1-16 16,1 1-21-16,-1 2-19 0,-1-3-19 0,3 3-23 0,-2 3-22 15,2-3-20-15,-1 2-22 0,-1 1-29 0,2 1-34 0,0 1-36 0,2-2-35 16,-1 4-51-16,1 0-56 0,1 1-28 0,0-3-13 0</inkml:trace>
  <inkml:trace contextRef="#ctx0" brushRef="#br0" timeOffset="84430.736">2107 9176 340 0,'0'-4'553'0,"0"0"10"0,-2-1-60 15,2-1-94-15,-1 2-76 0,-1-1-67 0,2 1-38 0,-2 0-28 0,2 0-20 16,-1-1-15-16,-1 5-16 0,2-3-17 0,0-1-13 0,0 3-18 16,0-1-15-16,0 0-14 0,0 2-12 0,0 0-10 0,0 0-12 0,0 0-10 15,0 0-11-15,0 0-9 0,0 0-9 0,0 0-8 0,-2 2-5 0,1 0-4 16,1-1-1-16,-2 1-2 0,2 0 0 0,-1 1 1 0,-1 1 1 16,0 1 1-16,-1 0 2 0,2 2 4 0,-1-2 3 0,-2 4 3 15,2-1 5-15,-1 2 3 0,1-1 4 0,-1 1 2 0,1 2 1 0,1-2 2 16,-1 2 0-16,-1 0 1 0,1-2-1 0,1 2 0 0,1-2 0 15,0 2 1-15,0 0-1 0,0-2-1 0,0-1-1 0,1 1 0 0,1-3-1 16,1 3-3-16,-1-3-1 0,1 0-2 0,0 1 0 0,-1-1 1 0,1-4-2 16,3 2-1-16,-3-2-3 0,2-1-1 0,0-1-3 0,0-1 0 15,0-1 0-15,2-1-1 0,-2-2 1 0,1-1 1 0,1 0 4 0,-1-4 4 16,2 2 4-16,-2-1 4 0,-1-2 4 0,0-2 2 0,1 2 7 0,-3-4 6 16,2 2 5-16,-4-2 4 0,1 1 4 0,-2-2 3 0,0 2 2 15,-2-2 0-15,1 1-2 0,-4 1-4 0,2-1-6 0,-3 2-6 0,1 0-7 16,-2 2-8-16,1-2-16 0,-3 2-20 0,-1 1-23 0,2 1-27 0,-4 3-35 15,2 0-41-15,-1 3-48 0,-3 2-49 0,3 0-81 0,-3 2-98 16,1 2-89-16,1 2-83 0,-1 2-41 0,0 4-24 0,1 1-3 0</inkml:trace>
  <inkml:trace contextRef="#ctx0" brushRef="#br0" timeOffset="90322.2678">3486 7178 77 0,'-1'-7'218'16,"-1"1"-34"-16,2 0-24 0,-1 0-16 0,-1 2-14 0,0-2-10 0,-2 0-12 15,1 0-13-15,1 0-10 0,-1 1-7 0,-2-2-10 0,0 2-10 0,0 0-7 16,1 1-10-16,-4 0-5 0,3-3-2 0,-1 3-2 0,-2-1-4 16,-1 1-1-16,2 0 0 0,-1-1-1 0,0 2-2 0,-1-1 1 0,1-1 2 15,0 2 1-15,0-1 1 0,-1-1 1 0,1 3-1 0,0-3 0 16,0 2-2-16,0-1-2 0,0 0-4 0,2 0-3 0,-2 0-1 16,0 1-2-16,0 1-2 0,0-1-1 0,-1-1-3 0,1 2-3 0,2-1-1 0,-4 1-2 15,1 1-1-15,2-2-2 0,-1 1-1 0,-1 1 0 0,-2-1 0 16,3 2-1-16,-2-1-2 0,-2-1 0 0,1 2-2 0,-2 0 2 15,2 0-1-15,-2 0 1 0,-1 0-1 0,1 0 2 0,-2 2 1 0,-1-1-1 16,-1-1 1-16,0 2 0 0,-1-1 3 0,-1 1 0 0,-2-1 1 0,2 1 3 16,-3 1 1-16,1 0-1 0,-2-1 1 0,1 3-1 0,-2-3 0 15,2 3-2-15,-4-1 1 0,3 0-2 0,-2 3 0 0,1-3-1 0,2 1 0 16,-2 2-2-16,0-1-2 0,1 1 1 0,0-1-1 0,1 2 1 0,0-3 2 16,-1 2 1-16,2 2 3 0,0-1 0 0,1-1 2 0,1 0 1 15,-3 2 0-15,3 0 2 0,1 0 2 0,-2 0 1 0,1-1 1 0,0 2 3 16,0 0 1-16,0-1 1 0,0 2 1 0,0 0 1 0,0-1 1 15,-1 1 0-15,-1 1 2 0,2-1-1 0,-1 0 1 0,-1 1 1 0,0 0 2 16,-1-1 1-16,0 0 0 0,0 0 0 0,0 1 1 0,0 0-1 0,0 0-2 16,1-1 0-16,-3 1-3 0,4 0 0 0,-2-1-3 0,1 0-1 15,-1 1-1-15,3 0-3 0,-2-1-2 0,3 1-3 0,-3-2-2 0,5 2-1 16,-1-1-4-16,-1-1-2 0,3 1-1 0,0-1-1 0,-2 1-3 16,4-1 1-16,1 1-2 0,-1-1 2 0,2 2-2 0,-2-3 2 0,4 2-2 15,-4-2 0-15,4 0-1 0,1 2 0 0,-2-2 0 0,1 1-1 16,1 0 0-16,0 1 0 0,-1-1 2 0,1 0-2 0,0 2-1 0,-2-2 0 15,1 2 0-15,1 0 2 0,0 0 4 0,-1-3 5 0,1 4 5 0,0-1 3 16,0 0 2-16,-1 1 4 0,0 1 2 0,0 0 1 0,-2-1 1 16,3 1 3-16,-2 1 3 0,2 0 0 0,-4-2-1 0,2 2 0 0,2 2-2 15,-2-2-3-15,0 0-4 0,0 0-3 0,1 1-3 0,0 0-1 16,-1-2-1-16,-1 3-1 0,3-2-1 0,-2-1-2 0,0 4 1 0,3-3-2 16,-2 2 0-16,1-1 1 0,-2 1-1 0,2 2 2 0,0-2-2 0,-1 0 1 15,1 3 1-15,0-1-1 0,0 0 2 0,-1 1 0 0,1 1 0 0,0-1 2 16,0 0 0-16,-1-1 0 0,2 2 1 0,1 1 0 0,-2-3-1 15,-1 3-1-15,1-3-1 0,1 2 1 0,1-3-1 0,-3 2-1 0,1 2 1 16,0-1-1-16,0-4-2 0,0 3-1 0,0 0 0 0,2-1 0 0,-3 0-2 16,2 0-2-16,-1-1 1 0,2 0-1 0,-2-1-1 0,2 0-1 0,-1 0 0 15,1-1-1-15,1 1 0 0,0-1-2 0,-1 0-1 0,0-1 0 16,3 1 1-16,-2-1 2 0,2-2 0 0,-2 3 2 0,-1-1 1 0,3-1 2 16,-1 0 1-16,1 1 1 0,0-2 1 0,0 3 2 0,1-2 1 0,-1 1 1 15,0 2 2-15,-2-2 2 0,2 0 0 0,0 1-1 0,0-1 0 0,0 0 0 16,-1 1 0-16,1 1 0 0,0 0 2 0,1-2-1 0,-1 2 0 0,-1 2 0 15,1-3 0-15,1 2-2 0,-1 1 1 0,1-2 0 0,-1 1-1 16,1 0 0-16,1 0-1 0,-1 1-2 0,-1 0 0 0,1-1 0 0,1 0-2 16,-1-1 1-16,2 0-1 0,-3 0 0 0,2-1 0 0,1 0 1 0,0 1-2 15,0 0 0-15,0-2 1 0,1-1-1 0,2 2-1 0,-3 1 2 0,2-3-1 16,-1 1-1-16,1 0-1 0,1-1 1 0,-1 1-2 0,-1 0 0 16,1-2-2-16,1 2 1 0,0-2-1 0,1 1 0 0,-1 1 0 0,1-1-1 15,-1-1 1-15,0 1-1 0,2 0-1 0,-1 1 2 0,-1-1 0 0,3 0 0 16,-3 1-2-16,3-2 1 0,-2 3-1 0,-1-2 1 0,2 0 1 0,-2 0-2 15,2 0 0-15,-2 1-1 0,4-1 2 0,-2-1-1 0,0 1-1 0,0-2 2 16,1 2 0-16,0-1 2 0,-1-1 1 0,0-1 0 0,0 0 0 16,1 0 1-16,-1-1 2 0,1 0-1 0,-1 0 2 0,-1 0 1 0,3-2 1 15,-1 1-1-15,-1 0 2 0,4 0-1 0,-4-1-2 0,3 1 1 0,-1-2-1 16,0 2 1-16,1-2-2 0,0 1 1 0,0-1 1 0,1 1-2 0,-2 0 0 16,1-1-1-16,4 2 0 0,-4-1 1 0,2 1 2 0,0-1-1 15,0-2 2-15,1 2 1 0,0 1 1 0,0-2 0 0,1 1 2 0,0-1 0 16,-1 1 1-16,2 1 3 0,-1-1 0 0,0-1 2 0,2 0 0 0,-3-1 1 15,3 0-1-15,-1 0 1 0,-2 0 0 0,3-1 0 0,-1-2 0 16,-1 4-1-16,1-4-1 0,1 1 0 0,-3-1-1 0,2 1-1 0,1-1-1 16,-1 0 0-16,1-1-2 0,-1-2 0 0,2 5 0 0,-2-5 0 15,1 0-1-15,-1 0-1 0,1 0-1 0,2 0-2 0,-2 0 1 0,2 0 0 16,-3 0-2-16,4 0 1 0,-4 0-2 0,2 0-1 0,0-3-1 0,0 1 1 16,-2 2-4-16,3 0 1 0,-3 0 0 0,1-2-1 15,0 2 0-15,-2 0-1 0,0-1 1 0,1 1 0 0,1-2-1 0,-3 2-2 0,3 0 1 16,-1-2 0-16,-2 1 1 0,1 1-1 0,-2-2 1 0,4 0 0 15,-3 2-1-15,-1 0 1 0,0-3-2 0,2 3 1 0,-3-2-1 0,2 0 1 16,-1 1 1-16,1-1 0 0,-2-1 1 0,1 1-1 0,-2 0-1 16,2 0 1-16,0-1-2 0,0 0 1 0,2 0-1 0,-2 0 1 0,1 0-1 15,0-1 1-15,-2 0-1 0,1 0 0 0,2 1-1 0,-2-1-1 0,0-1 1 16,2 0-2-16,-1 0-1 0,2 0-2 0,-2 0-3 0,0 1-1 16,1-2 0-16,0 2-2 0,-1-1-1 0,0 0 0 0,0 1 1 0,0-2-1 15,-2 1-1-15,1 1 1 0,2 0 0 0,-2-1 1 0,1 2 1 16,-2-4 2-16,1 2 1 0,0 0 3 0,-1 0 2 0,-1 0 1 0,0 0 2 15,0 1 0-15,3-1 1 0,-5 0-1 0,2 0 1 0,-1 1 0 16,0-2 2-16,1 1 1 0,0-1-1 0,-1 0 1 0,0 1 0 0,1-2-1 16,0 2 1-16,0-2 0 0,1 0 0 0,-1 2 0 0,-1-2 1 15,1 1 2-15,1-1 2 0,1 0-1 0,-2-2 1 0,1 2 1 0,-1-1 1 16,0 1-1-16,0 0 2 0,1-1 0 0,-1-1 1 0,0 1-1 16,1-1 2-16,1 2 0 0,-2-2 0 0,0 0 2 0,1 2-2 0,-1-2 0 15,0 1 0-15,3-1 1 0,-3 1 0 0,0 1-1 0,0-1-1 0,1 2 1 16,-1-4 0-16,-1 3 0 0,-1-1 0 0,3-1 0 0,-2 2-1 0,-1-1-1 15,2 0 0-15,0 1 0 0,-2-1 1 0,-1 1 0 0,1-2-2 16,1 2 2-16,0-2 0 0,0 2 0 0,-3-1-1 0,1 1 0 0,0-1-2 16,0 1 2-16,1-2 0 0,0 1-2 0,1-1 1 0,-1-1-2 0,2 1 0 15,-2 1-1-15,-1 0-1 0,1-1 1 0,1 0-1 0,0 0 0 16,1-2-1-16,-1 1-1 0,-1 1 0 0,3-1-1 0,-2 0 0 16,-1 0 0-16,4-1-1 0,-1 1-1 0,-1 0 0 0,0-2 0 0,0 2-2 15,1 0 1-15,-1-1-2 0,0 1 0 0,3 0 1 0,-3-2-1 0,0 3 2 16,0 1 0-16,1-3 1 0,-1 2 0 0,0 0-2 0,3-2 2 15,-4 3 0-15,-1-2 1 0,2 1 2 0,-3-1 1 0,2 0 0 0,0 2 1 16,-1 1 0-16,-1-2-1 0,0 2 1 0,1-1-1 0,-1-1 0 16,-2 2 1-16,2-1-1 0,-2 0 0 0,2 1 0 0,1-1 0 0,-2 1 0 15,-2-1 0-15,1 1 0 0,0-3-1 0,1 3-1 0,-1-1 1 0,0-1-1 16,0 1 0-16,1 0 0 0,0-1-1 0,-1 0-1 0,2 1 0 16,0-4 0-16,-2 3-1 0,2 1-1 0,-2-4-2 0,3 2-1 15,-3 0 0-15,2-1-1 0,0-1-1 0,0 0 0 0,1 2 0 0,0 0 0 16,-1-2 0-16,-1 1-1 0,3 0 1 0,-2-1-1 0,1 0 1 0,0 2 1 15,1 0 0-15,-3-1 0 0,1 1 0 0,0 0 1 0,1-2 0 0,0 3 0 16,-1-1 2-16,0 0-1 0,0 0 1 0,0 2 2 0,-1-2 1 16,1 2 2-16,-2-2 2 0,2 1-1 0,-2 2 2 0,2-2 0 0,-2 0 1 15,3 2 2-15,-3-2-1 0,2 0 3 0,-2 0 0 0,0 0-2 0,1 2 1 16,-1-3 0-16,2 0-2 0,-1 2 1 0,1-1-1 0,-2 0 1 16,2-1-2-16,-2 0 0 0,2 1 1 0,0-1-3 0,-2 0 0 15,3 0-1-15,-3 2 1 0,2-2 0 0,0 2 0 0,-2-2-1 0,2 1 0 16,1 2 1-16,0-2 1 0,-3 0-2 0,2 2 1 0,-2-1 0 15,2 0 1-15,-2 2 1 0,3-1 2 0,-3-3 1 0,2 3-1 0,-1 0 1 16,-1 0-1-16,0 1 2 0,0-1 0 0,0 0 0 0,2 1-1 0,-2-1 2 16,0 1-1-16,0-1 0 0,-1-1-2 0,1 1 0 0,-1 0-2 0,1 1 1 15,0 0-2-15,-1-2-1 0,1 1-1 0,3 0-1 0,-3 0 0 16,0-1-1-16,-1-1-1 0,1 2 1 0,2-3-1 0,-2 0-1 0,2 2 2 16,-1-1-1-16,1-2 0 0,-2 3 1 0,2-2 1 0,0 1 1 15,-2-3 1-15,2 4-1 0,-1-3 1 0,1 1 0 0,-2 0 3 0,2 0 0 16,-2 0 2-16,1 1 0 0,-1-1 1 0,0 0 1 0,1 1 0 15,0 0 1-15,-1-1 0 0,0 2 0 0,-1-2 1 0,-1 3-1 0,1-3 0 16,1 0 0-16,-1 3-2 0,-1-3-1 0,1 1-2 0,1 0 0 0,-1-1-3 16,-1 0-1-16,2 1-1 0,0-2-2 0,-1 3 1 0,-1-1-2 15,1-1-1-15,1 1 1 0,-1-2-2 0,1 3-1 0,-1-4 0 0,-1 4 2 16,1-1-1-16,1-2 1 0,-1 2-1 0,-1 0 1 0,2-1 1 16,0 3-1-16,-1-3 1 0,-1 0-1 0,1 3 1 0,1-1-1 0,-1-2 1 15,-2 2-1-15,2-2 1 0,-1 2-1 0,1 0 0 0,-2-1-1 16,1 0 1-16,1 2-1 0,0-2 0 0,-1 0 1 0,1 0 0 0,-1 0 1 15,2 2-1-15,-3-3 1 0,2 0-1 0,-1 2 1 0,1-1 0 0,-2 0 1 16,2 0 1-16,-1 3-1 0,-1-4 2 0,2 0 1 0,-1 1 0 16,-1 1 0-16,2 0 0 0,-2-1 1 0,2 0 2 0,-1 0-1 0,-1 1 1 15,0 0 3-15,0 0 0 0,0 0-1 0,0 0 1 0,0 2-1 0,0-3 1 16,0 1-1-16,0 1 0 0,0-1 1 0,0-2-1 0,0 3 1 16,0-3-1-16,0 0-1 0,0 4 1 0,0-3-1 0,0-1-1 0,0 2 2 15,0-2-2-15,0 2 2 0,0 0-1 0,0-1 1 0,0 0-1 16,0 0 1-16,0 0-2 0,0 0 1 0,0 0-1 0,0-1 0 0,0 3 0 15,0-5-1-15,0 4 0 0,0-1 0 0,0 1-1 0,0-1 2 0,0-1-1 16,0 1-1-16,0 2 0 0,0-3 0 0,2 0-1 0,-2 2 1 16,0-1 1-16,0 0 0 0,0 0 0 0,0 3 0 0,0-4 2 0,0 0-1 15,0 1 2-15,0 1 1 0,0 0 3 0,0-1 3 0,0 0 1 16,0 2 3-16,0-1 2 0,-2 1 1 0,2 0 1 0,-1-1 2 0,-1-1 0 16,2 1 1-16,-2 1 0 0,1 1 1 0,-1-2-1 0,-1 1 2 0,1-1-1 15,1 1-3-15,-1 0 1 0,-2-1-3 0,2-1 0 0,-1 2-1 16,0 0-1-16,0 0-2 0,-1-1-1 0,-1-1-2 0,2 1 0 0,-4 1-3 15,2-1-2-15,-1 1-2 0,-3 0-3 0,0-1-2 0,1 1-4 0,-3-1-8 16,-1-1-9-16,-1 2-15 0,0 0-18 0,-4-1-22 0,-2 0-29 16,1 0-31-16,-5 3-54 0,-1-3-66 0,-4 2-104 0,-2 0-123 15,-2 2-73-15,-4-1-43 0,-4 2-21 0,-4 0-8 0</inkml:trace>
  <inkml:trace contextRef="#ctx0" brushRef="#br0" timeOffset="93662.5544">19544 6856 82 0,'-19'-4'145'16,"0"-1"-47"-16,-1 1-24 0,-1 2-13 0,0-1-6 0,1 0-2 16,-3 3-3-16,1-1 0 0,-3 1-1 0,3 0 2 0,-3 1-3 15,2 0 0-15,-3 1 1 0,4 1 5 0,-2 0 1 0,1 0-1 0,-1 0 1 16,3 0 3-16,-2 2-1 0,2-2-1 0,-1 1-2 0,3 1-1 0,-1-2-2 15,0 2-2-15,1-3 1 0,1 3-1 0,2-2 0 0,-3 1-5 16,3-1-3-16,-1 2 1 0,1-1-2 0,-2 1 1 0,0-1-1 16,2 1 3-16,-2 1-1 0,2-1-1 0,-2 2 1 0,-3 0-2 0,3 0-1 15,-2 1-3-15,-2 1-1 0,1 0-2 0,-1 2 1 0,-1-1-1 16,0 2-1-16,-4-1 1 0,2 1 0 0,-2 1-1 0,2 1 1 16,-3-1-1-16,-1 1 0 0,2 0-2 0,-3 1 1 0,2 2 1 0,1-2 1 15,-2-1-2-15,-1 3 0 0,3 0-2 0,-1 0-2 0,1-1-1 16,0 1-2-16,1-2-4 0,0 1-2 0,0 1-2 0,3-2-3 15,-2 5-1-15,1-3-1 0,1 0-5 0,2-1-2 0,-3 2-1 0,2 1-2 16,0-2 0-16,3 3-1 0,-3-2 0 0,2 0-1 0,0 1 0 0,1 2 0 16,-1-1 1-16,2 2-1 0,0-1-1 0,-2-1 0 0,3 4 5 15,-2-2 1-15,2 2 4 0,0 1 3 0,0 0 4 0,0 0 3 16,0 1 4-16,-1-1 3 0,1 1 2 0,1 2 1 0,1 1 3 0,0-3 0 16,0 3 2-16,0 0-1 0,0-4-1 0,0 3-2 0,1-2-2 0,3 2-3 15,-2-2-2-15,-1 0-3 0,4-1-1 0,-1 0-2 0,-1 0-2 16,2-1-1-16,-1 1-1 0,2-2 0 0,-1 0-2 0,2-1-1 15,-1-1 0-15,1-1 0 0,0 2-1 0,-1-3-2 0,2 0 1 0,-1 1 0 16,2-1-1-16,-2-1-1 0,4 0 1 0,-4 0-2 0,1 1 0 16,1 0-2-16,-2-1 0 0,3 1-1 0,-1 0 0 0,-1 0-2 15,3 0 0-15,-5-1-2 0,2 1-1 0,2 0 0 0,0 0-2 0,1-1 1 16,-4 3-2-16,3-4 0 0,2 2-1 0,-2-1 2 0,0 1-1 16,2 0 2-16,-2-1 1 0,1 0 2 0,-1 0 0 0,2 1 4 0,1-3 0 15,-1 2 1-15,2-1 3 0,-3-1 1 0,3 0 0 0,-1-1 4 16,2 0 0-16,0 0 1 0,0 0 1 0,0 0-1 0,0-2 0 0,2 2 2 15,-1 0-2-15,3-2 1 0,-3 0 0 0,2 1-1 0,1-1 0 16,0 1-1-16,1-2-1 0,0 1-1 0,-2 1 0 0,2-1 0 16,1 1 0-16,-1 0-1 0,0-2 0 0,1 4 0 0,0-3-2 0,0 2 1 15,-1-1-1-15,2 1-1 0,0 2 1 0,0-3 1 0,-1 1-2 16,1 0 1-16,2 1 0 0,-3 1-1 0,2-2 0 0,0-1-2 0,1 3 1 16,-1-2-1-16,0-1-1 0,3 1 0 0,-1 0 1 0,-1-3-2 15,2 2-1-15,0-2-1 0,2 0 1 0,0 0-1 0,-2-2-1 16,3-1 2-16,-3 1 2 0,4-2-1 0,-2-1 0 0,0 3 0 15,3-5 0-15,-2 3 0 0,2-3-1 0,-2 0 1 0,0 0-1 0,2 1 1 16,2-3 2-16,-4 1 0 0,3 0 2 0,-2-1-2 0,2-1 1 0,-3 1 1 16,3 1-1-16,1-1 2 0,-6-1 1 0,3 1 0 0,1-3 0 15,-2 4 1-15,2-3 1 0,-2 1 0 0,0 1 0 0,0-1 0 16,0-1-1-16,1 0 0 0,0 0 1 0,0-1-1 0,0 2 1 0,-2-2 0 16,4 2 0-16,-2-2 1 0,0 0 0 0,2 0 1 0,-2 0 1 15,1-2-2-15,3 2 1 0,-2-2 0 0,-1 2 1 0,1-2-1 0,1 1 0 16,1-1 0-16,-1-1 1 0,0 0-2 0,-1-1-1 0,1 1 0 15,1 1-1-15,-3-3-2 0,4 3 1 0,-2-3 0 0,-1 2-2 0,2-2 0 16,-3 1-1-16,3 1 0 0,-3-2-1 0,1 2 1 0,0-1-2 16,-2-1-1-16,0 2 0 0,1-3 0 0,-2 3 0 0,-1-1-1 15,2-2 1-15,-1 2-1 0,-2-1 0 0,2-2 2 0,-2 4-1 0,2-2-1 16,-3 0 0-16,2 1 1 0,-1-2 0 0,1-1-2 0,1 2 0 0,-3 0 0 16,3-1-1-16,-1-1 0 0,-2 1 0 0,3-1 0 15,-1-2-1-15,3 2 0 0,-4-1-1 0,2 1-1 0,-1-2 1 0,3 0-1 16,-2 0 1-16,2 2-1 0,-3-3 1 0,1 1-1 0,2-3 1 15,-3 4-1-15,1-2-1 0,0 0 2 0,0 0 1 0,-1-3 0 0,1 3 2 16,0 0 0-16,0-2 1 0,-1 2 1 0,3 0 0 0,-5 0 2 16,0 1-1-16,5-2 1 0,-5 3 1 0,1-4-1 0,-1 2 1 0,1 1 1 15,0-1-1-15,-1 1 1 0,1-1-2 0,0-2 0 0,-2 4-1 16,-1-4-1-16,4 4 1 0,-2-2-1 0,0-1-2 0,-2 2 1 16,3-1-1-16,-2 0 1 0,1-2-1 0,-1 2-1 0,1 0 1 0,0-1-2 15,-1 1 1-15,0 0 0 0,0-2 0 0,1 2-1 0,0 0 0 16,0-1 0-16,-1 2 0 0,1-1 0 0,0-3-2 0,0 4 0 15,-2-3 0-15,1 2 1 0,2 1 0 0,0-1 2 0,-3 0 1 0,4-1 1 16,-2 0 1-16,0 1 1 0,0 1 1 0,0-2-1 0,1 2 1 0,-2-3 1 16,0 3 0-16,0-1 1 0,2 0-2 0,-1-2-1 0,0 2-1 15,-2 0 1-15,4-1-2 0,-2 1 0 0,-1-2-2 0,-1 2 2 16,4-2 2-16,-4 2-1 0,4 0 0 0,-4-1 0 0,1 1 1 0,0-2 2 16,-1 2 1-16,0-2 1 0,-1 2 1 0,1-2 0 0,-1 0 2 15,1 2 0-15,-1-2 2 0,1 0-1 0,-3 0 0 0,2 1-1 16,0-1 0-16,0 1 0 0,-2-1 0 0,2 0-1 0,-1-2-2 0,2 1 1 15,-3 0-1-15,2 0-1 0,-1-2 1 0,0-1-1 0,0 3-2 16,1-2-1-16,-2-1-1 0,2 1 0 0,-4-2 1 0,3 0-2 0,-1 1-2 16,-1-1 1-16,4-2 0 0,-2 3 0 0,-3-1-2 0,3-1-2 15,-1 2 1-15,0-1-2 0,1 1 0 0,-1-1 1 0,1 0 0 0,-3 3 1 16,2-1-2-16,-1 0-1 0,0 0 2 0,0-1-1 0,0 4 1 16,1-5-1-16,0 5 1 0,-3-2 0 0,2 1 0 0,-2-1 0 0,2 2-1 15,-2-1 0-15,2 1 0 0,-1-1 0 0,1 2-1 16,0-3 2-16,-2 2-2 0,2-1 0 0,-2 1 0 0,2-1 1 0,-1 2 0 15,0-1-1-15,-1 0 1 0,0 0 0 0,0 1 1 0,0-1 2 16,-1 0 0-16,0 1 2 0,1-1 1 0,-1 0 2 0,-1 2 0 0,3 0 1 16,-2-1 2-16,0 1 2 0,-1 0 1 0,-1-2 1 0,2 2 2 15,-1 0 1-15,-1-1-1 0,2 1 2 0,0-1-2 0,-2 0 1 0,0 2 0 16,0-4-1-16,0 1 0 0,0 2-1 0,0-3 0 0,0 0-1 16,0 1-1-16,0 0 0 0,0-1-1 0,0-1 0 0,-2 1-1 0,0-1 1 15,1 0-1-15,-1 0-1 0,1-1 1 0,-3-1 0 0,0 3 0 16,1-4 1-16,-2 0-1 0,0 3-1 0,0-1 3 0,1-2 2 0,-1 1 3 15,-3 0 0-15,3 1 2 0,-1 0 1 0,0 0 2 0,-2-2 1 16,2 2 2-16,-1-1 2 0,-1-1-1 0,2 1 2 0,-3 0 2 16,2 2 1-16,1-3-1 0,-1-1-3 0,-2 4 0 0,3-3-3 15,-2 3-2-15,1-1-1 0,-2-2-3 0,3 2-1 0,-1 1-3 0,-1-1-2 16,-1-2-1-16,3 3-4 0,-2-2-2 0,0 3-3 0,-2-2-2 16,2 0 0-16,-3-1-3 0,0 1-1 0,0 1-2 0,2 0-2 0,-5-1-3 15,-1 0-5-15,0 1-6 0,-2-1-9 0,-1 2-8 0,-3-1-9 16,0 1-14-16,-2 0-15 0,-2 1-17 0,-4 0-20 0,-1 3-21 0,0-3-25 15,-5 3-29-15,0 1-36 0,-4 0-44 0,-4 3-58 0,1 2-69 0,-6-1-77 16,1 4-83-16,-5 0-37 0,-4 0-14 0</inkml:trace>
  <inkml:trace contextRef="#ctx0" brushRef="#br0" timeOffset="95426.5585">17831 8964 42 0,'0'-3'608'0,"-2"0"9"16,2 0 8-16,-1-1-100 0,-1 2-151 0,2 0-99 0,0 1-68 15,0-1-45-15,0-1-32 0,0 3-21 0,0 0-15 0,0 0-14 16,0 0-15-16,0 0-13 0,0 0-14 0,0 0-12 0,0 0-12 0,0 0-10 16,0 0-9-16,0 0-7 0,0 0-4 0,0 0-7 0,0 0-4 15,0 2-2-15,0-1-3 0,0 1 2 0,0 1 1 0,0-1 1 16,0 3 3-16,0-2 2 0,0 2 4 0,0 0 6 0,0 4 4 0,0-2 5 16,0 1 7-16,-1 1 4 0,-1-1 6 0,2 3 4 0,-2 1 4 0,-1-1 3 15,2 1 0-15,-1 2 1 0,-1-1 1 0,0 1-9 16,-1 0-13-16,0 1-17 0,1-1-22 0,0 2-26 0,-1-1-30 0,1-2-38 15,2 2-47-15,-3-1-54 0,3 1-62 0,-1-2-94 0,0-1-110 0,1 0-63 16,-1-1-40-16,2-2-15 0</inkml:trace>
  <inkml:trace contextRef="#ctx0" brushRef="#br0" timeOffset="95814.494">18063 9044 451 0,'-3'-5'624'0,"1"0"7"0,-1-1 7 0,2 3-111 0,-1-1-170 16,0 1-108-16,-2 0-79 0,4 1-49 0,-1-1-33 0,1 3-25 15,-2-2-20-15,2 2-16 0,0 0-15 0,0 0-13 0,0 0-10 0,-2 2-8 16,-1-2-7-16,1 3-3 0,1 0-2 0,-1 0 1 0,-1 0 1 16,-2 1 2-16,4 1 2 0,-4 0 5 0,0 2 4 0,1-1 5 15,0 1 4-15,0 2 5 0,0-1 3 0,0 1 1 0,0 0 1 0,1-1 2 16,-3 1-2-16,5-1 1 0,-3 0-3 0,3 1-4 0,-1-2-2 0,1 3-8 15,1-3-7-15,0-1-8 0,0 2-10 0,0-3-8 0,1 0-8 16,1 0-6-16,-1-2-4 0,3-1-2 0,-1 1-4 0,3 1 1 16,-1-4 2-16,-2 0 5 0,2 0 7 0,-1-4 7 0,1 3 8 0,3-2 12 15,-3-1 12-15,1-1 12 0,-1 0 10 0,0 0 11 0,0-3 11 16,-4 2 9-16,3-1 7 0,0-3 7 0,-4 1 5 0,1 2 2 16,-1-2-2-16,-1 0 0 0,-1-1 3 0,0 1-2 0,-2 0-4 0,1 0-4 15,-2 0-4-15,2 2-6 0,0-3-9 0,-4 3-6 0,2-1-9 16,2 1-7-16,-3 2-8 0,3-1-8 0,-2 2-7 0,4 1-15 0,-3 0-15 15,1 0-15-15,2 0-15 0,1 3-14 0,0 0-12 0,0 0-16 16,-2 0-17-16,2 3-22 0,0-2-23 0,0 3-22 0,2-1-23 0,-2 2-19 16,1 0-19-16,2 1-12 0,1-1-5 0,-1 3-4 0,0-2-3 15,3 2-6-15,0-3-9 0</inkml:trace>
  <inkml:trace contextRef="#ctx0" brushRef="#br0" timeOffset="96163.0766">18142 9077 331 0,'5'-4'393'0,"-2"1"-8"16,0-2-20-16,-1 3-19 0,0-3-21 0,-1 3-21 0,-1-3-24 0,2 2-26 15,-1-1-26-15,1 1-19 0,0 1-16 0,-2-1-17 0,0 0-20 0,0 1-15 16,0-1-15-16,0 1-16 0,0 2-16 0,0 0-15 0,0 0-15 16,0 0-14-16,0 0-15 0,0 0-13 0,0 0-12 0,0 0-13 0,0 0-13 15,0 0-8-15,0 0-7 0,-2 2-4 0,0 0-2 0,1 1 0 16,-1 0 0-16,2 1 1 0,-1 0 3 0,1 3 4 0,-4-2 3 16,3 4 6-16,-1 1 5 0,0-3 6 0,-1 4 7 0,2-3 6 15,-1 2 4-15,2 2 1 0,-2-2-1 0,2 1-1 0,0 0-5 0,0 0-5 16,0-1-5-16,0 0-6 0,0-2-5 0,2 1-6 0,-2-1-6 0,3-1-6 15,-1 0-5-15,-1-1-2 0,1-2-2 0,1 1 0 0,1-2 1 16,0-2 2-16,1 1 4 0,-1-2 4 0,1-2 7 0,0 1 5 16,2-2 9-16,-3-2 7 0,1 1 10 0,1-2 9 0,1-1 8 0,-3-1 5 15,1 1 5-15,0-2 4 0,-2 1 4 0,2-2 1 0,-4 0 3 16,-1 1-1-16,2-1-2 0,-2 1-1 0,-2-1-2 0,2 1-3 0,-1 1-5 16,-4 0-4-16,4 1-8 0,-3 1-4 0,1-2-8 0,2 4-6 15,-3-2-8-15,1-1-9 0,-2 5-11 0,2-3-13 0,1 3-16 16,-2-1-21-16,3 1-22 0,-1 0-25 0,0 1-27 0,1 1-31 15,1 0-31-15,0 0-34 0,0 0-32 0,0 0-30 0,0 0-29 0,0 1-52 16,1 3-67-16,1-1-39 0,1 1-23 0</inkml:trace>
  <inkml:trace contextRef="#ctx0" brushRef="#br0" timeOffset="96548.0383">18446 9063 83 0,'0'-3'583'0,"0"1"8"15,0 0-56-15,0 2-89 0,0-3-80 0,0 3-78 0,0 0-50 16,-2-2-35-16,2 0-26 0,-2 2-23 0,2-1-19 0,0 1-18 16,0 0-17-16,-2 0-17 0,2 0-13 0,0 0-12 0,0 0-9 0,0 0-11 15,-2 0-9-15,0 0-9 0,1 0-7 0,-1 0-8 0,1 1-3 16,-1-1-6-16,-1 4-3 0,1-4-2 0,1 3-2 0,-3 1 0 16,1 1-1-16,-2-1-1 0,1 2 1 0,-1 1-1 0,2-1 2 0,-2 2 2 15,2 1 4-15,-2 0 2 0,0 0 3 0,1-1 3 0,-1 5 0 16,2-2 3-16,0 0-2 0,0-1 1 0,1 3-1 0,0-3 1 0,1 2-1 15,-1-1-1-15,2-1-1 0,0 2-6 0,2-3-1 0,-1-1-3 0,3 2-2 16,-3 0-3-16,2-3 0 0,2-2-1 0,-2 2 2 0,3-1 2 16,1-4 0-16,-1 0 1 0,1 0 1 0,-1-2 1 0,3-2 2 15,-1-1 5-15,3 1 5 0,-1-3 3 0,-1-2 5 0,1-1 8 0,1-1 4 16,-2-1 6-16,-1-1 5 0,0 0 4 0,1-2 5 0,-4 0 5 16,2-2 3-16,-2 1 3 0,-4-1 1 0,2-2 1 0,-3 3-3 15,-1-1-6-15,-2-2-6 0,-1 3-8 0,-2-1-13 0,-1 2-10 0,-3 0-27 16,0 1-29-16,-3 2-44 0,-2 2-49 0,-1 1-77 0,-5 1-89 15,1 3-125-15,-3 3-138 0,-2 2-70 0,-2 2-37 0,-1 2-17 0,-4 3-8 16</inkml:trace>
  <inkml:trace contextRef="#ctx0" brushRef="#br0" timeOffset="114318.8114">878 6203 38 0,'0'-8'557'0,"0"-1"9"0,0 2-49 0,0 2-78 0,-1-3-81 16,1 2-84-16,-2 0-50 0,2 2-36 0,0-1-22 0,0 1-14 0,-2 1-10 15,2 0-8-15,0 0-15 0,0 1-15 0,-1 2-17 0,1 0-11 16,0 0-17-16,0 0-16 0,0 0-17 0,0 0-18 0,0 0-15 0,0 2-11 16,0-1-9-16,-2 3-6 0,2-1-1 0,0 2-4 0,-1 1 1 0,-1 3 1 15,2-1 1-15,-3 2 4 0,2 3 4 0,1-1 4 0,0 2 9 0,-2 1 7 16,2 2 6-16,0-3 4 0,0 3 2 0,0 0-1 0,0-1-5 0,0 0-8 15,0 1-9-15,0-1-10 0,0-2-14 0,2 1-14 0,-2 0-18 16,1-1-21-16,2-2-24 0,-3-2-25 0,2 2-29 0,-1-1-30 0,1-1-35 16,-1-2-40-16,1-1-45 0,1-1-49 0,-1-2-53 0,1 1-58 0,-1-3-28 15</inkml:trace>
  <inkml:trace contextRef="#ctx0" brushRef="#br0" timeOffset="114668.2819">830 5869 252 0,'-4'-4'571'16,"3"-1"1"-16,-1 2-7 0,-1 0-101 0,1 0-154 0,2 2-92 0,-1-1-65 15,-1 2-42-15,2 0-29 0,0 0-20 0,0 0-18 0,0 0-16 0,0 2-15 16,0-1-10-16,0 2-10 0,0 2-5 0,0-3-3 0,0 5-1 0,2-1 0 16,-1-1 3-16,-1 2 2 0,2 2 4 0,-2-1 4 0,1-1 3 15,1 1 3-15,0 2 0 0,1-2 1 0,-1 2-3 0,-1-3-2 0,1 1-2 16,2-3-2-16,-1 4-2 0,2-4-3 0,-2 0-2 0,-1-2-2 0,1 1 1 15,0-1-2-15,1-1-2 0,-1-1-3 0,3-1-2 0,-3-1 2 0,3-1-2 16,-1-1-3-16,2-1-1 0,0-2-1 0,-2-1 1 0,1 0 0 16,1-2 0-16,-1 0 1 0,0-3 1 0,2 0 1 0,-3 1 4 0,0-4 4 15,-2 1 3-15,0 2 6 0,-1-3 7 0,-1 1 8 0,2 1 8 0,-3 1 8 16,-3 0 7-16,2 0 3 0,-1 1 2 0,-1 2 0 0,-2 1-1 0,2 3-3 16,-2-1-3-16,-3 2-1 0,2 1-3 0,-2 1-4 0,0 2-6 15,0 2-3-15,-1 1-6 0,-1 1-6 0,-1 2-4 0,0 1-1 0,2 2-6 16,-4 2-7-16,4 2-9 0,1 0-9 0,0 3-14 0,0 0-17 0,0 1-19 15,3 2-24-15,2 0-26 0,0-2-29 0,3 3-38 0,0-1-42 0,3 0-70 16,2 1-82-16,1 0-53 0,3-2-37 0,-1-1-18 0</inkml:trace>
  <inkml:trace contextRef="#ctx0" brushRef="#br0" timeOffset="115316.0571">1073 6135 547 0,'-3'-3'603'0,"3"-1"-23"0,-2 1-42 16,2 3-96-16,-1-4-122 0,-1 4-77 0,2-1-54 0,0 1-36 16,0 0-28-16,0 0-24 0,0 0-21 0,0 0-22 0,0 0-22 0,0 0-18 15,0 1-17-15,0 3-11 0,0-1-8 0,2-1-6 0,-1 3-4 0,-1 1-1 16,0 1-1-16,2 1 3 0,-2 1 4 0,1 0 3 0,1 0 3 0,-2 1 4 16,0 2 5-16,2 0 3 0,-1 0 3 0,-1 2 0 0,0-1 0 15,3-1 2-15,-3 0 1 0,1 0 0 0,1 2 1 0,-2-2 0 0,2-1 0 0,-1 1 0 16,-1-3 1-16,2 1-1 0,-2 0 0 0,1-4 0 0,1 2-1 15,-2-2 3-15,2-2 1 0,-2 1 3 0,0-3 5 0,1 0 1 0,1-1 4 16,-2 1 0-16,0-2-2 0,3-2-2 0,-1 1-2 0,-1-2-2 0,3-1-1 16,0-1 0-16,-1-1-1 0,2-3-4 0,-2 0-1 0,2-1-7 0,0-2-2 15,0 0-6-15,0-3-3 0,0 0-1 0,2 0 1 0,-1-2 4 16,-1 0 4-16,0 1 5 0,1 0 5 0,0 1 5 0,-3-1 6 0,2 1 4 16,-2 4 6-16,1-1 5 0,-1 1 2 0,1 2 3 0,-2 1 1 15,-2 3-2-15,1 1 0 0,1-1-6 0,-2 3-7 0,2-1-7 0,-2 0-9 16,0 3-7-16,0 0-5 0,1 1-6 0,-1 1-5 0,2 1-3 0,-2 1-2 15,1 1-1-15,1 2 1 0,-2 0 0 0,3 2 4 0,-1 1 4 16,-1 0 5-16,1 3 6 0,0-3 6 0,1 2 4 0,0 2 2 0,0-2-1 16,0 1 1-16,0-1-3 0,0 0-6 0,1 0-2 0,-1 0-5 15,0 0-6-15,-1-1-4 0,1-2-7 0,1 0-5 0,-1-2-5 0,-1 0-6 16,1 0-4-16,-1-2-2 0,-1-2-3 0,1 1 2 0,1-1-2 16,-1 0-2-16,1-3-3 0,-1 0-8 0,4-3-3 0,-3 0 0 0,0-1-2 15,0-1 2-15,-1-2-1 0,3-1 2 0,-2-1-2 0,2-4-3 0,-2 0-5 16,1 0-10-16,-1-4 0 0,1 0 3 0,-1-2 5 0,0-1 9 15,-1-1 10-15,-1-2 8 0,1 0 9 0,-2-2 10 0,0 1 12 0,0 0 11 16,0 2 16-16,-2-2 20 0,1 4 21 0,-1-1 20 0,-1 2 18 16,1 4 12-16,-1 0 10 0,1 2 9 0,1 3 3 0,-1 2 2 0,-2-1-4 15,2 4-5-15,1 0-8 0,-1 2-12 0,2-1-13 0,-1 3-15 0,1 1-13 16,-2 0-12-16,2 3-11 0,-3 2-10 0,1 0-7 0,1 4-6 16,-1-1-4-16,0 2-3 0,2 4 0 0,-1 0 0 0,-1 1 3 0,2 4 4 15,-2-1 2-15,2 3 2 0,0-2 0 0,2 3 0 0,-2 0 0 16,2-1 1-16,-1 1 1 0,1-2-1 0,1 1-1 0,0-1 0 0,1 1-4 15,-1-2-4-15,3 1-9 0,-3-3-11 0,2 0-12 0,0 0-13 16,-2-3-17-16,3 1-16 0,-1-3-21 0,1 0-21 0,-1-2-23 0,0 0-22 16,-1-2-34-16,1-1-39 0,4-2-59 0,-4-1-69 0,2-1-62 0,-1-1-62 15,2-2-27-15,0-3-11 0</inkml:trace>
  <inkml:trace contextRef="#ctx0" brushRef="#br0" timeOffset="115499.695">1292 6046 407 0,'-7'0'524'16,"4"0"0"-16,-1 0-87 0,1 0-133 0,1 2-94 0,1 0-74 0,1-2-43 15,0 0-27-15,0 0-17 0,0 3-8 0,1-3-11 0,1 2-7 16,3 0-12-16,-2 1-13 0,6-3-15 0,-2 2-16 0,1-1-22 0,1-1-23 16,4 0-38-16,1 0-46 0,2 0-73 0,0-3-86 0,4 0-72 15,-1-1-63-15,0 1-33 0</inkml:trace>
  <inkml:trace contextRef="#ctx0" brushRef="#br0" timeOffset="115718.7514">1601 6186 292 0,'-4'2'558'0,"0"3"7"0,4-2 4 15,-2-1-98-15,2 0-147 0,0-2-96 0,2 3-70 0,1-3-37 0,0 0-26 16,0 0-11-16,2 0-10 0,0 0-8 0,1-3-10 0,2 3-9 0,0-2-13 16,0 0-14-16,2 1-19 0,0-3-18 0,0 1-18 0,1 1-20 15,3 0-22-15,-4-1-19 0,2 0-23 0,1 1-27 0,-2 0-32 0,0 0-39 16,0 1-43-16,-1-2-46 0,1 3-46 0,-3-2-49 0,-2 1-50 16,2 1-30-16,-4 0-16 0</inkml:trace>
  <inkml:trace contextRef="#ctx0" brushRef="#br0" timeOffset="115879.833">1677 6268 87 0,'-2'3'455'0,"0"-1"-54"16,1 0-77-16,1-2-54 0,0 0-43 0,1 3-27 0,1-3-19 0,0 0-13 15,1 0-11-15,0 0-12 0,5 0-15 0,-2-3-20 0,1 3-20 16,1-4-20-16,2 1-20 0,0-2-21 0,1 3-22 0,2-3-26 0,-2 0-26 16,4 1-26-16,-2-2-26 0,1 0-39 0,-1-1-45 0,3-1-47 15,-4 1-49-15,3-1-65 0,-3 1-72 0,1-3-43 0,-2 1-28 0</inkml:trace>
  <inkml:trace contextRef="#ctx0" brushRef="#br0" timeOffset="116120.6577">1844 5998 11 0,'-9'-3'578'0,"1"0"10"15,1 1 9-15,1 0-66 0,1-1-102 0,-1 1-84 0,3 1-76 0,0 1-51 16,1-2-36-16,-1 2-28 0,3 0-24 0,0 0-25 0,0 0-19 0,0 0-22 16,0 0-19-16,0 0-17 0,0 2-13 0,0 1-13 0,2 0-9 15,-1-1-5-15,2 1-4 0,1 2-1 0,-1 1-1 0,3 0 2 0,-1 2 2 16,1 0 3-16,2 0 4 0,0 3 3 0,0-1 7 0,0 0 1 15,1 1 2-15,2 1-1 0,-1 0 2 0,-1-1-2 0,2 1-2 0,0 0-1 16,-1 1-1-16,1-1-2 0,-3 2-1 0,1-4-1 0,0 2-1 0,-2-1 0 16,-1 2-1-16,1-2 1 0,-2 1 0 0,-1-2 1 0,-1 3 0 15,0-1 0-15,-1-2 5 0,-2 0-1 0,-2 1 1 0,-1-1 0 0,0 0 2 16,-1 2-10-16,-1-3-10 0,0 3-21 0,-1-2-26 0,-1 0-38 16,0 1-43-16,-1-1-67 0,1 0-75 0,2 2-105 0,-1-4-116 0,0 1-62 15,3 0-38-15,0-1-18 0,1-2-11 0</inkml:trace>
  <inkml:trace contextRef="#ctx0" brushRef="#br0" timeOffset="116668.5476">2290 5985 245 0,'-3'-2'595'0,"0"1"12"0,1-1-34 0,-1 2-60 0,1-2-96 16,1 2-116-16,-1 0-68 0,2-3-45 0,-2 3-24 0,2 0-15 0,0 0-11 15,0 0-12-15,0 0-13 0,0-4-10 0,0 3-13 0,2-1-13 0,-2 0-10 16,2-1-13-16,-1 1-12 0,1 2-10 0,1-2-10 0,0-1-8 16,-1 0-10-16,4 1-6 0,-3 0-6 0,2-3-5 0,0 1-5 0,1 0-6 15,-1 0-4-15,1 1-5 0,0 0-1 0,1 0-4 0,-1 0 0 16,-1 0-1-16,2 3-2 0,-2-1 1 0,0 1-1 0,0 1 1 0,0 0-1 16,0 3 1-16,-2 0 0 0,3 1 1 0,-3 0 2 0,0 3 2 15,-1 1 4-15,-1 1 4 0,-1 2 3 0,-1 1 5 0,-1 2 4 0,-1 1 4 16,-2 1 3-16,-1 2 2 0,0-1 4 0,-1 2 3 0,-1-2 2 0,-2 3 0 15,0-2 0-15,0 1 1 0,-2-3 0 0,2 0 1 0,-1-2 0 16,0 0 2-16,3-1 1 0,0-2 2 0,-2 0 4 0,3-3 5 0,1 0 4 16,1-2 7-16,0-1 6 0,2-1 6 0,-2-3 9 0,4 2 7 15,-1-1 9-15,1 0 6 0,-1-3 6 0,2 0 4 0,0 0 2 0,0 0 1 16,0 0-3-16,3 0-5 0,-1 0-7 0,1-2-9 0,1 1-8 16,1 1-9-16,0-3-9 0,0 1-11 0,1 0-8 0,3 0-10 0,-1-1-10 15,2 0-10-15,1 1-9 0,-2-1-12 0,4 2-11 0,-2-1-11 0,2-1-11 16,-2 2-8-16,3 0-12 0,-1 1-12 0,1-2-14 0,-1 2-17 15,2 0-21-15,-2 0-26 0,3 0-30 0,-3 0-34 0,2 0-47 0,0 0-56 16,-1 0-77-16,-2-1-87 0,1 1-54 0,0-2-32 0,-4 2-10 16</inkml:trace>
  <inkml:trace contextRef="#ctx0" brushRef="#br0" timeOffset="116943.2087">2620 5884 468 0,'-3'-5'652'15,"0"2"10"-15,0-1 1 0,1 1-1 0,1 0-127 0,-1 2-187 16,2-3-111-16,-2 4-70 0,2 0-45 0,0 0-28 0,0 0-26 0,0 0-19 16,0 0-20-16,0 0-17 0,0 2-12 0,2 1-11 0,-2 2-7 15,2-2-7-15,-1 2-2 0,-1 2-1 0,2 2 2 0,1-1 3 0,-1 2 5 16,-1 0 7-16,2 2 5 0,-1 0 7 0,1 2 1 0,0 0-1 15,-2-1-3-15,1 2-6 0,-2 0-9 0,3 1-11 0,-3 0-13 0,2-1-16 16,-2-1-16-16,2 0-19 0,-1 1-20 0,-1-2-23 0,2-1-25 16,-1 0-27-16,1-1-28 0,-2-2-30 0,3 0-32 0,-3-2-32 0,2 0-37 15,-1 0-35-15,1-4-45 0,0-1-51 0,-2-2-24 0</inkml:trace>
  <inkml:trace contextRef="#ctx0" brushRef="#br0" timeOffset="117367.4954">2668 5980 185 0,'-2'-10'572'15,"2"-1"-17"-15,-2 3-29 0,1 0-69 0,-1 0-87 0,2-1-55 16,0 3-41-16,0 1-29 0,0-2-24 0,0 2-16 0,0 2-12 0,0-2-17 16,2 1-22-16,-1 1-18 0,1 1-17 0,-2 0-18 0,2-1-16 15,-1 1-17-15,-1 1-14 0,2-1-13 0,1 2-13 0,-1-1-11 0,-1 0-9 16,1 1-7-16,1 0-9 0,0 0-4 0,0 0-6 0,0 0-4 0,0 0-1 16,1 0-4-16,-1 0-1 0,0 1-1 0,0 0 1 0,1-1 0 15,0 2 0-15,-1 1-1 0,2 0-3 0,-2-1-3 0,2 0-2 0,-2 3 1 16,0-2 0-16,1 1 3 0,-1 1 0 0,1 0 1 0,-1 0 3 15,0 0 1-15,1 1 0 0,-1 0 1 0,-2-2 1 0,1 3 4 0,1-1 5 16,-1-1 3-16,-2 2 4 0,2-2 2 0,-1-1 0 0,-1 1 3 16,2 0-1-16,-2 0 2 0,1 0-1 0,1-2 2 0,-2 2-1 0,3-2-1 15,-2 2-4-15,-1-1-3 0,2-1-3 0,1 2-3 0,-1-2-3 0,-1 0 0 16,1-1-1-16,1 1-2 0,-1 2-1 0,1-3 0 0,-1 0 1 16,-1 3 0-16,2-2 0 0,2 1 3 0,-2 1 2 0,0-2 3 0,0 2 4 15,-1-2 2-15,1 1 1 0,0-1 0 0,1 3 1 0,-1-1 0 16,0-1 1-16,1 2 0 0,0 0 0 0,-3 0-1 0,2-1 0 0,-1 2 0 15,0 0 0-15,-1 0 0 0,1-1 1 0,-1 1 2 0,1-2 0 0,-2 1 4 16,0-1 5-16,-2 2 6 0,1-1 7 0,-1-2 7 0,-1 1 9 16,-2-2 6-16,-1 2 6 0,-2 0 5 0,0 2 4 0,-2-3 2 0,0-1 0 15,-3 2 2-15,-1-3-2 0,-1 3-2 0,1-1-3 0,-3-1-17 0,1 0-20 16,-1-1-31-16,-1-1-35 0,2 0-49 0,-1-1-54 0,3 0-111 16,-2 0-139-16,3-1-99 0,-1-2-80 0,5-1-42 0,-1-1-22 15,5-1-14-15</inkml:trace>
  <inkml:trace contextRef="#ctx0" brushRef="#br0" timeOffset="117590.3964">3161 6101 495 0,'-2'-2'623'0,"-1"-4"-3"0,1 1-8 0,1 1-10 0,-1-1-147 16,2 2-214-16,-1-1-149 0,1 0-115 0,0 4-108 0,0 0-100 15,0 0-117-15,0 0-128 0,0 0-68 0,0 0-38 0,0 0-24 0,-4 2-12 16</inkml:trace>
  <inkml:trace contextRef="#ctx0" brushRef="#br0" timeOffset="119335.1496">3341 9083 223 0,'0'0'209'0,"0"-1"-15"0,0 1-8 0,0-2-8 0,0 2-6 15,0 0-4-15,0-2-4 0,0 2-8 0,0 0-9 0,0 0-8 16,0 0-10-16,0 0-6 0,0 0-6 0,0 0-6 0,0 0-6 0,-3 0-6 16,1 0-7-16,2 2-5 0,-1-2-5 0,-1 1-4 0,2 0-4 0,0-1-7 15,-2 0-5-15,1 1-6 0,-1 1-5 0,2-2-6 0,0 0-7 16,-1 2-5-16,1-2-7 0,0 1-6 0,0-1-7 0,0 3-5 0,0-1-4 16,0-1-6-16,0 1 0 0,0 1 1 0,0-1 1 0,0 0 2 15,0 3 3-15,0-2 2 0,0 2 0 0,0 2 4 0,1-2 2 0,-1 2 2 16,2 1 3-16,-1-1 2 0,-1 1 1 0,2 2 1 0,-2-2-1 0,0 2-1 15,2 2-1-15,-2 0-2 0,0 0 0 0,0-2 0 0,0 4 1 16,0-2 0-16,0-1-2 0,0 3-5 0,0 0-5 0,0-1-7 0,0 1-13 16,-2-2-14-16,2 3-22 0,-2-3-22 0,1 2-30 0,-1-3-35 15,2 1-45-15,-1-1-54 0,-1 1-82 0,2-2-98 0,0 0-67 0,-3 0-50 16,3-3-25-16,0 2-12 0</inkml:trace>
  <inkml:trace contextRef="#ctx0" brushRef="#br0" timeOffset="119729.8829">3485 9261 154 0,'-5'-3'591'0,"3"-2"10"16,-2 3 8-16,1 0-89 0,1-1-137 0,-1 1-98 0,1-1-78 0,-1 2-49 15,2-1-33-15,-1 2-22 0,2-1-19 0,-2-1-18 0,2 2-16 16,0 0-17-16,0 0-18 0,0 0-11 0,-1 2-12 0,-1-1-7 0,2 1-4 15,-2-1-1-15,1 2-3 0,-1 0 1 0,-2 1-1 0,2 1 2 16,-1 0 1-16,0 0 2 0,1 2 2 0,-1 1 4 0,0-1 3 0,0 0 3 16,-1 1 4-16,1 1 1 0,-1 0 2 0,1-2 0 0,1 1 0 0,1 2 1 15,-1 0-1-15,0-3 2 0,2 0-1 0,0 1-1 0,0-1-1 16,0 1-3-16,0-2-3 0,0-2-3 0,2 2-3 0,-2-1-4 0,3-3-2 16,-1 1-2-16,-1 1-3 0,1-4-3 0,4 0-3 0,-3 0-5 15,0 0-2-15,2-4-1 0,0 0-1 0,0 0 1 0,1-1 1 0,0-2 3 16,-1 1 6-16,1-2 2 0,-1 0 4 0,0-4 3 0,1 3 4 15,-1-3 8-15,-2 2 7 0,0 0 7 0,-1-1 9 0,1 1 5 0,-3-3 5 16,0 4 5-16,0-1 5 0,0 0 1 0,0 2-2 0,-2 1-1 0,1-1-3 16,-1 1-3-16,-1 1-6 0,1-1-5 0,1 4-7 0,-1-2-9 15,-1 1-14-15,1 1-14 0,-2 3-14 0,2-2-19 0,-1 0-17 0,0 2-21 16,0 2-21-16,1 0-26 0,-1 1-26 0,1-3-32 0,-1 5-35 16,1-1-39-16,1 1-45 0,1 0-57 0,0 1-65 0,0 0-33 0,1-2-15 15</inkml:trace>
  <inkml:trace contextRef="#ctx0" brushRef="#br0" timeOffset="120064.0727">3591 9238 196 0,'0'-1'548'0,"0"-1"-5"0,0-1-60 0,0 2-83 16,0 0-73-16,0-1-64 0,0 2-39 0,0 0-28 0,0 0-25 0,0 0-24 16,0 0-17-16,0 0-16 0,0 0-19 0,0 0-22 0,0 0-21 15,0 0-21-15,0 0-17 0,0 0-18 0,-2 0-9 0,2 2-8 0,-1 0-5 16,1 1-4-16,0 0 0 0,-2 0-1 0,2 2 0 0,0 0 3 15,0 0 3-15,0 3 5 0,0-3 4 0,0 4 6 0,0-2 6 0,0 1 6 16,0 2 4-16,0-3-1 0,0 2 2 0,0 0 0 0,0-1-2 16,2 0 0-16,-1 1-3 0,-1 1-1 0,2-1-3 0,0-1-4 0,-1-3-2 15,3 3-3-15,-2-2-2 0,1-2-2 0,-1 1-1 0,-1-2 1 0,1 0 0 16,1-1 1-16,-1 1 4 0,0-3 2 0,-1 0 3 0,2 0 0 16,-1-1 3-16,0-1 3 0,-1 0 4 0,1-3 1 0,2 1 2 0,-4-1 1 15,2-1 0-15,-1 0 0 0,-1-1-2 0,2-1-1 0,-2 0-3 16,0-1-2-16,0 1 0 0,-2-1 0 0,2 1-1 0,-3-1-1 0,0 0-1 15,2 2-1-15,-2-1-3 0,-1 0-2 0,1-1-4 0,0 4-6 0,1-2-10 16,-1 2-12-16,0 0-16 0,0-1-19 0,-1 3-23 0,0-1-26 16,1 1-29-16,0 0-31 0,-1 1-45 0,1 1-50 0,0-1-76 0,3 2-91 15,0 0-50-15,0 0-32 0</inkml:trace>
  <inkml:trace contextRef="#ctx0" brushRef="#br0" timeOffset="120390.9726">3733 9230 358 0,'-3'-3'608'0,"1"-1"8"0,2 1 10 0,-1 1-100 0,-1-1-149 0,2-1-101 16,0 1-75-16,0 1-44 0,2-1-30 0,-1 3-23 0,-1-4-17 0,3 3-22 16,-1 1-20-16,1-2-18 0,-1 0-17 0,-1 2-12 0,1 0-11 15,1 0-8-15,1 0-3 0,0 0-4 0,-1 2-4 0,0 0-4 0,-1-1-2 16,1 3-3-16,0-1 2 0,-1 1 0 0,1 1 1 0,-1 0 4 15,1 2 1-15,-3-2 3 0,2 3 1 0,-2-1 2 0,0 2 3 0,-2 0 1 16,2 0 4-16,-3 2 3 0,1 1 5 0,-1-1 3 0,0 2 1 0,-2-3 3 16,2 3-1-16,-1-1 3 0,-1 0 0 0,1 0 0 0,-1-1-1 15,2-1 0-15,0 0 0 0,-2 0 0 0,2 0 0 0,1-3 1 0,1 2 0 16,-1-3 0-16,2-1 5 0,0 0 0 0,0 1 3 0,0-3 2 16,2 0 4-16,-1 0 0 0,3-1 0 0,0-1-9 0,3-1-12 0,-1-1-21 15,3-1-27-15,1 0-34 0,3 0-38 0,-1-3-83 0,3 1-103 16,2-3-92-16,-1 2-89 0,1-5-47 0,2 3-30 0,-3-1-14 0</inkml:trace>
  <inkml:trace contextRef="#ctx0" brushRef="#br0" timeOffset="121051.8603">4487 9128 382 0,'-3'0'518'0,"1"0"-19"0,-1 0-57 0,0 0-76 16,2 0-57-16,-1 0-47 0,2 0-32 0,0 0-28 0,0 0-18 16,0 0-17-16,0 0-15 0,0 0-16 0,0 0-14 0,0 0-14 0,0 0-15 15,-2 0-14-15,2 3-14 0,-1-3-14 0,1 0-14 0,-2 0-13 0,2 2-13 16,0 0-12-16,0 1-8 0,0-1-6 0,0 1-4 0,0 1-2 16,0 1-2-16,0 0-1 0,0 1 1 0,0 2 1 0,0 1 2 15,2 1 3-15,-2 3 6 0,0-1 4 0,0 3 8 0,0-1 6 0,0 3 3 16,0 0 2-16,0 2-6 0,0-1-5 0,0 1-14 0,0 0-16 0,0 3-19 15,-2-3-19-15,2 1-25 0,-1 1-28 0,-1 0-34 0,2-2-38 16,0 0-49-16,0-2-51 0,0 0-84 0,0-1-100 0,0-2-59 0,0-1-41 16,0-3-13-16</inkml:trace>
  <inkml:trace contextRef="#ctx0" brushRef="#br0" timeOffset="121423.3916">4598 9293 163 0,'-2'0'605'16,"-1"-3"7"-16,1 1-14 0,1 2-22 0,1-2-111 0,-2 1-154 0,2 1-101 15,0 0-72-15,0 0-43 0,0 0-32 0,0 1-23 0,-1 1-17 16,-1 0-13-16,2-2-12 0,-2 3-8 0,1 2-8 0,1 0-5 0,-2-1-2 16,2 2 1-16,-1 0 0 0,-1 1 3 0,0 1 4 0,2-1 5 0,-3 3 8 15,3-1 3-15,-2 1 4 0,0 1 3 0,2-1-1 0,0-1 1 16,0 0 0-16,0 1-1 0,0-1 0 0,0 1-2 0,2-1 1 0,0 0-3 15,1-2-4-15,-1-1 1 0,0 0-1 0,-1-1-1 0,1-1 2 16,1-2 2-16,0 2 1 0,0-3 0 0,1 1 1 0,-1-2-2 0,1-2 1 16,1 0 1-16,-2-3 1 0,2 1 3 0,0-2 2 0,0 0 0 0,-2-2 0 15,3 0-2-15,-3-4 1 0,2 3-2 0,-2-3-2 0,-1 1 0 16,-1-1 2-16,1 1 2 0,-2-1 0 0,0 0 1 0,-2 0 0 0,2 2-2 16,-3-1-2-16,1 2 0 0,-1 0-2 0,0 1-4 0,1-1-4 15,-1 2-7-15,-1 2-9 0,2 0-13 0,-1 2-14 0,0-1-16 0,0 1-18 16,-1 1-19-16,1 2-19 0,0 0-26 0,1 0-25 0,-1 2-26 0,2 1-28 15,-2 1-34-15,1 1-37 0,-1-2-62 0,1 4-75 0,1-2-37 16,1 2-22-16</inkml:trace>
  <inkml:trace contextRef="#ctx0" brushRef="#br0" timeOffset="121732.5546">4716 9324 61 0,'-1'-3'579'0,"1"1"10"0,-2 1-39 0,1-1-65 0,-1 1-89 15,2-1-103-15,-2 2-67 0,2 0-50 0,0 0-34 0,0 0-27 16,0 0-24-16,0 0-21 0,0 0-21 0,0 0-21 0,-3 2-16 0,3-1-16 16,0 2-9-16,0-1-7 0,0 1-4 0,-1-1-2 0,-1 3 0 0,2 0 1 15,0 0 3-15,-2 2 3 0,2 1 3 0,-1-1 5 0,-1 0 3 16,2 3 5-16,0-2 3 0,0 1 2 0,0 0 1 0,0 1 2 0,0 0-1 16,0-1 1-16,0-1-2 0,0 2-1 0,0-3-1 0,2 2-1 15,-1-3-1-15,-1 0 0 0,2-1 0 0,-2 0 2 0,2 0 4 0,-1-2 4 16,-1-1 2-16,3 0 5 0,-3-2-1 0,2 0 1 0,1 0-2 15,-1-4-1-15,-1 3 1 0,1-4 0 0,2 1 1 0,-2-2 0 0,-1-1-2 16,1 0-1-16,1-2-3 0,-1-1-5 0,-2 0-6 0,2-2-7 0,-1 0-3 16,-1-1-2-16,0 1-2 0,-1 1-1 0,-1-4-2 0,0 3-4 15,1 0-2-15,-1-1-6 0,-1 3-6 0,1-1-8 0,-2 1-11 0,2 1-13 16,-1 2-15-16,2-1-17 0,-3 1-21 0,1 2-21 0,0 2-24 16,1-2-29-16,-1 3-35 0,0 2-39 0,3 0-66 0,-2 0-82 0,-2 2-47 15,2 1-34-15</inkml:trace>
  <inkml:trace contextRef="#ctx0" brushRef="#br0" timeOffset="122108.9624">4833 9215 9 0,'0'-5'580'0,"-1"1"14"0,-1 4-40 0,2-3-70 0,-2 1-84 16,1 0-95-16,1 1-67 0,-2 1-52 0,2 0-34 0,0 0-24 15,0 0-21-15,0 0-21 0,0 0-20 0,0 0-24 0,0 0-17 0,0 0-16 16,0 1-12-16,0 3-8 0,0-1-5 0,-1 1-3 0,-1 1-2 0,2-2 1 15,-2 4 1-15,2 0 1 0,-1 1 5 0,-1 1 4 0,2 0 5 16,0 1 8-16,0 0 2 0,0 2 2 0,0 1-2 0,0-3-4 0,0 2-6 16,0-1-9-16,0 1-7 0,0-2-8 0,2 0-8 0,-1 2-7 15,1-4-8-15,0 0-7 0,-1-1-6 0,1-1-6 0,1-1-5 0,0-3-4 16,1 1-2-16,0 1 1 0,2-4 5 0,-3 0 7 0,2-4 9 16,0 1 8-16,0 1 8 0,0-3 8 0,1-1 11 0,0-1 11 0,-1-1 9 15,1 1 7-15,-1-2 8 0,-2 0 10 0,3-1 9 0,-3 1 12 16,1 1 9-16,-1-2 12 0,-1 3 7 0,-1 0 5 0,2 1 4 0,-3 0 2 15,2-1-3-15,-2 4-5 0,0-2-4 0,0 1-8 0,0 4-7 16,0 0-11-16,0 0-11 0,0 0-14 0,0 0-12 0,0 0-11 0,0 4-10 16,0-1-6-16,0 2-4 0,0 2-2 0,0-1 0 0,0 3 1 0,0 1 4 15,0 1 3-15,0 2 2 0,0 1 0 0,0 3-8 0,0-1-12 16,0 2-27-16,0 1-33 0,0 3-45 0,2-3-50 0,-1 1-105 0,-1 4-131 16,0-2-73-16,-1 0-47 0,-1-1-26 0,2 2-14 0</inkml:trace>
  <inkml:trace contextRef="#ctx0" brushRef="#br0" timeOffset="122706.4985">5306 9124 434 0,'-2'-1'599'15,"2"-1"1"-15,-2 0-68 0,1-1-104 0,1 2-78 0,-2 0-65 0,2-2-35 16,0 1-23-16,0 1-16 0,0-1-18 0,0-1-15 0,0 3-15 0,0 0-16 16,0 0-17-16,0 0-15 0,0 0-16 0,0 0-15 0,0 0-15 15,0 0-17-15,0 0-14 0,0 0-17 0,0 0-18 0,0 0-13 16,0 2-10-16,0-1-7 0,2 2-5 0,-2 2-2 0,1-3-4 15,1 5 1-15,-2 1 0 0,2-1 1 0,-1 2 1 0,-1 1 2 0,2 2 0 16,-2 0 0-16,1 1 0 0,1 1-7 0,-2 3-8 0,0-2-15 16,0 1-18-16,0 1-22 0,0 0-23 0,0 0-28 0,0 0-31 0,0-1-39 15,-2 0-42-15,1 0-58 0,1 0-68 0,0-3-74 0,0 1-76 16,0-1-38-16,0-3-16 0</inkml:trace>
  <inkml:trace contextRef="#ctx0" brushRef="#br0" timeOffset="123392.4042">5465 9175 527 0,'-1'-1'620'16,"-1"-2"1"-16,1 3 0 0,-1-2-106 0,2 2-157 0,0 0-107 0,0 0-81 16,0 0-51-16,0 0-33 0,0 0-26 0,0 0-19 0,-2 0-19 15,2 2-16-15,-1-2-12 0,-1 3-8 0,2-2-7 0,-1 2-1 16,-1 0-2-16,-1 2 2 0,2-1 3 0,-1 0 3 0,-1 3 4 0,1-2 4 15,1 2 3-15,-1 0 4 0,-1 1 2 0,1-3-1 0,1 3-1 16,-1-2-2-16,0 0-3 0,2 0-3 0,-1-1-3 0,1-1-5 0,0 1-3 16,0-2-4-16,0-1-3 0,1 1-3 0,-1-1-4 0,2 0-1 15,-2-1-3-15,3-1-4 0,-1-1-4 0,1-1-4 0,0 0-1 0,0-1-2 16,2-1 3-16,1-1 4 0,-1 0 5 0,0-1 3 0,1-2 4 16,-1-1 0-16,1 0 3 0,-1 0 6 0,-2-1 7 0,2 0 10 0,-2 1 12 15,-1-1 12-15,-1 1 8 0,1 0 5 0,-2 0 2 0,0 2 1 16,0 0-2-16,0 0-3 0,0 2-4 0,-2 0-3 0,2 2-5 15,-1-1-6-15,-1 1-8 0,2 1-8 0,-2 2-11 0,1-3-15 16,-1 3-17-16,-1 3-18 0,1-3-20 0,1 1-18 0,-1 0-20 0,-1 2-21 16,0 1-14-16,3-1-12 0,-1-1-14 0,1 1-13 0,1 2-12 15,-1-1-12-15,3 0-2 0,0-1 2 0,0 0 10 0,2 0 14 0,-2 0 20 16,2-2 26-16,2 2 32 0,-1-3 40 0,-2 2 35 0,1-2 34 16,0 0 35-16,-2 0 32 0,2-2 31 0,-2 2 30 0,3-3 26 15,-3 2 24-15,2 0 18 0,-3-2 16 0,1-1 10 0,0 1 4 0,-1 1 0 16,1-1-6-16,-1 1-6 0,-2 0-6 0,1 1-6 0,2-3-7 0,-3 4-9 15,0-3-7-15,0 3-13 0,0 0-13 0,0 0-11 0,0 0-13 16,0 0-14-16,-3 0-12 0,3 0-14 0,0 0-14 0,0 0-17 16,0 0-17-16,-1 0-14 0,1 0-14 0,-2 3-10 0,2-3-8 0,-1 2-5 15,-1 1-4-15,0 1-1 0,-1 0-1 0,3 2 0 0,-3-1 2 16,1 2 3-16,2 0 5 0,-3 0 4 0,3 1 6 0,-2-1 4 16,1 3 2-16,1-1-2 0,0-1-6 0,0 2-9 0,0-3-8 0,1 2-9 15,1 0-8-15,1-1-7 0,-1-1-6 0,0-1-5 0,1 1-3 16,0-2-1-16,0-1 2 0,-1 1 3 0,2-2 6 0,-1-1 5 0,0 0 6 15,2-2 8-15,-1-2 10 0,0 0 9 0,0-1 10 0,0-2 10 16,2 1 11-16,-2-1 7 0,-1-2 6 0,0-1 3 0,0 1 0 0,0-1 1 16,-1-2-1-16,-2 1 4 0,2-1 3 0,-1-2 2 0,-1 1 1 15,0 1-1-15,-1-1-2 0,-1 2-3 0,0-2-5 0,1 3-5 0,-1-2-5 16,-1 1-7-16,1 2-8 0,1-1-13 0,-1 3-15 0,-1 0-18 16,1 0-25-16,1 1-25 0,-2 1-30 0,1 2-23 0,1-1-25 15,1 2-27-15,0 0-29 0,0 0-34 0,0 0-36 0,0 3-58 16,0 2-69-16,0-3-36 0</inkml:trace>
  <inkml:trace contextRef="#ctx0" brushRef="#br0" timeOffset="123817.2175">5717 9153 268 0,'0'0'530'0,"0"0"-31"0,0 0-50 0,0-3-62 0,0 3-67 0,0-2-48 16,-2 1-38-16,2 1-24 0,0 0-19 0,0 0-18 0,0 0-18 15,0 0-18-15,0 0-18 0,0 0-19 0,0 0-17 0,0 0-18 16,0 0-17-16,0 0-17 0,0 0-15 0,-1 0-15 0,-1 1-13 0,2 1-9 15,-2 0-6-15,1-1-4 0,1 2-2 0,-2-1 1 0,2 3-1 16,-1-2 2-16,-1 2 1 0,0 0 4 0,1 0 5 0,-1 0 4 16,2 3 6-16,-1-1 5 0,-1-2 7 0,2 4 2 0,-2-2 0 0,2 1-3 15,0-3-4-15,0 3-7 0,2-2-5 0,-2 1-8 0,2-2-6 16,-1 0-8-16,1 2-3 0,-1-2-3 0,1-2-2 0,1 1 0 0,-1-1 1 16,-1-1 2-16,1 1 6 0,1-3 4 0,-1 0 5 0,0 0 8 15,-1 0 7-15,3-3 11 0,-2 3 10 0,1-4 8 0,-1 1 7 0,-2 1 7 16,1-5 6-16,-1 2 3 0,0 0 3 0,0-1-1 0,-1-1 1 15,-1 0 0-15,-1-2-1 0,0 2 0 0,-3-3-3 0,1 0-2 0,0 0-2 16,-1-2-2-16,-1 2-1 0,0 0-4 0,-3-1-5 0,2-1-2 16,-1 0 0-16,1 0-4 0,0 1 0 0,0-1-1 0,0 1-2 15,2-1 0-15,1 0-3 0,0 0-2 0,2 2-3 0,0-3-4 0,1 3-6 16,1-1-4-16,1-1-6 0,0 0-6 0,1 0-7 0,1 1-8 16,3 0-9-16,-2 1-9 0,3 1-8 0,-1-1-5 0,4 0-3 0,-1 3-5 15,-1 0 0-15,1 2 0 0,1-1-1 0,-1 1 1 0,2 1 1 16,-1 1 3-16,-3 3 3 0,2-2 5 0,-3 2 6 0,2 2 5 0,0 1 6 15,-2 1 5-15,0 1 5 0,-2 1 5 0,0 3 4 0,0-1 4 16,-3 4 7-16,0 0-4 0,0 2-5 0,-3 1-19 0,-2 0-24 0,0 5-35 16,-1-1-44-16,0 1-91 0,-2 3-120 0,0-1-72 0,0 1-48 15,-3 0-27-15</inkml:trace>
  <inkml:trace contextRef="#ctx0" brushRef="#br0" timeOffset="124431.9894">6291 9293 56 0,'-2'-3'454'0,"2"3"-44"0,0 0-60 0,0 0-50 0,0-2-45 15,0 2-27-15,0 0-20 0,0 0-19 0,0 0-18 0,0 0-15 16,0 0-13-16,0 0-15 0,0 0-15 0,0 0-14 0,0 0-15 0,0 0-14 16,0 2-14-16,0 1-12 0,0-3-11 0,0 4-9 0,0 1-7 15,0-1-4-15,0 0-4 0,2 2-3 0,-1 2 0 0,-1-1-1 0,2 3-1 16,-2 2 2-16,1 0 2 0,-1 3 3 0,0-1 3 0,0 3 2 15,0 0 0-15,0 0-10 0,0 1-18 0,0 2-23 0,-1 0-28 0,1-1-42 16,-2 2-51-16,2-2-62 0,-1 0-69 0,-1 2-94 0,2-4-106 16,-3 1-60-16,3-2-37 0,-2-1-18 0</inkml:trace>
  <inkml:trace contextRef="#ctx0" brushRef="#br0" timeOffset="124800.8587">6389 9472 289 0,'-2'-3'623'16,"1"0"6"-16,-1 2-9 0,2-1-16 0,-2-1-127 0,2 3-185 0,0 0-109 16,0 0-73-16,0 0-42 0,0 0-23 0,0 0-16 0,0 0-15 15,0 0-10-15,0 2-12 0,0-1-9 0,0 2-7 0,0 0-4 16,0 2-2-16,0-3-1 0,0 3 3 0,0 0 3 0,0 2 4 15,0-1 5-15,0 1 6 0,0 0 6 0,0 0 3 0,0 1 3 0,0-1 0 16,0-1 0-16,2 2-3 0,-2-2-2 0,2 0-5 0,-1-2-3 16,-1 0-4-16,2 1-2 0,0-1-1 0,-2-1-1 0,2-3-1 0,1 0-3 15,-1 0-4-15,1 0-2 0,0 0-2 0,-1-3 0 0,3 1 3 0,-2-1 2 16,2-4 5-16,2 3 3 0,-2-3 4 0,0-1 3 0,1-1 3 16,-2 2 4-16,-1-4 3 0,1 1 6 0,-1 1 9 0,-1-1 7 15,0 0 8-15,-1 3 5 0,-1-2 3 0,0 0 3 0,0 1-1 0,-1 0-1 16,-1 3-4-16,2-2-5 0,-2 3-4 0,-1-1-7 0,0 1-7 15,2 0-13-15,-1 2-16 0,-1 1-21 0,0-1-26 0,-2 2-30 16,2 0-36-16,-2 0-39 0,2 3-43 0,-3-1-57 0,3 1-63 0,-1-1-77 16,1 3-81-16,0-2-47 0,1 1-28 0</inkml:trace>
  <inkml:trace contextRef="#ctx0" brushRef="#br0" timeOffset="125232.5224">6529 9375 545 0,'-1'-5'590'0,"-3"0"8"0,3 3-83 0,-1-1-131 15,1-1-93-15,-1 1-71 0,2 3-46 0,-2-4-28 0,2 3-21 16,0 1-17-16,0 0-17 0,0 0-17 0,0 0-17 0,0 0-17 0,0 0-13 16,0 0-10-16,0 0-9 0,0 0-6 0,0 0-3 0,0 0-3 0,0 0-1 15,0 0 0-15,0 0-1 0,0 0 0 0,0 0 2 0,0 0 1 16,0 0 0-16,0 0 4 0,0 0 1 0,0 0 1 0,0 0 1 15,0 0 3-15,0 0 2 0,0 0 1 0,0 0 3 0,0 0 1 0,0 0 3 16,0 0 3-16,0 0 2 0,0 0 1 0,0 0 3 0,0 0 1 16,0 0 4-16,0 0 1 0,0 0 4 0,0 0 3 0,0 0 1 15,0 0 3-15,0 0 2 0,0 0 2 0,0 0 1 0,0 0 2 0,0 0-1 16,0 0 0-16,0 0-3 0,0 0-1 0,0 0-3 0,0 0-4 16,0 0-3-16,0 0-5 0,0 0-4 0,0 0-5 0,0 0-4 0,0 0-4 15,0 0-7-15,0 0-3 0,2 0-7 0,-2 0-3 0,2 1-5 16,-2-1-5-16,1 0-3 0,-1 2-4 0,2 0-2 0,-1-2 1 15,-1 3-1-15,2-3 0 0,0 4 1 0,-1-1 1 0,-1-1 2 0,2 3 2 16,-2 0 2-16,1 1 3 0,1 0 4 0,1 1 4 0,-3 0 4 16,2 1 2-16,-2 1 3 0,2 1 0 0,0 0-3 0,-2 2-5 0,2 0-9 15,-1 0-15-15,-1 0-16 0,0 3-20 0,0-1-26 0,0 1-30 16,-1-1-38-16,-1 0-40 0,0 1-53 0,0-3-59 0,0 3-93 16,-1-2-111-16,0 0-63 0,0 0-41 0,-1-1-13 0</inkml:trace>
  <inkml:trace contextRef="#ctx0" brushRef="#br0" timeOffset="125609.661">6695 9475 441 0,'0'-6'616'0,"-3"0"6"16,3 1 3-16,-1 3-92 0,-1-2-138 0,2-1-103 0,-2 1-85 15,1 4-54-15,1-3-38 0,-2 1-25 0,2 2-19 0,0 0-17 16,0 0-18-16,0 0-18 0,0 0-19 0,-1 0-14 0,-1 2-11 0,2 1-6 16,-2-1-6-16,1 3 1 0,-1 0-1 0,-1-2 2 0,1 4 3 15,-1-1 5-15,0 1 4 0,0 1 4 0,-2 2 6 0,2 0 5 16,0-1 5-16,1 1 3 0,-1 0 2 0,2-1-1 0,-1 0-1 0,0 2-4 16,2-2-4-16,-1-1-7 0,1 1-4 0,0-2-6 0,1 1-5 15,-1-3-3-15,2 1-5 0,1-1 0 0,-1-1-3 0,1-1 0 0,0-1-2 16,0-1 0-16,2-1 1 0,1-3 5 0,-1 1 5 0,1-2 8 15,1 0 7-15,-1-2 7 0,0 0 8 0,2-3 7 0,-3 0 6 0,0-1 6 16,1 0 6-16,-1-2 6 0,-1 2 5 0,-2-4 7 0,1 2 4 16,-1-2 2-16,-1 2 0 0,-1 2-1 0,-1-2-3 0,-1 0-6 15,-1 2-6-15,1 0-12 0,-2 1-16 0,-1 2-24 0,-1-1-31 0,1 3-39 16,-3 0-47-16,1 0-73 0,-2 3-90 0,1 0-100 0,0 2-103 16,-2 2-56-16,0-1-31 0,0 2-14 0</inkml:trace>
  <inkml:trace contextRef="#ctx0" brushRef="#br0" timeOffset="126260.367">7394 8933 412 0,'-3'-1'606'0,"3"1"-34"15,-2-1-58-15,2 1-92 0,0 0-109 0,0 0-69 0,0 0-47 16,0 0-29-16,0 0-21 0,0 0-18 0,0 0-14 0,0 0-18 15,0 0-18-15,0 1-17 0,0-1-17 0,0 1-16 0,0 1-13 0,0 1-12 16,0-1-7-16,0 1-6 0,0 0-5 0,0 0-2 0,0 1 1 16,2 1-1-16,-2 1 0 0,3-1 3 0,-2 4 1 0,-1-2 6 15,2 2 2-15,-1 2 7 0,-1-3 3 0,2 3 2 0,-2 1 0 0,2 0-7 16,-2 0-10-16,0 0-13 0,0 1-15 0,0 1-20 0,0-2-18 0,-2 3-27 16,2-1-29-16,-2-1-38 0,2 0-41 0,-1-1-54 0,-1 0-59 15,-2 1-82-15,2-1-94 0,2-2-49 0,-1 0-28 0,-1-1-6 16</inkml:trace>
  <inkml:trace contextRef="#ctx0" brushRef="#br0" timeOffset="126580.9077">7558 9103 274 0,'0'-2'609'0,"-1"0"-5"0,-1 0-11 15,0 1-101-15,2-1-142 0,-1 2-98 0,-1 0-74 0,2 0-49 16,0 0-34-16,0 0-26 0,0 0-24 0,-3 2-20 0,3-2-17 0,-2 3-12 15,2-2-10-15,-1 2-5 0,-2 0-3 0,1 0-1 0,1 2 1 16,-1-1 1-16,-1 2 5 0,1 1 2 0,1-2 4 0,-1 3 5 16,1-2 4-16,-1 1 4 0,2 1 1 0,-2-1 2 0,2-1-1 0,-1 2 1 15,1-3-3-15,0 3 0 0,0-1-2 0,0-3-2 0,1 1-2 0,-1 0 0 16,2 0 1-16,-2-2-1 0,2 0 1 0,-1-2 1 0,1 2 2 16,-1-3 0-16,1 0 2 0,1 0 0 0,-1 0 1 0,1-3 3 15,1 1 2-15,1 0 1 0,-2-3 3 0,2 0 1 0,-2 0 3 0,-1-2 1 16,1 2 0-16,0-2 0 0,1-1-1 0,-2 0 0 0,0 1 0 15,-2-1 0-15,2 1-2 0,-2-2 1 0,0 2-1 0,0-2-3 16,-2 2-3-16,2-1-7 0,-2 3-7 0,2-1-11 0,-4 0-11 0,2 1-15 16,1 2-15-16,-1-1-21 0,-1 0-22 0,1 2-27 0,1 1-29 15,-1-1-38-15,-1 2-37 0,3 0-62 0,-2 0-74 0,-1 2-73 16,-2 0-73-16,1 1-34 0,1 2-18 0</inkml:trace>
  <inkml:trace contextRef="#ctx0" brushRef="#br0" timeOffset="126868.2195">7702 9039 93 0,'0'-5'607'16,"0"1"14"-16,0 0-32 0,0 0-57 0,0 1-93 0,0 0-112 15,0 0-67-15,0 2-49 0,0-1-28 0,0 2-22 0,0 0-20 0,0 0-16 16,0 0-18-16,0 0-17 0,0 0-17 0,0 0-15 0,0 0-16 15,0 0-12-15,0 0-12 0,0 0-11 0,0 2-7 0,0-1-5 0,0 2-3 16,0 0-1-16,0 0-1 0,0 1 0 0,0 1 1 0,0 0 1 16,0 2 1-16,0 1 4 0,0 1 2 0,0 0 3 0,-2 0 3 0,2 1 6 15,-1 2-1-15,-1-1 0 0,2 2-7 0,-3-1-10 0,3 2-13 16,-1-2-16-16,-1 1-20 0,1 1-21 0,-1 0-25 0,0-2-27 16,-1 1-36-16,0-1-37 0,1-1-53 0,2-1-59 0,-1 0-97 0,-1 0-113 15,2-1-62-15,-2-2-35 0,1-1-9 0</inkml:trace>
  <inkml:trace contextRef="#ctx0" brushRef="#br0" timeOffset="127165.5831">7772 9083 19 0,'0'-3'584'0,"1"0"1"0,-1-1 1 0,2 1-94 0,-1 2-137 0,1-3-102 16,1 4-83-16,-1-2-54 0,2 2-38 0,1 0-24 0,-2 0-19 0,2 0-17 15,0 0-15-15,1 2-14 0,-1 1-9 0,1-1-5 0,0 1-3 16,-2 2 1-16,-1-2 3 0,2 1 0 0,-2 2 3 0,-1 0 1 16,-1 0 1-16,2 0 2 0,-3 1 4 0,0 1 6 0,-3-1 7 15,2 2 8-15,-3-2 8 0,1 1 6 0,0 0 8 0,-2 0 3 0,2-1 6 16,-2 1 2-16,-1 0 5 0,0-1 5 0,1-2 3 0,2 2 2 16,-1-2 2-16,1 2-2 0,0-4-1 0,1 1-1 0,-1-1-1 0,3 0-1 15,0-1-3-15,0-2-2 0,0 1-3 0,0-1-2 0,3 2-3 16,-1-2-3-16,1 0-2 0,2 0-9 0,1-2-12 0,1 2-18 0,5-1-21 15,-2-1-32-15,4-1-35 0,0 1-49 0,3 0-55 0,1-1-100 16,4 0-122-16,-2 0-85 0,3-1-69 0,-3 1-33 0,2 1-19 0</inkml:trace>
  <inkml:trace contextRef="#ctx0" brushRef="#br0" timeOffset="127803.8822">8497 9053 444 0,'-2'0'526'0,"1"3"-18"15,-1-3-85-15,1 0-119 0,-1 0-81 0,2 2-58 0,-2 0-39 16,2-1-31-16,0 1-18 0,0 0-16 0,0 1-12 0,0-1-10 0,0 3-8 16,0-2-6-16,0 1-6 0,0 2-5 0,0 2-1 0,0-1-3 0,0 1 1 15,-1 4 1-15,-2 0 4 0,3 0 3 0,-1 1 5 0,-1 2 4 16,0 0 1-16,1 1 2 0,-1 3 0 0,-1-1 1 0,1 0-8 15,-1 2-8-15,1 2-16 0,-1-1-18 0,0-1-23 0,-3 4-29 16,3-2-39-16,-2-1-43 0,2 1-51 0,-2 1-52 0,2-3-85 0,0 2-101 16,-1-5-63-16,3 1-44 0,-2-2-18 0</inkml:trace>
  <inkml:trace contextRef="#ctx0" brushRef="#br0" timeOffset="128187.2438">8602 9233 41 0,'-2'-1'596'0,"0"-1"7"0,-1 0 6 0,2 2-82 0,-1-1-126 16,2 1-105-16,0 0-97 0,0 0-62 0,0 0-42 0,-2 1-29 0,2-1-21 15,-1 2-15-15,-1-1-15 0,2 0-10 0,0 2-12 0,-1 0-6 16,-1 2-7-16,2-2-1 0,-2 2 0 0,2 0 2 0,-1 3 3 0,-1-3 5 15,2 4 4-15,-2-2 6 0,2 1 4 0,-2 1 3 0,2-3 2 16,0 2 1-16,0 0 0 0,0-1-2 0,2 1-1 0,-2-3-3 16,2 4-3-16,0-6-2 0,-1 4-3 0,1-2-4 0,1-1-3 0,0-1-2 15,-1 0-2-15,1 0-1 0,0-3 1 0,2 0-1 0,-1 0-2 16,1 0 1-16,0-3 1 0,0 0 2 0,1 0 0 0,-1-4 2 0,3 2 1 16,-3-2 3-16,-1 2 3 0,1-4 1 0,2 1 3 0,-4-1 2 15,3 0 3-15,-3-1 4 0,-1 0 5 0,-1-2 4 0,1 2 4 16,-2 0 4-16,0 0 1 0,-2 2 2 0,1-2 1 0,-1 2-1 0,0 1-4 15,-1-1-1-15,-1 1-3 0,1 2-6 0,-2-2-8 0,0 2-17 16,2 2-19-16,-2-2-23 0,0 3-26 0,-1 0-32 0,1 2-37 0,-1-2-43 16,1 2-50-16,0 2-89 0,2-2-107 0,-3 2-69 0,3 0-45 15,0 3-21-15</inkml:trace>
  <inkml:trace contextRef="#ctx0" brushRef="#br0" timeOffset="128524.9606">8785 9171 7 0,'0'-5'607'0,"-2"2"12"0,2-2 13 0,0 2-83 0,0 1-131 0,0-1-91 15,0 0-73-15,0 0-40 0,2-1-25 0,-2 4-16 0,2-2-11 16,0-1-11-16,-2 3-12 0,2-2-11 0,-2 0-10 0,0 2-11 0,0 0-11 15,0 0-12-15,0 0-8 0,0 0-11 0,0 0-9 0,0 0-9 16,0 0-7-16,0 0-9 0,0 0-7 0,0 0-9 0,3 2-11 0,-3 0-7 16,0 1-6-16,2-1-4 0,-1 1-2 0,-1-1-2 0,2 3-1 15,-2-2 0-15,3 1 1 0,-1 2 3 0,-1 2 3 0,1-1 2 16,1 1 2-16,-3 2 3 0,2 0 5 0,-1 2-4 0,-1 1-9 0,2 0-8 16,-2-1-10-16,0 3-12 0,0 0-12 0,-2 2-16 0,2-2-14 15,-1 0-20-15,-1 1-20 0,1 0-25 0,-1 0-25 0,-1-1-33 16,0 0-36-16,1-2-34 0,0 1-31 0,-1 1-58 0,0-5-69 0,1 1-65 15,2-1-61-15,0-3-28 0,0 1-9 0</inkml:trace>
  <inkml:trace contextRef="#ctx0" brushRef="#br0" timeOffset="128950.7601">8934 9208 519 0,'-2'-2'648'16,"2"-3"9"-16,0 2 4 0,0-1-97 0,0 1-145 0,0 2-92 0,0 0-63 16,0-2-43-16,0 3-28 0,0 0-25 0,0 0-20 0,0 0-23 15,0 0-23-15,0 0-22 0,0 0-23 0,0 0-20 0,0 0-20 16,0 0-16-16,0 0-14 0,0 3-10 0,0-2-6 0,0 2-4 0,0 0-1 16,0 0-1-16,0 1 1 0,0 1 2 0,-2 2 4 0,2 0 5 15,0 1 5-15,-1-1 4 0,1 2 4 0,0-2 0 0,0 4-2 0,0-2-8 16,0-1-7-16,0 4-9 0,0-2-12 0,1-1-13 0,-1 0-12 15,2 0-13-15,-2-3-16 0,3 2-10 0,-1 1-13 0,-1-4-8 16,2 0-5-16,0 0-5 0,0-1-1 0,1-1 1 0,-1-3 2 0,2 0 9 16,-2 0 9-16,3-3 14 0,0-1 16 0,-1 1 18 0,0-4 22 15,1 2 22-15,-1-2 19 0,0 0 18 0,1-1 19 0,-1-1 21 0,0 0 21 16,-1 2 20-16,-2-2 22 0,1 0 16 0,0 2 15 0,-1-1 9 16,1 1 10-16,-2 2 3 0,-1 0-1 0,2 0-4 0,-2 1-6 0,0 1-9 15,0 0-12-15,0 2-15 0,0 1-18 0,0 0-19 0,0 0-20 16,0 0-16-16,0 0-15 0,0 1-13 0,0 2-9 0,0 2-11 15,0-1-7-15,2 2-10 0,-2 1-8 0,1 5-12 0,-1-2-11 0,0 2-16 16,0 3-20-16,2 0-34 0,-2 3-40 0,1-1-70 0,-1 3-85 16,2 0-111-16,-2 3-120 0,2-1-63 0,-1 0-35 0,1 0-15 0,-1 2-4 15</inkml:trace>
  <inkml:trace contextRef="#ctx0" brushRef="#br0" timeOffset="129667.224">9676 8920 320 0,'0'0'352'0,"0"0"-56"0,0 0-54 0,0 0-36 0,0 0-25 16,0 0-16-16,0 0-8 0,0-1-6 0,0 1-5 0,0 0-2 0,0 0-2 15,0 0-5-15,0 0-3 0,0 0-6 0,0 0-5 0,0 0-6 16,0-1-5-16,0 1-5 0,0 0-5 0,0 0-6 0,0 0-6 16,0 0-6-16,0 0-6 0,0 0-9 0,0 0-9 0,0 0-7 15,0 0-8-15,0 0-8 0,0 0-7 0,0 0-8 0,0 0-7 0,0 0-6 16,-1 0-7-16,-1 1-7 0,2-1-4 0,-2 1-4 0,2-1-5 0,0 2-2 15,-1-2-4-15,-2 1-2 0,3 1 0 0,0 0-1 0,0-1 1 16,0 1 1-16,0 0 0 0,0 1 2 0,0 0 2 0,0 0 2 0,0 0 2 16,0 2 2-16,0-3 3 0,0 3 3 0,0 0 2 0,0 0 2 15,0 0 1-15,0 0 2 0,0 0 1 0,0 0 0 0,0 2 0 0,0-2-1 16,0 2 2-16,0-2 0 0,0 1 2 0,0 2-1 0,0-1 1 16,0 1 0-16,0 1 2 0,-2-1 0 0,2 1 1 0,-1 3 1 15,-1-2 2-15,2 2 1 0,-1 0 1 0,-1 1-9 0,0 1-12 0,1 1-24 16,-1 1-28-16,-1-1-47 0,0 4-54 0,-1-2-104 0,1 1-126 15,-1 2-86-15,-1 0-66 0,2-1-33 0,0 0-18 0</inkml:trace>
  <inkml:trace contextRef="#ctx0" brushRef="#br0" timeOffset="130497.4862">9763 8903 147 0,'-2'-4'360'0,"2"3"-71"0,-1-1-49 0,-2 0-39 0,3 1-25 16,-1-1-21-16,-1 2-15 0,2-1-11 0,0 1-12 0,0 0-10 15,0 0-10-15,0 0-9 0,0 0-7 0,0 0-5 0,-2 0-4 16,2 1-3-16,0-1 0 0,0 0 0 0,-1 0-2 0,-1 2 1 0,2-1-2 16,-2-1 0-16,2 2-2 0,0-2-4 0,-1 2-5 0,-1-2-5 15,2 1-8-15,0-1-6 0,0 4-7 0,0-4-7 0,-1 3-5 0,-1-1-4 16,2 3-4-16,-2 0-3 0,2 0 0 0,-1 2-2 0,-1 1 2 16,2 1-1-16,-3 3 4 0,1 0 4 0,1 2 4 0,-4 4 4 0,2 0 4 15,0 1 3-15,0 2 1 0,0 3-1 0,-1 0 2 0,0 3-1 0,0 2-1 16,0 0-1-16,1 2-2 0,0 0-1 0,-1 3-1 0,1 0-3 15,0-2-1-15,0 5-3 0,1-2-2 0,-1 0-2 0,1 0-2 16,1-1-2-16,-2-1-2 0,3 0-3 0,-2-1-1 0,2-2-1 0,-1-2-1 16,-1 0-2-16,2-1 0 0,-1-1-2 0,-1-4 1 0,2 2 0 15,-2-4 0-15,2 0 1 0,0-2 2 0,0-1 1 0,0-2 3 16,0-2 0-16,0-3-3 0,0 1-6 0,0-2-8 0,0-4-6 0,0 2-16 16,0-2-19-16,0-2-32 0,0-1-41 0,0-2-75 0,0 0-91 15,0 0-103-15,0 0-107 0,0-5-55 0,0 0-28 0,0-4-13 16</inkml:trace>
  <inkml:trace contextRef="#ctx0" brushRef="#br0" timeOffset="131028.3792">9472 10258 537 0,'0'-2'593'0,"-1"-1"9"16,-1 1-75-16,2 2-119 0,0 0-86 0,0 0-73 0,0 0-45 0,0 0-33 16,0 0-24-16,0 0-16 0,0 0-19 0,0 0-16 0,0 0-17 15,0 0-17-15,0 0-15 0,0 5-12 0,0-3-12 0,0 1-7 0,0 1-6 16,0 3-4-16,0-1-3 0,0 1-2 0,0 1 1 0,0 0 0 16,-1 3 2-16,-1 1 3 0,2 0 3 0,-2 0 3 0,2 2-2 15,-1 0-2-15,-1 1-8 0,2 0-10 0,-2 2-10 0,-2 0-13 0,3-1-16 16,-1 2-21-16,0 1-27 0,-1-2-33 0,2 3-41 0,-1-2-48 15,2-1-77-15,-2 3-92 0,2-6-82 0,-1 1-77 0,1-1-41 0,0 1-18 16,1-3-6-16</inkml:trace>
  <inkml:trace contextRef="#ctx0" brushRef="#br0" timeOffset="131410.7456">9681 10415 433 0,'0'-2'602'0,"0"-1"1"0,0-1 0 0,0 3-95 16,0-3-141-16,0 4-114 0,0 0-102 0,0 0-62 0,0 0-43 0,-2 0-23 15,1 4-13-15,-1-1-6 0,2 0-6 0,-3 1-4 0,1 1-3 16,1 3-3-16,-2-1-2 0,0 1 1 0,0 0 0 0,-1 2 5 16,1 0 5-16,0 0 5 0,1 2 5 0,-1 0 1 0,0-1 1 0,0 1 0 15,0-1-1-15,0 1 0 0,1-2-2 0,1 1-1 0,-1-1-3 16,2-1-1-16,0-1-3 0,2-1-4 0,-1-1-2 0,1-1-2 15,1 1-4-15,1-3-4 0,-1-3-3 0,2 2-1 0,0-2-2 0,0-2 1 16,3 2-2-16,1-3 2 0,-1-1 2 0,2-1 3 0,-1-3 2 0,1 1 3 16,-1-1 2-16,2-3 5 0,-3 1 7 0,0-2 7 0,0 2 7 15,1-2 8-15,-2 0 10 0,-3-2 8 0,1 2 10 0,-1 0 6 16,-1-1 6-16,-1 2 3 0,0-1 2 0,-2 0 0 0,0 2-1 0,-2 0-4 16,0 0-4-16,0 1-6 0,-1 1-7 0,0 3-9 0,-1-1-9 15,1 0-16-15,-2 1-17 0,1 1-21 0,0 1-24 0,-1 1-27 16,1 2-31-16,-1 0-36 0,-1 0-37 0,1 2-48 0,2-1-50 0,-3 2-86 15,1 2-108-15,2-1-65 0,1 1-44 0,-1 1-19 0</inkml:trace>
  <inkml:trace contextRef="#ctx0" brushRef="#br0" timeOffset="131710.934">9969 10316 529 0,'2'-4'619'0,"-2"0"13"16,0 1-63-16,2-2-104 0,-2 2-93 0,0 0-91 0,2 2-58 15,-1-1-43-15,-1 1-27 0,0 1-20 0,0 0-16 0,0 0-13 0,0 0-16 16,0 0-19-16,0 0-13 0,0 0-18 0,2 1-12 0,-2-1-14 16,2 2-7-16,-1-1-8 0,-1 1-1 0,0 1-2 0,0-1 1 0,2 2-1 15,-2-1 3-15,1 1-1 0,-1 0 2 0,2 3 1 0,-2-4 2 16,0 6 1-16,0-1 4 0,0 1 2 0,0-1 2 0,0 1 1 15,0 2 1-15,0-1 3 0,0 1-1 0,0 1-1 0,0 2-7 0,-2-1-12 16,2 0-9-16,-3 1-6 0,2-1-14 0,-1 2-17 0,0 0-24 16,-1-1-26-16,-1 1-38 0,1-3-41 0,-1 5-55 0,1-5-64 0,2 2-101 15,-1-3-122-15,0 1-65 0,-1-3-34 0,2 1-14 0,-1-1-6 16</inkml:trace>
  <inkml:trace contextRef="#ctx0" brushRef="#br0" timeOffset="132144.4081">10251 10272 270 0,'0'-4'582'0,"0"1"0"0,0-1-7 0,0 1-99 0,0 1-146 15,0-1-90-15,0 1-64 0,0 0-39 0,0 2-25 0,0 0-15 16,0 0-13-16,0 0-12 0,0 0-14 0,0 0-15 0,0 0-16 0,-1 0-12 16,-1 2-9-16,-2-2-7 0,2 2-3 0,1 1 2 0,-2 1 4 15,-1-1 5-15,1 2 2 0,0 0 4 0,-2 3 2 0,0-2 4 16,-4 1 5-16,4 2 4 0,-1 0 5 0,-1 2 2 0,-2-1 0 0,3 0-1 16,-2 2 1-16,1 2-3 0,-2-2-6 0,3 1-3 0,-1 1-1 0,-1 0-2 15,-1 1-1-15,4-1-4 0,-1 2-7 0,0 0-8 0,1-1-8 16,1 0-8-16,0 0-5 0,1-1-10 0,1 0-9 0,2 0-11 15,0 1-10-15,2-4-11 0,4 1-10 0,-1-2-11 0,1-2-13 16,2 2-6-16,0-3-5 0,5 2 0 0,-2-6 1 0,1 2 5 0,3-2 9 16,-1-3 12-16,-2 0 17 0,1 0 21 0,1-3 25 0,-4 3 26 15,2-5 27-15,-4 0 30 0,2 0 32 0,-4 0 27 0,2 0 25 0,-3-2 23 16,-2 2 19-16,-1-3 12 0,-1 2 10 0,-1-2 1 0,-3 3-4 16,1-3-10-16,-3 0-13 0,-2 3-18 0,-1-2-19 0,-2 0-25 15,-2 1-28-15,-1 0-42 0,0 1-47 0,-4 1-53 0,1 3-58 0,-3-1-82 16,0 2-94-16,0 2-134 0,-3 1-155 0,2-1-81 0,-4 5-43 0,3 0-23 15,-2 0-14-15,-1 3-3 0</inkml:trace>
  <inkml:trace contextRef="#ctx0" brushRef="#br0" timeOffset="135277.3351">19856 8069 226 0,'0'-1'432'0,"0"-1"-75"0,0 2-101 0,0-2-64 0,0 2-43 16,0-3-26-16,0 3-15 0,0 0-6 0,0 0-7 0,0-3-5 16,0 3-8-16,0 0-6 0,0-2-6 0,0 2-9 0,0 0-4 15,0 0-8-15,0 0-6 0,0 0-4 0,0 0-2 0,0 0-2 0,0 0-1 16,0 0-2-16,0 0-2 0,0 0-1 0,0 0-1 0,0 0-2 15,0 0-2-15,0 0-2 0,0 0 0 0,0 0-3 0,0 0 0 0,0 0-1 16,0 0 0-16,0 0 0 0,0 0-1 0,0 0 0 0,0 0 0 16,0 0-2-16,0 0 0 0,0 0 0 0,0 0-1 0,0 0 0 15,0 0-1-15,0 0 0 0,0 0-1 0,0 0 0 0,0 0 2 0,0 0-1 16,0 0 1-16,0 0-1 0,0 0 0 0,0 0-1 0,0 0 0 0,0 0 1 16,0 0-2-16,0 0 0 0,0 0 1 0,0 0-2 0,0 0-2 15,0 0-3-15,0 0-3 0,-2 0-4 0,2 0-6 0,-1 2-4 0,1-2-6 16,-2 0-3-16,2 3-4 0,0 0-2 0,0 1-1 0,0-1 0 15,0 4 1-15,0 0 2 0,0 3 3 0,0-1 4 0,0 3 4 16,0 3 4-16,0 3 6 0,-2 3 8 0,1 0 6 0,-1 4 4 16,0 4 6-16,-1-2 1 0,2 4 3 0,-5 1-2 0,3 2-1 0,-4 2-1 15,2-1-5-15,0 2-1 0,-1 0-3 0,-3-1-2 0,2 0-3 0,-1 1-3 16,2-1-3-16,-2 0-2 0,2-3 0 0,0-1-1 0,-1 1 0 16,1-3 1-16,1 0 2 0,1-2 2 0,0-3 2 0,1 1 2 0,0-2 1 15,1-2 1-15,-1 0 0 0,3-4-4 0,0-2-7 0,0-1-13 16,0-1-16-16,0-2-23 0,2-2-26 0,-1-1-35 0,3-2-39 15,-1 0-87-15,2-4-109 0,-2 0-84 0,0-2-72 0,3-1-38 16,-3-1-17-16</inkml:trace>
  <inkml:trace contextRef="#ctx0" brushRef="#br0" timeOffset="136631.3589">19452 9285 470 0,'0'-4'508'0,"-1"1"-35"16,-1-1-72-16,1 1-87 0,1 0-56 0,0 1-42 0,0 0-28 15,0-1-23-15,0 3-13 0,0-2-11 0,0 2-11 0,0 0-11 0,0-3-9 16,0 3-9-16,0 0-9 0,0 0-9 0,0 0-8 0,0 0-9 15,0 0-8-15,0 0-6 0,0 0-8 0,0 0-7 0,0 0-8 16,0 0-6-16,0 0-10 0,0 0-8 0,0 3-8 0,0-1-9 0,0-2-5 16,0 4-5-16,0 0-2 0,0 0 1 0,0 1-2 0,0 0 1 15,0 2 3-15,-2 3 2 0,2-2 3 0,-2 3 3 0,2 1 5 0,-2 0 4 16,0 1 7-16,1 3 0 0,-3-1-4 0,1 1-9 0,2 0-20 16,-4 3-21-16,1 0-34 0,0 0-35 0,0-1-51 0,-1 3-55 15,0-3-97-15,2 2-117 0,-2-2-77 0,1 1-58 0,1-3-29 0,2-1-15 16</inkml:trace>
  <inkml:trace contextRef="#ctx0" brushRef="#br0" timeOffset="137092.3576">19598 9424 498 0,'0'-8'523'0,"0"3"-10"16,1 0-87-16,-1-1-125 0,2 2-81 0,-2-1-57 0,2 1-29 0,-2-1-16 15,0 4-8-15,0-2-7 0,0 0-3 0,0 1-3 0,0 2-7 16,0 0-9-16,0 0-10 0,0 0-9 0,0 0-11 0,0 0-10 0,0 0-10 16,0 0-8-16,-2 2-10 0,0-2-6 0,2 2-5 0,-3-1-3 15,1 2-2-15,0-2-3 0,0 4 0 0,-1-1-1 0,2 1 0 0,-4 0 0 16,1 2 2-16,1 0 1 0,2 2 4 0,-4-2 5 0,2 5 4 15,-2-2 3-15,2 0 3 0,0 1-1 0,0-1 1 0,-1 0 0 0,3 2-2 16,-1-3 0-16,1 3-6 0,-1-2-3 0,0-1-8 0,2 1-5 16,0-2-9-16,2 1-11 0,0-1-11 0,-1-1-10 0,1 0-7 15,1 0-7-15,0-3-8 0,2 0-7 0,-2 1-8 0,3-2-8 16,1-2-3-16,-1 1-1 0,2-2 5 0,-1-2 10 0,2-1 10 0,-3 0 13 16,1-2 15-16,1 0 16 0,-1-1 10 0,-1-1 13 0,-1-2 11 15,0 2 13-15,-2-2 13 0,1 0 14 0,-2-1 11 0,0 1 9 0,-1 0 5 16,-1-1 3-16,0-2 1 0,-1 4 0 0,-1-1-3 0,0 0-6 15,-2 0-5-15,1 1-5 0,2 1-7 0,-3-1-8 0,1 0-7 0,0 3-7 16,0 1-9-16,1-1-7 0,0 2-13 0,-1-1-16 0,1 1-19 16,0 1-20-16,0 2-20 0,2-3-20 0,0 3-20 0,0 0-21 15,0 0-23-15,0 0-24 0,0 0-24 0,0 0-24 0,0 4-23 0,0 0-21 16,2 0-11-16,0 1-7 0,0-2-8 0,3 1-8 0,-2-1-17 16</inkml:trace>
  <inkml:trace contextRef="#ctx0" brushRef="#br0" timeOffset="137414.3578">19770 9428 104 0,'4'-2'406'0,"0"-1"-25"16,-2 1-38-16,-1 0-36 0,-1-1-34 0,2 2-30 0,-2 0-27 0,0 1-25 16,0 0-21-16,0 0-18 0,0 0-15 0,0 0-15 0,0 0-17 15,0 0-17-15,0 0-16 0,0 0-15 0,0 0-16 0,-2 0-14 16,2 1-13-16,-1 0-10 0,1 1-7 0,-2-1-5 0,-1 3-4 0,3-1-3 16,-1 2-1-16,-1-1-1 0,2 1 2 0,-2 0 0 0,2 2 4 15,-1-2 2-15,-1 3 3 0,2-2 5 0,-1 1 6 0,1 1 1 16,0-1 3-16,0 1-1 0,0-3-1 0,0 4-4 0,0-2-5 0,1 1-5 15,-1-3-4-15,2 3-7 0,-1-2-7 0,1-2-4 0,1 2-5 16,2-1-4-16,-4-3-2 0,2 1-4 0,1 1-2 0,-1-3 1 0,0 3 3 16,0-4 5-16,2 0 5 0,-2 0 6 0,2-2 7 0,-2 0 10 15,0-1 14-15,0-2 7 0,0 3 8 0,-1-3 7 0,0-1 6 0,-1 0 4 16,-1 0 5-16,0-3 1 0,0 2-1 0,0-3 1 0,0 1 1 16,-3 1-1-16,1-4-2 0,1 2-6 0,-2 0-7 0,-1 0-6 0,1-3-4 15,-3 3-7-15,2 0-7 0,0 1-8 0,-1-2-11 0,2 4-11 16,0-2-12-16,0 2-17 0,0-1-17 0,1 1-21 0,-1 2-23 15,0 1-32-15,3 1-35 0,-2-1-32 0,2 4-27 0,0 0-22 16,0 0-23-16,0 0-26 0,0 0-25 0,4 0-38 0,0 4-40 0</inkml:trace>
  <inkml:trace contextRef="#ctx0" brushRef="#br0" timeOffset="137685.4218">19919 9372 411 0,'3'-4'456'0,"0"1"-45"16,2-2-59-16,-2 1-49 0,0 1-43 0,0-1-37 0,1-1-32 15,-1 2-25-15,2-2-23 0,-2 3-23 0,0-1-23 0,1 0-19 0,1 1-16 16,-2 0-14-16,1 0-16 0,0 1-10 0,0 1-12 0,1 0-8 16,-1 0-8-16,1 1-6 0,-4 1-5 0,2 0-3 0,1 3-3 15,-1-2 0-15,-2 2-1 0,1 2 3 0,0 0 2 0,-1 0 2 16,-1 1 4-16,0 4 4 0,-1-2 3 0,-1 1 2 0,-1-1 3 0,0 3 6 16,-2 1 2-16,0-2 5 0,-1 1 3 0,0-1 2 0,1-1 2 15,0 2 1-15,0-2-1 0,0-3 1 0,1 2 0 0,-1-1 2 0,4-2 1 16,-3 0 2-16,3-2 1 0,-1 1 0 0,2-3-2 0,0 0 1 15,2-2-1-15,-1 3-2 0,3-4 0 0,-1 1-10 0,3-1-13 0,0 0-23 16,2-1-30-16,4 1-41 0,0-4-48 0,2 1-83 0,3 1-101 16,1-3-90-16,3 1-88 0,0-2-47 0,0 0-26 0,3-2-12 0</inkml:trace>
  <inkml:trace contextRef="#ctx0" brushRef="#br0" timeOffset="138409.2861">20965 8102 246 0,'-2'-4'485'0,"2"1"-52"0,-1-2-69 0,-2 3-55 15,3-1-48-15,0 1-43 0,0 1-38 0,0 1-33 0,0 0-29 16,0 0-22-16,0 0-21 0,0 0-18 0,0 0-19 0,0 0-17 15,0 0-15-15,-1 1-11 0,1 1-6 0,-2 1-1 0,2 2 1 0,-2-1 5 16,2 2 7-16,-1 1 7 0,-1 2 8 0,2 2 8 0,-1 0 11 16,1 5 9-16,-2 0 9 0,0 2 9 0,-1 2 9 0,2 1 4 0,-3 3 2 15,-1 1-2-15,1 1-4 0,-1 2-7 0,1 1-5 0,-3 2-8 16,2-2-7-16,0 3-6 0,0-1-7 0,0 0-5 0,0 1-5 16,0-1-5-16,0 1-6 0,0 1-3 0,0-1-4 0,0-3-5 0,1 0-7 15,1 3-5-15,0-4-1 0,1 0-9 0,-1 0-8 0,2-4-13 16,-1 3-15-16,0-3-25 0,-1-2-27 0,1-2-42 0,-2 1-49 0,1-1-81 15,0-2-99-15,-2-2-79 0,0 0-69 0,0-3-39 0,0-1-20 16</inkml:trace>
  <inkml:trace contextRef="#ctx0" brushRef="#br0" timeOffset="138877.2291">20649 9281 347 0,'-3'-8'564'0,"3"1"10"0,-2 2-79 0,2-1-123 0,-1 1-78 15,-1 1-60-15,2-1-38 0,-1 2-27 0,1-2-16 0,0 3-9 0,0-1-8 16,0 2-9-16,0-1-11 0,0 2-11 0,0 0-11 0,0 0-10 0,0 0-9 15,0 0-9-15,0 0-7 0,0 0-8 0,0 0-8 0,0 0-4 16,0 0-8-16,0 0-7 0,0 0-8 0,-2 0-9 0,2 3-5 16,-2-1-8-16,2 0-3 0,-1 1-3 0,-1 2-2 0,2-1-1 0,-1 3 1 15,1 1 0-15,-2-1 2 0,0 5 2 0,-2-2 3 0,3 2 4 16,-1 0 3-16,0 1 3 0,1 1-5 0,-3 3-7 0,1-1-13 0,0 0-12 16,-2 1-20-16,4 1-22 0,-3-1-25 0,0 0-31 0,1 0-39 15,0 0-44-15,1-2-50 0,0 2-55 0,2-2-80 0,-1-2-94 0,1 0-56 16,0-3-36-16,1-1-12 0</inkml:trace>
  <inkml:trace contextRef="#ctx0" brushRef="#br0" timeOffset="139519.9961">20736 9396 117 0,'-1'-6'596'0,"1"1"6"0,-2 1 5 0,0 1-70 0,2 0-107 0,-1 0-105 15,-1 1-104-15,2 0-67 0,0 2-48 0,0 0-30 0,0 0-24 0,0 0-18 16,-2 2-15-16,2 0-13 0,-1 1-12 0,-1 0-6 0,2 0-6 15,-1 1-2-15,1 2-1 0,-2-1 1 0,-1 2 3 0,2 1 3 16,-1-1 1-16,1 1 2 0,1-1 2 0,-2 3-3 0,0-1-5 16,2-3-5-16,-1 2-5 0,-1 0-5 0,2-1-8 0,0 1-3 0,0-3-6 15,0 0-1-15,2 2-1 0,-1-5 3 0,-1 3 3 0,2-3 4 16,0 1 5-16,-2-3 5 0,1 0 2 0,2 0 6 0,0 0 3 0,-1-3 5 16,1 1 8-16,0-3 7 0,0 0 7 0,1 0 3 0,-3-2 2 15,2 0 1-15,1-2-2 0,-3 0 0 0,1-1 1 0,-1-1 1 16,2 1 3-16,-1-1 4 0,-2 1 4 0,0-1 2 0,0 1-1 0,-2-1 1 15,-1 4-1-15,3-3-2 0,-1 1-5 0,-1 4-3 0,2-2-3 16,0 3-8-16,0 0-10 0,0 2-12 0,0-1-13 0,0 0-17 0,0 3-19 16,0 0-16-16,0 0-17 0,0 0-16 0,0 0-13 0,2 0-13 15,-1 2-10-15,4-1-9 0,-2-1-8 0,0 3-5 0,0-1-5 16,2-2 2-16,2 3 5 0,-3-1 10 0,6 0 13 0,-4-1 14 0,0 3 15 16,3-4 19-16,-2 1 19 0,-1-1 20 0,2 0 22 0,1 0 26 15,-2-1 30-15,-1 1 23 0,-1-2 23 0,2 0 19 0,-2-1 19 0,2 2 17 16,-2 0 16-16,0-2 14 0,-2 1 13 0,0 1 7 0,0-1 4 15,-1-1-1-15,0 1-3 0,-1 1-7 0,2 0-12 0,-2 1-8 16,-1 0-6-16,0 0-9 0,0 0-9 0,0 0-13 0,0 0-14 0,0 0-14 16,0 0-15-16,0 0-13 0,-1 0-12 0,-2 1-10 0,3 0-11 0,-1 1-7 15,1 0-8-15,-2 1-3 0,0 0-4 0,2 0-2 0,-1 1-2 16,-1 1 1-16,1 0 1 0,-1 0 1 0,0 2 1 0,1 0 4 16,1 1 4-16,-2-1 3 0,0 0 5 0,2 0 2 0,-1 1 1 15,-1-1 0-15,2 1 1 0,0-1-2 0,0 0 0 0,0 0 0 0,0 0 0 16,0-2 0-16,0 0 2 0,2-1-1 0,-1-1 2 0,-1-1 1 15,2 1 0-15,0-2 3 0,-1 0 2 0,3-1 1 0,-3 0 0 0,2-1 0 16,1 0 0-16,0-2-1 0,1 1-1 0,-2-2-1 0,0-1 0 16,4 1-2-16,-4 0-3 0,2-3-3 0,-1 2-2 0,-1-4-6 15,0 4-7-15,1-2-3 0,-3-1-1 0,1 2-2 0,-1-2-4 0,-1 2-3 16,0-2-5-16,0 3-6 0,0-3-9 0,-3 1-12 0,2 0-10 0,-3 2-12 16,3-2-15-16,-4 3-15 0,1 0-16 0,-1-1-19 0,0 2-20 15,-2 0-23-15,3 0-22 0,-1 2-26 0,-1-1-30 0,1 2-37 16,2 0-39-16,0 0-44 0,3 0-48 0,0 0-19 0</inkml:trace>
  <inkml:trace contextRef="#ctx0" brushRef="#br0" timeOffset="139947.2127">21076 9244 183 0,'-1'-3'560'0,"1"0"9"0,-2 2-61 0,0-1-98 0,2 0-83 16,0 2-79-16,0 0-52 0,0 0-41 0,0 0-25 0,0 0-20 0,0 0-19 15,0 0-18-15,0 0-17 0,0 0-16 0,0 0-14 0,0 0-14 16,0 0-10-16,0 0-7 0,0 0-7 0,0 2-3 0,0 1-3 16,0-1-1-16,0-1 1 0,0 2 0 0,0-1 1 0,0-1 1 0,0 1 2 15,0 0 3-15,-1 0 3 0,1 1 2 0,0 0 1 0,0-1 3 16,0 1 2-16,0-1 2 0,0 3 3 0,0-2 1 0,0 1 2 0,0-1 2 16,0 2 0-16,0-1 1 0,0-1-1 0,0 4 0 0,1-2-1 15,-1-2 0-15,2 2-1 0,0 1-2 0,-1-1-2 0,1-1-3 0,-1 1-7 16,4-2-5-16,-4 2-6 0,2-2-5 0,1 2-6 0,0-1-4 15,0-1-3-15,1-1-2 0,-2 0-2 0,3 1-2 0,-3-3 1 16,2 2 1-16,-2-2 6 0,0 0 3 0,2-2 9 0,0 0 10 0,1 1 7 16,-3-3 10-16,2 1 10 0,-2-1 10 0,0 1 10 0,0-2 11 15,1 0 11-15,-1 2 13 0,-2-2 9 0,4 1 10 0,-4-1 7 16,-1 2 5-16,2-1 5 0,-1-1 2 0,-1 4 3 0,0-2 0 0,0 0-3 16,0 1-5-16,0 1-9 0,0 1-8 0,0 0-14 0,0 0-13 15,0 0-14-15,0 0-15 0,0 0-11 0,0 0-13 0,0 0-9 0,0 1-7 16,0 3-7-16,0 0-5 0,0 0-1 0,-1 2-2 0,-1 0 1 15,2 3 3-15,-1 0 2 0,-4 2 6 0,4 1 4 0,-1 3 6 0,-1 0-2 16,0 0-5-16,0 1-14 0,-1 3-20 0,-1 1-31 0,1 0-39 16,-2 0-57-16,-1 2-66 0,2-1-117 0,1-1-143 0,-3 2-80 15,1-2-50-15,0 2-25 0,-1-3-17 0</inkml:trace>
  <inkml:trace contextRef="#ctx0" brushRef="#br0" timeOffset="140695.5194">21755 9153 162 0,'0'-6'565'16,"0"-1"14"-16,0 2-60 0,2 1-93 0,0 1-88 0,-2-2-80 16,1 1-50-16,1 0-31 0,-1 0-19 0,-1 2-9 0,2 1-5 0,-2-1-2 15,2-1-7-15,-2 1-9 0,0 2-11 0,0 0-9 0,0 0-11 16,0 0-11-16,0 0-9 0,0 0-7 0,0 0-7 0,0 0-10 0,0 0-8 16,0 0-8-16,0 0-11 0,-2 0-12 0,2 2-9 0,0 1-8 15,0-1-5-15,-2 1-3 0,2 0 0 0,-1 1-2 0,-1 2 1 16,1 1 0-16,1 0 2 0,-2 2 3 0,0 1 2 0,2 1 5 0,-1-1 3 15,-1 3 4-15,1 2-2 0,-4-3-9 0,4 5-10 0,-1-2-11 16,1 1-15-16,-3-1-18 0,3 4-21 0,-1-3-23 0,0-1-26 16,-1 2-32-16,2-2-43 0,-1 2-48 0,0-3-51 0,2 1-53 0,-1-1-78 15,1-2-87-15,1-2-47 0,-1 1-28 0,4-4-6 0</inkml:trace>
  <inkml:trace contextRef="#ctx0" brushRef="#br0" timeOffset="141366.1984">21893 9225 581 0,'-1'-2'590'0,"-3"1"-10"16,4-1-13-16,-1 0-115 0,-1 2-162 0,2 0-103 0,-1 0-68 0,-1 2-42 15,0 0-27-15,-1 1-18 0,2 0-11 0,-1 0-11 0,-2 1-8 16,0 1-5-16,1 1-4 0,2-1-1 0,-3 2 0 0,1-1 4 0,0 1 2 16,0 0 4-16,0 0-1 0,1-2-1 0,0 3-3 0,0 0-1 15,2-4-4-15,-2 2-2 0,0-1 0 0,2 0 0 0,0-1-3 0,0 0 1 16,0-2 0-16,0 1-2 0,2-2 1 0,0 0 0 0,-2-1 2 15,0 0 0-15,2 0-2 0,2-1 2 0,-1 0 0 0,0-2 1 16,0 0 2-16,0-2 0 0,1 1 1 0,-3-1-2 0,2-1-2 0,1 0-1 16,0-1-1-16,-1-3 0 0,-1 1-3 0,-1 2 2 0,3-2 2 15,-4 0 2-15,1 2 0 0,-1-2-1 0,0 0-3 0,0 1 1 0,0 0-1 16,0 1 1-16,0 2 0 0,0 0-3 0,0 1-5 0,0 0-10 16,0 0-11-16,0 2-13 0,0 1-14 0,0-1-13 0,0 1-14 15,0 1-13-15,2-2-16 0,-1 2-11 0,1 0-11 0,1 0-8 0,0 0-8 16,-1 2-5-16,4-1-4 0,-3-1 1 0,4 3 4 0,-3-1 9 15,3-2 9-15,-1 3 13 0,3-1 15 0,-1 0 15 0,-1-1 17 16,-1 1 19-16,0 0 22 0,1-2 24 0,-2 1 28 0,1-1 28 0,-1 2 31 16,1-2 28-16,-3 0 26 0,0 0 22 0,0 0 18 0,-1 0 18 15,0 0 16-15,-2 0 11 0,0 0 9 0,0 0 4 0,0 0 1 0,0 0-4 16,0 0-7-16,0 0-10 0,0 0-13 0,0-2-13 0,0 2-15 16,-2 0-11-16,2 0-13 0,0 0-12 0,-2-1-14 0,2 1-11 15,0 0-10-15,0 0-11 0,0 0-11 0,0 0-10 0,0 0-12 0,0 0-9 16,0 0-8-16,0 0-8 0,0 0-6 0,0 1-5 0,0-1-8 15,-1 0-5-15,1 2-6 0,-2 0-4 0,0-2-5 0,2 0-2 0,-1 3-3 16,-1-3-1-16,2 2 2 0,-1 0 1 0,1 1 1 0,-2 2 2 16,-1-1 4-16,3-1 2 0,-1 2 3 0,-1 0 5 0,2 1 3 0,-1 2 5 15,1-2 5-15,0 0 2 0,0 1 3 0,0-1 0 0,0 1-3 16,0 2-1-16,0-2-5 0,0-1-1 0,1-1-4 0,-1 2-2 16,2-3-2-16,-1 1 0 0,-1-3 0 0,3 2 0 0,-1-1 2 0,-1-2 4 15,1 1 4-15,-1-2 4 0,3 0 4 0,-3 0 2 0,1 0 2 16,0-2 3-16,-1-1 0 0,2 0 2 0,-1 0 1 0,0-1-3 0,-1-1 0 15,2-1-2-15,-3 1-2 0,3-3-3 0,-1-1-3 0,-1 2-7 16,-1-3-1-16,0 0-3 0,0 0-1 0,0 2-1 0,0-2 1 16,0 2-2-16,0 1-2 0,0-1-6 0,0 1-5 0,0 2-9 0,0-2-11 15,0 2-14-15,0 3-14 0,0-1-18 0,0 0-18 0,0 1-22 16,2 2-26-16,0-1-22 0,-2 0-27 0,0 1-20 0,1 0-19 16,-1 0-17-16,3 1-13 0,1 0-13 0,0 1-12 0,0 1-21 0,0 0-29 15,2-1-27-15</inkml:trace>
  <inkml:trace contextRef="#ctx0" brushRef="#br0" timeOffset="141742.7286">22184 9147 265 0,'1'-4'338'0,"-1"-1"-43"0,2 2-37 0,0-1-30 16,-2 1-22-16,0-1-19 0,0 3-16 0,0-3-12 0,0 1-13 16,0 2-9-16,0 0-7 0,0-2-9 0,-2 3-5 0,2 0-5 0,-2 0-2 15,2 0-5-15,0 0-7 0,0-2-5 0,0 2-5 0,-1 0-5 16,1 0-5-16,0 0-4 0,-2 0-4 0,1 0-7 0,1 0-8 15,-2 2-8-15,0-2-9 0,2 0-9 0,-1 3-9 0,-2-3-6 0,3 1-8 16,-1 0-3-16,-1 1-6 0,0-1-3 0,-1 3 0 0,2-1-2 16,-1 2 0-16,-1-1 0 0,-1 1 0 0,0 2 3 0,0-1 3 0,-1 1 4 15,1 2 3-15,-1 0 3 0,1 2 2 0,-3 1 2 0,2 0 3 16,0 2 0-16,0-1 0 0,-2 0-2 0,2 2-1 0,2-2-3 0,-2 3-2 16,1-1-5-16,2-1-4 0,-1 0-7 0,2-1-7 0,1 2-8 15,-2-2-7-15,2-3-6 0,0 2-7 0,2-1-5 0,-2-2-4 16,1-1-3-16,2-1 2 0,-1-2 2 0,2 2 4 0,0-4 2 0,-3 0 3 15,4-2 5-15,-2 0 9 0,2-1 8 0,-2-1 9 0,5-1 10 16,-3-3 10-16,-1 2 7 0,1-4 10 0,-2 2 6 0,2-2 6 0,-1 0 5 16,-3 0 3-16,3-1 5 0,-4-1 5 0,2 2 2 0,-2-1 1 15,-2 1-3-15,2-3-5 0,-1 5-6 0,-2-2-7 0,2 2-8 16,-3-2-8-16,1 5-10 0,-2-3-9 0,2 2-16 0,-2 2-21 0,-1-1-27 16,-2 2-30-16,0 2-34 0,0-1-39 0,-1 2-50 0,1-1-58 15,-2 3-91-15,1 0-111 0,0 2-62 0,-1 0-34 0,2 1-18 0</inkml:trace>
  <inkml:trace contextRef="#ctx0" brushRef="#br0" timeOffset="142707.2002">22799 9072 223 0,'0'-3'573'0,"-2"2"0"0,2-2-76 0,-1 1-111 15,1 2-76-15,0-2-57 0,0 2-39 0,0 0-29 0,0 0-21 0,0 0-17 16,0 0-15-16,0 0-16 0,0 0-18 0,0 0-17 0,0 0-18 16,0 0-16-16,-2 2-14 0,0-2-13 0,2 2-9 0,-1 1-6 0,1-1-7 15,-2 3-1-15,2-2-4 0,-1 1-1 0,1 2 1 0,-2 2-1 16,0-1 2-16,2 4 4 0,-1-1 4 0,-2 1 4 0,2 1 4 15,-1 1 4-15,0 1 2 0,1-2-1 0,-3 5-8 0,3-2-10 0,-1 2-10 16,1-1-13-16,-3-1-15 0,3 2-15 0,-1 0-19 0,2-1-22 16,-1-1-24-16,1 2-28 0,-2-4-37 0,2 1-41 0,0-1-46 0,0 0-49 15,0-3-60-15,0 2-68 0,0-4-45 0,2 1-38 0,-2-4-14 16</inkml:trace>
  <inkml:trace contextRef="#ctx0" brushRef="#br0" timeOffset="143399.522">22947 9171 244 0,'-1'0'557'15,"-1"-2"-13"-15,2 2-22 0,0 0-105 0,0 0-144 0,0 2-94 16,-1-2-67-16,1 1-38 0,-2 1-23 0,0 0-15 0,-1 2-12 16,2 0-10-16,-2-2-8 0,1 3-6 0,1 2-5 0,-3 1 0 0,1-3-1 15,2 2 3-15,-3 3 3 0,0-3 3 0,0 2 4 0,3-2 1 16,-1 3 2-16,0 0 0 0,-2 0 1 0,3-1 0 0,-1-1 2 0,0 1-3 15,1 0-1-15,-1-1-3 0,2-1-5 0,0-2-5 0,0 3-2 16,0-3-6-16,0 2-2 0,0-5-2 0,0 1-3 0,0 1-1 16,2-4-3-16,-1 3-3 0,1-3-3 0,0 0-3 0,1-3 2 0,1 3 1 15,-1-4 2-15,2 1 3 0,0 1 3 0,0-5 2 0,0 2 2 16,1-3-2-16,-3 2-3 0,2-2 1 0,-2-1 2 0,2 1 3 0,-4-4 5 16,2 2 4-16,1 0 6 0,-3-2 7 0,-1 2 4 0,2 0 3 15,-2 1 5-15,0-1 1 0,-2 1 3 0,2 2 2 0,-1-1 5 16,-1-1-1-16,0 3-1 0,1-1-3 0,-1 3-1 0,2 1-5 0,-1-1-8 15,1 1-9-15,-2 1-12 0,2-1-13 0,0 3-15 0,0 0-16 16,0 0-17-16,0 0-13 0,0 0-12 0,0 0-11 0,2 0-9 0,-1 1-9 16,2 1-9-16,-1 0-7 0,1-1-6 0,-1 2 1 0,2 0 2 15,-1-1 7-15,1 1 9 0,-3-1 16 0,2 2 16 0,1-1 15 0,-1 0 12 16,0 0 17-16,0-2 17 0,1 0 22 0,-2 2 21 0,0-3 24 16,-1 2 22-16,3 0 18 0,-3-2 17 0,-1 1 17 0,0-1 14 15,0 0 12-15,0 0 8 0,0 0 9 0,0 0 8 0,0 0 2 0,0 0-1 16,0 0-5-16,0 0-6 0,0 0-7 0,0 0-10 0,-1 2-8 15,-1 0-9-15,0-2-11 0,2 0-10 0,0 0-11 0,-1 3-10 16,1-3-11-16,-2 0-10 0,2 0-11 0,-2 0-10 0,2 0-10 0,0 2-10 16,0 0-8-16,0 1-8 0,0-1-4 0,0-2-5 0,0 3-2 15,0 1-1-15,0 1-1 0,0-2 1 0,0 2 2 0,0 0 2 0,0 1 4 16,0-1 4-16,0 2 6 0,0-1 5 0,0 1 5 0,0 0 2 16,0 1 1-16,0-1 1 0,2 3-2 0,-2-3-2 0,2-1-5 0,-1 2-5 15,-1-2-5-15,4 0-5 0,-3-1-6 0,2 0-4 0,-1-2-2 16,0 1-3-16,-1-1-2 0,3-1 2 0,-3 0-1 0,1-1 0 15,1-1-1-15,1 0-1 0,-1-1 1 0,1-1 5 0,-3 0 3 0,4-1 7 16,-2-2 1-16,2-2 4 0,0 2 2 0,-1-1 0 0,1-2-2 16,-2-1-2-16,1 2-3 0,-3-4-1 0,2 1 0 0,-1 1-1 0,0-1-1 15,-1 0 0-15,-1 3-1 0,2-2-1 0,-1 1-2 0,-1 1-4 16,0 0-7-16,0 0-7 0,0 2-9 0,0 2-12 0,0-1-12 16,0 1-16-16,0 0-13 0,0 1-16 0,-1 1-11 0,1 1-8 0,0 0-11 15,0 0-9-15,0 0-9 0,0 0-7 0,0 0-4 0,0 0-1 0,0 0 2 16,0 0 4-16,0 0 11 0,1 3 14 0,-1 0 14 0,4 0 19 15</inkml:trace>
  <inkml:trace contextRef="#ctx0" brushRef="#br0" timeOffset="143857.7354">23145 9206 16 0,'6'0'113'0,"-1"0"12"15,-2-3 10-15,2 3 8 0,-2 0 0 0,2 0-3 0,-2-2-1 0,2 2-4 16,-1 0 0-16,-2 0 0 0,0 0-2 0,-1 0-3 0,-1 0-4 16,0 0-5-16,0 0-6 0,0 0-7 0,0 0-8 0,0 0-8 0,0 0-6 15,0 2-6-15,0-2-9 0,-1 0-8 0,1 3-10 0,-2-3-10 16,0 2-7-16,2 0-6 0,-1 1-7 0,-1-1-4 0,1-2-4 15,1 3-3-15,-2 1-1 0,-1-1-4 0,3 2 1 0,-1-2 1 0,-1 2 0 16,0 1 1-16,1 0 3 0,-1 0 0 0,1 2 1 0,-3-3 0 16,4 4 0-16,-3-2-2 0,2 1 1 0,1 1-1 0,-2-3-1 15,0 2-1-15,2 0 2 0,-1-1-2 0,-1 1 0 0,2 1 0 0,-1-1 0 16,1-1-1-16,0-2-1 0,0 4-2 0,0-4-3 0,0 0-3 16,0-1-3-16,0 1-4 0,1-2-1 0,-1-1-2 0,2 0 2 15,-1 1 1-15,3-3 2 0,-3 0-1 0,1 0 2 0,1 0-1 0,0-1 4 16,0-1 3-16,1-1 4 0,-3-1 4 0,4 1 3 0,-1-2 4 15,0-1 0-15,-3 2-1 0,2-4-1 0,1 1-3 0,-3 0 4 0,-1 0 5 16,0-1 3-16,0 1 3 0,0-1 1 0,0 1 0 0,-1-2 0 16,-3 2-1-16,1-1 0 0,0 1-1 0,-2 0 2 0,-1-1 1 0,1-1 3 15,-1 1-2-15,0 1-1 0,-1-1-4 0,0 0-2 0,-1 2-3 16,0-3 0-16,1 1-1 0,0 1 0 0,0-2 2 0,1 1-1 16,1 2-1-16,-2-2-3 0,3 1-6 0,-1-1-7 0,2-1-8 0,2 1-9 15,1-1-6-15,-2 1-9 0,2-1-10 0,2 0-6 0,-1 0-6 16,1 1-10-16,1 1-11 0,0 1-7 0,3-1-6 0,-1 0-2 0,-2 2 0 15,4 2 3-15,-4-2 3 0,2 1 2 0,0 3 3 0,-1-1 3 16,1 2 3-16,-2 2 4 0,0-1 1 0,0 4 9 0,0-1 9 16,1 3 8-16,-3-2 7 0,-1 5 7 0,3 0 6 0,-3 1 6 0,-3-1 6 15,3 3 2-15,-1 3 1 0,-3-1-13 0,1 1-20 0,-2-1-35 16,1 3-41-16,0 1-89 0,-1-2-113 0,0 1-71 0,-2 2-53 0,2 0-28 16</inkml:trace>
  <inkml:trace contextRef="#ctx0" brushRef="#br0" timeOffset="144672.3077">23739 8844 185 0,'-1'-4'528'0,"-1"4"-55"0,2 0-82 0,-1-2-73 0,1 2-66 16,0 0-45-16,0 0-34 0,0 0-21 0,0 0-18 0,0 0-15 0,0 0-15 15,0 0-15-15,0 0-13 0,0 0-13 0,0 0-11 0,0 0-11 16,0 0-10-16,0 0-7 0,0 0-6 0,0 0-5 0,0 0-4 0,0 0-2 16,0 0-4-16,0 0 0 0,0 0-2 0,0 0-1 0,0 0-1 15,0 0-2-15,0 2 1 0,0-2 1 0,0 0-1 0,0 0 1 16,0 0 1-16,0 0 1 0,0 3 0 0,0-3 0 0,0 0 1 0,0 0 0 15,0 0 0-15,0 1 0 0,0-1 0 0,0 0 3 0,0 0-1 0,0 0 2 16,0 0 2-16,0 0 1 0,0 0 1 0,0 0 1 0,0 0 1 16,0 0 2-16,0 0 2 0,0 0 0 0,0 0 4 0,0 0-1 15,0 0 0-15,0 0 0 0,0 0 0 0,0 0-1 0,0 0-1 0,0 0-1 16,0 0-3-16,0 0 0 0,0 0-2 0,0 0-1 0,0 0-3 16,0 0-2-16,0 0-2 0,0 0-2 0,0 0-2 0,0 0-2 15,0 0-1-15,0 0-2 0,0 0-2 0,0 0-1 0,0 0-2 0,0 0 0 16,0 0-2-16,0 0 0 0,0 0-2 0,0 0 1 0,0 1-2 0,0 1 0 15,0-2 0-15,0 1 2 0,0 1-1 0,0-2 2 16,0 2 0-16,0-1 3 0,0-1 1 0,0 2 2 0,0-2 3 0,0 1 1 16,0 0 1-16,0 2 4 0,0-1 0 0,-2-1 1 0,2 2 3 0,0-1 1 15,0 1 0-15,-2 0 2 0,2-1 2 0,0 3 0 0,-1 0 0 16,1 0 0-16,-2 3 1 0,0-1 0 0,2 2 1 0,-1 3 2 16,-2-1 1-16,2 1 1 0,-3 2 1 0,3 0 1 0,-2 3 0 15,-1 1 1-15,-1 0 2 0,2 4 0 0,-2-2 2 0,1 3-2 0,-1-1-2 16,1 3-6-16,-1 0-8 0,-2-2-13 0,2 4-12 0,-2 1-16 15,1-1-16-15,1 0-19 0,-2-1-20 0,2 1-24 0,0 1-28 0,0-1-37 16,-2-2-43-16,4 0-40 0,-2 1-40 0,4-4-73 0,-3 3-87 16,1-6-49-16,3-1-28 0</inkml:trace>
  <inkml:trace contextRef="#ctx0" brushRef="#br0" timeOffset="145153.2537">23736 9249 204 0,'-1'-2'394'0,"1"1"-69"0,-2-1-77 0,0 1-83 0,2-1-51 0,0 2-41 15,0 0-26-15,0 0-21 0,0 0-11 0,0 0-9 0,0 0-3 16,0 0-5-16,0 0 0 0,0 0 1 0,0 0 6 0,0 0 4 0,0 0 9 16,0 0 10-16,0 0 13 0,0 0 14 0,0 0 14 0,0 0 13 15,0 0 13-15,0 0 10 0,0 0 10 0,0 0 7 0,0 0 5 16,0 0 4-16,0 0 2 0,0 0-1 0,0 0-3 0,0 0-4 0,0 0-5 15,0 0-6-15,0 0-6 0,0 0-8 0,0 0-8 0,0 0-7 16,0 0-8-16,0 0-7 0,0 0-7 0,0 0-5 0,0 0-6 16,0 0-2-16,0 0-4 0,0 0-3 0,0 0-3 0,0 0-1 0,0 0-3 15,0 0-3-15,0 0-1 0,0 0-2 0,0 0-1 0,0 0-2 0,0 0-3 16,0 0-3-16,0 0-3 0,0 0-2 0,0 0-2 0,0 0-4 16,0 0-2-16,0 0-3 0,0 0-2 0,0 0-3 0,0 0-6 15,0 0-4-15,0 0-9 0,0 0-9 0,0 0-14 0,0 0-17 0,0 0-23 16,0 0-28-16,0 0-33 0,0 0-36 0,0 0-50 0,2 3-57 15,0-1-92-15,-1-1-110 0,1 1-68 0,-1 0-47 0,-1 2-19 16,2 0-6-16</inkml:trace>
  <inkml:trace contextRef="#ctx0" brushRef="#br0" timeOffset="145559.6091">23433 9735 144 0,'1'-4'555'0,"1"-1"-29"0,-1 2-55 15,-1-1-69-15,2 1-79 0,-2 1-55 0,0 0-41 0,0 1-31 16,0 1-22-16,0 0-19 0,0 0-13 0,0 0-17 0,0 0-19 0,0 0-16 16,0 0-16-16,0 0-15 0,0 0-14 0,0 0-12 0,0 0-11 15,0 0-7-15,0 0-8 0,-2 1-6 0,2-1-5 0,-1 2-1 16,-1 0-3-16,2 1-1 0,-1 1 1 0,1-1-1 0,-4 2 0 0,3-1 1 16,-1 1 1-16,1 2 2 0,-3-1 1 0,0 1 3 0,1 2 5 0,0-2 1 15,-1 3 2-15,1-2 1 0,0 4 1 0,0-3-8 0,0 3-11 16,-1-2-8-16,3 2-8 0,-3-2-11 0,0 2-16 0,1 0-18 15,0-2-19-15,0 3-25 0,-1-3-26 0,1 0-36 0,2 0-38 16,-3-2-54-16,3 4-58 0,-2-5-78 0,1 2-87 0,2-3-47 0,0 1-29 16</inkml:trace>
  <inkml:trace contextRef="#ctx0" brushRef="#br0" timeOffset="145801.1066">23546 9763 421 0,'-1'-3'614'0,"-1"1"-1"0,-1 0-6 0,3 1-90 0,-1-1-135 16,-1 2-95-16,2 0-74 0,0 0-49 0,0 0-36 0,0 0-26 15,0 0-22-15,0 0-19 0,0 0-18 0,0 0-15 0,0 0-15 0,0 2-8 16,0-1-10-16,0 1-4 0,0 0-3 0,0 0-1 0,-1 1 0 16,-1 0 1-16,0 0 1 0,2 1 2 0,-1 1 2 0,-1-1 1 15,2 2 4-15,-1 0 1 0,-3-1 3 0,3 2 1 0,-1 0 2 0,1 1-5 16,-3 0-7-16,1-1-9 0,-1 1-9 0,1 1-18 0,-1 0-20 15,1 0-26-15,0-1-29 0,0 1-36 0,-4 1-40 0,4 0-53 0,-3-2-63 16,3 0-88-16,0 0-105 0,0-1-55 0,-1 1-31 0,3-1-12 16</inkml:trace>
  <inkml:trace contextRef="#ctx0" brushRef="#br0" timeOffset="146661.7441">23629 9810 235 0,'0'-2'479'0,"0"2"-64"0,0 0-95 0,0 0-89 0,2-2-81 15,-2 2-50-15,0 0-30 0,0 0-16 0,0 0-8 0,0 0-1 0,0 0 2 16,0 0 4-16,0 0 3 0,0 0 4 0,0 0 4 0,0 0 6 16,0 0 4-16,0 0 6 0,0 0 7 0,0 0 6 0,0 0 5 0,0 0 4 15,0 0 1-15,0 0 0 0,0 0-1 0,0 0-2 0,0 0-4 16,0 0-4-16,0 0-5 0,0 0-4 0,0 0-4 0,0 0-5 15,0 0-5-15,0 0-4 0,0 0-3 0,0 0-5 0,0 0-2 0,0 0-4 16,0 0-2-16,0 0-2 0,0 0-1 0,2 0-1 0,-2 0 0 16,0 0 0-16,0 0-1 0,0 0 2 0,0-3 0 0,0 3 0 0,0 0 1 15,2-2 1-15,-2 2 2 0,0 0 1 0,0 0 0 0,0 0 1 16,0 0-1-16,0 0 0 0,0 0-2 0,0 0-2 0,0 0-2 0,0 0-3 16,0 0-2-16,0 0-2 0,0 0-3 0,0 0-4 0,0 0-3 15,0 0-4-15,0 0-4 0,0 0-4 0,0 0-4 0,0 0-2 16,0 0-2-16,0 0-3 0,0 0-2 0,0 0-2 0,0 0-1 0,0 0-1 15,0 0-3-15,0 0-1 0,0 0 0 0,0 0 1 0,0 0-2 16,0 0 0-16,0 0 0 0,0 0 0 0,0 0-1 0,0 0 1 0,0 0-1 16,0 0 1-16,0 0 1 0,0 0 0 0,0 0 1 0,0 0 1 15,0 0-1-15,0 0 0 0,0 0 2 0,0 0-1 0,0 0 1 16,0 0-1-16,0 0 2 0,0 0 0 0,0 0 0 0,0 0 1 0,0 0 1 16,0 0 0-16,0 0 0 0,0 0 0 0,0 0-2 0,0 0 1 15,0 0-2-15,0 0-4 0,0 0-2 0,0 0-5 0,0 0-3 0,0 0-6 16,0 0-3-16,0 0-5 0,0 0-5 0,0 0-6 0,0 0-4 15,0 0-5-15,0 0-3 0,0 0-3 0,0 0 0 0,0 0 0 0,0 0 1 16,0 0 2-16,0 0 3 0,0 0 4 0,0 0 3 0,0 0 4 16,0 0 5-16,0 0 6 0,0 0 5 0,0 0 5 0,0 0 5 0,0 0 4 15,0 0 3-15,-2-2 5 0,2 2 2 0,0 0 3 0,0 0 2 16,-2-1 3-16,2 1 1 0,0 0 2 0,0 0 1 0,-2-2 2 16,0 0 0-16,2 2 1 0,0 0-1 0,0 0 1 0,-1 0-2 0,1 0-2 15,-4 0 0-15,4 0-2 0,-1 0-3 0,-1 0-2 0,2 0-2 16,0 0-4-16,-1 0-5 0,1 0-3 0,-2 0-4 0,0 0-3 15,2 0-2-15,-3 0-3 0,2 0 0 0,-1 0-2 0,-1 0-1 16,-1 2 0-16,0 0 2 0,3-2-1 0,-4 1 0 0,2 1 3 0,-2-2 0 16,-2 5 2-16,1-3 2 0,2 1 1 0,-3 1 2 0,2-1 3 15,-1 4 1-15,-2-2 1 0,0-2 1 0,0 4 0 0,2-1 1 0,-2 1 0 16,0-1 1-16,2 1 0 0,-2 1 2 0,1 1-1 0,2-2 2 0,-2 1 0 16,2 1 1-16,0 0 0 0,1-1-1 0,0-1 0 0,0 1-4 15,-1-1-5-15,4 0-5 0,1 1-5 0,-2-1-9 0,2 0-4 16,0-1-5-16,2 0-5 0,-1-2-4 0,1 1-4 0,1-2-4 0,3-1-7 15,-3 0-7-15,4 0-5 0,-2-1-8 0,3-1 0 0,1-1 1 16,0-1 4-16,-1-1 4 0,3-1 8 0,-1-1 5 0,-1-1 6 16,4 1 8-16,-4-3 6 0,-1-1 7 0,0 2 9 0,3-5 11 0,-4 4 14 15,-1-3 15-15,1 1 10 0,-2 0 12 0,-1-2 8 0,-1 2 9 0,-2 0 5 16,3-1 7-16,-4 0 2 0,0 3 2 0,0-2-3 0,0 2-2 16,-2-2-3-16,0 3-6 0,-1 0-8 0,2 2-8 0,-1 0-7 15,-1 1-10-15,-1 0-9 0,0 1-9 0,1-1-18 0,-2 3-19 0,2 0-19 16,-2 1-20-16,0 0-22 0,-1 1-27 0,2 0-26 0,-1 3-30 15,2-1-43-15,-2 1-50 0,2-1-76 0,-1 1-91 0,1 1-50 16,0 2-33-16</inkml:trace>
  <inkml:trace contextRef="#ctx0" brushRef="#br0" timeOffset="146914.6191">23701 9789 330 0,'0'-2'609'0,"0"1"12"0,0-1-36 0,0-1-61 0,0 3-96 16,0 0-117-16,0 0-71 0,0 0-51 0,0 0-32 0,0 0-22 15,0 0-19-15,0 0-17 0,0 0-19 0,0 0-18 0,0 0-15 16,0 2-14-16,0-1-11 0,0 2-8 0,0-1-5 0,0 0-3 0,0 3-4 16,0-2-1-16,0 4 0 0,0-3-2 0,-1 1 0 0,1 2 1 15,-2 1 2-15,0-1 1 0,2 0 3 0,-4 2 0 0,3 0-9 0,-1-2-8 16,0 2-10-16,-1 1-11 0,2 0-14 0,-3 2-18 0,1-4-25 15,0 2-28-15,0 1-37 0,-1-1-42 0,1-1-58 0,-1 1-65 0,2 0-97 16,-1-3-110-16,2 1-60 0,1-1-33 0,-2-1-12 0</inkml:trace>
  <inkml:trace contextRef="#ctx0" brushRef="#br0" timeOffset="147246.1914">23838 9886 589 0,'-2'-1'626'0,"0"1"-4"0,1 0-5 0,-1 0-106 0,2 0-155 16,0 0-115-16,-2 0-91 0,2 1-57 0,-1 1-40 0,-1 0-25 15,2 1-15-15,-1 1-12 0,1-1-8 0,-2 2-5 0,0 0-4 0,2 0 0 16,-3 1 3-16,2-1 3 0,1 2 4 0,-2-1 3 0,-1 1 0 16,3-2 1-16,-1 4-1 0,1-4-3 0,-2 2-3 0,0-1-4 0,2 1-5 15,0-4-5-15,0 2-4 0,0-1-4 0,2 0-5 0,0 0-5 16,-2-1-3-16,1 0-3 0,4-2-1 0,-4 1-3 0,2-2-2 15,2 0 0-15,-2 0 4 0,2-2 3 0,2 1 6 0,0-2 8 0,0 0 6 16,-1-1 7-16,1-1 5 0,-3 0 9 0,4-1 8 0,-2-1 9 16,1 1 11-16,-2-3 7 0,-2 2 7 0,0-1 5 0,1-1 4 0,-2 1 1 15,-1-1-2-15,-1 0-3 0,0 2-5 0,0-1-10 0,-1 0-12 16,-1 1-25-16,-2 0-31 0,-1 0-39 0,0 2-46 0,-1-1-81 16,-1 1-99-16,-2 1-97 0,1-1-95 0,0 2-50 0,0 0-27 0,-2 2-12 15</inkml:trace>
  <inkml:trace contextRef="#ctx0" brushRef="#br0" timeOffset="148164.5613">24763 9046 108 0,'0'-5'559'0,"0"0"1"15,0 2-62-15,0-2-92 0,0 2-75 0,0-1-65 0,0 1-41 16,0-2-28-16,0 2-16 0,0-1-10 0,0 1-12 0,0 0-10 15,0 0-10-15,2 1-8 0,-2 1-8 0,0-3-8 0,2 4-4 0,-2-2-7 16,0 2-4-16,0 0-5 0,0 0-6 0,0 0-5 0,0 0-5 16,0 0-8-16,0 0-7 0,0 0-7 0,0 0-8 0,0 0-10 15,0 0-9-15,0 0-7 0,0 0-10 0,0 0-7 0,0 2-7 0,0 2-4 16,0-1-2-16,0 0-2 0,-2 2-3 0,0 0 1 0,2 3 0 0,-1-1 2 16,-1 2 2-16,1 1 4 0,-1 2 3 0,-1 1 4 0,0 0-2 15,2 1-3-15,-3 1-11 0,1 2-16 0,-2-1-15 0,0 2-14 16,2 0-19-16,-3 0-19 0,3-1-29 0,-2 3-30 0,0 0-40 15,1-1-42-15,0 0-61 0,0 1-73 0,-1-2-92 0,1-1-103 0,0 0-49 16,1-1-23-16,1-3-6 0,1-1 4 0</inkml:trace>
  <inkml:trace contextRef="#ctx0" brushRef="#br0" timeOffset="148536.4781">24953 9147 11 0,'-1'-3'592'0,"-1"2"4"0,0-2-12 0,1 3-21 0,-1-2-116 0,2 2-167 15,0 0-100-15,0 0-65 0,0 0-41 0,0 0-26 0,0 2-16 16,-1-2-13-16,1 4-10 0,-2-1-11 0,0 0-7 0,2 0-7 0,-1 1-2 16,-2 1 0-16,2 1 2 0,-1 0 3 0,0 0 3 0,1 0 4 15,-3 1 4-15,3 1 4 0,-1-1 1 0,1 0 2 0,-3 3 1 16,3-4 0-16,-1 1 2 0,2-1 1 0,-1 1 0 0,1-2 1 0,0 0-1 15,0 0-1-15,0 2-1 0,1-4-3 0,-1 2-1 0,3-3-2 0,-1 1-2 16,0-1-3-16,1 0 0 0,2-2-2 0,-2 0-2 0,3 0-3 16,-1 0-1-16,1-2-2 0,2-1 0 0,-1-1-2 0,2 1 1 15,-1-2 3-15,-2-2 2 0,2 2 0 0,1-1 2 0,-2 0 2 16,-1-2 5-16,-1-1 5 0,1 2 8 0,-1 0 3 0,-4-1 6 0,3 1 2 16,-3-2 4-16,-1 1 3 0,0 2-1 0,0 0 0 0,0-2-1 15,-1 2-2-15,-1 1-2 0,0-2-4 0,-1 3-4 0,0-2-8 0,-1 3-13 16,0-1-13-16,0 1-18 0,0 1-20 0,0 0-24 0,0 1-25 15,-1 1-29-15,0 0-32 0,1 1-39 0,0 1-42 0,0 0-68 16,-1 1-82-16,2 1-62 0,2-1-53 0,-3 2-25 0</inkml:trace>
  <inkml:trace contextRef="#ctx0" brushRef="#br0" timeOffset="148937.2733">25219 9070 391 0,'0'-2'437'0,"0"-1"-49"15,0-1-51-15,0 3-44 0,0-3-44 0,0 4-31 0,0-3-29 16,-2 3-17-16,2-4-10 0,0 4-8 0,0-1-8 0,0 1-6 0,0 0-9 15,0 0-6-15,0 0-6 0,0 0-4 0,0 0-6 0,0 0-4 16,0 0-4-16,0 0-4 0,0 0-5 0,0 0-5 0,0 0-7 0,0 0-8 16,0 0-9-16,0 0-8 0,0 0-10 0,0 0-9 0,0 0-9 15,0 0-9-15,-2 0-8 0,2 1-7 0,0 3-5 0,0-4-5 16,0 3-1-16,0 1-2 0,0 1 0 0,0-1 0 0,0 2 1 0,0 1 2 16,0-1 3-16,0 2 3 0,0 1 3 0,-1 0 2 0,-1 1 4 15,2 1 1-15,-2 1 1 0,2-1-6 0,-2 2-12 0,0 0-6 0,1-1-5 16,-1 2-7-16,1-1-9 0,-3 1-11 0,3-1-12 0,-2 1-18 15,-1-2-17-15,1 0-24 0,0 2-26 0,0-3-32 0,-3 1-37 0,3-1-38 16,-1 1-40-16,3-4-83 0,-3 1-103 0,1 1-64 0,0-3-42 16,0-1-15-16,1 0-3 0</inkml:trace>
  <inkml:trace contextRef="#ctx0" brushRef="#br0" timeOffset="149363.0873">25353 9166 249 0,'0'-6'627'0,"0"2"10"0,0 1-26 0,0-2-44 0,0 1-107 15,2 0-137-15,0 2-87 0,1-1-60 0,-2-1-34 0,2 1-24 0,0 3-20 16,0-4-18-16,1 3-17 0,-3 1-19 0,4-2-15 0,-2 2-12 16,1 0-11-16,-1 0-11 0,3 2-6 0,-5-2-6 0,4 1-3 0,-2 3-3 15,1-4-3-15,-3 3-3 0,1 1-2 0,-1 1-1 0,1-1 1 16,0 2 0-16,-2 1 3 0,0-1 2 0,-2 2 3 0,0 1 1 15,1 0 3-15,-2 1 1 0,-1 1 2 0,-1 1 2 0,1-1 5 0,-4 2 4 16,3-1 5-16,0-1 4 0,1 1-1 0,-3 0 0 0,1 1 1 16,0-3-3-16,1 0 0 0,0 0-2 0,2-2 0 0,-2 1 0 15,4-2 0-15,-4 1-1 0,4-3 4 0,-1 0-1 0,1-1 1 0,1-1 2 16,0 0 4-16,0-1 2 0,0-1 3 0,0-1 3 0,3 0 0 16,-2 0 5-16,4 0-1 0,-2 0 1 0,2 0 1 0,-1-1-1 0,3-1-1 15,2 1-1-15,-1-1-1 0,2-1-1 0,-1 2-2 0,4 0-3 16,-2-1 3-16,1-1 3 0,1 1 4 0,-2 1 7 0,2-3 8 0,-2 4 12 15,0-3 15-15,0 1 18 0,-1 0 19 0,-1 1 17 0,-3-3 17 16,2 4 15-16,-1-3 14 0,-2 3 11 0,0-2 6 0,-1 0 4 16,-3 1-2-16,2 1-4 0,-3-2-8 0,2 0-11 0,-2 2-22 0,0 0-27 15,-2 0-42-15,2-1-50 0,-1-1-75 0,-1 2-87 0,2 0-133 16,-5 0-153-16,0 0-147 0,-2 0-142 0,-3 0-77 0,1 0-45 0,-5 0-27 16,-2 0-21-16,-6 0-6 0</inkml:trace>
  <inkml:trace contextRef="#ctx0" brushRef="#br0" timeOffset="152056.8222">25472 8911 275 0,'-3'-5'243'0,"-1"5"-77"0,0-5-52 0,0 2-38 0,-2-1-22 16,2 1-14-16,-3 1-6 0,2-1-6 0,0 1-1 0,1-1-2 16,-4 0-3-16,2 0-1 0,-1 0-2 0,-1 0 0 0,1 0 0 15,0 0 2-15,-1 0 3 0,2 0 4 0,-2 1 6 0,0 0 6 0,0-1 9 16,2 0 7-16,-2 0 6 0,0-1 5 0,2 2 3 0,-4-1 1 0,3-1 0 16,-1 1-1-16,0 1-2 0,-2-1-1 0,-1-1-4 0,2 1-2 15,-3 1-3-15,0-1-5 0,-1 1-5 0,-1-1-7 0,1 0-5 16,-4 0-5-16,3 2-3 0,-3-2-1 0,0 1-2 0,-1 1-3 15,-1-1 1-15,1 2-2 0,-1-1 0 0,0 1-2 0,0 0-2 0,-1 0-1 16,2 1 1-16,-2-1 1 0,1 3 0 0,3-1 0 0,-3 1 0 16,2-1 0-16,-1 0-1 0,2 3-1 0,-1-2-1 0,-2 1-1 0,3 0 0 15,1 1-1-15,-1-1 0 0,0 1-2 0,2 0-1 0,-2 1-1 0,2 0-2 16,0 0-3-16,-1 0 0 0,2 1-2 0,1-1-1 0,-1 0-2 16,-1 2 0-16,5-1-2 0,-3 0 2 0,0 1 0 0,2 0 0 15,1 1 1-15,-2 0 1 0,1 0 0 0,2 0 2 0,-1 0 0 0,1 1 1 16,2 1 2-16,-2-1 1 0,-1 1 2 0,4 1 1 0,-2-2 1 15,2 3 2-15,1-1-1 0,-2 0 1 0,2 3 1 0,1-1 1 0,2-2 0 16,-3 3 2-16,4-1 1 0,0 1-1 0,0 0 1 0,4 0 0 16,-1-1-1-16,2 2 0 0,1 1 1 0,-2-1-1 0,4 0 1 0,-1-1 0 15,1 1 0-15,4 1 0 0,-2 0-1 0,2-1-2 0,3 0 1 16,-1 1-1-16,-1 0-2 0,4-2 0 0,-1-1-2 0,3 2-2 16,-2 1-4-16,4-3-3 0,1 1-6 0,-1-2-4 0,1 1-5 0,-1 0-5 15,3-3-5-15,-1 2-4 0,0-3-4 0,-1 0-6 0,3 2-6 16,-4-5-7-16,4 1-5 0,-3 2-4 0,4-3-5 0,-4-1-6 0,3 0-6 15,1 0-3-15,-3-1-7 0,4-1-1 0,-2-1 0 0,1 0 1 16,-1 0 2-16,4-1 4 0,-3-1 7 0,0 1 4 0,2-2 7 16,-3 0 7-16,4-2 10 0,-4 2 11 0,1-1 14 0,0-3 12 0,0 1 11 15,0 1 9-15,-2-1 9 0,-1-2 7 0,0 0 5 0,-3 0 5 16,1 0 10-16,-2-3 8 0,-2 2 10 0,1-3 7 0,-2-3 7 0,-2 4 2 16,0-4 2-16,-3 0 2 0,-1 0 5 0,1-2 2 0,-3-1-1 15,0 0 1-15,-2-2 2 0,-2 1-5 0,0-4-7 0,-3 3-9 0,1-3-9 16,-2-1-9-16,-2 0-11 0,-1-1-12 0,-2 1-10 0,-2-4-16 15,-1 3-20-15,-4 0-25 0,0-2-30 0,-1-2-35 0,-4 3-42 16,-1 0-69-16,-2-2-81 0,-4 3-95 0,-1-2-102 0,-1 2-51 16,-4 1-26-16</inkml:trace>
  <inkml:trace contextRef="#ctx0" brushRef="#br0" timeOffset="153784.5547">9899 9810 100 0,'-16'3'127'0,"-1"-1"-1"15,-2 1 1-15,3-1 5 0,-1 3 6 0,-1-2 0 0,1 2-2 16,-1 0-4-16,1 1-6 0,-2 0-7 0,2 2-7 0,-2 0-8 0,1 2-7 15,-2 2-8-15,0 0-8 0,0 3-9 0,-2 0-7 0,0 3-5 16,0-1-6-16,1 6-4 0,-2 0-1 0,1 1-4 0,-2 4-2 16,3 0-4-16,-1 6-4 0,0-1-1 0,3 2-3 0,0 2 1 0,2 1-1 15,-1 0 1-15,6 4-1 0,-1-1-1 0,4 2 0 0,-1-1-2 16,6 0-2-16,2 0-2 0,2 1 0 0,3-1-1 0,3-4-2 0,4 2-1 16,1-5 0-16,3 2 0 0,5-3-4 0,2-3-2 0,2-1-5 15,4-4-5-15,3-1-5 0,2-2-9 0,1-4-9 0,3-1-11 16,1-3-14-16,5-1-10 0,-2-5-10 0,4-2-8 0,2-4-5 0,0-2-4 15,1-1-3-15,2-4-2 0,0-2 2 0,3-2 5 0,-1-4 7 0,0 0 9 16,-1-2 9-16,-1-1 14 0,0-2 14 0,-2-3 18 16,0 1 17-16,-2-2 12 0,-2-1 11 0,-2-5 9 0,0 4 11 0,-6-2 11 15,-2-4 11-15,0 1 6 0,-4-3 4 0,-4 0 4 0,-1 0 7 16,-5-3 5-16,-2 2 5 0,-2-4-3 0,-3 1-3 0,-1-1-3 0,-4 0-3 16,-3 0-4-16,-1-1-4 0,-3 1-5 0,-3 0-7 0,-3-2-5 15,-2 2-5-15,-2 1-8 0,-4-2-9 0,0 2-10 0,-6 3-10 0,-2-1-11 16,-3 3-14-16,-3 0-18 0,-4 0-21 0,-5 4-30 0,-3 1-31 0,-4 1-32 15,-4 2-33-15,-5 5-50 0,-4 1-62 0,-5 5-89 0,-4 0-101 16,-5 3-61-16,-7 4-39 0,1 4-15 0</inkml:trace>
  <inkml:trace contextRef="#ctx0" brushRef="#br0" timeOffset="164778.2354">2157 11652 18 0,'0'-8'560'15,"0"2"11"-15,-1 3 12 0,-1-4-68 0,0 4-106 0,2-1-99 0,-1 1-90 16,-1-1-54-16,2 1-33 0,-2 0-22 0,1 1-14 0,1 1-9 15,-2 1-7-15,2 0-12 0,0 0-12 0,0 0-15 0,0 0-15 0,0 0-11 16,0 0-12-16,0 0-9 0,0 1-5 0,2 1-2 0,-2 1-3 16,1 1 1-16,1 2 3 0,-2-1 1 0,2 4 3 0,-1-3 4 0,1 3 3 15,0 2 3-15,-1 1 3 0,-1 1 3 0,2 2 3 0,-2 2 3 0,1-1 0 16,-1 1-1-16,0 4 2 0,0 0-1 0,0-2-1 0,-1 2 1 16,1 1-1-16,-2 0 1 0,-1-1 0 0,1-1-6 0,-1 2-8 0,0-1-14 15,1-1-15-15,-1 2-21 0,-1-2-23 0,2 0-32 0,1 0-36 16,-1-3-47-16,2 1-49 0,0-2-87 0,0 0-106 0,0 0-76 0,3-4-62 15,-1-2-28-15,2-1-11 0</inkml:trace>
  <inkml:trace contextRef="#ctx0" brushRef="#br0" timeOffset="165159.5311">2500 11700 73 0,'-5'0'576'15,"2"-2"1"-15,-2 2 2 0,1 0 3 0,-1 2-119 0,2-2-175 0,-2 3-108 16,0-1-73-16,2 3-42 0,-2-2-24 0,1 2-12 0,-1 0-4 16,-1 3-1-16,-1 1 0 0,3-1-1 0,-1 5-3 0,0-1-3 0,0 2-5 0,-1-3 0 15,1 5-2-15,2-4 1 0,-2 5 0 0,2-2 0 0,0-2-3 16,1 2-4-16,-1-3-8 0,3 3-5 0,-2-3-6 0,2 1-8 0,0-3-6 16,2 1-8-16,0 0-8 0,-1-5-8 0,3 4-9 0,-1-3-8 15,2-2-5-15,-2 0-4 0,2 0-1 0,0-3 3 0,0 0 3 0,2-2 7 16,-1-2 6-16,-1 0 7 0,4-3 9 0,-2-1 8 0,-1 0 8 0,2-4 9 15,-3 2 11-15,2-4 10 0,0-1 11 0,-1 0 6 0,-1-1 5 16,0-2 5-16,-1 0 7 0,-2 0 5 0,1 3 6 0,-3-4 5 0,0 0 3 16,0 2 2-16,-3 0 4 0,1-1 0 0,-2 4 1 0,2-1-3 15,-3 0-3-15,2 2-2 0,-2 1-2 0,1 1-5 0,-1 0-7 0,2-1-9 16,-2 5-7-16,0-2-10 0,2 2-6 0,0 2-9 0,1 0-7 16,1 0-8-16,-1 0-10 0,1 3-14 0,1 0-14 0,0 0-15 0,0 0-14 15,0 1-20-15,0 1-18 0,1 1-20 0,1 0-20 0,-1 0-19 16,3 4-19-16,-1-2-15 0,3 0-11 0,0 2-9 0,2-2-7 0,0 0-4 15,2 0 0-15,-1-1 6 0,2 0 10 0,1 1 17 0,0-2 24 16</inkml:trace>
  <inkml:trace contextRef="#ctx0" brushRef="#br0" timeOffset="165475.9143">2638 11745 45 0,'8'0'176'0,"-2"-2"40"0,2 1 29 0,-2 1 28 15,-3-2 17-15,0 1 14 0,-1 1 4 0,1 0-1 0,-3 0-4 16,0 0-9-16,0 0-13 0,0 0-20 0,-1 0-21 0,-1 0-19 0,-1 0-23 16,1 0-23-16,2 0-19 0,-1 0-20 0,-1 0-19 0,-1 0-17 0,1 0-17 15,2 1-17-15,-1 1-15 0,-1-2-17 0,2 1-15 0,-3 1-13 0,3 1-10 16,-1-3-5-16,-1 3-3 0,2 2-4 0,-2 0-1 0,1-1-1 15,1 3 1-15,-2-1 0 0,2 3 3 0,-1-2 3 0,-1 4 2 16,2-2 3-16,-2 0 4 0,1 4 4 0,1-2 1 0,0 2 2 0,0-2 0 16,1-1 1-16,1 2-1 0,0 0-3 0,-1-1-3 0,2-1-4 0,2 1-5 15,0-2-7-15,-1 1-5 0,1-2-8 0,2 1-6 0,-1-2-7 0,0-1-6 16,2 1-5-16,-2-2-3 0,3 0-3 0,-2 0-2 0,1-3 2 16,0 0 0-16,-1-1 4 0,0-1 6 0,1-1 9 0,0-1 6 0,-3 0 8 15,1-3 10-15,0 0 11 0,-1 0 13 0,-2-2 12 0,-1-3 10 16,0 4 8-16,-2-3 6 0,-2-2 4 0,0-1 3 0,-1 2 2 0,0-4-1 15,-3 1 1-15,0-1 0 0,-1-1-1 0,-1 1-3 0,-3-1-5 16,3-2-8-16,-1 3-10 0,-1-1-5 0,-2 3-7 0,2-2-4 0,-1-1-3 16,3 4-2-16,0 0-3 0,-1 2-9 0,1 0-11 0,2 3-16 15,1-1-19-15,0 1-25 0,3 2-32 0,-1-1-25 0,3 1-26 0,0 4-27 16,0 0-30-16,0 0-38 0,3 2-40 0,1 1-56 0,0 1-61 16,3 1-64-16,2 2-63 0,1 0-25 0,-1 0-7 0</inkml:trace>
  <inkml:trace contextRef="#ctx0" brushRef="#br0" timeOffset="165859.4424">3083 11788 68 0,'-6'-3'541'0,"3"-4"12"0,-2 1 11 0,2-1-79 0,-2 3-125 16,2-2-84-16,0 2-63 0,-2 1-38 0,2-2-23 0,2 1-17 15,-1 2-10-15,-1-1-10 0,1 0-10 0,1 2-11 0,-1 1-14 0,2-2-13 16,-2 1-13-16,2 1-11 0,0 0-11 0,-1 0-9 0,-1 1-8 0,2 1-6 15,-1-2-5-15,-1 1-1 0,0 2 1 0,-1 0 0 0,1 2 1 16,-2-1 0-16,1 1 2 0,0 2 0 0,1 0 1 0,-1 1 1 0,0 2 1 16,-1-2 2-16,1 3 2 0,0-1 2 0,-1 1-1 0,1 2 0 15,-1-2-2-15,3 2 0 0,-1-1-2 0,1 0-1 0,-1 2 0 0,2-4 0 16,0 3 2-16,0-1-1 0,2-1-1 0,-1 0-1 0,2-1-3 0,1-2-3 16,-1 3-2-16,3-2-4 0,-2-1-5 0,3 1-4 0,-2-2-6 15,3-3-4-15,1 2-4 0,-1-2-2 0,0-1-2 0,3 0-3 0,-2-3-1 16,1 0 2-16,-1 0 0 0,1-3 2 0,1 0 0 0,0 0 5 15,-3-2 6-15,1 0 7 0,0-3 9 0,-2 1 11 0,1-3 12 0,-3 0 11 16,-2 0 10-16,0-2 9 0,-1-1 7 0,-2 0 6 0,0 0 5 16,-3-3 5-16,-2 1 5 0,0 2 3 0,-1-2-1 0,-1 2-2 0,-2-1-6 15,-1 1-7-15,1-1-11 0,-5 2-11 0,4 2-12 0,-2-2-16 16,-1 2-22-16,2 1-25 0,-2 1-29 0,2 3-44 0,-1 1-49 0,2-1-67 16,-1 2-79-16,2 3-115 0,1 0-134 0,0 3-70 0,1 0-36 0,0 3-22 15,4-1-9-15</inkml:trace>
  <inkml:trace contextRef="#ctx0" brushRef="#br0" timeOffset="166225.9242">3600 11847 210 0,'-9'-1'661'0,"2"-2"17"16,1-1 15-16,1 1 15 0,0 1-83 0,1 1-136 0,1-2-109 0,0 2-94 15,1-2-55-15,0 3-34 0,1 0-21 0,1 0-9 0,0 0-14 16,0 0-14-16,1-3-18 0,1 3-23 0,1 0-22 0,-1 0-22 0,1 0-19 15,3 0-20-15,-1 0-13 0,1 0-10 0,1 0-4 0,3 0-3 16,0 0-1-16,1 0-2 0,3 0-2 0,1 0-3 0,0 0-5 0,1 0-7 16,3 0-8-16,-3 0-14 0,5-2-11 0,-3 1-16 0,2 1-15 0,0-2-16 15,0 0-22-15,1 2-21 0,-2 0-27 0,1 0-26 0,-2 0-31 16,1 0-30-16,-3 0-33 0,1 2-35 0,-1 0-41 0,0-1-45 0,-5 1-58 16,3-2-69-16,-6 3-33 0,0 1-17 0,0-1 5 0</inkml:trace>
  <inkml:trace contextRef="#ctx0" brushRef="#br0" timeOffset="166475.624">3815 11598 280 0,'-3'-6'590'0,"-3"1"18"0,3-1 15 0,-2 2-87 0,3-1-139 16,-1 2-91-16,0 0-68 0,1 0-41 0,2 2-30 0,-1 1-21 0,1 0-13 15,0 0-15-15,0 0-15 0,0 0-16 0,0 0-16 0,0 1-14 16,0 2-13-16,0 2-9 0,1-1-8 0,-1 2-5 0,2 0-3 0,-2 2-1 15,3 2 0-15,-1 0 2 0,-1 3 1 0,1 0 4 0,1 1 2 16,-1 1 1-16,-1 1 0 0,1 3-1 0,1-2-2 0,0 3-3 0,-3-1 0 16,1 3-2-16,1-2-3 0,-2 0-7 0,2 4-11 0,-1-2-16 15,1-1-20-15,-2 2-26 0,0 1-26 0,0-2-37 0,0 0-43 0,0 2-56 16,0-2-64-16,1-1-108 0,1 3-132 0,-2-3-77 0,3-2-49 0,-1 0-21 16,0 0-7-16</inkml:trace>
  <inkml:trace contextRef="#ctx0" brushRef="#br0" timeOffset="167259.5355">4346 11796 366 0,'-3'0'508'15,"0"-2"-9"-15,1 2-75 0,-1-1-108 0,0-1-71 0,1 2-58 16,-1-1-32-16,0-1-23 0,2 1-11 0,-1-1-9 0,1 2-4 0,-1-5-2 16,2 5-6-16,-2-2-7 0,1 2-3 0,1-2-2 0,-2 1-3 0,2-1-4 15,0 1-5-15,0 0-2 0,0 1 1 0,0-3 0 0,0 3 3 16,0-4-1-16,0 4 2 0,0-1-1 0,0-1-2 0,0-1-1 0,0 1-1 16,2 1-4-16,-2-3-2 0,1 4-4 0,1-3-4 0,1 3-5 0,-1-3-3 15,2 0-3-15,-1 0-4 0,1 0-4 0,0-2-7 0,0 2-4 16,0-2-8-16,3 3-5 0,0-3-6 0,-2 1-5 0,3-3-3 0,-1 3 0 15,0 0-2-15,1 0-2 0,0 0-3 0,-1 1-3 0,-1-2-3 16,3 3-1-16,-2-1-1 0,-1 0-1 0,2 3 0 0,1-2-2 0,-2 2-1 16,-1 0 0-16,1 2-2 0,0-2-2 0,-1 3 0 0,1 0-1 15,-1 1-1-15,-1 1 0 0,1 0-1 0,-1 2 0 0,1 3-2 0,-2-4-2 16,0 5 0-16,0 1 1 0,-3 0 1 0,2 1 3 0,-3 3 1 0,-3 0 0 16,0 0 3-16,0 1 3 0,-4 1 0 0,1 2 3 0,-2-1 0 15,-1 0 3-15,-1 1 3 0,-4-1 1 0,3-1 2 0,1-1 0 0,-4 0 0 16,1-1 0-16,1-5-1 0,1 3 2 0,1-3 3 0,0-1 3 15,1 0 3-15,1-5 7 0,2 2 7 0,-2-2 10 0,2-2 9 0,1 1 12 16,0-2 10-16,2 0 10 0,0-2 8 0,0 1 9 0,1 0 5 16,-2-1 5-16,4 0 1 0,0 0-1 0,0 0-3 0,0 0-3 0,0 0-7 15,0-1-9-15,0 1-7 0,0 0-9 0,0 0-9 0,0 0-11 0,0 0-8 16,0 0-11-16,0 0-7 0,0-1-7 0,1 1-7 0,2 0-7 16,-1 0-6-16,-1 0-8 0,1 0-7 0,1 0-7 0,0 0-7 15,-1 1-6-15,1 0-2 0,2-1-2 0,0 2 2 0,1 0 0 0,0-2 3 16,1 1 1-16,1 1 2 0,2-1 1 0,0 2 1 0,3-1 2 0,-1-1 2 15,1 1 2-15,4 0 2 0,-2-2 4 0,2 2 0 0,-1 0-3 16,1-2-1-16,-1 0-1 0,1 0-4 0,0 0 0 0,1 0 0 0,-1-2 3 16,-1 0 4-16,2 1 2 0,-4 0 5 0,3-1 3 0,-2-1 5 0,-1 2 2 15,-1-2 5-15,-1 0 2 0,-2-1 5 0,-1 3 4 0,0 0 4 16,-1-1 3-16,-3 0-1 0,0 0-3 0,0 0-9 0,-2 1-12 0,-1 1-18 16,0-2-22-16,-2 2-36 0,0 0-41 0,0 0-61 0,0 0-72 0,0 0-114 15,0 0-137-15,0 0-79 0,0 0-53 0,-2 0-24 0,-2-2-11 16,1-1 0-16</inkml:trace>
  <inkml:trace contextRef="#ctx0" brushRef="#br0" timeOffset="171225.6629">5200 11359 55 0,'0'-3'495'0,"-2"-1"-50"0,1 0-80 0,1 2-78 16,-2 0-77-16,1 1-46 0,-1-1-28 0,2 1-20 0,-2-1-13 16,2 2-8-16,-1-1-5 0,-1-1-5 0,2 2-7 0,0 0-6 0,0 0-8 15,0 0-8-15,-1 0-10 0,-1 0-6 0,0 0-6 0,2 2-5 16,-1-1-3-16,-1-1-2 0,0 2-2 0,0-1-2 0,2-1 0 0,-2 2-2 16,2-1 0-16,-3 1-2 0,1-1 0 0,1 0 1 0,-1 3 2 15,-1 0 5-15,0 1 3 0,-2 1 3 0,0 0 5 0,-1 6 2 16,0 0 1-16,-1 1 3 0,-1 2 2 0,-1 2-1 0,-2 4 2 0,1 1 1 15,0 2 0-15,0 3-2 0,-1 2-4 0,0 2-1 0,1 3-6 0,2 1-1 16,-1 3-4-16,-1-1-3 0,4 3 1 0,1 1-2 0,2 1-2 16,1 0-3-16,2 1-5 0,0 2-9 0,5-2-12 0,0 1-11 0,3-1-13 15,6 4-18-15,-1-4-25 0,4 0-30 0,2 1-37 0,3-1-49 16,3 1-58-16,4-5-87 0,1 2-103 0,3-7-68 0,2 3-53 0,2-4-19 16,-1-1-7-16</inkml:trace>
  <inkml:trace contextRef="#ctx0" brushRef="#br0" timeOffset="175506.2849">7408 17404 232 0,'-2'-1'547'0,"1"-1"2"0,-1 2-2 0,-1-2-86 0,1 2-127 15,1 0-79-15,-1 0-57 0,-2 0-33 0,4 0-20 0,0 0-13 0,-2 0-7 16,2 0-7-16,0 0-6 0,0 0-5 0,0 0-8 0,-1 2-8 16,-1-2-9-16,2 0-7 0,0 0-9 0,0 2-6 0,-2-1-6 0,2-1-5 15,0 0-3-15,-1 0-2 0,1 0-3 0,0 0-3 0,0 0-1 16,0 0-3-16,0 0-4 0,0 0-2 0,0 0-2 0,0 2-2 0,1-2-3 16,1 0-1-16,-2 2 3 0,3-2 0 0,-1 3 3 0,2-3 1 15,-1 0 0-15,1 2 1 0,0 0-1 0,3-2-1 0,1 1-2 0,1-1-2 16,-1 0-2-16,3 0-4 0,2 0-1 0,-2 0-5 0,1 0-4 0,0 0-6 15,0-1-5-15,1 1-3 0,-2-2-3 0,1 0-1 0,0 2-3 0,-3 0 1 16,2-3-1-16,0 3 1 0,-1-2 2 0,-1 2 2 0,-1-2 1 16,-2 2 2-16,1-1 3 0,-1-1 1 0,2 2 5 0,-5-2 0 15,2 1 1-15,-2 1 2 0,-1 0 1 0,-1 0 1 0,-1 0 1 0,0 0-1 16,0 0 0-16,0 0-2 0,0 0 0 0,0 0-3 0,0 0-2 0,0 0-10 16,0 0-13-16,0 0-17 0,0 0-20 0,0 0-25 0,0 0-27 0,0 0-38 15,0 0-45-15,0 0-56 0,0 0-61 0,0 0-98 0,0 0-121 16,0 0-69-16,0 0-43 0,2-2-17 0,1 1-1 0</inkml:trace>
  <inkml:trace contextRef="#ctx0" brushRef="#br0" timeOffset="175993.2639">7702 17545 472 0,'0'-9'566'0,"1"0"8"0,1 0-57 0,-2 1-88 16,2 0-84-16,-1 1-79 0,1-2-50 0,1 2-35 0,-1-2-19 15,1 2-14-15,0 0-5 0,0 0-3 0,2 1-5 0,-2 0-5 0,0 2-5 16,-1-2-7-16,-1 2-6 0,1 1-10 0,1-1-6 0,-1 3-9 0,-1-1-6 16,-1 0-6-16,2 2-8 0,-2 0-7 0,0 0-9 0,0 0-7 15,0 0-7-15,0 0-6 0,0 2-5 0,0 0-2 0,0 1 0 0,0 2 1 16,0-1 0-16,0 2-2 0,0-1 2 0,0 5-1 0,0-2 0 15,0 5 0-15,0-3 1 0,0 2 1 0,-2 4 1 0,2-2 0 0,-1 1-3 16,-1 0-2-16,2 2-4 0,-1 0-4 0,-1-1-1 0,2 0-3 0,-2 0-2 16,2-1-4-16,-1 2-7 0,1-2-12 0,0 0-13 0,0-2-16 15,0-1-20-15,1 1-23 0,-1-3-22 0,2-1-22 0,1-1-27 0,0-2-26 16,1-1-31-16,-1 0-32 0,4-2-45 0,0-3-52 0,2 0-76 16,-2-1-86-16,4-4-61 0,-2 1-47 0,1-2-15 0,2-3 1 0,-1-2 13 15</inkml:trace>
  <inkml:trace contextRef="#ctx0" brushRef="#br0" timeOffset="176320.1897">7854 17123 300 0,'-9'-5'559'0,"0"-2"10"16,3 2 12-16,-2 0-85 0,2-1-130 0,0 2-95 0,1 2-77 15,0-1-49-15,3 2-34 0,-1-3-22 0,0 4-13 0,3-1-10 0,0 1-6 16,0 0-8-16,0 0-8 0,0 1-9 0,0 1-10 0,0 1-7 15,0 2-6-15,0-1-4 0,2 0-3 0,-1 3 2 0,-1-2 0 0,3 4-1 16,-1-2 3-16,0 1-1 0,-1-1 0 0,2 0-2 0,1-1-4 0,-1 2-3 16,0-2-4-16,1-2-2 0,0 2-5 0,-1-2-1 0,0-1-2 15,-1 1-1-15,-1-1 2 0,1-1-2 0,1-2 0 0,0 3 2 0,-1-3-1 16,1-3 3-16,0 3 0 0,0-2 5 0,-1-1 2 0,-1-1 7 16,2-1 5-16,-1 0 5 0,1-2 4 0,-3 1 3 0,2-3 5 0,-2 1 4 15,0-1 5-15,-2 2 3 0,1-3 3 0,-3 1 4 0,1 2 2 0,0-2 1 16,1 2 2-16,-3-2-2 0,1 1-2 0,-1 2-3 0,2 1-4 0,-2-2-6 15,2 2-4-15,-2 2-4 0,1-1-6 0,-1-1-7 0,0 2-8 16,2 3-16-16,-2-2-19 0,2 0-22 0,0 2-26 0,0 2-29 16,-2 0-32-16,2 1-34 0,2 1-35 0,-1 1-60 0,0 2-74 0,2 1-87 15,0-1-93-15,2 2-53 0,-2 0-32 0,3 1-5 0</inkml:trace>
  <inkml:trace contextRef="#ctx0" brushRef="#br0" timeOffset="176809.4943">8669 17379 375 0,'-1'-6'630'0,"-2"0"15"0,3 1 11 15,-2 1 9-15,2-1-105 0,-1 0-163 0,-1 2-98 0,2 1-66 16,-3 0-40-16,3 1-29 0,-2-3-16 0,2 4-10 0,0 0-12 0,0 0-12 15,0 0-16-15,0 0-19 0,0 0-19 0,0 0-20 0,0 4-14 0,2-3-10 16,-2 3-8-16,3-1-4 0,-3 1-2 0,2 2-1 16,-1 1 2-16,1 2 1 0,2 0 2 0,-2 2 3 0,-1 1 1 0,1 2 3 0,1 1 3 15,-1-1 2-15,-1 4-1 0,-1 1-3 0,2-2-3 0,-2 3-2 0,2 1-1 16,-2 0-2-16,0-1 1 0,0 1-1 0,0 2-1 0,0 0 1 16,-2-1-1-16,2 0-1 0,-2 2 1 0,1-4-1 0,-1 3-2 15,-1-3-1-15,1 0 1 0,-1 0-4 0,-1-2-1 0,-1-1-3 0,0-2-3 16,2 2-4-16,-2-3-3 0,0-2-2 0,-2 0-4 0,2-4-8 0,0 1-7 15,-1-1-10-15,-1-1-13 0,-2-2-14 0,1-3-16 0,0-1-18 16,0-1-22-16,-3 0-24 0,0-3-29 0,1-2-29 0,-2-2-59 0,-1-1-73 16,1-6-94-16,1 2-108 0,-1-3-60 0,0-2-37 0,2-2-9 15,1-3 2-15</inkml:trace>
  <inkml:trace contextRef="#ctx0" brushRef="#br0" timeOffset="177110.5798">8677 17050 405 0,'0'-2'622'0,"0"2"3"0,0 0 1 0,0 0-3 0,0 0-122 16,0 0-184-16,0 0-111 0,2 0-75 0,-1 4-41 0,-1-1-26 16,2 0-11-16,0 0-3 0,-1 1-3 0,1 2-1 0,1 0-3 0,0 2-4 15,-1-2-5-15,2 2-4 0,-1 1-3 0,2-2-4 0,-2 1-4 16,-1-1-3-16,1 0-4 0,1 2-2 0,-3-1-2 0,2-2-1 0,-1 2-1 15,2-3-1-15,-2 0 3 0,-1-2 2 0,1 2 4 0,1-3 4 0,-3 0 2 16,2-1 2-16,-2 1 2 0,0-2 0 0,1-2-1 0,1 2 1 16,0-1 0-16,-1-3-1 0,1 1 1 0,0-2-2 0,-1 0-1 0,-1 0-5 15,2-2-3-15,-1 1-5 0,-1 0-11 0,0 0-10 0,0 0-15 16,0 2-15-16,0-1-22 0,0 0-26 0,-1 2-38 0,-1 1-43 0,-3 0-64 16,2 1-76-16,-2-1-109 0,0 2-130 0,-2 2-66 0,1 1-38 15,-3 2-13-15,0-1-3 0</inkml:trace>
  <inkml:trace contextRef="#ctx0" brushRef="#br0" timeOffset="180602.25">5345 11834 97 0,'-1'2'310'0,"-1"-2"-69"0,2 2-55 0,-2-1-43 15,1-1-27-15,1 1-18 0,-2 2-9 0,2-3-5 0,-1 0-3 0,-1 3-4 16,2-3-5-16,-2 1-7 0,1-1-8 0,1 1-7 0,0 1-6 16,-2-2-4-16,1 1 0 0,-2 1 0 0,3-2 2 0,-2 2 2 15,2-2 1-15,-1 0 1 0,1 0 1 0,-2 3 2 0,2-3 2 0,0 2 1 16,0-2 0-16,0 0 2 0,0 0 0 0,0 0 1 0,-1 0-1 16,1 0 0-16,0 0 1 0,0 0 1 0,0 0 3 0,-2 0 1 0,2 0 2 15,0 0 2-15,-2 0 3 0,2-2 1 0,-1-1 3 0,1 3 3 16,-2 0 4-16,2 0 2 0,0 0 0 0,0-2-3 0,0 0-1 15,0 1-5-15,0-2-6 0,0 2-4 0,2-2-6 0,-1-2-6 0,-1 0-5 16,2 1-6-16,0-2-5 0,-1 3-7 0,2-3-6 0,-1 0-5 16,4 0-2-16,-3 0 1 0,0-2 0 0,2 3 2 0,-2-2 1 15,2 2 1-15,-2-2 0 0,3 1-1 0,-1-1-1 0,0 4-1 0,1-3-1 16,-1 1-2-16,2 1-2 0,0 1-1 0,-2-2-4 0,1 1-4 0,1 2-4 16,2-1-4-16,-1 0-3 0,-2 2-1 0,1-1-3 0,2 2-1 15,-3 0 0-15,2 0-3 0,-1 0-1 0,2 2-4 0,-3 1-2 16,1 1-2-16,-1-1-1 0,1 3 1 0,-1 0 1 0,-2 2 3 0,1 1 0 15,-2 1 1-15,1 1 1 0,-3 2 1 0,1-2 1 0,-2 2 1 16,0 1 3-16,-2 2 5 0,-1 0 2 0,0 0 4 0,-2 0 1 16,-1 1 0-16,-3 1 2 0,0-2 0 0,1 1-1 0,-2-2-2 0,0 1 0 15,-1-1-1-15,0 1 1 0,0-3-1 0,1-2 2 0,-1-1 0 16,3 3-1-16,0-2 1 0,0-1 1 0,-1-3-1 0,3-1 2 0,-1 2 2 16,1-2 2-16,0-2 1 0,1 0 3 0,2-1 1 0,0 0 2 15,-1 1 1-15,3-3 2 0,-1 1-1 0,-1 1 3 0,3-3 0 16,-2 2 1-16,1-1 1 0,1-1 0 0,0 0 0 0,0 0 0 0,0 0-2 15,0 0 0-15,0 0-3 0,0 0 1 0,0 0-2 0,0 0-1 0,1 2-2 16,-1-2-1-16,2 2-2 0,-2-2 0 0,0 0-3 0,0 0 0 16,2 0-1-16,-1 3 1 0,-1-3-1 0,0 0 0 0,2 0 0 15,1 0 1-15,-1 0 2 0,-1 0 0 0,3 0 4 0,-1-3 3 0,0 3 4 16,3 0 2-16,0-2 2 0,2 0 2 0,-1-1 2 0,2 1 0 16,2-1 2-16,-1 1 0 0,5-1 0 0,-3 0-1 0,2 0 0 0,0-2 0 15,2 2-2-15,-2-1-1 0,2 1-1 0,-2-2-1 0,0 2 2 16,-1 0 0-16,-2 1 3 0,1-2 1 0,0 3 1 0,-1-1 2 15,-2 2 1-15,-1-5 0 0,0 5 1 0,-3 0-2 0,1-2-2 0,0 2-2 16,-1 0-1-16,-3 0-3 0,1 0-4 0,-1 0-5 0,-1 0-3 16,-1 0-4-16,0 0-2 0,0 0-6 0,0 0-1 0,0 0-6 15,0 0-5-15,0 0-13 0,0 0-11 0,0 0-16 0,0 0-17 0,0 2-23 16,-1-2-27-16,-1 5-38 0,2-5-46 0,0 0-70 0,0 0-86 16,0 0-93-16,0 0-104 0,0 0-49 0,0 0-25 0,0 0-6 15</inkml:trace>
  <inkml:trace contextRef="#ctx0" brushRef="#br0" timeOffset="181208.393">5837 11809 302 0,'0'0'493'0,"-2"-1"-28"0,1-1-58 15,1 2-72-15,-2-1-56 0,2 1-49 0,-1-2-30 0,-1 1-20 16,2 1-10-16,-2-2-6 0,2 2-4 0,0 0-5 0,0 0-5 16,0 0-6-16,-1 0-8 0,1 0-10 0,0 0-8 0,0 0-8 0,0 0-8 15,0 0-6-15,-2 0-8 0,2 0-7 0,0 2-8 0,0-2-7 16,0 0-7-16,0 0-10 0,0 0-9 0,0 3-9 0,0-2-7 0,2 1-7 16,-1 1-5-16,1 0-5 0,1-1-4 0,2 3-2 0,0 0-3 15,1 0-1-15,0 3-1 0,2 0 0 0,0 0-1 0,1 2 1 0,1 0 2 16,0 2 0-16,2-1 1 0,-2 2-1 0,1-1-4 0,1 2-3 15,0-1-7-15,0 1-13 0,-1 1-10 0,0-1-14 0,2 3-14 0,-4-4-14 16,1 3-16-16,2 0-17 0,-2 0-17 0,-2-2-21 16,1-1-24-16,-1 1-23 0,0 0-26 0,0-1-26 0,-2-1-32 0,1 0-37 15,-3-2-44-15,1-2-52 0,0 1-51 0,-2-3-51 0,3-1-25 0</inkml:trace>
  <inkml:trace contextRef="#ctx0" brushRef="#br0" timeOffset="181508.9275">6107 11780 536 0,'-3'-2'618'0,"0"-1"11"0,0 0-58 16,1 2-93-16,0-2-99 0,-1 3-102 0,3 0-62 0,-1-3-42 0,-1 2-25 15,2 1-19-15,0 0-16 0,0 0-18 0,0 0-15 0,0 1-17 16,-3 2-15-16,3-3-13 0,-1 0-10 0,-1 3-9 0,0-1 0 15,1 1 2-15,-1 1 2 0,1 1 3 0,-1 1 4 0,-1 0 4 0,-2 2 3 16,2 1 3-16,-2 0 3 0,-3 4 4 0,2 1 3 0,-2-1 4 16,0 1 1-16,-1 0 1 0,2 3-4 0,-2 0-6 0,-2 1-4 15,1-2-3-15,-1 1-3 0,0 3-4 0,2-4-3 0,-3 2-2 0,2-2-4 16,0 1-3-16,0 0-14 0,-2-1-16 0,4-1-19 0,0-3-21 16,-1 4-28-16,1-2-31 0,0 0-47 0,1-4-51 0,2 2-79 0,1-3-93 15,-1 1-107-15,2-2-116 0,2-1-59 0,-1-2-31 0,2-3-7 16,0-2 4-16</inkml:trace>
  <inkml:trace contextRef="#ctx0" brushRef="#br0" timeOffset="183825.3131">20703 17851 279 0,'-5'-3'531'0,"-1"-1"12"0,2 1 14 16,-1-2-82-16,1 0-130 0,1 3-80 0,0-3-52 0,1 2-31 0,1 0-19 15,-1 0-5-15,0 0-2 0,2 1 0 0,0 0-2 0,0 1-2 0,2-1-3 16,0-1-9-16,-2 3-13 0,1-2-12 0,-1 2-13 0,0 0-12 16,0 0-12-16,0 0-11 0,0 0-10 0,0 0-8 0,2 2-8 0,-1-2-5 15,-1 3-5-15,2-1-5 0,-2 1-6 0,3-1-4 0,-1 1-5 16,0 3-3-16,-1-1-1 0,3 0-3 0,-2 2 1 0,0 0-1 15,1 2 1-15,-2 0-1 0,1 1-1 0,1 0 0 0,-3 0-2 0,2 2-1 16,0 2-1-16,-2-2 0 0,0 2-1 0,0-1 1 0,0 0 0 0,0 1 0 16,0-1 0-16,0 0 0 0,-2-1 1 0,0 0 0 0,2 1 1 0,-1-3 0 15,-1 1 1-15,2-4 1 0,-2 0 1 0,2 1 2 0,-1-4 0 16,-1-1 2-16,2 1 2 0,0-1-2 0,0-3-2 0,0 0-7 0,0-3-5 16,0-1-4-16,2 0-3 0,-1 0-4 0,-1-5-2 0,2 1-3 15,1-2-3-15,1-1 0 0,-1-1-4 0,2 0-2 0,-1-1-4 0,2-1 1 16,-1 1 4-16,2-1 4 0,1 0 5 0,1 2 5 0,-3-3 6 15,1 2 6-15,1 3 10 0,-1-1 5 0,1-1 6 0,-1 5 5 0,-3 0 1 16,1-1 4-16,1 1 1 0,-3 3 0 0,1 1-1 0,-1 0-1 16,-2 0 0-16,3 2-2 0,-3 1-1 0,2 0-5 0,-1 1-5 0,0 0-5 15,-1 4-5-15,3 0-4 0,-2 0-4 0,0 2-1 0,1 0-2 0,0 1 0 16,0 1 1-16,-1 1 2 0,0 1 0 0,-1-1-1 0,1 3 1 16,-1-1-2-16,-1 2 0 0,2 0-1 0,-2-1 1 0,0 1 0 0,0-1 1 15,0 1 2-15,-2-2-1 0,2 1 2 0,0-2 1 0,0-1 0 16,0 0 1-16,0-2 0 0,0 0 1 0,0 0 1 0,0-3 3 0,0 0 0 15,0-1 3-15,2-1-1 0,-2-1-1 0,0-2-1 0,3-2-6 0,-1 1-2 16,1-2-2-16,1-2-2 0,1-1-2 0,-2-1-2 0,2 0-3 16,0-5 0-16,2 2-3 0,2 0-3 0,-3-2-1 0,2-2-2 0,0 2 1 15,1 0 2-15,-1 0 6 0,0 0 4 0,3 0 7 0,-3 2 8 0,-1 0 8 16,1 0 5-16,-3 1 5 0,0 1 4 0,2 4 2 0,-2-2 2 16,-4 2 1-16,2 1-2 0,1 0-1 0,-3 0-3 0,-1 3-4 0,0 0-2 15,0 0-3-15,3 0-5 0,-1 3-5 0,-1 0-5 0,1 0-5 16,-1 1-3-16,3 2-1 0,-3 1-1 0,2 2 1 0,1-2-1 0,-1 3 0 15,0 1-7-15,0-1-7 0,2 2-13 0,-2-1-15 0,0 3-15 16,0-1-16-16,0 0-15 0,1 2-16 0,-3 0-15 0,3-1-17 0,-1-2-23 16,0 1-23-16,1-1-25 0,-1 0-23 0,1-2-37 0,0-1-40 0,1 1-52 15,0-3-55-15,0 1-56 0,2-4-60 0,-2-1-25 0,2 0-7 16</inkml:trace>
  <inkml:trace contextRef="#ctx0" brushRef="#br0" timeOffset="184041.3426">21303 17920 373 0,'0'-9'629'0,"0"2"17"0,0-1 14 0,0 2-58 0,0 2-97 0,0 0-93 16,0-1-94-16,0 1-62 0,0 4-51 0,0-3-30 0,0 3-24 15,2-2-18-15,0 2-13 0,-1 2-19 0,2-2-19 0,2 3-17 0,0-1-17 16,3 3-15-16,0 0-11 0,-2 0-8 0,2 1-4 0,3 0-4 0,-1 2-3 16,-1 1-7-16,2-2-7 0,-1 3-12 0,2-1-12 0,-1-2-12 0,0 1-14 15,3 3-13-15,-2-2-13 0,-1-1-14 0,1 0-14 0,1 2-16 16,1-3-18-16,-3 0-16 0,2 0-18 0,1 1-18 0,-3-3-15 0,2 0-15 15,-2-1-15-15,0-1-21 0,2-1-29 0,-4-1-45 0,3-1-55 16,-2-1-45-16,0-2-40 0,-2-2-19 0,1 1-11 0</inkml:trace>
  <inkml:trace contextRef="#ctx0" brushRef="#br0" timeOffset="184207.2289">21661 17870 151 0,'-5'-5'569'0,"0"1"13"0,2-1 15 0,-2 3-50 0,2-1-77 15,-2 0-92-15,2 3-101 0,1-2-61 0,-3 2-43 0,1 0-20 0,1 2-9 16,-2-1-8-16,1 3-8 0,-1-1-11 0,-3 2-14 0,0 0-10 0,-2 2-13 15,2 3-10-15,-4-1-5 0,2 3-7 0,-3 0-4 0,1 1-3 16,-1 3-6-16,1-1-7 0,-1 1-10 0,1 2-14 0,1-2-20 0,-1 2-19 16,2 0-19-16,-2 2-22 0,4-1-24 0,-2 1-29 0,2-1-33 15,0-1-38-15,-2 0-41 0,6-1-60 0,0-2-70 0,1-1-92 0,3 0-100 0,0-3-54 16,3-1-29-16,2-1-8 0,3-1 3 0</inkml:trace>
  <inkml:trace contextRef="#ctx0" brushRef="#br0" timeOffset="184625.314">21983 17952 622 0,'4'-4'642'0,"-1"1"12"16,1-1 12-16,-2 1-53 0,-1 1-87 0,2-3-100 0,-3 5-110 16,2-2-73-16,0 1-55 0,-2-1-37 0,1 2-26 0,1 0-16 0,0 0-13 15,-1 0-14-15,2 0-14 0,1 2-15 0,-3-1-16 0,2 1-13 16,3 0-11-16,-1 1-10 0,0 2-6 0,0-1-5 0,0-1-2 0,-1 4-1 15,2-2-2-15,-1 3 0 0,0 0-2 0,0-1-2 0,0 1-2 0,-4 0-2 16,2 1-3-16,-1 1-3 0,1-1-2 0,-2 1-3 0,-1-1 0 16,-1 1-2-16,-2 0-1 0,1 0-1 0,-1-1 0 0,-2 0-1 0,1-1-1 15,0 0 2-15,0 0 1 0,-1-2 3 0,0 0 4 0,1-1 3 16,0-1 5-16,0-1 2 0,0-1 0 0,1-2-1 0,2-2-2 0,-3 1-1 16,3-2 2-16,-1-2-1 0,-1 1-1 0,3-2-2 0,3-2-5 15,0 1-2-15,1-3-5 0,0 2-3 0,4-1-2 0,0-1 2 0,2-1 4 16,1 2 4-16,0-2 6 0,1 3 4 0,1-1 8 0,1 1 7 15,1-1 10-15,-3 1 7 0,1 2 9 0,-2 0 7 0,1 1 8 0,-2 1 7 16,2 1 3-16,-2 2 3 0,-2-1 0 0,0 2 2 0,0 0-1 0,0 2-1 16,-2 1-5-16,1 0-3 0,-2-1-6 0,2 5-5 0,-2-1-6 15,0-1-2-15,-1 2-6 0,3 2-1 0,-1-1-5 0,-1 2-5 0,-1 0-6 16,0 2-12-16,0 0-17 0,0 0-16 0,2 0-17 0,-3 2-22 0,2-2-26 16,-1 1-34-16,0-1-40 0,0 0-60 0,0-1-72 0,2-3-100 15,-2 2-117-15,1-3-63 0,0 2-38 0,0-3-9 0,1-1 2 0</inkml:trace>
  <inkml:trace contextRef="#ctx0" brushRef="#br0" timeOffset="185324.4238">22609 16375 400 0,'-11'-14'379'0,"3"-2"-82"0,-1 2-64 16,1 1-53-16,-5 0-33 0,4 1-19 0,-4 0-14 0,4 0-7 0,-3-1-4 16,-2 3-4-16,3-1-6 0,0 1-6 0,-3 1-8 0,3 1-4 15,-3-1-4-15,3 1-4 0,-5 2-2 0,3 0-1 0,-1 1-1 0,-4 2-1 16,3-1 0-16,-1 2 0 0,-3 0-1 0,1 2 1 0,-4 2 1 15,2 0 1-15,-3 2 0 0,1 1 1 0,-3 0 2 0,0 5 0 0,-2 0-1 16,1 0 2-16,-3 4-2 0,3 1 2 0,-2 5-2 0,-1-1-1 0,-1 4 0 16,4 1-5-16,-4 1-3 0,1 4-5 0,2 1-3 0,1 1-5 15,0 1-6-15,2 3-4 0,2 0-6 0,0 3-5 0,5-1-5 0,-4 1-4 16,6 2-4-16,0 0 0 0,1 0 1 0,5 0 4 0,1 2 2 0,1-2 3 16,3 3 3-16,1 1 3 0,3-1 4 0,3-1 4 0,1 1 3 15,3 0 3-15,-1-1 4 0,4 1 2 0,0-1 2 0,5-1-1 0,0 0-1 16,2 0-3-16,1-2-3 0,3-3-3 0,1 1-2 0,0-1-2 15,5-3-4-15,0-1-2 0,0-3-3 0,3 0-3 0,0-3-2 0,1-2-4 16,2-2-5-16,2-2-3 0,-1-1-5 0,0-2-4 0,1-1-2 16,4-4-1-16,-2 0-5 0,1-3-6 0,-2-2-3 0,4-2-3 0,-1-1-1 15,-1-4-3-15,2 0 2 0,-1-4 6 0,1-1 2 0,-2-2 4 0,-2-2 2 16,3-3 3-16,-4-1 2 0,2-4 0 0,-2-3 3 0,-4 0 3 16,3-3 0-16,-4-6-2 0,0 1 0 0,-4-3 0 0,1-2-4 0,-2-4-3 15,-3-1-1-15,-2-1-1 0,-2-3-1 0,-3-1-1 0,-3-1 4 16,0-1 7-16,-4 0 7 0,-3 0 6 0,-1-3 4 0,-4 1 6 0,-2-1 3 0,-3 2 2 15,-4-2 1-15,-1 2 0 0,-3-1-3 0,-2 2-7 0,-4-3-14 16,-2 1-19-16,-2 2-24 0,-2-1-31 0,-5-1-41 0,-4 2-48 16,-2 0-72-16,-5 3-87 0,-2-1-110 0,-6 1-125 0,-2 4-68 0,-4 1-41 15,-5 4-20-15,-1 1-9 0</inkml:trace>
  <inkml:trace contextRef="#ctx0" brushRef="#br0" timeOffset="187308.6823">6391 11648 398 0,'-2'0'583'0,"0"-1"6"0,-1 0 7 15,3-1-103-15,-2-1-159 0,2 2-98 0,0-1-68 0,0 1-37 16,2-1-23-16,-2 0-14 0,3-1-11 0,-1 1-11 0,2 0-9 0,-1-1-11 16,2 1-13-16,-2-1-13 0,2 3-13 0,0-4-10 0,0 3-9 0,2-1-3 15,-2-1-4-15,2 1-3 0,1 1-1 0,-1 1 0 0,1-1 2 16,-1 1-1-16,-1 0 0 0,-1 0-1 0,4 1-2 0,-3-1-1 16,-1 3-1-16,2 0-2 0,-1 0-1 0,-2 1 0 0,1 0-2 0,2 0 0 15,-3 0 0-15,1 3 1 0,-1-1 2 0,0-1 0 0,-1 3 2 16,-1 0 3-16,-1-1 3 0,1 1 3 0,-2 1 2 0,0 0 3 0,-2-1 5 15,1 0 4-15,-1 1 1 0,-1 0 4 0,-3-1 2 0,3 1 0 16,-2-1 1-16,-2 1 1 0,1 1 1 0,0-2 2 0,-2-1 3 16,2-1 2-16,-1 1 4 0,2-1 0 0,-4-1 2 0,4-1 1 0,-1 1 1 15,3-2 1-15,-2 0 3 0,2-2 0 0,-2 2 2 0,2-2 2 16,2 1 1-16,-1-2 0 0,2 0-2 0,0 0 0 0,0 0-1 0,0 0-4 16,0 0-3-16,0 0-7 0,0 0-7 0,0 0-8 0,0 0-10 15,2 0-8-15,-1 0-11 0,1 0-10 0,2 0-10 0,-2 0-7 16,1 0-6-16,0 0-6 0,0 2-4 0,2-1-3 0,0-1-1 0,0 4-1 15,2-4 1-15,0 4 1 0,-1-1 4 0,1 2 1 0,0 0 6 16,1 0 3-16,0 1 6 0,0 1 2 0,0 1 4 0,-2 1 1 0,2-3 3 16,-1 6 3-16,2-2 2 0,-3 2 2 0,-1-1 5 0,0 2 2 15,1-1 2-15,-2 0 2 0,0 2 3 0,-1 1 3 0,-1-4 3 16,-2 3 1-16,0 0 3 0,-2-1 6 0,0-1 7 0,-1 0 8 0,-1-2 9 16,-1 3 11-16,-1-3 12 0,-1-1 12 0,1 0 12 0,-3-1 13 15,1 0 12-15,0-3 10 0,-3 0 8 0,3 0 6 0,-2-4 5 0,-2 1 0 16,2-2-3-16,-1 0-5 0,-1 0-6 0,0-2-15 0,1 1-20 15,0-4-28-15,0 0-32 0,1 0-46 0,0-3-51 0,0 0-77 16,2-1-91-16,1 0-115 0,2-1-127 0,0-1-73 0,3 1-45 0,2-2-24 16,0 2-14-16</inkml:trace>
  <inkml:trace contextRef="#ctx0" brushRef="#br0" timeOffset="189074.2818">6898 11946 79 0,'-4'1'513'0,"1"0"-23"0,2-1-44 0,-1 2-74 15,0 0-96-15,1-2-62 0,-1 1-48 0,0 1-30 0,1-2-18 16,1 1-12-16,0-1-9 0,0 0-8 0,0 2-7 0,1-1-7 16,1-1-8-16,1 2-6 0,-1-1-6 0,0-1-3 0,1 2-4 0,0-2-1 15,0 1 0-15,2 0-2 0,1-1 0 0,0 2-2 0,1 0 0 16,1-2-3-16,1 1-4 0,-1 1-4 0,0-2-3 0,4 0-4 0,-2 0-6 15,1 3-9-15,3-3-11 0,-3 0-12 0,5 0-14 0,-3 0-16 16,1 0-19-16,4 0-18 0,-3 0-19 0,3 0-23 0,-1 0-26 0,-1 0-29 16,1 0-35-16,-1 0-46 0,1 3-50 0,0-2-63 0,-2-1-69 15,1 0-45-15,-4 0-33 0,0 0-13 0</inkml:trace>
  <inkml:trace contextRef="#ctx0" brushRef="#br0" timeOffset="189359.0325">7125 11721 160 0,'-2'-5'528'0,"2"2"-22"0,-1 2-38 15,-1-1-82-15,2 2-106 0,-3-2-64 0,3 2-45 0,0 0-29 0,0 0-22 16,0 0-12-16,-1 2-9 0,1-2-9 0,-2 0-11 0,2 2-8 15,-1-1-8-15,1 2-6 0,0 0-6 0,0 1-4 0,0 0-2 0,0 0 0 16,1 4 1-16,-1-1 2 0,2 2-1 0,-2 0 2 0,1 2 2 16,2 1 1-16,0 1 1 0,-1 1-3 0,0 2-5 0,-1 1-3 15,-1-1-5-15,2 4-2 0,-1-2-2 0,-1 3-5 0,2 1-4 0,-2-1-8 16,0 2-11-16,0 1-24 0,0-2-30 0,0 2-45 0,0 1-55 16,-2-2-87-16,2 1-104 0,0 1-104 0,0-2-104 0,0 0-54 15,0-1-31-15,2 0-18 0</inkml:trace>
  <inkml:trace contextRef="#ctx0" brushRef="#br0" timeOffset="191005.6867">7049 11996 33 0,'0'0'304'0,"0"0"-46"16,0 0-45-16,0 0-29 0,0 0-24 0,0 0-14 0,0 0-8 0,0 0-7 15,-1 1-6-15,-1-1-5 0,2 1-6 0,-1 1-6 0,-1-2-8 16,2 1-7-16,-2 1-6 0,1-2-6 0,-1 2-6 0,2-2-3 0,-2 0-3 16,1 3-3-16,1-3-3 0,-2 2-2 0,2-2-4 0,0 0-1 15,0 0-2-15,0 0-1 0,0 0-1 0,0 0-2 0,0 0-1 0,0 0-3 16,0 0-2-16,0 0-3 0,0 0-3 0,0 0-2 0,2 0-2 16,1 0-4-16,0 0-4 0,1-2-4 0,0-1-4 0,1 3-3 0,4 0-4 15,-2-2-3-15,1 2-3 0,0-2-4 0,3 1-5 0,0-1-2 16,-2 1-5-16,2 0-2 0,0 1-5 0,3-3-2 0,-4 3-4 15,1 0-1-15,2-2-2 0,-2 2-1 0,0 0 0 0,1 0-1 0,0 0 0 16,0 0 0-16,-1 0 2 0,-1 0 2 0,2 2 1 0,-2-2 4 16,-2 0 4-16,3 3 4 0,-3-3 1 0,0 0 4 0,1 1 0 15,-3-1 1-15,-1 1 2 0,0-1 1 0,0 2 3 0,0-2 2 0,-1 0 1 16,-1 0 1-16,0 0 1 0,-1 1 1 0,0-1-1 0,-2 0-3 16,0 0-5-16,0 0-8 0,0 0-9 0,0 0-14 0,0 0-16 0,0 0-21 15,0 0-23-15,0 0-37 0,0 0-41 0,0 0-49 0,0 0-53 16,0 0-67-16,0 0-75 0,0 0-51 0,1-1-38 0</inkml:trace>
  <inkml:trace contextRef="#ctx0" brushRef="#br0" timeOffset="191325.4164">7588 11736 477 0,'0'-3'559'15,"0"1"-36"-15,0 1-61 0,0-2-86 0,0 1-102 0,0 0-61 16,0 2-44-16,0 0-26 0,0 0-18 0,0 0-13 0,0 0-8 0,0 0-11 16,0 0-9-16,0 0-9 0,0 0-11 0,0 0-10 0,0 0-10 15,0 0-6-15,0 4-4 0,0-3-4 0,0 1 0 0,0 1 1 16,0 0 0-16,0 0 2 0,2 1-1 0,-1 1 1 0,-1 1 1 0,2 1-2 16,0 0 1-16,-1 0 0 0,1 3-2 0,-1-1-2 0,1 2 0 0,0-1-5 15,0 1-1-15,-2 2-4 0,2 1-3 0,-2 1-2 16,2-2 0-16,-1 4-2 0,-1-2-2 0,2 0-1 0,-1 1-1 0,-1-1-1 15,0-1 1-15,0 2 0 0,0 0 0 0,0 0-2 0,0-3-2 16,0 1-9-16,-1-1-11 0,-1 1-15 0,2-2-17 0,0-2-24 0,-1 1-26 16,1-3-33-16,-2 2-35 0,2 0-51 0,0-3-60 0,0 0-96 15,0-2-113-15,0 0-73 0,0-3-54 0,0-2-21 0,0 0-4 16</inkml:trace>
  <inkml:trace contextRef="#ctx0" brushRef="#br0" timeOffset="191724.1293">7935 11566 403 0,'-2'-4'483'0,"2"0"-34"16,-2-1-71-16,2 2-92 0,0-1-58 0,-1 1-40 0,1-1-23 16,-2 3-13-16,2-1-8 0,0-1-5 0,-1 3-6 0,1 0-3 0,-2-2-5 15,2 2-5-15,0 0-6 0,0 0-10 0,0 0-7 0,0 0-7 16,0 0-8-16,0 0-6 0,0 0-7 0,0 0-5 0,0 0-5 0,0 0-7 16,0 2-7-16,2 0-8 0,-1-1-3 0,-1 2-2 0,3 1 1 15,-1 0-2-15,4-1 1 0,-3 2 0 0,2 2 1 0,3 0 0 16,0 2-1-16,3 0 2 0,-2 2 0 0,4 2 1 0,0 2 0 15,-1 0-1-15,4 3-1 0,-1-1-5 0,0 5-4 0,1 1-4 0,1-1-4 16,-2 3-4-16,2 1-3 0,-3 1-1 0,0 2-3 0,-1-1-3 0,-2 2-9 16,-1 0-11-16,-4 2-13 0,-1-1-17 0,-5 1-19 0,-2 1-21 15,-6-1-33-15,-3 3-40 0,-6 2-44 0,-4-3-45 0,-4 2-96 16,-5-3-122-16,-6 6-88 0,-4-5-71 0,-3 3-29 0,-6-4-7 0,-1 1 3 16</inkml:trace>
  <inkml:trace contextRef="#ctx0" brushRef="#br0" timeOffset="192688.5196">1752 12880 248 0,'-3'0'499'0,"1"1"-47"16,1 1-70-16,-2-2-66 0,2 0-62 0,1 0-41 0,0 0-26 0,0 0-19 16,0 0-16-16,0 0-14 0,0 0-10 0,0 0-13 0,0 0-15 15,0 0-13-15,0 0-15 0,1 0-13 0,2 0-10 0,-2 0-11 0,3 0-8 16,-1 0-4-16,0 0-4 0,2 0-6 0,1 0-1 0,3 0-4 15,0 0-5-15,0 0-8 0,-1 0-11 0,3 0-10 0,2 0-13 0,-1 0-15 16,1 0-15-16,0 1-18 0,-1 1-17 0,1 0-24 0,-1-1-27 16,1 3-32-16,-3-1-37 0,2-1-40 0,-2 3-40 0,2 0-60 0,-4 0-72 15,-1 2-31-15,-1 0-11 0</inkml:trace>
  <inkml:trace contextRef="#ctx0" brushRef="#br0" timeOffset="192874.1061">1773 13137 162 0,'-3'0'513'0,"0"1"10"0,1-1-47 0,-1 2-76 16,3 0-85-16,0-2-91 0,0 0-56 0,0 0-41 0,2 1-19 16,-1 1-9-16,2-2-6 0,2 0-1 0,1 1-6 0,1-1-10 0,-1 0-12 15,2 0-13-15,3 0-13 0,0 0-10 0,0 0-6 0,2 0-5 0,-1 0-5 16,4 0-5-16,0 0-13 0,0 0-13 0,0 0-20 0,1 0-22 16,1-1-29-16,-1 1-34 0,3-2-43 0,-2 1-52 0,2-3-78 0,2 3-93 15,-4-3-71-15,4 1-60 0,-2 1-30 0,1-3-15 0</inkml:trace>
  <inkml:trace contextRef="#ctx0" brushRef="#br0" timeOffset="193358.0035">2359 12709 183 0,'0'0'376'0,"0"0"-14"0,0 0-37 0,0 0-50 0,-1 0-44 16,-1 0-38-16,0 0-23 0,0 0-16 0,0 0-10 0,2 0-8 0,-1 0-7 16,-1 2-7-16,2-2-8 0,0 1-8 0,0-1-10 0,-2 0-11 15,2 0-8-15,-1 2-10 0,1-2-6 0,0 1-8 0,-2-1-7 0,2 0-5 16,0 1-5-16,-1-1-5 0,-1 2-4 0,2 0-4 0,0-1-5 15,0 1-4-15,-2 1-1 0,2 0-2 0,0 1-1 0,0 1 0 0,0 0 0 16,0 3 3-16,0 0 0 0,-1 3 1 0,-1 0 0 0,2 3 3 16,-2 0 2-16,1 3 3 0,1 2 0 0,-2 0 1 0,2 0-1 0,-1 3-1 15,-1 0 0-15,2 2-2 0,0-2-7 0,0 1-10 0,0 1-13 0,0-1-14 16,2 1-22-16,-1-2-28 0,1 0-35 0,1 0-40 0,0 0-60 0,2-1-69 16,-2 1-97-16,2-3-110 0,3-2-63 0,-2 0-38 0,-1 0-15 15</inkml:trace>
  <inkml:trace contextRef="#ctx0" brushRef="#br0" timeOffset="193774.2527">2704 12880 405 0,'-6'-4'599'16,"-1"4"5"-16,0-2 4 0,0 1-59 0,2-1-90 0,2 1-125 0,-2 1-143 15,2 0-81-15,0 0-50 0,-1 0-25 0,2 1-13 0,-1 1-4 16,1 1-1-16,1 1-3 0,-1 0-6 0,-1 3-6 0,1 0-5 0,-1 0-5 16,0 1-2-16,-1 2 1 0,0 1 2 0,1 0 5 0,1 0 3 0,-1 1 1 15,2 0 1-15,-1 0 2 0,-1-1-1 0,3 1 1 0,-2-1-1 16,2-1-3-16,0 2-4 0,0-2-4 0,2-1-5 0,-2-1-6 0,3 0-7 16,-1-1-6-16,1-2-6 0,0 1-6 0,3-2-6 0,-3 0-5 15,2 0-5-15,0-3-8 0,1-1-6 0,-1 0-3 0,4-1-3 0,-1-3 0 16,-1 0 1-16,1 0 1 0,1-2 4 0,-1 0 5 0,0-2 8 15,1-2 5-15,-1 1 6 0,-3-2 10 0,1-1 10 0,-1-1 9 0,1-1 14 16,-3 0 9-16,-3 0 9 0,0 1 10 0,0-4 8 0,-3 2 8 16,-1-1 10-16,1 3 6 0,-2-1 4 0,0-1 4 0,-2 4 2 0,1-3 0 15,-3 4-4-15,1-1-4 0,0 2-5 0,0 1-5 16,0-2-4-16,2 3-6 47,-1 2-6-47,1 0-6 0,0 1-9 0,1 1-11 0,2 0-16 0,0 2-12 0,1-1-13 0,2 2-14 0,0 6-311 0,2-1 223 0,1-1-22 0,2 1-23 0,0 1-28 0,2-1-27 0,1 2-24 0,2 0-21 0,1-2-39 0,0 1-48 0,3 0-34 15,0-1-27-15</inkml:trace>
  <inkml:trace contextRef="#ctx0" brushRef="#br0" timeOffset="194108.0329">2999 12838 487 0,'4'-1'544'0,"-3"-2"-32"0,1 3-55 0,-2 0-66 0,0 0-69 0,-2-1-46 16,1 1-34-16,-1 0-31 0,-1 0-30 0,1 0-21 0,1 1-19 0,-1-1-18 15,-2 1-15-15,2 1-18 0,1-2-17 0,-1 1-16 0,2 1-16 0,-2 0-11 0,2 1-11 16,-1-2-8-16,-1 0-5 0,2 2-4 0,-3 0-3 15,1 0-2-15,-1 2 0 0,1-1 0 0,1 2-1 0,-1-1 1 16,-1 5 1-16,-1 0 1 0,1-1 1 0,-1-1 1 16,1 2 2-16,1 3 2 0,1-1-1 0,-1-2 2 0,1 3 0 0,-1-1 1 0,2 0 0 0,0-1 1 15,0-1 0-15,0 3-2 0,2-1 1 0,-1 0 1 0,1-2 0 16,1 0-1-16,2 1-3 0,-2-2 0 0,3-1-4 0,-1 0-4 0,1 1-1 16,2-2-4-16,-1-2-4 0,2-2-4 0,-1 2-3 0,2-3-5 0,2 0-4 15,-1-2-5-15,-1-2-4 0,4 0-2 0,-1-3-1 0,-1 2 2 0,1-4 2 16,-1 2 4-16,-1-5 6 0,-1 1 7 0,1-1 4 0,-3-2 7 0,-2 2 8 15,-1-4 9-15,-2 0 9 0,-1 1 7 0,-2-1 6 0,0-1 6 16,-3 2 5-16,-2-3 3 0,0 2 2 0,-3 0-1 0,-1 1-3 16,-1 1-4-16,1 0-4 0,-4 2-4 0,2-2-3 0,-2 4-5 0,1-1-8 15,-1 1-12-15,2 0-16 0,0 5-22 0,1-4-26 0,-2 6-31 0,2-2-38 16,2 3-46-16,-1 0-52 0,1 3-82 0,2 0-95 0,1 2-81 16,0 0-75-16,1 1-40 0,2 3-24 0,2-1-4 0</inkml:trace>
  <inkml:trace contextRef="#ctx0" brushRef="#br0" timeOffset="194559.2573">3414 12876 112 0,'-2'-5'561'15,"1"0"6"-15,-1 1 0 0,2 0-2 0,-1 1-117 0,-1 0-175 0,2-1-103 0,-2 2-69 16,2 1-32-16,0-2-17 0,0 3-8 0,0 0-4 0,0 0-2 16,0 0-2-16,0 0-4 0,0 0-5 0,0 0-6 0,0 0-5 0,0 0-4 0,-1 0-3 15,-1 1-1-15,2 1-1 0,-2-2 2 0,1 1 2 0,1-1 2 16,-2 2 2-16,1 0 2 0,-1 0 1 0,-1 1 3 16,1 0 0-16,1 1 0 0,-2-1 1 0,0 2 0 0,0 1 1 0,-1 1-1 15,1-1 2-15,0 3-1 0,0-2 2 0,-1 5-1 0,1-2-1 0,0 0-1 16,0 1-2-16,2 0-2 0,-1 3-3 0,0-2-2 0,1 0-2 15,1 0 0-15,0 2-1 0,0-3-1 0,0 3 0 0,3-2-4 0,-1-1-2 16,2 1-6-16,-1-2-2 0,-1-2-5 0,3 2-5 0,-2 0-5 0,3-3-6 0,-1 0-6 16,3 0-4-16,-2-3-5 0,-1-2-5 0,3 2-5 15,-2-1-4-15,3-3-3 0,-2 0-1 0,1-2 0 0,0-1 3 0,1-1 5 16,-2 0 8-16,1-5 7 0,-2 2 7 0,2-1 9 0,-2-2 8 0,-1 0 6 0,-2-2 11 16,2-1 8-16,-4 0 11 0,1-1 8 0,-2-2 10 0,-2 1 9 15,1 0 6-15,-2 0 4 0,-2 1 1 0,2-3 0 16,-2 2-2-16,-2-1 0 0,0 3-3 0,-1-1-3 0,0 1-5 0,0 3-7 15,-1-1-8-15,1 1-8 0,-1 3-10 0,-1-1-17 0,3 1-22 0,-1 3-26 16,0 1-30-16,-1 1-34 0,1 2-37 0,0 0-53 0,3 0-59 16,-1 2-97-16,0 3-116 0,1 1-67 0,2 0-45 0,-2 1-21 15,2 2-6-15</inkml:trace>
  <inkml:trace contextRef="#ctx0" brushRef="#br0" timeOffset="194860.3043">3766 12980 408 0,'-3'0'627'0,"-2"0"8"0,2 0 10 0,1 0-51 0,-1 0-82 16,3 0-119-16,0 0-134 0,0 0-79 0,0 0-52 0,0 0-25 15,0 0-15-15,0 0-11 0,0 0-5 0,0 0-10 0,2 3-12 0,-1-2-13 0,1-1-13 16,1 0-9-16,0 1-9 0,2 1-5 0,0-2-5 0,2 0 0 0,0 1-2 16,1-1 1-16,2 2-1 0,0-2-1 0,2 0-2 0,-1 0-4 15,1 0-6-15,1 0-11 0,3 0-11 0,-2 0-18 0,0 0-17 0,2 0-22 0,-2 0-24 16,1 0-27-16,0 0-30 0,0 0-36 16,-1 0-39-16,0 2-44 0,-3-2-48 0,2 1-65 0,-2 1-78 15,-3-2-43-15,1 0-26 0,-1 0-9 0</inkml:trace>
  <inkml:trace contextRef="#ctx0" brushRef="#br0" timeOffset="195107.9699">3893 12798 496 0,'-5'-3'591'0,"0"-1"14"0,2 3-38 0,-2-2-63 0,2 2-103 0,0-1-123 15,0 2-72-15,1-1-46 0,-1 1-26 0,3 0-14 0,0 0-12 0,0 0-11 0,0 0-14 16,0 1-16-16,0-1-13 0,0 3-14 0,0-1-10 0,0-1-6 15,0 2-3-15,0 2-1 0,2-2 2 0,-1 1 1 16,1 2 2-16,-2 4 2 0,2-3 1 0,-1 3 2 0,2 0 1 0,0 1 3 16,-1 3 1-1,-1 1 0-15,1 0-1 0,1 2-1 0,0 0-4 0,1 1-2 0,-1 2-9 0,0 0-10 0,-1 0-15 0,-1 1-17 0,2 1-29 16,0 0-32-16,-1-1-45 0,1 4-53 0,-3-3-95 0,2 3-115 0,-1 0-105 16,-1-2-101-16,2-1-52 0,-2 1-29 0,3-2-10 0,-1-2-3 0</inkml:trace>
  <inkml:trace contextRef="#ctx0" brushRef="#br0" timeOffset="195840.8062">4566 12876 282 0,'-3'0'576'0,"-2"-5"10"0,2 0 10 0,-2 3-83 0,2-3-128 16,0 2-87-16,-1 2-66 0,3-2-37 0,-2-1-24 0,0 2-13 15,3-1-6-15,-2 0-8 0,1 0-7 0,1 1-10 0,0 1-10 0,0-3-12 0,1 4-13 16,1-2-12-16,-2 0-13 0,3 1-13 0,0-1-11 0,-2 2-8 0,3-2-10 16,-1 2-8-16,0 0-8 0,2-3-7 0,-2 3-7 15,2 0-7-15,0 0-5 0,4 0-4 0,-4 3-5 0,3-3-3 16,-2 2-6-16,3 1-1 0,-1 1-1 0,2 1 0 0,-1 2 1 0,-1-2-1 15,-1 3 0-15,-1 1-2 0,2 1 2 0,-2 2 0 0,-1 0 0 16,0 2 0-16,-2 1 1 0,0-1 1 0,0 3 2 0,-3 1 3 0,-1-1 1 16,-1 1 1-16,-1 0 2 0,-2 1 2 0,0-2 3 0,-3-1 2 0,-1 1 1 15,1-1 1-15,0 0 0 0,-1-1 3 0,-1-4 3 0,1-1 3 16,1 3 5-16,-2-6 5 0,4 3 6 0,-2-5 4 0,1-1 5 16,2-1 5-16,0 1 3 0,0-3 6 0,0 1 5 0,2 0 5 0,0-2 8 0,-1 0 5 15,0-2 2-15,3 0 3 0,-1 1-1 0,2-1-3 16,0 0-4-16,0-1-6 0,0 3-8 0,2-2-7 0,-1 0-8 0,2-1-10 0,0 1-10 15,2 2-10-15,-2-3-10 0,2 1-10 0,1 0-8 0,1-1-9 0,2 1-10 16,-1 1-9-16,2-1-10 0,0 1-11 0,0 1-11 0,3 0-13 16,-1 0-13-16,1 0-16 0,3 0-20 0,-2 0-26 0,2 1-32 15,0 1-44-15,1-2-51 0,-1 0-77 0,4 0-90 0,-2 0-54 16,-1 0-35-16,2 0-11 0</inkml:trace>
  <inkml:trace contextRef="#ctx0" brushRef="#br0" timeOffset="196105.847">5187 12648 184 0,'-8'-5'608'0,"1"1"7"0,0-1 8 0,1 2 6 15,1 0-107-15,-2 2-163 0,3-3-113 0,1 4-86 0,0 0-52 0,0 0-33 16,-1 0-15-16,1 4-8 0,0-1-3 0,1 0-1 0,-3 1-5 0,1 4-4 15,-1-2-6-15,-1 6-3 0,1 0-2 0,-1 1 0 0,-2 4 2 16,2 1 5-16,-1 2 3 0,1 0 4 0,-1 3 1 0,0 2 0 16,2 2-3-16,0 0-3 0,2 4-3 0,0-4-4 0,1 5-5 0,2 0-7 15,0-1-11-15,2 2-14 0,3-3-18 0,-1 2-21 0,3 0-25 0,4-4-25 16,1 0-37-16,4-1-42 0,0-1-62 0,4-2-76 0,2-4-105 16,3-2-123-16,1 0-67 0,1-1-36 0,3-5-16 0,0 0-1 0</inkml:trace>
  <inkml:trace contextRef="#ctx0" brushRef="#br0" timeOffset="198359.1922">5380 12945 55 0,'0'0'540'0,"-1"-2"-5"0,-1 0-12 0,2 2-75 0,-2-1-108 16,2 1-76-16,0 0-59 0,0 0-36 0,0 0-23 0,-1-1-19 0,1 1-17 0,0 0-14 0,0 0-13 16,0 0-11-16,0 0-11 0,-2 0-12 15,1 1-11-15,-1-1-13 0,2 1-9 0,-2-1-8 0,2 2-6 0,-1 0-5 0,-1-2-3 16,2 1-3-16,-2 1 0 0,1-2-1 0,1 1-1 16,-2 1 0-16,2-2 1 0,0 0 1 0,-2 0 1 0,0 0 2 0,2 0 4 15,0 0 4-15,0 0 3 0,-2 0 4 0,-1 0 4 0,2 0 3 16,-1-2 3-16,0 1 2 0,-1 1 1 0,1-3-1 0,1-1 2 0,-1 3-1 15,-1-3 2-15,0-1-2 0,-3 2 1 0,4-2 0 0,-1 0 1 0,2-1 1 16,-1-1-2-16,0 3 1 0,-1-1-2 0,3-2 2 16,-2 1 2-16,1 2 2 0,1-1 2 0,0 1 1 0,0 0-2 0,0 0-3 0,0 1-4 15,1 0-4-15,1 2-6 0,-2 1-8 0,3-2-6 0,-1 1-3 16,0 1 0-16,1 0-2 0,0 0-4 0,3 1-4 0,0 1-3 16,-1-1-4-16,3 1-8 0,1-1-4 0,1 2-8 0,1 0-4 0,0 0-6 0,0 0-3 15,2 0-4-15,1-1-6 0,-1 1-8 0,1-2-7 16,0 2-6-16,2-3-4 0,-2 1-3 0,2-1 2 0,-2 0 2 15,2-1 7-15,-2-1 8 0,2 1 10 0,-2-3 10 0,0 2 11 16,-1-1 12-16,-3 0 14 0,2 0 17 0,-2-1 15 0,-2-1 18 0,-1 4 14 16,0-2 15-16,-2-1 12 0,-2 2 14 0,2 1 9 0,-4-2 5 15,1 1 3-15,-2 2 0 0,0 0-3 0,0 0-3 0,0 0-8 16,0 0-9-16,0 0-12 0,-2 0-14 0,1 2-13 0,-1-2-13 0,-1 3-9 16,1-2-11-16,1 1-8 0,-1 2-4 0,0 0-4 0,-1 4-1 15,0-1-1-15,-3 2 2 0,3 2 1 0,-2 1 4 0,0 0 4 0,0 3 6 16,-1 0 4-16,0 1 4 0,1 3 2 0,0-2 0 0,-1 2 1 15,1 1 0-15,0 2 1 0,-1-3-2 0,0 2-1 0,1 2 0 0,0-4-2 16,2 0-3-16,-2 2-1 0,2-1 0 0,-3 0-3 0,3-3-1 16,-2 1-2-16,2 0 0 0,1-3 0 0,-3 2-2 0,4-2 2 15,-1-2 0-15,-1 2-1 0,0-5-5 0,3 3-8 0,-1-4-10 16,-1 0-16-16,2-2-20 0,0 1-27 0,0-4-28 0,0 2-36 0,0-2-38 16,0-4-65-16,0 0-78 0,0 0-98 0,0 0-111 0,0 0-55 0,0-4-31 15,2-1-9-15</inkml:trace>
  <inkml:trace contextRef="#ctx0" brushRef="#br0" timeOffset="198724.5943">5823 12741 137 0,'-2'-5'562'0,"2"2"11"16,-2 0-23-16,2-1-38 0,0 2-100 0,0-1-131 0,0 2-71 16,0-3-40-16,0 3-22 0,0 0-16 0,0-1-5 0,0 2-3 0,-1 0-5 0,1 0-4 15,0 0-6-15,0 0-4 0,0 0-6 0,0 0-8 0,0 0-7 16,0 0-5-16,0 0-5 0,-2 0-5 0,2 0-5 0,0 2-4 16,0-1-7-16,0 0-6 0,0 3-5 0,2-1-5 0,-1 0-5 0,1 0-2 15,1 1-3-15,2 2-3 0,0 1-1 0,1 2-3 0,2 1-1 16,0 2 0-16,1 1 0 0,2 1-1 0,0 3 2 0,2 0-1 0,1 3-1 0,-3 1-3 15,3 1-2-15,-1 2-4 0,1 2-4 16,-3-1-1-16,1 2-2 0,0 0-3 0,-4 1-8 0,-1 1-12 0,-3 2-18 0,0-3-17 16,-3 2-18-16,-4-1-17 0,-2 3-25 0,-3-1-27 15,-3-1-36-15,-5 2-39 0,-4 0-52 0,-1-3-58 0,-3 1-99 16,-4 1-123-16,-2-3-67 0,-3 0-36 0,-4-2-11 0,-2-1 4 0</inkml:trace>
  <inkml:trace contextRef="#ctx0" brushRef="#br0" timeOffset="212089.7001">1605 14148 381 0,'-12'3'592'0,"4"0"7"0,0-3 5 0,0 1 4 0,3-1-116 15,-1 0-177-15,0 0-102 0,4 0-64 0,-1 0-37 0,3 0-21 0,0 0-11 16,0 0-7-16,0 0-5 0,2-1-4 0,-1 1-10 0,1-2-11 0,3 1-14 15,-2 1-13-15,4-2-13 0,-2 1-10 0,3-2-9 0,0 1-13 16,1 0-10-16,1 1-10 0,0-2-13 0,0 2-10 0,2-1-12 0,-1-1-11 16,0 3-13-16,-2-1-14 0,1 1-17 0,-1 0-22 0,-1 0-28 0,0 1-30 15,-3 1-30-15,2 1-28 0,-2 0-19 0,-2-1-15 0,-1 5-17 0,0-1-16 16,-2-1-36-16,-2 2-45 0,0 2-18 0</inkml:trace>
  <inkml:trace contextRef="#ctx0" brushRef="#br0" timeOffset="212237.1976">1552 14350 375 0,'-3'2'520'0,"1"1"-29"16,0-2-53-16,-1 1-70 0,3-1-81 0,-2 1-57 0,2-2-45 0,0 0-30 16,2 1-21-16,-2-1-13 0,2 2-10 0,-1-2-10 0,3 0-10 0,-1 0-11 15,3 0-12-15,0 0-15 0,2-2-18 0,0 2-20 0,0-1-20 0,6-1-23 16,-3 1-24-16,3-1-29 0,2 1-33 0,2-2-43 0,-2 1-51 16,4-3-78-16,0 2-94 0,1-2-76 0,0-2-67 15,2 3-33-15,-2-2-13 0</inkml:trace>
  <inkml:trace contextRef="#ctx0" brushRef="#br0" timeOffset="212507.1566">2230 13998 580 0,'-5'-3'626'0,"2"-1"7"16,-2 2 6-16,0 0 7 0,2-1-124 0,0 2-189 0,1-1-117 0,1 2-81 15,-2-1-46-15,3 1-29 0,0 0-16 0,0 0-10 0,0 0-7 16,0 0-5-16,0 1-7 0,3 1-9 0,-2-1-11 0,-1 2-8 0,2 0-5 0,0 2-4 16,-1-2 2-16,1 3 0 0,1-2 3 0,-1 4 3 0,-1-1 4 15,2 0 5-15,-1 3 4 0,-2 0 2 0,2-2 2 0,-1 2 3 0,-1 2-1 16,2-1 2-16,-2 3 0 0,0-1 1 0,0 0-4 16,0 1-5-16,0 0-8 0,0 3-10 0,-2-1-17 0,2-2-20 0,-1 3-28 15,-1-1-29-15,2 0-41 0,0 1-48 0,0-2-59 0,0 2-66 0,0-1-92 0,0 1-103 0,2-4-56 16,-1 1-32-16,1-2-9 0</inkml:trace>
  <inkml:trace contextRef="#ctx0" brushRef="#br0" timeOffset="212887.8996">2601 14125 39 0,'-3'-5'640'0,"-3"2"8"0,3-1 9 0,-2 3 9 16,2-3 7-16,-2 4-126 0,2-3-193 0,-1 3-121 0,3 0-87 0,-1 0-47 15,-2 0-27-15,2 0-15 0,1 0-6 0,1 3-6 16,-2-1-6-16,-1 1-8 0,1 1-12 0,1 1-11 0,-1 1-12 0,-1 2-6 0,0-1-4 16,-1 2-2-16,1 0 0 0,-1 3 0 0,1-2 2 15,1 2-1-15,-1-2-1 0,1 0-2 0,2 1-3 0,-1-1-6 0,1 2-4 16,0-2-8-16,1-1-6 0,1-1-4 0,0-2-3 0,1 0-3 0,2 0-4 16,-1-1-1-16,2-1-3 0,-1 1-4 0,0-3-1 0,1 0-2 0,2-2 1 15,2 0 3-15,-2-2 2 0,0 0 4 0,1-1 5 0,-1-3 3 16,1-1 5-16,0 2 5 0,0-3 8 0,-3 0 4 0,0-2 7 15,-1 0 6-15,1-1 7 0,-3-1 5 0,-1 0 7 0,0 0 4 0,-2-1 2 16,-2-1 5-16,0 1 5 0,-2-1 3 0,-1 1 0 0,-1 2-1 16,1-2 1-16,-1-1-1 0,-1 2-1 0,-2 2-1 0,1 0-2 0,2 0-3 0,-1 4-2 15,-2-2-3-15,3-1-1 0,-1 4-4 0,-1 0-3 0,3 0-5 0,-1 1-8 16,3 1-10-16,-2 0-14 0,2 1-17 0,1 1-18 16,1 0-17-16,1 1-16 0,0 0-16 0,0 0-19 0,1 2-22 0,1 0-22 15,1 1-28-15,-1 0-26 0,3-1-21 0,0 3-18 0,2 0-7 16,1-1-6-16,-1-1-8 0,1 1-13 0,2 1-28 0</inkml:trace>
  <inkml:trace contextRef="#ctx0" brushRef="#br0" timeOffset="213688.3318">2894 14016 271 0,'1'0'437'0,"-1"0"-40"0,0-2-52 0,0 1-44 0,-1-1-38 0,1 2-29 0,-2-2-23 15,2 1-18-15,-1 1-12 0,-1 0-11 0,2 0-8 16,-2 0-6-16,-1 0-7 0,3 0-7 0,0 0-7 0,-1 0-10 0,-1 0-10 15,2 0-10-15,-3 0-6 0,3 0-6 0,0 0-8 0,-2 0-6 0,2 0-7 0,-1 1-6 16,1-1-6-16,-2 2-6 0,2-2-6 0,0 0-5 0,0 0-4 0,-2 2-5 16,2-2-4-16,0 1-3 0,0-1-3 0,-1 0-1 0,1 0-3 15,-3 2-1-15,3-2 0 0,0 0-1 0,0 0 0 0,0 0 0 0,0 0 0 16,0 0-1-16,0 0 0 0,0 0 0 0,0 0 0 0,0 0-1 16,0 0 1-16,0 0-1 0,0 0 0 0,0 0 0 0,0 0-1 0,0 0 1 0,0 0-1 15,0 0-1-15,0 0-1 0,0 0-2 16,0 0-1-16,0 0-1 0,0 0-2 0,0 0-2 0,0 0 1 0,0 0-1 15,0 0-2-15,0 0-1 0,0 0 0 0,0 0 0 0,0 0-2 16,0 0-2-16,0 0 1 0,0 0-1 0,0 0 0 0,-2 0 0 0,2 0 0 16,0 0 0-16,0 0 0 0,0 0 0 0,0 0-1 0,0 0 1 0,0 0-1 15,0 0 1-15,0 0-1 0,0 0 1 0,0 0 0 0,0 0 0 0,0 0 0 16,0 0 1-16,0 0 0 0,0 0 0 0,0 0-1 0,0 0-2 0,0 0 0 16,0 0-2-16,0 0 0 0,0 0-2 0,0 0 0 0,0 0-1 15,0 0 0-15,0 0 0 0,0 0-1 0,0 0 0 0,0 0-1 0,2 0 2 16,-2 0 2-16,0 0 0 0,0 0 0 0,0 0 3 0,0 0-1 15,0 0 2-15,0 0 0 0,0 0 2 0,0 0 0 0,0 0 0 0,0 0 0 0,0 0 0 16,0 0-1-16,0 0 0 0,0 0 0 0,0 0 0 16,0 0 0-16,0 0-2 0,0 0 1 0,0 0 0 0,0 0-2 15,0 0 1-15,0 0-2 0,0 0 1 0,0 0 1 0,0 0-1 0,0 0 1 16,0 0-1-16,0 0 1 0,0 0-1 0,0 0 1 0,0 0 1 0,0 0 0 16,0 0 1-16,0 0 1 0,0 0 0 0,0 0 1 0,0 0 0 0,0 0 0 15,0 0 0-15,0 0 1 0,0 0 0 0,0 0 0 0,0 0 0 16,0 0 0-16,0 0 1 0,0 0-1 0,0 0 0 0,0 0-1 0,0 0 1 15,0 0-1-15,0 0 1 0,0 0 0 0,0 0-1 16,0 0 0-16,3 0 0 0,-3 0 1 0,0 0-1 0,1 0-1 0,-1 0 1 0,0 0 0 0,0 0 0 16,0 0 0-16,0 0-1 0,0 0 0 0,0 0 0 0,2 0 0 0,-2 0 0 15,0 0-1-15,0 0 1 0,2-2 0 0,-2 2 0 0,0 0 1 16,0 0 1-16,0 0 0 0,1 0 0 0,-1 0 1 0,0 0-1 0,0 0 1 16,0 0 0-16,0 0 0 0,0 0 1 0,0 0-1 15,0-1 0-15,0 1 0 0,0 0 0 0,0 0-1 0,0 0 0 16,0 0 0-16,0 0-1 0,0 0 1 0,0 0 0 0,0 0 0 0,0 0 3 15,0 0 0-15,2 0 4 0,-2 0 4 0,0-2 4 0,1 2 3 0,1 0 4 16,-2 0 2-16,0 0 4 0,2 0 2 0,-2 0 4 0,1-2 3 16,-1 2 2-16,0 0 1 0,0 0 2 0,2 0 0 0,-2 0-3 0,0 0-1 0,0 0-2 15,0 0-3-15,0 0-3 0,0 0-2 0,0 0-3 0,0 0-3 0,0 0-4 16,0 0-3-16,0 0-4 0,0 0-3 0,0 2-3 0,0 0-5 16,0-1-6-16,0 1-4 0,0 0-4 0,-2 1-4 0,2-1-1 0,0 1 0 15,0-1-1-15,0 3 0 0,0-1 1 0,0 2 2 16,2 1 0-16,-1-1 3 0,1 3 1 0,-2 2 3 0,2-1 1 15,-1 4-1-15,1-1-9 0,-1 2-10 0,1 0-17 0,1 3-19 0,-2 1-21 16,-1-2-24-16,2 2-30 0,1 1-32 0,-1 2-39 0,-1-2-46 0,1 1-61 16,1 0-71-16,0 1-91 0,2-2-101 0,-1 0-51 0,3-2-27 0,-2-1-3 15,1-3 6-15</inkml:trace>
  <inkml:trace contextRef="#ctx0" brushRef="#br0" timeOffset="214090.8233">3298 14016 410 0,'-3'-10'596'16,"-1"2"10"-16,2-1 5 0,-1 0 5 0,1 1-122 0,1 1-186 0,-1 0-106 15,2 2-66-15,0-2-35 0,0 2-19 0,0 2-9 0,0-2-4 16,0 3-5-16,0 0-3 0,2-1-10 0,-1 1-9 0,-1 2-12 0,0 0-12 15,0 0-7-15,0 0-7 0,0 0-5 0,0 0-6 0,0 0-3 16,0 0-5-16,-1 2-1 0,-1-1-1 0,2 1 0 0,-2 0 1 0,1 1 1 0,1 2 1 0,-2-1 0 16,1 3 1-16,-1-2 0 0,0 3 1 0,-1 1 3 0,0 0 3 0,0 1 6 15,0 3 5-15,-2-3 3 0,2 4 3 0,-2 0 0 16,2-1 1-16,-2 0-1 0,-1 2 0 0,3-2-1 16,-2 1-1-16,2-2 0 0,0 0-1 0,-1 0 0 0,1-2 0 0,2-2 0 15,-1 1 1-15,2-2 0 0,-2-2 1 0,2 0 1 0,0 0 3 0,0-3-1 16,2 1 2-16,-2-1 0 0,3-2 3 0,-1 1 3 0,1-1 2 0,0 0 3 15,2 0 1-15,2-1 0 0,0 1 0 0,3-2-1 0,-2 2-2 0,4-3-5 16,-2 1-7-16,4-1-6 0,0-1-11 0,-1 1-10 0,3 1-14 16,-2-3-14-16,3 2-18 0,1-2-20 0,-1 1-20 0,0 2-24 0,-1-1-27 0,1 1-26 15,1-1-27-15,-2 1-32 0,-2 0-38 0,3 1-35 16,-4-1-35-16,1 1-57 0,-1 1-67 0,-1 0-41 0,-2 0-25 0,-2-2-11 16</inkml:trace>
  <inkml:trace contextRef="#ctx0" brushRef="#br0" timeOffset="214371.8421">3542 13998 358 0,'-5'-7'552'0,"-1"0"12"0,1 3-49 0,0-1-81 0,2 0-87 15,-2-2-89-15,2 2-52 0,0 2-31 0,-2-1-17 0,2 1-13 16,2 1-9-16,-1-3-8 0,-1 5-7 0,1-2-11 0,2-1-9 16,-1 3-8-16,-1-2-9 0,2 2-6 0,0 0-5 0,0 0-4 0,0 0-1 15,0 0-4-15,0 0 1 0,0 0 1 0,0 0 1 0,0 0 2 0,-2 2 2 16,2-2-1-16,0 0 1 0,0 0-2 0,-1 2-3 0,1-2-3 0,-2 1-2 15,2-1-4-15,0 0-3 0,0 0-3 0,0 2-5 0,0-2-5 16,0 5-8-16,0-5-4 0,0 2-7 0,0 1-4 0,0-1-2 16,0 3-2-16,2-1 1 0,-1 1-3 0,-1 0 1 0,2 1-1 0,-2 3 1 0,2 0-1 15,-1 3 1-15,1 1 2 0,1 3 1 0,-1-1 2 0,-1 3-2 0,1 3-4 16,1 0-17-16,3 1-22 0,-3 3-32 0,0 3-39 0,-1 1-48 16,0 3-52-16,-1 1-95 0,1 2-113 0,-1 4-124 0,1-3-128 0,-2 6-63 0,-2 0-31 15,1 0-14-15,-1-1-7 0</inkml:trace>
  <inkml:trace contextRef="#ctx0" brushRef="#br0" timeOffset="220399.7032">5835 8981 149 0,'-1'0'281'0,"1"-3"-47"0,0 3-39 0,-2 0-23 0,2 0-14 16,0 0-15-16,0-2-15 0,0 2-11 0,0 0-9 0,0 0-5 0,0 0-4 16,0 0-5-16,0 0-5 0,-1 0-5 0,1 0-2 0,0 0-1 15,0 0-2-15,0 0-3 0,-2 0 0 0,2 0-3 0,0 0-1 0,0 0-2 16,-2 0-2-16,2 0-3 0,-3 0-2 0,2 0-2 15,1 0-3-15,-2 0-4 0,2 0-3 0,-2 0-2 0,2 0-3 0,-3 0-3 16,3 0-3-16,0 0-3 0,0 0-3 0,0 0-4 0,0 0-2 16,-4 0-4-16,4 0-4 0,0 0-2 0,0 0-3 0,0 0-4 0,0 0-2 0,0 0-2 15,0 0-1-15,0 0-3 0,-2 0-1 0,2 0 0 0,0 0 1 0,0 0-1 16,0 0-1-16,0 0 1 0,0 0 2 0,0 0 0 16,0 0 2-16,0 0 1 0,0 0-1 0,0 0 2 0,0 0 1 15,0 0 1-15,0 0 0 0,-3 0 2 0,3 0-1 0,0 0 1 0,0 0 1 16,0 0-1-16,0 0-1 0,-2 0 1 0,2 0-2 0,0 0-1 0,-1 0 0 15,-1 0-1-15,2 0-2 0,0 0 0 0,0 0-2 16,0 0 0-16,-1 2-2 0,1-2-1 0,0 0 0 0,-2 0-2 16,2 0 0-16,0 0 0 0,0 0 0 0,-2 3 0 0,2-3-2 0,0 0 0 15,0 0 0-15,-1 0-1 0,-1 0 1 0,2 2 0 0,-2 0 0 0,1-2 1 16,1 1 0-16,-2 1 1 0,-1 0 3 0,1 1 0 0,-2-1 3 0,1 1 1 0,-2 2 2 16,0-2 2-16,0 1 3 0,1 2 1 0,-1-1 3 15,-3 0 1-15,2 3 3 0,1-2 0 0,-3 2 3 0,2 0-1 16,0 1 2-16,-1 1-1 0,1-2-2 0,1 3 1 0,-2 0-1 15,2 0-1-15,-2 1 1 0,2 0-2 0,1 1-1 0,0 0 0 0,-2 1-1 16,3-1-1-16,0 0 0 0,0 3-1 0,1-1-2 0,-1-1 1 16,3 0 1-16,-2 2-2 0,2-4 0 0,0 3-1 0,2-1 0 0,-2 0-1 15,3-1-1-15,-1 1 1 0,1-2-1 0,0 1-1 16,-1-2 0-16,4 1-1 0,-3-2 0 0,2 0 0 0,-2-1 0 0,2 1 0 0,1-2 0 16,-1 0 1-16,1 0 0 0,-1-4 2 0,0 2 0 0,-1-1 0 15,3-1 2-15,0 1-1 0,0-4 1 0,-1 3-3 0,2-4-2 16,0 0-3-16,0 0-2 0,0 0-4 0,0 0-3 0,1-2-5 0,1 0-4 0,-2-1-4 15,0 0-4-15,1-1-3 0,-1 1-3 0,0-2 0 16,1 0-1-16,-2 1 0 0,-1 0 2 0,-1-1 0 0,1-1 1 0,-1 1 2 16,-2-2 1-16,0 2 3 0,-1-2 4 0,-1 2 1 15,-1-2 2-15,0 0 2 0,0 1 1 0,-1-1 2 0,-1 0 0 0,0 1 0 16,-1-1 2-16,-1 1-1 0,2-1 2 0,-3-1 1 0,2 1-1 16,-2 2 2-16,1-3 2 0,0 2-1 0,-1 0 2 0,0 2-4 0,0-2 1 15,0 0-1-15,0 1 0 0,0 1-2 0,0-1 0 0,1 0-1 0,-1 2 1 0,2 1-2 16,-2-1 0-16,0-1-2 0,2 4-1 0,-2-3 0 15,1 1-1-15,-1 0-1 0,-1 1 2 0,1 1 0 0,0-2 0 0,0 0 0 16,-2 2 2-16,2 0 0 0,0 0 1 0,0 0 1 16,-1 0 0-16,0 0 2 0,1 0 0 0,0 0 2 0,-1 0 0 0,1 0 1 15,-1 0-1-15,-2 0 1 0,2 0 0 0,1 0 1 0,0 0 0 0,0 0 2 16,-2 0-1-16,4 0 0 0,-2 0 0 0,2-1 2 0,-1 1-1 16,1-2 2-16,0 2-1 0,1 0 1 0,-2 0 0 0,2 0 1 0,1 0 1 15,1 0-1-15,0 0 1 0,0 0 0 0,0 0 0 0,0 0-1 16,0 0 2-16,0 0-1 0,0 0 0 0,0 0 1 0,0 0-1 0,0 0 1 15,0 0-1-15,0 0 0 0,0 0 0 0,0 0-3 16,0 0 1-16,0 0-2 0,0 0-1 0,0 0-2 0,1 0-1 0,1 0-2 0,2 0-3 16,-2 0-2-16,1 0-1 0,0 0 0 0,2 0 1 0,-2 0 0 0,2 0 1 15,0 0 0-15,3 0 0 0,-2 0 1 16,2 0 1-16,0 0 0 0,3 2 1 0,-3-1 2 0,2-1 0 0,2 2 2 0,-2 0 0 0,-1-2-1 16,2 1 0-16,-3 1-1 0,3 0-1 15,-2 1-2-15,-1-3-1 0,-1 4 0 0,-1-1-1 0,2-1 0 0,-3 1 0 16,-1 2 1-16,0 0-1 0,-1-2 0 0,0 1 0 0,-1 2 2 15,-1-1-1-15,1 0 2 0,-2 2 0 0,2-1 1 0,-2-1 1 0,0 4 1 16,0-2 1-16,0 1 0 0,-2-1 0 0,2 0 1 0,-2 2 1 16,1-1 1-16,-1 1 1 0,-1-1-1 0,1 0-1 0,1-1 1 0,-3 2-1 15,1-2 0-15,0 2 1 0,1-3 1 0,-3 1-1 0,1-2 1 16,1 1-1-16,1-2 0 0,-1 1 0 0,0-3 0 0,1 3 0 0,-1-2 1 16,0 1-1-16,0-4 2 0,-3 3 1 0,3-3 1 0,-1 0 1 15,-2 0 1-15,1 0 0 0,-1 0 1 0,-2 0 2 0,3 0 1 16,-1-3 0-16,-2-1 2 0,1 3 0 0,-2-4 0 0,3 1 1 0,-2-1 1 0,1 1 0 15,0-2 0-15,0 1 1 0,1-2 0 0,1 1 0 16,-1-2 0-16,0 0-1 0,1-1-1 0,0 2-1 0,2-1 0 16,-2 1-3-16,2-2-1 0,1 0-3 0,-2 0-2 0,4-1-3 0,0 1-2 15,0-1-3-15,0-2-2 0,3 2-4 0,-2-2-4 0,3 0-3 16,0 2-2-16,0-2-2 0,-1 0-3 0,2 0-2 0,-1 1-1 0,2-1-2 16,-1 2 0-16,0-3-1 0,0 1 1 0,1 0 0 0,-1 2 1 15,1-2 1-15,-1 0 1 0,1 2 3 0,-1-1 1 0,0 1 1 0,1-1 2 16,0 1 2-16,-1 1 3 0,0-2 1 0,-2 3 0 15,2-4 4-15,-2 3 0 0,3 1 0 0,-3-1 1 0,2 1 3 0,-2-1 1 0,1 0 0 0,0 1 3 16,-2 0 0-16,1 1 1 0,-1-2 0 16,2 2 2-16,-2-1 0 0,-1 3 1 0,1-1 0 0,-2 0 2 0,1 1 0 0,1 1 0 15,-2-1-2-15,2 2 0 0,-1-1-2 0,-1 1 2 16,0 0-1-16,0 0 1 0,0-1-1 0,0 4 1 0,0-2-1 0,0-1-1 16,0 1 0-16,0 2 0 0,0 0-1 0,0-2 2 0,0 2-2 0,0 0 1 15,0 0 1-15,0 0-2 0,0 0-1 0,0 0 0 0,0 0-2 16,0 0 0-16,0 0 0 0,0 0-1 0,0 0-2 0,0 0 1 0,0 0-2 15,0 0 0-15,0 0-2 0,0 0-1 0,0 0-2 16,0 0-1-16,0 0-1 0,0 0-1 0,0 0-2 0,0 0 0 0,0 0-3 0,0 0 0 16,0 0-2-16,0 0 1 0,0 0 0 0,-1 2 1 0,-1 0 0 0,2-2 1 15,-2 1 2-15,1 1 1 0,-1 0 1 0,1-2 1 0,-1 4 2 16,-2-3 1-16,2 2 4 0,-1 1 0 0,1-1 1 0,-2-1 0 16,0 1 2-16,1 2 1 0,0-1 0 0,1-1 1 0,-3 1 1 15,1 1 1-15,-1 0-1 0,2 0 1 0,-2 2 2 0,2-2-1 0,-2 2 2 0,0-2-1 16,0 3 2-16,0 0 1 0,0-1 0 0,0 2 1 15,0 0 1-15,0 0 0 0,-2 0 0 0,2 2 0 0,0 1 0 16,0-2 1-16,2 2 1 0,-2-1-1 0,1 0-1 0,-1 1 0 16,2 0 1-16,0 3 0 0,0-4 0 0,-1 3-1 0,3-1 0 0,-2 0-1 15,1 1 1-15,0-1-1 0,2 1-1 0,0 0-1 0,0-1 1 16,0 1 0-16,0-2 0 0,0 1-2 0,2-1 0 0,-2-1-1 0,2 2 0 16,1-2-1-16,-2 1-1 0,1-2 0 0,1 2 2 0,-1-3-1 0,1-1-1 15,0 2 2-15,-1 0-2 0,1-3 1 0,1 2 0 0,1-1-1 16,-2-3 1-16,2 1 1 0,0 0 0 0,0-2 2 0,2 1-1 0,-2 0 2 15,2-2-1-15,-1-1-1 0,1 1 0 0,0 1-1 16,1-4 1-16,0 1-2 0,0-1 0 0,1 0-2 0,-1-1 0 0,2 1-1 0,-1-4 0 16,-1 3-1-16,0-1 0 0,-1 0-1 0,2-1 4 0,-3 0-1 15,-1-2 2-15,0 2 2 0,0-1 0 0,-2-1 3 16,1 1 3-16,-1-1 3 0,-1 1-1 0,1-2 3 0,-3-1 1 0,2 2 2 16,-2 1 0-16,0-3 0 0,-2 1-1 0,2-1-1 0,-3 2-1 0,1-2-3 15,1 1 0-15,-1-2-2 0,-2 3-2 0,1-3-1 0,-1 1-2 0,1 0-2 16,-2 0-1-16,2-1 0 0,-2 1-3 0,0-1-1 15,1 2-1-15,-1 0 0 0,2-2 0 0,-2 3-1 0,2-3-1 0,-2 1 1 0,2 0-1 16,-3 2 0-16,3-2-1 0,-2 2 0 0,0 0-3 16,2 1 0-16,-2-1 0 0,0 1-1 0,0 1-1 0,0-2 0 0,0 2 0 0,0 0-1 15,0 1-1-15,-1-1 0 0,0-1 0 0,-1 3-1 0,1-3 2 16,1 4 0-16,-1-3-1 0,-2 3 2 0,2 0 1 16,1-2-2-16,0 2-2 0,0 0-5 0,-2 0-7 0,2 0-8 15,0 0-10-15,0 0-12 0,1 2-14 0,0-2-19 0,-2 0-20 0,3 3-27 16,-2-3-32-16,2 0-36 0,0 2-41 0,1 0-49 0,1 1-50 0,-1-1-65 15,2-1-74-15,0-1-41 0,0 3-25 0</inkml:trace>
  <inkml:trace contextRef="#ctx0" brushRef="#br0" timeOffset="225577.8081">6730 9510 337 0,'0'-2'363'0,"0"0"-69"0,-2 2-45 0,2 0-36 16,0 0-21-16,-1 0-18 0,-1-3-10 0,2 3-8 0,0 0-11 0,0 0-10 16,-3 0-12-16,2 0-9 0,1 0-9 0,-2 0-10 0,-1 0-6 15,1 0-8-15,1 0-7 0,-1 0-5 0,0 0-6 0,-1 0-4 0,0 0-5 16,1 0-5-16,1 3-4 0,-1-3-3 0,0 0-5 15,1 0-3-15,-2 0-4 0,2 0-4 0,-1 0-3 0,-1 0-2 16,1 0-4-16,1 2-3 0,-1 0-3 0,0-2-2 0,-1 1-2 0,0 1-2 16,0 0-3-16,-2-2-2 0,1 3-1 0,-1 1-1 0,0-1-2 0,0 0 1 0,0 0-1 15,-1 1 1-15,0 1 0 0,1-1-1 0,0 1 1 16,-1 1 1-16,1 0 1 0,0-1-1 0,-1 3 2 0,0-1 0 0,1 0 2 16,2 2-2-16,-2-1 1 0,2-1-1 0,-3 0 1 0,4 0 0 15,-1 1 0-15,1-1 1 0,1 1 1 0,1-1-1 0,-2 2 0 16,2-2-1-16,0 1 1 0,2-3 1 0,-2 3 0 0,3-2 0 0,-1 0 2 0,1 0-1 15,1-2 0-15,1 0-1 0,-2 1 1 0,2-1-2 16,0-1-1-16,0 1 0 0,2-1-2 0,-2-1 0 0,3 1 0 0,0-3-2 0,0 0-1 16,1 0-1-16,-1 0 0 0,0 0-1 0,3 0 1 0,-3 0-1 15,0-3 1-15,0 1 3 0,1-1 1 0,1-1 1 0,-4 1 2 16,2-1 3-16,-2 1 2 0,-1-2 0 0,0 1 4 16,0 0 1-16,0-1 3 0,-1 1 4 0,-2-1 3 0,-1-1 4 0,1 1 2 15,-1 2 1-15,-1-2 1 0,-1-2-1 0,-1 2-2 0,2-2-1 0,-3 4-1 16,0-4-2-16,0 1-1 0,0 0-2 0,0 0-2 0,-1 2-5 15,0-2-3-15,0 0-3 0,0 0-2 0,-1 0-3 0,0-1-1 0,2 2-2 16,-2-2 0-16,2 4 0 0,-2-4 0 0,0 1 1 16,1 0 0-16,-1 0 1 0,2 2 0 0,-2-2 0 0,1 0 0 0,-1 0 0 0,0 0 1 15,-1-1 1-15,1 2-1 0,0-2 1 0,-1 0 1 16,1-1 0-16,-1 3 1 0,1-3 0 0,1 1 0 0,-1-1 0 0,0 1 1 0,0-1 2 16,0 0 0-16,-1-1 0 0,2 2 0 0,0-1-2 0,-1 1 2 0,2-1 0 0,-2 1 0 15,2 0 0-15,-3 0 0 0,3-1 1 16,0 1 0-16,0 0 0 0,1 2-1 0,-1-4-1 0,1 4 0 0,2 0-1 0,-1-1-1 15,-1 0 0-15,2 0-2 0,0 2-2 0,2-1-2 16,-1 1-1-16,1-2-2 0,1 2-4 0,0-1-2 0,0-2-3 16,2 4 0-16,1-1-2 0,-1-1-1 0,1 2-1 0,1-2 1 0,-1 3-1 15,3-2 0-15,-2 0 0 0,1 2 0 0,0-1 0 0,1 1 3 16,-1-1-1-16,0 3 1 0,3-1 2 0,-3 1 0 0,-2 1 0 0,1-1 3 16,2 3 3-16,-3-1 1 0,1 2 3 0,-2 1 1 0,-1-1 0 15,1 2 1-15,0 2 0 0,-2 0 1 0,0 1 1 0,-1 1 1 0,-1 0 3 16,-1 1 1-16,0 2 0 0,-1 1-1 0,-1-2 0 0,-1 3-2 15,-2 1 0-15,1-1 0 0,-1 0 2 0,-2 2 0 0,1 0 0 0,-2-1-2 16,0-1-9-16,0 2-13 0,0-2-18 0,-2 2-30 0,-2-2-37 0,3 0-53 0,-2 1-64 16,3-2-107-16,-3 1-126 0,0-1-77 15,1-1-52-15,-1-1-27 0,0-1-17 0</inkml:trace>
  <inkml:trace contextRef="#ctx0" brushRef="#br0" timeOffset="226773.1561">7910 9096 10 0,'0'0'353'0,"0"-2"-56"0,0 2-59 0,0-1-40 16,0 1-29-16,0-2-21 0,0 2-17 0,0 0-12 0,-1 0-8 15,-2-1-8-15,3 1-5 0,0-2-3 0,0 2-4 0,-1 0-5 0,1 0-1 16,-4 0-4-16,3 0-3 0,1 0 0 0,-2 0 0 0,-1 0-3 0,1 0 0 16,1 0-1-16,-1 0-2 0,-1 0-3 0,1 0-1 0,2 0-5 15,-1 0-4-15,-1 0-2 0,2 0-4 0,-2 0-3 0,2 0-1 0,-1 0-4 16,-2 2-5-16,3-2-3 0,-1 0-3 0,-1 1-5 0,2-1-4 0,-2 2-4 16,2-1-3-16,-1-1-3 0,-1 2-3 15,2-2 0-15,-3 1-3 0,1 1-2 0,1 0 0 0,-3 0-1 0,1 1-1 16,0 0 1-16,1 2 0 0,-3-1 0 0,1 1 2 0,-1 0 1 0,2 2 0 15,-2-2 1-15,1 3 2 0,0 0 0 0,-3-1 0 0,2 1 1 0,2 1 0 0,-2 0 0 16,2 0 0-16,-2-1 1 0,2 1-1 16,-2 3 1-16,2-4-1 0,2 3 1 0,-1-2-1 0,0 0 0 0,1 1-1 15,-1-3-1-15,2 2 0 0,0 1 1 0,0-2-1 0,2 0 0 16,-1 0-1-16,1-1 2 0,0-2-1 0,1 2 0 0,1-1-1 0,-1-2-1 16,2-1 0-16,0 2-1 0,0-1-2 0,1-4-2 0,3 3-2 0,-1-3-2 15,0 0-2-15,2 0-2 0,1 0-3 0,0-3-1 0,1 1-1 16,-2-1 0-16,1-1 0 0,3-1 2 0,-4-2 2 0,0 2 0 0,0-1 2 15,0-2 2-15,-2 1 1 0,1-3 3 0,-2 2 5 16,-1-2 5-16,-1 1 4 0,0-1 4 0,-2 0 1 0,0-1 3 0,-2 1 1 0,-1 0 1 16,-1-2 1-16,-2 0 0 0,0 4 2 0,-2-4 1 15,0 2 0-15,0 2-2 0,0-3-2 0,-4 2-3 0,3 1-5 0,-1-1-3 0,-1 2-4 16,-1-1-3-16,1 3-3 0,0-1-5 0,0 1-5 0,-3 1-13 16,3 2-14-16,0 1-19 0,-1 1-23 0,1 1-30 0,0 1-31 15,0 3-45-15,-1 0-50 0,1 3-69 0,0 1-79 0,0 1-87 16,-1 4-90-16,2-1-48 0,1 2-24 0,1 1-4 0</inkml:trace>
  <inkml:trace contextRef="#ctx0" brushRef="#br0" timeOffset="227876.9651">8922 9307 397 0,'0'0'330'0,"2"0"-84"0,-2 0-62 16,1 0-47-16,1 0-27 0,-2 0-23 0,3 0-10 0,-1 0-9 15,-2 0-3-15,2 0-4 0,-1 1 0 0,-1 1 0 0,2-2-1 16,-2 0-1-16,0 0 2 0,0 0 0 0,0 0-1 0,0 2 2 0,0-2-1 16,0 1 1-16,0 1-1 0,-2-1-2 0,2-1-2 0,-1 2-5 0,-1-1-3 15,2-1-8-15,-2 2-3 0,2-2-7 0,-1 1-4 0,-1 1-3 16,0-2-5-16,1 1-3 0,-1 0-3 0,2-1-3 0,-1 0-1 16,-1 0-2-16,2 0-3 0,-2 0 1 0,2 0-1 0,0 0 3 0,0 0 1 15,0 0 1-15,0 0 2 0,0 0 3 0,-3 0 2 0,3 0 3 0,0 0 2 16,-1 0 4-16,-1-1 3 0,2 0 3 0,0 1 7 15,-3 0 4-15,3-2 4 0,0 1 3 0,0-1 0 0,0-1 2 0,0 2 0 0,0-2-1 0,0-1-3 16,0 2-2-16,0-2-3 0,0-1-4 16,3 1-4-16,-3-1-4 0,3-2-6 0,-1 4-8 0,1-4-6 0,0 1-3 0,0 0-4 15,2 2-2-15,-1-1-2 0,0 1 0 0,2-1 1 16,-1-1 1-16,0 2 0 0,1 0 1 0,1-1 2 0,0 1-1 0,0 1 3 16,-1-1 1-16,-1 1-1 0,1 1 3 0,2 2 0 0,-2-3-1 15,1 3 0-15,-1 0-1 0,-1 0 0 0,1 3-1 0,-1-3 0 0,0 4-3 16,-1-1 1-16,0 2-2 0,0 2-1 0,1-1 0 0,-2 1 0 15,-1 2 0-15,-1 2 1 0,-1 0-1 0,0 1 0 0,-1 2 0 16,-1 1 0-16,-4 0 0 0,1 1 1 0,-1 1 1 0,-1 3-1 0,-1-2 0 16,-1 0-1-16,0-1 0 0,-3 2 1 0,2-1-1 0,-2-2-1 15,1 1-1-15,0-3-1 0,0 2 1 0,0-3-1 0,3-1 1 0,-3 0 0 16,3-2 0-16,1 0 2 0,0-1 1 0,2 0 3 0,0-5 2 0,1 2 6 16,-2-3 3-16,2 2 5 0,1-3 6 0,2 0 6 0,-1-2 5 15,2 2 5-15,0-2 2 0,0 0 1 0,0-2-1 0,0 0-3 16,0 0 0-16,2-3-4 0,-1 1-2 0,2-1-5 0,1 0-7 15,2-2-6-15,-2-1-6 0,1 3-9 0,0-2-9 0,0 2-4 0,1-2-2 16,2 3 0-16,-2-2-1 0,2 1 3 0,-3 3 1 0,4-3 1 0,-4 2 0 16,2 2 3-16,-1-1 2 0,0 2 5 0,2 0 0 15,-2 0 2-15,1 3 3 0,-1 0 1 0,3 0 0 0,-2 1 0 16,1 1 0-16,-2 1-7 0,3 0-8 0,-1 2-14 0,0 1-17 0,0-1-25 16,2 2-29-16,-1 0-43 0,-1 1-47 0,3-1-77 0,2 2-88 15,-2-2-99-15,3 2-103 0,-1 0-53 0,2-2-27 0,-2-1-10 16</inkml:trace>
  <inkml:trace contextRef="#ctx0" brushRef="#br0" timeOffset="229156.8446">10381 10338 392 0,'5'-5'340'0,"-2"-2"-58"0,2 2-52 0,1-1-32 15,-3 2-22-15,2-1-15 0,-2 0-13 0,0 0-9 0,1 0-3 0,-1 1-5 0,0-1-9 16,1 1-2-16,-2 1-4 0,0-2-2 0,-1 3-1 15,-1-1-3-15,2 1-3 0,-2 0-2 0,0-1-4 0,0 3-3 0,0 0-3 16,-2 0-5-16,2 0-5 0,0-2-9 0,0 2-7 16,-3 0-10-16,1 0-7 0,2 0-9 0,-4 0-8 0,4 2-8 0,-1-2-8 15,-1 2-7-15,0-1-4 0,2 1-3 0,-1 0-5 0,-1 1-3 0,0-1-1 16,-1 3-1-16,2 0 0 0,-1 0 0 0,-1 1 1 0,0 2 2 16,-1 1 0-16,-1-1 4 0,-2 2 1 0,2 4 1 0,0-1 2 0,-1 0 1 15,-2 1 0-15,0 0-1 0,0 3 1 0,0-1-1 0,-1 0-2 16,0 0 1-16,-1-1-2 0,-1 1 0 0,3 4 1 0,-2-6-2 0,0 2-1 15,0-1 0-15,0 2 0 0,1-4 1 0,0 2 0 16,-1-1 2-16,1-2 2 0,1 0 0 0,1-2 1 0,-1 2 1 0,2-6 1 0,0 2 0 16,1-2-1-16,2 0 1 0,-2-2 1 0,2 0 2 15,0 0 0-15,1-1 1 0,-1-1 2 0,3 0 1 0,-3 1 1 0,3-1 2 0,0-2 2 16,0 0 4-16,0 0 4 0,0 0 5 0,0 0 4 0,0 0 7 0,0 0 6 16,0 0 5-16,3 0 5 0,-1 0 3 0,-1 0 2 15,2-2 2-15,-1 2-1 0,0-2 0 0,1 1-3 0,0 1-5 0,0-2-2 0,2 0-7 16,-2 2-5-16,3 0-5 0,1-2-9 15,-1 2-6-15,1-1-6 0,3-3-7 0,-2 3-6 0,0 0-10 0,2-2-11 16,2 1-10-16,-2 1-11 0,2-1-8 0,0-1-6 0,0 3-9 16,2-1-7-16,-2 1-8 0,0-2-10 0,2 1-9 0,-2 1-9 0,0-2-11 15,1 1-7-15,1 1-5 0,-3-2-1 0,1 1-1 0,-2 1 0 0,1-2-1 16,-3 2 2-16,1-1 2 0,0 1 1 0,-1 0 6 0,-1-2 4 16,-2 2 9-16,-2 0 7 0,0-1 7 0,1-1 5 0,-3 2 5 0,1-1 5 15,-2 1 8-15,0-2 5 0,-2 2 6 0,1-5 5 16,-1 3 6-16,0-1 6 0,-1-2 5 0,0 0 4 0,1 3 3 0,-1-3 3 0,-1-2 6 15,1 4 7-15,-1-2 5 0,1 1 7 0,0-2 4 16,1-1 4-16,-1 2 3 0,1 0 4 0,1-1 0 0,-1 1-1 0,-1-2 3 0,0-1 3 16,3 3 2-16,-1-4 4 0,-1 4 6 15,2-2 7-15,-1 1 5 0,-1-1 5 0,2 2 5 0,0-3 6 0,0 5 6 16,0-4 8-16,0 1 9 0,0-1 12 0,0 2 8 0,0-2 9 16,0 2 5-16,0 0 4 0,0 1 6 0,0-1 2 0,0 2 5 0,0-2 6 15,0 3 3-15,0-1 3 0,0 1-1 0,0 1-3 0,0 1-6 16,0 0-7-16,0 0-11 0,0 0-12 0,0 0-10 0,0 0-13 0,0 0-11 15,0 0-14-15,0 0-13 0,0 1-11 0,0 2-11 0,0 0-8 16,0 2-7-16,0-1-7 0,0 1-3 0,0 0-2 0,0 2 0 0,0 3-1 0,0 1 3 16,0-1 2-16,0 2 3 0,0 0 1 0,0 0 3 0,0 1 0 15,0 3 1-15,0-3-1 0,0 3 0 0,0 0 0 0,0-2-3 0,0 2 0 16,0 0-8-16,0-1-4 0,0-1-11 0,-2 0-9 0,2 1-12 16,0-1-11-16,0-3-14 0,0 1-13 0,0-1-13 0,0 0-13 0,0-2-17 15,0 0-14-15,-1-2-20 0,1 1-20 0,-2 0-23 16,2-2-21-16,-1-2-22 0,-1-1-21 0,2 0-45 0,-2-1-57 0,2-2-73 0,0 0-80 15,0 0-45-15,-3 0-29 0,-2-3-5 16</inkml:trace>
  <inkml:trace contextRef="#ctx0" brushRef="#br0" timeOffset="229573.2751">10424 10357 369 0,'-3'-7'617'16,"0"0"14"-16,-1 0 13 0,3 1-90 0,-1 0-138 0,-1 3-101 0,3-2-78 16,-2 3-49-16,2 0-35 0,-1-1-24 0,-1 2-17 15,2-1-19-15,0 2-17 0,0 0-17 0,0 0-20 0,0 0-15 0,-1 2-14 16,-1-1-12-16,0 1-8 0,0 1-5 0,0-1-1 0,-3 3 1 0,2 0 0 16,0 2 3-16,-2 0 3 0,-1 3 4 0,-2 0 6 0,2 2 5 0,-2 0 4 15,-2 2 2-15,-1 1 3 0,2 0 1 0,-3 1-1 16,0-1-1-16,-1 2-2 0,1 0 0 0,-1 2-2 0,-1-1-1 0,3-2-1 0,-1 1-1 15,-3 0 0-15,5-3-1 0,-1 1-2 0,0-1 0 16,2-2 0-16,1 0 2 0,-2-2 1 0,4-1 2 0,0-1 2 16,1-1 3-16,0-1 3 0,-1-1 2 0,4 1 4 0,-1-3 2 15,0-1 4-15,3 0 5 0,-2 1 5 0,2-3 4 0,0 0 4 0,0 0 4 16,0 0 2-16,0 0 1 0,0 0 0 0,2 0-3 0,0 0-1 16,1 0-5-16,0 0-7 0,0 0-5 0,5-2-7 0,-3 1-7 0,1 1-7 15,0-2-9-15,4 0-9 0,-1 2-11 0,3 0-11 0,0-2-9 0,-1 2-10 16,5 0-8-16,-2 0-9 0,-1 0-9 0,4 0-8 0,0 0-10 15,-2 2-11-15,2-2-14 0,-1 0-15 0,0 4-16 0,0-3-20 16,-1 1-16-16,0 1-17 0,0-1-20 0,-2-2-20 0,1 1-23 0,-1 0-20 16,-2-1-20-16,0 3-18 0,-1-3-33 0,-1 0-37 0,0 0-37 0,-1-3-36 15,-1 3-12-15</inkml:trace>
  <inkml:trace contextRef="#ctx0" brushRef="#br0" timeOffset="229873.0283">10435 10464 68 0,'-2'-8'374'0,"-1"2"-27"0,1 0-18 0,0 0-36 16,0 0-42-16,2 1-28 0,-1 0-19 0,-1-2-14 0,2 3-9 0,0-1-8 15,0 0-7-15,0 2-4 0,0-1-2 0,0 0 0 0,0 1-1 16,0 0-1-16,0 2-1 0,0-1-4 0,0 1-4 0,0 1-8 16,0 0-12-16,0 0-13 0,0 0-12 0,0 0-13 0,0 0-11 0,0 1-10 15,0 2-11-15,0 0-7 0,0 0-7 0,0 1-9 0,0 1-7 0,0 2-6 16,0 1-5-16,0 1-3 0,2 3-1 0,-1-1-1 15,-1 1 1-15,2 3 2 0,0 0 1 0,-2 2 1 0,2-1 0 0,-2 2-3 16,2 1-1-16,-1 3-3 0,-1-3-1 0,0 1-3 0,0 1-5 16,0 2-9-16,0-2-11 0,0 0-9 0,0-1-9 0,-1 1-10 0,-1-3-10 0,2 1-11 15,-2-2-12-15,2 1-12 0,-2-3-14 0,0 0-15 0,1-2-20 0,-1 1-20 16,0-4-22-16,-1 1-23 0,1-2-22 0,1-2-33 16,-1-2-39-16,1 1-72 0,-1-3-89 0,0-3-58 0,-1 2-42 15,0-2-18-15,-1-2-6 0</inkml:trace>
  <inkml:trace contextRef="#ctx0" brushRef="#br0" timeOffset="230277.1521">10362 10345 517 0,'0'-7'532'15,"0"0"0"-15,0 2-95 0,0-2-146 0,0 3-83 0,0 0-51 16,0-1-31-16,0 2-19 0,0 0-11 0,0 0-5 0,0 2-7 16,0-1-10-16,0 1-9 0,-1-1-10 0,-1 2-9 0,2 0-8 0,0 0-9 15,-1 0-8-15,-1 0-4 0,0 2-5 0,-1-1 0 0,2 1 1 0,-3 1 4 16,0-1 4-16,0 3 4 0,-2 0 0 0,0 0 2 0,-2 3 0 0,0 1 0 16,-1 1 1-16,-1 2 0 0,0-1 0 0,-2 1 2 0,-1 1-1 15,-1 1-2-15,3 1-4 0,-2 0-3 0,-1 0-6 0,3-1-1 16,0 0-3-16,0 1-2 0,1-1-1 0,0-2 1 0,2 0 1 0,0-1 0 15,1-2 1-15,-2 1 1 0,4-1 0 0,2-1 2 0,-2-1 2 16,2-1 2-16,1-1 2 0,1-2 2 0,-1 1 4 0,2-1 0 0,0 0 1 0,0-1 0 16,0-1-1-16,0 1 2 0,2-1 3 0,-1 1 1 0,1-2 3 0,1 2 2 15,0-2 0-15,2 4 1 0,0-3-1 16,3 1-1-16,-2-2-1 0,2 4-3 0,0-1-2 0,3 0-4 16,0-1-6-16,0 0-9 0,2 1-10 0,0 1-12 0,2-1-15 0,-2 0-13 15,2-1-17-15,2 3-16 0,-2-5-19 0,1 3-22 0,1 0-23 16,-2 0-26-16,0-1-28 0,0 1-33 0,0-2-35 0,-2 1-42 0,1 1-48 15,-3-2-65-15,1 1-76 0,0-1-37 0,-1-1-22 0,-3-1-4 16</inkml:trace>
  <inkml:trace contextRef="#ctx0" brushRef="#br0" timeOffset="230590.0821">10376 10435 393 0,'-3'-5'494'15,"2"0"-55"-15,-1 0-86 0,0 0-60 0,0 1-50 0,0-2-30 16,2 2-17-16,-2-1-11 0,2 0-8 0,-1 3-3 0,1-3-3 0,0 2-4 16,0 0-2-16,0 0-3 0,0 0 0 0,0 0 0 0,0 2-3 0,0-1-2 15,0-1-5-15,-2 3-4 0,2-1-3 0,0 1-3 0,0 0-5 16,0 0-6-16,0 0-8 0,0 0-7 0,0 0-8 0,0 0-10 0,0 0-10 16,0 0-10-16,0 0-11 0,0 0-10 0,0 0-8 15,-1 1-10-15,1-1-8 0,-2 0-9 0,2 2-7 0,0-1-6 0,0-1-8 0,0 3-5 16,0-1-2-16,0 1-2 0,0-1 0 0,0 3-1 15,0 0 0-15,0 0 1 0,0 3 1 0,0 1 3 0,0 1 0 16,0 2 3-16,0 2 4 0,0 0 1 0,0 2 4 0,0 3 0 0,0 0-3 16,0 2-10-16,0 1-18 0,-2 3-27 0,2 0-32 0,-1 0-38 15,-1 2-37-15,-1 0-61 0,1 2-72 0,-1 2-127 0,0-2-154 16,-3 1-95-16,0 1-62 0,-1-1-33 0,-1 0-17 0,-1-1-1 16</inkml:trace>
  <inkml:trace contextRef="#ctx0" brushRef="#br0" timeOffset="233588.0203">2418 14599 169 0,'-6'2'185'0,"3"1"-11"15,-2-2-7-15,0 2-7 0,-1-2-6 0,1 1-6 0,-1 1-3 0,1-1-6 16,0-2-8-16,0 4-6 0,-1-3-7 0,1 1-6 0,-1 1-8 0,0-1-5 16,1-2-3-16,0 1-6 0,2 0-7 0,-2-1-4 0,2 3-5 0,-3-3-2 15,3 0-3-15,-2 3-3 0,0-2-2 0,2-1-2 0,-2 1-2 16,2-1-4-16,-1 2-1 0,0 0-3 0,1-2-3 0,0 3 0 0,-2-3-2 15,2 0 0-15,1 2-1 0,-1 1 1 0,-3-3 0 16,3 0-1-16,1 2 1 0,-1-2 0 0,0 1 1 0,1 1-1 0,-1-2 1 0,1 1 2 16,1-1 0-16,1 2 1 0,0-2 1 0,0 0 0 0,0 0-1 0,0 0 1 0,0 0-1 15,0 1-2-15,3-1 0 0,0 0-4 16,0 0-3-16,2 0-2 0,4 0-5 0,-1 0-6 0,2 0-6 0,4 0-3 16,2 0-4-16,1 0-3 0,3 0-4 0,3 0-2 0,4-1-3 15,0-1-1-15,4 2 0 0,3-1-1 0,-1-2-2 0,5 1-1 0,3-1-4 16,0 1 0-16,3-1-3 0,-1-1-3 0,3-1-5 0,3 2-3 0,-2-1-6 15,2 1-4-15,0-2-7 0,-3 1-7 0,3 1-7 0,-2 0-5 16,-1 0-7-16,-3 0-3 0,-2 0-2 0,-3 0-3 0,0 2-1 16,-2-2-1-16,-4 1-1 0,-5 2-1 0,0-1-1 0,-2-1 0 0,-5 2-1 15,-4 0-4-15,0 0-4 0,-3 0-1 0,-4 0-3 0,-1 0 2 0,-3 2 1 16,-4-1 3-16,-1-1 2 0,-3 2 3 0,-3-1 0 0,-1 1-1 0,-3 1 0 16,-2 0 0-16,-5 1-1 0,0 0 4 0,-4 0 2 0,-1-1 2 0,-3 4 2 0,-1-2 0 15,-2 0-2-15,-4 0-1 0,1 2 0 0,-4 0 1 16,-1-1 3-16,1 1 4 0,-2-1 5 0,1 2 6 0,-3-3 8 0,1 2 8 15,1 3 8-15,-1-3 11 0,2 0 9 0,-2 0 8 0,2 1 9 16,-1-1 8-16,1 1 9 0,1 1 7 0,-1-4 8 0,1 2 10 0,-1 2 13 0,1-4 12 16,2 3 10-16,1-1 8 0,-1 0 10 0,1-1 7 0,2 1 7 0,0-1 7 15,0 0 6-15,3 0 5 0,2 0 5 0,0 0 3 16,3-1 1-16,3-1 1 0,0 0-2 0,3 0-2 0,0-1 0 0,5 0-1 0,2-1-3 16,1 0-2-16,1 1-5 0,4-3-5 0,0 2-7 0,3-2-6 15,3 0-10-15,2 0-9 0,1 0-7 0,4 0-12 0,4-2-10 0,5 2-10 0,0-3-8 0,6 1-8 16,2 0-9-16,6-1-6 0,2 0-5 0,5-1-3 15,4 0-4-15,2-2-1 0,4 1-1 0,4 1-1 0,3-1-1 0,3 0-1 16,0-1-3-16,6 0-6 0,-1 1-7 0,2 1-11 0,-1-1-9 16,3 2-12-16,-2-2-11 0,1 0-13 0,-3 2-15 0,0-1-19 0,-4 1-19 15,1 1-25-15,-3 2-26 0,-3-2-34 0,-2 2-38 0,-4 2-64 0,-2-2-78 16,-4 2-82-16,-3 1-83 0,-3-3-37 0,-3 4-14 0,-2-1 0 0</inkml:trace>
  <inkml:trace contextRef="#ctx0" brushRef="#br0" timeOffset="238036.814">10854 8046 162 0,'-3'-5'180'0,"1"1"-33"0,-1-1-15 16,2 0-8-16,-1 0-2 0,0 1-3 0,-1-1-4 0,1-1-7 0,-1 2-7 0,2-1-5 15,-1 0-6-15,-1 1-7 0,0-2-5 16,-2 1-6-16,2 1-4 0,1-1 0 0,-1 1-4 0,0-1-3 15,-2-1-3-15,2 2 1 0,-2 1-2 0,2-4-1 0,-3 5-1 0,1-4-3 16,0 2-1-16,-1 0-4 0,1 1-3 0,-1-2-4 0,-2 0-4 16,0 2-3-16,0-2-4 0,-1 1-4 0,1-1-4 0,-2 1-3 0,-4-1-3 15,3-1-4-15,0 2-2 0,-3-1-2 0,-1 0 0 0,0 3-2 16,-1-3 1-16,0 3 0 0,0-4 0 0,-3 2 2 0,2 1 2 16,1-1 1-16,-1 1 1 0,-1-2 1 0,0 2 3 0,0 0 1 0,1 0 1 15,-2 0 0-15,1 0 0 0,-1 0 0 0,3 0-1 0,-1 1-2 0,0 1-1 0,1 0 0 16,-3-1-2-16,3 2 0 0,-1 0 0 0,2 0-3 15,-2 0-3-15,3 0 0 0,-3 2 0 0,2-1-1 0,0 2 1 16,-1 0 1-16,0 2 2 0,0-1 2 0,0 1 2 0,-1 1 3 0,1 0 2 0,1 1 2 0,-2 3 4 16,0-1 5-16,1-1 4 0,-1 4 3 15,-1-1 3-15,1 1 3 0,1 1 2 0,-1 2 1 0,0 0 1 0,-1 0 0 16,3 2 1-16,0-1-1 0,-2 5 1 0,4-4-2 0,-1 2-2 16,0-1-1-16,2 3-3 0,-2 0-1 0,3-1-2 0,-1 1-3 0,4 1 0 15,0 0-2-15,0 1-2 0,-1 0-2 0,2-1-3 0,2 0 0 16,-1 2-2-16,3-2-1 0,-2-1-1 0,2 2-2 0,0-1 0 0,3 0-1 15,-2-1 0-15,2 3 0 0,0-3-1 0,2-1 1 0,-2 0 1 16,3 2-1-16,-1-1 0 0,-1-2-1 0,4 1-2 0,-2 0 1 0,0 0 0 16,0-2-2-16,2 1-2 0,-2 1 1 0,2-2-4 0,3 0-2 15,-2 1-1-15,-1-1-2 0,1 0 1 0,1 0-2 0,2-1 1 0,-1 2 3 16,0-3 1-16,0-1-1 0,3 2 3 0,-3-1 1 0,3 0 2 16,1-1 0-16,-2 0 2 0,2 1 1 0,1 0 1 0,0-3 1 15,1 2 0-15,-1-1 0 0,3 0 1 0,-2-2-1 0,2 3 1 0,-2-4 0 16,2-1 1-16,0 3-1 0,-1-3 2 0,1-1 1 0,3 2 2 15,-3-2-1-15,1-2 2 0,0 2 0 0,0-2 0 0,1 0 1 0,-2-1 0 16,2-1 0-16,-1 0-1 0,2-1 1 0,0-1-1 0,-3 1-1 16,3-3-1-16,-2 1-2 0,2 0-1 0,0-2-1 0,-3 0 0 0,3-2-1 15,0 2-1-15,0-3-2 0,1 1-1 0,-2 0-2 0,2-1-1 0,1-2-1 16,-2 0-2-16,1 1-2 0,2-2 0 0,-1-1-2 0,0 0 1 16,-1 0-2-16,-1 0-1 0,3-3 0 0,-3 0 0 0,2 1 0 0,-2-2 1 15,1 1-1-15,-4-1 0 0,1-1-1 0,1-1 1 16,-2 0 2-16,-2-2 3 0,3 2 0 0,-4-2 1 0,1-1 2 15,-1 0 2-15,-1 0-1 0,-1 0 1 0,-1-2 1 0,2 0 2 0,-2-1-1 16,-2 1 2-16,1-1 1 0,1 0-2 0,-2-1 0 0,-2 1-2 0,3-3-2 16,-4 1 0-16,2-1-2 0,-1-2 0 0,1 2-1 0,-1-2-1 15,-2 0-3-15,1-1 0 0,0-1 0 0,-2 0-3 0,2 1-2 0,-1-2 1 16,-2 1-1-16,1 1-1 0,0-2-1 0,-1 1 0 0,-2 1-2 0,0-1 1 16,0 2-2-16,-2-1 0 0,-1 1-1 0,0 1-2 15,-3 1-2-15,1 0-2 0,-3 2-2 0,0-3-5 0,-6 3-8 0,3 0-13 0,-5 2-14 16,-3 0-17-16,-1-1-19 0,-5 2-24 0,-2 2-29 15,-5 0-39-15,0 2-42 0,-4 1-68 0,-2 0-76 0,-4 4-109 16,-1 0-123-16,-2 1-59 0,-2 2-26 0,-2 2-6 0</inkml:trace>
  <inkml:trace contextRef="#ctx0" brushRef="#br0" timeOffset="248500.2338">23566 11773 519 0,'-7'0'597'0,"2"0"13"0,2 0-63 0,0 0-102 0,0 0-92 0,1 0-84 15,2 0-51-15,0 0-35 0,0 0-18 0,0 0-12 16,0 0-12-16,0 0-10 0,2-1-15 0,1 1-17 0,0-1-16 0,4 1-16 0,-3-3-11 16,4 3-14-16,2-3-9 0,-1 2-11 0,3-2-11 0,1 1-14 0,0-1-10 15,1 1-13-15,1-1-11 0,2 0-14 0,-3 1-13 16,3 1-12-16,0-2-17 0,-2 1-15 0,0 1-18 0,0-1-20 16,0 1-24-16,-1-1-24 0,-2 2-29 0,2 0-31 0,-2 0-39 15,-4 2-40-15,2-1-40 0,-3 2-40 0,-1 0-42 0,-1 2-42 0,-2-2-22 16</inkml:trace>
  <inkml:trace contextRef="#ctx0" brushRef="#br0" timeOffset="248688.8132">23548 12068 463 0,'-3'3'611'16,"-2"-2"12"-16,2 0-46 0,3-1-75 0,0 0-95 0,0 0-102 0,2-1-67 15,-1 0-53-15,5-2-33 0,-2-1-26 0,2-1-19 16,0 1-16-16,2 0-20 0,3 1-19 0,0-2-23 0,2 1-21 15,0-1-22-15,2 1-22 0,1-3-24 0,1 3-26 0,3 2-28 16,0-3-30-16,2 3-38 0,-1-3-45 0,3 0-67 0,-1 2-75 0,2-1-89 16,-2 0-92-16,2 1-45 0,0 0-18 0,1 0-2 0</inkml:trace>
  <inkml:trace contextRef="#ctx0" brushRef="#br0" timeOffset="256107.038">24438 11566 42 0,'0'-6'602'0,"0"-1"15"0,0 1 13 15,-2-1-49-15,2 3-78 0,0-1-108 0,0 0-123 0,-1 2-71 16,1 3-46-16,0-2-26 0,0 1-14 0,0 1-15 0,0 0-12 0,0 0-18 16,0 0-20-16,0 0-18 0,0 0-19 0,0 0-11 0,0 3-8 15,0-3-6-15,0 3-1 0,0 2-2 0,0 0 2 0,1 2 0 16,-1 0 2-16,2 1 2 0,0 0 4 0,-2 1 2 0,0 2 6 0,0 1 1 15,0 1 5-15,0 1 2 0,0-1 2 0,-2 4-1 0,0-2 0 0,2 1 1 16,-3 3-2-16,2-3 0 0,-1 2-1 0,0-2 1 16,-1 2-2-16,-3 0-2 0,5-1 1 0,-3-2-1 0,3 5-2 0,-2-3-8 0,1-4-7 15,0 3-13-15,-1-4-18 0,2 5-15 0,-1-5-16 16,0 2-23-16,2-2-24 0,-1 2-35 0,1-3-38 0,0 1-50 0,0 0-58 16,0-2-75-16,1-2-88 0,-1 2-63 0,4-2-51 0,-3-1-22 0,2 0-5 15</inkml:trace>
  <inkml:trace contextRef="#ctx0" brushRef="#br0" timeOffset="257122.9731">24740 11765 376 0,'-2'-10'660'0,"1"0"12"0,-3 2 15 16,3 1-61-16,-1-1-92 0,1 2-117 0,-4 2-125 0,4 2-79 15,-1-3-55-15,1 3-36 0,-1-1-25 0,0 3-21 0,2 0-17 0,-1 0-17 0,-1 0-19 16,0 3-15-16,-1 2-14 0,2-1-8 15,-4 2-5-15,2 1-2 0,-3 2 1 0,-1 2 2 0,2-1 4 0,-1 3 2 16,0-1 4-16,0 2 3 0,-1 1 0 0,2-1 0 0,1 1-4 0,-1 0-3 16,2-1-2-16,-1-1-4 0,0-2-5 0,2 2-3 0,1-1-4 0,-1-2-6 15,2 1-7-15,0-2-4 0,2 0-5 0,-1-2-4 0,3 1-5 16,-2-5-4-16,3 4-4 0,-2-4 0 0,4 0-1 0,-1 0-2 16,1-3-1-16,0 0 1 0,1 0 2 0,0-3 5 0,0 0 6 0,3 0 8 0,-1-4 6 15,-2 4 5-15,1-5 6 0,1 1 7 0,-4-2 7 16,0 0 7-16,0-3 5 0,-3 1 7 0,1-2 6 0,-3 1 7 0,-1-2 3 0,0 1 4 15,-1-2 2-15,-3 1 0 0,0-1 2 16,-2 2-1-16,-1-2 3 0,1 1 0 0,-4 1-1 0,1-2 0 0,1 6-2 16,-2-2 0-16,1 2-2 0,0 0-2 0,1 2-2 0,1-3-3 0,0 6-3 15,0-2-4-15,2 2-6 0,1-2-11 0,0 6-13 0,1-3-14 0,3 1-14 16,0 2-12-16,0 0-11 0,3 2-11 0,2-2-9 0,2 3-15 16,-1-3-12-16,3 6-15 0,2-2-15 0,2 2-13 15,1-2-10-15,2 3-3 0,5-2 2 0,1 2 5 0,0-1 9 0,0-1 11 16,3 0 14-16,1 0 16 0,0-1 21 0,1-1 26 0,0 0 29 15,0-1 30-15,-3-1 32 0,0-1 36 0,-2 0 37 0,0-1 35 0,-6 1 32 0,1-3 31 16,-4 1 29-16,-2 1 24 0,0-1 18 0,-3-1 11 0,-3 0 7 16,-2 2-1-16,0-2-2 0,0-1-5 0,-3 2-6 0,0-1-13 15,0 0-15-15,-3 0-17 0,1 1-16 0,1-3-19 0,-1 3-25 0,1 0-22 0,-3 1-22 16,3-2-19-16,-4 2-19 0,2-2-15 16,-1 3-13-16,1 0-13 0,2 0-11 0,-4 0-13 0,0 0-9 0,2 0-10 15,-2 4-7-15,2-1-7 0,-2 0-5 0,-2 2-5 0,0-1-7 16,3 2-6-16,-3-1-6 0,1 3-7 0,-2 1-5 0,3-1-5 0,-3 5-7 0,4-2-5 15,-1 2-5-15,1-4-7 0,0 3-7 0,3 0-8 16,-3 0-6-16,4 1-5 0,0-3-4 0,0 2-4 0,4 0-3 0,-3-2 1 0,5 1 0 16,-1-3 1-16,0 2 3 0,1-3 4 0,2 0 3 0,0 0 6 0,0-2 8 15,0-3 9-15,0 0 15 0,3-1 11 0,-3-1 13 16,0-1 16-16,-1-1 15 0,1-2 16 0,0-1 18 16,-1-2 14-16,-1 0 13 0,-2-3 11 0,1 0 13 0,-2-2 8 0,-1 0 8 15,0 0 7-15,-2-2 2 0,-2-1 3 0,0 2 2 0,1-2 1 16,-1 1 1-16,-1 0-6 0,0 2-3 0,0 0-8 0,-2 1-7 0,4 2-8 15,-2 0-7-15,-1 1-7 0,3 2-6 0,-3 1-10 0,1 0-13 0,3-1-17 16,-1 2-20-16,1 1-22 0,0 2-24 0,1-2-22 0,-1 3-19 16,3 0-15-16,1 0-9 0,-3 0-12 0,4 0-9 0,0 3-9 0,2-2-9 15,0 2-6-15,1 1-4 0,3-1 6 0,-2 2 8 0,3 0 13 0,1-3 17 16,0 2 17-16,-1-1 19 0,2-1 17 0,-2 0 16 16,2 2 20-16,-2-1 19 0,0-2 24 0,-1 1 26 0,-3-1 27 15,0 1 25-15,1-1 25 0,-4-1 24 0,0 2 20 0,-2-2 20 0,-1 1 13 16,0 1 12-16,-2-2 5 0,0 0 1 0,0 0 0 0,-2 0-2 0,0 1-8 15,1 1-11-15,-1-2-14 0,0 1-16 0,1 1-17 16,-1-2-18-16,2 0-18 0,-1 0-17 0,1 3-17 0,-2-3-15 0,0 0-11 0,1 4-10 16,-1-3-7-16,1 1-10 0,-4 1-5 0,4 1-3 0,-2 2-4 15,-1-2-1-15,3 1-1 0,-3 3-1 0,1 0-1 0,-2 1 2 0,2-2 2 16,2 4 0-16,-4-3 1 0,4 4-5 0,-3-2-1 16,3 0-5-16,-1 0-4 0,2 1-2 0,0 0-7 0,0-1-6 0,0 1-6 15,3-2-5-15,1 1-5 0,-3-1-4 0,5-1-3 0,-3-1-3 0,4-1 0 16,-1 0-1-16,1-1 1 0,0-1 2 0,1-1 4 15,0-2 2-15,3 1 6 0,-3-2 11 0,0-2 11 0,0 1 14 0,1-3 10 16,-1-2 14-16,0 1 10 0,-1-2 9 0,0-2 9 0,-2-1 6 16,-2-2 5-16,1 0 6 0,-3-2 4 0,1-1 3 0,-2-1 1 0,-2 3-1 15,1-4-4-15,-3 0-6 0,1 2-10 0,-2 0-8 0,-1-1-10 0,2 4-9 16,-4-5-8-16,1 6-11 0,-1 1-13 0,-1-1-20 0,1 4-25 16,0-2-30-16,-1 3-38 0,-1 2-39 0,2 1-66 0,0 1-77 0,-1 0-105 0,1 4-121 15,-2 0-65-15,3 1-38 0,0 4-17 0,2 1-6 16</inkml:trace>
  <inkml:trace contextRef="#ctx0" brushRef="#br0" timeOffset="257471.6268">25985 11776 538 0,'-3'-3'642'0,"2"1"19"0,-3-1-34 0,1-1-62 15,2 1-85-15,1 0-95 0,-2 1-56 0,2 1-33 0,0-3-20 0,0 4-14 16,0-3-13-16,2 3-14 0,-2-3-18 0,1 3-20 0,1-2-23 0,1 1-22 15,0 1-25-15,0-2-26 0,2 1-21 0,2 1-20 16,2-2-19-16,0 2-16 0,1-1-20 0,4-1-23 0,-1 2-24 0,4 0-23 0,-1 0-25 16,1 0-25-16,4 0-23 0,-2 0-22 0,3 0-23 0,0 0-23 15,1 0-26-15,-1 2-29 0,-1-1-32 0,1-1-32 0,1 2-36 16,-3-2-39-16,2 1-55 0,-2-1-60 0,-2 0-52 0,0 0-46 0,-4-1-14 16,-3-1 3-16</inkml:trace>
  <inkml:trace contextRef="#ctx0" brushRef="#br0" timeOffset="257688.4184">26278 11555 267 0,'-9'-7'607'0,"2"2"15"0,1 1 12 0,1 0-80 0,2 0-129 0,-5 2-90 15,7-1-71-15,-3 0-46 0,4 3-30 0,0 0-26 0,0 0-22 0,0 0-20 16,0 0-19-16,0 3-16 0,0 0-13 0,0 1-11 0,2-1-10 16,0 4-7-16,-1 0-6 0,5 1-2 0,-3 0-1 0,0 3 0 0,1-1-1 0,-3 1 2 15,4 5 2-15,-2 0-1 0,1 0-1 0,-3 2-4 16,3 1-4-16,0 1-2 0,-1 0-2 0,0 2-7 0,-1 1-8 0,-1-1-14 15,3 2-16-15,-3 0-18 0,1 0-21 0,-1 1-26 16,-1-1-26-16,0 2-37 0,0-1-40 0,0-1-54 0,0 2-60 0,0-4-102 16,0 2-123-16,0-2-77 0,0 0-57 0,2-4-19 0,0 0-3 15</inkml:trace>
  <inkml:trace contextRef="#ctx0" brushRef="#br0" timeOffset="258088.3423">26946 11644 292 0,'-1'-11'676'0,"-4"-4"21"0,2 5 17 16,2 0 19-16,-3-1-83 0,4 4-137 0,-1-2-128 0,1 4-120 15,0 1-74-15,0 0-47 0,0-1-27 0,1 2-15 0,-1 1-13 0,4 1-12 16,-3 1-22-16,2 0-28 0,2 0-26 0,-2 0-26 0,2 1-15 0,1 1-12 15,1 1-6-15,2-1-5 0,-1 3 1 0,-2-2 2 0,7 2 5 16,-5-1 2-16,1 2 5 0,-1 0 5 0,3 0 4 0,-1 2 3 0,-2-1 1 16,1 2 2-16,-4-1 0 0,-1 3 2 0,1-3 2 15,-1 3 3-15,-1 1 1 0,-3-3 0 0,0 6 3 0,0-3 2 0,-3 1 0 0,-2 1 4 16,0-1 0-16,-2 2 2 0,0 1 3 0,-1-2 3 16,-2-3 4-16,0 2 3 0,1 1 2 0,0-4 3 0,1 3 3 0,-3-4 3 15,3-1 5-15,2 0 2 0,-1 1 3 0,1-3 2 0,1-1 4 16,1 0 2-16,0-3 3 0,3 4 0 0,-1-4 2 0,1 1 1 15,1-1 0-15,0 1 1 0,1-3-1 0,1 2-2 0,-1 0 0 0,3-2 2 16,0 0-5-16,1 3-7 0,4-3-17 0,-1 0-17 0,4 0-23 0,2 0-25 16,2 0-29-16,-1 0-30 0,5-3-37 0,2 3-41 0,1-2-64 15,1-1-74-15,2-1-111 0,0 0-128 0,3 0-62 0,-3 1-34 0,1-4-8 16,2 0 4-16</inkml:trace>
  <inkml:trace contextRef="#ctx0" brushRef="#br0" timeOffset="258367.0625">27746 11269 16 0,'-3'-9'638'0,"-2"2"10"16,4 1 8-16,-3-1 6 0,0 3-116 0,3-1-173 0,-3 0-117 0,3 2-86 15,1 3-52-15,-2 0-36 0,1-2-20 0,1 2-13 0,0 2-12 16,-2-2-9-16,0 6-7 0,1-2-5 0,-3 2-2 0,1 2 0 15,0 2 6-15,0 2 10 0,-3 0 10 0,1 5 12 0,0-1 13 0,-1 2 13 16,-1 2 8-16,-2 1 8 0,1 4 1 0,0 0 0 0,0 3-5 16,-3 1-6-16,2 0-5 0,1 5-5 0,-3-4-6 0,1 5-9 0,2 1-7 15,-1 0-7-15,3 3-11 0,-1-3-12 0,2 3-18 0,1 0-27 0,-1 0-27 0,5 0-32 16,0 2-34-16,5-4-36 0,-1 2-47 16,5 1-52-16,3-3-64 0,2-1-70 0,5-2-98 0,2-1-112 0,3 1-65 15,4-6-41-15,2 0-9 0,2-3 9 0</inkml:trace>
  <inkml:trace contextRef="#ctx0" brushRef="#br0" timeOffset="261469.2669">28059 11577 192 0,'-3'-6'547'0,"2"-2"11"16,-1 5-70-16,0-4-109 0,1 1-76 0,-2 2-60 0,1-1-35 0,0 0-21 16,1 2-16-16,1-1-13 0,-2 1-12 0,1 3-11 0,1-3-11 15,-2 1-10-15,0 1-12 0,2 1-11 0,0 0-11 0,0 0-12 0,0 0-11 16,0 0-10-16,0 0-7 0,0 0-9 0,0 0-5 0,0 0-6 0,0 0-4 16,0 0-4-16,0 1-5 0,0 1-5 0,0-2-3 0,0 3-3 0,0-3-2 15,0 3 1-15,0 0-1 0,0 1 0 0,0-1 2 16,0 4-1-16,0-3 2 0,0 4 1 0,0-1 1 0,2 2 3 0,0 1 1 0,-2 2 3 15,1 0 2-15,1 1 1 0,-2 4 1 0,0-4 0 16,0 4 0-16,0 1 0 0,0 0-5 0,0 2-10 0,0-1-6 16,0 2-7-16,0 3-10 0,-2-4-12 0,1 1-16 0,-3 1-18 15,2 1-23-15,-2-3-25 0,0 3-34 0,-1-2-34 0,0 0-47 0,0-1-52 16,-1 1-80-16,-2-1-95 0,3-3-63 0,-3 0-52 0,3 3-20 16,-4-6-9-16</inkml:trace>
  <inkml:trace contextRef="#ctx0" brushRef="#br0" timeOffset="262000.7397">28288 11689 576 0,'-1'-3'599'0,"-2"0"4"0,1 0-63 16,0 2-98-16,1-2-65 0,-4 0-52 0,5 3-27 0,-1-2-17 16,-1 1-9-16,2-1-3 0,0 1-7 0,0 1-10 0,0-2-13 0,0 2-15 15,0 0-13-15,0 0-16 0,0 0-13 0,0 0-16 16,0 0-15-16,0 0-17 0,0 0-17 0,0 0-17 0,0 0-18 0,0 0-17 0,0 0-15 15,0 0-15-15,0 0-13 0,0 2-12 0,3-2-8 16,0 1-5-16,0 1-4 0,1 1-2 0,0-3-1 0,1 6 0 16,2-2 0-16,2 2 1 0,-1 1 1 0,1 0 0 0,5 2-3 15,-2 0-6-15,1 1-9 0,4 4-11 0,-3-1-18 0,2 1-20 0,2 2-23 16,-1-1-23-16,0 2-23 0,0-1-23 0,2 3-26 0,-1-1-25 16,-1 0-28-16,0 2-31 0,-1-1-29 0,1-1-30 0,-2 0-38 0,-1 0-38 15,-1 1-67-15,0-3-80 0,-3-1-46 0,0-1-31 0,-2-1-7 16,0-2 0-16</inkml:trace>
  <inkml:trace contextRef="#ctx0" brushRef="#br0" timeOffset="262218.4568">28714 11686 120 0,'0'-13'667'0,"0"7"16"0,-2-2 13 0,0 1 12 15,2 1-89-15,-1 1-140 0,-1 2-110 16,1 0-97-16,-1 3-65 0,0-5-48 0,2 5-33 0,-2 0-25 0,0 0-19 15,0 0-15-15,-1 5-18 0,0-2-15 0,-2 3-14 0,0 0-11 16,-3 3-6-16,-1 2-4 0,1 0 0 0,-3 5 2 0,-3 0 4 0,1 2 3 16,-2 2-3-16,-2 1-2 0,0 1-15 0,1 0-18 0,-3 5-24 0,2-3-27 15,0 0-34-15,-2 3-39 0,1-1-56 0,-1 0-66 16,2 1-110-16,1-2-135 0,1 1-86 0,0 1-65 0,0-4-29 16,3 2-10-16,1-1 5 0</inkml:trace>
  <inkml:trace contextRef="#ctx0" brushRef="#br0" timeOffset="264696.6287">29212 11572 284 0,'-2'-3'547'0,"1"0"-45"15,1 0-74-15,0 2-70 0,-2-1-69 0,2-3-53 0,0 3-48 0,0 0-26 16,0 1-14-16,0-2-10 0,0 3-5 0,0-1-13 0,0-2-15 15,0 3-13-15,0 0-11 0,0 0-12 0,0 0-14 0,0 0-10 0,0 0-11 0,0 0-6 16,0 0-7-16,0 0-4 0,0 0-6 0,0 0-4 16,0 0-5-16,0 0-4 0,0 0-3 0,0 0 0 0,0 0-3 0,0 0-2 15,0 0-1-15,0 0-1 0,0 0 1 0,0 0-1 0,0 0-2 16,0 0 1-16,0 0-1 0,0 0 2 0,0 0-2 0,0 0 2 0,0 0 0 16,0 0 0-16,0 0 2 0,-2 3 1 0,2-3 0 0,0 0 1 15,0 0 2-15,0 0 0 0,0 0 1 0,0 0 2 0,0 0 1 0,0 0 0 16,0 0 0-16,0 0 4 0,0 0-1 0,0 0 0 0,0 0 1 0,0 0 1 15,0 0 1-15,0 0 0 0,0 0 2 0,0 0 0 0,0 0-1 16,0 0 2-16,0 0 0 0,0 0-1 0,0 0 1 0,0 0 0 0,0 0 0 0,0 0-1 16,0 0 2-16,0 0-1 0,0 0-1 0,0 0-1 15,0 0 0-15,0 0-1 0,0 0 1 0,0 0-1 0,0 0 1 0,0 0-2 0,0 0 2 16,0 0-2-16,0 0 0 0,0 0 1 0,0 0-2 0,0 0 0 0,0 0-1 0,0 0 1 16,0 0-1-16,0 0 0 0,0 0 0 15,0 0 0-15,0 0 0 0,0 0 0 0,0 0 0 0,0 0 2 0,0 0-2 16,0 0 2-16,0 0 2 0,0 0 0 0,0 0 3 0,0 0 0 15,0 0 1-15,0 0 1 0,0 0 0 0,0 0 0 0,0 0 2 0,0 0-1 0,0 0 0 16,0 0 2-16,0 0-1 0,0 0-1 0,0 0 0 0,0 0 0 16,0 0-2-16,0 0 0 0,0 0 0 0,0 0 0 0,0 0-2 15,0 0 2-15,0 0-1 0,0 0 0 0,0 0-1 0,0 0 0 16,0 0-2-16,0 0 1 0,0 0-2 0,0 0 1 0,0 0-2 0,0 0 1 0,0 0-1 16,0 0-1-16,0 0 1 0,0 0-1 0,0 0 0 0,0 0 0 0,0 0-1 0,0 0 1 15,0 0 0-15,0 0 0 0,0 0 0 0,0 0 1 16,0 0-1-16,0 0 1 0,0 0 1 0,0 0-1 0,0 0 0 0,0 0 1 0,0 0-1 15,0 0 0-15,0 0 1 0,0 0-1 16,0 0 1-16,0 0-1 0,0 0 0 0,0 0 0 0,0 0 0 0,0 0-1 0,0 0-1 0,0 0-1 16,0 0 0-16,0 0 0 0,0 0 0 0,0 0-1 15,0 0 0-15,0 0-1 0,0 0-2 0,0 0-1 0,0 0-4 0,0 1-4 16,-1-1-2-16,1 1-4 0,-2 1-2 0,0-1 0 0,2 3 0 0,-1-1-1 16,-1 1 2-16,1 0 0 0,-3 2-1 0,3 2 2 0,-2 1 1 15,-3 0 3-15,2 2 3 0,-2 2 4 0,1 2 4 0,-1-2 2 16,-2 1 2-16,3 2 2 0,-3 1 0 0,2-1 2 0,-3 1-1 0,2-2-1 15,-1 1 0-15,2 1 1 0,-1-1-2 0,0-2 0 0,1-1-1 0,1-1 1 16,-2 1-1-16,4-4 1 0,-1 3 0 0,1-6-1 0,1 2 0 16,0-2 1-16,1-2 2 0,1 0-1 0,0-1 1 0,1 0 1 0,-1 0 0 15,4-2 0-15,-3 0-1 0,3 1 1 0,1-2 1 0,0 0 1 16,2 0 0-16,1-2 0 0,1 1-3 0,0 1 0 0,1-1-5 0,2-2-2 16,0 0-4-16,-3 3-2 0,5-2-4 0,-1 1-1 0,-1-3-4 15,1 3-4-15,0 0-4 0,-1-1-7 0,1-1-6 0,0 2-6 16,0-1-6-16,-3 1-3 0,2-1-6 0,-1 1-3 0,3 1-5 0,-5-2-5 15,1 2-9-15,1 0-8 0,-2 0-11 0,1 0-9 0,-1 2-10 16,-1-2-13-16,-1 1-13 0,1 1-11 0,-1-2-14 0,-2 1-11 0,0-1-10 16,0 2-6-16,-2-1-1 0,0-1 2 0,0 2 4 0,-3-2 7 0,0 0 5 0,0 0 4 15,0 0 5-15,0 0 11 0,0 0 15 0,0-2 18 0</inkml:trace>
  <inkml:trace contextRef="#ctx0" brushRef="#br0" timeOffset="264969.3311">29420 11836 105 0,'-1'-7'130'0,"-3"1"22"15,3-3 23-15,-1 3 14 0,1-2 9 0,-3 2 5 0,3-1 1 0,-1 0 1 0,1 0-1 16,-4 2-5-16,2-4-7 0,2 1-5 0,-3 3-4 15,3-2 2-15,-1 1 2 0,0 0-5 0,-1 0-9 0,2 1-3 0,-1-1-4 0,0 1 2 16,1 0 0-16,-1 1-3 0,1 1-3 0,1-2-6 0,-2 1-6 0,-1 1-7 16,3 1-7-16,-1-1-11 0,1 0-13 0,-2 3-10 15,2 0-10-15,0 0-10 0,0 0-11 0,0 0-13 0,0 0-13 16,0 0-13-16,0 0-14 0,-2 0-10 0,2 3-10 0,0-3-6 0,-1 4-4 16,-1-1-2-16,2 2-3 0,-1 0-1 0,1 2 0 0,-2 1 0 0,0 0 2 15,-1 1 2-15,2 3 2 0,-3-1 4 0,3 4 3 0,-1 0 3 16,1 0 3-16,-4 0 1 0,4 0 0 0,-1 2 0 0,0 1 1 0,-1-3-1 15,2 3 0-15,-1-1-1 0,0 0 0 0,2 0-2 0,-1-3 0 16,1 3-3-16,-2-2-3 0,1 0-4 0,1-1-5 0,0-3-10 0,0 0-11 0,0-2-11 16,0 4-13-16,0-3-16 0,0-1-17 0,0-2-21 0,0 0-23 0,0-1-30 15,0 0-33-15,0 0-43 0,1-2-50 0,1 0-82 0,-2-1-97 16,1 0-73-16,1-3-58 0,-2 0-26 0,0 0-9 16</inkml:trace>
  <inkml:trace contextRef="#ctx0" brushRef="#br0" timeOffset="265604.7945">29785 11838 443 0,'-3'-2'590'0,"2"2"-18"0,-3-2-37 16,3 1-74-16,-2 1-98 0,1 0-60 0,0 0-42 0,1 0-25 0,1-2-16 15,0 2-10-15,0 0-12 0,0 0-11 0,0 0-10 0,0 0-13 0,0 0-11 16,0 0-11-16,0 0-10 0,0 0-10 0,0 0-7 0,1 0-10 15,1 0-11-15,1-1-11 0,0 1-11 0,2 0-10 0,2-1-8 0,2-2-9 16,-1 3-10-16,1 0-11 0,5-3-11 0,-1 3-14 0,3 0-16 0,0 0-15 16,3-3-16-16,-2 3-12 0,2-4-13 0,1 4-15 0,1-2-16 0,1 2-17 15,0-2-21-15,4 2-19 0,-5-1-21 0,4-1-21 0,0 2-19 0,-2-1-19 0,3-1-14 16,-4 2-23-16,3-1-26 0,-3 1-41 0,0-2-48 16,-4 1-64-16,1 1-74 0,-5-2-35 0,0 0-15 0,-2 0-2 15</inkml:trace>
  <inkml:trace contextRef="#ctx0" brushRef="#br0" timeOffset="265853.9387">30040 11655 189 0,'-5'-7'518'0,"2"5"-25"0,0-3-43 16,1 2-74-16,1 0-88 0,1-2-55 0,-2 3-38 0,2-1-17 0,0 0-8 16,0 2-6-16,0-2-4 0,0 3-9 0,0 0-12 15,0 0-9-15,0 0-9 0,0 0-11 0,0 0-12 0,0 0-9 0,0 0-8 0,0 0-10 16,0 0-10-16,0 0-11 0,0 0-11 0,0 0-9 15,0 0-8-15,0 4-1 0,0 0-1 0,0 0-1 0,0 1 0 0,0 1 0 16,0 1-2-16,0 4 0 0,0 0 0 0,0 0 1 0,0 5 1 0,0-1 2 16,0 3 4-16,0 0 0 0,0 5 1 0,0-3-1 0,-2 3-5 15,2 2-4-15,-1 3-9 0,1-4-13 0,-3 6-19 0,3-4-22 0,0 0-25 16,0 6-36-16,0-4-41 0,3 2-58 0,0-1-65 0,0-1-108 0,2 2-130 16,-2-2-81-16,5-1-55 0,-3 3-26 0,-1-4-10 0</inkml:trace>
  <inkml:trace contextRef="#ctx0" brushRef="#br0" timeOffset="268936.6918">30800 11673 185 0,'-2'-5'206'0,"1"1"-14"16,-4 1-6-16,4-2-1 0,-1 2-1 0,-1-2 2 0,0 3 0 0,0-3-3 0,-1 2-9 15,1 0-9-15,0-2-9 0,0 3-7 16,-2-1-4-16,4-1 2 0,-2 1 3 0,-1-1 1 0,1 1 0 0,2 0 1 16,-3 0 1-16,3-1 1 0,-1 1 0 0,0 3-1 0,1-3-1 0,1 0-1 15,0 0-3-15,0 1-6 0,0 1-9 0,0-1-11 0,1-1-10 0,1 2-10 16,1-2-7-16,1-1-11 0,-1 2-10 0,2 0-12 0,1-1-14 16,1 0-12-16,3 0-10 0,0 1-11 0,2-1-12 0,-1-1-5 15,5 1-5-15,-2 1-2 0,2-1-3 0,0 3-4 0,1 0-4 0,-1 0-1 16,1 0-2-16,-2 0 1 0,2 0-2 0,-2 4 0 0,-1 0 0 15,-2 0-3-15,1 3-3 0,-4 0 0 0,1 1-2 0,-1-1 1 0,-1 4-2 0,-3-1 2 16,-2 3 2-16,-1 2 0 0,-4-2 4 0,-1 3 1 0,-3-2 3 0,-4 6 1 16,1-3 4-16,-6 1 2 0,0-1 5 0,-1 3 2 15,-5-3 2-15,1 0 2 0,1-3 2 0,-3 3 1 0,0-3 0 0,0 1-1 0,2-4 0 0,2 2-1 16,2-3 0-16,-2-1-1 0,4 0 1 0,2-1 0 16,0 0 0-16,3-1-1 0,0-2 2 0,2-1 1 0,2 0 1 15,0 1 3-15,4-4 0 0,-1 2 1 0,1-1 0 0,1-1 3 0,1 1 2 16,2-1 3-16,1 0 1 0,2-1 2 0,1 2 0 0,5 0-5 0,-2-2-5 15,2 1-10-15,7 1-9 0,0-2-14 0,2 0-14 0,2 0-19 16,3 3-23-16,0-3-26 0,3 0-31 0,1 3-40 0,0-2-44 0,2-1-68 0,1 0-79 16,-3 0-89-16,1 0-93 0,3 0-45 0,-4 0-18 0,0-1-4 15</inkml:trace>
  <inkml:trace contextRef="#ctx0" brushRef="#br0" timeOffset="269204.3458">31355 11397 524 0,'1'-8'606'15,"3"-1"7"-15,-3 2 3 0,3-1-102 0,-1 2-153 0,-2 2-93 0,4-3-65 16,-2 5-33-16,2-3-19 0,-2 2-14 0,2 2-9 0,0-1-14 16,-1 2-15-16,4 2-16 0,-2 1-14 0,2 1-11 0,0 0-7 0,5 4-5 15,-4 1-2-15,3 2-3 0,-2 2-3 0,3 1 0 0,0 2 0 16,-1 2-2-16,0 3-3 0,0 1-4 0,-1 3-1 0,0 0-3 0,-1 5-5 0,-2-3-2 15,-3 4-3-15,-1 3-5 0,-1 0-4 0,-3 2-13 16,-4 0-16-16,-3 2-17 0,-4 0-21 0,-4 1-31 0,-3 2-37 0,-9 0-50 0,-5 1-58 16,-2-2-111-16,-10 3-141 0,-4 0-90 0,-6 4-67 0,-3-6-33 0,-3 1-15 15,-5-2-3-15</inkml:trace>
  <inkml:trace contextRef="#ctx0" brushRef="#br0" timeOffset="270154.3797">23558 13058 286 0,'-4'-3'630'0,"1"3"7"0,2 0 8 0,1-2 5 0,0 0-111 16,0-1-171-16,1 1-117 0,2-1-89 0,2 1-57 0,0-3-39 0,1 2-25 16,5-1-14-16,-3-1-13 0,4 1-15 0,0-1-21 15,1-1-20-15,1 2-28 0,-1-1-28 0,0 1-25 0,2 3-24 0,-1-2-29 16,-1-1-27-16,0 4-35 0,1-1-35 0,-3 1-40 0,3 1-42 0,-5 3-64 0,-1-1-71 15,2-1-36-15,-4 3-16 0</inkml:trace>
  <inkml:trace contextRef="#ctx0" brushRef="#br0" timeOffset="270318.9945">23564 13241 205 0,'-5'7'593'0,"4"-4"9"15,-3 0 7-15,3-1-66 0,-1 0-102 0,2 1-85 0,0-3-77 0,2 0-51 16,-1 0-36-16,3 0-23 0,-3 0-16 0,4 0-16 0,0-2-14 15,2 1-21-15,3-2-21 0,0 2-24 0,0-2-27 0,3-2-25 0,1 0-25 16,2 3-22-16,1-3-25 0,1 1-25 0,2-3-26 0,4 4-32 16,-3-4-35-16,4 2-48 0,0-2-52 0,5 2-84 0,0-2-98 0,-1 1-74 15,3-1-61-15,-2 1-25 0,1 0-9 0</inkml:trace>
  <inkml:trace contextRef="#ctx0" brushRef="#br0" timeOffset="271073.0947">24558 12777 12 0,'2'-10'609'0,"-1"-2"17"0,-1 0 17 15,0-1-48-15,0 3-81 0,0-1-89 0,0 2-93 0,0 1-53 0,-1 0-35 0,1-1-23 16,0 2-20-16,0 2-15 0,0 0-14 0,0 1-19 0,0-1-22 0,0 4-22 16,0-2-21-16,0 3-24 0,0 0-23 0,0 0-18 15,0 1-12-15,1 2-14 0,-1-1-9 0,4 5-5 0,-3-1-3 16,1 3-2-16,-1 1 1 0,4 2 2 0,-4-1 3 0,1 6 5 15,-1-1 5-15,1 4 0 0,0 1-5 0,-2 0-8 0,0 1-12 0,0 2-13 16,0 2-16-16,-4-1-16 0,3 0-20 0,-2 3-24 0,-2-1-28 0,2 0-32 16,-2-1-36-16,2 1-46 0,-2-1-50 0,0-2-63 0,2 1-67 0,-3-3-72 15,3-1-75-15,2-1-33 0,1-4-13 0,1-1 1 0</inkml:trace>
  <inkml:trace contextRef="#ctx0" brushRef="#br0" timeOffset="272021.0473">24892 12830 186 0,'-7'-5'652'0,"2"-2"7"0,-2 0 6 0,0 2 5 15,3 0-94-15,-1 2-143 0,2 0-124 0,-1 1-116 0,1 0-70 0,0 1-47 16,0 1-24-16,2 1-14 0,-1 1-7 0,0 1-5 0,-1 2-11 16,2-1-10-16,-3 4-13 0,3 0-11 0,-4 1-9 0,2 4-8 15,-3 0-6-15,3 1-3 0,-2 0-3 0,2 3-4 0,-1-1-4 16,1-2-8-16,1 1-8 0,-1 0-8 0,3 2-9 0,0-3-9 15,0-1-4-15,0-2-6 0,3 2-3 0,-1-3-1 0,1-1-2 0,1-2-1 16,0 0-2-16,1-2-2 0,3-1 4 0,0-2 6 0,-2 0 8 16,2-2 8-16,1-2 8 0,-1 0 12 0,4-1 12 0,-3-3 13 0,0-1 15 15,-1-2 17-15,2-3 13 0,-1 1 15 0,-1-1 13 0,-1-3 17 16,-2-1 10-16,-1 0 7 0,-1 0 8 0,-1-1 5 0,-2-1 7 0,0 1 5 16,0-3 3-16,-4 3 0 0,0 0 0 0,1 1-2 0,0-1-2 15,-4 3-5-15,2 0-5 0,1 3-7 0,-4-1-8 0,3 0-6 0,2 4-7 16,-2 0-7-16,4 1-10 0,-3 0-12 0,1 3-15 0,2 1-18 0,1 0-22 15,-2 2-24-15,2 1-21 0,2-2-18 0,-2 2-14 16,1 0-12-16,2 2-14 0,2-2-12 0,0 1-13 0,2 2-13 0,2 0-14 0,0 0-14 16,1 0-6-16,2 2-2 0,3-2 12 0,0-3 16 0,0 4 17 0,4-1 14 15,-3 0 19-15,2-1 18 0,1-1 23 0,-3-1 25 16,3 0 29-16,-3 0 31 0,0 0 36 0,-2 0 41 0,-2 0 35 16,0-1 32-16,-4-1 27 0,1 2 22 0,-3-2 18 0,-2 1 15 15,-1 1 9-15,-2 0 6 0,-1 0 1 0,0 0-2 0,0 0-7 16,-1 0-11-16,-2 0-14 0,1 0-18 0,0 0-20 0,1 0-19 0,-3 0-22 15,3 0-22-15,-1 0-18 0,1 0-19 0,-4 1-14 0,2 1-14 0,2-2-9 16,-1 3-10-16,0 1-8 0,-1-1-5 0,0 1-4 0,0 1 0 16,-2 0-2-16,2 2 0 0,-3-1 0 0,1 4 1 0,2-2 3 0,-4 2 3 15,4 2 0-15,-2-2-2 0,4 1-2 0,-4 0-8 0,4-1-6 0,-1 0-9 0,0 1-8 16,2-1-9-16,0 0-8 0,2-1-5 0,0 1-9 16,-1-3-6-16,4 1-7 0,-1-1-6 0,1-3-7 15,2 0-3-15,-2-1-4 0,4 0-4 0,-1-3 2 0,0 0 4 0,0-2 9 16,2-1 11-16,0-2 12 0,0 1 11 0,0-3 10 0,0-1 9 0,-2-1 11 15,1-1 14-15,-1-2 12 0,0 0 14 0,-3-1 14 0,2 2 18 16,-1-2 12-16,-3-1 10 0,-2 0 7 0,-1 1 5 0,0 2 0 0,0 1-1 16,0 0 1-16,-1-1 1 0,-1 3-4 0,1 0-3 0,-1 1-7 0,0 1-6 15,0 2-8-15,2-2-10 0,-2 2-10 0,0 2-11 0,2-1-14 16,0 1-15-16,0-1-18 0,2 3-15 0,0-1-16 0,-2 1-15 16,2 0-10-16,2 0-7 0,-1 0-5 0,-2 1-5 0,4-1-2 0,-2 2-2 15,2-1 0-15,2-1 0 0,0 3 4 0,1-1 7 0,-1-1 11 16,1-1 13-16,1 1 14 0,-1-1 17 0,0 2 14 0,3 0 12 15,-5-2 12-15,0 1 12 0,1 1 9 0,-2-2 14 0,1 1 10 0,-2 1 12 16,0-2 9-16,-3 0 10 0,3 0 8 0,-4 3 5 0,0-3 1 16,0 0 0-16,0 1-6 0,-2 2-6 0,0-2-9 0,1 1-9 0,-1 1-8 15,-1-1-6-15,1 0-5 0,1 1-3 0,-4 1-4 0,4 1-4 0,-2-1-5 16,-1 4-4-16,3-2-4 0,-3 2-3 0,1 2 1 0,-2 0 1 16,2 3 4-16,0-1 1 0,-1 0 2 0,1 2 0 0,-1 0-3 15,1 0-5-15,1 2-3 0,-1 0-1 0,3-1-3 0,-1-2 0 16,1 2-1-16,0 1-1 0,1-3-1 0,1-1-2 0,-1 1-2 0,3-2 1 0,1-1-3 15,-1 1-3-15,2-2-2 0,1-1-2 0,1-3 0 16,-2 2-1-16,3-5 0 0,3-1-2 0,-4 1 1 0,2-4 0 16,2 1 3-16,0-1 7 0,1-5 5 0,-4-1 5 0,4 1 8 0,0-3 10 15,-4-2 7-15,0-2 7 0,-1 0 5 0,0 0 2 0,-1-2 5 16,-1-3 2-16,-3 1 2 0,-1 0 0 0,-2 1-4 0,0-3-5 0,-4 3-7 16,-1 0-8-16,0-2-9 0,-2 2-11 0,-1 2-10 0,-2 1-11 15,0 0-16-15,-1 4-19 0,-3 0-25 0,2 0-27 0,-2 3-37 0,-2 1-39 16,2 2-51-16,0 3-56 0,-2 1-103 0,0 1-128 0,1 3-67 15,-3 2-40-15,1-1-18 0,-1 3-7 0</inkml:trace>
  <inkml:trace contextRef="#ctx0" brushRef="#br0" timeOffset="272386.8536">26239 12901 497 0,'-4'-5'698'0,"1"-2"21"0,0 1 18 0,1-1 18 0,1 4-107 16,-3-2-169-16,4 2-121 0,0 0-98 0,0 0-61 0,0 0-43 15,4 2-27-15,-3-2-22 0,4 1-26 0,0 0-27 0,4 0-33 0,-1 1-35 16,2-1-34-16,4 1-34 0,0-3-29 0,2 3-27 0,0-2-19 16,4 2-18-16,1-2-15 0,-2 1-13 0,1 0-11 0,2 1-8 0,-2-1-9 0,-2 2-14 15,2-2-25-15,-2 2-31 0,-1 0-35 0,0 0-36 16,-3 0-54-16,-2 0-66 0,0 0-38 0,-3-3-23 0,-1 3-4 0</inkml:trace>
  <inkml:trace contextRef="#ctx0" brushRef="#br0" timeOffset="272617.9301">26325 12580 433 0,'-4'-4'595'0,"-1"1"8"0,2 0 2 0,-1-1-103 0,3 3-159 16,-3 0-99-16,4-1-68 0,-2 2-40 0,2 0-24 0,0 0-13 15,0 0-7-15,2 2-8 0,-2 0-12 0,4 2-9 0,-3 2-9 0,3 1-7 0,-1 1-3 16,0 1-3-16,0 1 2 0,2 1 2 0,-2 2 2 16,5 2 3-16,-5 2 1 0,2 1-2 0,-4 0-3 0,3 1-4 15,-3 3-4-15,2 0-5 0,-3 2-4 0,2 1-3 0,-2 1-4 16,0-1-6-16,-2 3-11 0,2 0-12 0,-1-1-12 0,-1 1-18 0,1 1-22 16,-3-3-26-16,3 3-32 0,1-2-41 0,-2 0-46 0,2 1-66 0,0-4-77 15,2 3-104-15,-1-5-117 0,3 0-57 0,-1-3-27 0,3 1-10 16</inkml:trace>
  <inkml:trace contextRef="#ctx0" brushRef="#br0" timeOffset="272970.778">26924 12723 29 0,'-5'-12'665'0,"1"1"6"0,-4 3 8 0,3-1 5 0,4 1-66 0,-2 1-100 16,3 0-145-16,0 1-163 0,0 2-98 0,1 1-61 0,2 0-33 16,1 1-17-16,1 0-10 0,0 2-7 0,3 2-10 0,-1 0-12 0,1 1-11 15,3 0-12-15,-2 2-4 0,-1 2-2 0,3 1 4 0,-1-1 8 16,-2 3 9-16,2 0 10 0,-3 1 6 0,-1 3 4 0,-1-1 2 0,-2 2 3 16,1 1 0-16,-4-2 2 0,0 3 2 0,-4-1 2 0,1 3 1 0,-2-2 3 15,-3 1 2-15,2 0 3 0,-5 1 4 0,1-2 3 0,2 1 1 16,-2-3 3-16,2 1 2 0,-4 0-1 0,3-5 2 0,3 0 0 0,-1 0 1 0,2-1 1 15,1-2 2-15,-4 0-1 0,7-1 1 16,-1-2 3-16,2 0-1 0,2-1 1 0,-1-1-5 0,3-1-5 0,1-1-13 0,3 3-15 16,0-4-18-16,5 0-25 0,1 0-26 0,3 0-32 15,3-4-45-15,3 1-55 0,4-2-89 0,1-2-109 0,2 0-77 0,4-1-62 16,-3-4-28-16,3 1-13 0</inkml:trace>
  <inkml:trace contextRef="#ctx0" brushRef="#br0" timeOffset="273199.5508">27638 12373 414 0,'-9'-7'658'16,"3"0"4"-16,0 3 0 0,1-3-3 0,-1 5-136 0,3 1-200 0,-2-1-125 16,2 2-87-16,-1 2-45 0,1 1-27 0,-2 3-11 0,-1 1-5 0,2 3-6 15,-3 4-7-15,1-1-5 0,-1 4-6 0,-2 4 0 0,1 3 3 16,-2-1 4-16,0 3 4 0,2 3 5 0,-2 3 2 0,0 1 2 0,0 1 3 0,2 2 1 15,-2 0-1-15,1 1-2 0,-1 1-3 0,4 1-5 16,-1-1-8-16,1-1-8 0,3-1-11 0,2 1-12 0,1-3-16 0,0-3-18 0,3 1-20 16,4-2-27-16,1-2-29 0,4-2-41 0,2-2-47 0,0-2-78 15,6 0-96-15,1-3-88 0,5-3-83 0,0 0-40 0,6-4-14 16,1 0-1-16</inkml:trace>
  <inkml:trace contextRef="#ctx0" brushRef="#br0" timeOffset="274920.6505">28055 12633 337 0,'3'-5'438'0,"-2"-1"-45"0,3 2-53 0,-4-1-41 16,2 1-33-16,-2-2-24 0,0 3-19 0,0-1-13 0,-2 1-10 0,2-1-10 15,-2 1-12-15,0 0-11 0,-1 1-11 0,2 1-12 16,-1 1-15-16,0-1-14 0,1 1-17 0,-2 0-15 0,1 0-13 0,0 0-14 0,1 1-12 16,-2-1-9-16,1 3-9 0,0-2-5 0,-2 3-2 15,1 1 0-15,0-2 1 0,-4 4-1 0,1 2 1 0,-2 0 0 0,-1 1 0 16,-3 4 2-16,3 0 0 0,-4 3 2 0,0 2 2 16,1-2 0-16,-1 4 0 0,-1 1-2 0,3 0-1 0,-2 0-3 0,1 2-3 15,2 0-2-15,1 2-4 0,-4-1-1 0,7-1-1 0,-2 2-2 16,0-1-4-16,5-2-4 0,0 1-5 0,1-1-6 0,1-3-7 0,2 0-5 15,1-2-4-15,3 2-3 0,0-3-5 0,2-2-7 0,3-2-7 0,-1 1-7 0,5-1-8 16,-1-5-6-16,4 1-5 0,-1-2-3 16,1-3-5-16,4-2 1 0,-2 2-1 0,3-4 2 0,-2-4 1 0,1 2 4 15,1-2 7-15,0-1 8 0,-2-2 8 0,-2-2 12 0,0-1 9 0,-2 0 14 16,-2-1 12-16,-3 1 12 0,-1-2 9 0,-3-1 11 0,-2 1 10 16,-2-1 5-16,-3 1 4 0,-2 0 1 0,-2 2-1 0,-2-3-2 0,-1 3-3 15,-2 1-3-15,-4-1-4 0,0 1-6 0,1 3-8 0,-6 0-5 16,0 1-4-16,0 2-7 0,-2 1-10 0,0 2-15 0,0 0-19 0,0 4-24 0,0 0-31 15,2 2-36-15,0 2-39 0,1 1-63 0,3 1-74 16,-1 1-95-16,3-1-102 0,2 1-55 0,2 1-28 0,2 0-12 0</inkml:trace>
  <inkml:trace contextRef="#ctx0" brushRef="#br0" timeOffset="275286.9226">28503 12490 234 0,'0'-9'670'16,"0"1"21"-16,0 2 19 0,2-1-38 0,0 2-64 0,-2 0-120 16,1 1-146-16,1 1-86 0,-1 1-56 0,3 0-30 0,-3 2-20 0,5 2-17 15,1 0-15-15,-1 3-20 0,2 0-21 0,4 4-21 0,0 0-20 0,2 1-14 16,2 4-10-16,1 2-6 0,1 3 1 0,0-1 1 0,2 5 1 16,-2 2 1-16,3 2-1 0,-5 1-1 0,3 5 0 0,-6-2-5 0,0 5-6 15,-1 0-15-15,-4 3-19 0,-2 1-24 0,-5 3-24 0,-4-1-32 16,-6 3-39-16,-6 2-51 0,-3-1-60 0,-11 3-110 0,-6 2-133 15,-6 3-93-15,-9 1-74 0,-7 0-36 0,-5-2-18 0,-3 2 4 0</inkml:trace>
  <inkml:trace contextRef="#ctx0" brushRef="#br0" timeOffset="276251.5788">23928 14221 235 0,'-8'0'648'0,"-1"0"15"16,5-1 19-16,-4 1-30 0,5-2-55 0,0 0-109 0,-2 2-133 0,3 0-81 0,1 0-53 0,-1 0-34 16,2 0-20-16,0 0-19 0,0 0-13 0,2-1-20 0,-1 1-24 0,2-1-24 15,4-1-28-15,-1 1-29 0,5-1-29 16,0-1-23-16,3 0-18 0,2 0-22 0,2-2-21 0,-1 2-21 0,4-1-22 16,1-1-27-16,-1 2-28 0,2 1-33 0,-3 0-35 0,1-1-55 0,-2 3-67 15,-2 0-79-15,1 2-89 0,-2-1-51 0,-5 3-32 0,1-1-7 16,-5 2 4-16</inkml:trace>
  <inkml:trace contextRef="#ctx0" brushRef="#br0" timeOffset="276416.9032">23893 14487 641 0,'-7'1'680'0,"6"1"9"16,-3 0 8-16,3-2 10 0,1 0-118 0,0 0-177 0,0 0-126 15,1-4-98-15,3 3-69 0,0-3-53 0,3 1-36 0,1-1-29 0,4 1-24 16,1-4-16-16,4 4-26 0,-1-2-30 0,6 1-40 0,0-2-44 0,4 1-51 15,-4 2-56-15,7-1-83 0,-3-1-98 0,1 2-74 16,3 0-67-16,-1 0-22 0,-3 1-4 0,3-1 5 0</inkml:trace>
  <inkml:trace contextRef="#ctx0" brushRef="#br0" timeOffset="276686.9631">24850 14014 324 0,'-3'-5'653'0,"-3"1"6"15,3 0 7-15,0-1-5 0,0 2-13 0,1 0-132 0,0 2-191 0,1-1-113 16,1 2-77-16,0 0-43 0,0 0-27 0,0 0-13 0,0 2-6 16,0 0-2-16,0 2-3 0,0 2-7 0,1 1-8 0,-1 1-9 0,2 4-10 15,-2 0-6-15,0 3-5 0,0 0 0 0,0 3 3 16,0 2 4-16,0-1 5 0,0 2-3 0,-2 1-11 0,2 3-7 0,-1-4-10 0,1 4-16 15,0 1-20-15,0-3-25 0,0 3-27 0,0 0-35 16,0-2-36-16,0 3-46 0,1 0-51 0,3-4-91 0,-1 0-113 0,2 3-79 16,-1-6-65-16,6 0-29 0,-2-4-10 0,1-1 5 15</inkml:trace>
  <inkml:trace contextRef="#ctx0" brushRef="#br0" timeOffset="277029.4222">25296 14214 453 0,'-12'-8'650'0,"-2"4"-2"15,1-3-2-15,1 4-33 0,-1-1-47 0,1 3-143 16,0-1-190-16,2 2-108 0,1 2-66 0,-4 1-32 0,5 2-15 0,0 0-6 16,2 3 0-16,-2 0 2 0,2 5 2 0,-1-1 0 0,3 2 0 15,-1 1-4-15,2 1-7 0,0 0-5 0,1 2-7 0,2-1-7 0,2 1-5 16,1-2-7-16,0 1-6 0,2-2-6 0,-1 2-8 0,3-4-5 15,-1-1-6-15,3 0-5 0,1-3-5 0,0 3-4 0,2-5-7 16,-1 0-1-16,1-4-3 0,2 2 4 0,-2-5 3 0,2 0 6 16,-1-3 9-16,3-1 10 0,-5-2 11 0,0-2 9 0,3-1 9 0,-4-2 9 15,1 0 8-15,-5-1 11 0,0-2 9 0,-2 0 12 0,-1-3 13 16,-1 2 8-16,-2-2 5 0,-2 1 3 0,0-1 1 0,-3 0-3 0,2 1-4 0,-2 1-1 16,-1 0-2-16,-1 0-3 0,-2 1-3 0,1 3-2 0,-1-1-4 15,3 1-4-15,-1 3-6 0,-1-1-8 0,4 1-15 0,-2-1-15 16,-1 2-20-16,2 3-26 0,2 0-29 0,2-1-40 0,-3 2-44 15,4 3-51-15,0 0-56 0,0 0-83 0,0 0-101 0,0 0-61 0,4 2-42 0,0-2-15 16</inkml:trace>
  <inkml:trace contextRef="#ctx0" brushRef="#br0" timeOffset="277546.5187">25684 14120 103 0,'0'-5'624'0,"0"0"12"0,0 0 10 0,0 1 11 0,0-1-91 16,0 0-140-16,0 0-111 0,0 2-94 0,0 0-59 0,0 0-41 0,0 2-21 15,0-2-14-15,0 3-10 0,0-2-7 0,0 2-13 16,0 0-12-16,0 0-15 0,0 0-15 0,0 0-12 0,0 0-10 16,0 0-4-16,0 0-4 0,0 0 0 0,0 0 0 0,0 0 4 15,0 0 5-15,0 0 5 0,0 0 4 0,0 0 5 0,0 0 3 16,0 0 4-16,0 0 4 0,0 0 3 0,0 0 4 0,0 0 2 15,0 0 2-15,0 0 1 0,0 0 1 0,0 0-2 0,0 0-2 0,0 0-2 0,0 0-3 16,0 0-1-16,0 0-3 0,0 0-2 0,0 0 0 16,0 0-2-16,0 0-2 0,0 0-1 0,0 0-2 0,0 0 0 0,0 0-1 15,0 0-1-15,0 0 0 0,0 0-2 0,0 0 0 0,0 0-1 0,0 0 0 16,0 0-2-16,0 0 0 0,0 0 0 0,0 0 1 0,0 0-1 0,0 0 0 16,0 0 0-16,0 0 2 0,0 0 1 0,0 0 6 0,0 0 1 15,0 0 5-15,0 0 3 0,0 0 4 0,0 0 3 0,0 0 3 16,0 0 5-16,0 0 4 0,0 0 5 0,0 0 5 0,0 0 2 15,0 0 4-15,0 0 3 0,0 0-2 0,0 0 0 0,0 0 2 16,0 0-3-16,0 0 0 0,0 0-3 0,0 0-3 0,0 0-3 0,0 0-5 0,0 0-6 16,0 0-6-16,0 0-8 0,0 2-6 0,0-1-6 0,1 1-6 15,-1 1-5-15,2-1-4 0,-1 1-1 0,-1 2-4 0,2 2 0 0,0 2-1 16,-1-1 1-16,3 4-1 0,-2-1 2 0,0 2 2 16,-1 2 3-16,3 1 1 0,-3 4 3 0,1-4 3 0,-1 4 1 0,3-1-2 15,-3 3-6-15,-1-1-6 0,2 1-14 0,-2 1-17 0,0-1-20 0,0-1-22 0,0 1-21 16,0 1-24-16,0-2-24 0,0 0-24 15,0 1-34-15,0-5-35 0,0 3-47 0,1-2-49 0,1-1-77 0,0-4-93 16,1-1-76-16,3 0-68 0,-1-3-24 0,-1-2 0 0,3-2 9 16</inkml:trace>
  <inkml:trace contextRef="#ctx0" brushRef="#br0" timeOffset="277966.8775">26076 14206 646 0,'-4'-6'696'0,"4"-1"10"0,-1 1 12 0,1-1-27 0,-2 3-48 16,2 1-138-16,0-2-183 0,2 3-114 0,-2-1-77 0,1 1-48 0,3 0-31 0,0 2-17 15,1-1-11-15,3 1-11 0,0 0-16 0,1 1-15 16,4-1-18-16,0 2-12 0,-2 1-12 0,4 1-5 16,-2 1-3-16,1 0 1 0,1 0 5 0,-1 0 7 0,-1 2 7 0,-4 1 2 15,3 0 0-15,-3 1 1 0,-1 0 1 0,-3 0 1 0,0 1 1 0,-1 0 4 16,-4 2 4-16,0-2 5 0,-2 1 5 0,-1 3 5 0,-5-1 5 15,2 2 6-15,-2-1 7 0,-2 1 7 0,-2 0 10 0,-3-1 7 0,1 3 7 16,-2 0 9-16,1-3 10 0,0 1 7 0,-4-3 7 0,5 2 6 16,-3 1 4-16,2-5 3 0,1 0 2 0,3 1-2 0,-1-3-1 15,4-1-3-15,0 0-3 0,1-1-3 0,1-2-7 0,2 1-6 0,0-1-8 16,3-1-7-16,-1-1-7 0,0 1-6 0,2-1-6 0,2-1 0 16,0 1 2-16,3-1 2 0,-1 1 1 0,4-1 2 0,0 1 0 0,2-1 0 0,0-1-2 15,5 2-2-15,0-1-2 0,3-1-3 0,1 0-2 16,3-1-4-16,-1-1-4 0,2 1-8 0,2-2-8 0,1 0-7 15,0 0-4-15,0-2-5 0,-1 3-1 0,2-5 1 0,2 2 3 16,-6 1 4-16,2 0 3 0,-2-1 5 0,1-1 5 0,-4 1 2 0,-1 1 6 0,-2 0 2 16,-1-1 5-16,-2 1-7 0,-2 1-12 0,-3-2-21 0,-1 2-24 15,-2 2-35-15,-1-2-41 0,-3 1-55 0,-2 2-60 0,0 0-107 0,-7 2-132 16,1-2-101-16,-4 3-87 0,-4 1-45 0,-3 1-22 0,-5 1-6 0,-4 0 4 16</inkml:trace>
  <inkml:trace contextRef="#ctx0" brushRef="#br0" timeOffset="283839.1118">25916 8065 145 0,'-2'-4'237'0,"1"-1"-49"0,-1 0-31 15,-1 0-19-15,2 0-18 0,-1 1-13 0,0-1-13 0,-1 0-11 0,2 1-14 16,-1 1-7-16,0-2-7 0,-1 1-5 0,3 0-6 0,-1 0-3 0,-3 0 1 16,3 1-4-16,-3 1-5 0,3-1-4 0,-1 1-2 0,0-1-3 0,-2 0-3 15,3 0-3-15,-1 0-2 0,-1 0-3 0,0 0 1 0,0-2-2 0,-1 2-1 16,1 0 0-16,-2-1-1 0,1-1 0 0,-2 2 0 16,1 0 1-16,0-2 2 0,-2 1-1 0,2 0 1 0,-3 0 1 0,1 0-2 0,-3 1 1 15,1-2-2-15,1 3 1 0,0-1 1 0,-1 0-2 16,-4 1 0-16,4-1-1 0,-2 0 0 0,0 0-1 15,-1 0 0-15,0 2 0 0,1-1 0 0,-1-1 2 0,-1 2-1 0,1-1 0 16,-2 0 0-16,1 1 0 0,1 1-2 0,-1 0 0 0,-1 0 0 0,0 0-3 16,1 0 0-16,-3 1-2 0,2 1-2 0,-2 0 0 0,2-1-1 15,-2 2-1-15,0-1 0 0,-1 1 0 0,3 0 0 0,-3 1 2 0,-1-1 1 16,2 2 3-16,-1 0 0 0,-1 0 3 0,1 2 2 0,1-3 3 16,-1 4 1-16,1-1 1 0,-3-1 1 0,4 1 1 0,0 1 1 0,-2 1 1 15,3-3 1-15,1 2-1 0,-3 1-1 0,3 1-1 0,-1 0 0 0,1-1 0 16,-1 0-1-16,3 2-2 0,-1-2 0 0,2 4-1 15,1-2 1-15,-2 2-1 0,1-1 2 0,2 0-2 0,0 2 1 0,-1-1-1 0,3 1 3 16,-2 3 0-16,1-3 0 0,0 3 0 0,0-1 2 0,1 0 0 16,-1 2 2-16,2 0-1 0,0 0 0 0,0 1 0 15,-2 0-1-15,4-1 0 0,-2 0-1 0,2 0 0 0,-3 1-2 0,5 0 0 16,-3-3-1-16,3 1-3 0,-3 1-1 0,3-2-1 0,-1 1-1 0,2-1-1 16,0 0-1-16,0 0 0 0,0-1 0 0,0 0-2 0,2 2-1 15,-1-5 0-15,3 4-2 0,-3-1 0 0,3-2-1 0,0 2-1 16,1-1 0-16,-2 0-2 0,2 0 1 0,0-2 0 0,-1 1 1 0,1 2-1 0,3-1-1 15,-2-3 2-15,1 2 0 0,-1-1 0 16,3-2 2-16,-2 2 0 0,1 0 0 0,-2 1 0 0,3-3 1 0,-1 1 0 16,0-1-1-16,0 0 1 0,1-1 2 0,-1 1-1 0,0-1 0 0,2-1 1 0,-2 0 0 0,0 0 1 15,-2-3-1-15,2 3 1 0,0-2-1 0,0 0 2 16,-2 1-1-16,2-4 1 0,0 2 0 0,-2-1 0 16,1 0 1-16,2 0 0 0,-1 0-1 0,0-1-1 0,0-1 2 0,1-1-1 15,-1 1 0-15,2 1 1 0,0-3 0 0,-2 2 0 0,4-1 0 0,-2-1 2 16,2 2 0-16,-1-2 0 0,1 0-1 0,-1 0 0 0,2 0 1 15,0 0 0-15,0 0 1 0,0 0-1 0,-1 0 0 0,2-2-1 0,-1 2 0 16,-4-1 0-16,3-1-1 0,1 2-1 0,0-3 1 0,-2 1-1 16,0 1-1-16,2-1 0 0,-2 0-2 0,0-1 1 0,1 0-2 0,0 0 1 15,0-1 1-15,-1 0-1 0,1-1 2 0,-2 2-1 0,2-1 1 0,-3 1 0 0,0-2 1 16,1 3 2-16,0-3 0 0,-1 2 1 16,-1-2 1-16,-2 0 1 0,2 0 1 0,1 1 2 0,-1-1-1 15,-1 0 0-15,-1-2 0 0,3 2 0 0,-2-2-1 0,-1 2 0 0,1-4 1 16,0 4-2-16,0-3 0 0,-3 2-1 0,3 0-1 0,-1-3 0 0,2 2 0 15,-2-1-1-15,1 1-1 0,-2 0 0 0,1-3-1 16,1 3 1-16,0-1-1 0,-1 1-2 0,1-1 1 0,0-1-1 0,0 2 1 0,-3-3-2 16,3 1 1-16,-1 1 0 0,2-1-1 0,-3-2 2 0,0 2-2 0,-1 0 1 15,1-1 0-15,0-2 0 0,-1 2 0 0,1-2 1 16,-2 2-1-16,2-2 1 0,-2 0-1 0,1 2-1 0,-3-2 1 16,1-2-1-16,-1 2 1 0,1 0-1 0,0 0 0 0,-2-1 0 15,1 1-2-15,-1-2 1 0,0 1-1 0,0 2 0 0,0-1 0 0,0-1 0 16,0 1 1-16,0-2-1 0,0 1 0 0,-1 2-1 0,1-1 0 15,-2-1-1-15,0 1 1 0,2-2 0 0,-1 1-1 0,-1 1-1 0,1-2 0 16,-1 2-1-16,0-2-2 0,-1-2-1 0,-2 2-3 0,0 0-7 16,0-1-10-16,-2 0-16 0,-1 1-17 0,-2-1-26 0,-3 0-26 0,-4 0-36 15,0 2-42-15,-6-3-60 0,0 3-69 0,-5-2-89 0,-6 2-94 0,-1 0-52 16,-2 1-27-16</inkml:trace>
  <inkml:trace contextRef="#ctx0" brushRef="#br0" timeOffset="1.61264E6">877 3850 204 0,'-2'-4'363'0,"2"4"-88"16,-2 0-60-16,2 0-47 0,0 0-37 0,0 0-27 0,0 0-22 0,0 0-17 0,0 0-13 15,0 0-12-15,0 4-6 0,0-1-3 0,0 3-2 0,0-2 0 0,0 4 0 16,2 1 2-16,-2 0 4 0,2 2 4 0,-1 1 5 0,-1 1 4 15,2 0 4-15,0 4 1 0,-1-4-1 0,1 4-1 0,1-1-2 0,0 1-5 0,0 0-5 16,2-2-3-16,-2 3-3 0,0-3-5 0,2 0-4 0,-2 0-3 16,2-3-3-16,-2 1-3 0,3-1 3 0,1-2 4 0,-3 1 3 0,3-2 3 15,-1-1 10-15,2-1 14 0,0-2 11 0,1 1 11 0,4-3 8 0,1-3 7 0,5 0 7 16,2-5 5-16,6-1 5 0,4-4 3 0,10-5 0 0,5-5-2 16,13-5-5-16,6-5-7 0,12-8-21 0,10-6-29 0,8-8-37 0,6-5-43 0,8-4-36 15,2-7-35-15,7-1-37 0,-2-2-40 0,-1 0-47 0,-4 0-47 16,-4 5-56-16,-6 3-59 0,-3 3-62 0,-8 3-65 0,-7 7-35 0,-8 3-19 15</inkml:trace>
  <inkml:trace contextRef="#ctx0" brushRef="#br0" timeOffset="1.61359E6">17542 4347 84 0,'0'-10'564'0,"-2"1"4"0,0-1-81 0,2 3-125 16,-1-1-94-16,-1 4-80 0,2-2-42 0,-2 3-25 0,2-2-10 16,0 2-9-16,0 0-4 0,0 2-5 0,0-2-8 0,0 3-11 0,0 0-16 15,0 0-17-15,0 0-17 0,0 0-19 0,0 0-14 0,0 0-12 16,0 0-8-16,2 1-6 0,-2 1-4 0,2-1-1 0,-1 2-2 0,-1 1 1 16,2 1 0-16,1 0 3 0,-1 2 4 0,-1 1 4 0,3 1 5 15,-1 1 6-15,0-1 7 0,3 3 6 0,-3 2 6 0,4-3 4 0,-3 1 7 16,3 3 4-16,2-4 8 0,-1 1 7 0,0 0 8 0,0-1 9 0,4-1 7 15,0-2 9-15,2 0 9 0,0-1 7 0,6-2 7 0,1-3 5 16,6 1 1-16,6-4 2 0,7-2-3 0,4-3-3 0,10-3-9 0,9-5-7 16,10-2-18-16,11-7-20 0,7-2-25 0,12-5-27 0,8-5-45 15,5-2-56-15,9-6-97 0,8-3-116 0,1-5-117 0,4-2-114 0,1-6-60 16,0-3-29-16,-4-2-17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49:26.051"/>
    </inkml:context>
    <inkml:brush xml:id="br0">
      <inkml:brushProperty name="width" value="0.05292" units="cm"/>
      <inkml:brushProperty name="height" value="0.05292" units="cm"/>
      <inkml:brushProperty name="color" value="#FF0000"/>
    </inkml:brush>
  </inkml:definitions>
  <inkml:trace contextRef="#ctx0" brushRef="#br0">5905 2862 139 0,'-5'-2'158'0,"0"1"-19"0,2-1-8 0,-2 1-7 15,2 1-3-15,0-2-3 0,-2 1 0 0,1 1-3 0,1-2-5 16,-2 1-6-16,3 1-10 0,-3-2-5 0,2 0-5 0,0 2-7 0,0-1-10 16,-1 1-6-16,0-1-4 0,1-1-4 0,0 2-3 0,1-1-3 0,-1-1-3 15,0 2-1-15,0-1-2 0,-1 1-2 0,3-2-5 0,-3 1-1 16,2 1-4-16,0 0-3 0,-1 0-1 0,1 0-3 0,1-2-1 0,-1 2-2 0,1 0-1 15,-1 0 0-15,2 0 0 0,0 0-1 0,0 0 0 16,0 0-3-16,0 0 0 0,0 0-3 0,0 0-1 0,0 0 0 0,0 0 0 16,0 0-1-16,0 0-1 0,0 0-1 0,0 0 0 0,0 0-2 0,0 0-1 0,0 0-3 0,0 0 0 15,0 0-1-15,0 0-1 0,0 0-1 0,2 0-3 16,-1 2-2-16,1-2-2 0,-1 0-1 0,1 1 0 0,1 1 0 16,3-2 1-16,-1 1 2 0,1-1 2 0,1 2 0 0,3-1 2 15,2 2 0-15,2-2 2 0,2-1 0 0,0 2 2 0,6 0 2 0,1-2 0 0,4 0 1 16,3 0 2-16,0 0 0 0,2 0 0 0,1-2 1 15,4 0 0-15,-1 2 0 0,3-1-1 0,1-2 0 0,1 2-1 0,3-1-2 0,-1 1-1 16,1-2-1-16,2 1-1 0,0 1-3 0,0-1-4 16,1-3-5-16,1 3-7 0,-1-1-5 0,2 0-3 0,-3-1-4 0,0 1-5 0,1 2-3 15,-4-2 0-15,1 0-3 0,-3-2-2 0,0 3-1 0,-3-3-2 16,0 2 1-16,-3 0 1 0,0-1 3 0,-2 1 6 0,-3 0 3 0,-1-1 2 0,-3 3 5 16,1-2 4-16,-3 0 3 0,-4 0 2 0,-2 0 6 15,1 2 4-15,-5-1 6 0,2-1 6 0,-5 1 4 0,-3 2 3 0,1 0 1 16,-1-2 2-16,-1 1 1 0,-3 1-1 0,1 0 1 0,-2 0-1 0,0 0-7 15,-1 0-7-15,-1 0-23 0,-1 0-28 0,0 0-29 0,0 0-29 16,0 0-35-16,0 0-36 0,0 0-76 0,0 0-95 0,0 0-61 0</inkml:trace>
  <inkml:trace contextRef="#ctx0" brushRef="#br0" timeOffset="901.4771">5996 3685 102 0,'0'-3'144'0,"-4"0"-5"0,4 0 0 0,-2 2 0 0,2-2 0 0,-1 1-4 16,-1 0-6-16,2 1-7 0,-1 1-9 0,-1-1-7 0,2 1-6 0,0 0-5 16,0 0-11-16,0 0-12 0,0 0-12 0,0 0-12 0,0 0-9 15,0 0-7-15,0 0-7 0,0 0-6 0,0 0-5 0,0 0-2 16,0 0-7-16,0 0-6 0,0 0-5 0,0 0-4 0,0 1-3 0,0 0-4 16,2 1-1-16,-1 0-1 0,-1-2 0 0,2 3 0 0,-1-2 3 0,5 1 3 15,-4 1 3-15,3-2 2 0,0 1 4 0,1 1 3 0,2-1 3 16,4 2 4-16,0-1 2 0,2 0 3 0,0-2 1 0,6 2 2 0,-2-1 1 0,6-1 1 15,-1 2 1-15,4-2 0 0,1-1 0 0,4 3 0 0,3-3 2 16,1 0 1-16,4 0-1 0,4 0 0 0,2 0-1 0,5 0 0 0,1 0-1 16,3 0-1-16,2 0-4 0,2 3-2 0,2-3-3 0,4 1-5 0,-2-1-4 0,3 1-2 15,-1 1-4-15,3-2-1 0,-3 1-1 0,4-1-2 16,-4 4-1-16,3-4-4 0,-3 2-2 0,0 1-5 0,0-1-3 16,3 1-2-16,-5 0-4 0,0-2-1 0,2 2-4 0,-5-2 1 15,2 1-2-15,-4 0-4 0,-1 1-2 0,-2-2-3 0,-1 1-3 0,-3 1-3 16,-2-2-2-16,-5 1-1 0,0-2-1 0,-3 1 1 0,-3 1 2 0,-4-2 3 15,-1 0 2-15,-3 0 2 0,-3 0 2 0,-2 0 2 0,-3 0 2 0,-3 0 2 16,-2 0-2-16,-2 0-2 0,-3 0-2 0,-2 0-2 0,-2 0-16 16,-1 0-22-16,0 0-46 0,-7 0-60 0,0 0-59 0</inkml:trace>
  <inkml:trace contextRef="#ctx0" brushRef="#br0" timeOffset="1563.006">5919 4524 29 0,'0'0'437'0,"0"0"-64"0,0 0-96 0,0 0-83 0,0 0-75 16,0 0-41-16,0 0-26 0,0 0-14 0,0 0-4 0,0 0-2 0,3 0 2 15,-1 0 1-15,1 0-2 0,0 0-1 0,3 0 0 16,-1 0-3-16,3 0-4 0,0 0-6 0,3 0-7 0,2 0-6 0,2-3-9 0,1 3-5 16,3 0-2-16,4-3-1 0,0 3 2 0,4 0 3 0,3-2 1 0,3 1 4 0,2 1 4 15,6-2 3-15,2 0 1 0,4 2 1 16,4-1 1-16,3 0 0 0,4 1 0 0,2-2 0 0,3 1 1 0,4 1-2 15,2 0-4-15,1 0-5 0,1 0-6 0,3 0-3 0,-1 0-3 16,0 1-5-16,2 1-5 0,-2-2-6 0,3 1-7 0,-3 0-6 0,1-1-4 16,-1 2-6-16,-2 0-5 0,0-2-8 0,0 0-11 0,-3 0-5 15,0-2-5-15,-5 0-8 0,-1 2-6 0,-4-2-4 0,-4 0-5 0,-2 1 1 16,-3-2 5-16,-3 1 4 0,-5-1 4 0,-3 0 2 0,-3 0 3 0,-2 0 5 16,-6 2 5-16,0-2 6 0,-5 0 5 0</inkml:trace>
  <inkml:trace contextRef="#ctx0" brushRef="#br0" timeOffset="2115.7056">6006 5288 175 0,'0'0'282'0,"0"0"-87"0,0 0-100 0,0 0-61 0,0 3-36 16,0-3-15-16,2 0-2 0,-1 4 7 0,1-4 11 0,1 1 11 15,0 3 12-15,2-4 11 0,2 3 9 0,0-2 6 0,4 2 6 16,0-2-1-16,3 1-4 0,2 1-3 0,2-1-2 0,2-2-5 16,4 1-6-16,1 0-5 0,5-1-4 0,2 1-4 0,7-1-1 0,1 0-1 15,7 0-1-15,2 0 0 0,5 0-1 0,3-1-5 0,4 1-6 0,4-1-11 0,2 0-12 16,4 1-15-16,0-2-15 0,2 2-16 0,2-1-14 15,-2 1-14-15,3 0-15 0,-3 0-17 0,1 0-15 0,0 1-17 16,-4 1-15-16,2-1-35 0</inkml:trace>
  <inkml:trace contextRef="#ctx0" brushRef="#br0" timeOffset="2630.7893">6082 6186 421 0,'0'0'472'0,"0"2"-66"0,0 1-96 0,0-3-95 0,2 2-95 15,-1 0-63-15,2-2-45 0,-1 1-22 0,1-1-11 0,0 0-1 16,2 2 6-16,3-2 5 0,1 0 9 0,4 0 7 0,0 0 4 0,4 0 5 0,5 2 4 16,0-2 3-16,7 0 0 0,4 0 1 0,5 0 1 15,3 0-4-15,4 0-4 0,3 0-7 0,6 0-8 0,3 0-8 16,3 0-7-16,3 0-11 0,0 0-12 0,5 0-18 0,-1 0-21 15,2-2-17-15,1 0-19 0,-1 2-18 0,2 0-22 0,-1-1-16 16,-2 1-15-16,0-2-15 0,1 0-17 0,-4 2-45 0,0 0-58 0</inkml:trace>
  <inkml:trace contextRef="#ctx0" brushRef="#br0" timeOffset="3099.6781">6180 7144 97 0,'9'0'476'15,"3"0"-1"-15,5 0-74 0,0-1-111 0,7-1-99 16,3 1-93-16,4-2-49 0,6-2-27 0,5 2-12 16,3-3-2-16,5 0 2 0,5 2 6 0,5-2 3 0,4-2 1 0,2 2-4 15,7-1-7-15,3 2-7 0,0-1-9 0,6 0-12 0,3 2-15 0,2-1-20 16,1-1-21-16,4 3-30 0,0-1-30 0,4-1-37 0,-1 3-39 15,2 0-60-15,-1 1-69 0,2-1-46 0</inkml:trace>
  <inkml:trace contextRef="#ctx0" brushRef="#br0" timeOffset="6334.4687">7577 5336 281 0,'-2'-4'283'0,"2"1"-60"16,-2-1-50-16,0-1-22 0,2 2-11 0,-2 1-4 0,1-1-2 0,1-1-3 16,-2 1-1-16,2 1-4 0,-1-1-6 0,-1 3-6 0,2-4-10 0,-2 3-6 15,2 1-8-15,0 0-9 0,0 0-10 0,0 0-9 16,0 0-9-16,0 0-9 0,0 0-11 0,0 0-6 0,0 0-5 0,0 0-5 16,0 0-2-16,2 0-1 0,1 0-2 0,2 0-1 0,1 0 0 0,0 0-2 15,4 0 0-15,2-2 1 0,1 0 0 0,3 2 2 0,3 0 3 16,3-3 1-16,3 3 0 0,4-2 2 0,1 0 0 0,3-1-1 0,3 0 0 15,1 1-1-15,4 0-3 0,0-1-1 0,3 0-2 0,5-2-2 0,-3 2-2 16,3-1-2-16,0 1-3 0,0 0-2 0,2-2-4 0,-4 2 0 16,2 1-3-16,0 0 0 0,-1-1 0 0,-1 0 2 0,-3 0 1 0,2 2 0 15,-3-2 3-15,-1 1 1 0,-2 0 0 0,-2 2 1 0,0-1 2 16,-2 1 1-16,-1 0 3 0,-4 0 2 0,1 0 1 0,-2 0-1 0,-3 0-3 0,1 1 0 16,-4-1-3-16,0 2 0 0,-2 0 0 15,0 1-1-15,-4-2 1 0,0 0 1 0,-3 1 1 0,2 1-1 16,-4 0 0-16,-1 0 1 0,0-1-1 0,-1 2 2 0,-2-1-1 0,-1 1 2 15,0-1 1-15,1 1-1 0,-2 0 0 0,-1 0 0 0,0 1-2 16,-1-1 1-16,1 2-2 0,-1-2 0 0,0 3 1 0,-2-2-1 0,3 2 2 16,-1-1 0-16,0 1 2 0,-1 1 0 0,1-1 1 0,0 2 1 0,0 0-2 15,0 1 1-15,0 0 0 0,2 0-1 0,-2 2 0 0,0 0-1 16,0 2 2-16,1-1 2 0,1 1 2 0,-2 1-1 0,2 1 1 16,1 1 2-16,-1 0-1 0,1 0 2 0,-1 3 1 0,1 1 2 0,1-1 3 15,-1 1 3-15,0 1 4 0,0 0 1 0,1 2 1 0,-1 0 2 16,2 1-2-16,-1 1 1 0,-1 1-1 0,0 2 0 0,0-2 2 0,1 1 1 0,-1 1 0 15,0-1 0-15,-1 2-2 0,0 0-1 0,1-2-3 0,0 2-3 16,-3-1 0-16,3 0-3 0,-2 0-3 0,-1-3-2 16,1 1-1-16,-1-1-3 0,0 1-3 0,1-2-2 0,-3-2-4 15,0 1 0-15,1-2-2 0,-3 0-1 0,2 0-1 0,-3-1 1 0,2-3 0 16,-2 1 0-16,0-1 0 0,0-1 0 0,-2-1 1 0,2-1 0 0,-1 2 0 16,-1-4 0-16,-1 1 1 0,1-1 2 0,-1 0-1 0,0-1 0 15,0 0 3-15,-3-2 0 0,1 0-1 0,2 1 2 0,-2-3 1 0,2 1 0 16,-1-1 1-16,0 1 0 0,-1-1 1 0,1-1 1 15,0-1 0-15,-2 2 2 0,1-2-1 0,2 0 1 0,-2 0-2 0,-1-2 1 16,3 1-1-16,-2-1 1 0,2 1-1 0,-2-2 0 0,0 2 0 16,-1-3 1-16,3 1-2 0,-2 1 0 0,0-1 1 0,2-3-1 15,-2 2 0-15,-1 1 1 0,0-1-2 0,1-1-2 0,-1 2 1 0,-1-1 0 16,-2-1-1-16,1 2 0 0,0-1-1 0,0-1 0 0,-4 2-1 0,1-1-1 16,-1-1-2-16,-3 1 2 0,0 1-2 0,0-2 0 0,-4 1 0 15,3 1 1-15,-3-2-2 0,0 2 0 0,-2 0 1 0,-1-1 2 0,3 2 1 16,-4-1 2-16,-1 0 2 0,0 0 3 0,2 1 2 0,-5 0 2 0,2-1 0 15,-2 2 1-15,0-3-1 0,-1 4 2 0,-2-1 2 16,-2-1 2-16,0 2 1 0,-1-1 2 0,-3-1 0 0,-3 1 0 0,-1-1-1 0,-3 1 0 16,-3 0-2-16,-1 0 0 0,-7-1-1 0,-1 1-1 0,-7-2 0 0,-3 2-9 15,-4-3-10-15,-5 3-17 0,-4-3-18 0,-6 1-15 16,-3 0-14-16,-3 0-23 0,-8 0-23 0,-7 0-31 0,-2 0-36 16,-3 0-52-16,-2-2-61 0,-1 1-113 0,-2 1-137 0,-2-2-66 0,0 2-31 15,-1 0-7-15,2 0 4 0</inkml:trace>
  <inkml:trace contextRef="#ctx0" brushRef="#br0" timeOffset="8230.7965">4446 5395 78 0,'0'-2'152'0,"0"1"-6"0,0 1-6 0,0 0-10 0,0-2-7 0,0 0-9 16,0 1-9-16,0-1-10 0,0-1-13 0,0 3-10 0,-1-2-10 15,-1 0-7-15,2 2-7 0,-2 0-7 0,2-3-6 0,-3 3-7 0,3 0-6 0,-3-2-2 16,1 0-4-16,1 2-2 0,-1-1-5 0,-1 1-2 16,0-2 1-16,-1 0-2 0,0 2-2 0,-1 0-4 0,2-3-4 0,-2 3 1 0,-1 0-2 15,-1 0 1-15,0 0 1 0,-1 0-2 0,1 0-1 0,-2 0 1 16,-4 0 0-16,4 0 1 0,-4 0 2 0,2 0-1 0,-2 3 2 16,-1-3 2-16,0 0 2 0,-2 4-1 0,0-3 1 0,-1 1-1 0,1 0 1 15,-3 1-1-15,0-3 0 0,2 2-1 0,-2 0-2 0,-3 1 0 16,4-1-2-16,-4-1-1 0,0 1 1 0,1 0 0 0,-1-1-2 0,-1 1 2 0,2 1-2 15,-3-1 2-15,1-1-2 0,-1-1 2 0,2 2 0 16,-2-1-1-16,-1-1 2 0,1 2 1 0,-1-1 3 0,0-1 0 0,2 0 1 0,-2 0 0 16,0 0 1-16,1 0 1 0,-1 0 1 0,3 0 0 0,-5 0 1 15,2 0 0-15,-1 0 1 0,1 0 0 0,0 0 1 0,-1-1-2 0,3 1-1 16,-3 0-1-16,3 0 0 0,-2 0-1 0,1 0-2 0,0 0-1 0,-1 0-2 0,1 0 0 16,1 1-2-16,0-1 1 0,-1 2-1 0,1-2-2 15,-1 2-1-15,3 0-1 0,-2 0 2 0,1 1 0 0,0-2-1 16,3 1 0-16,-2 2 2 0,1-1-1 0,0 0 0 0,2 0 0 0,0-1 0 15,-1 0 1-15,2 1 1 0,1 1 3 0,-1-1 2 0,2-1 4 16,0 1 1-16,0 1 0 0,1-1 4 0,0 0 0 0,0-1 2 0,3 0 2 16,-2 1 3-16,1-1 3 0,0-1 6 0,1 1 3 0,0-1 0 0,0-1 3 15,0 2 1-15,2-1 1 0,-1-1-1 0,-1 0 1 0,3 0 1 0,-1 0 0 16,-1 0 1-16,1-1 0 0,1-1 1 0,0 2-2 16,-1-1-2-16,1-1-1 0,0 2-1 0,-2-1 0 0,2-1-4 0,2 0-1 0,-2 1 0 0,1-1-1 15,0 2-1-15,-1-2-3 0,0-1-2 0,3 1 0 16,-1 1-5-16,-2-1-1 0,3 0-2 0,-3 2-2 0,2-3-1 15,0 3-2-15,-1-2 0 0,1 0-3 0,1 1 0 0,0 1-1 0,-2-4 2 16,2 4-1-16,0-3 1 0,-1 3-1 0,1-2 2 0,0 0 0 16,-1 1 1-16,1-1 0 0,1-1 0 0,-3 1-1 0,2 1 2 0,0 0-1 0,0-2-1 15,0 1-1-15,2 1 0 0,-1-2-1 0,-1 1 1 0,2 0-1 0,-2 0 1 16,0 2-2-16,0-2 1 0,2 1-3 0,-2-1 0 0,0-1-1 0,0 3-1 16,-1-3 0-16,1 3 2 0,0-3 0 0,1 3-2 15,-1-2 1-15,0 1 0 0,2 1-1 0,-3-1 1 0,3 0-2 0,-2 1 1 0,2-2 0 16,-1 2 1-16,1-1-1 0,0-1-1 0,0 2 0 15,0-2-1-15,0 2 1 0,1 0 0 0,1 0 0 0,-1 0-2 16,2 0 0-16,0 0-1 0,0 0 0 0,0 0-1 0,0 0 0 0,0 0 0 16,0 0-1-16,0 0-1 0,0 0-1 0,0 0-1 0,0 0-1 0,0 0-2 15,0 0 0-15,0 0-2 0,0 0-1 0,0 0 1 0,0 0-1 0,-2 2 0 16,1-2 1-16,1 2 1 0,-2-1-1 0,2-1 2 0,-1 2-1 0,-1-1 3 16,0 0 1-16,1 2 1 0,-1 0 1 0,-1 0 0 0,1 0 1 15,1 0 2-15,-2 0 0 0,1 2 1 0,1-2 0 0,-1 0 0 16,2 2-1-16,-1 0 1 0,-1 0-2 0,2 0-1 0,-2 0 2 0,1 2 0 0,-1 0 2 15,2 0 1-15,-1 2 1 0,-1-1 2 0,2 1 1 0,-2 1 2 0,1 0 2 16,1 0 2-16,0 2 2 0,0-2 2 0,0 4 4 16,0-2 3-16,0 3 3 0,0-1 1 0,0 1 3 0,0-1 2 0,1 3 2 15,1 0 2-15,-2 0 1 0,2 1-1 0,-1 2 1 0,2 0 1 0,-1 2 0 16,1-1 0-16,-1 1 0 0,-1 0-1 0,1 3-1 0,2-1 1 0,-2 2-1 16,1-3-2-16,0 3-1 0,1 0-1 0,-3-3 0 0,2 3-1 15,1 0 2-15,-3-3-1 0,1 3 0 0,1 0 0 0,0-3 0 0,0 3 0 0,-1-4 0 16,-1 2-1-16,1 0-1 0,-2-2 0 0,1 2-1 15,1-3-2-15,-2 2 1 0,0-2-1 0,0-1-2 0,0 1-2 0,0-4-2 0,0 2-1 16,0 0-3-16,0-2 0 0,0-1-2 0,0 0-1 16,-2-1-2-16,2-1-1 0,0 0-2 0,0-1-1 0,0-3-1 15,0 2-1-15,0 0-1 0,0-4 0 0,0 1 1 0,0-1-2 16,0-1 1-16,0-1 0 0,0 0 1 0,0-2 0 0,0 1 2 0,0-2 0 0,0 0 2 16,0 1 1-16,0-2-1 0,0 0 1 0,0-2 1 0,0 0 2 0,0 0 0 0,0 0 0 15,0 0 0-15,0 0 1 0,0 0-1 0,0 0 0 16,0 0 0-16,0 0-1 0,0 0-1 0,0 0 0 0,0 0-2 0,0 0-1 0,0 0-2 15,0 0 1-15,0 0-2 0,0 0-1 0,0 0-1 0,0 0-1 0,0 0 0 0,0 0-1 16,0 0-1-16,0 0 0 0,0 0 0 16,0 0-2-16,0 0 1 0,2 0-2 0,-2 0 0 0,0 0 1 0,0 0-2 15,0 1-1-15,0-1 0 0,0 0-1 0,2 2 0 0,-1-2 1 0,-1 0 2 16,0 2-1-16,2-1 1 0,-2-1 2 0,1 2-1 0,1-2 3 0,-2 0 1 16,3 2 0-16,-1 1 2 0,0-3 1 0,-1 2 0 0,2-1 2 15,0 1 0-15,-1-1 0 0,-1 2-2 0,1-3 1 0,1 3 1 0,0-1-2 0,2-1 0 16,-2 2 0-16,1-1 1 0,0-1-1 15,1 1 0-15,-1 1 0 0,1-2 2 0,2 1-1 0,-1 1 3 16,5-2 2-16,-3 0 2 0,3 1 2 0,2 0 3 0,1-1 2 0,3-1 2 16,1 2 2-16,4-2 4 0,3 0 1 0,2-2 1 0,6 1 1 0,2-3 0 15,6 2 0-15,3-1-1 0,5-3-2 0,4 1-3 0,3-1-3 0,6 0-5 16,3 0-5-16,6-1-7 0,0-1-5 0,6 2-7 0,3-2-7 0,3 3-8 16,4-2-8-16,3 2-9 0,2-1-12 0,4 1-14 0,1 2-16 15,4-1-19-15,2 1-18 0,0 1-20 0,1 1-17 0,0 1-22 16,2 0-24-16,-2 1-28 0,1 1-30 0,-1 1-51 0,-1 1-59 0,2-1-53 0,-3 2-52 15,-1-1-28-15</inkml:trace>
  <inkml:trace contextRef="#ctx0" brushRef="#br0" timeOffset="9066.5208">5230 6754 120 0,'-3'0'250'0,"3"0"-67"0,0 0-61 0,0 0-35 0,0 0-17 15,0 0-7-15,0 0-1 0,0 0-1 0,0 0 1 0,0 0-2 0,0 0 1 16,0 0-4-16,1 2 0 0,1-1-7 0,0-1-4 0,-1 2-4 16,1-1-6-16,4-1-3 0,-3 3-4 0,0-1 0 0,2-1 2 0,1 1 1 15,1 1 3-15,2 0 4 0,-1 0 5 0,3-1 4 0,0 2 1 16,2-3 1-16,4 1-3 0,-1 0-2 0,5 0-4 0,2-1-3 0,1 1-5 15,3 0-2-15,3-2-5 0,3 0-4 0,3 0-3 0,2 0-3 16,4-2-5-16,2 0-4 0,2 1-6 0,2-1-3 0,2 0-3 0,5 0-1 0,0-1-5 16,0 0-2-16,4 0-4 0,1 0-7 0,2 0-7 0,1 0-11 15,0 0-9-15,2 0-14 0,0 2-13 0,1-1-13 0,4-1-13 16,-2 2-17-16,-2-1-21 0,2-1-25 0,0 3-24 0,0-1-23 0,-5-1-21 0,0 2-36 16,-1 0-43-16</inkml:trace>
  <inkml:trace contextRef="#ctx0" brushRef="#br0" timeOffset="10030.2115">4550 5438 4 0,'0'0'110'0,"0"0"-19"0,0 0-7 16,0 0-4-16,0 0-2 0,0 0 2 0,0 0 2 0,0 0 0 15,0 0 2-15,0-2-6 0,0 0-4 0,0 1-7 0,0-1-4 0,0 2-4 16,2-2-5-16,-2 1-5 0,1 1-3 0,-1-2-2 0,0 1-1 15,0 0 0-15,0-2-1 0,0 3 3 0,0-3 3 0,0 3 2 0,0-2 4 16,0 1 1-16,0 1 3 0,0 0-2 0,0 0-2 0,0-4-2 0,0 4-5 16,0-1-1-16,0 1 0 0,0 0-3 0,0 0-3 0,0 0-4 15,0 0-3-15,0 0-5 0,0 0-3 0,0 0-6 0,0 0-4 0,0 0-5 16,0 0-5-16,0-1-2 0,2 1-4 0,0 0-3 0,-1 0-1 0,2 0-3 16,2-2 0-16,1 2-1 0,2-1 1 0,0-1-1 0,2 2 0 15,4-1 0-15,2-1 1 0,4-1 1 0,2 0 1 0,3 0 0 0,4 1 1 16,1-3 2-16,3 2 2 0,5-1 1 0,2-3 1 0,5 2 0 15,3 2-2-15,3-2-2 0,4 0-4 0,3 1-5 0,4-2-8 16,3 1-7-16,1 1-7 0,4-1-13 0,2 2-12 0,1-1-17 0,3-1-17 16,0 3-14-16,1 0-10 0,1-1-13 0,-1 1-18 0,-1 1-19 0,3-1-23 15,-3 1-44-15,0 1-54 0,-2-1-43 0</inkml:trace>
  <inkml:trace contextRef="#ctx0" brushRef="#br0" timeOffset="52649.6983">8307 2728 5 0,'0'0'71'0,"0"0"-3"0,0 0-1 16,0 0-1-16,0 0-3 0,0 0-5 0,0 0-9 0,0 0-8 15,0 0-10-15,0 0-8 0,0 0-11 0,0 0-6 0,0 0-8 0,0 0-3 16,0 0-2-16,0 0-1 0,0 0 2 0,0 0-1 0,0 0 2 0,0 0 4 15,0 0 6-15,0 0 4 0,0 0 5 0,0 0 6 0,0 0 4 16,0 0 7-16,0 0 4 0,0 0 4 0,0 0 3 0,0 0 1 0,0 0 4 0,0 0 0 16,-1 0 1-16,1 0 1 0,0 0-3 0,0 0-2 0,0 0-3 0,0 0-3 15,0 0-2-15,0 0-3 0,0 0-5 0,0 0-3 0,0 0-5 16,0 0-4-16,0 0-5 0,0 0-4 0,0 0-3 0,0 0-2 0,-2 0-5 0,2 0-1 16,0 0-3-16,-3 2-2 0,3-2-2 0,0 0-4 15,0 0-1-15,0 0 1 0,0 0-2 0,0 0 0 16,0 0 1-16,0 0 0 0,0 0 1 0,0 0 0 0,0 0 0 0,0 0 2 15,0 0 2-15,0 0 2 0,0 0 4 0,0 0 4 0,0 0 3 0,0 0 4 16,0 0 3-16,0 0 2 0,0 0 4 0,0 0 3 0,0 0 3 0,0 0 5 16,0 0 6-16,0 0 4 0,0 0 3 0,0 0 4 0,0 0 3 0,0 0 2 15,0 0 4-15,0 0 1 0,0 0 1 0,0 0 1 16,0 0 0-16,0 0 0 0,0 0-1 0,0 0-1 0,0 0-1 0,0 0-4 0,0 0-2 16,0 0-3-16,0 0-4 0,0 0-4 0,0 0-4 0,0 0-4 0,0 0-4 15,0 0-1-15,0 0-5 0,0 0-3 0,0 0-4 0,0 0-3 16,0 0-4-16,0 0-3 0,3 1-3 0,-1-1-3 0,-1 0-1 0,2 2-2 0,-1-2-2 15,1 0 2-15,2 0 0 0,0 0-1 0,1 0 1 0,0 0 1 16,2 0 1-16,0 0-1 0,3 0 1 0,-1 0 1 16,1 0 4-16,3 0 0 0,0 0-2 0,2 0 0 0,2-2-1 0,0 2 1 15,4-1-2-15,-1-1 0 0,3 2-5 0,1-3 1 0,4 1 1 0,1 0 0 16,1 0 0-16,2 1-1 0,2-1 0 0,2 0 0 0,0-1 1 0,3 2 1 16,1 0 0-16,3-2-2 0,1 1-1 0,0 1 0 0,1-2-2 15,3 1-4-15,1 0-5 0,0 1-5 0,0-2-5 0,1 3-7 0,1-1-8 16,0-1-6-16,-1 2-6 0,3-1-6 0,-2 1-8 0,-2 0-5 15,1 0-4-15,-2 0-2 0,1 0-3 0,-2 0 2 0,1 0 3 0,-3 0 1 0,1 0-2 16,-1 1 6-16,-2-1 7 0,-1 0 1 0,1 0 1 0,-4 0 4 16,0 2 4-16,0-2 5 0,-2 0 3 0,-1 0 6 0,-1 0 8 15,-2 0 0-15,-3 0-3 0,2 0 4 0,-3-2 5 0,-1 2 5 0,-2-1 6 16,-1 1 8-16,-4-2 10 0,0 1 12 0,-4-1 12 16,-1 1 9-16,-1-1 10 0,-3 2 8 0,-4-3 3 0,1 1 9 0,-1 0 9 15,-4 1 5-15,0-3 2 0,-2 3 0 0,-1-1-3 0,-1 0-3 0,-1-1-4 16,0 3-9-16,0-4-12 0,-3 1-10 0,1 1-11 0,-2-3-11 0,0 3-10 15,-1-1-11-15,-4 1-9 0,3-1-6 0,-2 1-4 0,0-1-4 0,-3 0-3 16,1 0-2-16,-2-1-1 0,-1 3 0 0,2-2 2 0,-3 2 2 16,1-1 3-16,-1 1 3 0,-2-2 6 0,2 1 3 0,0 1 2 0,-2-1 1 0,2-1 3 15,-2 2 4-15,3 0 6 0,-1-1 3 0,0 1 1 0,1-1 5 16,-1 0 6-16,1 1 5 0,-1-1 3 0,1 0 2 0,1 2 4 0,1-3 6 16,-2 3 6-16,2-2 7 0,2 0 7 0,-1 1 2 15,-1-1 2-15,3 0 3 0,0 2 7 0,-1-3 0 0,3 1 1 0,-1 0 2 0,-1 2 2 16,3-3 0-16,-1 3 1 0,2-2-1 0,0 1 0 15,-1-1 0-15,2 1 0 0,-2 0-1 0,2 1 1 0,-1-2-3 0,2 1-1 16,-1 1-3-16,2-2-1 0,-1 1-3 0,0 1-3 0,2-2-1 0,-1 1-3 16,1 1-4-16,0 0-2 0,0 0-3 0,0 0-3 0,0 0-1 15,0 0-4-15,0 0-1 0,0 0-2 0,0 0-3 0,0 0 0 16,0 0-3-16,0 0-1 0,0 0-3 0,0 0 0 0,1 0-3 0,-1 0-1 0,0 0-4 16,0 0-2-16,0 0-4 0,0 0-1 0,0 0-3 0,0 0-2 0,2 0-2 15,-2 0 0-15,0 0-2 0,2 0-2 0,-1 0 2 16,-1 0-1-16,2 1 0 0,-2-1-1 0,0 0 0 0,1 2-1 0,-1-2 0 15,0 0 0-15,2 0-1 0,-2 0 1 0,0 1 1 0,0-1-2 16,0 0 1-16,3 0 0 0,-2 2-1 0,-1-2 1 0,0 0-1 0,0 0 1 0,2 0 1 16,-1 0 0-16,-1 0-2 0,2 0 0 0,1 0-1 0,-1 1 2 0,1 1 1 0,0-2 2 15,1 1 1-15,0 0 0 0,5-1 1 16,0 3 1-16,0-1 2 0,3 1 1 0,1-1 0 0,3 3 1 0,0-3 0 16,4 3 1-16,0 0-2 0,0-1 0 0,4 1-4 0,-1 0-4 0,1 1-4 15,0 0-1-15,1 1-5 0,0 3-2 0,-1-2-4 0,1-1-3 0,-2 5-2 16,0-2-3-16,-2 2-2 0,-2-3-3 0,1 2 0 15,-3 0-3-15,-2 3 0 0,0-1 1 0,-5-1-1 0,1 1 1 0,-3-1 2 0,-3-1 2 16,-4-1 0-16,-1 3 4 0,-3 0 1 0,-4-3 3 0,-3 2-9 16,-5 0-12-16,-2-2-30 0,-5 2-39 0,0-2-89 0,-7 2-116 0,-1-2-81 15,-3 0-63-15,-3 1-35 0</inkml:trace>
  <inkml:trace contextRef="#ctx0" brushRef="#br0" timeOffset="62363.1418">14061 2447 36 0,'2'-5'544'0,"-2"1"-15"0,0-1-30 15,0 0-85-15,0 0-113 0,0 1-70 0,-2 1-45 0,2-2-30 0,-1 3-18 0,1-1-15 16,-2 0-9-16,0 1-10 0,2 1-11 0,0-3-13 16,0 4-15-16,0 0-12 0,0 0-13 0,0 0-9 0,0 0-10 0,0 0-7 15,0 0-9-15,-3 0-6 0,1 4-4 0,1-1-3 0,-1 0-2 0,-1 2-2 16,0 2 2-16,-1 1 0 0,-3 1 1 0,1 4 2 0,-1 2 2 0,-1 0 0 16,-1 1 3-16,-1 3 1 0,-1 3 1 0,0-1 1 0,0 3-2 15,0 1 0-15,-3-2 0 0,3 2-1 0,-2-1 0 0,0 2 0 0,0-1-1 16,1-1-1-16,-1-1 2 0,1 0 0 0,1 1-2 0,0-4 2 15,1 0 0-15,-1-1 1 0,2 0 1 0,1-3 1 0,2-1 0 0,-1-2 2 0,2 1 3 16,-1-4 3-16,3-1 4 0,0-1 5 0,1-4 5 0,2 2 2 0,0-5 1 16,0 1 1-16,2-2 0 0,1-3 0 15,0-1-2-15,5-4 0 0,-2 0-1 0,2-7-2 0,1 1 0 0,3-3-3 16,1-2-3-16,1-3-4 0,0-3-3 0,3 0-2 0,-1-4-3 0,1 1 0 16,1-3-1-16,1 0 0 0,0 0 1 0,-3 1-1 0,1-2 2 0,-1 3-3 15,1 0-1-15,-2 0 1 0,-1 3 3 0,-1 2 1 0,-4 2 6 0,3 3 3 16,-2 1 6-16,-2 1 1 0,0 4 4 0,-2 1 0 0,-1 1 0 15,0 2-3-15,-2 4-2 0,0-2-3 0,0 4-4 0,-2 1-1 0,1-1-3 16,1 6-3-16,-1-1-3 0,0 1-3 0,-1 4-3 0,2 2-3 0,-1 1 1 16,1 3-1-16,0 3 3 0,2 1 3 0,-1 3 5 0,1 1 3 15,0 1 3-15,0 4 3 0,0-2 0 0,1 1-2 0,0 2-1 0,1-1 0 16,-1-1-4-16,2 1-4 0,0-1-6 0,-2-1-6 0,2-1-7 0,0-1-8 16,1-1-8-16,-1 0-8 0,0-2-9 0,-1-2-11 0,0 0-10 15,1-1-14-15,0-3-15 0,-3 1-15 0,3-3-16 0,-2-1-15 0,-1-1-15 0,0-2-11 16,-2 0-8-16,2-2-12 0,-2 0-16 0,3-2-25 15,-3-3-26-15,-3 0-33 0,0 0-36 0,0-3-45 0,0 0-54 16,0-4-22-16</inkml:trace>
  <inkml:trace contextRef="#ctx0" brushRef="#br0" timeOffset="62535.9142">13941 2800 293 0,'-19'0'517'0,"2"0"-55"15,-1 0-89-15,6 0-59 0,0 0-46 0,0 0-32 0,5 0-23 0,1 0-22 16,1 0-19-16,2 0-19 0,3 0-20 0,0 0-18 0,0 0-18 15,3 0-16-15,0 0-14 0,2 0-13 0,3 0-12 0,3 0-10 0,0 0-6 0,2 0-4 16,6-2-3-16,0 0-1 0,3 2 2 0,2-2 0 16,3-1-2-16,1-2-11 0,4 3-17 0,1-4-26 0,0-1-33 0,2 3-43 15,4-3-50-15,-1 2-105 0,0-3-132 0,0-1-92 0,0 2-69 0,-3-3-37 16,0 2-22-16,-1-1-9 0</inkml:trace>
  <inkml:trace contextRef="#ctx0" brushRef="#br0" timeOffset="64109.7249">14688 2876 60 0,'-3'-5'564'0,"0"0"4"15,1 1 0-15,2-1-87 0,-1 1-133 0,-2-3-80 0,3 3-58 0,0 0-35 0,0-1-24 16,3 2-18-16,-2-2-10 0,-1 0-14 0,2 2-14 0,1-1-14 16,0 0-15-16,-1 0-13 0,1-1-13 0,1 1-10 0,0 2-12 0,1-1-9 15,-1 1-8-15,1 1-7 0,-2-1-5 0,2 2-5 0,0-1-4 0,0 1-1 16,2 1-2-16,-2-1 1 0,0 3 0 0,2-1 2 16,-3 3 0-16,1-1 2 0,1 2 2 0,-1 1 2 0,-2 2 2 0,2-1 2 0,0 1 2 0,-2 2 2 15,-1 1 3-15,-1-1 2 0,-1 4 2 16,-1-3 0-16,-1 2 0 0,0 1-1 0,-1 0 0 0,-2 0 0 0,1-2 0 15,-3 0 0-15,1-2 0 0,0 3 1 0,-1-3 2 0,1 1 0 0,-1-3 3 16,0-1 2-16,1 0 4 0,1-2 5 0,0-1 3 0,0-2 4 0,2 0 2 16,-1 0 3-16,0-3 1 0,0-2 2 0,2 1 0 0,0-2 1 0,1-2-2 15,-1 1-1-15,2-4-3 0,2 1-5 0,-1-3-4 0,3 0-3 16,0-2-5-16,0-1-3 0,3-1-4 0,-1 0-2 0,1-1-3 0,1-1-3 16,3 1 0-16,-2 0-2 0,1 1 0 0,1-2 1 0,-2 1-2 15,3 0 0-15,-2 2-1 0,0 2-1 0,0-2-2 0,0 2-1 0,-2 1-2 0,0 3 0 16,2 2-3-16,-4-1-3 0,0-1-1 0,1 6-2 15,-2-2-2-15,1 3 0 0,-2 0 2 0,0 2-1 0,0 0 0 0,-2 2 2 0,1 2 0 16,1 1 3-16,-3 1 2 0,2 2 2 0,-3 1 4 16,2-1 2-16,-2 1 3 0,0 1 1 0,-2 1 3 0,2 0 1 0,-3-1 0 15,2 2 1-15,-1-2 0 0,0 0 1 0,-1 0 1 0,1-2 0 16,1 1-1-16,-1-2 2 0,-1 0 0 0,1-1 2 0,1-1 4 0,-1-3 3 16,2 1 6-16,-1 0 5 0,1-2 4 0,0-2 3 0,0-1 1 15,0 0 2-15,1-1-1 0,-1-2 0 0,3 0-1 0,-1-4-1 16,1 3-2-16,0-3-2 0,1-3-4 0,1 2-4 0,-1-4-4 0,4 0-7 15,-2-3-5-15,2 1-4 0,0 0-1 0,3-2-2 0,-1 1-1 0,-1-1-1 16,2 1-1-16,0 2-1 0,1-3 0 0,-2 3-1 0,0 1 1 0,2-1 1 16,-4 3 0-16,2 1-1 0,-2 2-2 0,1 0 0 0,-4 4 0 0,1-2 0 15,-1 3 4-15,2 0 4 0,-3 4 5 0,1 0 5 0,-2 3 4 0,0-2 3 16,0 6 3-16,1-1 2 0,-1 1 0 0,-1 3 2 0,-1 1 3 0,2 3 2 16,0-1 0-16,-3 1 1 0,2 1-2 15,-1 1-6-15,-1-1-9 0,0 2-14 0,0-1-13 0,2 0-16 0,-1-1-18 0,-1 0-20 16,2-2-22-16,1 2-25 0,-1-5-29 0,1 2-32 0,0 1-32 15,1-5-47-15,0 0-53 0,4-2-84 0,-2-2-97 0,1-1-56 0,1-1-35 16,1-4-9-16</inkml:trace>
  <inkml:trace contextRef="#ctx0" brushRef="#br0" timeOffset="64339.5365">15337 2738 130 0,'-2'-3'633'0,"1"-1"10"0,-3 1 6 0,3 0-58 15,-1 1-94-15,0 0-107 0,2 2-112 0,0 0-72 0,0 0-51 0,0 0-33 16,0 0-27-16,2 2-19 0,0 0-17 0,-1 1-13 0,3 2-12 0,-1 0-10 16,2-1-7-16,0 2-6 0,0 1-3 0,0 1-1 0,3-1-1 0,0 2 1 15,3 1 0-15,-1-1-5 0,1 2-8 0,1-2-8 0,1 0-11 16,1 2-15-16,0-3-17 0,0 2-19 0,1-2-21 0,0-1-22 0,0 2-24 0,0-4-26 16,0 3-27-16,0-1-21 0,-2-2-19 0,4-2-17 15,-4 2-16-15,1-4-19 0,-1 2-19 0,-2-3-13 0,0 2-7 16,0-2 2-16,-3-2 9 0,3 1 17 0,-4-2 23 0,-1 0 35 0</inkml:trace>
  <inkml:trace contextRef="#ctx0" brushRef="#br0" timeOffset="64502.7795">15692 2836 105 0,'-5'-9'229'0,"-4"0"19"0,1 0 18 16,0 0 4-16,0 0-2 0,-1 2-6 0,1-1-9 0,-2 2-11 15,0 0-13-15,2 0-13 0,0 3-13 0,-1-2-13 0,0 2-14 0,1-1-12 0,0 3-14 16,0-1-12-16,1 2-16 0,-1 2-12 0,-2-1-12 0,4 3-12 16,-4-1-13-16,1 4-10 0,-1 0-9 0,-1 2-10 0,0 2-9 0,-1 1-8 15,-1 2-7-15,0 3-4 0,1-2-6 0,1 3-3 16,-5 2-4-16,3 0-6 0,-1-1-8 0,0 1-12 0,1 1-17 0,-1 2-19 15,-1 0-22-15,1-1-27 0,3 0-29 0,-3 0-36 0,1 0-35 0,1 0-68 16,2-3-87-16,-1-1-89 0,0 0-94 0,3-4-49 0,4 1-29 16,-3-4-6-16</inkml:trace>
  <inkml:trace contextRef="#ctx0" brushRef="#br0" timeOffset="64897.7951">15804 2771 120 0,'0'-4'665'0,"0"0"4"15,0-1 2-15,0 2-24 0,2 0-38 0,-1 1-136 0,-1-1-186 0,2 1-112 0,0 0-72 0,-2 2-42 16,1 0-22-16,1 2-18 0,0 0-11 16,-1 1-9-16,2 2-7 0,-1-2-7 0,0 3-3 0,-1 1 0 0,2 3 0 15,-1 0 2-15,1 0 5 0,-2 2 5 0,-1 0 3 0,2 1 2 16,-2-1-1-16,0 1-1 0,-2 0-2 0,1 1-1 0,-2 1-2 0,0-4 0 15,0 1-2-15,-2-1-1 0,2 1-1 0,-2 0 1 0,0-3 0 0,0-1 4 16,-1 0 7-16,3-1 7 0,-2-2 10 0,2 1 7 0,-2-3 6 16,2 0 5-16,0-2 3 0,-2-1 5 0,4-1 4 0,-1-2 1 15,1 0 2-15,1-3-1 0,1 0-1 0,1-2-3 0,2-1-7 0,-1-1-7 0,2-1-9 16,3-2-6-16,0-1-4 0,3-1-6 0,0 1-4 0,2-1-5 0,1-1-2 0,0 3-3 16,4-2-2-16,-4 1 2 0,3 0-1 0,-1 2 2 15,-2 2 3-15,2 0 0 0,-3 0 1 0,0 5 0 0,0-1 2 16,-3 3 1-16,2 1 4 0,-2-1 1 0,1 3 5 0,-2 3 1 0,1 0 3 15,-2 2 1-15,0 2 0 0,1 1 0 0,-2 0-2 0,-1 4-3 0,-1 0-9 16,0 3-17-16,-1-1-19 0,-1 1-29 0,1 2-32 0,-3 0-46 0,-1 2-56 16,0-1-103-16,0 0-129 0,-1-1-105 0,-1 3-96 15,0-5-49-15,-1 2-28 0,2-1-7 0</inkml:trace>
  <inkml:trace contextRef="#ctx0" brushRef="#br0" timeOffset="66100.5189">20458 2230 385 0,'0'-2'465'0,"-2"1"-75"16,2 1-103-16,0-1-64 0,0 0-43 0,0 1-25 0,0 0-17 0,0 0-11 16,0 0-10-16,0 0-8 0,0 0-8 0,0 0-10 0,0 0-9 15,0 0-9-15,0 0-7 0,0 0-9 0,0 0-9 0,0 0-5 16,0 0-6-16,0 0-3 0,0 0-4 0,0 0-1 0,0 0-5 0,0 0 0 15,0 1-2-15,0 0 1 0,0 0 1 0,0 3 0 0,0-3 2 0,0 2 1 16,0 0 0-16,-1 2-1 0,1-1 0 0,0 2 0 0,-2 1-1 0,0 3 0 16,2 0 0-16,-1 1 1 0,-1 2 1 0,2-1-1 0,-1 3 0 0,1 1-4 15,-5 3-1-15,4-1-5 0,-1 3-4 0,1-1-7 0,-3 4-6 16,3-3-7-16,-1 2-7 0,0 1-10 0,2-1-9 0,-1 0-10 0,-1 1-11 0,1-2-10 16,1-1-13-16,-2-1-12 0,0-1-12 0,2-1-13 15,0-2-12-15,0-1-13 0,0 1-11 0,0-4-11 0,-1-2-9 0,1-1-12 16,-2-2-11-16,2 1-27 0,-1-4-30 0,1 0-34 0,0-4-39 15,0 0-40-15,0 0-40 0</inkml:trace>
  <inkml:trace contextRef="#ctx0" brushRef="#br0" timeOffset="66547.0308">20459 2276 286 0,'5'-16'421'0,"0"1"-68"0,4 0-56 0,-2 3-50 15,-2 0-33-15,1 2-24 0,0 0-15 0,3 2-11 0,0 0-9 0,-3-1-13 16,0 3-11-16,3 1-14 0,-2 0-14 0,-1 2-14 0,2-1-12 15,2 1-13-15,-4 1-10 0,2 0-11 0,-2 1-8 0,4 1-10 0,-1 1-7 16,-2-1-5-16,-1 4-5 0,3-4-3 0,-2 5-1 0,-1 0-1 0,2 1-1 16,0 0 2-16,-4 1-1 0,0 2 0 0,0 2 1 0,-2-1 0 0,1 2 2 15,-3 0 0-15,-1 2 0 0,-1 0 1 0,-1 1 1 0,0 2 0 16,-4-2-1-16,-2 0-1 0,1 2 1 0,-2-3-1 0,2 3-1 0,-2-1 2 16,-2-3 2-16,-2 0 1 0,3 0 1 0,2-1 2 0,-5 0 1 15,2-2 4-15,3 0 2 0,0-4 0 0,-1 2 2 0,0-2 2 0,3-2 3 0,0 1 2 16,4-1 3-16,-2-1-1 0,4-1 1 0,-3-1-1 15,4 1-4-15,0-2-5 0,0 0-9 0,2 0-10 0,1-2-7 0,1 1-8 0,0-1-9 16,1-1-5-16,4-1-6 0,-1 1-8 0,2-3-6 0,2 1-7 0,0 1-5 16,0-2-5-16,2 1 0 0,1 1 0 0,2 0 4 15,-2-1 5-15,2 1 5 0,-3 1 4 0,3 3 3 0,-4-2 4 16,4 2 3-16,-4 2 3 0,1-2 3 0,-1 3 4 0,-1 2 2 0,-2 2 3 16,0 0 3-16,-1 2 2 0,-1 1 4 0,-2 2 4 0,-1 1 6 15,-2 3 8-15,-3-1 8 0,0-1 7 0,-1 4 7 0,-3 3 7 0,-4-4 7 16,0 1 8-16,-4 1 5 0,-1 2 8 0,-1-4 6 0,-2 1 6 15,-3 0 5-15,2-1 4 0,-4-2 1 0,1 0 1 0,-1-4 0 0,1 3-3 16,-2-3-1-16,2-1-2 0,-2-1-4 0,4-1-4 0,-2-1-3 0,2-4-5 16,0 2-9-16,1-4-13 0,1-1-25 0,2-1-31 0,1-1-36 0,4-2-42 0,1-1-57 15,1-2-62-15,6-3-114 0,1 0-137 0,3-1-88 16,2-3-63-16,3 0-34 0,4 0-19 0,2-5-5 0</inkml:trace>
  <inkml:trace contextRef="#ctx0" brushRef="#br0" timeOffset="67846.7053">21085 2648 131 0,'2'-2'314'0,"-1"-1"-77"16,-1-1-50-16,2 3-38 0,0-1-23 0,-2 0-15 0,1 2-10 0,1-2-6 16,-2 2-9-16,0 0-7 0,0 0-8 0,0 0-10 0,0 0-8 0,0 0-8 0,0 0-6 15,0 0-4-15,0 0-2 0,0 0-3 0,0 0-2 16,0 0 0-16,0 0 1 0,0 0 2 0,0 0 1 0,0 0 4 16,0 0 5-16,0 0 5 0,0 0 4 0,0 0 5 0,0 0 2 0,0 0 4 15,0 0 2-15,0 0 2 0,0 0 1 0,0 0 1 0,0 0-2 0,0 0-2 16,0 0-2-16,0 0-5 0,0 0-3 0,0 0-6 0,0 0-3 15,0-1-6-15,0-2-3 0,0 1-6 0,0 1-3 0,0-3-5 0,0 3-3 0,0 0-4 16,0-1 0-16,1-1-3 0,-1 2 0 0,0-1-1 0,2 1 2 0,-2-2 1 16,2 1 2-16,-1 2 3 0,-1-3 1 0,2 1 3 0,0 0 3 15,-2-1 2-15,1 1 1 0,-1 1 4 0,0-3 1 0,2 4 3 0,-1-3 3 16,-1 3 2-16,0-4 3 0,2 3 2 0,1-1 0 16,-3 2 1-16,0-2-1 0,1 2-1 0,-1 0 0 0,0-3 0 15,0 3-3-15,2-2 0 0,-2 2-4 0,0 0-2 0,0 0-3 0,0 0-3 16,0 0-4-16,0 0-4 0,0 0-6 0,0 0-2 0,0 0-5 0,1 0-3 15,-1 2-4-15,2 1-3 0,0-3-2 0,-2 2 1 0,1 1 0 16,2 1 0-16,-1-1-1 0,0 2 2 0,-1 2 2 0,3-2 2 0,-3 3 0 16,2 0 3-16,-1 2 0 0,1 0 3 0,-2 2 3 0,2 2 0 0,-3-1-1 15,2 2 1-15,0 0-8 0,-2 1-7 0,0 1-10 0,0 0-6 0,0 1-10 16,0-2-10-16,-2 3-13 0,0-2-12 0,2-1-16 0,-1 1-16 0,-1 0-19 16,2-2-20-16,-1 0-19 0,-4 0-20 0,5-2-18 15,-1-1-18-15,-1 1-19 0,1-3-22 0,1-1-28 0,1-2-30 0,1-1-45 0,-1-1-47 16,4-1-35-16,-2-2-24 0</inkml:trace>
  <inkml:trace contextRef="#ctx0" brushRef="#br0" timeOffset="68181.7288">21346 2714 106 0,'5'-11'501'0,"-2"0"-48"0,3 2-70 0,-1 1-67 16,-2 0-64-16,1 1-42 0,-3 2-32 0,2 1-23 0,-1-1-17 15,0 2-18-15,-1-1-18 0,-1 3-12 0,0 1-12 0,0 0-10 0,0 0-9 16,0 1-7-16,-1 3-6 0,-3-1-4 0,1 2-5 0,0 2 0 0,-2-2 0 0,-1 4 2 15,-3-1 4-15,1 0 4 0,-1 0 6 0,-3 3 2 16,1 0 1-16,0-1-4 0,-3 0-3 0,2 2-3 0,-3-2-2 0,2 0-3 16,-1-1-1-16,0 0-3 0,2-1-2 0,-2 1-3 0,3-4 0 0,-1 2-3 15,2-1-3-15,4-2 0 0,-2 1 0 0,-1-2 0 0,4 0-2 16,1-2 1-16,1 2-1 0,2-1-4 0,-1-1-2 0,2-1-3 16,0 0-4-16,0 0-3 0,2 0-3 0,-1 0-2 0,2 0-4 0,2 0-4 15,0 0-2-15,3-1-2 0,0-1-3 0,-2 2-3 0,4 0-2 0,0 0-2 16,3 0 0-16,-1 2 0 0,0-1 0 0,1 0 0 0,1 3 0 15,-1-1 1-15,1 3-1 0,0-1 1 0,0 0-2 0,-1 2 1 0,1 1 1 0,0 1 1 16,-1 0 1-16,3 2 1 0,-3-1 1 0,1 2-2 16,-2-1-6-16,2 2-6 0,-2-2-8 0,-1 1-13 0,1 0-16 0,-1 0-16 15,-1 0-19-15,-1 0-22 0,1 0-27 0,-2-2-30 0,-1 1-33 16,1-1-59-16,-1 1-70 0,-1-2-79 0,2-2-83 0,-2-1-44 16,-1-2-25-16</inkml:trace>
  <inkml:trace contextRef="#ctx0" brushRef="#br0" timeOffset="68421.7633">21759 2665 316 0,'-4'-5'674'0,"3"0"14"0,-1 1 7 16,1-1 4-16,-2 0-119 0,1 3-178 0,2-1-113 15,0 1-78-15,0 0-53 0,2 1-40 0,-2 1-27 0,3 0-17 0,0 1-20 0,0 1-21 16,2 2-15-16,0-1-15 0,1 2-11 0,2 4-9 15,0-1-2-15,1 1-2 0,3-1 5 0,-2 3 3 0,3 1 8 0,1-1 7 16,1 0 0-16,-1 2-2 0,0-1-8 0,2 1-10 0,-2-1-11 0,2-1-14 16,-2 1-15-16,2 0-17 0,-3 0-18 0,2-1-21 0,-2 0-22 15,-2-1-23-15,3 0-26 0,-3-3-26 0,0 3-22 0,-3-3-20 0,3 2-24 16,-3-4-25-16,2 0-42 0,-4-2-53 0,0 0-47 0,-1-2-47 0,3-1-21 16,-3-1-10-16</inkml:trace>
  <inkml:trace contextRef="#ctx0" brushRef="#br0" timeOffset="68614.5959">22089 2597 181 0,'-6'-7'595'0,"1"2"6"0,0 0-2 15,1 1-79-15,-1-1-122 0,2 3-79 0,-2-1-61 0,-3 3-34 0,3 0-25 16,1 2-16-16,-3 1-14 0,-1 2-16 0,-1 2-20 0,-1 0-17 0,-1 4-16 16,-3 1-13-16,1 0-13 0,-2 4-9 0,-1 3-7 0,-2-2-8 15,1 2-5-15,0 4-6 0,-4 1-8 0,4 0-16 0,-4 0-23 0,2 0-23 0,2 0-21 16,-2 1-31-16,1 1-31 0,1-2-49 0,3 0-53 15,-4 1-89-15,6-3-107 0,-1 0-106 0,2-1-104 0,2-2-54 0,2-2-28 0,3-2-6 16</inkml:trace>
  <inkml:trace contextRef="#ctx0" brushRef="#br0" timeOffset="69064.5044">22325 3094 605 0,'-2'-1'662'16,"2"-3"-10"-16,0 3-8 0,0 0-125 0,0 1-184 0,0-2-111 16,2 1-73-16,1 1-41 0,-2-2-23 0,1 1-12 0,-1 1-7 0,3 0-11 15,0 0-12-15,1 0-12 0,-2 0-12 0,2 0-7 0,1 0-7 0,1 0-1 16,-1-2 0-16,1 1 2 0,2 1 2 0,-1-3 2 0,0 1 3 15,-2-1 2-15,3 0 1 0,3 0 1 0,-4-1 2 0,2-1 0 0,-2-3 3 0,2-1 0 16,0 2-1-16,0-3 0 0,-2-1-2 0,2-1-1 0,1 0 0 0,-3-1-2 16,0-1-3-16,1-2 0 0,-3-2 0 0,2 0-3 0,-1-1 0 15,-1-1 0-15,0-2-3 0,-1 3 3 0,-2-2 4 0,0-1 6 16,1 2 7-16,-3-1 10 0,1 3 8 0,0-1 10 0,-2 1 9 0,0 2 7 16,-2 0 8-16,0 1 4 0,1 2 4 0,-1 2 3 0,0 1 3 0,-1 0-3 0,0 1-4 15,0 4-8-15,0-2-9 0,-2 2-13 16,2 2-11-16,2 1-11 0,-3 2-11 0,-1 0-8 0,1 3-8 0,-1 4-6 15,-3-2-5-15,2 4-4 0,-1 3-4 0,-1 0-2 0,-2 5-3 16,2 0 1-16,0 3-1 0,0 1 2 0,-2 3 0 0,2 1 2 0,4 0 1 0,-1 0-1 16,1 2-2-16,3 0 0 0,1 0-4 0,1 2-3 0,3-2-5 15,1 1-10-15,3-1-10 0,4 0-18 0,-1 0-19 0,4-4-25 0,3 1-26 16,1-2-32-16,4-2-38 0,0-4-53 0,6-1-66 0,1-5-121 0,1-1-151 0,3-2-74 16,2-4-39-16,3-5-11 0,1-1 1 0</inkml:trace>
  <inkml:trace contextRef="#ctx0" brushRef="#br0" timeOffset="71842.8198">17791 2656 307 0,'-3'2'381'0,"2"-2"-86"0,-3 2-70 16,1-2-61-16,0 0-33 0,1 0-22 0,-2 0-11 0,2 0-7 0,1 0-2 16,-1 0-3-16,1 0-3 0,1 0-5 0,-2 3-7 0,2-3-6 0,0 0-6 15,0 0-6-15,0 0-6 0,0 0-6 0,0 0-1 0,0 0-4 16,0 0-1-16,0 0 0 0,0 0-2 0,0 0 0 0,0 0 0 15,0 0-2-15,0 0-1 0,2 0-1 0,-2 0-2 0,1 2-2 0,1 0-1 0,-1-2-3 0,1 0 0 16,2 0-4-16,-1 0-2 0,-1 1 0 0,1-1 0 16,2 0-1-16,0 0 2 0,1 0 0 0,4 0 1 0,-2 0-1 0,3 0 2 15,1 0-1-15,4 0 1 0,1 0-1 0,1 0 0 0,6-1 0 16,-1-3-1-16,4 1-2 0,2 3-1 0,-1-5-7 0,4 1-7 16,-2-1-8-16,1 0-10 0,1 0-11 0,0 0-14 0,-2 0-13 0,0 0-15 15,-2 1-15-15,-1 1-20 0,0-1-20 0,-5 1-22 0,0 1-20 0,0-1-27 16,-4 1-29-16,-1 0-33 0,-3 1-34 0,-1 1-58 0,-4 0-68 15,-2 0-29-15</inkml:trace>
  <inkml:trace contextRef="#ctx0" brushRef="#br0" timeOffset="72189.7111">18135 2416 239 0,'-2'-2'226'0,"2"2"-40"0,0 0-32 15,0 0-20-15,0 0-16 0,0 0-9 0,0 0-6 0,0 0-9 16,0 0-6-16,0 0-8 0,0 0-8 0,0 0-6 0,0 0-4 0,0 0-5 0,0 0-3 16,0 0-2-16,0 0-4 0,0 0-1 0,2 2-4 15,-2-2-1-15,0 0 0 0,1 2-3 0,-1-1-1 0,0-1-2 0,3 2-2 0,-2-2-1 16,-1 0-2-16,2 5 1 0,-2-5 1 0,0 2 5 15,2 1 2-15,-2 1 4 0,1-1 3 0,-1 2 3 0,0 2 1 0,0 0 2 16,0 0 1-16,0 4 1 0,0-1 2 0,0 1 0 0,0 3 0 0,0 1-1 16,0-1-6-16,0 3-4 0,0 0-5 0,0 2-5 0,0-1-4 0,2 1-2 15,-2 3-3-15,0-1-4 0,1-1-1 0,-1 2-9 16,0-1-11-16,0 2-22 0,0 0-26 0,2-1-36 0,-2 2-40 0,2-3-67 16,-1 2-83-16,-1-2-97 0,2 0-102 0,0 0-58 0,-2-2-37 15,1 0-18-15</inkml:trace>
  <inkml:trace contextRef="#ctx0" brushRef="#br0" timeOffset="113079.1158">25562 3105 424 0,'1'-9'651'16,"-1"2"-3"-16,2-1 5 0,0 0-76 0,-2 2-115 0,1 0-102 15,-1 0-98-15,2 1-57 0,0 2-39 0,-2-1-23 0,1 1-14 0,-1 1-12 0,3-1-11 16,-2 2-14-16,-1 0-22 0,4-1-20 0,-4 2-21 0,0 0-21 0,0 0-21 16,1 0-14-16,2 2-12 0,-1-1-7 0,0 0-4 0,-1 2-3 15,3 2-1-15,-1 0-1 0,-2 2-1 0,3-2 4 0,0 2 2 0,-1 4 5 0,0-1 3 16,-1 2 8-16,-1-2 7 0,3 5 5 16,-4-2 4-16,0 0 2 0,0 2 5 0,0 0 2 0,0-1 2 15,-4 1 4-15,3-2 2 0,-1 2 2 0,1-2 2 0,-3-1 3 0,0 0 1 16,1 1 1-16,1-4 0 0,1 0 1 0,-2-1 2 0,1-1 3 0,0-2 4 15,1 0 5-15,1-1 5 0,-2-1 8 0,2 0 7 0,0-2 6 16,0-1 5-16,0 0 3 0,2 0-2 0,-1-4-4 0,1 1-3 0,1 1-8 0,0-5-6 16,1 0-9-16,1 0-10 0,2-4-8 0,-1-1-9 0,2 0-10 15,1 1-10-15,0-4-6 0,0 2-6 0,1 0-4 0,2-1-1 0,-2 1 2 16,0 0 2-16,0 1 1 0,1 2 1 0,-1 1 2 0,-2 2 2 0,0-1-2 16,0 4-1-16,-1-1-3 0,0 0-2 0,-1 3-2 0,-1 1-1 15,0 1-2-15,1 0-1 0,-2 1 0 0,3 1-1 0,-1 3 1 0,1 0 1 0,0 2 5 16,0 1 5-16,-3 1 3 0,1 1 7 0,0 2 3 15,2 2 4-15,-3 1 3 0,1-2 4 0,-4 3 2 0,3 0 3 16,-3-1 2-16,1 0 2 0,-2 0 2 0,1-1 2 0,-1 0-1 0,0 0 0 0,0-4 0 16,0 1 2-16,0-2 2 0,0-2 4 0,0 1 5 15,0-2 5-15,0-3 8 0,0-1 5 0,0 1 5 0,0-3 4 0,0 0 2 16,0 0 1-16,0-1 2 0,4-3-1 0,-3-1-1 0,2-2 1 0,1-1-3 16,0-1-5-16,1-3-5 0,1 0-9 0,2-3-7 0,0 0-7 15,1-1-5-15,3-1-6 0,0 0-2 0,-1-2 0 0,1 0 0 0,1 2 0 16,0 1 0-16,0-1-2 0,-1 2 0 0,0 2-2 0,0 1 0 0,-2 2-1 0,-1 2-4 15,0 0-7-15,0 2-3 0,-5-1-5 0,1 5-2 0,3 1-1 16,-3 1-5-16,-1 1-3 0,1 1-2 0,2 3-2 0,-3 3-1 16,4 0 1-16,-2 0 3 0,-1 5 4 0,2-1 8 0,-1 4 8 15,2 1 8-15,-4 0 6 0,1 0 2 0,2 4 0 0,-2 0-4 0,-1 0-5 16,1-1-8-16,-2 1-10 0,2 3-15 0,-2-3-18 0,2 0-22 0,-4 0-27 16,3-2-34-16,0-1-36 0,-1-1-43 0,0-4-48 0,2 0-69 15,-2-1-80-15,2-5-69 0,0-1-61 0,0-2-27 0,2-4-11 0</inkml:trace>
  <inkml:trace contextRef="#ctx0" brushRef="#br0" timeOffset="113259.4084">26389 3237 500 0,'-4'-2'685'0,"4"1"14"0,-1 1 12 15,-1-2-73-15,2 2-117 0,0 0-114 0,0 0-115 0,2-1-73 0,-1 1-57 16,1-3-41-16,1 1-32 0,2 1-28 0,-1-2-27 0,4 0-32 0,1-2-34 15,1 2-31-15,3-1-33 0,2-1-35 0,3 1-34 0,1-1-38 0,2 0-39 16,1 1-43-16,3 1-48 0,0-2-59 0,1 0-64 0,-2 3-62 0,3-1-64 16,-5 0-28-16,1 2-11 0</inkml:trace>
  <inkml:trace contextRef="#ctx0" brushRef="#br0" timeOffset="113415.4382">26493 3347 113 0,'-5'8'574'0,"1"-3"3"15,0-1 1-15,3-1-98 0,-1 2-147 0,2-2-92 0,2-2-63 0,-1 1-36 0,3 1-23 16,0-3-11-16,1 1-7 0,3 1-7 0,0-2-8 0,6 0-12 16,-3 0-18-16,5-2-25 0,0 1-26 0,2 1-34 0,3-3-37 15,3 1-52-15,3-1-60 0,-2 0-110 0,3-1-136 0,1-1-86 0,-2-1-63 16,1 1-33-16,-1-3-19 0</inkml:trace>
  <inkml:trace contextRef="#ctx0" brushRef="#br0" timeOffset="113909.4874">27121 3122 223 0,'1'-5'598'15,"-1"-2"4"-15,3 2 0 0,-3 0-93 0,1-1-136 0,-1 3-85 0,2-1-57 0,0 1-29 16,-2 0-20-16,1 0-14 0,-1 1-14 0,4 1-16 16,-4-2-14-16,0 3-17 0,1-2-17 0,-1 2-14 0,2 0-13 0,-2 0-10 15,0 0-11-15,0 0-10 0,0 0-7 0,0 0-6 0,0 0-3 16,0 0-3-16,0 0 0 0,0 0-2 0,0 0-1 0,0 0 0 0,0 0-1 16,0 0-1-16,0 0 0 0,0 0-1 0,0 0-2 0,0 0 1 0,0 0-1 15,0 0-1-15,0 0 1 0,0 0 1 0,0 0 4 0,0 0 5 16,0 0 5-16,0-1 7 0,0 1 8 0,0 0 8 0,0 0 6 0,0 0 9 0,1-2 6 15,-1 2 6-15,0 0 5 0,0 0 3 0,2-1 0 0,0-1 0 16,-2 2-3-16,1-1-3 0,-1-2-3 0,2 1-7 16,-1 1-7-16,-1-1-7 0,2-3-7 0,0 3-6 0,-2-1-7 0,0 0-6 15,1 1-4-15,-1 0-2 0,0-1-2 0,0 2-2 0,3 0-1 0,-3-1-2 16,0 1-3-16,0 1-5 0,0 0-5 0,0 0-7 0,0 0-5 0,0 0-9 16,0 0-8-16,0 0-8 0,0 0-9 0,1 1-3 0,-1 2-3 15,2 1-3-15,0 0 1 0,-1 2-2 0,1 1 1 0,0 2 1 0,1 2 4 16,-2 1 7-16,1 2 8 0,0 3 6 0,-1 0 7 0,2 2 1 15,1 2 0-15,-4 1-8 0,1-2-8 0,-1 2-8 0,0 2-11 0,0-2-9 0,0 0-11 16,0 1-11-16,0-1-11 0,-1-2-12 0,1 1-17 0,-4-1-15 0,1-3-16 16,2 0-15-16,-3 0-15 0,1-1-17 0,0-3-18 0,0-1-21 15,-1-1-28-15,3-2-41 0,-2 0-50 0,2-4-57 0,1 2-63 0,0-7-32 0,0 0-16 16</inkml:trace>
  <inkml:trace contextRef="#ctx0" brushRef="#br0" timeOffset="114162.118">27484 3228 164 0,'4'-6'572'0,"0"1"-16"0,-4 1-30 0,0 1-93 16,0 0-123-16,-4 1-76 0,0 2-54 0,-1-3-37 0,-1 3-29 0,-2 3-22 0,-1-3-17 15,-3 3-14-15,-2 2-15 0,-2-2-11 0,2 1-9 0,-3 2-5 0,-2 2-4 16,0-1 0-16,0 0 0 0,0 3-1 0,1-1-2 0,0-1-1 16,2 0-2-16,-2 1-2 0,6-1-3 0,-2-1-2 0,4 0-3 0,0 0 0 15,4 3 0-15,-2-3 2 0,4-2-1 0,0 2 1 0,3 0 3 16,1-1 2-16,1 0 2 0,3 0 2 0,2 0 4 0,2 0 1 15,0 0 1-15,1-3 2 0,5 4 2 0,1 0 0 0,0 0-1 0,1 1 0 0,3-3-2 16,-1 3-5-16,2-1-5 0,0 1-10 0,-2 1-12 0,3 0-18 16,-3 1-19-16,0 1-24 0,-1 2-25 0,-1-2-32 0,0 1-35 0,-3 3-54 15,-1-2-60-15,-2 1-91 0,-2 1-104 0,-2 0-62 0,-3 3-37 0,2-2-16 16</inkml:trace>
  <inkml:trace contextRef="#ctx0" brushRef="#br0" timeOffset="114929.3586">25602 4383 159 0,'0'-5'540'15,"1"2"-19"-15,-1-1-53 0,3 1-71 0,-2-2-69 0,-1 1-71 0,2 1-36 0,0-2-22 16,-1 2-9-16,2 0-5 0,-1 0-9 0,0 0-10 0,-1 2-13 16,1-2-15-16,0 1-17 0,1 1-15 0,-3 1-17 0,1-2-19 0,-1 2-16 15,0 0-16-15,2 2-14 0,0-2-16 0,-1 3-14 0,3-1-9 0,-2 0-6 16,1 1-5-16,1 3-2 0,-1 0-1 0,2 1-1 16,-2 3 2-16,2 0 4 0,-2 2 4 0,3 2 6 0,-3-1 4 15,0 3 5-15,-1 1 6 0,-1 0 4 0,-1 1 2 0,0 1 0 0,-1 0 4 16,-1 1-1-16,-1-1 1 0,0-2-1 0,-5 1 0 0,5-1 0 15,-2-2 0-15,0-2 1 0,2 1 0 0,-2-2 3 0,2-2 4 0,-3 0 6 16,5-3 6-16,-3 0 6 0,1-5 7 0,0 1 3 0,1-1 3 16,2-2 0-16,-1-2 2 0,1-3-2 0,0 0-1 0,0-4-5 15,1 1-3-15,1-4-10 0,3-2-10 0,0-1-12 0,2-2-14 0,1 0-12 16,0-3-12-16,6-1-6 0,-3 2-5 0,2-1-1 0,3-1 2 0,0 2 4 16,1-1 4-16,0 2 5 0,-1 2 5 0,1 0 5 0,0 3 7 15,-4 3 4-15,0-1 6 0,1 2 3 0,-2 2 2 0,-3 0 2 0,2 3-1 0,-1 1 0 16,-2 2-2-16,0 1-1 0,1 3-4 0,-3 0-3 15,2 3 0-15,3 0 0 0,-3 2 1 0,0 1 3 0,-1 3 3 0,2 2 4 0,-1 0 3 16,-2 1-2-16,1 3-5 0,0 1-8 0,-2-1-12 0,0 2-15 0,-1 0-15 16,0 0-23-16,1 0-24 0,-2 1-34 0,-2-3-37 15,4 0-49-15,-4 0-59 0,2-3-101 0,1 1-126 0,-1 0-72 16,-1-4-48-16,1-2-18 0,0-1-5 0</inkml:trace>
  <inkml:trace contextRef="#ctx0" brushRef="#br0" timeOffset="115132.4965">26357 4545 321 0,'0'-7'685'0,"0"3"17"0,0-2 12 15,0 2 8-15,0-2-111 0,2 1-172 0,-1 1-126 0,1-2-99 0,2 1-63 16,-1 0-44-16,2 1-28 0,3 0-22 0,0-1-26 0,5 0-29 15,-2 0-37-15,4 1-42 0,2-1-39 0,1 0-39 0,4 0-40 0,-2 3-39 16,3-1-41-16,1 0-42 0,-2 0-76 0,0 3-90 0,0 0-67 0,-1 0-56 16,-4 0-26-16,0 3-9 0</inkml:trace>
  <inkml:trace contextRef="#ctx0" brushRef="#br0" timeOffset="115287.9629">26459 4678 432 0,'-3'6'634'0,"1"-2"7"0,2-1 3 15,0-3-101-15,2 2-154 0,1-2-99 0,1 0-77 16,4-2-46-16,-2 2-34 0,3-3-24 0,3-1-20 0,0-1-26 16,4 1-31-16,0 0-37 0,3-2-44 0,0 0-49 0,1 0-54 0,1 0-75 15,1 0-87-15,0 0-106 0,0 1-119 0,0-4-63 0,0 4-34 0,1-2-14 16,-1-1-7-16</inkml:trace>
  <inkml:trace contextRef="#ctx0" brushRef="#br0" timeOffset="115745.182">27108 4630 562 0,'-4'3'658'0,"1"-1"-4"0,2 1-3 0,-1-1 1 0,0-1-133 16,2 0-197-16,0-1-117 0,0 0-79 0,0 0-42 0,0 0-24 0,0 1-12 15,0 1-3-15,2-2-1 0,0 2 1 0,-2-1-2 16,1-1-6-16,1 0-6 0,-1 0-5 0,3 0-3 0,-3 0-4 16,3 0 1-16,-1 0 3 0,2-1 0 0,2-1 4 0,1-1 1 0,0 1 2 15,3-1 0-15,0-2-1 0,2-2-2 0,1-1-4 0,0 0-9 16,4-2-8-16,-2-3-14 0,1 2-12 0,2-4-14 0,-3 0-13 0,-1-4-12 16,3 2-9-16,-1-4-5 0,-1 0-5 0,0 0-1 0,-3-3-2 0,1 2 3 15,-5-3 2-15,2 3 8 0,-1-1 6 0,-2 1 11 0,0 0 12 0,-3 2 12 16,0 0 13-16,-1 2 12 0,-3 1 11 0,1 3 7 0,-2 0 5 15,-2 2 3-15,1 0 3 0,-1 3 0 0,0 0-1 0,-2 2-2 0,1-1 0 16,0 2-4-16,-4 3-4 0,2 0-5 0,1 2-4 0,-4 1-5 0,2 1-6 16,-2 2-3-16,-2 2-3 0,-1 1-1 0,2 3-3 15,-3 3-1-15,0 2 1 0,1 1 1 0,-2 2 3 0,4 3 5 0,1 0 6 0,-3 3 3 0,5 1 4 16,-1 2 5-16,2 1 2 0,4-1 4 0,-1 1 4 16,4 2 2-16,-1 0 3 0,4-2 3 0,2 1 5 0,2-1 0 0,0 0 0 0,4-1-9 15,1-3-13-15,2 1-23 0,1-2-27 16,4-1-41-16,1-4-49 0,3 0-82 0,1-5-99 0,2-1-117 15,0-4-128-15,2-2-67 0,1-2-37 0,-1-3-19 0,1-5-14 0</inkml:trace>
  <inkml:trace contextRef="#ctx0" brushRef="#br0" timeOffset="126844.2115">9452 3560 85 0,'0'0'96'0,"0"0"-1"16,0 0 1-16,0 0-2 0,0 0-2 0,0 0-5 0,0 0-5 15,0 0-4-15,0 0-5 0,0 0-6 0,0 0-6 0,0 0-4 0,0 0-4 16,0 0-6-16,0 0-4 0,0 0-5 0,0 0-4 0,0 0-6 0,0 0-5 16,0 0-1-16,0 0 1 0,3 0-2 0,-3 0-3 0,3 0-4 0,-2 0-4 15,1 0-3-15,-2 0-6 0,2 3-4 0,-2-3-2 16,1 0-3-16,-1 0-1 0,0 0-1 0,0 0 0 0,2 3-2 0,-2-2-2 15,2-1 2-15,-1 1 3 0,-1-1 3 0,3 2 5 0,-1-1 3 16,0 1 5-16,-1 0 3 0,2 0 4 0,-1 1 2 0,1-3 2 0,0 2 2 0,0 1 3 16,0-2 2-16,1 1 1 0,-1-1-1 0,0 2 0 0,0-2-1 15,0 1 1-15,1 0-1 0,0 1-1 0,-1-2 2 0,0 1 1 0,-1 1 2 16,1-3 2-16,2 3 2 0,-2-3 2 0,2 1 1 0,1 1-1 16,0-2 1-16,2 1 0 0,-1 0 1 0,4-1 0 0,-2 2 1 0,4 0-1 15,3-2 0-15,0 0-2 0,4 3-2 0,1-3-3 0,1 0-4 0,5 0-4 16,1-3-2-16,4 3-2 0,5-2 0 0,0 0 0 0,4 0 0 0,3-1-2 15,2 0 2-15,6 0-1 0,3-2 1 0,0 2 0 0,3-3 0 0,5 2-1 16,3-1 1-16,2 0-1 0,-1-3-1 0,4 1-3 0,0 0-4 0,0 0-5 16,2-1-3-16,-2 1-1 0,0-2 1 0,-1 0 0 0,1 1 0 15,-3-1-1-15,0 1 1 0,-1 1 1 0,-2-3 0 0,0 3 3 0,-3 0-1 0,0 0 0 16,-1-1 2-16,-4 2 3 0,0 0-3 0,-3-1-1 16,-2 1-3-16,-3-1-4 0,-3 3-2 0,-2-1-1 0,-4 0-1 0,-4 2-1 0,-3-1-1 15,-3 0-3-15,-3 0 3 0,-2 1 2 0,-3 0 1 16,-5 0 1-16,-2 1 3 0,-2 1 3 0,-1-1 4 0,-4-1 3 15,0 2 0-15,-1-1-1 0,-4 1 0 0,1 1-1 0,-1-3-2 0,-3 1-1 16,2 2-2-16,-2-3-4 0,-2 1-1 0,2 0-3 0,-3-1-2 16,1 0-2-16,-2-1-4 0,1 1-2 0,0 2-3 0,-2 0-2 0,2-1-3 15,-2-1-4-15,2 1-4 0,-3 1-4 0,3-3-4 0,-2 4-2 0,2-2-5 16,-1 1-2-16,-2 1-8 0,1-2-7 0,-1 0-6 0,2 2-5 0,-1-1-1 16,0 0 1-16,0 1-1 0,0-2 0 0,-1 2 2 0,0-1 4 15,1 1 5-15,0 0 3 0,-1 0 6 0,-2-2 5 0,3 1 8 0,-1 1 9 0,-2 0 5 16,3-2 4-16,-2 1 3 0,0 1 3 15,2-2 6-15,-1 1 5 0,-1 1 6 0,0-2 9 0,1 1 3 0,-1 1 1 0,2-2 4 16,0 2 2-16,-2-1 5 0,2-1 3 0,0 2 6 0,1-3 5 16,-3 3 6-16,1-1 9 0,1-1 5 0,1 1 4 0,0-1 1 0,-1 1-4 15,2-1 2-15,-2 2 2 0,1 0 2 0,1-3 1 0,0 1-1 16,0 2-2-16,1 0-3 0,0-2-1 0,1 1-3 0,-1-1-2 0,2 0-4 16,0 2-2-16,0 0 0 0,0 0 0 0,0-1-2 0,0 1-5 0,2-1-5 15,-1-2-6-15,3 3-6 0,-3 0-4 0,2 0-6 0,-1 0-5 16,5 0-6-16,-3 3-6 0,0-2-2 0,3 0-3 0,1 1-2 0,4 1-2 0,0-1 0 15,1 3 1-15,4-2 0 0,3 2 2 0,-1-1 3 16,5 2 3-16,-1 0 4 0,4 2 4 0,2-2 2 0,1 1-2 16,1 2 0-16,-1-1-1 0,0 0-1 0,2-1-1 0,-2 0-1 0,0 2 1 15,-2-1-1-15,1 0-1 0,-5-1 0 0,1 2-2 0,-3-1-1 0,-1-1-2 16,-5 0-1-16,-1 1-2 0,-2-2-1 0,-5 0 0 0,0 1 0 0,-4 1 1 16,-4-2 5-16,-3 1 2 0,-2 1 5 0,-7 1 5 0,-2-1 1 15,-5 3 1-15,-5 1-17 0,-4 2-25 0,-5 2-46 0,-4-1-56 0,-3 3-96 0,-3 2-115 16,-4 0-69-16,-3 4-44 0,0-2-27 0</inkml:trace>
  <inkml:trace contextRef="#ctx0" brushRef="#br0" timeOffset="128742.2059">13332 2423 171 0,'7'-10'156'15,"0"1"-29"-15,-2 0-13 0,2-1-6 0,-1 1 0 0,1 0 1 0,-2-2 2 16,0 1 2-16,0 0 1 0,0 2 2 0,-2 0 1 0,2-1-2 15,-1 3-2-15,-2-2-3 0,-1-1-4 0,1 6-6 0,-2-4-7 0,0 0-6 0,0 5-9 16,0-3-6-16,0 2-6 0,-2 1-9 0,1 0-9 0,-1 1-7 16,-2-1-11-16,-1 2-6 0,2 0-7 0,-2 2-7 0,-1-2-7 0,-3 3-4 15,-1-1-4-15,-1 3-3 0,-2 0-2 0,-1 5-1 0,-5-3 1 0,3 5 1 16,-4 1 1-16,-1-1 4 0,2 4 2 0,-1 1 1 0,-2 0 1 16,2 0 1-16,1 2 0 0,3 1-2 0,-1 0-2 15,4-1 1-15,-1 2 0 0,5-2-1 0,1 1 0 0,0-2 1 0,5 0 0 0,1 1 0 16,1 1-1-16,2-5 1 0,1 3 1 0,3-1 0 0,2 0 1 0,1-1 1 0,0-1 3 15,6 0 1-15,-2 2-1 0,2-4 1 0,2 2-2 16,2-3 0-16,-2 2-2 0,3-2-2 0,-1 0-3 0,-1 0 0 16,3 1-2-16,-5-3-1 0,2 1-2 0,-2-1-3 0,-3 2-3 0,2-3-2 15,-4 1-2-15,1 0-2 0,-3-1-2 0,-2 0 1 0,-3 2 1 0,2 0 0 16,-3-1 3-16,-2 2 3 0,-2-2 2 0,-3 2 4 0,1 0 5 16,-3 1 4-16,-1 1 3 0,-1 0 3 0,-1 0 0 0,-4 0 3 0,3 2 3 15,-2-1 1-15,-1 1 1 0,3 0 0 0,1-1 2 0,-2 0-1 0,4 1-1 16,0 0 0-16,2-2-1 0,1 1 2 0,4 0 0 0,1 0 1 15,1 1 5-15,3-3-1 0,1 2 1 0,3 0 1 0,2 0 0 0,2-1 0 0,1 0-1 16,2 0-2-16,0 0-1 0,1 2-2 0,3-3-4 16,0 2-3-16,-3 0-2 0,4 1-5 0,-5 0-3 0,4-1-5 0,-4 0-1 15,-2 0-5-15,0 3-1 0,-2-2-2 0,-2 0 1 0,-2 1-1 16,-1 0 3-16,-2 0 0 0,1 2 3 0,-3-3 4 0,-2 1 2 0,0 1 5 16,-2-1 1-16,-1 0 3 0,1-2 1 0,1 2 5 0,-2-3 1 0,2 2 4 15,-1-3 2-15,2-1 3 0,0-1 2 0,3 1 2 0,1-2 1 16,1 0-8-16,3 0-13 0,2-2-26 0,4-1-32 0,4-3-57 0,4 0-72 15,4-2-104-15,3-2-119 0,4 0-67 0,2-3-41 0,3-1-25 16</inkml:trace>
  <inkml:trace contextRef="#ctx0" brushRef="#br0" timeOffset="184408.1385">9574 4316 96 0,'-2'-3'175'0,"-1"3"-61"0,3 0-31 0,-2-2-17 16,2 2-6-16,0 0 3 0,-1-2 6 0,1 2 8 0,0 0 4 0,0 0 4 0,0 0 3 16,0 0-1-16,0 0-4 0,0 0-7 0,0 0-6 0,1 0-7 15,-1 0-5-15,0 0-7 0,0-1-3 0,0 1-6 0,2-2-5 0,-2 2-2 16,0 0-1-16,0 0-1 0,0 0 0 0,2 0 0 0,-1 0 0 16,-1 0 0-16,0 0 1 0,3 0 0 0,-3 0 0 0,3 0-2 0,-3 0 0 15,2 0-3-15,-2 0-1 0,1 0-1 0,-1 0-2 0,3 0-1 0,-1 0-3 16,-2 0-1-16,2 0-1 0,-2 0-1 0,1 0-1 0,2 0-2 15,-1 0-3-15,1 0-2 0,-1 0-1 0,1 0 0 0,2 0-1 0,1-2 0 16,0 1-1-16,2 1 0 0,5-3-1 0,-2 2-1 0,3-2-3 0,4 0-2 0,0 1-2 16,2-1-3-16,3-1 0 0,1 1-2 0,3-2-1 0,1 2 1 15,2-2 1-15,0 1 1 0,3 2 1 0,2-2 0 0,-2 1 1 0,4 3 2 0,-1-2 1 16,3-1 2-16,1 3 1 0,0 0 3 16,2 0 1-16,0 3 1 0,2-1-1 0,2 0 0 0,0 3-2 0,1-1-3 15,3 2-3-15,-2 0-3 0,4 2 0 0,-2 2-1 0,1-2 0 16,3 4-2-16,-2 0 0 0,-1-1 1 0,1 3-3 0,0 1 2 0,0 3 3 15,-1-1 4-15,1 0 3 0,2 3 3 0,-1 1 5 0,-2-2 2 16,3 2 3-16,-1 2 2 0,0-1 1 0,2-1 1 0,-1 3 0 0,1-2 3 16,0 3 2-16,-1-3-2 0,0 2-4 0,0-1-2 0,1-2-3 15,-2 1-4-15,-2 1-4 0,0-3-5 0,-1 2-4 0,-4-3-2 0,1 2-3 16,-2-3-1-16,1 0-1 0,-5 0-1 0,-1-2-1 0,-1-1 1 16,-3-1 1-16,-1 0-1 0,-2-1-1 0,-1-3 1 0,-2 3 1 15,-2-2 1-15,-1-3 1 0,-2 1 1 0,0-1 3 0,-2-2-1 0,-3 1 2 16,2-1-1-16,-4-2-3 0,1-1-1 0,-3 2-1 0,-1-1 0 0,0-4-1 15,0 3 0-15,-3-2-2 0,0-1-1 0,1 0-2 0,-3 0 0 16,0-1-1-16,-2 1-2 0,0-3-2 0,2-1-2 0,-6 1-3 0,1-2 1 16,0 1-2-16,-2-2 0 0,-1-1 0 0,-1 1-2 0,-2-3-2 15,-1-2-3-15,-3 1-2 0,1 0-2 0,-3-4 0 0,-4 2 0 0,0-2 1 0,-3-1 1 16,1 2 2-16,-5-3 2 0,1 0 0 0,-3 1 1 16,1 0 2-16,-2 2 4 0,-2-1 7 0,1 0 9 0,-1 3 10 15,1-1 7-15,-1 1 7 0,1 1 9 0,-1 0 8 0,3 1 5 16,0 2 6-16,3-2 3 0,-1 2 3 0,3 2 3 0,0 1 3 0,2-2 1 15,0 3 3-15,4-2-2 0,1 2-1 0,0 1-6 0,0 0-3 16,3 1-7-16,2-1-5 0,0 2-4 0,1-2-4 0,2 2-5 0,0 0-1 16,0 0-5-16,0 0-5 0,0 2-5 0,2-2-4 0,1 3-3 15,0-1-2-15,2 0 0 0,0 1 1 0,3 3-1 0,0-1 1 0,1 0 2 16,4 5 1-16,-1-3 1 0,2 1 5 0,2 2 5 0,5 1 5 16,-2-1 3-16,5 2 0 0,-1 2 0 0,2-3 1 0,-1 1-2 15,3 2-1-15,-1-2 0 0,0 2-1 0,1-2-1 0,-2 1-1 0,1 1-4 16,-3-2-4-16,1 1-5 0,-2-1-4 0,0 2-2 0,-4-2-2 0,2 0 0 15,-4 0-2-15,-2 1-2 0,2-1-1 0,-5 2-1 0,-3-4-1 0,0 2 2 16,-2-1 1-16,-3 1 4 0,-3 0 4 0,-1-2-1 0,-7 2 1 16,0-1-17-16,-3 1-24 0,-4 0-44 0,-5 1-50 0,-3 0-95 15,-4 2-115-15,-5 0-78 0,1 1-58 0,-4-1-31 0</inkml:trace>
  <inkml:trace contextRef="#ctx0" brushRef="#br0" timeOffset="185208.787">12971 5126 97 0,'0'0'474'0,"-2"0"-3"0,0 2-89 16,2-2-132-16,-3 1-85 0,3 1-59 0,-2-2-34 0,2 2-23 0,-3-1-8 0,2 1-1 15,-3 0 2-15,1-2 1 0,0 3-1 0,-3 1-2 0,1-3-5 0,0 3-5 16,-3 0-5-16,-1 2-7 0,0-1-14 0,-1 0-17 16,-2 3-23-16,-1-1-26 0,0 1-39 0,-1 0-46 0,-1 2-95 15,-2-1-120-15,1 0-74 0,-3 0-50 0,1 1-27 0</inkml:trace>
  <inkml:trace contextRef="#ctx0" brushRef="#br0" timeOffset="208874.1372">15847 3225 31 0,'0'0'30'0,"0"0"-1"0,0 0-4 0,0 0 0 15,0 0-2-15,0 0-1 0,0-2 2 0,0 2 2 0,0 0 2 0,0 0 0 0,0 0-1 16,0 0 1-16,0 0 2 0,0 0 1 0,0 0 0 16,0 0 0-16,0 0-2 0,0 0-1 0,0 0 0 0,0 0-1 0,0 0 0 0,0 0-1 15,0 0-1-15,0 0 0 0,0 0-1 0,0 0 0 16,0 0-2-16,0 0 0 0,0 0-3 0,0 0 0 0,0 0 0 0,0 0-1 15,0 0-2-15,0 0-3 0,0 0 1 0,0 0-3 0,0 0-2 16,0 0-2-16,0 0-3 0,0 0 0 0,0 0-3 0,0 0-1 0,0 0-1 0,0 0-1 16,0 0-3-16,-1 0 1 0,1 0-1 0,-2 2 1 15,2-2-1-15,-2 0 1 0,2 0 0 0,-1 0 1 0,-1 0 1 16,2 0 0-16,-2 0 2 0,2 1-1 0,-3-1 0 0,2 2 2 0,-2-2 4 16,1 1 0-16,-1 1 2 0,2-2 0 0,-1 1 1 0,0 1 1 0,-1-2 1 15,0 1 1-15,0 1 0 0,-1-2 1 0,1 1-1 0,2 0 1 16,-1-1 2-16,-1 0-2 0,0 0-2 0,3 0-1 0,-1 0 0 0,1 0 1 0,0 0 1 15,0 0-1-15,0 0 0 0,0 0 0 0,0 0 0 0,0 0 0 16,0 0 1-16,0 0 1 0,0 0-2 0,0 0 0 0,0 0-1 16,0 0 0-16,0 0 1 0,0 0-1 0,0 0 0 0,1 0 0 0,1 0 0 15,-1 0 0-15,2 0-1 0,0 0 0 0,-1 0-3 0,-1 0-1 0,3 0-3 16,-3 0 0-16,3 0 0 0,-1 0 0 0,2 0 0 0,-1 0 1 16,2 0-1-16,2 0 0 0,0 0 0 0,2 0 0 0,1 0 0 0,0-1 0 15,1 0 0-15,3 1 2 0,0-2 1 0,-2 1 1 0,4 1-1 16,-1-2 0-16,0 1-1 0,0 1-1 0,1-3-1 0,-1 3-1 0,0-2-1 0,-2 1 0 15,4 1 1-15,-4-2 0 0,2 1-1 0,-4 1 0 16,2-2-1-16,-4 2-2 0,1 0-1 0,0 0-2 0,-3 0-2 0,-1 0-1 16,-1 0-2-16,0 0 1 0,-3 0-1 0,0 0-3 0,2 0-3 0,-3 0 0 0,-2 0 0 0,0 0 1 15,0 0 2-15,0 0 1 0,-2 0 4 16,0-1 2-16,-1 1 2 0,-2 0 2 0,2 0 3 0,-3 0 0 0,0 0 2 16,-1 0 1-16,-1 0 3 0,-2 0 1 0,0 0 2 0,0 0 0 15,0 0 0-15,-2 1 0 0,1-1-1 0,-3 2-2 0,3-2 0 0,-3 0-1 0,1 1-2 16,1-1 2-16,-3 2 0 0,2-2 1 0,0 0-2 0,0 1 1 15,-3 1-2-15,3-2-1 0,-1 1-1 0,1-1 0 0,0 2-1 0,1-2 1 16,-1 1 1-16,-1-1-1 0,3 2 0 0,0-2 0 0,0 0 0 0,3 0 1 16,-1 0 0-16,3 0 1 0,-2 0 0 0,1 0 0 0,2 0 2 15,-1 0 1-15,3 0-1 0,0 0 1 0,1 0-2 0,-1 0 1 16,3 1-1-16,0-1 0 0,0 0 0 0,0 0-1 0,0 0-1 16,0 0 1-16,0 0 0 0,0 0 1 0,0 0-2 0,0 0 0 0,0 2 1 15,2-2 2-15,-1 0 0 0,-1 0 1 0,4 0 0 0,-4 0 2 16,1 0 1-16,2 0 2 0,0 0 1 0,-1 0 2 0,-1 0-2 0,2 0 1 0,-1 0 2 15,1 0-1-15,2 0 1 0,-2 0-2 0,2 0 0 0,3 0 0 0,0 0-2 16,1-2 0-16,1 1-1 0,4 1-2 0,-1-2-2 0,2 1 0 16,0-2-2-16,0 1-1 0,3 1 0 0,-1-2-4 0,0 1-1 15,0 1 0-15,-2-1-2 0,1-1 2 0,-2 2-1 0,1 1 1 0,-4-2-1 16,1 1-1-16,-1 1-1 0,-1-2 0 0,-2 1-2 0,0 1-1 0,-2 0 0 0,-1 0-2 16,-1 0-4-16,-1 0-4 0,-1 0-4 0,-2 0 0 15,0 0-1-15,-2 0 2 0,-1 0 0 0,-3 0 2 0,1 0 2 16,-3 1 3-16,-1 1 3 0,-2-2 2 0,-2 1 2 0,-2 1 6 0,0-1 6 15,-2 2 5-15,-2 0 6 0,0-1 3 0,-1 1 1 0,0-2 3 0,-2 2 2 16,2-1 2-16,1 1 3 0,-2-2 2 0,2 1-1 0,0 0 1 0,4 0 0 16,-2 0-1-16,4-2-2 0,0 1-1 0,0-1 0 0,4 2-2 15,1-2-2-15,1 0-2 0,1 2-1 0,2 0-3 0,0-2-2 0,3 1-3 16,1-1 0-16,0 0 0 0,0 0-3 0,1 0-1 0,1 0-2 16,1 0 1-16,0 2 1 0,2-2 0 0,-1 0 0 0,3 0 0 0,-1 0-1 0,5 0-1 15,-1 0 0-15,1 0-2 0,3 0 0 16,0 0-1-16,3 0 0 0,0 0 2 0,1-2-1 0,0 1 0 0,2 1-2 0,1-2-2 0,-2 0-2 15,1 2-2-15,2 0 0 0,-4-2-1 0,4 2 2 16,-3-1-2-16,-1 1 1 0,2-2-1 0,-3 0 1 0,1 2-1 0,-1 0 1 16,-3-1 1-16,2 1-1 0,-1-1 2 0,-3 1 1 0,-1 0 0 15,-3 0 0-15,1 0-1 0,-1 0 1 0,-3 0 2 0,-2 0 1 0,1 0-1 16,-3 0 1-16,-1 0 0 0,-1 0 0 0,-3 0 1 0,0 0-1 0,-3 0-1 16,-2 0 0-16,-1 0 0 0,-3 0 2 0,0 0 0 0,-4 0 0 15,-3 1 2-15,0 0 0 0,-1-1 0 0,-1 2-2 0,-2 0 2 16,2-1-2-16,1 1-2 0,-1 0-3 0,2 0-10 0,2 1-12 0,1-1-22 0,3-1-27 15,0 2-31-15,2-2-32 0,3 2-29 0,1 1-28 0,3-1-70 0,4 2-92 16,2-3-57-16</inkml:trace>
  <inkml:trace contextRef="#ctx0" brushRef="#br0" timeOffset="210142.1376">20913 3288 9 0,'-2'0'48'0,"1"0"7"0,1 0 5 0,0 0 3 0,0 0 5 0,0 0 8 15,0 0 2-15,0 0 3 0,0 0 0 0,0 0-1 0,1 0-2 16,1 0-2-16,3 0 0 0,-2 0-4 0,0 0-4 0,2 0-3 0,3 0-8 16,-2 0-5-16,4 0-11 0,2 0-11 0,-1 0-10 0,5 0-9 15,2 0-6-15,-1-2-5 0,2 1-3 0,3 1-1 0,0-2-1 0,2 1 1 0,-2 1-1 16,3-2 0-16,1 2-2 0,-4 0-2 0,0-3 0 0,2 3-2 16,-1-2-3-16,-1 2 0 0,1 0 0 0,-1 0 2 0,0-2 2 15,-2 2-1-15,-1 0 2 0,0 0 0 0,-3 0 3 0,3 0 0 0,-4 0 3 16,0 0 2-16,-2 0 1 0,-1 0 2 0,0 0 0 0,-4 0 1 15,2 0-1-15,-3 0-5 0,-1 0-2 0,-3 0-4 0,2 0-3 0,-1 0 0 0,-4 0-3 16,0 0 1-16,0 0 0 0,0 0 4 0,-4 0 2 16,3 0 3-16,-6 0 2 0,2 0 2 0,-3 0 5 0,-4 0 1 0,-1 0 8 0,-2 0 6 15,-5 0 7-15,0 0 5 0,-4 0 7 0,0 0 7 0,-4 0 3 16,-2 0-3-16,0 0 0 0,-2 0-1 0,0 0 1 0,-2 0-2 0,2 0 1 16,-1 0 0-16,3 0-3 0,0 0-4 0,0 2-5 0,3-2-2 0,3 0-7 15,1 2-6-15,1-2-4 0,4 3-3 0,-1-3-1 16,4 0-1-16,2 2-2 0,1-2 0 0,3 1-2 0,1 1 0 0,3-2 0 0,1 1 2 0,0 1 1 15,0-2-1-15,4 0 2 0,0 0 0 0,0 0 2 16,4 0 3-16,0 1 0 0,-1-1 2 0,2 0 2 0,1 0 1 16,2 2 1-16,3-2 0 0,2 1-1 0,1-1-1 0,0 0-3 0,7 0 1 15,-4 0-1-15,4 0-1 0,1 0-2 0,0 0-2 0,0 0-2 16,2 0-2-16,-1 0-4 0,1 0-5 0,-2 0-1 0,2 0-2 0,-2 0-2 16,2 0 0-16,-5 0-2 0,1 0-3 0,1 0 0 0,-2 0-2 0,0 2 0 15,-5-1 0-15,3-1 1 0,-2 0 1 0,-1 2 2 0,-1-2 0 16,-3 1 3-16,0-1 2 0,-2 2-2 0,-2-2 0 0,4 0 1 0,-6 0 1 15,1 0 1-15,-2 0 2 0,1 0-1 0,-3 0 0 0,-1 0-3 0,0 0-2 0,0 0-2 16,0 0 1-16,-1 0-5 0,-4 0-7 0,-2 0-20 0,-1 0-24 16,-2 0-44-16,-3-2-50 0,-3 1-91 0,-3 1-112 0,-3-2-59 0</inkml:trace>
  <inkml:trace contextRef="#ctx0" brushRef="#br0" timeOffset="213957.1127">16446 5380 182 0,'-2'-5'527'0,"2"0"-43"15,0 1-71-15,0-1-96 0,2 0-107 0,-2 0-63 0,2 3-39 0,-1-3-20 16,3 2-12-16,-3 0-6 0,1 0-6 0,-1 2-5 0,3-2-9 16,-3 1-7-16,1 2-10 0,-1-1-10 0,1-1-7 0,2 2-8 15,-2 0-7-15,1 0-6 0,-1 0-2 0,-1 2-5 0,3-1-2 0,-3 1-3 16,1-1-3-16,1 2-3 0,0 2-2 0,0-2-1 0,-1 3-1 15,2-2-1-15,0 2-1 0,-1 1 1 0,0 2 1 0,-1-2 1 0,-1 3 0 16,2 2 5-16,-1-1 3 0,0 2 5 0,-1 0 6 0,-1 1 2 0,0 1 6 16,0 1 3-16,0 1 2 0,-1 1 3 0,-3-1 4 0,3 1 0 15,-1 0 3-15,-1-1 1 0,0-1 1 0,0 2-2 0,-2-2-2 16,0-1-1-16,1 0-1 0,0-1-1 0,0-1-1 0,0-2 2 0,1 1-1 16,0-4 2-16,0 1 4 0,-2-2 9 0,4-2 13 0,-1 0 14 0,1 0 16 0,-3-2 14 15,3-1 15-15,-1-2 8 0,2 0 3 16,0 0 2-16,-1-3 0 0,1-2-3 0,-2 1-4 0,2-3-5 0,0-1-7 0,0-2-13 15,0-2-17-15,2 0-18 0,-1-2-18 0,2-1-17 16,1-2-17-16,-1-1-8 0,3 1-4 0,0-1-1 0,2-1-1 0,-1 1 1 16,2 0-1-16,-1 0 3 0,1 2 2 0,1 0 3 0,-1 0 1 0,2 2 3 15,-1 1 2-15,2 1 2 0,-2 0-1 0,2 0-2 0,-2 2-2 16,3 3-2-16,-1-2 0 0,0 4-3 0,-1-2-1 0,3 2-2 16,-3 2-2-16,1-1-2 0,1 3 1 0,-2 1-2 0,2 0-2 0,-2 1-1 15,1 3-1-15,0-1 0 0,-1 1 0 0,1 2 0 0,-1 1 0 0,0 1-1 16,0 0 1-16,-2 2 2 0,1 0 3 0,-2 0 1 0,0 2 2 0,0 0 2 15,0 1 2-15,-2 0 3 0,-1 0 3 0,2 3 3 16,-4-3 1-16,0 2 3 0,3-2 2 0,-3 2 3 0,0 0 3 16,-1-1 1-16,0-1 1 0,-1 1 1 0,1 0 1 0,-1-1 1 0,-1-1 1 15,2 0 3-15,0 0 1 0,-2 0 3 0,1-1 1 0,-1-1 0 16,2 0 0-16,-1 2-9 0,1-4-13 0,-2 1-18 0,2 0-19 0,-1 0-29 16,2-1-34-16,-2 0-49 0,3-1-56 0,-1-2-99 0,0 2-121 0,0-2-75 15,1 0-52-15,-3 0-27 0</inkml:trace>
  <inkml:trace contextRef="#ctx0" brushRef="#br0" timeOffset="214800.4331">17303 5557 520 0,'-2'-1'566'0,"-1"-1"-67"16,1 2-106-16,1-1-81 0,-1-1-72 0,2 2-46 0,0 0-32 0,0 0-20 0,0 0-15 15,0 0-13-15,0 0-12 0,0 0-13 16,0 0-12-16,0 0-12 0,0 0-10 0,0 0-10 0,0 0-8 0,0 0-4 0,0 0-5 15,0 0-1-15,0 0 1 0,0 0 0 0,0 0 2 16,0 0 2-16,0 0 1 0,0 0 0 0,0 0 1 0,0 0 0 0,0 0-3 16,0 0 0-16,2 0-2 0,-1 0-1 0,-1 0-1 0,0 0-1 15,2 0-1-15,-2 0-3 0,0 0 0 0,0 0-1 0,0 0-2 0,0 0-1 16,0 0-1-16,0 0-1 0,0 0-1 0,0 0 0 16,0 0-1-16,0 0-1 0,0 0-1 0,0 0 0 0,0 0-1 0,0 0-1 15,0 0-2-15,0 0-1 0,0 0-2 0,0 0 0 0,0 0-3 0,0 0-1 0,0 0 0 16,0 0-2-16,0 0 0 0,0 0-1 0,0 0-2 15,0 0 1-15,0 0 0 0,0 0-2 0,0 0 1 0,0 0-1 0,0 0 1 16,0 0 0-16,0 0 0 0,0 0 0 0,0 0 1 0,0 0-1 0,0 0 0 16,0 0 1-16,0 0 1 0,0 0-1 0,0 0 1 15,0 0 0-15,0 0 1 0,0 0 0 0,0 0-2 0,0 0 1 0,0 0 0 16,0 0 0-16,0 0-2 0,0 0-1 0,0 0-1 0,0 0-2 16,0 0-1-16,0 0-1 0,0 0-2 0,0 0-2 0,2 0-1 15,-1 0 1-15,3 0 0 0,-1 0 1 0,2-1 0 0,-1-1 2 0,4 2-1 16,-2-1-1-16,2-1-1 0,3 2-3 0,0-2-4 0,2 1-5 0,1 0-4 15,1 0-4-15,0-1-7 0,1 1-7 0,1-1-9 0,0 2-9 16,1-2-9-16,1 1-7 0,-3 1-8 0,3-2-7 0,-1 0-7 0,0 2-6 16,1 0-8-16,-3 0-10 0,1 2-12 0,-1 0-11 0,-2-2-13 0,-1 1-19 15,1 1-24-15,-3 0-19 0,-1-1-17 0,-1 1-22 16,-1 0-20-16,-3-1-56 0,-2 3-72 0,1-1-37 0</inkml:trace>
  <inkml:trace contextRef="#ctx0" brushRef="#br0" timeOffset="215013.812">17313 5738 515 0,'-2'3'552'16,"0"-1"-6"-16,2 0-89 0,-1-1-129 0,1-1-84 16,0 0-60-16,0 0-39 0,0 0-27 0,1 2-15 0,-1 0-9 15,4-2-7-15,-3 0-6 0,5 0-6 0,0 0-10 0,-1 0-8 16,3 0-7-16,0 0-9 0,3 0-6 0,0 0-4 0,3-2-4 0,-1 0-5 15,4 2-4-15,-1-1-9 0,3-3-12 0,1 4-16 0,-2-3-18 0,4 1-24 16,-1 0-25-16,1 1-33 0,0-1-38 0,3-1-55 0,-2 1-62 16,2 0-92-16,0-1-105 0,0-2-66 0,1 0-45 0,-3 3-16 0</inkml:trace>
  <inkml:trace contextRef="#ctx0" brushRef="#br0" timeOffset="215357.1434">18200 5359 101 0,'-1'-6'605'0,"1"2"8"0,0-1 5 0,0 1-78 0,0 0-121 0,0 2-110 15,0-1-107-15,0 1-65 0,0-1-44 0,1 3-27 16,-1-1-16-16,0 1-16 0,0 0-11 0,0 0-14 0,2 0-17 0,-2 1-11 0,2-1-11 15,-1 3-8-15,3-1-5 0,-3 1-4 0,2 1 0 0,-1 1 0 0,0 1 1 16,-1 1 4-16,2 0 4 0,-1 1 5 16,1 3 6-16,-1-1 6 0,1 2 6 0,-2 2 6 0,2-1 6 0,-1 2 4 15,0 2 5-15,-2 1 3 0,1 0 3 0,-1 1 4 0,0 1 4 16,0-1 3-16,0 2 1 0,0-1 2 0,0-1 2 0,0 0-2 0,0 1-3 16,0-1-9-16,0-2-7 0,0 1-11 0,0-2-13 0,0-1-15 15,0 1-17-15,0-3-21 0,0-1-20 0,2-1-25 0,-1-3-28 16,-1 2-27-16,2-3-26 0,0 0-31 0,-1-2-27 0,1 0-35 15,1-2-38-15,0-1-52 0,2-2-60 0,-1-2-34 0</inkml:trace>
  <inkml:trace contextRef="#ctx0" brushRef="#br0" timeOffset="215752.3571">18523 5458 151 0,'2'-5'551'0,"0"0"-36"15,-1 2-60-15,-1-1-90 0,0 1-110 16,0 1-68-16,0 2-49 0,0 0-32 0,0 0-24 0,0 0-21 0,0 0-18 0,0 0-15 15,-1 0-15-15,-3 0-7 0,1 2-8 0,-2 1-5 16,0-1-2-16,-1 1 0 0,-1 4 1 0,-2-3 1 0,1 2 3 0,-2 1 3 16,0 1 3-16,-1-1 4 0,-2 1 5 0,1 0 5 0,0 0 3 0,-2-1 1 15,3 2 0-15,-3-2 2 0,5 1-2 0,-3 0-1 0,2 0 0 16,-2-3-1-16,3 3-2 0,0-1 0 0,0-2-2 0,3 2 0 16,0-4-3-16,-2 2-2 0,3-1-3 0,2 1-3 0,0-2-1 0,0 1-2 15,1-1-1-15,0-1-1 0,1-1-1 0,-1 1 0 0,2 1 0 0,0-1 1 0,0-1 1 16,0-1-1-16,0 3 1 0,0-1 2 0,0-1 2 15,2 1 0-15,-1 0 0 0,1 2 2 0,0-1-1 0,1 0 2 16,0 1 1-16,0 0 1 0,2 1 1 0,0 2 1 0,2-2 0 0,1 2 0 16,-1 0 1-16,1 0 1 0,3 2-2 0,2 1-1 0,-1 1 0 15,-1 0 0-15,5 1 0 0,-2 0-1 0,1-1-1 0,2 3 1 0,2 1-1 16,-2-1-1-16,4 3-2 0,-4-3 0 0,2 3-1 0,1-1 0 16,-2 0-2-16,3 1 1 0,-3 1-1 0,2-1-1 0,-3-1 1 0,0 0-1 15,1 1 0-15,-4-2-1 0,2 0 0 0,-3-1 1 16,0 0 1-16,-3-1-5 0,2-3-4 0,-4 2-7 0,1-3-11 0,-5 0-15 0,1-1-16 15,1-3-23-15,-3 2-26 0,-3-2-49 0,0-5-61 16,-1 2-100-16,-3 0-121 0,-1-2-68 0,-2-2-43 0,-1 0-19 0</inkml:trace>
  <inkml:trace contextRef="#ctx0" brushRef="#br0" timeOffset="217057.0892">13258 5186 153 0,'0'0'149'0,"-2"-1"-5"0,2 0-4 16,0 1-3-16,-1 0-1 0,1 0-3 0,-2 0-4 0,0 0-4 16,2-2-5-16,-4 2-5 0,4 0-6 0,-1 0-5 0,-1 0-5 0,2 0-5 15,-2 0-3-15,2 0-4 0,-1 0-4 0,1 0-3 16,0 0-2-16,0 0-4 0,0 0-4 0,0 0-4 0,0 0-3 0,0 0-3 0,0 0-4 15,0 0-4-15,0 0-3 0,0 0-4 0,0 0-4 0,0 0-4 0,0 0-3 16,0 0-4-16,0 0-3 0,0 0-2 0,0 0-3 16,1 0-3-16,-1 0-4 0,2 0-5 0,1 0-3 0,-1 0-5 0,-2 0-3 0,2 0-3 0,0 0-3 15,1 2-2-15,0-2-1 16,2 1-2-16,0 0 0 0,2 1-1 0,3 0-1 0,0 1 1 0,1 0-1 16,6 1 2-16,1-1 0 0,-1 2 2 0,7 0 1 0,1-2 3 15,3 4-1-15,2-1 0 0,2 0-1 0,5 0 1 0,1 1 2 0,3 1 1 16,3-1 2-16,2 1 1 0,3 0 3 0,1 1-3 0,5-1-4 15,-2 3-4-15,5-1-3 0,1 1-2 0,3-1-4 0,-2 2-4 0,3-1-4 16,-1 1-5-16,-1 0-6 0,2 1-6 0,-1-1-4 0,1-1-5 0,-3 2-5 16,-1-2-1-16,-1 1 3 0,-1-2 1 0,0 2 2 0,-2 0 3 15,0-2 4-15,-4 2 4 0,1-4 7 0,-1 3 4 0,-3-2 4 0,0 0 5 0,-2-2 4 16,-2 1 4-16,-1-2 3 0,0 1 2 16,-4-2 3-16,-1 0 2 0,-1-2 3 0,-3 1 1 0,-2-3 1 0,-2 3 0 15,-2-4 2-15,-4 3-1 0,0-3 3 0,-4 0 2 0,-2 0 1 16,-1 0 3-16,-4 0 2 0,-1 0 4 0,0-3 4 0,-4 3 4 0,-1 0 4 0,-2-2 3 15,0 0 2-15,-2 2 1 0,-1-1 0 0,-1 1 0 16,-1 0 0-16,0 0-4 0,0 0-1 0,0 0-5 0,0-2-4 0,-1 0-5 16,-1 2-8-16,0 0-7 0,1-3-6 0,-1 3-6 0,-1 0-5 15,1-2-3-15,1 2-3 0,-2-2-4 0,-2 2-2 0,2-3-2 0,2 1-1 16,-3 1 0-16,-1-1 0 0,2 1-1 0,-2 0 2 0,1-2 1 0,-1 1 1 0,0 1 1 16,-1-2 0-16,1 1 1 0,-1 0 2 15,-2 0 1-15,0 0 2 0,0 1 2 0,0-2 2 0,-1 0 4 16,1 1 3-16,-2-1 5 0,2 0 4 0,-2 1 4 0,2 0 6 0,-2-1 5 15,-1 0 4-15,1 1 3 0,2 0 7 0,-1-1 2 0,1 3 5 16,0-4 3-16,2 3 3 0,-2-1 3 0,3 0 1 0,1-1 3 0,0 3-1 16,0-2-1-16,0 0-1 0,1 1-1 0,2-1-1 0,-4 2-3 15,5-2-4-15,-1 1-3 0,1 1-4 0,0 0-2 0,0 0-2 0,0 0-4 16,0 0-2-16,1 0-5 0,4 0-3 0,-4 0-7 0,2 0-4 16,-1 0-4-16,1 0-4 0,0 0-1 0,-1 1-1 0,3 1 0 0,-2-2 0 15,5 2-1-15,-4-1 0 0,4 1-1 0,1 0 0 0,0 1-1 16,0 1 2-16,1-3 2 0,2 3 3 0,1-1 2 0,-2 2 2 0,3 0 0 15,1-1-2-15,-3 1-3 0,1-1-2 0,1 2-1 0,-3 0-3 0,-1 0-2 16,1 0-1-16,-3 0-2 0,-2 1-3 0,1 0-1 0,-3-2 1 16,1 2 0-16,-4 1 1 0,-1-3 2 0,-3 4 4 15,-3-2-5-15,-2 3-10 0,-2-3-18 0,-4 3-22 0,-2 2-40 0,-4-2-45 0,0 0-96 16,-3 2-118-16,-4-1-69 0,0 2-46 0,-3-1-23 16</inkml:trace>
  <inkml:trace contextRef="#ctx0" brushRef="#br0" timeOffset="217571.7354">16089 5199 250 0,'0'-3'521'0,"0"0"-1"16,0 1-81-16,0 1-119 0,0 1-107 0,0 0-103 0,0 0-59 0,0 0-39 16,0 0-21-16,0 0-11 0,2 3-6 0,-1 0 0 0,1 1 3 15,-1 2 2-15,1 1 3 0,1 3 0 0,2 2 2 0,-4 1-1 16,2 2 3-16,-1 3 4 0,0 4 7 0,-1-2 7 0,-1 6 6 0,0 0 6 0,0 3 3 15,0 1 5-15,0 2 2 0,-1 2 1 0,-3 1 1 16,1 1 2-16,2 0 2 0,-4 3-1 0,0-2 2 0,2 2 1 0,-2-1-3 16,2-1-1-16,2-1-3 0,-3-1-2 0,1 0-6 0,1-4-5 0,-2-2-10 0,4-1-8 0,0-3-11 15,0-3-11-15,0-2-12 16,0-2-14-16,2-3-14 0,0-2-15 0,-2-1-27 0,4-3-34 0,-3-4-43 16,3 0-51-16,0-2-73 0,0-4-86 0,0-3-49 0,1-1-32 15</inkml:trace>
  <inkml:trace contextRef="#ctx0" brushRef="#br0" timeOffset="218257.0085">16196 5075 461 0,'-2'-9'532'0,"2"-1"-42"0,0 3-65 0,0 1-107 0,0-1-123 15,0 2-69-15,2 0-43 0,0 2-24 16,1-2-15-16,0 2-8 0,4 1-5 0,-1-1-7 0,5 0-3 0,0 0-8 15,2 2-5-15,4-2-8 0,3 3-8 0,3-2-6 0,2 0-6 0,5 2-3 16,4 0-5-16,2 0-2 0,5 2-1 0,2 0-1 16,5-2 0-16,4 0-4 0,3 3-6 0,5-3-3 0,5 0-4 0,2 0-4 0,4 0-2 15,5-3 1-15,-1 3 3 0,3 0 7 0,2-4 7 0,0 3 6 16,2-1 5-16,-1 0 3 0,1-1 5 0,3 3 5 0,-2-4 5 16,1 3 4-16,-1-1 6 0,3-1 3 0,-5 1 6 0,-1 0 3 0,0-1-1 15,-3 3 2-15,-2-3 1 0,-5 1 3 0,-4 1 3 0,-2-1 4 16,-4 0 2-16,-4 2 5 0,-4-1 5 0,-5 0 5 0,-3 1 4 0,-5 0 2 15,-4 0-1-15,-3 0-1 0,-4 0-2 0,-3 0-2 0,-3 1-1 16,-6 0-6-16,2-1-6 0,-6 2-4 0,1 0-4 0,-4-1-2 0,-1 1-5 16,2 1-3-16,-4 0-5 0,0 1 0 0,-1 1-2 0,2 0-2 15,0 2 0-15,0 1 2 0,-1-1-2 0,1 1 2 0,-3 3-1 0,4 0 2 16,-2 0 0-16,1 1-2 0,-1 3 1 0,2-1-2 0,-4 0-1 16,3 1-1-16,-1 2-2 0,-1-1 0 0,4 2 0 0,-4 0-1 0,2 1-2 0,-1 1 0 15,-1-1-2-15,1 4-1 0,-1-3 0 16,1 2-1-16,-3 1 1 0,2 2 1 0,-2-1 3 0,0 2 1 0,2 1 3 0,-2 0 1 15,0 1 1-15,0 0 2 0,-1 4 2 0,0-1 2 16,-1 2 1-16,2 1 2 0,-1 0 3 0,1 2 2 0,2 0 1 16,-1 0 0-16,0 1 0 0,-3 2 0 0,2-1 1 0,1 1-1 0,0 0-1 0,0-2 0 15,1-1-3-15,-1 0 1 0,1-2-3 0,-1-1-1 0,0 1 1 16,-1-6-3-16,0 0-3 0,0-1 0 0,1-4 0 0,-3 0-2 16,2-2 1-16,-2-3 1 0,1-2 3 0,0-2 7 0,-2-1 7 15,0-3 8-15,-2-1 10 0,0-2 10 0,-2-1 11 0,-1-2 7 0,0-1 3 16,-3 0 1-16,-5-3 1 0,0 0-1 0,-5 0-2 0,-1-3-3 0,-4 0-6 15,-6 1-9-15,-2-3-11 0,-4 0-7 0,-2 0-7 0,-4 0-10 0,-1-2-10 16,-4 0-7-16,-2 1-4 0,-5-1-3 0,-3 0-3 16,0 0-1-16,-4 1-1 0,-5 0-1 0,-2 2-1 0,-1-2 1 0,-6 2 1 15,1-3-4-15,-1 4-4 0,-4 1-1 0,1-3 2 0,-1 5 1 16,0-2 2-16,-2 1 3 0,-2 1 0 0,0 0 3 0,0 1 3 0,-4 1 0 16,-1-2 0-16,-3 5 1 0,0-3 0 0,-3 1 0 0,0 1-2 0,-2-1 2 15,0 1 3-15,-1 2 0 0,1-2-4 0,2 1-5 16,-1-1-6-16,3 1-10 0,-1-1-11 0,2-1-14 0,3 2-15 0,2-2-20 0,2-2-20 15,4 1-33-15,7-1-43 0,2-1-96 0,7-1-122 0,3-1-84 0,9-1-63 16,6-1-29-16,6-2-12 0</inkml:trace>
  <inkml:trace contextRef="#ctx0" brushRef="#br0" timeOffset="222440.0656">22332 6748 318 0,'0'-6'577'0,"0"2"10"15,0-2-59-15,0 2-97 0,0 0-96 0,0 1-96 16,0 2-62-16,0-3-41 0,2 3-25 0,0-1-18 0,-2 2-13 0,1-2-13 0,-1 2-16 15,0 0-21-15,3 0-15 0,-1 2-16 0,0-2-11 0,1 3-10 0,0-1-6 0,0 1-6 16,2 0-2-16,-1 1-1 0,0 1 0 16,0 2 2-16,0-2 4 0,1 4 3 0,-1 0 6 0,1 2 8 15,-2-1 3-15,0 1 6 0,-1 1 3 0,-1 1 3 0,1 2 4 16,-2 2 4-16,0-3 3 0,-2 3 2 0,2 0 2 0,-1 1 0 0,-3-2-1 16,0-1 1-16,-1 1-1 0,1 1-3 0,-1-3 1 0,1-1-2 15,0-1 1-15,0 0 1 0,0-3 1 0,-1 0 4 0,0 0 6 0,2-3 4 0,2-1 5 16,-3-1 5-16,3-1 2 0,-2-3 3 0,3 0 0 15,-2-1 1-15,0-2 0 0,2-3-3 0,0-2-1 0,2-1-4 0,0-2-6 16,-1 2-5-16,2-6-8 0,2 1-10 0,-2-1-8 0,2-2-7 0,3 0-3 0,-2 0-5 16,2 0 0-16,2-1-4 0,-1 2 2 0,1 1 2 15,-2-1 0-15,2 3 2 0,0-2 1 0,-2 4-1 0,1-1 2 0,-1 4 0 0,-1-1-3 16,1 1-3-16,-2 2-3 0,0 2-3 16,1-1-3-16,-3 3-2 0,1 1-3 0,-2 1-2 0,2 3-2 0,1-1 0 15,1 4-1-15,-3 0 1 0,0 1 4 0,0 0 2 0,1 5 7 16,0 0 5-16,-1-1 5 0,0 4 6 0,-3-2 3 0,2 3 4 0,-1 1 2 15,0-1 3-15,-2 0 1 0,0 1 0 0,0 0 1 0,-2-3 1 16,0 1 0-16,2-1-1 0,-1-2 0 0,-1-2 4 0,2 0 1 0,-1-1 4 16,1-4 5-16,-2 1 6 0,0 0 8 0,2-3 8 15,0 0 4-15,0-3 4 0,0 0 0 0,0 0 1 0,0-3-1 0,2 0-3 0,0-3-4 16,-1-2-6-16,1-1-7 0,1-2-10 0,0-3-12 16,2-1-12-16,-2-1-13 0,3-2-11 0,1-1-7 0,1 2-6 0,-2-3-2 15,5 1 1-15,-3-2 3 0,2 4 3 0,-1-1 6 0,0 2 7 0,-1 1 4 0,0 1 5 16,1 2 4-16,-2 2 2 0,-1 1 1 0,-1 1-3 15,3 3-1-15,-3 0-2 0,-1 3-1 0,1 2-3 0,2 2-1 16,-1 3-2-16,2-2-1 0,-2 5-2 0,2 3 1 0,0 1 2 0,1 1 5 16,-1 2 8-16,0 1 7 0,1 3 9 0,-1 0 3 0,0 3 3 0,1 1-3 15,1 3-8-15,-2-2-12 0,2 1-13 0,1 1-16 0,-3-1-19 0,1-1-24 16,2 2-26-16,-3-2-34 0,2-2-36 0,0 1-45 16,-1-5-46-16,0-1-71 0,1 0-83 0,1-5-61 0,-3 0-48 0,1-3-18 0</inkml:trace>
  <inkml:trace contextRef="#ctx0" brushRef="#br0" timeOffset="222658.8004">23145 6763 311 0,'0'-2'634'0,"0"1"-7"0,0 0-6 15,0 1-8-15,0 0-127 0,5 1-184 0,-4 0-121 0,2 3-89 0,1-1-52 16,0 3-34-16,3-2-15 0,-1 4-4 0,5-1 2 0,-1 3 4 15,-1 0 6-15,5 2 6 0,-1 1 4 0,3 1 5 0,-2-1-5 0,5 2-8 16,-3 0-14-16,3 2-17 0,-2-2-19 0,-1-1-23 0,1 2-26 16,-1 0-28-16,1-1-37 0,-2 0-42 0,-1-2-40 0,-1-1-40 15,1 0-48-15,-3-1-50 0,-1-2-60 0,0-1-58 0,-2-2-29 0</inkml:trace>
  <inkml:trace contextRef="#ctx0" brushRef="#br0" timeOffset="222829.8445">23391 6795 460 0,'-5'-9'605'0,"0"0"9"16,-2 1-74-16,4 2-116 0,-2 2-96 0,4-1-88 0,-3 2-60 0,0 2-47 16,2-1-30-16,-1 4-24 0,2-1-17 0,-3 4-16 0,0 0-14 15,0 3-15-15,-2 2-10 0,-2 2-10 0,0 4-1 0,-1 0-2 0,-4 4 4 16,1 0 5-16,0 5-2 0,-3 0-5 0,0 0-13 0,0 4-18 16,-1 0-26-16,-2 0-29 0,1 2-37 0,3-1-40 0,-2-1-56 15,3 0-64-15,0-2-94 0,1-1-111 0,4-2-60 0,0-4-37 0,2-1-11 0</inkml:trace>
  <inkml:trace contextRef="#ctx0" brushRef="#br0" timeOffset="223223.4344">23799 6778 174 0,'0'-4'677'0,"0"1"-5"0,0-2-5 0,0 2-11 15,0 1-16-15,2 1-160 0,-2 1-233 0,0 0-129 0,2 1-77 0,-1 3-38 16,-1-1-21-16,3 3-6 0,-1-1-1 0,0 2 3 0,-1 3 4 16,2 2 3-16,-1 0 4 0,-2 3 4 0,1 2 6 0,-1-3 3 0,2 5 3 0,-2-1 0 15,0 0 0-15,0-1-2 0,-2 2 0 16,2-1-3-16,-1 0-2 0,-4-2 0 0,4-1-2 0,-1-1-1 16,0-2 3-16,-1 0 3 0,2-3 5 0,-3-2 6 0,3 1 9 0,-1-4 8 15,1 1 4-15,-3-4 6 0,3-1 2 0,-1 0 2 0,1-3 2 16,-1-2 0-16,-1 1-2 0,3-3-5 0,3-4-8 0,-1-1-7 0,-1 0-9 15,4-2-10-15,0-3-13 0,1 3-9 0,2-2-8 0,3 0-6 0,-1-1-4 16,1 0-2-16,3 2 1 0,-1-1 2 0,2 1 4 0,0 1 6 0,0 2 9 16,-2 2 7-16,4 1 7 0,-4 0 5 0,3 1 6 15,-2 2 5-15,0 2 2 0,-1 1 2 0,1 1 2 0,-3 2 1 0,2 2-1 0,-1 1 0 16,0 1-2-16,0 2 0 0,-1 3-2 0,-1 0 1 16,2 2 1-16,-2 0-1 0,0 4-3 0,-1-1-11 0,0 3-12 0,-1 1-18 0,0 0-22 15,-2 0-37-15,1 3-42 0,-2-2-69 16,-1 2-81-16,0 0-120 0,-3-1-140 0,2-1-73 0,-3 0-40 0,3 0-21 15,-1-3-11-15</inkml:trace>
  <inkml:trace contextRef="#ctx0" brushRef="#br0" timeOffset="224702.0528">26184 6685 253 0,'0'-1'578'0,"0"-1"9"15,0 2-72-15,2 0-112 0,-2 0-99 0,0 0-95 0,0 0-57 0,0 0-41 0,0 0-25 16,2 0-19-16,-1 0-16 0,-1 0-15 0,2 2-15 16,-1-1-15-16,-1 0-12 0,4 1-9 0,-3 1-7 0,1 2-2 15,1-1-2-15,-1 0 0 0,-1 3 2 0,3 0 4 0,-3 0 4 16,2 3 7-16,-2 0 6 0,3 1 6 0,-3 1 4 0,1-1 4 0,-1 3 3 15,-1 0 1-15,2 1 1 0,-2-1 1 0,0 2 1 16,-2-3 0-16,2 2 0 0,-1-3 1 0,-1 2-1 0,1-2-2 0,-1-2 0 16,0-2-1-16,1 2 2 0,1-3 2 0,-3 0 3 0,2-2 4 15,1 0 10-15,-2 0 11 0,0-2 8 0,2-2 7 0,0-1 2 0,0 0 2 0,0-1 1 16,0-4 0-16,0 2-1 0,0-4-3 0,0 0-6 16,4-3-6-16,-3 0-10 0,3-1-9 0,0-2-17 0,0-2-17 0,5 0-12 15,-1-1-15-15,1 0-4 0,0 0-7 0,1-1 0 0,2 0-3 0,0 3 1 0,1-1 2 16,-1 1 3-16,-1-1 6 0,1 5 7 0,0-1 7 15,-3 1 6-15,4 2 4 0,-4 2 3 0,-1 0 7 0,1 1 1 0,-1 1 2 16,-1 3-2-16,-1-1-1 0,3 4-2 0,-1-1-2 0,-1 2-4 0,-1 2-3 16,3 1-2-16,-2 1-1 0,1 1 0 0,-2 2 0 15,3 1 4-15,-2-1 1 0,-1 5 4 0,-1-1 4 0,3 1 2 16,-2-1 2-16,-1 1-3 0,0 2-5 0,-2 0-8 0,0-1-9 0,0 1-16 16,1-2-18-16,-3 1-23 0,4-1-27 0,-4-2-33 0,1 2-38 0,-1-4-48 15,3 0-52-15,-1-1-84 0,0-2-95 0,0-1-64 0,0-1-44 16,1-2-19-16</inkml:trace>
  <inkml:trace contextRef="#ctx0" brushRef="#br0" timeOffset="224938.9666">26784 6681 565 0,'1'-5'651'16,"4"2"5"-16,-4 2 5 0,1-1-102 0,1 2-155 0,0-3-116 0,1 3-97 0,0 0-57 15,3 3-37-15,2-3-21 0,1 3-13 0,-1 2-7 16,5-1-8-16,2 2-8 0,3 2-7 0,1 0-7 0,1 1-6 0,5 2-5 16,0 2-8-16,1-2-9 0,2 1-5 0,1 2-13 0,0-2-11 15,-2 5-14-15,0-5-14 0,3 4-19 0,-6-1-21 0,2-2-24 0,-2 2-27 16,0-1-30-16,-1-1-34 0,-3-1-34 0,-1 0-33 0,1-1-39 16,-7-1-40-16,3 0-62 0,-4-3-71 0,1 0-37 0,-3-4-17 0</inkml:trace>
  <inkml:trace contextRef="#ctx0" brushRef="#br0" timeOffset="225114.6981">27362 6631 207 0,'-4'-10'612'15,"-3"-1"-11"-15,2 2-19 0,2 3-93 0,0 1-127 0,0 0-86 16,-2 0-62-16,4 3-44 0,-1 2-34 0,1 0-27 0,-3 0-22 16,3 2-25-16,-4 3-25 0,2 2-17 0,-5 2-15 0,0 1-10 0,0 4-5 15,-2 1-1-15,-3 2 1 0,0 4 6 0,-5 1 10 0,2 2 6 0,-2 0 5 16,-4 5-7-16,1-3-13 0,-3 3-26 0,-1 2-33 0,0 1-50 15,4-2-59-15,-4 2-119 0,3-1-150 0,-4-3-85 0,4 1-55 0,2 0-29 16,1-4-21-16</inkml:trace>
  <inkml:trace contextRef="#ctx0" brushRef="#br0" timeOffset="226853.0712">27953 6529 117 0,'0'-3'153'0,"2"0"-14"0,0 0-11 0,-2 3-10 16,1-3-5-16,1 1-3 0,-2 0-4 0,1 1-4 0,-1-1-4 16,2-1-7-16,0 1-3 0,-1 0-1 0,1 2 2 0,-2-3 4 0,1 3 6 15,-1-2 4-15,2 0 8 0,1 1 6 0,-3-1 5 0,1 0 7 16,-1 1 3-16,3-1 2 0,-3 0 3 0,2 2 2 0,0 0-1 0,-2-2-2 15,0 2-2-15,0 0-4 0,0-1-8 0,0 1-5 0,0-2-8 16,0 2-7-16,0 0-10 0,0 0-10 0,0 0-9 0,0 0-8 0,0 0-8 16,0 0-10-16,0 0-8 0,0 0-6 0,0 0-8 0,0 0-7 0,0 0-6 15,0 0-5-15,0 0-6 0,0 0-6 0,0 0-4 0,0 0-4 0,0 0-6 16,0 0-6-16,0 0-3 0,0 2-3 0,0-1 0 16,0 1-2-16,1 2 2 0,-1 1-1 0,2 0 2 0,0 2 0 0,-1 1 0 0,1 0 2 15,1 4 5-15,0 2 5 0,0 0 6 16,2 3 8-16,-2 3 5 0,2 1 5 0,-2 3 3 0,2 1 2 0,1 2 2 0,-1 4 2 15,1 0 3-15,-1 3 1 0,0 2 2 0,-1 1 3 16,1 4 0-16,2 0-4 0,-1 2-3 0,-3-1-3 0,-2 2-2 0,1-1-4 16,-2 0-3-16,-2 0-4 0,1-3-4 0,-2 2-4 0,-3-5-3 15,-1 1-2-15,1-3-3 0,-2-2-2 0,-5-3 1 0,2-1 1 0,-2-4 0 16,-1-4 2-16,1 0 1 0,-4-3 2 0,1-3 1 0,-1-3 1 16,-2-3 0-16,3-2-2 0,-4-2-7 0,2-4-7 0,-2-1-18 15,-1-3-19-15,0-3-29 0,3-3-35 0,-1-1-55 0,1-7-66 0,3-1-95 16,-1-3-108-16,2-3-72 0,1-2-51 0,1-6-26 0,2 0-9 15</inkml:trace>
  <inkml:trace contextRef="#ctx0" brushRef="#br0" timeOffset="227153.6692">28095 6145 77 0,'2'-7'594'0,"-2"1"6"0,0 2 5 15,0-1-68-15,0 2-105 0,-2-1-116 0,2 1-120 0,0 1-70 0,0 2-47 0,0 0-22 16,0 0-15-16,-2 0-11 0,2 2-11 0,-3 1-11 0,1 2-12 16,0-1-9-16,-1 3-6 0,0-1-3 0,0 1 0 15,-2 2 2-15,2 2 2 0,-3-1 2 0,1 1 5 0,2 1 2 0,-1 0 2 0,3-2 2 16,-2 2-1-16,1-1 1 0,0-1-1 0,1-2 1 0,1 2-1 16,0-3 2-16,0 0 0 0,0-1 4 0,0-2 3 0,0 1 6 15,1-2 6-15,1-2 3 0,0 1 3 0,1-2 1 0,2-2 3 0,-2-1 5 0,2-1 2 16,4-2 4-16,-3-2 4 0,1 0 2 0,1-4 2 15,1 2 1-15,0-3 1 0,0-2 0 0,-2 0 1 0,-1-2-2 16,-1 0 0-16,-2 1-5 0,2 1-3 0,-3-2-10 0,0 0-10 16,-2 5-26-16,-4-2-35 0,1 1-50 0,-2 3-61 0,-3 1-130 0,-2 1-164 15,-3 1-96-15,-4 5-64 0,-3 0-33 0,-3 4-19 0,-4 0-11 0</inkml:trace>
  <inkml:trace contextRef="#ctx0" brushRef="#br0" timeOffset="229626.0666">25344 7771 315 0,'0'-7'400'15,"1"-2"-94"-15,-1 0-63 0,2 1-47 0,-1-1-24 16,-1 0-13-16,2 0-6 0,0 1-3 0,-2 0 3 0,1-1 4 0,-1 4-2 16,0-2-3-16,0 1-6 0,0 1-5 0,0-1-9 0,0 3-8 0,0-1-10 0,0 1-13 15,0 1-10-15,0 2-11 0,0-5-10 16,0 5-11-16,0 0-10 0,0 0-11 0,0 0-12 0,0 0-15 0,0 0-11 0,2 3-11 15,0-1-7-15,-1 0-6 0,1 2-3 0,-1 2-2 16,2 2-1-16,-1 1 0 0,-1 3 5 0,2 5 4 0,-1 0 7 0,0 6 5 16,-1 2 8-16,2 2 10 0,1 6 7 0,-3 2 8 0,3 2 3 15,-1 3 3-15,1 3 3 0,-1 2 1 0,2 1 1 0,-2 4 0 0,2-2-3 16,-2 1-4-16,2 4-2 0,-2-2-4 0,3-2-4 0,-3 1-5 0,2-1-5 16,-1-3-9-16,0 1-8 0,0-3-7 0,-1-1-6 15,1-1-7-15,-2-6-4 0,-1 1-6 0,3-4-6 0,-4-3-6 0,1-1-9 16,1-3-7-16,-2-4-10 0,0 0-7 0,0-6-12 0,0-1-11 0,-2-3-21 15,1-4-25-15,-1-3-34 0,-1-1-38 0,-2-4-39 0,2-2-42 0,-3-5-26 16,-1 0-17-16,1-2-46 0,-3-3-57 0,1-3-29 0</inkml:trace>
  <inkml:trace contextRef="#ctx0" brushRef="#br0" timeOffset="229951.6707">25152 8540 90 0,'-7'-9'504'0,"2"2"-27"0,0-1-43 0,0 3-76 0,2 2-94 0,1 0-58 16,1-1-43-16,-1 3-29 0,2 1-24 0,0 0-17 0,0 0-13 0,2 1-12 15,-1 1-13-15,3 1-12 0,0-1-13 0,1 4-11 0,0 1-11 16,3 0-9-16,0 3-7 0,0 2-3 0,1-2-2 0,4 4 3 0,0 1 4 16,0-1 3-16,2 3 6 0,0 1 1 0,2-1 4 0,1-1-2 15,-2 3-5-15,5-1-6 0,-2 0-5 0,0 0-11 0,1-1-13 16,1 0-16-16,0-1-15 0,-1-1-21 0,2-3-24 0,-3 2-18 0,3-4-19 0,-1 0-21 16,0-3-22-16,-3-1-15 0,4-3-12 0,-2-2-2 15,-2-2 2-15,4-1 14 0,-4-4 22 0,2 0 31 0,-3-3 36 0,0-1 39 0,-2-4 44 16,-2 1 41-16,-2-2 40 0,2 0 38 15,-5-1 42-15,-3-1 37 0,-1 0 40 0,1 2 26 0,-4-1 23 0,-1-1 10 0,-1 2 7 16,-2 0-5-16,0 3-7 0,0 1-13 0,-2-1-15 16,0 0-18-16,0 5-21 0,0-1-20 0,-2 1-21 0,0 1-22 0,2 3-22 15,-1 0-20-15,0 2-19 0,-2 2-16 0,-2 2-14 0,2 2-13 16,-2 1-11-16,-2 2-19 0,-1 4-22 0,0 2-28 0,-4 1-30 0,0 3-43 16,0 0-47-16,-1 4-78 0,-2 0-90 0,1-1-105 0,-3 4-110 0,1-1-60 15,-1 0-31-15,2-2-14 0</inkml:trace>
  <inkml:trace contextRef="#ctx0" brushRef="#br0" timeOffset="230356.3953">25430 6082 492 0,'4'-6'610'0,"-4"3"12"15,1-2-69-15,-1 3-112 0,0 1-98 0,0-1-92 0,0 1-59 0,0 1-41 16,0 0-26-16,0 0-20 0,0 0-16 0,0 0-18 0,2 1-17 16,0-1-19-16,-2 2-16 0,1 0-14 0,2 3-13 0,1-1-9 0,-1 4-5 15,3 1-1-15,-1 1 0 0,-1 3 2 0,4 1 2 16,0 3 3-16,2 2 5 0,-1 1 5 0,3 4 5 0,1 1 6 16,0 1-1-16,1 4-1 0,1 0-6 0,2 2-9 0,-1-1-11 0,1 1-12 15,-1 2-16-15,3 0-19 0,0-1-22 0,-2 1-24 0,1 0-28 0,-2-1-32 0,1-1-34 16,-1 0-38-16,1-3-60 0,-1 0-73 0,0-1-67 15,-3-5-65-15,0-1-32 0,0-3-15 0</inkml:trace>
  <inkml:trace contextRef="#ctx0" brushRef="#br0" timeOffset="230538.9344">25843 6251 317 0,'-6'-15'646'0,"1"1"3"0,0 2 0 16,0 2-1-16,0 1-125 0,1 2-186 0,0 2-114 0,0 2-80 0,-2 3-52 0,-1 2-35 15,-2 4-18-15,0 1-13 0,-3 5-8 0,-5 2-8 0,0 5-8 0,-5 4-6 16,-4 3-5-16,0 4-3 0,-6 3 1 0,-1 4 4 0,-4 3-5 16,-2 3-10-16,-4 4-23 0,-1 3-32 0,-4 3-51 15,0 2-63-15,-2 4-122 0,-3 2-152 0,-7 2-83 0,0 2-50 0,-4-2-26 16,3-2-15-16</inkml:trace>
  <inkml:trace contextRef="#ctx0" brushRef="#br0" timeOffset="232038.812">25122 9706 654 0,'2'-12'670'0,"-1"0"-16"0,-1 2-4 0,2 1-96 0,0-1-139 16,-2 3-130-16,1 1-124 0,-1 2-71 0,2-1-44 0,1 2-24 16,-1 0-13-16,1 2-6 0,0-1-3 0,0 2-3 0,3 2-1 0,-1 0-6 15,0 3-8-15,1 0-7 0,-1 0-5 0,4 2-4 0,-1 1-2 16,-1 1 2-16,-1 3 4 0,3-1 4 0,-2 1 5 0,-2 0 3 0,-1 2 2 0,1 0 1 15,-2 2 3-15,1 0 2 0,-2 1 1 0,-2 0 1 16,0-1 2-16,0 2 2 0,-2-2 0 0,-2 1 2 0,1 0 0 0,0-1 0 16,0-1-1-16,-4-2 2 0,4 1 1 0,-2-4 1 0,-1 0 0 15,3 2 3-15,-2-5 3 0,2 0 4 0,-2-2 5 0,2-1 4 0,0 1 3 16,0-4 3-16,-2 1 2 0,2-2 3 0,2-2 0 0,-1 1 2 16,0-4-2-16,1 1 0 0,1-2-4 0,0-2-5 0,0 0-6 0,0-4-9 15,1 0-11-15,3 0-8 0,0-1-7 0,2-2-6 16,2 0-4-16,0-2-7 0,0 1-6 0,5 0-3 0,-2-2 0 0,1 2 0 0,1-1 3 15,2 0 1-15,-1 2 3 0,0 2 3 0,2-2 6 0,-3 3 2 0,0 1 3 16,0 2 0-16,1 0 0 0,-3 3 0 0,1 0 2 0,2 2 0 16,-5 1-1-16,2 2-2 0,-1 1-1 0,-1 1 0 0,4 1-1 0,-5 0 0 15,1 4-1-15,-1 0 1 0,3 0 0 0,-3 3 3 16,-1 0 3-16,2 1 3 0,-4 2 1 0,-1 1 2 0,1 0 2 16,0 2 1-16,-2 0 0 0,-1 0 1 0,0 2 1 0,-2-1 0 15,0-1 1-15,0 0 0 0,-2 1 2 0,0 0 0 0,1-3 2 0,-4-1 0 16,2 0 3-16,-1-2 4 0,1 0 6 0,2-1 8 0,-3-3 10 15,3 1 10-15,-2-4 10 0,2 2 8 0,-3-2 7 0,4-3 5 0,-1 0 3 16,1 0 1-16,-2-2 2 0,0-2-1 0,2-1-2 0,0 0-5 0,2-3-4 16,0-1-10-16,1-3-10 0,0 1-12 0,1-3-11 0,1 1-9 15,3-3-10-15,0 0-3 0,1 0-5 0,-1 0 0 0,2-1 2 16,1 0 1-16,0 1 4 0,-1 1 4 0,0 0 4 0,0 2 3 16,0 0 3-16,-1 3 1 0,-1 1-2 0,-2 1 0 0,1 3-1 0,-1 0-2 0,2 0-1 15,-3 4-3-15,-1 1-7 0,1 1-4 0,2 1-3 16,-2 3-6-16,2 1-4 0,-1-1-2 0,2 4 0 0,2 1 1 15,-4 2 4-15,0 1 4 0,2 0 3 0,-3 2 0 0,4 2 5 0,-4 0-6 16,2 1-7-16,-4 0-12 0,2 2-14 0,-2-1-20 0,1 0-25 0,-2 1-31 16,-1-1-35-16,3 1-43 0,-3-2-50 0,1-2-90 0,-1 0-108 0,1-1-73 15,0 2-52-15,-2-6-19 0</inkml:trace>
  <inkml:trace contextRef="#ctx0" brushRef="#br0" timeOffset="232303.8797">26134 9639 175 0,'-2'-6'631'0,"2"-1"5"0,-1 2 3 16,1 0 3-16,0 2-109 0,0 0-165 0,0 0-120 0,1 2-100 0,-1 0-58 15,4 1-38-15,-3 1-20 0,2 0-11 0,1 2-6 16,2 0-4-16,3 3-7 0,1 1-7 0,1 1-6 0,1 2-5 0,5 2-1 0,0 0 0 0,1 2 3 15,2 0 3-15,2 2 2 0,1-2 2 0,1 3 1 0,2 2-3 16,0-1-3-16,1 0-6 0,0-1-6 0,-2 3-11 0,4-2-11 16,-3 0-13-16,-1 1-16 0,-2 1-17 0,1-5-22 0,-1 1-21 0,-3 1-31 0,-2 0-29 15,1-2-31-15,-3-2-29 0,0-1-38 16,-3-1-44-16,1 1-65 0,-3-3-78 0,-1-1-43 0,0-3-25 16</inkml:trace>
  <inkml:trace contextRef="#ctx0" brushRef="#br0" timeOffset="232488.7264">26673 9644 221 0,'-3'-7'568'0,"-3"0"9"15,3 1-66-15,-1 1-102 0,1 2-98 0,1 0-96 16,-1 0-56-16,2 3-40 0,-3 0-20 0,1 2-15 0,-3 2-9 0,2 1-11 16,-1 2-11-16,-3 2-12 0,0 3-8 0,-5 2-8 0,0 1-5 15,-1 3-2-15,-2 0 2 0,-1 3 4 0,-1 2 3 0,-3 0 1 0,-1 4-3 16,-4 0-5-16,2 2-16 0,-4 0-19 0,-1 3-35 0,-1 1-42 15,-1 0-72-15,-1 2-88 0,0-1-108 0,1 0-121 0,-2 3-63 0,1-4-38 16,4 0-21-16</inkml:trace>
  <inkml:trace contextRef="#ctx0" brushRef="#br0" timeOffset="233622.7942">27410 9636 238 0,'0'0'558'0,"0"-2"0"0,0 2-3 0,0 0-106 0,0 0-156 0,0 0-94 15,0 0-64-15,0 0-38 0,0 0-26 0,0 3-11 16,0-1-6-16,1 2-5 0,-1 2-4 0,2 1-7 0,-1 2-7 0,-1 3-8 0,2 1-4 15,0 2-2-15,-1 3-2 0,2 2 3 0,-1 3 2 0,2 1 4 0,0 4 2 16,-1 0 0-16,-2 2-2 0,3 4 2 0,0 2-1 16,0 3 0-16,-1-1-2 0,0 2 1 0,1 3 0 0,-2 1 0 0,0 1 2 0,-1 1 1 15,1 4 0-15,-2-3 1 0,-2 2 3 16,-1 1-2-16,-1-1-2 0,-3-1-2 0,-1-2-3 0,2 0-3 0,-7 0-3 16,2-3-2-16,-2-2-3 0,-2-4-3 0,-1 0-2 0,-5-4 0 15,3-3-1-15,-3-4-1 0,-1-2 1 0,0-4-3 0,-2-3-3 0,0-3-5 16,0-3-6-16,-1-3-10 0,0-6-11 0,0 1-18 0,0-6-18 15,-1-2-25-15,1-6-28 0,-1-1-40 0,3-4-48 0,1-5-101 16,-1-5-126-16,3-1-82 0,0-5-58 0,2-3-28 0,1-5-13 0</inkml:trace>
  <inkml:trace contextRef="#ctx0" brushRef="#br0" timeOffset="233913.4621">27331 9153 96 0,'6'-9'586'0,"-3"3"6"0,2-1-14 16,-4 4-20-16,3-2-128 0,-1 1-183 0,-2 3-105 0,3-1-63 15,-3 1-35-15,-1 1-20 0,2 1-10 0,-1 1-4 0,1-1-5 16,1 3-7-16,-2 1-6 0,1-2-7 0,-1 2-2 0,1 2-2 0,0-2 1 0,-1 2 4 0,-1 0 3 16,2-1 8-16,0 0 4 0,-2-2 5 15,1 2 3-15,1-4 5 0,-2 3 11 0,1-2 12 0,-1 1 14 0,2-3 12 16,0 1 13-16,-2-2 17 0,0 0 16 0,0 0 18 0,0 0 12 15,0-2 11-15,1 1 3 0,1-1 0 0,-1-3-4 0,4 3-5 0,-4-3-11 16,3-3-12-16,-1 3-13 0,0-3-15 0,-1 0-15 0,-1 0-19 0,2-1-28 16,-1 2-36-16,0-1-43 0,-1 0-48 0,-1 2-63 0,-1 2-71 15,-3 0-125-15,0 2-152 0,-4 2-96 0,-5 2-67 0,0 0-36 0,-4 4-17 16,-4 0-12-16</inkml:trace>
  <inkml:trace contextRef="#ctx0" brushRef="#br0" timeOffset="236272.7406">21485 7386 78 0,'0'0'327'0,"0"0"-98"0,0 0-58 16,0 0-40-16,0 0-26 0,0 0-15 0,0 0-9 0,0 0-4 0,0 0-6 15,0 0-7-15,0 0-8 0,0 0-8 0,0 0-9 0,0 0-11 16,0 0-9-16,0 0-6 0,0 0-6 0,0 0-6 0,0 0-6 0,0 0-8 15,0 0-2-15,0 3-3 0,0-2-2 0,0 2 1 0,0 0 0 0,2 0 0 16,-1 4 1-16,-1-3 1 0,2 3 1 0,0 1 3 0,-2 2 2 0,1 1 1 16,-1 1 4-16,0 3 5 0,0 2 4 0,0 0 3 0,0 4-1 15,0 1 2-15,-1 4 0 0,-1 1 2 0,0 3 1 0,-1 3 2 16,-2 4 3-16,1 1 2 0,-1 3 2 0,0 4 4 0,-1 1 1 0,0 4 3 16,-4 4 1-16,2 0 1 0,0 3 0 0,0 1 1 0,1 2-2 0,0 2-4 15,-1-2-4-15,2 0-4 0,1-2-5 0,-1-1-4 16,1 0-1-16,2-2-2 0,2-2 2 0,1-2-2 0,-2 0 2 0,2-7 1 0,2 0 2 15,-2-1 1-15,1-3 0 0,2-3 0 0,-1-2-3 16,0-2-8-16,1-1-12 0,-2-5-12 0,4-1-24 0,-4-2-33 0,1-4-32 16,0-1-31-16,-1-3-36 0,2-1-36 0,-3-2-70 0,2-4-85 15</inkml:trace>
  <inkml:trace contextRef="#ctx0" brushRef="#br0" timeOffset="237172.9296">21501 7518 90 0,'-1'-2'392'15,"-1"2"-73"-15,2-1-94 0,0 1-58 0,0 0-37 0,0 0-25 16,0 0-16-16,0 0-9 0,0 0-6 0,0 0-6 0,0 0-7 0,0 0-10 15,0 0-10-15,0 0-11 0,0 0-10 0,0 0-7 0,0 0-6 0,0 0-5 16,0 0-3-16,0 0-2 0,0 1-1 0,2-1-3 0,-1 2-1 16,-1-2 0-16,4 1 1 0,-3 1-1 0,3-1 2 0,0 1 3 0,2 1 2 15,1-2 2-15,2 2 2 0,3-1 3 0,1 1 3 16,4 0 3-16,1-1 5 0,4 2 3 0,7-1 4 0,1-2 1 0,5 3-1 16,4-4-6-16,4 0-9 0,5 0-6 0,6 0-7 15,3-4-7-15,7 1-9 0,0 0-11 0,7-1-8 0,2-2-5 0,3 2-2 16,2-1-1-16,0-1-1 0,3 0 0 0,3-2 0 0,0 2 4 15,1-2 8-15,0 3 5 0,-1-2 7 0,-2 0 6 0,0 1 9 0,-1-1 8 16,-3 2 10-16,-6 1 3 0,1-1-1 0,-5 2 0 0,-5-1 2 0,-4 0 0 16,-4 3 2-16,-6-2 2 0,-3 3 1 0,-5-1 1 0,-3-1 1 0,-5 2 3 15,-3 0 0-15,-6 0 3 0,0 0 1 0,-6 0 2 0,-2 0 4 0,-2 0 1 16,-2 0 0-16,-2 0-1 0,-2 2 1 0,-1-2-2 16,-2 0-3-16,0 1-2 0,-2-1-4 0,1 0-2 0,-2 0-6 0,-1 0-3 0,2 2-6 15,-3-2-4-15,0 1-8 0,2-1-3 16,0 1-2-16,-1 1-3 0,-1-2 0 0,2 3-2 0,-1-1 0 0,-1 1 1 15,2 0 1-15,0 0 1 0,-2 1 2 0,1 1 2 0,-1 1 1 16,2 1 3-16,0 0 1 0,-2 1 1 0,1 1 0 0,-1 0-3 0,2 3 0 16,0-1 1-16,-2 1-1 0,2 2 0 0,0 3 0 0,-2-2-1 0,1 3-1 15,-1 3 0-15,2 0 3 0,-1 2 1 0,-1 2 4 0,2 2 5 16,0 5 4-16,-2-2 3 0,1 6 4 0,1 2 4 0,0 2 3 0,1 2 2 16,-2 3 2-16,4 4 4 0,-2 2 0 0,3 2 1 15,-1 2-2-15,0 1-3 0,0 0-3 0,1 2-5 0,2-1-6 0,-3 0-2 0,3-1-6 0,-2-3 0 16,0 1 0-16,4-2 2 0,-4-2 1 15,0 0 1-15,1-4 1 0,0-1 1 0,-2-3 3 0,2-1 2 0,-3-3 2 16,0-4 3-16,1-1 4 0,-1-3 3 0,-3-1 3 0,3-4 0 16,-3-2-3-16,1-1-2 0,-2-5-2 0,0 0-2 0,0-3-5 0,-2-1-14 15,1-3-16-15,-3-1-26 0,1-2-29 0,-3-2-50 0,1 0-61 0,-3-3-98 16,0-1-117-16,-2-1-67 0,-5-1-45 0,1-3-22 0</inkml:trace>
  <inkml:trace contextRef="#ctx0" brushRef="#br0" timeOffset="237639.0698">21505 9537 198 0,'-5'4'178'0,"0"-1"-50"0,0 0-32 16,0 0-10-16,2 0-2 0,-3 0 7 0,3 0 11 0,0 0 10 0,-1-1 12 0,3-1 4 15,-1 0 3-15,1 2-5 0,1-1-6 16,0 0-8-16,0-2-7 0,0 0-9 0,0 0-11 0,1 1-7 0,1-1-8 15,1 2-6-15,0 0-4 0,2-2-3 0,4 0-6 0,1 0-2 16,1 0-6-16,6 0-3 0,5 0-3 0,3 0-2 0,5-2-2 0,7 0-3 16,4 1-1-16,6-3-1 0,6 0-3 0,5 1-5 0,4-1-5 15,6-1-6-15,3 1-7 0,2-1-3 0,6 2-1 0,-1-1-1 0,3-1-3 16,2 3-3-16,0-1-5 0,1-1-4 0,2 3-3 0,-1-3-4 16,2 4-1-16,-2 0-1 0,0-3-1 0,-1 3 1 0,0 0 0 15,-4 0-2-15,-2 0-5 0,-2-2-5 0,-5 2-5 0,-3-2-2 0,-2 1-1 16,-7 1-4-16,-4-2-2 0,-3 0-3 0,-4 2-5 0,-7-3-5 15,-3 3-8-15,-5-4-5 0,-3 3-4 0,-5-3-9 0,-3 1-10 0,-4 1-19 16,-4-1-25-16,-3-2-32 0,-4 2-38 0,-1-1-62 0,-6-1-74 16,-2-1-39-16</inkml:trace>
  <inkml:trace contextRef="#ctx0" brushRef="#br0" timeOffset="258004.9175">8483 4975 69 0,'0'-1'109'0,"3"-2"-1"0,-2 1 3 16,-1 1-2-16,2-2 0 0,1 1-3 0,-1 0-4 0,-1 0-6 0,1 0-7 16,1 1-8-16,-1-1-11 0,0-1-7 0,-1 2-7 0,2-1-9 0,1-1-7 15,0 1-6-15,-1 1-6 0,0-1-4 0,2 0-5 16,0 1-4-16,0-1-4 0,1-1-3 0,3 1-4 0,1 0 0 0,3-1-1 16,2-1-1-16,0 1 0 0,7-2 2 0,1 3 1 0,4-3 4 15,3 2 3-15,0-1 1 0,5-1 2 0,3 1 1 0,5-1 0 16,-1 1 0-16,4 1 1 0,3-2 0 0,0 2-1 0,2 0 1 0,3 1 1 0,1 0-3 15,-1-1-3-15,-1 3-6 0,1 0-1 0,-2 0-5 0,2 2-2 16,-5-1-4-16,2 2-1 0,-3 1-2 0,-3 1-3 0,2 1-1 0,-4-1 1 16,-1 5 0-16,0-2 0 0,-3 4 3 0,2 0 3 0,-3 0 1 0,0 1 3 15,-1 2 3-15,-1 1 0 0,2 3 3 0,-2-2 1 16,-1 4 4-16,0 1 2 0,1 3 3 0,3-2-1 0,-2 4 0 16,-1 2-2-16,1 0-3 0,0 4-2 0,1-1 0 0,-1 5 3 0,-1 0 4 15,-1 3 0-15,1 1 3 0,-3 3 0 0,1 0 1 0,-3 3-2 16,-2 2 1-16,-1 0 0 0,1 0 1 0,-4 3 1 0,1 1 1 15,-3 1 1-15,2 1-3 0,-3-1-6 0,-1-1-3 0,1 0-5 0,-1 0-4 16,-2-3-3-16,1 1-3 0,-1-2-3 0,-1 1 1 0,0-3 2 0,0 1 3 16,1-3 0-16,-2 0 2 0,-1-1 3 0,3 0 1 0,-3-2 2 15,1 0 3-15,-1-3 3 0,0 1 3 0,0-2 3 0,-1 1 4 0,-2-3 3 16,3 0-2-16,-3-1-3 0,-1-2-2 0,1 0-3 0,-2-2-3 16,2 1-3-16,-4-3-5 0,3 0-4 0,-5-2-7 0,1-1-9 0,-2-1-7 0,-1-2-8 15,1 0-8-15,-1-4-5 0,-2 0-7 16,0-2-6-16,-1 0-7 0,-2-5-3 0,0 2-2 0,0-3 1 0,0-2-1 0,-2-2-4 15,-2 1-5-15,0-2-6 0,1-3-7 0,-3-1-11 0,0 1-9 0,-1-3-11 0,-1 0-9 16,-4-4-7-16,2 1-7 0,1-2-2 0,-4 0-5 16</inkml:trace>
  <inkml:trace contextRef="#ctx0" brushRef="#br0" timeOffset="258358.6626">11015 7040 60 0,'-8'-9'154'0,"0"-1"5"16,2 2 3-16,1 3 3 0,0-1 2 0,1 0 1 0,0 1-4 0,2 1-7 0,0-1-8 15,2 2-14-15,0 2-15 0,0-1-16 16,0 1-15-16,2-1-15 0,0 2-12 0,0 0-13 0,1 0-9 0,0 2-11 16,-1-1-9-16,3 2-8 0,-2 0-5 0,3 0-6 0,0 3-2 15,1-1-1-15,1 1 1 0,0 0 2 0,1 1 2 0,-1 1 1 16,2 1-1-16,2-1 0 0,-2 2 1 0,-1 0-1 0,4 1-1 0,-2-1 1 16,0 0-1-16,1 2-1 0,1 0 0 0,1-1-2 0,-2 1-1 0,0-1-4 15,2 1-7-15,-2-2-11 0,2 1-9 0,0-1-9 0,0 2-12 16,-1-3-12-16,2 0-9 0,0 0-13 0,0-2-10 0,0 0-11 0,2-2-11 15,-1 1-12-15,3-4-7 0,-3 0-6 0,4 0-2 0,-2-2 2 0,-1-2 7 16,4-1 7-16,-4-1 12 0,4-3 11 0,-3 1 16 0,-1-1 18 16,1-2 23-16,-2 0 27 0,2-2 29 0,-4-1 30 0,0 1 28 0,-1 0 27 0,-1-1 25 15,-4 0 24-15,0 1 19 0,-1-1 15 16,-1 2 12-16,-2 0 12 0,0-2 5 0,-3 5 0 0,-1 0-8 16,0-1-14-16,0 2-16 0,-3 0-17 0,1 3-16 0,-1-1-20 15,-3 2-17-15,3 1-16 0,-2 2-14 0,-1 2-13 0,-1 2-13 0,-1 2-12 16,-4 4-22-16,2 1-30 0,-4 5-41 0,2 3-47 0,-4 4-62 0,2 2-67 15,-2 2-93-15,-2 5-106 0,1 0-61 0,-1 3-36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55:53.004"/>
    </inkml:context>
    <inkml:brush xml:id="br0">
      <inkml:brushProperty name="width" value="0.05292" units="cm"/>
      <inkml:brushProperty name="height" value="0.05292" units="cm"/>
      <inkml:brushProperty name="color" value="#FF0000"/>
    </inkml:brush>
  </inkml:definitions>
  <inkml:trace contextRef="#ctx0" brushRef="#br0">12683 5390 10 0,'0'0'20'0,"0"0"-5"0,0 0-2 0,0 0 1 0,0 0 1 0,0 0 6 15,0 0 1-15,0 0 2 0,0 0 3 0,0 0 2 0,0 0 4 0,0 0 1 16,-2 0 4-16,0 0 1 0,-1 0 3 0,0 0 0 0,3 0 1 15,-1 0 1-15,-1 0-1 0,2 0-1 0,-1 0 0 0,-1 0 0 0,2 0-1 0,0 0 1 16,0 0 1-16,0 0-1 0,0 0 1 0,0 0 0 16,0 0 0-16,0 0-1 0,0 0-1 0,0 0-3 0,0 0-2 0,0 0-1 0,0 0-1 15,0 0-2-15,0 0 1 0,0 0-1 0,0 0-1 16,0 0-1-16,0 0 0 0,0 0-1 0,0 0-1 0,0 0 0 0,0 0-1 0,0 0-1 16,0 0-2-16,0 0-3 0,0 0-1 15,0 0 1-15,0 0-2 0,0 0-1 0,0 0 1 0,0 0 0 0,0 0 0 16,0 0 0-16,0 0 1 0,0 0 1 0,0 0-1 0,0 0 0 15,0 0 0-15,0 0 2 0,0 0-1 0,0 0 1 0,0 0-1 0,0 0 0 16,0 0 0-16,0 0-3 0,0 0-2 0,0 0-1 0,0 0-1 0,0 0-1 16,0 0-2-16,0 0-2 0,0 0-1 0,0 0-1 0,0 0-1 15,0 0-1-15,0 0-1 0,0 0-3 0,0 0 0 0,0 0 0 16,0 0-2-16,0 0 0 0,0 0-2 0,0 0 1 0,0 0 0 16,0 0 1-16,0 0 1 0,0 0 0 0,0 0 1 0,0 0 0 0,0 0 1 0,0 0 2 15,0 0 0-15,0 0 1 0,0 0 0 0,0 0 3 0,0 0 1 0,0 0 0 16,0 0 1-16,0 0 2 0,0 0 0 0,0 0 0 0,0 0 1 15,0 0-1-15,-2 1 0 0,2-1 1 0,0 0-1 16,0 0 1-16,0 0-1 0,0 0-1 0,0 1-1 0,0-1 0 0,0 0-2 16,0 0-1-16,0 0-2 0,0 0-3 0,0 0 0 0,-1 0-2 15,1 0-1-15,0 0 0 0,0 0 0 0,0 0-3 0,0 0 0 0,-2 1-2 16,2-1 1-16,0 0-1 0,0 0-1 0,0 0 0 0,0 0 1 16,0 0-1-16,0 0 0 0,0 0 0 0,0 0 0 0,0 0-1 15,0 0 1-15,0 0 0 0,0 0 0 0,0 0 2 0,0 2-1 0,0-2 1 0,0 0 0 16,0 0 1-16,0 0 0 0,0 0 1 0,0 0-1 0,0 0 1 15,0 0 1-15,0 0 0 0,0 0-1 0,0 2 2 0,0-2 0 16,0 0 0-16,0 0 0 0,0 0 1 0,0 0-1 0,0 0 1 0,0 0-1 0,0 0-1 16,0 0 0-16,0 0 1 0,0 0-2 0,0 0-3 15,0 0-3-15,0 0-4 0,0 0-4 0,0 0-4 16,0 0-3-16,0 0-4 0,0 0-4 0,0 0-4 0,2 1-4 0,-2-1-7 16,0 0-5-16,1 0-9 0,-1 0-10 0,0 0-13 0,0 0-24 15,0 0-31-15,0 0-39 0,0 0-44 0,0 0-67 0,0 0-78 0</inkml:trace>
  <inkml:trace contextRef="#ctx0" brushRef="#br0" timeOffset="535.248">9374 5616 138 0,'0'0'199'0,"2"0"-52"0,-2 1-30 0,1-1-20 0,1 1-10 16,-2 1-5-16,2-2 0 0,-1 0 4 0,1 2 1 0,0-1 2 0,-1-1-2 16,2 0-2-16,3 0-6 0,-1 0-6 0,0 0-9 0,3 0-10 15,2 0-9-15,2 0-9 0,1 0-6 0,4 0-8 0,2 0-6 16,5 0-9-16,1-1-14 0,3-1-17 0,6 0-21 0,1 1-23 0,5-1-27 15,5-1-29-15,4-1-29 0,5 1-29 0,4 1-29 0,4-3-29 16,9 2-56-16</inkml:trace>
  <inkml:trace contextRef="#ctx0" brushRef="#br0" timeOffset="1895.1808">12847 5407 47 0,'0'0'125'0,"0"0"-8"15,0 0-3-15,0 0-1 0,0 0-1 0,0 0 1 0,0 0-2 0,0 0 1 0,0 0-3 0,0 0-2 16,-1 0-4-16,-1 0-2 0,2 0-4 0,-2 0-3 16,2 0-6-16,-1 0-3 0,-1 0-8 0,2 2-3 15,-1-2-7-15,1 0-4 0,-2 1-6 0,2-1-4 0,-2 1-5 0,1-1-6 16,-1 2-5-16,2 0-4 0,-2-2-6 0,2 1-3 0,0-1-5 0,-1 2-3 16,1-2-4-16,-2 0-3 0,2 0-3 0,0 1-4 15,0-1-3-15,0 0-4 0,0 0 0 0,-2 2-4 0,2-2-4 0,0 0-1 0,-2 0-3 16,2 0-2-16,0 3-2 0,0-3 0 0,0 0 0 0,0 1-1 15,0 0 0-15,0-1-2 0,0 2-1 0,0-2 2 0,0 1-1 0,0-1 2 16,0 2 1-16,0 1 3 0,0-1 3 0,0 0 0 0,2-2 3 0,0 3 0 16,-2 1 3-16,2-3 3 0,-1 3 1 0,1-1 3 15,0 1 2-15,1-1 1 0,-1 2 1 0,-1-3 2 0,2 3 0 16,-1-1 2-16,1-1 0 0,0 2 2 0,-1-3 2 0,1 2 2 16,1-1 0-16,0 0 2 0,-1 0 0 0,2-1 1 0,-2 0 1 0,3 1 2 15,-1 0 1-15,1 1 1 0,-1-1 1 0,1-1 2 0,2 1-1 16,2 1 1-16,-2-4 0 0,1 3 1 0,2-3 0 0,0 4-1 0,2-3 2 15,1 1 0-15,-1 0 0 0,6-1-1 0,-2-1-1 0,4 2-3 0,-1-2-1 16,5 0-2-16,-1 0-2 0,3 0-3 0,0 0-3 0,3-2-3 16,2 2-4-16,-1-1-4 0,1-1-5 0,3 2-3 0,1-2-5 0,-3 1-3 15,3-3-2-15,1 4-3 0,-1-3-1 0,4 3-2 16,-4-2 1-16,2 0 1 0,0 1 2 0,3-3 2 0,-3 4 3 0,2-3 3 0,0 3 5 16,0-2 4-16,0 0 2 0,-1 1 6 0,2-1 1 15,0-1 4-15,-1 1 3 0,3 1 3 0,-2 0-1 0,1-2 1 16,1 3 0-16,-2-2 0 0,2 1-2 0,-2-1 0 0,1 1-2 0,-2 1-1 15,1-2-3-15,0 0 0 0,0 2-1 0,-3-1-2 0,2 0-2 0,2 1-2 16,-2-2-1-16,1 2-3 0,-1-1 0 0,-1 1-1 0,4 0 1 0,-4 0 3 16,-1 0 1-16,0 0 1 0,3 0 2 0,-3 0 1 0,2 0 0 15,-1 0 1-15,-3 1 2 0,1-1 1 0,-1 2 1 0,-1-2 1 0,0 1 1 16,-1 0 0-16,1-1-1 0,-3 2-2 0,1 0-1 16,-1-2-1-16,-1 1-1 0,-1 1 0 0,2-2-2 0,-2 1 0 0,-1 1-1 0,-3-2 1 15,1 0-1-15,-3 0 0 0,2 0 1 0,-3 0 0 16,-1 0 1-16,-1 0-1 0,-1 0 1 0,1 0 1 0,-4-2 0 15,2 1 1-15,-2 1-1 0,-1-2 2 0,2 1-1 0,-4 1 2 0,2-4 0 16,-3 4 0-16,0-2 0 0,-1 0 1 0,-1 1-1 0,1-1 0 0,0 1 0 16,-3-1-1-16,4 1 0 0,-4-1-2 0,4-1 0 0,-4 3-2 15,2-2-1-15,0 1-1 0,-1 1-1 0,-1-1-1 0,4 0-3 16,-4 1-1-16,1-2-2 0,2 2-1 0,-2 0-1 0,-2 0-2 0,3 0 1 0,-1 0 0 16,-2 0-2-16,1 0 2 0,0 2 0 15,-1-2 1-15,0 1 0 0,0 0 0 0,-2-1 1 0,2 3 0 0,-1-3 1 0,-1 3 1 0,0-1 0 16,1-1 0-16,-3 2 1 0,1-3 0 0,2 3 0 0,-1-3 1 0,-3 2-1 15,0-2 2-15,0 1 0 0,0 0 2 0,1-1 1 16,-3 2 2-16,3 0 4 0,-4-2 1 0,1 1 3 0,-1 1 4 16,0-2 1-16,0 0 3 0,0 0 1 0,0 0 2 0,3 0 2 15,-3 0 0-15,0 0 2 0,0 0 1 0,3 0-1 0,-1 0 1 0,-1 0-1 16,2 0-1-16,-3-2 1 0,4 2 0 0,-3-1-1 0,2 1 1 16,-1-2 2-16,0 0 1 0,-1 2 0 0,3-1 1 0,-3 0 1 0,1 1 2 15,-1-2 1-15,4 2 3 0,-4-1 2 0,1-1 3 0,-1 2 0 0,1-1 2 16,1-1 2-16,0 2-1 0,-1-1 2 0,0-1 0 15,1-1 2-15,0 1 0 0,0 1 1 0,2-1 1 0,-2 0 0 0,0-1 1 16,0 0-1-16,-1-1 1 0,1 4-1 0,0-3 1 0,-1-1-1 0,1-1 2 16,-1 2-1-16,-1-1 3 0,1 1 3 0,2-2 3 15,-2 3 1-15,1-3 0 0,-1 1 2 0,-1 0 0 0,1 0-1 0,0 1-3 16,-2-1-1-16,1-1-3 0,-1 2-4 0,2-1-8 0,-1 1-10 0,-1-2-16 16,2 3-21-16,-2-1-28 0,2-1-31 0,-2 1-40 15,0 1-45-15,1-1-89 0,-1-1-110 0,2 1-118 0,-1 0-120 0,-1 1-63 0,2 0-35 16,-2-3-14-16,0 1-5 0</inkml:trace>
  <inkml:trace contextRef="#ctx0" brushRef="#br0" timeOffset="9278.168">19212 6996 326 0,'-1'0'530'16,"-1"0"-44"-16,0 0-70 0,2 0-86 0,0 0-96 0,0 0-56 0,0 0-35 15,0 0-18-15,0 0-11 0,0 0-4 0,0 0 1 0,0 0-3 16,0 0-2-16,2 0-8 0,1 0-9 0,1 0-9 0,-1 0-12 0,2 0-8 16,-1 0-9-16,4 0-7 0,0 0-8 0,2 0-5 0,0 0-3 0,5 1-3 15,0 1-5-15,3-2-1 0,2 1 0 0,4 1 1 0,3-1-1 16,2 2 0-16,5 0-2 0,3-1-2 0,2 0-1 0,7 3-4 16,2-2-3-16,4 1-3 0,4 2-1 0,4-2-3 0,2 1-3 15,5 0-2-15,-1-2-4 0,8 3-5 0,2-1-3 0,3-1-5 0,0 1-6 0,7 1-6 16,0-2-8-16,3-1-6 0,1 2-7 0,0-3-5 15,0 0-4-15,0-1-2 0,0 1-3 0,-3-2 2 0,-1 0 1 0,-1-2 6 16,-3 1 2-16,-1-3 6 0,-4 2 9 0,-3-1 9 0,-1-1 11 16,-3-2 12-16,-1 1 12 0,-5-1 9 0,-3 0 8 0,-2 0 7 15,-5 0 5-15,-2 1 4 0,-5-1 3 0,-4-1 3 0,-5 3 1 0,-3-3 1 16,-3 3 0-16,-4-2-3 0,-5 2-1 0,-1 1-4 0,-3-2-6 0,-3 2-9 16,-2 0-10-16,-3 0-14 0,-1 0-17 0,-3 0-17 0,0 2-22 15,-2-1-24-15,-2-1-29 0,-3 3-31 0,0 0-34 0,0 0-48 16,-3-3-56-16,-4 3-78 0,-2 0-91 0,0 0-55 0,-4 0-40 15,-3 3-12-15</inkml:trace>
  <inkml:trace contextRef="#ctx0" brushRef="#br0" timeOffset="11825.2498">14758 7875 378 0,'-1'1'469'0,"-1"-1"-68"16,0 0-95-16,2 0-72 0,0 0-60 0,0 0-38 0,0 0-25 0,0 0-14 15,0 0-9-15,0 0-6 0,0 0-4 0,0 0-4 0,0 0-7 16,0 0-7-16,0 0-11 0,0 0-9 0,0 0-13 0,0 0-9 0,0 0-7 16,0 0-7-16,0 0-4 0,0 0-3 0,2 0-2 0,1 0 0 0,0 0-3 15,1 0 0-15,1-1-1 0,2-1-2 0,-1 2-2 0,4-1 0 16,1 1 1-16,0-2-2 0,0 2 1 0,5 0-2 0,-2-2 0 0,3-1 0 16,2 3-1-16,1 0-1 0,0-2 0 0,0 2-1 15,3-2 0-15,-1 1 1 0,1 1 3 0,-1-2 0 0,2 1 1 0,-2 1-1 0,2-1 1 16,0 1-2-16,-2 0-1 0,0 0 0 0,2-3 1 0,-4 3 0 0,1 0 2 15,-1 0-1-15,1-3 1 0,-4 2-2 16,2 1 0-16,-3-1 0 0,1-1 0 0,-2 2 0 0,-1 0 2 0,-3-2 0 16,-1 2 3-16,1-1 1 0,-3 1 3 0,-2 0-2 0,-1 0-1 0,-1 0 1 15,-1 0 2-15,1-2 3 0,-4 2 2 0,0 0 2 16,0 0 0-16,-4 0-2 0,1-1-4 0,-1 0-3 0,-3 1-2 0,1-3-4 16,-4 3-3-16,-2 0-1 0,1-3 0 0,-5 3-1 0,0-2-3 0,-3 2-1 0,0-3-3 15,-3 3-1-15,-2-1 2 0,-1 1 5 0,1-2 4 16,-3 1 6-16,0 1 7 0,-1-3 5 0,1 3 6 0,-1-3 4 15,1 3 3-15,0-2 4 0,0-1 3 0,3 3 5 0,-3-1 5 0,4-1 0 0,-1 0 3 0,2 1 0 0,1 1 0 16,3-1-1-16,-1-1-3 0,4 2 0 16,2-1-3-16,-2-1-1 0,5 2-1 0,1-1-3 0,1-1 0 15,3 2-4-15,0-1-2 0,1 1-3 0,0 0-1 0,0 0-3 0,4 0-3 16,0 0-4-16,0 0-2 0,0 0-3 0,0 0-4 0,3 1-3 0,-2-1-3 16,3 2-3-16,-1-1 1 0,0-1-2 0,2 2 0 15,0-1 0-15,1 1 0 0,3-1 0 0,1 2 0 0,1-1 1 0,2-1 2 0,-1 1 1 16,4-1 0-16,0-1 3 0,1 2 3 0,4-2-1 0,-4 1 0 0,4 1-1 15,-2-2-1-15,3 0 0 0,2 0 1 0,-2 0 0 16,-2 0 1-16,4 0-1 0,-2 0 1 0,0 0 0 0,-1 0 0 16,-1 0 1-16,1 0-1 0,-4 0 0 0,2 0 0 0,-3 0 0 0,1 0 0 15,-5 0-1-15,0 0-1 0,-4 0-2 0,2 0-3 0,-4 0 0 16,2 0-2-16,-5 0 2 0,-2 0 3 0,-1 0 2 0,0 0 0 16,-1 0 0-16,-2 0 0 0,-2 0-1 0,-3 0 0 0,0 0-1 0,-1 0-2 0,-5 0 3 15,-1 1 3-15,-2 1 4 0,-1-2 2 0,0 1 1 16,-3 1-1-16,0-2 2 0,2 1 2 0,-1-1 3 0,2 2 3 0,1-1 3 0,1-1 5 15,2 0 2-15,3 0 0 0,1 0-5 0,0 0-10 16,3 0-14-16,4 0-16 0,1 0-18 0,2 0-20 0,4 0-23 0,0 0-26 16,4-1-35-16,6-1-43 0,2 2-63 0,5-1-78 0,2-2-61 0,6 0-56 0</inkml:trace>
  <inkml:trace contextRef="#ctx0" brushRef="#br0" timeOffset="20955.4681">13229 4198 109 0,'2'-1'239'0,"-2"-1"-32"16,0-1-24-16,0 2-23 0,0 1-17 0,0 0-11 0,0 0-8 0,0 0-7 15,0-2-7-15,0 1-7 0,0-1-4 0,0 2-7 16,-2-1-8-16,2 1-4 0,0 0-5 0,-1-2-5 0,1 2-6 0,-2-1-7 0,2 1-4 0,0 0-3 16,0 0-5-16,-3 0-5 15,3 0-3-15,-2 0-4 0,0 0-7 0,0 0-6 0,1 0-6 0,-1 0-5 16,0 1-5-16,-1 1-6 0,2-2-4 0,-1 0-5 0,0 1-4 0,-1-1-4 16,1 2-2-16,1-2-3 0,-1 1 0 0,-1-1-3 0,1 2-4 0,-2-1-1 15,1-1-1-15,0 3-1 0,-1-1 0 0,0 1 3 0,0 0 2 0,0 0 2 16,-1 0 2-16,-1 1 1 0,1 1 3 0,-1 1 1 15,1-2-2-15,0 2 4 0,-1 1 5 0,1-2 2 0,0 4 3 0,1-2 1 16,0-1 1-16,0 2 1 0,0 0 0 0,-2 1 2 0,3-2 2 0,2 2 2 16,-1-1 1-16,2 0 1 0,0-1 1 0,0 0-1 0,0 1-2 0,2-1-3 15,-1 0-1-15,2 0-5 0,3-1-3 0,-2-2-2 0,0 2 1 16,1-2-2-16,0-1-1 0,1-2-2 0,2 0 0 0,0-1 0 16,3 0 0-16,0-1 1 0,-1-3 4 0,1 0 6 0,1-1 7 0,1 0 10 15,-1-1 8-15,1-3 7 0,-3 1 5 0,2-1 4 0,-2 0 4 0,0-1 6 16,0 0 5-16,-2-3 4 0,-3 3 4 0,0-2 5 0,0 0 4 0,-1 1-2 15,-2-1-1-15,-1 0-4 0,-1 2-5 0,-1-1-5 0,-1 1-5 0,-2-1-5 16,-1 2-9-16,0 0-7 0,0 1-11 0,1 1-10 16,-6 1-13-16,2-1-21 0,2 4-24 0,-2-2-32 0,-1 2-34 0,-1 2-47 15,0 1-53-15,2 0-83 0,-2 3-98 0,0 0-60 0,2 0-42 0</inkml:trace>
  <inkml:trace contextRef="#ctx0" brushRef="#br0" timeOffset="21465.274">13866 4149 554 0,'0'-6'531'16,"0"3"-45"-16,0-2-93 0,0 1-116 0,0 1-69 0,0 0-43 0,0 1-25 16,0-1-19-16,0 0-12 0,0 2-11 0,0-1-11 0,0 2-15 15,0 0-16-15,0 0-17 0,0 0-14 0,0 0-11 0,0 0-13 0,0 0-13 0,0 0-10 16,0 0-12-16,0 0-9 0,0 0-5 0,0 0-4 0,0 2 1 0,0 0 0 15,0 3 1-15,0-2 4 0,0 2 2 0,0 1 5 0,0 0 5 16,0 2 5-16,0 1 3 0,0 2 7 0,0 1 6 0,0 0 5 0,0 0 4 16,0 2-2-16,-1 0-8 0,-1 1-13 0,2 1-16 0,0-1-21 15,-1 3-24-15,1-4-27 0,0 3-31 0,0 0-47 0,0-1-57 0,0 0-78 0,1 1-92 16,-1-1-55-16,3-2-39 0</inkml:trace>
  <inkml:trace contextRef="#ctx0" brushRef="#br0" timeOffset="21945.5216">14415 4166 436 0,'0'-6'482'0,"2"4"-26"16,-1-3-109-16,2 2-155 0,1-1-91 0,1 1-58 0,0 1-34 15,2-1-23-15,-1 2-12 0,1-2-7 0,1 1-7 0,2 1-12 0,0 1-9 16,0 0-9-16,0 0-8 0,0 1-8 0,1 1-4 0,0 1-2 0,0 1-2 16,-3 1 1-16,2 0 1 0,-2 3-2 0,-2 0 1 0,-1 0 1 0,-1 0 6 15,-2 1 11-15,-2 2 14 0,-2 1 18 0,-2-1 20 0,-1 1 17 0,-1 3 20 16,-4-4 16-16,-1 3 17 0,2-2 16 0,-4 1 17 0,-1 0 16 0,2-1 12 16,-1-2 11-16,-2 0 8 0,1 1 6 0,3-2-1 15,0 1-4-15,-2-2-3 0,5-2-6 0,0 2-4 0,-1-3-7 0,4 0-7 0,0-2-7 16,1 0-6-16,2-1-7 0,0 0-8 0,2 1-6 0,0-3-10 0,0 0-10 15,2 0-6-15,4 0-6 0,-1 0-9 0,4 0-10 16,1-3-12-16,1 1-15 0,6 0-20 0,1-1-22 0,4-2-25 16,2 2-30-16,4-4-42 0,2 1-48 0,3-2-82 0,1 0-98 15,0 0-70-15,1 1-56 0,0-1-26 0</inkml:trace>
  <inkml:trace contextRef="#ctx0" brushRef="#br0" timeOffset="24387.3099">14594 8726 340 0,'-4'0'489'0,"3"-1"-62"16,-1 0-92-16,-1 1-71 0,2-2-63 0,-1 1-38 16,2 1-26-16,-1-2-15 0,1 2-10 0,0 0-6 0,0 0-6 0,0 0-7 15,0 0-9-15,0 0-10 0,0 0-12 0,0 0-11 0,0 0-13 16,0 0-10-16,1 0-11 0,2 0-9 0,0-1-8 0,2-1-6 16,0 2-4-16,1-1-2 0,5-1-3 0,2-1 0 0,1 1 0 0,5 0-2 15,3-1-1-15,2 0-1 0,5 0-2 0,2-1 0 0,7-1-1 16,1 2 0-16,3-1 1 0,3 1 1 0,3 1 0 0,2-1 2 0,2-1 0 15,2 3-1-15,2-1-2 0,1 1-2 0,1 0-1 0,2 1-2 16,0-3-2-16,0 3-3 0,0 0-1 0,0 0-5 0,-3 0-6 0,0 0-3 16,-2 3-3-16,-2-3-4 0,-3 1-2 0,1 0-2 0,-7-1 0 15,0 2-1-15,-3-1 4 0,-3-1 1 0,-1 2 2 0,-3-2 1 16,-4 2 3-16,-4-1 1 0,-1-1 2 0,-3 2 1 0,-3-2 1 0,-3 0 5 0,-2 0 7 16,-4 0 3-16,-2 0 2 0,-2 0-1 0,0 0-5 15,-4 0-15-15,-2 0-18 0,0 0-24 0,-5-2-27 0,-3 2-22 0,-1-1-20 0,-4-1-19 16,0 2-20-16,-4 0-53 0,0 0-68 0</inkml:trace>
  <inkml:trace contextRef="#ctx0" brushRef="#br0" timeOffset="24661.1094">15190 8758 124 0,'-10'0'168'0,"2"0"-27"16,0 0-15-16,2 0-9 0,1 0-5 0,2 2-2 0,2-2 1 16,1 0-8-16,0 0-8 0,0 0-13 0,1 0-15 0,2 1-14 0,2 1-13 15,1-2-13-15,0 2-9 0,3-2-12 0,0 0-10 0,5 0-9 16,-1 0-6-16,4 0-2 0,2 0 0 0,2 0 1 0,2 0 7 0,4 0 2 16,0 0 1-16,3 0-1 0,0 0-1 0,3 0-3 0,1 0-4 15,0 0-4-15,1 0-8 0,0 0-5 0,4 0-4 0,-2 0-7 0,-1 0-10 16,1 0-7-16,-1 0-6 0,-3 0-6 0,3 0-7 0,-1 0-11 15,-2 0-10-15,-3 0-17 0,0 0-16 0,0 0-26 0</inkml:trace>
  <inkml:trace contextRef="#ctx0" brushRef="#br0" timeOffset="25250.1648">17801 8398 109 0,'-3'0'548'0,"0"0"7"16,-1 0-50-16,1 0-77 0,2 0-95 0,1 0-101 0,0 0-69 0,0 0-51 15,0 0-32-15,0 0-25 0,0 0-20 0,3-1-17 0,2 1-16 16,-1-2-14-16,6 2-18 0,-2 0-19 0,3-2-18 0,4-1-20 16,2 3-19-16,1 0-18 0,4-2-22 0,-1 2-20 0,4 0-23 15,1 0-24-15,-1 0-17 0,-2 0-17 0,2 0-25 0,-2 0-32 0,-1 2-39 0,-2-2-44 16</inkml:trace>
  <inkml:trace contextRef="#ctx0" brushRef="#br0" timeOffset="25408.6396">17826 8528 231 0,'-3'3'432'16,"1"-3"-45"-16,2 2-75 0,2 0-89 0,1-2-62 15,2 1-50-15,3-1-29 0,1 0-21 0,3-1-11 0,3 1-3 0,1-4-9 16,5 4-9-16,0-3-14 0,3 1-18 0,2-1-28 0,2-1-37 15,2 0-50-15,0 0-58 0,4 1-90 0,-3-2-105 0,5 1-62 0,-3-2-43 16</inkml:trace>
  <inkml:trace contextRef="#ctx0" brushRef="#br0" timeOffset="25725.0792">18172 8196 509 0,'-12'-3'592'0,"2"-2"6"0,0 2 9 0,3 0-112 16,1 0-169-16,1 1-101 0,-2-2-67 0,4 3-41 0,0 1-29 0,0-2-13 15,2 2-8-15,1 0-8 0,0 0-9 0,0 0-11 0,0 0-16 16,1 0-14-16,3 2-13 0,-2-1-11 0,1 3-7 0,2-2-5 0,-2 2-3 0,2 1 0 16,2 3 0-16,-2-1 1 0,3 1 5 0,1 2 2 15,-1 1 7-15,1 2 4 0,0 0 7 0,-1 3 3 0,3-1 2 0,-1-1 0 16,-2 3-2-16,0 1-1 0,-1-1-2 0,0-1 0 0,-2 3-2 15,-1-1-1-15,0 0 0 0,-3 0-1 0,-1 1-1 0,-1 0-1 0,-3-2 1 16,0 0 1-16,-1-2 1 0,-2 4 1 0,-2-4 2 0,0 0-2 0,1-1-2 16,-5-2-10-16,4 4-12 0,-3-5-22 0,2 2-23 15,-2-1-34-15,3-2-38 0,0 0-48 0,2 0-56 0,2-1-91 16,0-1-108-16,2-1-67 0,3 0-46 0,3-2-22 0</inkml:trace>
  <inkml:trace contextRef="#ctx0" brushRef="#br0" timeOffset="26238.8563">19031 8235 336 0,'-2'-7'539'15,"0"2"4"-15,2 0-85 0,0 1-127 0,2-2-94 0,0 1-75 0,1 1-44 16,0-1-30-16,0 1-16 0,4-1-8 0,0-1-6 0,0 2-6 0,1-1-4 16,1 0-9-16,2 1-6 0,0 0-9 0,2 0-8 0,-2 2-10 15,0-1-10-15,5 1-5 0,-3 0-3 0,0 1-3 0,0-1 0 0,0 2-1 16,-2 0-1-16,-1 2 0 0,0-1-1 0,0 1 0 0,-2 0 1 15,-2 1 0-15,2 2 1 0,-3-3-1 0,0 3 2 0,-2 0 2 0,-2-1 0 16,1 2 3-16,-2 1 3 0,0-1 3 0,-2 2 2 0,1-1 4 16,-2 2 1-16,-2 0 4 0,0 0 1 0,-1 3 2 0,0-4 0 0,-1 2 1 15,2 1 1-15,-1-2-1 0,-2 2-1 0,2-2 0 0,0 1-1 16,1 0 0-16,1-1-1 0,0 0-1 0,-1-1-1 0,2-1-1 0,2 1-1 16,1-1 2-16,0 0 0 0,0 0-1 0,1-2 0 15,2 2-2-15,3-2-2 0,-1 0-2 0,2 1-1 0,1-1-3 0,2-1 0 16,0 0-1-16,1 1-2 0,2-3 0 0,1 4-2 0,0-4-2 15,0 3-2-15,2 0 0 0,-2 0-2 0,0-1-1 0,-1 1 0 0,0 0 0 16,-1 2 1-16,-2-2-1 0,0 1 0 0,-1 0 1 0,-3 0 0 0,1 0 3 16,-2 2 2-16,-4-3 4 0,1 4 3 0,-4-4 4 0,-1 2 5 15,-3 1 4-15,-3 0 4 0,-3-1 5 0,-4 1-3 0,-1-1-7 0,-2-1-17 0,-5 1-23 16,-3-2-46-16,0 2-62 0,-1-4-113 16,-4-3-141-16,2 0-79 0,-3 0-50 0,-2-3-29 0</inkml:trace>
  <inkml:trace contextRef="#ctx0" brushRef="#br0" timeOffset="32344.1174">19822 10378 275 0,'-1'0'238'15,"-1"0"-51"-15,1 0-35 0,-1 0-22 0,0 0-14 16,2 0-5-16,0 0 0 0,0 0 1 0,0 0-2 0,0 0-1 16,0 0-3-16,0 0-5 0,0 0-6 0,0 0-7 0,0 0-5 0,0 0-6 15,0 0-4-15,0 0-3 0,0 0-4 0,0 0-3 0,0 2-3 0,2-2-5 16,0 0-5-16,-1 0-8 0,1 0-7 0,-1 0-7 0,1 0-5 16,1 0-6-16,-1 0-5 0,0 0-2 0,1 0-2 0,3 0-1 15,-2 0 0-15,3 0-2 0,1 0 2 0,3-2-1 0,2 0-2 0,1 2 1 16,3-1-1-16,4 0 0 0,1 1-2 0,7-2 1 0,-3 1 4 0,8 1 0 15,-1-2-1-15,4 2-1 0,1-1-2 0,4 1-3 0,3 0-3 16,1 0 0-16,3 1-1 0,6-1-1 0,1 2-2 0,-1 1-1 0,7-2 0 16,0 2-4-16,4 0-9 0,-1 0-3 0,1 0-6 15,1 0 0-15,-1 1-1 0,2 0 0 0,-4-1 2 0,3 1 0 0,-4 1-1 16,0-2 1-16,-2 2 1 0,-1-1 0 0,-2-1 0 0,-3 2 2 16,0 0 2-16,-4-3 4 0,1 2 2 0,-3-1 1 0,-3 2 1 15,0-3 2-15,-5 2-1 0,0-3 3 0,-3 2 1 0,-3 0 2 0,-4-1 3 16,0-1 4-16,-5 1 1 0,-2-1 2 0,-3 0 1 0,-1-1 4 0,-4 2 3 15,-2 0 3-15,-1-2 3 0,-1 0 0 0,-4 0 2 0,-3 0 2 16,0 0 3-16,0 0-2 0,-2 0-3 0,0 0-5 0,-3 0-4 0,0 0-8 16,-3-2-10-16,2 0-14 0,-3 2-15 0,1-2-20 0,-2 0-19 0,0 1-21 15,-1-1-19-15,-3-1-24 0,-1 2-26 0,1-1-26 16,-5 1-30-16,1 1-43 0,-3-2-49 0,0 0-42 0</inkml:trace>
  <inkml:trace contextRef="#ctx0" brushRef="#br0" timeOffset="32875.209">20211 10398 1 0,'-14'0'114'16,"3"0"3"-16,0 0 3 0,0 0 1 0,0 0 0 0,1 0-2 0,1 0-2 0,1 0-5 16,2 0-1-16,-4 0-3 0,4 0-3 0,1 0-5 15,0 0-4-15,2 0-5 0,0 0-4 0,1 0-4 0,1 0-3 0,1 0-2 0,0 0-4 16,0 0-2-16,0 0-4 0,0 0-5 0,0 1-4 0,1-1-7 0,1 2-5 15,-1-2-5-15,3 0-4 0,1 0-6 0,-2 0-6 16,3 0-8-16,2 0-6 0,1 0-6 0,3 0-3 0,2 0-5 0,2 0 0 0,2 0-1 16,6 0 2-16,1 0 1 0,3 0 2 15,3 0 0-15,5 0 2 0,2 0-2 0,2 0 1 0,4 0 2 0,2 0-5 16,3 0-6-16,0 0-6 0,5 0-6 0,1 2-7 0,0 0-5 16,4-2-8-16,-1 1-5 0,0 1-8 0,2 1-6 0,1-3-3 0,-1 2-1 15,0-1 2-15,-1 0-1 0,-1-1 0 0,2 3 1 0,0-3-1 0,-1 0 0 16,-2 2 1-16,1-2-1 0,-3 0 3 0,2 0 1 0,-3 0 4 15,-2 0 6-15,0 0 2 0,-1-2 1 0,-4 2 1 16,-1 0 2-16,-5-3 3 0,0 3 5 0,-3-1 6 0,-5 0 7 0,0 1 5 16,-4-2 5-16,-4 2 8 0,-2-1 8 0,-5-1 8 0,0 2 5 0,-6 0 3 15,-2 0 0-15,-1-2 4 0,-2 1 4 0,-3 1-4 0,-4-2-6 16,0 2-7-16,-3-2-10 0,-2 2-12 0,-4-2-11 0,0 1-15 16,-4-3-15-16,-4 3-20 0,-2-1-22 0,-4 1-26 0,-2 0-27 15,-2 1-55-15,-3-2-68 0,-1 2-45 0</inkml:trace>
  <inkml:trace contextRef="#ctx0" brushRef="#br0" timeOffset="33294.1004">20116 10418 189 0,'-28'-3'177'0,"-1"2"-59"0,4 0-34 0,0-1-17 16,2-1-5-16,2 1 0 0,0 1 2 0,2-3 1 0,3 4 2 0,2-2 1 16,2 2 3-16,2-1 1 0,-1 1 0 0,3-2-3 0,2 0-5 15,1 2-7-15,2 0-6 0,-2 0-7 0,2 0-7 0,2 0-4 16,1 0-4-16,0 0 0 0,0 0 3 0,0 0-2 0,0 0 0 0,1 2-2 0,2 0-1 16,2-2-2-16,-4 1-3 0,4-1-6 0,2 2-5 15,-3-2-5-15,4 0-1 0,3 0-2 0,0 0 1 0,6 0-3 0,1 0-2 0,4 0 2 16,3 0 1-16,5 0 4 0,2 0 1 0,3 0 5 0,5-2 1 0,4 2 3 15,0-1 2-15,6 1-1 0,4-2-3 0,3 0-2 16,0 2-6-16,8-1-2 0,-1-1-5 0,3 2-6 0,1-1-8 16,3 0-7-16,0 1-10 0,2-2-6 0,1 2-4 0,-1-1-4 0,0-1-4 15,-1 2-4-15,0 0-4 0,-3-1 0 0,1-1-1 0,-4 2 2 0,-1 0 1 16,-2 0 4-16,-3 0 6 0,-1-1 6 0,-4 1 8 16,-2 0 4-16,-5-2 3 0,-1 0 4 0,-4 2 5 0,-2-1 5 15,-4 0 5-15,-6 1 10 0,-2-2 11 0,-3 1 10 0,-5 1 9 0,-2-2 6 0,-3 2 6 16,-4-1-1-16,-2-1-3 0,-3 2-4 0,0-1-3 15,-4-1-15-15,-3-1-19 0,-1 3-23 0,-4-3-28 0,-3 1-39 0,-1 0-44 16,-3 1-82-16,-1-1-98 0,-5-1-58 0</inkml:trace>
  <inkml:trace contextRef="#ctx0" brushRef="#br0" timeOffset="38195.2134">15175 4118 75 0,'0'-2'431'0,"0"-1"-72"0,2 0-96 0,0 0-59 0,-1 1-42 0,1 0-24 16,-1-1-14-16,1-1-13 0,3 1-12 0,-1 1-10 0,-1-1-10 0,0-1-8 15,-1 1-8-15,1 0-5 0,1 0-5 0,-1 2-7 16,0-2-8-16,0 0-6 0,3 3-6 0,-3-3-8 0,1 1-7 16,-1 1-4-16,0-1-3 0,0 1-5 0,-1 1-3 0,-1 0-5 15,1 0-4-15,-2 0-1 0,0 0-2 0,2 0-1 0,-1 1-2 0,-1 1-1 16,2-1-3-16,-1 1 1 0,-1 1-2 0,2-3 1 0,-2 3 1 0,3 1 3 16,-2-1 4-16,1 0 3 0,0 1 2 0,-2-1 1 0,1 2 1 15,-1-2 1-15,2 4 0 0,-1-3 2 0,-1 0 0 0,0 1 2 0,0-1 1 16,0 1-1-16,0 1 3 0,0-2-1 0,0 1 1 0,0 1 1 0,0-3 2 0,2 1-1 15,-2-1 0-15,0 1-2 0,2-1-1 0,-1 2-4 0,-1-2-1 16,2 1-4-16,-1 1-4 0,-1-3-3 0,2 1-3 0,0 0-5 16,-1-2-3-16,1 2-3 0,0 0-3 0,-1 0-2 0,3 0-1 15,-2 0-2-15,0 0 1 0,1 0 1 0,0 0 3 0,0 0 3 0,0-1 2 16,-1 1 2-16,1 1 2 0,1 0 2 0,0 1 4 0,-1-1 1 0,0 0 0 16,0-1 0-16,1 2 0 0,-3-2 0 0,3 1-1 0,-3 1 0 15,-1-3 0-15,2 2 0 0,-2 1 0 0,0-2 2 0,-2 2 4 0,2-2 8 0,-1 1 8 16,-3 1 8-16,1-2 8 0,0 0 6 0,-2-2 6 0,-1 2 3 0,0 0 6 15,-1 0 3-15,-1-1 3 0,-1 0 3 0,-1-2 4 0,2 3 3 16,0-2 3-16,-1-1-7 0,1 0-10 0,0 0-15 0,0-1-21 0,1-2-32 16,0 1-37-16,2 0-54 0,2-1-64 0,0-2-85 15,1 0-94-15,1 0-58 0,1-2-43 0</inkml:trace>
  <inkml:trace contextRef="#ctx0" brushRef="#br0" timeOffset="38705.1958">16061 4085 249 0,'-4'-1'481'0,"1"-2"-79"0,2 1-115 0,-1 1-75 16,0-1-57-16,1 1-37 0,-1 1-30 0,2 0-19 0,0 0-12 0,0 0-12 15,0 0-10-15,0 0-12 0,0 0-11 0,0 0-12 0,0 0-10 16,0 0-8-16,0 0-7 0,0 0-4 0,-2 1-4 0,2 1 0 0,-2-1 2 0,0 1 0 15,1 1 1-15,-1 1 2 0,-1 0 2 0,0-1 2 0,-2 2 5 16,1 0 5-16,-2 0 2 0,0 2 6 0,0 1 2 0,-1-1 4 16,-1 1 3-16,-1 1-1 0,1 0 1 0,0 0 2 0,-2-1 3 0,1 0 2 15,-2 1 2-15,5-1 4 0,-3-1 2 0,0 1 4 0,1-2 6 0,0 1 5 16,1-1 6-16,0-2 6 0,3 0 7 0,0 0 4 0,0 0 6 16,0-1 4-16,3-1 1 0,-2-2 3 0,1 2 2 0,2-2 1 15,0 0 1-15,0 0 0 0,0 0 0 0,0 0-5 0,0 0-3 0,0 0-7 0,2 0-4 16,1 0-6-16,-2 0-8 0,3 0-5 0,-3 0-6 0,2 0-10 15,2-2-10-15,0 2-8 0,0 0-7 0,2-2-8 0,1 2-7 0,0-3-7 16,1 3-7-16,1-2-7 0,1 0-10 0,3 2-10 0,-1-1-9 0,0 1-11 16,1-2-11-16,1 1-14 0,0 1-12 0,0-1-17 0,0 1-20 15,-2 0-24-15,4 0-26 0,-4 0-25 0,3 1-26 0,-4-1-38 16,2 1-45-16,-1 1-45 0</inkml:trace>
  <inkml:trace contextRef="#ctx0" brushRef="#br0" timeOffset="39009.4528">16054 4092 216 0,'-1'-4'510'0,"-3"-1"-55"0,1 0-86 0,1 2-65 16,-2-1-56-16,3 1-36 0,-1 3-29 0,2-3-19 0,-2 1-12 0,2 1-12 16,0 1-12-16,0 0-14 0,0 0-14 0,0 0-15 15,0 0-15-15,0 0-14 0,0 0-14 0,0 0-14 0,0 0-13 0,0 0-11 0,0 0-11 0,0 0-8 16,0 0-9-16,0 3-5 0,0-2-4 0,0 1-3 0,0 1-2 0,0 0 0 15,0 1-1-15,0 1 1 0,0 0 1 0,0 2 3 16,0 1 3-16,2-1 3 0,-2 3 3 0,2 1 5 0,-1 1 3 16,-1-1 3-16,2 2 4 0,0 0 2 0,-2 2 1 0,2 0 2 0,0 0-1 15,-1 2 3-15,3-2 4 0,-3 1 2 0,1 1 3 0,-1-1 2 0,3-1 3 16,-3 1 1-16,1-2 2 0,-1 1-5 0,1 0-8 0,1-1-16 16,-1-2-16-16,0-1-26 0,2 2-32 0,-3-3-45 0,3-1-51 0,-3 0-96 15,2-1-122-15,-1-2-76 0,0 1-54 0,-1-5-27 16</inkml:trace>
  <inkml:trace contextRef="#ctx0" brushRef="#br0" timeOffset="40791.3168">20654 3970 191 0,'-1'-3'560'0,"1"2"5"0,0-1 3 15,0 2-108-15,0-1-162 0,0 1-95 16,0 0-63-16,0 0-34 0,0 0-22 0,0 0-13 0,0 0-10 0,0 0-11 16,0 0-14-16,0 0-12 0,0 0-12 0,0 0-14 0,0 0-10 0,0 1-7 15,1 1-5-15,-1-1-2 0,2 2-1 0,0 2-1 0,-2-2 0 0,2 3 2 16,0 0 4-16,-2 0 2 0,1 1 3 0,-1 0 2 16,2 3 4-16,-1 0 4 0,-1-1 3 0,0 2 1 0,0 1 2 0,0 0-1 15,0-1-4-15,0 2-5 0,-1 0-7 0,-1 1-12 0,2-1-14 16,-1 2-15-16,1-1-14 0,-4-1-21 0,2 0-26 0,0 1-26 0,2 0-28 15,-1-1-31-15,1-1-33 0,0 2-47 0,0-4-50 0,0 2-56 0,1-1-55 16</inkml:trace>
  <inkml:trace contextRef="#ctx0" brushRef="#br0" timeOffset="41125.4761">20963 4071 9 0,'-5'-5'554'0,"1"1"6"0,0 1 4 16,0 0-94-16,1 0-142 0,0 1-100 0,0 1-77 0,1 1-51 0,0 0-35 16,-2 0-21-16,3 0-12 0,-1 1-11 0,0 1-9 0,-1 1-7 15,2 1-9-15,-4 1-3 0,1-2-6 0,0 4-1 0,0-1-2 0,-1 1 2 0,0 1 2 16,2 1 2-16,-2 0 1 0,1 0-1 0,0 2-4 16,0-2-4-16,0-1-4 0,3 1-8 0,1 1-4 0,0-2-7 15,0-1-5-15,0 0-6 0,1 1-4 0,3-2-6 0,0-1-4 0,0 2-5 16,1-4-5-16,0 1 1 0,2-1 3 0,0 0 8 0,1-3 9 0,0 0 10 15,3 0 10-15,-1-3 9 0,-1 0 9 0,3-1 10 0,-2 1 12 16,0-4 11-16,0 0 14 0,2 1 17 0,-3-3 17 0,1 2 14 0,-2-2 9 16,-2-1 4-16,0 0 1 0,-1 0 0 0,0-1 1 0,-4 1-3 0,-1-2-2 15,0 2-3-15,-1-2-8 0,-4 2-8 0,-1 0-12 0,-1-1-16 16,1 2-17-16,-5-1-28 0,2 2-30 0,-3-1-38 0,-2 5-43 0,3-3-69 0,-4 5-77 16,0 0-98-16,0 0-106 0,-2 4-59 0,2 1-32 0,0 1-18 0</inkml:trace>
  <inkml:trace contextRef="#ctx0" brushRef="#br0" timeOffset="42777.4034">20818 4663 46 0,'0'0'425'16,"0"0"-45"-16,0 0-85 0,0 0-107 0,0 0-64 0,0 0-46 0,-1 2-26 15,1-2-17-15,0 0-10 0,-2 1-6 0,0 1-3 16,2-2-5-16,0 3-3 0,0 0-5 0,0-2-4 0,0 3-5 0,0 1-2 16,2-1 1-16,0 3 0 0,-2 1 1 0,1 1 4 0,-1-1 4 15,2 3 4-15,-1 1 2 0,-1 1 3 0,2 2 4 0,0 2 0 0,-2 1 1 16,0 1-1-16,0 2-1 0,0 0 1 0,-2 5-2 0,0-3 1 0,1 3-2 15,-1 3 0-15,1-2-1 0,-3 1-2 0,1 2-1 0,-1-1-3 16,1-1-1-16,-1 0-1 0,0 1-1 0,0 0 1 0,0-3-1 0,-1 2-1 16,0-2-1-16,2 0-1 0,0-2 1 0,0 0 0 15,0-2 1-15,-1-2 1 0,3 0 2 0,-1-1 0 0,1-3 1 0,-1-1-1 0,0-4 1 0,2 1-2 16,-1-1 0-16,1-4 0 0,0 0-1 16,0 0-4-16,0-2-4 0,0-2-4 0,0-3-5 0,0 0-8 0,0 0-11 0,0 0-13 15,0 0-13-15,0-5-15 0,0-2-14 0,0 0-18 0,0-2-17 0,0-3-23 16,0-1-25-16,0-2-28 0,0 0-26 0,0-4-44 0</inkml:trace>
  <inkml:trace contextRef="#ctx0" brushRef="#br0" timeOffset="43109.0056">20783 4674 16 0,'0'-9'387'15,"0"0"-77"-15,-1 3-64 0,-1-1-56 0,2 4-36 0,-3 0-25 0,3-1-22 0,0 3-20 16,-1-1-17-16,1 2-19 0,0 0-15 0,-2 2-14 0,1-1-11 0,-1 1-8 15,0 3-8-15,-1-2-4 0,0 4-1 0,-2-1-1 0,0 3 2 16,-1 1 1-16,2 1 3 0,-4 3 4 0,1-1 6 16,1 0 5-16,-3 1 2 0,2 2 2 0,-1-1-2 0,2 1-1 15,-3-2 1-15,2 1-2 0,1 0-1 0,-1-1-2 0,2-2-1 0,0-2 2 16,0 2 1-16,1-5 1 0,0 3 4 0,0-5 3 0,3 2 4 16,-1-2 6-16,1-2 10 0,-1 1 10 0,0-3 14 0,2-1 11 0,0 0 7 0,0 0 3 15,0-1-2-15,2-3-2 0,0-1-4 0,-1 0-3 0,2-2-5 16,1-2-5-16,0-2-5 0,5-1-3 0,-4 0-7 0,3-2-8 0,0 1-11 15,1 0-12-15,1-1-6 0,2 1-3 0,-3 3-1 0,3-2 1 0,-2 2-2 16,4 0 0-16,-3 4-2 0,2-2-2 16,1 4-3-16,1-1-4 0,-1 4-3 0,2-1-4 0,1 4-2 15,-1 1-2-15,3 1-10 0,-1 3-16 0,2 3-29 0,0 3-38 0,2-1-54 16,-3 5-64-16,3 1-93 0,0 2-107 0,-1 2-58 0,1 0-33 16,-1 1-19-16</inkml:trace>
  <inkml:trace contextRef="#ctx0" brushRef="#br0" timeOffset="44909.9809">17486 11061 142 0,'4'-2'542'0,"-3"2"-1"0,1-1 2 0,-1-1-105 0,3 2-160 16,0-1-101-16,-1 1-69 0,0-2-44 0,2 1-31 0,3 1-16 0,0-2-8 0,6 0 1 16,-1 1 5-16,6 0 4 0,4-1 2 0,3 2-2 15,4-1-2-15,4-1-4 0,6 2-7 0,3 0-1 0,4 0-3 0,5 0-3 16,2 2-5-16,6-1-5 0,2 1-6 0,4 0-9 0,1 2-9 0,1 0-11 0,3-1-11 15,1 2-9-15,-2-2-9 0,6 3-8 0,-3-3-10 16,-4 2-11-16,5 0-7 0,-2-1-8 0,-3 3-10 16,4-2-5-16,-7-2-4 0,1 2-3 0,-2-2 1 0,-5 0 1 0,0 0 6 15,-7-1 2-15,-1-1 5 0,-6 0 11 0,-2-1 14 0,-6 0 14 0,-4-1 19 16,-8 0 16-16,-4-1 19 0,-5-1 21 0,-7-1 23 0,-3-1 21 16,-6 1 21-16,-6-2 20 0,-5-2 18 0,-3 0 14 0,-6 1 10 0,-2-2 8 15,-4 0 2-15,-3 1 1 0,-4 0-2 0,-1-2-1 0,-1 2 0 16,0 0-4-16,1 0-4 0,1 1-9 0,2 0-11 0,2 1-9 0,4 0-11 15,0 1-8-15,5 1-9 0,2 1-8 0,3 0-8 0,4 1-7 16,2 1-5-16,1 1-7 0,3 1-3 0,4 1-3 0,4 1-3 16,3 0-4-16,1 3-2 0,3-2-4 0,3 4-3 0,6-1-2 15,0 2-2-15,3 1 0 0,4 2-2 0,2-1-2 0,1-1-1 16,0 4-3-16,0-2-3 0,-1 0-6 0,-2 2-5 0,-1-2-5 0,-4-1 0 16,0 3-2-16,-6-3 1 0,-3 2 2 0,-4 1 2 0,-4-2 3 15,-5-1 4-15,-1 3 3 0,-7 0 3 0,-5-1 1 0,-1 1-2 0,-5-1-7 16,-4 1-11-16,-2 0-19 0,-2 0-23 0,-3 1-36 0,2 0-42 0,-2-1-79 15,-2 1-98-15,4-2-69 0,-2 3-56 0</inkml:trace>
  <inkml:trace contextRef="#ctx0" brushRef="#br0" timeOffset="53425.0665">20725 13764 300 0,'-2'-2'269'0,"1"2"-45"16,-4-1-38-16,4-1-25 0,-1 2-19 0,2-1-10 0,-1-1-9 0,1 2-2 16,-2-1-4-16,0 1-7 0,2 0-6 0,-1-2-7 15,1 2-2-15,0 0-4 0,-2 0-2 0,2 0-4 0,0 0-1 0,0 0-3 0,0 0-5 16,0 0 0-16,-1-1-3 0,1 1-1 0,0 0-1 0,-2 0-2 0,2 0 1 15,-2 0-4-15,2 0-3 0,-1 0-4 0,-1 0-5 16,2 0-6-16,0 0-4 0,0 0-4 0,-2 0-4 0,2 0-4 16,0 0-3-16,0 0-3 0,0 0-3 0,-1 0-5 0,1 0-4 15,0 0-2-15,-2 0-3 0,2 0-3 0,0 0-1 0,0 0-2 16,0 0 0-16,0 0-2 0,0 0 0 0,0 0-1 0,0 0 0 0,0 0-1 16,0 0 0-16,0 0 1 0,0 0 0 0,0 0-2 0,0 0 1 0,0 0 1 15,0 0 0-15,0 0 0 0,0 0 1 0,0 0 1 0,0 0 0 16,0 0 0-16,0 0 0 0,3 0 2 0,-1 0-2 0,0 0 0 0,-1 0-2 15,3 0-1-15,-3 0 0 0,1 0-1 0,-1 0-1 16,3 0 0-16,-3 0 0 0,2 0-1 0,2 0 1 0,-1 0 1 0,0 0 3 0,1 0 1 16,3-2 1-16,-1 2 3 0,1 0 3 0,2-3 1 15,2 3 3-15,1-1 1 0,0 0 2 0,2 1 0 0,2-2-1 0,0 2 0 16,-3 0 0-16,7 0-4 0,-3 0-2 0,2 0-2 0,2 0-2 0,1 0-1 16,1 0-3-16,3 2-3 0,-2-2-3 0,2 1-2 0,2 0-2 0,1 2-4 15,1-3-5-15,2 2-2 0,3 1-2 0,-1-2 1 0,2 2 1 0,1 0-3 16,1 0-3-16,2-2-1 0,0 3-1 0,3-1-2 0,-1 0-2 15,3 0 0-15,0-1 0 0,1 0 3 0,3-1 2 0,-2 1-1 16,4 1-2-16,-1-1-1 0,1-2-4 0,0 5-2 0,-1-5-1 0,1 2-1 16,0 1 0-16,2-1 1 0,-5-2 1 0,3 2 0 15,-1-2-2-15,-4 3 4 0,0-3 5 0,1 0 3 0,-1 2 2 0,-2 0 5 0,0-2 5 16,-2 1 5-16,0-1 4 0,-2 2 3 0,0 0 3 16,0-2 3-16,-1 1 1 0,-1 1 3 0,2-2 2 0,-3 1 0 15,0 0-1-15,2-1-2 0,1 3 1 0,-5-3-1 0,2 0-2 0,0 0 2 16,1 0 1-16,-4 0 2 0,0 2 0 0,2-2 2 0,-4 0 1 15,0 0 3-15,-3 0 0 0,2 1 0 0,-4-1 4 0,1 0 2 16,-3 2 0-16,0-2 3 0,-3 0 2 0,1 0 1 0,-2 0 0 0,-1 0 0 16,1 0 0-16,-5 0 0 0,2 0-2 0,-3 0 2 0,0 0 2 0,-2 0-4 15,-1 0-2-15,0 0-2 0,-3 0 1 0,0 0-3 0,-2 0-2 16,0 0-3-16,-1 0 1 0,-2 0-2 0,2 0 0 0,-4 0-1 0,0 0 1 0,-1 0-2 16,-1 0-1-16,1 1 0 0,-2-1 0 15,0 0 0-15,0 0 0 0,0 0-1 0,0 0-1 0,0 0-2 0,0 0-5 16,0 0-7-16,-2 0-6 0,2 0-13 0,-1 0-12 0,-1 0-18 0,1 0-19 15,-1 0-23-15,0 0-26 0,1 0-30 0,-3 2-33 0,4-2-57 16,-3 1-70-16,0-1-82 0,-2 2-86 0,1-1-47 0,-1-1-23 0</inkml:trace>
  <inkml:trace contextRef="#ctx0" brushRef="#br0" timeOffset="59625.1386">12117 14345 194 0,'-2'0'307'0,"2"-2"-57"0,-1 1-59 16,-1 1-37-16,2 0-25 0,0 0-18 0,0 0-12 0,0 0-6 15,0 0-1-15,0 0-6 0,0 0-5 0,0 0-8 0,0 0-9 16,0 0-7-16,0 0-9 0,0 0-4 0,0 0-4 0,0 0 1 0,0 0-1 15,0 0 4-15,0 0 2 0,0 0 4 0,0 0 2 0,0 0 2 16,0 0 2-16,0 0 1 0,0 0 2 0,0 0 0 0,0 0 1 0,0 0-1 16,0 0-1-16,0 0-1 0,0 0 0 0,0 0-3 0,0 0-4 15,0 0-1-15,0 0-3 0,0 0-3 0,0 0-4 0,0 0-3 0,0 0-5 16,0 0-2-16,0 0-5 0,0 0-2 0,0 0-3 0,0 0-3 16,0 0-3-16,0 0-3 0,0 0-2 0,0 0-2 0,0 0-3 15,-2 1-1-15,2-1-3 0,0 0-3 0,0 2-3 0,0-2-3 16,-1 0-1-16,-1 0-4 0,2 0-2 0,0 2-2 0,0-2-4 0,0 3-1 15,0-3-3-15,0 2-3 0,0-1 0 0,0 1 1 0,-1-1 0 16,1 2 2-16,-2 0 2 0,2 1 2 0,-2 1 4 0,2 0 2 0,-1 1 5 16,1 1 3-16,-2 0 3 0,2 1 4 0,-1 0 5 0,1 0 2 15,-3 2 1-15,3-3 0 0,0 4 2 0,0-2 0 0,0 0 0 0,0 0-1 16,0-1-1-16,0 1 0 0,0-1 0 0,0 0-3 0,0-1 0 16,0 1-1-16,0-1-1 0,0-1-1 0,0-1 1 0,0 2 0 15,0-2 0-15,0 0 0 0,3-1 0 0,-2 1 2 0,-1-2-1 0,2-1 1 0,-2 1 1 16,1-3 0-16,-1 2 1 0,2-1 0 0,-2 1 2 0,2-2 0 15,-2 0-1-15,1 1 1 0,-1-1 0 0,0 0 0 0,0 0 1 16,3 0 1-16,-1 0 1 0,0 0 0 0,-1 0 0 0,3 2 0 0,-3-1 1 0,2-1 1 16,-1 2 0-16,2-1 0 0,-1-1 0 0,-1 2-1 15,1-1-1-15,2-1 0 0,-2 2 0 0,2-2-1 0,-2 1-1 0,3 1 0 0,-3-2 0 16,4 1 0-16,-2 1-3 0,0-2 2 16,-1 1 0-16,2 1 0 0,1-2 0 0,-1 1 2 0,-1 1 2 15,3-2-1-15,-1 0-1 0,0 0-1 0,-1 0-2 0,2 0 0 0,2 0 0 16,-2 0-1-16,0 0 1 0,1 0-2 0,0 0 0 0,1 0-2 0,1 0-1 15,0-2-1-15,-1 1-1 0,2 1-1 0,-1-2-1 0,2 1 1 16,-1 1 0-16,3-2-1 0,-1 1-4 0,-1 1-2 0,2-2-2 0,0 1-1 16,0-1 2-16,1 2 0 0,0-1 0 0,0-1 1 0,1 2 0 15,-1-1 1-15,1-1 0 0,0 2 0 0,-2-1 2 0,1-1 1 16,1 2 3-16,-2 0 3 0,2-1 2 0,-3 1 1 0,0 0 0 0,4 0 2 16,-6 0-1-16,1 0 0 0,1 0-2 0,-1-2 1 0,1 2-1 15,-3-1 0-15,3 1 2 0,-3 0 1 0,1 0 0 0,0-2 1 16,-1 2 0-16,-1 0-2 0,1 0-1 0,-2 0-2 0,1 0 0 0,-1 0 2 0,1 0 0 15,-2 0 2-15,1 0-2 0,-1-3 1 0,0 3-2 0,0 0 1 16,1 0-1-16,-1 0-2 0,2 0 0 0,-1 0-1 0,-1 0 2 0,-2 0 0 0,1 0-1 16,2 0-2-16,-1 0-1 0,-1 0 0 15,-1 0 0-15,2 0 1 0,-1 0 1 0,2 0-1 0,-3 0-2 0,2 0 2 16,1 0 2-16,-1 0-1 0,0 0 0 0,3 0 0 0,-3 0-1 16,0 0 0-16,0 0-1 0,3 0-1 0,-2 0-3 0,1 0-1 15,-1 0-2-15,1 0-1 0,0 0-2 0,0 0-2 0,2 0-2 0,-4 0 0 16,2 0-2-16,0 0-2 0,-2 0 1 0,3 0 1 0,-2 0 1 0,-1 0 2 15,3 0 1-15,-3 0 2 0,0 0 1 0,0 0-1 0,1 3 1 16,1-3 1-16,-2 0 2 0,0 0 1 0,-2 0 2 16,2 0 0-16,-2 0 2 0,3 2 1 0,-2-2-1 0,1 0 1 0,-2 1-1 15,1-1-1-15,2 0 1 0,-1 2 1 0,0-2 1 0,1 0-1 0,-1 0 0 16,0 0-1-16,2 0-2 0,-1 0 0 0,-1 1-3 0,2-1-1 16,0 0-2-16,0 0-2 0,-2 0 0 0,3 0-1 0,-3 0 0 15,2 2-1-15,-1-2 0 0,0 0 1 0,-1 0-1 0,0 1 0 0,2-1 2 16,-2 0-1-16,0 0 1 0,-2 0 1 0,3 2 0 0,-2-2 3 0,-1 0 3 15,2 1-1-15,-3-1 1 0,2 0-1 0,0 2 1 0,-1-2-1 16,-1 1 0-16,0-1 0 0,2 0 2 0,-2 0-1 0,0 2 3 0,0-2-1 0,0 0 2 16,2 0-1-16,-2 1-1 0,0-1 0 0,1 0-2 15,1 2 1-15,0-2 0 0,-2 0 1 0,2 0 0 0,-1 0 1 0,0 0 0 0,2 0-1 16,-2 0 0-16,-1 0 0 0,2 0 1 16,-1 0-2-16,2 0 1 0,-2 0 1 0,2 0-1 0,-1 0 2 0,0 0 0 15,-1 0-1-15,2 0 1 0,-3 0 0 0,4 0 1 0,-2 0 0 16,-1 0-2-16,-1 0 0 0,2 0 0 0,0 0-1 0,-1 0 1 0,1 0 1 15,-1 0 3-15,-1 0-2 0,3 0-2 0,-2 0 2 16,-1 0 0-16,1 0 0 0,2 0 0 0,-2 0 1 0,1 0 1 0,-1 0 0 0,-1 0 0 16,4 0 0-16,-2 0 2 0,1 0-2 0,-2 0 0 0,3 0 1 15,-2 0 3-15,1 0-2 0,1 0 0 0,0 0 0 0,-1 0-2 16,1 0-1-16,-3 0-1 0,6 0 1 0,-4 0-1 0,2 0-2 0,-1 0-1 0,1 0-2 16,-1 0 1-16,2 0-3 0,-3 1-1 0,2 1-1 0,0-2-1 15,0 1 1-15,-2 1 1 0,3-2 0 0,-3 0 1 16,3 1 1-16,-3-1 0 0,3 2 1 0,-3-2 3 0,2 0 1 0,0 1 0 15,0-1 1-15,-2 2 0 0,3-2 0 0,-2 1 0 0,1 0-1 0,1-1-1 16,-1 0 1-16,-1 0 0 0,3 2 1 0,-2-2 0 0,1 0 0 16,0 0-3-16,0 2 1 0,-1-2-2 0,2 0 2 0,0 1 0 15,2-1-1-15,-5 0 2 0,3 2 0 0,0-2 1 0,-1 0-1 0,0 0 0 0,2 2 0 16,-2-2 1-16,1 2 2 0,0-2-1 0,-3 0 0 16,4 0 0-16,-1 0-1 0,-1 1-1 0,0-1 0 0,2 0 4 15,0 2-2-15,-4-2-2 0,3 0 2 0,0 0 2 0,-1 0-4 0,0 2 0 0,-2-2 0 0,3 0 0 16,-2 0-1-16,0 0 1 0,1 1 1 15,-2-1 1-15,1 0-1 0,0 0-2 0,-1 0-2 0,-1 0 2 0,0 0-2 16,0 2 1-16,1-2-1 0,-2 0 2 0,-1 0-2 0,0 0 1 16,1 0 0-16,0 0 1 0,0 0 1 0,-1 1-2 0,-1-1 2 0,0 0 3 15,1 0 0-15,0 0-1 0,1 0 0 0,-1 1 0 0,2-1-1 16,-4 0-1-16,3 0-2 0,-1 0-3 0,1 0-2 0,2 0-4 0,-3 0 1 16,2 0-1-16,-1 0-2 0,0 0 0 0,1 0 0 0,0 0-1 15,0 0 0-15,0 0 0 0,-2 0 1 0,2-1 0 0,-1 1 3 0,2-1 3 16,-3 1 2-16,-1 0 2 0,2 0 2 0,-3 0 2 0,2-2 0 0,-1 2 2 15,0 0-1-15,0 0-1 0,-2 0 2 0,0 0 0 16,0-1 1-16,1 1 0 0,-3 0 1 0,4 0 1 0,-4 0 1 0,1 0 0 0,-1-2 1 16,1 2 0-16,-2 0 0 0,0 0 0 0,0 0 2 15,0 0 1-15,0 0 1 0,0 0-1 0,0 0 0 0,0 0 1 16,0 0-1-16,0 0-1 0,0 0-2 0,2-2-2 0,-2 2-1 16,0 0 1-16,1 0-3 0,-1-1 0 0,2 1-2 0,-1 0 0 0,1-2 0 15,1 2-2-15,-1-2 1 0,0 2-1 0,1 0-2 0,-2 0 2 0,2-2 0 16,0 2 0-16,-1 0 1 0,-1-1 0 0,1 1 1 0,1-2 2 0,-3 2 0 15,2 0 0-15,-1-2 2 0,-1 2 3 0,2-1 4 0,-2 0 7 16,0 1 6-16,0 0 5 0,0 0 4 0,0 0 7 16,0 0-1-16,0 0-2 0,0-3 1 0,0 3 2 0,0-3 4 0,0 1 3 0,0 1 0 15,0-2 0-15,0 1-3 0,0 1-5 0,0-1-6 16,0-1-7-16,0 0-6 0,0 0-5 0,0 0 4 0,0 0 6 0,0 0 3 16,0-1-1-16,0-1-1 0,0 3-3 0,0-4 0 0,0 4 0 15,0-3 3-15,0-2 1 0,0 4 4 0,0-2 6 0,0 1 3 16,-2 1 3-16,2-3 0 0,0 3-2 0,0-2-2 0,-1 2 0 0,-1-1-2 15,2 1 1-15,0-2-2 0,0 3-2 0,0-1-1 0,0-1-2 0,0 3-4 16,0-1-5-16,0 0-4 0,0 2-4 0,0 0-5 0,-1-3-4 16,1 3-2-16,0 0-4 0,0 0-2 0,0 0-4 0,0 0-4 0,0 0-1 15,0 0-2-15,0 0 0 0,0 0-2 0,0 0 0 0,0 0-1 0,0 0 0 16,0 0 0-16,0 0 1 0,0 0 0 0,0 0 0 16,0 0 0-16,0 0 2 0,0 0-2 0,0 0 1 0,0 0-1 15,0 0 1-15,0 0-1 0,0 0-1 0,0 0-1 0,0 0-1 0,0 0-2 0,0 0-2 0,0 3-1 16,0-3-1-16,0 2 0 0,0 0 3 0,0-1 0 15,0 3 3-15,-2-3 1 0,2 1 1 0,-2 3 1 0,2-3 2 0,0 1 4 16,-1 0 2-16,1 1 2 0,-2-1 4 0,2 2 2 16,0-1 2-16,0 1 0 0,0 0 0 0,-1 0-2 0,1-1 0 0,0 1 0 15,0-2 0-15,0 1-1 0,0-1-1 0,0 2 0 0,0-1 0 16,0-1-3-16,0 2 0 0,0-3-2 0,0 1 1 0,0 0-4 0,0 0-1 16,0-2 0-16,0 2-1 0,0-1 1 0,1-2 0 0,-1 0-1 0,0 0 2 15,0 0 1-15,0 0 1 0,0 0 1 0,0 0 2 0,0 0 5 16,0 0 3-16,0 0 4 0,0 0 2 0,0 0 3 0,0 0 4 0,0 0-1 15,2-2-1-15,-1 1-2 0,-1-1 0 0,0-1-1 0,0 2 1 16,2-2 1-16,-2 0 1 0,0 1 1 0,0-1-2 0,0 1 0 0,0-1-2 0,0-1 0 16,0 2 0-16,0-1 3 0,0 0 5 15,0 2 5-15,0 0 2 0,0-1 1 0,0 2-1 0,0 0-1 16,0 0-4-16,0 0-2 0,0 0-1 0,0 0-1 0,0 0-3 0,0 0-4 16,0 0-4-16,0 0-7 0,0 0-5 0,0 0-5 0,0 0-4 15,0 0-4-15,0 0-3 0,0 0-3 0,0 0-2 0,0 0-2 0,0 0-3 16,0 0-1-16,0 0-2 0,0 0-1 0,0 0-1 0,0 0 0 15,0 2-1-15,0-2 2 0,0 2 1 0,0 1 4 0,0-3 0 16,0 4 4-16,0-3 3 0,0 1 4 0,0 0 3 0,0-2 4 0,0 0 7 16,0 0 7-16,0 3 9 0,0-3 7 0,0 0 9 0,-2 0 6 0,2 0 6 15,0 0 3-15,0 0 3 0,-3 0 4 0,2 0 4 0,-4 0 2 16,1 0 1-16,-3 0-4 0,-1 0-5 0,-3 0-18 0,-2 0-24 16,-3 0-47-16,-2 0-53 0,-8 0-127 0,-2 0-164 0,-7 0-91 15,-6 0-57-15,-8 0-32 0,-5-2-23 0</inkml:trace>
  <inkml:trace contextRef="#ctx0" brushRef="#br0" timeOffset="61275.9574">17153 14523 228 0,'-3'-3'548'15,"-2"0"12"-15,0 1-50 0,2-1-82 0,-2 0-97 0,4 0-108 0,-1 0-62 16,1 0-41-16,1 0-22 0,0 1-13 0,0-1-8 0,0 1-6 16,1 0-13-16,2 1-15 0,3-3-17 0,1 4-18 0,-1-3-16 15,4 1-13-15,2 0-9 0,4-1-7 0,1 0-6 0,5-1-6 0,3 2-6 0,1-1-5 16,4 1-5-16,4 1-7 0,3 0 0 0,1-2 2 16,4 3 3-16,1-2 0 0,2 1 0 0,2 1-3 0,1 0-4 15,2 0-6-15,2 0-4 0,-1 0-4 0,4 1-4 0,-1 1-5 16,1-1-1-16,-1 1 0 0,2 0-2 0,1 0-4 0,-4 0 1 0,-1-1 3 15,-1 1-1-15,-1 0-3 0,-1 0 2 0,-4-2 2 0,-2 1 4 0,-1 1 4 16,-4-2 8-16,-1 0 12 0,-6 0 11 0,-1 0 11 0,-3 0 17 16,-2-2 19-16,-3 1 10 0,-4 1 11 0,-3-4 15 0,-3 4 18 15,-2-2 16-15,-5-1 15 0,0 0 12 0,-3 0 12 0,-4-1 6 0,0 1 5 16,-4-2 3-16,-1 1 1 0,-3-1-1 0,0 1-3 0,-4-1 0 0,1 0 1 0,-2-2-4 16,-1 2-4-16,-1 0-5 0,1 0-4 15,-2-2-6-15,2 5-4 0,2-3-4 0,0 3 0 0,2-1-8 0,2 0-7 0,2 0-10 16,0 1-12-16,4 1-12 0,0 1-12 0,1 0-11 0,3 0-10 0,0 0-8 15,3 0-5-15,2 3-4 0,3 0-2 0,-2 0-5 0,2 0-3 16,2 1-2-16,2 1 0 0,3 2 2 0,0 0 3 16,1 1 2-16,5-1 3 0,-3 3 1 0,0-3 2 0,2 4-1 0,-2-2 1 15,-1 0-2-15,0 3-1 0,0-2 1 0,-4 2 0 0,0 0 3 16,-1-1 4-16,-5 0 3 0,0 1 5 0,-6 0 5 0,1 2 4 16,-4-2 4-16,-1 2 4 0,-4-1 5 0,-3 2 5 0,-1 1 1 0,-3-2 0 15,-1 3-9-15,-4-1-17 0,2 0-25 0,-5 1-33 0,1 1-52 0,2-1-61 16,-1 1-94-16,-1-1-103 0,5 0-63 0,-1 0-38 0</inkml:trace>
  <inkml:trace contextRef="#ctx0" brushRef="#br0" timeOffset="62741.2122">19349 14567 344 0,'0'-2'476'0,"0"0"-27"0,0 2-97 0,0 0-134 15,0 0-77-15,0 0-49 0,0 0-28 0,0 0-17 0,0 0-7 0,0 0-6 16,1-1-4-16,-1 1-6 0,0 0-7 0,0 0-8 0,0 0-8 0,0 0-7 16,0 0-7-16,0 0-1 0,0 0-2 0,0 0-2 0,3 0 0 15,-3 0-1-15,1 0 0 0,-1 1-2 0,2-1 3 0,0 2 2 0,-2 0 0 16,1-1 1-16,-1 1 3 0,3 0 1 0,-1 1 2 16,0 0 2-16,-1 0 2 0,2 3 2 0,-1-1 3 0,0 2 3 0,-1 1 2 0,3-1 2 15,-3 2-2-15,3 1 0 0,-2-1 0 0,0 1 2 0,-1 0 0 0,2 2 1 0,-3 0 0 16,2 0 1-16,-2-2 1 15,0 2 1-15,0-1-1 0,0 1 1 0,0-1-1 0,0-1 1 0,-2-1 0 16,2 1 2-16,-1-3 2 0,-1 0 2 0,2-2 5 0,-1-1 9 0,-1 1 10 16,0-1 13-16,1-2 8 0,-2-1 8 0,2-1 4 0,-3 0 3 0,3-1 1 15,-1-2 1-15,0-2 0 0,-1 1-4 0,2-4-3 0,1 1-3 16,-2-3-8-16,0 0-11 0,2-2-11 0,0-1-15 0,2-1-9 0,0 1-9 0,1-2-6 16,0 1-5-16,0-2-2 0,2 2-2 0,3 0 3 15,-2-1 4-15,1 1 6 0,1 3 3 0,1-1 0 0,-1 2 2 0,0 2-1 0,0-2 0 16,2 3-2-16,-1 0-2 0,-1 1-3 0,-1 0-2 15,1 3-1-15,0 0-1 0,2 2-5 0,-1-1-6 0,-1 2-4 0,0 2-4 16,1-1-2-16,-1 2 1 0,0 2-1 0,0 0 0 0,1 2 4 16,-1 2 2-16,2-1 3 0,-1 2 4 0,-1-1 1 0,-1 1 1 15,-1 2-4-15,3 0-9 0,-1 2-10 0,-3-1-13 0,2-1-17 0,-1 2-17 16,1-1-27-16,-2 1-30 0,2 0-26 0,-1-3-25 0,2 1-37 16,0-1-42-16,-2 1-71 0,2-4-83 0,0 1-47 0,1-1-28 15</inkml:trace>
  <inkml:trace contextRef="#ctx0" brushRef="#br0" timeOffset="63135.0757">20076 14626 9 0,'-7'-10'538'0,"4"3"9"0,-2 2-70 16,-1-3-108-16,-2 2-81 0,2 0-68 0,-1 2-43 0,-1-1-28 0,-1 2-19 15,1-1-13-15,0 1-13 0,0 0-14 0,-1 2-15 0,-1-2-15 0,1 3-16 16,-1 0-14-16,1 0-11 0,-1 4-9 0,-1-3-6 0,3 3-7 15,0-1-2-15,0 2-3 0,-1 0-1 0,1-1 0 0,0 4-1 0,2-2 0 16,-3 3 0-16,2-2-1 0,1 0 2 0,1 2 3 0,2-1 1 0,-3 1 1 16,3 0 1-16,1 0 5 0,0-1-1 0,2 1 1 0,0 0 0 15,0-2 2-15,4 0-2 0,-3 1-1 0,2-1-2 0,3-2-3 0,-3 0-5 16,4-1-6-16,-2 1-4 0,1-2-4 0,2-2-5 16,-2 1-8-16,2-2-5 0,0-2-1 0,1 1-2 0,1-2-1 0,0-2 1 0,-1 1 1 15,0-1 3-15,1-2 4 0,-2 0 4 0,3-1 5 0,-3 0 7 16,2 1 8-16,-3-2 10 0,-1 1 16 0,-1 1 10 15,0-1 8-15,0 2 8 0,-2 1 3 0,1-2 4 0,0 5 0 0,-3-4-1 16,-1 4 0-16,3 0-2 0,-3-1-2 0,0 3-6 0,0 0-8 16,0 0-11-16,0 0-14 0,0 0-11 0,0 0-8 0,0 2-5 0,0-1-5 0,0 2-2 15,0 1 0-15,0 1 1 0,0 0 0 0,0 2 3 16,0-2 3-16,0 2 3 0,0 2 4 0,0 0 4 0,0 0 2 0,0 0-4 0,0 1-8 16,2 0-12-16,0-1-13 0,-2-2-16 0,1 2-17 15,-1-1-22-15,4 0-24 0,-3-1-25 0,1-2-23 0,-1 0-30 0,3-1-35 0,-1-1-35 16,3 0-38-16,-3-2-53 0,0-2-57 0</inkml:trace>
  <inkml:trace contextRef="#ctx0" brushRef="#br0" timeOffset="63657.4966">20188 14601 384 0,'1'-5'526'0,"-1"2"-56"0,0 0-82 0,0 2-70 16,0-1-63-16,0 2-51 0,0 0-42 0,0 0-37 0,0 0-32 0,0 0-26 0,0 0-20 15,0 2-17-15,0-1-18 0,0 2-13 0,0 2-12 0,2-1-7 16,-2 2-6-16,0 0-2 0,1 3 0 0,-1-2 3 0,0 3 5 0,0 0 5 15,0-1 8-15,0 2 2 0,0-1 3 0,0 1 2 0,0-1 2 0,0 0 1 16,0-1 0-16,0-1 0 0,0 0 0 0,0-2 3 0,0 1 2 16,0-1 2-16,0-2 4 0,0 1 2 0,-1-3 6 0,1 2 4 0,0-3 4 15,0-1 6-15,0 0 6 0,0 0-1 0,0 0 0 0,0 0-4 16,1-1-6-16,-1-3-4 0,2 1-5 0,0-2-6 0,-1-1-7 0,3-1-7 16,1-1-9-16,-1 1-6 0,-1-3-10 0,2 2-7 0,-1-1-7 0,1-1-1 0,1 1 2 15,-1 1 5-15,0 0 5 0,-2 2 4 16,4 0 2-16,-4 0 2 0,0 1 3 0,0 2-1 0,0-1 0 0,-2 3-1 15,3 1-2-15,-4-1-1 0,0 1-1 0,1 1-2 0,1-1-1 16,-1 1 1-16,1 3-3 0,0-1 1 0,-1 2 0 0,3 1 2 0,-3 0 1 16,1 2 6-16,-1 1 3 0,3 0 6 0,-4 1 7 0,1 0 5 15,2 2 1-15,-2-2 1 0,-1 2 2 0,2 0 0 0,-2-2 3 0,2 2-2 16,-2-1 0-16,1-3-1 0,-1 2 0 0,0-3 1 0,2 1 1 16,-2-2 3-16,2 0 2 0,-2-4 4 0,0 3 6 0,1-3 5 15,-1 0 9-15,2 0 5 0,-2-2 5 0,1 0 3 0,1-4 1 0,1 2-3 16,0-1-6-16,1-1-5 0,1-2-5 0,2-3-6 0,1 1-3 0,0-1-8 15,1-3-8-15,-1 2-9 0,2-4-10 0,2 2-7 0,-2 0-9 16,-1-1-3-16,2 3 0 0,0-3 4 0,-2 2 5 0,1 2 5 16,-2 1 4-16,-1 2 0 0,-1 0 0 0,2 1 1 0,-4 1 0 0,1 1-1 15,-1 1-3-15,-1 2 2 0,0 0 1 0,-1 0 0 0,-1 2 0 16,2 2 0-16,2-1-2 0,-4 3 2 0,1 2 1 0,-1-1 3 0,1 2 2 0,1 0 4 16,1 1 5-16,-3 2-2 0,1-1-4 0,-1 3-10 0,3-2-14 0,-3 1-16 15,1 0-18-15,-1 1-24 0,4 0-27 0,-4-2-23 16,2 1-25-16,1-1-30 0,1-2-35 0,-2 0-35 0,2-1-39 0,-1-3-61 15,2-1-70-15,1-1-35 0</inkml:trace>
  <inkml:trace contextRef="#ctx0" brushRef="#br0" timeOffset="63993.1149">20723 14720 303 0,'-1'0'525'0,"1"-3"-5"0,-2 3-82 15,-1-2-122-15,3 2-92 0,0 0-78 0,0 0-50 0,0 0-40 0,0 0-22 0,0 0-15 16,0 0-10-16,0 2-8 0,3-1-9 15,-1 1-6-15,-2 0-7 0,1 1-4 0,-1-1-4 0,3 1-2 0,-1-2-1 16,0 2 1-16,1 0-2 0,0-1 0 0,0-1-5 0,2 1-3 0,-2-1-6 16,3 1-7-16,-1-2-6 0,2 0-5 0,-1-2-2 0,0 1 1 15,4-2 3-15,-2 0 3 0,-2-2 9 0,1 1 6 0,2-1 7 0,-3 0 7 16,2 0 6-16,-1-3 7 0,-2 2 9 0,-1-3 10 0,0 2 14 0,0-1 13 0,-4 1 14 16,0-1 14-16,0 2 8 0,-2 0 6 0,-1 1-3 0,0 0-4 15,-2-2-1-15,-3 5 1 0,2-1 1 0,-4 1 3 0,2 0 0 16,-1 1 3-16,-1 1-5 0,-4 1-5 0,3 3-10 0,0-1-9 0,-1 2-8 15,-3 0-6-15,4 2-3 0,0 0 3 16,1 2 0-16,-2 0 1 0,2 3-1 0,2-3-1 0,2 5-1 0,-1-1-2 16,0 0 0-16,5 1 5 0,-1 0 3 0,3 0 2 0,3 1 5 15,-1-1 4-15,5 1 3 0,2-2 0 0,0 0-5 0,3-1-11 0,3 1-16 0,1-1-19 16,5-4-25-16,1 2-26 0,1-4-41 0,5-1-46 0,0-1-63 16,0-1-72-16,4-3-88 0,1-3-94 0,1 1-56 0,-2-2-37 0,1-4-14 0</inkml:trace>
  <inkml:trace contextRef="#ctx0" brushRef="#br0" timeOffset="64505.0166">21313 14676 571 0,'0'-6'583'0,"0"3"4"0,0-2-92 15,0 2-138-15,3-1-96 0,-3 1-71 0,2 1-43 0,0-1-28 16,-2 1-16-16,1 2-13 0,-1 0-18 0,0 0-18 0,0 0-22 0,0 0-21 16,0 0-20-16,0 0-14 0,3 0-7 0,0 0-4 0,-1 0-1 0,-1 2 0 0,2 1 0 15,1-1 2-15,1 1-1 0,-2 1 0 0,2 1 1 16,-1 1 3-16,2 0 3 0,-1 1 5 0,2 1 4 0,-3 1 4 0,1-1 3 0,3 4 2 16,-3-1 1-16,-1 0 1 0,1 2 3 0,2-2 0 15,-4 3 2-15,1 1 3 0,1-4 3 0,-2 3 0 0,-1-2 1 16,-1 1-2-16,1-3 0 0,0 3 1 0,-2-3-2 0,0-1 0 0,0 0 2 15,0-1 0-15,0-1 4 0,0-2 4 0,0 0 11 0,0 0 13 0,0-2 13 16,0 1 14-16,0-4 9 0,0 0 5 0,0 0 2 0,0-3 0 0,0 1 2 0,1-3-1 16,-1-2-1-16,2 0-4 0,-1-1-7 0,1-3-10 15,1-1-17-15,0 1-24 0,3-5-25 0,-1 1-24 0,2-1-20 0,-1-2-22 16,2 2-21-16,1-4-23 0,2 3-22 0,2-1-21 0,0 0-19 16,0 1-17-16,2 1-22 0,1 1-27 0,1 0-30 0,2 2-30 15,-1 1-58-15,2 0-74 0,-2 3-38 0,2 0-22 0</inkml:trace>
  <inkml:trace contextRef="#ctx0" brushRef="#br0" timeOffset="65035.0402">21699 14751 150 0,'-4'-5'538'0,"0"1"13"0,-1 1-67 16,4 0-109-16,-1 0-91 0,0 0-80 0,2 0-52 0,0 1-37 15,0 2-22-15,0-3-15 0,0 1-13 0,2 2-11 0,-2-2-15 16,2 1-14-16,-1 1-17 0,4 0-17 0,-4 0-10 0,1 1-9 0,1 1-5 16,0-2-2-16,0 2-1 0,1 1 0 0,-3 0 2 0,3 0 3 0,0 0 3 15,1 0 3-15,-2 2 5 0,0-2 4 0,0 1 4 0,0 1 3 0,1-2 2 16,-3 1 2-16,3-1 3 0,-1-1 2 0,-2 2 2 16,4-1 3-16,-4 0 0 0,1-1 3 0,-1-1 4 0,3 0 1 0,-4-1 5 0,1 0 3 15,-1 0-1-15,3 0-5 0,-1 0-1 0,0-2-3 0,-1 0-1 16,3-1-1-16,-3 0-2 0,1-1-3 0,-1-1-1 0,4-1-3 15,-5-1-4-15,1-1-1 0,-1 1-4 0,0-1-4 0,0 0 3 16,0-1 5-16,0 1 0 0,-1-1 2 0,1 0 2 0,-5 1 4 0,4 1 3 16,-1-1 1-16,1 1 2 0,-3 0 2 0,3 2 0 0,-1 1 0 0,0-2 0 15,2 2 1-15,-1 1-2 0,-1 0-1 0,2-1-3 0,0 2-1 16,0 1-4-16,0 1-4 0,0 0-5 0,0 0-3 0,2-2-5 0,-2 2-4 16,0 0-4-16,0 0-2 0,1 0-1 0,1 2 0 0,1-1 0 15,1 1 0-15,-1-2 1 0,0 4 1 0,1-1 3 0,1 0 1 0,-2 1 0 16,2-1 3-16,-2 2 4 0,2-1 1 0,0-1 3 0,-1 2 1 0,1-2 0 15,-2 0 0-15,1 0 1 0,-3 0 2 0,2-1 1 16,-1-1 3-16,0 1 3 0,-2 1 3 0,1-3 5 0,-1 1 7 16,0-1 8-16,0 0 6 0,0 0 8 0,0 0 7 0,0 0 7 0,0 0 6 15,0 0 3-15,0 0 6 0,0 0 3 0,2-1 2 0,-1 1 1 0,-1-2 1 0,2 1-1 16,0 1-3-16,-2-2-5 0,0 2-6 0,0-1-8 16,0-1-8-16,0 1-7 0,0-1-7 0,0-1-5 0,2 2-5 15,-2 1-7-15,0-2-6 0,0 1-10 0,0 1-11 0,0-2-13 0,0 2-15 16,0 0-19-16,0 0-20 0,-2 0-29 0,2 0-36 0,0 0-47 0,0 0-56 15,0 0-86-15,-4-3-104 0,1 3-63 0,-2 0-44 0,1 0-20 0</inkml:trace>
  <inkml:trace contextRef="#ctx0" brushRef="#br0" timeOffset="65907.962">21482 14815 225 0,'-6'0'559'0,"1"0"0"16,4 0 1-16,-3 2-109 0,1-2-164 0,3 1-108 0,-1 1-80 0,1-2-47 15,0 0-30-15,0 0-13 0,0 1-3 0,1 1-3 0,-1 1 1 0,2 0-2 0,-1 0-2 16,3-1-1-16,-3 2 1 0,3-1 2 0,0-1 4 16,1 1 3-16,-2 1 3 0,2-1 3 0,1-2-1 0,1 0-6 0,-2 2-10 15,3-3-8-15,1 0-9 0,-1-3-10 0,2 2-8 0,0-2-7 0,0 0-5 16,2-4-5-16,-1 4-6 0,1-5-2 0,-2 1-1 0,1-2 0 0,0 0 3 15,-3-1 3-15,-1 1 8 0,-1-2 5 0,-1 0 5 16,-1 1 7-16,-1-2 11 0,-1 1 10 0,-2 2 8 0,-2 0 8 0,1 0 4 16,-2 0 2-16,-3 2 1 0,-1 1 4 0,-1 0 6 0,0 0 3 0,-1 1 6 0,-1 2 3 15,1 0 3-15,-4 0 0 0,2 3-1 0,0 0-6 16,-1 0-5-16,0 3-3 0,0 0 0 0,1 0 0 0,-1 2 2 0,2 1-3 16,-2 1-3-16,4 1-1 0,-2 2 0 0,2 1 1 0,0-1 0 15,-2 2 2-15,6 0 4 0,-3 1 1 0,4 1 1 0,0 0 2 0,1 1 2 0,1-2 2 16,1 1-1-16,1-2 3 0,2 2 2 0,2 1 1 0,0-4 0 15,1 3 1-15,4-2 2 0,-4-3 0 0,2 1 2 0,0 0-1 0,4-3 0 16,-2 0-7-16,2-2-8 0,0-1-11 0,1-1-10 0,0-2-13 0,0 1-12 16,1-2-11-16,-1-3-9 0,3 0-13 0,-3 0-12 15,2-3-11-15,-2 1-9 0,-2-4-7 0,3-1-9 0,-3-3-3 0,0 4-3 0,0-5 1 16,-2-1 4-16,0 1 7 0,-1-2 13 0,-4 0 12 16,1-1 13-16,0 2 17 0,-2 1 17 0,2-3 19 0,-2 3 20 15,-2 2 18-15,3 0 16 0,-4 2 13 0,1 0 12 0,1 3 8 0,-2-1 5 16,0 3-2-16,0 0-5 0,0 1-11 0,0 1-9 0,0 0-12 15,1 1-15-15,-1 2-13 0,0 0-17 0,0 2-13 0,2 1-11 16,-2 1-5-16,2 2-3 0,-1-1 0 0,1 5 2 0,0 1 4 0,-1-1 2 16,2 2 8-16,2 2 6 0,-2 1 9 0,0 0 3 0,0 2 6 0,1-1 0 0,-3 2 3 15,2-2 0-15,-1 2 2 0,0-1-1 0,1-1-1 0,-2 1-2 16,-1-2 2-16,2-2 2 0,-2 1 5 0,0-4 6 0,0 1 11 16,0-3 9-16,0-1 13 0,0 2 15 0,0-5 15 0,0 0 17 0,0 0 7 15,0-4 3-15,0 0 3 0,0 0 0 0,0-4-2 0,0 0-2 16,0-4-6-16,0 0-11 0,2-1-16 0,-2-3-18 0,2 0-22 0,1-5-23 15,-1 2-26-15,3-3-24 0,-2 0-14 0,4 1-9 0,-3-3-6 0,4 0-4 16,0 1-3-16,0 1-3 0,0 0-3 0,1 0-3 0,-1 1 0 0,3 4 1 16,-1-1 2-16,-1 2 4 0,-1 0 4 0,3 2 5 0,-1 1 1 15,-1 3 0-15,-1 0 2 0,1 1 0 0,0 2-1 0,-1 3-2 0,1-3 3 16,0 6 4-16,-1-3 2 0,0 5 3 0,3-1 4 16,-3 2 4-16,0 2 4 0,1 1 6 0,-1 0 6 0,0 3 6 0,-1 2 5 0,0-1 4 15,-2 0 5-15,0 3 4 0,-2 1 4 0,0-1 0 16,1 0 3-16,-3 0 2 0,1 1 1 0,0 0 1 0,-2-3 1 0,0 1-1 0,-2-1 2 15,0-2 2-15,2 1 2 0,-1-2 5 0,-1-1 5 16,0-2 8-16,-1-1 9 0,2 1 10 0,-1-4 13 0,0 1 12 0,1-2 7 16,-1-2 4-16,1 0 3 0,-1-1-1 0,0-2-3 0,2-1-3 15,-1 0-8-15,-2-3-8 0,3-2-14 0,0 1-16 0,0-3-18 0,0-2-21 16,4-1-22-16,0 0-23 0,-1-2-15 0,2 0-15 0,1 0-11 0,1-2-11 16,3 1-10-16,-2-1-11 0,4 0-10 0,0 1-7 0,1 1-7 15,1-1-10-15,0 2-8 0,3 0-12 0,-1 2-13 0,2-1-17 0,-1 1-20 16,0 2-19-16,4 1-26 0,-4 1-28 0,4 2-49 0,-2-1-60 0,-2 2-35 15</inkml:trace>
  <inkml:trace contextRef="#ctx0" brushRef="#br0" timeOffset="66606.1268">22598 14720 411 0,'-3'-3'520'0,"-2"1"-25"0,4 0-83 16,-4 1-116-16,2-3-72 0,-1 1-53 0,1 1-34 0,0 0-25 0,-1-1-16 15,1 1-15-15,-1 1-12 0,3-3-14 0,-3 4-15 0,3 0-15 0,-1-2-12 16,1 2-7-16,-3 0-9 0,3 2-6 0,-2-2-4 16,-2 2-2-16,2 0-3 0,0 1-3 0,0 2 0 0,-2-3-3 0,0 5 2 0,-1-2-1 15,0 3 5-15,1-3 7 0,0 2 3 0,0 2 3 16,0 2 1-16,1-2 6 0,-2 1 4 0,-1 2 4 0,2 0 4 0,2 0 4 0,-2 0 3 0,4 2 5 16,-3-1 2-16,3 1 4 0,-1-1-1 0,2-1 1 15,0 2-1-15,2-5-1 0,-1 4-1 0,3-2-5 0,-1-1-3 16,0-2-7-16,4-1-7 0,-1 1-8 0,2-2-10 0,0-3-10 0,0 0-8 15,0-1-9-15,4-2-9 0,-1-1-9 0,2-2-3 0,-2-1-5 16,2-2-2-16,1-2 0 0,-5-1 1 0,5-1 3 0,-4-3 3 0,0-1 7 16,0 2 4-16,-2-5 9 0,0 2 11 0,-3-3 14 0,3 2 17 0,-7-4 16 15,2 2 13-15,-3 1 14 0,0 0 11 0,0 0 8 0,-1 1 8 0,-1 1 6 16,-2 1 4-16,-1 1 5 0,0 2 1 0,1 1 0 16,-3 1-5-16,1 1-9 0,-2 2-12 0,2 1-11 0,-1 1-15 0,-1 2-13 0,-2-1-12 15,1 3-10-15,1 4-8 0,-1-1-8 0,1 2-4 0,0 2-2 0,0 0-1 16,-1 1 0-16,3 4 3 0,-2-2 4 0,1 2 0 0,1 0 4 15,1 2 3-15,2-1 5 0,2 1 3 0,1-2 3 16,0 2 0-16,0 1 2 0,1-4 0 0,2 1 1 0,2 0-1 0,1-1-3 16,1-1-1-16,1-3-2 0,-2 0-3 0,3-2-3 0,-1 0-3 15,4-3-2-15,-2-1-2 0,1-2-2 0,2-1-1 0,1-1-1 0,-1-2 2 16,1-1 1-16,1-4 3 0,-2 0 2 0,0 1 6 0,1-5 6 0,-2 1 10 16,0 0 11-16,-1-3 11 0,2-1 13 0,-1 0 15 0,-2 0 14 15,0-3 15-15,0 3 16 0,-2-3 15 0,0 2 13 0,1 1 10 0,-4-2 7 0,0 3 8 16,0 1 8-16,-2 2 3 0,1-2 1 0,-3 5-5 0,-1-1-10 0,0 3-13 15,0-1-15-15,0 3-19 0,0 1-17 0,0 1-22 16,0 2-22-16,0-1-15 0,0 3-14 0,0 0-13 0,0 0-16 0,0 3-11 0,0 0-10 16,0 3-6-16,2 2-2 0,-2 1-1 15,1 3 1-15,-1 1 1 0,2 1 3 0,0 2 5 0,-2 1 5 16,1 1 3-16,1 3 0 0,0-2-1 0,2 1-3 0,-3 0-2 0,2 2-1 16,1-1-1-16,-1-1-1 0,0 0-1 0,2 1 2 0,-2-3 1 0,1 2-1 0,0-4 0 15,-1 0 0-15,0 0 2 0,0-3 1 0,-1 1 4 0,0-4 3 0,-1 0 3 16,-1-2 4-16,2 1 3 0,-1-3 4 0,-1-1 1 0,0-1 5 15,0 1 2-15,0-2 3 0,0 0 3 0,0-2 2 0,0-1 2 0,0 2 0 16,0-2 1-16,0 0 0 0,0 0-7 0,2 1-8 16,0-1-15-16,-1 0-15 0,1 0-18 0,2 0-17 0,-1 0-24 0,4 2-23 0,-1-2-30 0,2 1-29 15,1 0-37-15,3-1-41 0,2 2-48 16,0 0-49-16,1-2-60 0,3 3-64 0,-1 0-45 0,3-2-38 0,-1 2-19 0,1-1-9 16</inkml:trace>
  <inkml:trace contextRef="#ctx0" brushRef="#br0" timeOffset="66697.9539">23381 15011 41 0,'9'-6'502'0,"-4"4"-5"0,1-3-65 0,0-2-95 0,-1 4-88 0,0-3-82 16,3 0-75-16,-4-2-71 0,0 2-118 0,0-1-146 0,0-1-104 15,-3 1-85-15,-1 0-48 0,-1-3-32 0</inkml:trace>
  <inkml:trace contextRef="#ctx0" brushRef="#br0" timeOffset="68588.4345">20006 11151 373 0,'1'-7'594'0,"-1"2"9"16,2 0-84-16,-2 1-131 0,0 1-98 16,0-1-81-16,0 2-50 0,0 0-38 0,0 2-25 0,0 0-19 15,0 0-20-15,0 0-18 0,0 0-17 0,0 2-20 0,0 2-14 0,0 1-12 16,0 1-6-16,0 1-5 0,0 1-2 0,0 4 1 0,0 0 4 15,0 1 7-15,0 1 8 0,0 2 11 0,0 1 7 0,-2 1 6 0,2 0 4 0,0 0 1 16,0-2-4-16,0 2-9 0,0 0-11 0,0-3-13 0,-1 2-18 16,1-1-19-16,-2-2-26 0,2-1-29 0,0 1-33 0,0-4-38 0,-1 1-42 15,1-1-44-15,-2-3-83 0,0 1-97 0,2-4-54 16,-1 1-28-16</inkml:trace>
  <inkml:trace contextRef="#ctx0" brushRef="#br0" timeOffset="68892.1376">19936 10856 466 0,'-6'-5'504'0,"0"2"-2"0,1-1-109 0,0 3-164 0,2 0-98 16,-2 1-67-16,2 1-37 0,0 2-24 0,-2 0-8 0,2 3-2 16,0 0 1-16,0 1 2 0,1 0 0 0,1 3 3 0,-3-2 0 0,4 1-1 15,-1 1-3-15,1-1 0 0,1 0-5 0,1 0-4 0,0 0-3 0,1-2-4 0,2 1-8 16,-1 0-12-16,4-2-6 0,-2-2-7 0,1-1-5 0,1 0-1 15,3-3 0-15,-2 0 4 0,1-3 5 0,1 0 7 0,-2-1 8 16,3-4 9-16,-2 1 6 0,-2-2 3 0,0-4 10 0,1 3 14 16,-4-3 9-16,2 1 14 0,-2-3 8 0,-4 0 8 0,-1 0 4 15,0-1 4-15,0 3 0 0,0 0 0 0,-1 0-6 0,-3 1-9 16,1 2-5-16,-2 0-7 0,0 2-7 0,0 2-7 0,0 2-6 0,0 1-7 16,-2 3-9-16,3 1-11 0,-4 2-15 0,0 5-20 0,2 1-24 15,-2 1-28-15,-2 5-29 0,2 3-29 0,-1 0-36 0,1 3-34 0,0 4-57 0,2 0-65 16,1 0-42-16</inkml:trace>
  <inkml:trace contextRef="#ctx0" brushRef="#br0" timeOffset="69238.6533">20176 11165 397 0,'0'-7'596'0,"0"0"7"15,0 4-91-15,0-3-139 0,0 3-98 0,0-2-81 0,0 2-51 16,0 2-36-16,0 1-27 0,0 0-23 0,0 0-17 0,0 0-18 0,2 1-16 15,0 1-18-15,-2 1-12 0,1 0-10 0,-1 2-3 16,2-1-2-16,-1 4 0 0,-1 0 5 0,2 1 3 0,0 3 4 0,-2-3 7 0,0 2 5 16,0-1 2-16,0 1 0 0,0-1 0 0,0 1-3 0,-2 2-1 0,0-5-1 15,2 1-1-15,0-2-1 0,-1 1 0 0,1-2 1 16,0 1 2-16,0-2 3 0,0-1 6 0,0 0 5 0,0-4 0 0,0 3-2 0,0-3-4 16,1 0-3-16,1-3-4 0,1 0-2 0,0-1-1 15,1-2 0-15,1-1 1 0,4 1 1 0,-3-3-2 0,2-1-3 0,1 0-1 16,2-2-2-16,-1 0 4 0,2 2 6 0,0-1 9 0,-3 2 14 15,4-2 8-15,-4 4 4 0,1 1 2 0,-1-3-2 0,-1 4-3 0,0-1-4 16,0 2-3-16,-2 1-1 0,1 1-4 0,-3 2-6 0,1 2-4 0,0 0-4 16,3 1-5-16,-4-1-8 0,0 5-4 0,0-1-1 0,0 1-6 15,0 2-8-15,0 2-11 0,2-2-14 0,-3 3-20 0,2 1-23 0,-1-1-20 16,1 2-21-16,2-1-27 0,0 1-35 0,0-1-64 16,1 0-77-16,1-1-55 0,4-2-44 0</inkml:trace>
  <inkml:trace contextRef="#ctx0" brushRef="#br0" timeOffset="69893.2486">20761 11148 90 0,'2'0'176'0,"0"-4"-5"16,-2 3-3-16,1 0-3 0,-1-2-4 0,2 3-5 0,-1-2-6 0,-1 2-9 15,0 0-7-15,0 0-8 0,0 0-9 0,0 0-8 0,0 0-7 16,0 0-3-16,0 0-4 0,0 0-4 0,0 0-5 0,0 0-6 0,0 0-3 16,0 0-5-16,0 0-5 0,0-1-2 0,0 1 0 0,-1-2-2 0,-1 2-3 0,1 0-2 15,-1 0-4-15,0 0-6 0,-1-1-5 16,2-1-7-16,-3 2-6 0,-2-1-5 0,3 1-7 0,-2-2-8 16,-3 2-5-16,2 0-7 0,-3 0-4 0,1 0-8 0,-2 0-4 0,0 2-5 15,-2-2-4-15,1 1 0 0,-1 2-2 0,-1 2 2 0,-1-2 0 0,2 3 2 16,0-3 0-16,-1 6 2 0,4-1 1 0,-1 0 0 0,-1 1 2 0,3 0 2 15,0 2 0-15,3-2 0 0,-1 0-1 0,2 4-2 0,0-2-5 16,3 2-6-16,1-4-8 0,0 2-9 0,1-1-10 0,3 1-12 0,0-1-12 16,2-3-12-16,-1 3-13 0,3-3-13 0,2 1-12 15,1-4-9-15,-2 1-6 0,2-2-9 0,3-3-1 0,-1 0 0 0,1-3 10 0,-1-1 14 16,4-1 15-16,-4-3 13 0,1-1 19 0,1-2 20 16,-4-3 23-16,1 2 25 0,1-4 21 0,-2-2 17 0,-5 1 18 0,2-4 18 0,-1 0 16 15,-3 0 15-15,1-6 6 0,-2 4 1 0,-1-2 5 0,-2-2 7 0,0-2 3 0,0 0 3 16,-4 3 2-16,1-3-2 15,0 2 6-15,0 0 8 0,0 1 8 0,0 1 6 0,0 1 3 0,-1 3 0 16,1 1-4-16,2 4-4 0,-1 3-13 0,0 1-14 0,1 3-17 0,-1 1-17 16,-1 3-14-16,3 1-14 0,0 4-17 0,-1 2-17 0,-1 3-15 15,2 3-13-15,-1 3-10 0,1 4-8 0,-2 2-3 0,0 5 0 16,2 2 3-16,-3 2 5 0,2 6 8 0,1-2 6 0,-2 5 4 16,0-1-1-16,2 4-3 0,-1-1-9 0,-1 2-11 0,2 0-13 0,-2 2-16 15,2-2-18-15,0-1-22 0,0-1-23 0,0 1-22 0,0-4-22 0,2 0-29 16,1-2-32-16,1-4-46 0,-3-1-53 0,6-3-50 0,-3-3-53 0</inkml:trace>
  <inkml:trace contextRef="#ctx0" brushRef="#br0" timeOffset="70065.2654">20921 11206 393 0,'0'-8'480'0,"0"4"-86"0,0-2-120 15,0 3-96-15,0 0-82 0,0 3-47 0,0 0-32 0,0 0-19 16,0 3-9-16,2 0-9 0,-1 2-12 0,-1 0-8 0,2 2-11 0,0 0-6 15,-2 2-7-15,1 0-6 0,2 4-3 0,-2-3-7 0,3 0-8 16,-3 0-8-16,3 1-9 0,-1-2-9 0,2-1-7 0,-2 2-5 16,2-3 0-16,0 0 2 0,-1-2 6 0,1 0 5 0,-2-2 9 15,2-1 10-15</inkml:trace>
  <inkml:trace contextRef="#ctx0" brushRef="#br0" timeOffset="70256.615">20993 11284 68 0,'-4'-11'103'0,"1"-2"12"0,-2 1 14 0,0 0 9 0,1-1 8 15,-3 1 8-15,0-1 8 0,0 3 2 0,2 0-5 0,-1 0-6 0,1 3-5 0,-1-1-14 16,1 3-17-16,1 0-17 0,-1 1-17 0,1 2-14 0,3-1-13 15,-1 3-11-15,1 0-10 0,1 0-14 0,-2 3-16 0,0-1-12 0,2 3-8 16,0-1-4-16,0 6-3 0,0-3 0 0,2 6 4 0,0-3 6 0,-1 4 7 16,2-2 8-16,2 3 4 0,0-1 4 0,2 3 1 15,-2 0-2-15,4-2-3 0,-1 3-7 0,0-2-8 0,2 1-9 0,-2-1-11 0,4-2-16 16,-2 2-18-16,2 0-14 0,0-3-15 0,-1-1-17 16,0-3-20-16,3 0-18 0,-2-2-20 0,2-1-18 0,-2-2-16 15,0-1-15-15,2-3-11 0,-3-3-20 0,3-1-23 0</inkml:trace>
  <inkml:trace contextRef="#ctx0" brushRef="#br0" timeOffset="70415.1166">21242 11116 39 0,'0'-11'433'0,"-2"3"-37"0,2 0-58 0,0 2-66 15,0-1-71-15,0 5-53 0,0 1-45 0,0 1-35 16,2 1-30-16,-1 1-21 0,3 2-17 0,-3 2-13 0,2 1-10 0,2 3-5 16,-1-1-3-16,1 2 4 0,0 2 6 0,2-1 6 0,-3 1 8 15,1 2 4-15,0 0 2 0,1 0-5 0,0 2-6 0,-1-2-12 0,3 0-12 16,-3 0-10-16,3-2-9 0,-4-1-10 0,1 0-11 0,0-2-11 15,0 0-12-15,0 0-14 0,1-5-13 0,0-1-16 0,-1-1-16 0,0-2-5 16,0-2 0-16,-1-2 8 0,2 0 16 0,-2-3 14 0</inkml:trace>
  <inkml:trace contextRef="#ctx0" brushRef="#br0" timeOffset="70535.1515">21390 11203 114 0,'-6'-16'170'0,"2"1"21"16,-3-2 20-16,1 4 8 0,-1 1 6 0,0 0-1 0,0 1-3 16,3 1-11-16,-1 2-14 0,-2 2-20 0,1-1-23 0,2 5-21 0,-5 1-22 0,5 1-21 15,-4 1-20-15,0 5-20 0,0 0-20 0,-2 5-13 16,-2 2-12-16,2-1-11 0,-1 5-7 0,-1 4-14 0,-3 4-17 0,1-2-29 0,2 5-33 15,-6 2-73-15,4 2-91 0,-2 0-88 0,0 2-85 0,-1 2-46 16,3-2-23-16</inkml:trace>
  <inkml:trace contextRef="#ctx0" brushRef="#br0" timeOffset="71875.1299">19886 15426 234 0,'-5'0'507'0,"2"0"-37"0,1-2-55 15,2 1-77-15,0-2-88 0,3 1-56 0,1 1-39 0,0-3-23 0,4 2-16 16,3-1-7-16,-1 0-4 0,1 0-2 0,6 1 1 0,0-3-4 15,1 3-3-15,4-1-9 0,2 0-7 0,0 2-10 0,4-2-11 0,2 0-11 16,6 3-10-16,1-1-8 0,2 1-6 0,4-1-4 0,6 1-3 16,3 0-2-16,5 0-1 0,4 1-2 0,4-1 0 0,7 1-6 15,2 2-4-15,5 0-7 0,5-1-5 0,4 1-8 0,5 1-10 0,7 1-14 16,4 0-18-16,1-1-21 0,5 2-24 0,0-1-27 0,3-1-25 0,1 1-35 16,1-2-39-16,2 1-59 0,-3-2-71 0,3 1-71 0,-3-3-73 0,0 3-35 0,-5-3-13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57:25.978"/>
    </inkml:context>
    <inkml:brush xml:id="br0">
      <inkml:brushProperty name="width" value="0.05292" units="cm"/>
      <inkml:brushProperty name="height" value="0.05292" units="cm"/>
      <inkml:brushProperty name="color" value="#FF0000"/>
    </inkml:brush>
  </inkml:definitions>
  <inkml:trace contextRef="#ctx0" brushRef="#br0">16947 4159 288 0,'-4'0'372'0,"0"0"-94"0,1 0-64 0,2 0-49 0,-3 0-26 16,3 0-16-16,-1 0-7 0,0 0-4 0,-2 0-4 0,3 0-4 0,1 0-7 0,0 0-8 15,0 0-7-15,0 0-8 0,-2 0-8 0,2 0-8 16,-2 0-9-16,1 0-6 0,-1 0-8 0,2 0-7 0,0 0-6 15,0 0-5-15,0 0-3 0,0 0-5 0,0 1-4 0,0-1-1 0,0 0-4 16,0 0-4-16,0 0-1 0,0 0-3 0,0 0-1 0,0 0-2 0,0 0-3 16,0 0 0-16,0 0-2 0,0 3 0 0,0 0 0 0,0-2 2 0,2 0 1 15,1 1 3-15,-1-1 2 0,2 3 3 0,-1-4 0 0,4 5 3 16,-3-3 3-16,4 1 2 0,2 0 4 0,-1 0 2 0,4 1 4 0,1-1 1 16,2 0 1-16,1 0 1 0,1 0-2 0,4 0-1 0,2 0-6 15,1-1-3-15,2 1-10 0,1-3-8 0,4 3-9 0,-1-3-6 0,1 0-7 0,1 0-8 16,4 0-6-16,-3 0-4 0,3 0-4 0,0 0-6 0,1 0-1 15,1 0 0-15,-3 0 2 0,3 0 3 0,-2 0 5 0,-4 0 7 0,0 0 7 16,0 0 6-16,-1 0 6 0,-4 0 5 0,-1 0 4 0,-3 0 2 0,-1 0 2 16,-5 0 4-16,1 0 0 0,-5 0-1 0,-1 0-4 15,-4 0-6-15,1 0-14 0,-4 3-18 0,0-3-25 0,-1 1-27 0,-2-1-34 0,-1 1-38 0,0 1-71 16,-2-2-85-16,0 0-57 0</inkml:trace>
  <inkml:trace contextRef="#ctx0" brushRef="#br0" timeOffset="2383.3414">19258 8090 73 0,'-3'0'348'0,"2"0"-78"0,-1 0-64 0,0 0-57 16,-1 0-36-16,2 0-23 0,1 3-14 0,-2-3-11 0,0 2-5 0,2-2-4 0,-1 0-4 15,1 0-4-15,0 0-2 0,-2 2-3 0,2-2-4 16,0 0 0-16,0 0-1 0,0 0 1 0,0 0 3 0,0 0 1 15,0 0 3-15,0 0 2 0,0 0 4 0,0 0 4 0,0 0 3 0,0 0 1 16,0 0 1-16,0 0 1 0,0 0-1 0,0 0-1 0,0 0-1 16,0 0-2-16,0 0 0 0,0 0-2 0,0 0 0 0,0 0 0 15,0 0-1-15,0 0-1 0,0 0-4 0,3 0 0 0,-1 0-4 0,0 0-3 16,-1 0-1-16,2 0-3 0,1 0-3 0,-3 0-2 0,4 0-4 0,1 0-3 16,0 0-3-16,2 0-3 0,0-2-1 0,3 2-1 0,0 0 1 15,3-2 0-15,2-1 1 0,2 3 0 0,3 0 1 0,1-2-1 0,1 0-2 16,5 1-1-16,-1-2-1 0,3 2-4 0,2-2-1 15,0 3-2-15,2-4-3 0,3 3-6 0,-1-1-5 0,5 0-5 0,-3 1-6 16,4-1-4-16,1 2-3 0,0-1-2 0,5 0-1 0,-2 1-2 0,4-3-1 16,0 3-1-16,0 0-1 0,3 0-2 0,1 0-1 0,0 0 1 15,1 0-1-15,2 3 0 0,-2-3 3 0,4 1 3 0,-4 0-1 0,2-1 0 16,-3 3-1-16,3-1-1 0,-3 0 0 0,-2-1 1 16,-3 3-1-16,0-4 1 0,-2 3 1 0,-3-2-1 0,-2 2 2 0,-2 0 2 0,-1-1 0 15,-3 3 1-15,-1-3 0 0,-3 1 2 0,-2-1 3 0,0 0 2 0,-5 1 2 16,0-2 3-16,-1 1 2 0,-4 1 3 0,-1-1 1 0,2-1 2 15,-5 1 2-15,-2 1 2 0,0-2 1 0,-2 1 3 0,0-2 1 16,-4 1-1-16,2 0 2 0,-3-1 1 0,-1 2 1 0,-1-2 2 16,-2 2 1-16,1-1 1 0,0-1 1 0,-3 2 1 0,1-2 2 0,-2 0 2 0,0 0 1 15,0 0 1-15,0 0 0 0,0 0 0 16,0 0-1-16,0 0-1 0,-2 0-1 0,2 0-3 0,0 0 0 0,0 3-4 16,0-3-2-16,0 0 0 0,0 0-2 0,0 0-3 0,0 0-1 0,0 0-3 15,0 0 0-15,0 0-3 0,0 0 2 0,0 0-1 0,0 0 1 16,-1 0-2-16,1 0 2 0,0 0 1 0,0 0 0 0,0 0 0 0,0 0 4 15,0 0-1-15,0 0 2 0,0 0 2 0,0 0-1 0,0 0 2 16,0 0 0-16,0 0 1 0,0 0 1 0,0 0 2 0,0 0 1 0,0 0 1 0,0 0 1 16,0 0 1-16,0 0-1 0,0 0 0 0,0 0-1 15,0 0-1-15,0 0 0 0,0 0 0 0,0 0-1 0,0 0-1 0,0 0-1 16,0 0-2-16,0 0-1 0,0 0-2 0,0 0-1 16,0 0 0-16,0 0-1 0,0 0-1 0,0 0 1 0,0 0 0 0,0 0 0 15,0 0 0-15,0 0 0 0,0 0 0 0,0 0 1 0,0 0-1 16,0 0 0-16,0 0 0 0,0 0 0 0,0 0 1 0,0 0-1 0,0 0 1 15,0 0 0-15,0 0-1 0,0 0 1 0,0 0-1 0,0 0 2 0,0 0-2 16,0 0 0-16,0 0 1 0,0 0 0 0,0 0-1 0,0 0 2 16,0 0-1-16,0 0 0 0,0 0 0 0,0 0 0 0,0 0-1 0,0 0 0 15,0 0 0-15,0 0 1 0,0 0 0 0,0 0 1 16,0 0-2-16,0 0 1 0,0 0 0 0,0 0 1 0,0 0-1 0,0 0 0 0,0 0 1 16,0 0 1-16,0 0-1 0,0 0 1 0,0 0-1 0,0 0 0 15,0 0 2-15,0 0-1 0,0 0 1 0,0 0 0 0,0 0 1 16,0 0-1-16,0 0 0 0,0 0 1 0,0 0-1 15,0 0 1-15,0 0 0 0,0 0-1 0,0 0 2 0,0 0 0 0,0 0-2 16,0 0 2-16,0 0-1 0,0 0-1 0,0 0 1 0,0 0 0 16,0 0-1-16,0 0 0 0,0 0-1 0,0 0 1 0,0 0-2 15,0 0 1-15,0 0-1 0,0 0 0 0,0 0 0 0,0 0-2 0,0 0 0 16,0 0-1-16,0 0 0 0,0 0 0 0,0 0-1 0,0 0 0 16,0 0-2-16,0 0 1 0,0 0-1 0,0 0-1 0,0 0 1 0,0 0-2 0,0 0 1 15,0 0-1-15,0 0 0 0,0 0 0 0,0 0 1 0,0 0-1 0,0 0 0 16,0 0 0-16,0 0 1 0,0 0-1 0,0 0 1 0,0 0-1 15,0 0 2-15,0 0-2 0,0 0 2 0,0 0 0 0,0 0-1 0,0 0 1 16,0 0-1-16,0 0 1 0,0 0 1 0,0 0 0 16,0 0-1-16,0 0 1 0,0 0 1 0,0 0 0 0,0 0 0 0,0 0 1 0,0 0 1 15,0 0-1-15,0 0 1 0,0 0 0 0,0 0 1 16,0 0 1-16,0 0-1 0,0 0 0 0,0 0 1 0,0 0 2 0,0 0-1 0,0 0 1 16,0 0-1-16,0 0 1 0,0 0 1 15,0 0-1-15,0 0 2 0,0 0-1 0,0 0-1 0,0 0 1 0,0 0-2 16,0 0 1-16,0 0-1 0,0 0 1 0,0 0-2 0,0 0 1 0,0 0-2 15,0 0 0-15,0 0-1 0,0 0 0 0,0 0-2 0,0 0 0 16,0 0 0-16,0 0 0 0,0 0 0 0,0 0 1 0,0 0-1 16,0 0-1-16,0 0 1 0,0 0 0 0,0 0 0 0,0 0 0 0,0 0 1 15,0 0 0-15,0 0 1 0,0 0 1 0,0 0-1 0,0 0 2 0,0 0-1 0,0 0 0 16,0 0 2-16,0 0 0 0,0 0 2 16,0 0-1-16,0 0 0 0,0 0 0 0,0 0 1 0,0 0 0 0,0 0-1 0,0 0 0 15,0 0 0-15,0 0 0 0,0 0-1 0,0 0 0 16,0 0-2-16,0 0 0 0,0 0-1 0,0 0 1 0,0 0-2 0,0 0 1 15,0 0 0-15,0 0 0 0,0 0 0 0,0 0 0 0,0 0-1 16,0 0 1-16,0 0-1 0,0 0 0 0,0 0 0 0,0 0-3 0,0 0-6 16,0 0-6-16,0 0-6 0,0 0-8 0,0 0-8 15,0 0-12-15,0 0-8 0,0 0-12 0,0 0-12 0,0 0-11 0,0 0-12 16,0 0-15-16,0 0-19 0,0 0-35 0,0 0-43 0,1-3-63 0,-1 1-71 16,0-3-56-16,0 3-48 0,0-4-27 0</inkml:trace>
  <inkml:trace contextRef="#ctx0" brushRef="#br0" timeOffset="20267.7265">19366 12247 270 0,'-4'-1'416'0,"0"1"-57"0,2-1-72 0,0 1-82 0,-2-2-45 16,4 1-28-16,-1 1-19 0,1-2-10 0,0 2-5 0,0 0-2 0,0 0-1 15,0 0-3-15,0 0-2 0,0 0-5 0,0 0-7 0,0 0-6 16,0 0-8-16,0 0-7 0,0 0-9 0,0 0-7 0,0 0-7 0,0 0-4 16,0 0-4-16,0 0-3 0,0 0-1 0,0 0-2 0,0 0-3 15,0 0-2-15,0 0-2 0,0 0-3 0,0 0-3 0,0 0-2 0,0 0-2 0,0 0-2 16,0 2-4-16,1-2 0 0,-1 0-1 16,0 1 0-16,4 1 2 0,-2-2 1 0,1 1 2 0,0-1 1 0,2 1 2 0,0 0 0 15,2 1 2-15,2 0 3 0,0 1 2 0,4-2 4 16,1-1 1-16,2 2 4 0,5-1 0 0,1-1 0 0,1 2 1 15,1-1 2-15,3-1-2 0,3 0 1 0,2 0-2 0,3 0-1 0,0 0-3 16,4 0-3-16,-1-1-3 0,1-1-3 0,4 2-1 0,1-3 1 0,2 2 0 16,2-1 1-16,0 1 0 0,3-1-1 0,-2 0 0 15,3 1 1-15,2 0-1 0,-3 1 2 0,4-1 2 0,0 1-1 0,0-2 1 16,0 1 0-16,1 1-1 0,-4-2-3 0,3 0-4 0,-3 2-1 0,-1-1-5 0,3 1-2 16,-4 0-4-16,-2 0-1 0,-1-2-3 0,-4 2-1 15,1 0-2-15,-2-2 0 0,-2-1-1 0,-2 3 0 0,-4 0 2 0,0-2 0 0,-4 2 1 16,0-2 2-16,-3 1 2 0,-2 1 2 0,-4-2 2 15,0 2 3-15,-4 0 2 0,-3 0 1 0,0 0 1 0,-2 0 1 16,-4 0 2-16,-2 0 1 0,2 0 1 0,-4 0-2 0,1 0 1 0,-2 0-3 16,-1 0-2-16,1 0-3 0,-3 0-3 0,0 0-2 0,0 0-2 15,0 0-1-15,0 0-4 0,0 0-4 0,0 0-8 0,0 0-10 0,0 0-12 0,-3 0-14 16,1 2-13-16,1-2-14 0,-2 1-16 0,-1 1-18 16,1 0-23-16,0 1-21 0,0-1-38 0,0 0-43 0,2-1-59 0,-1 1-67 0,0 0-53 15,2-2-47-15</inkml:trace>
  <inkml:trace contextRef="#ctx0" brushRef="#br0" timeOffset="26382.0274">19282 15724 12 0,'-2'0'26'0,"2"0"0"0,0 0 0 0,0 0-2 16,0 0 0-16,-1 2-4 0,1-2-2 0,0 0-2 0,0 0-5 0,0 0-3 0,0 0-5 15,0 0-3-15,0 0-3 0,0 0-3 0,0 0-4 0,0 0-3 0,0 0-2 16,0 0-2-16,0 0 0 0,0 0 2 0,0 0 0 16,0 0 3-16,0 0 2 0,0 0 3 0,0 0 2 0,0 1 3 15,1 1 2-15,-1-2 2 0,0 0 4 0,2 1 2 0,-2-1 3 0,2 1 1 16,-2-1 0-16,0 0-2 0,0 0-5 0,0 0-2 0,0 0-7 16,0 0-6-16,0 0-9 0,0 0-8 0,0 0-10 0</inkml:trace>
  <inkml:trace contextRef="#ctx0" brushRef="#br0" timeOffset="32495.5304">19157 15702 298 0,'-2'-2'377'0,"2"0"-69"0,-1-1-90 15,-1-1-53-15,2 1-34 0,0 2-24 0,0-3-19 16,0 0-9-16,0 1 0 0,2-2 1 0,-1 3 3 0,-1-4 4 0,2 3 4 16,-2-1-2-16,3 0-4 0,-3 1-4 0,4 0-3 0,-4 0-4 0,1 2-3 15,-1-1-3-15,2-1-4 0,-1 3-5 0,-1-1-2 0,3-1-6 16,-3 2-4-16,0 0-6 0,0 0-4 0,0 0-5 0,0 0-6 0,0 0-6 16,0 0-4-16,0 0-4 0,0 0-3 0,0 0-4 0,0 0-3 15,0 0-4-15,0 0-3 0,0 2-2 0,0-1-3 0,0-1-2 0,0 1-4 0,-3 1-3 16,3-2-4-16,0 2-2 0,0-2-4 0,0 1-1 0,0-1-3 15,0 2 1-15,0-2-1 0,0 3 4 0,0-2 2 0,0 1 2 0,0 1 3 16,0-1 1-16,0 2 5 0,3-1 1 0,-1 0 4 0,-2 1 3 0,1-1 2 0,-1 2 5 16,2-3 3-16,-1 4 3 0,-1-4 0 0,2 3 0 15,0 0-1-15,-1-3 2 0,-1 3 0 0,3-2 2 0,-1-2 1 0,1 2 0 0,-1 0 1 16,0 0 0-16,-1 0 2 0,2 0 1 16,0-1 1-16,-1 1 3 0,-1-2 2 0,2 0 3 0,1 3 0 0,-1-1 2 15,0-3 2-15,2 3 2 0,0 0 2 0,2-2 2 0,0 2 1 0,-1-2 3 16,2 1 3-16,1 1-1 0,3-1 1 0,-3 0-1 0,4-2 0 0,-2 4-1 15,4-3 1-15,-2-1-2 0,0 2-2 0,4-1-3 0,0-1-3 16,1 2-3-16,2-2-2 0,-2 0-4 0,3 0-1 0,1 0-4 0,-2 0-1 16,1 0-4-16,2 0-3 0,-1 0 0 0,-1 0-3 0,1 0 0 15,2 0-3-15,-2 0-1 0,0 0-2 0,0 0-1 0,0 0-2 16,-1 0-2-16,3 0 0 0,-2 0-1 0,1 0 0 0,-3 0-1 0,2 2-1 0,-2-2 0 16,4 0-2-16,-5 3 1 0,3-3-1 0,-2 2-1 0,1-2-1 15,1 0 1-15,-1 2-1 0,0-2 2 0,1 0-1 0,-1 0 3 16,-1 0 0-16,2 0 2 0,-2 1 0 0,2-1 1 0,-1 0 1 0,3 0 1 15,-2 0 2-15,0 0 1 0,2 0 0 0,-1 0 2 0,1 0 3 0,0 0 1 16,-2 0-2-16,3 0-3 0,0 0-3 0,1 0 1 0,-3 0-1 0,-2 0-1 16,4 0 0-16,-1 0-1 0,0 0-2 0,-2 0 0 0,2 0 0 15,-1 0 0-15,1 0 0 0,-1 0 1 0,-2 0 0 0,1 0 3 0,2 0-1 16,-3 0 1-16,1 0 2 0,-2 0 1 0,2 0 0 0,-3 0 0 16,0 0 2-16,1 0 0 0,-3 0 2 0,1 0-2 0,-1 0 1 0,1 0-1 0,-2-1-1 15,0 1 2-15,0 0-1 0,0-2 0 0,-4 2 0 0,4 0-1 0,-3 0-1 16,1 0 1-16,-1 0-1 0,1-2 0 0,-3 2-2 0,2 0 0 15,1 0-1-15,-5 0 0 0,4 0-1 0,0 0-1 0,-4 0 0 16,4 0-1-16,-2 0-1 0,0 0 0 0,0 0 1 0,-2 0-1 16,1 0 1-16,4 0-1 0,-3 0 1 0,2 0-1 0,-4 0 1 15,4 0-1-15,-1 0 0 0,1 0-1 0,0 0 1 0,0 0 1 0,-1 0 0 16,1 0 2-16,1 0 0 0,-1 0 0 0,-1 0 2 0,2 2-1 0,-2-2 2 16,1 0 1-16,-1 0-1 0,-1 0 2 0,1 0 2 0,0 2 1 15,-3-2 0-15,4 0 0 0,-4 0 0 0,-1 1 1 0,1-1-2 0,-1 2-1 16,2-2 0-16,-3 0-1 0,2 0-1 0,-3 2 1 0,1-1-1 0,-3-1 0 15,5 0 1-15,-4 1 0 0,0-1-1 0,2 0 2 0,-3 2 2 0,1-1-1 16,1-1 0-16,-1 0 0 0,1 1 0 0,-1 1 1 0,2-2 1 0,-1 2-2 16,0-1 0-16,0-1 1 0,-1 0 0 0,0 2 2 0,4-2-2 15,-4 0 1-15,1 1 0 0,-1-1-1 0,0 2 1 0,3-2 1 0,-4 0-2 0,1 0 1 16,0 0 1-16,2 0 0 0,-3 0 2 16,1 0-1-16,-1 0 0 0,0 0 0 0,1 0 0 0,-4 0-1 0,2 0 1 0,1 0-1 0,-1 0 2 15,-2 0 0-15,3 0 0 0,-2 0 1 0,-2 0-1 16,0 0 1-16,0 0-2 0,2 0 2 0,-1 0-1 0,-1 0 0 15,2 0 1-15,1 0 1 0,-1 0 0 0,0-2 0 0,-1 1 1 0,2 1 0 16,-1-2-1-16,0 2 1 0,1-1 0 0,0-1-2 0,1 0 1 0,0 1 0 16,0-2-1-16,0 2-1 0,0 0-1 0,0-1 0 0,0-1-1 15,0 1-2-15,2 0-3 0,-3-1-1 0,2-1 0 0,-2 1 0 16,2 1-2-16,-1-1 2 0,0-1 0 0,2 1-1 0,-3 0 2 0,2 0 1 0,-2 2 1 16,2-2 2-16,-2 0 0 0,0 0 3 0,0 1 2 0,2 0 2 15,-1 0 2-15,0 0 2 0,-3 1 0 0,1-2 2 0,-1 3 0 0,1-2 1 16,-2 1-1-16,2 1 0 0,-2 0-1 0,0 0-2 0,0 0 0 15,0 0-3-15,0 0-1 0,0 0-4 0,0 0 0 0,0 0-4 0,0 0-2 16,0 0-1-16,0 0-2 0,0 0-4 0,0 0-5 0,0 0-7 0,0 0-7 16,0 0-9-16,0 0-9 0,0 0-13 0,0 0-13 0,0 0-14 15,-2 0-16-15,0 0-20 0,2 0-19 0,-1-2-32 0,1 2-38 0,0 0-38 0,0 0-44 16,0 0-58-16,0 0-66 0,0 0-39 0,0 0-27 16</inkml:trace>
  <inkml:trace contextRef="#ctx0" brushRef="#br0" timeOffset="36685.7994">21974 17425 6 0,'-4'0'304'0,"3"0"-51"0,-1 0-55 15,1 0-35-15,-4-2-25 0,4 2-19 0,-1 0-13 0,1 0-10 0,-3 0-5 0,3 0-3 16,-1 0-5-16,2 0-3 0,-2-3-3 0,2 3-5 0,-1 0-5 16,1 0-1-16,-2 0-2 0,2-2-2 0,0 2-3 0,0 0 1 0,0 0-1 15,-1-2 1-15,1 2 1 0,0 0-2 0,0 0 2 0,0 0 0 0,0 0 1 16,0 0 1-16,0 0 0 0,0 0 1 0,0 0-1 0,0 0 1 16,0 0 1-16,0 0 1 0,0 0-1 0,0 0 0 0,0 0 3 0,0 0-1 0,0 0 2 15,0 0-1-15,0 0 1 0,0 0-3 0,0 0-2 0,0 0-2 0,0 0-3 16,0 0-6-16,1 0-5 0,-1-1-7 0,2 1-9 0,-1-2-6 15,3 0-6-15,1 2-5 0,-1 0-5 0,5-3-3 0,3 1-5 0,2 2-3 0,2-2-2 16,4-1-3-16,4 0-2 0,3 0-2 16,6 2-2-16,2-2-1 0,4 0 1 0,6-2-3 0,4 1-4 15,4 2 0-15,6-1 2 0,2 0 0 0,7 0-1 0,2 0-2 16,7 0 0-16,5 2-3 0,4 0-3 0,3-1-3 0,2 2-2 0,4 0-4 0,4 0-1 0,3 0 1 16,-1 2 2-16,3-2-5 0,1 2-8 0,0-1-8 15,2 1-7-15,0 1-9 0,-1 0-11 0,3-1-10 0,-5-1-8 0,4 2-12 16,-2-1-12-16,-2-2-8 0,-3 1-10 0,0 0-15 0,-1-1-19 0,-6 0-25 15,0-1-28-15,-3 0-37 0,-4-1-39 0,0 1-45 0,-6-2-50 0,0 0-27 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59:23.927"/>
    </inkml:context>
    <inkml:brush xml:id="br0">
      <inkml:brushProperty name="width" value="0.05292" units="cm"/>
      <inkml:brushProperty name="height" value="0.05292" units="cm"/>
      <inkml:brushProperty name="color" value="#FF0000"/>
    </inkml:brush>
  </inkml:definitions>
  <inkml:trace contextRef="#ctx0" brushRef="#br0">11138 1410 32 0,'0'0'91'0,"-1"0"3"0,-1-2 0 16,2 2 2-16,0 0-4 0,0 0-5 0,-2-1-9 0,2 1-8 0,0 0-7 0,0 0-8 0,0 0-6 15,0 0-8-15,0 0-4 0,0 0-4 16,0 0-5-16,0 0-4 0,0 0-4 0,0 0-2 0,0 0-3 0,0 0-3 0,0 0-1 0,0 0-2 16,0 0-2-16,0 0-4 0,0 0-3 0,0 0-3 15,0 0-5-15,0 0-4 0,0 0-5 0,0 0-3 0,0 0-3 0,0 0-2 16,0 0 0-16,0 1-1 0,2 1 0 0,-2-2 0 0,2 0 1 15,-1 1 2-15,1-1 0 0,1 0 2 0,-1 0 2 0,1 0 3 0,-1 0 3 16,-1 0 3-16,2 2 5 0,0-1 4 0,0-1 2 0,2 2 2 0,-2-1 3 16,2-1 2-16,2 2 2 0,2-1 1 0,0-1 2 0,1 1 2 0,4-1 2 15,0 2 3-15,0-2 4 0,2 0 2 0,5 0 0 0,-2 0 1 0,5 0 1 0,-1-2 0 16,4 2 0-16,0-1 0 0,3 1 0 0,2-3-1 0,1 2 1 0,0-1 0 16,4-1-1-16,-1 2-3 0,5-1-4 0,-2 1-2 0,1-1-3 0,2 0-2 15,-2 2-1-15,3-1-4 0,-1 1-3 0,-2 0-1 0,2 0-3 0,-2 0-1 16,0 0-1-16,-2 0-2 0,1 1-1 0,-3-1-3 15,-1 2 0-15,0 0 1 0,-2 1-1 0,-1-2-2 0,-2 2 1 16,2 0 2-16,-2 0 2 0,-2 0 0 0,-1 0 1 0,1 0 1 0,-4-1 1 16,1 2 2-16,-1-3 1 0,-2 1 3 0,0-2 0 0,-1 1 0 0,-4 1-1 15,2-2 2-15,-3 2-1 0,1-1 1 0,-4-1 0 0,1 2 0 0,-3 0 2 16,0-2 1-16,-3 0 0 0,0 0 1 0,-1 0 1 0,-2 0 0 0,0 0 1 16,0 0 2-16,-2 0 0 0,-1 0 2 0,0 0 1 0,-2 0 1 15,0 0 0-15,0 0 0 0,0 0-6 0,0 0-8 0,-2 0-12 0,0-2-11 0,-1 0-12 16,0 2-8-16,0-1-8 0,-3-1-10 0,1 2-8 0,-1-3-9 15,-2 3-9-15,1-2-11 0,-2 1-7 0,-1 1-8 0,1-1-2 0,-4-2 1 16,1 3 7-16,-1 0 6 0,0 0 3 0,-4 0 0 0,3 0 2 16,-5 0 1-16</inkml:trace>
  <inkml:trace contextRef="#ctx0" brushRef="#br0" timeOffset="1060.7924">11527 1483 21 0,'-24'0'51'0,"-1"-1"-3"16,0 1-2-16,4-2-3 0,-1 2-3 0,3-2-4 0,0 2-5 0,0-1-3 16,5 1 0-16,-2 0-1 0,3-1 0 0,0 0-1 0,1 1-1 0,0 0-3 0,4-2-2 15,0 2-2-15,1-1-1 0,0 1-3 0,2 0-2 16,0 0-3-16,0 0-3 0,2 0-4 0,2 0-4 0,-1 0-3 0,0 0-2 16,2 0-2-16,0 0-2 0,0 0-1 0,0 0-3 0,0 0-1 0,0 0 0 15,0 0-1-15,0 0 1 0,0 0 5 0,0 0 6 0,0 0 6 16,0 0 6-16,0 0 5 0,2 0 5 0,1 0 6 0,-1 0 3 0,-2 0 2 15,1 0 0-15,1 0 1 0,1 0 0 0,0 0 1 0,-1 0 0 0,1 0-1 16,1 0-1-16,1 0-2 0,0 0-1 0,2 0-2 0,1-2-2 0,4 0 0 0,-1 1 1 16,6-1 0-16,1 1 4 0,4-3 2 0,3 0 3 15,2 1 0-15,3-2 1 0,5 1 0 0,1-2 0 0,4-1-2 0,4 2-1 0,1-1-3 0,3-1-1 16,2 1-5-16,2-1-3 0,1 0-5 0,-1 2-4 0,1-2-3 0,2 2-3 16,-3-2-4-16,2 1-3 0,-3 2-3 0,-1-1-4 0,1 1 0 15,-2-1-1-15,-2 2 1 0,-2-1-2 0,0 1 1 0,-4 0 1 0,-1-1-1 0,1 3 3 16,-3-1 0-16,-2 0 1 0,-2 1 1 0,-3-1 2 0,-2 0 2 15,-2 2 1-15,-4-1-1 0,-1 1 0 0,-3 0-3 16,-1 0-1-16,-6 0-1 0,1 0 1 0,-5 0 0 0,-2 0-1 0,-1 0 0 0,-3 0-1 16,-2 0-4-16,-4 0-6 0,-2 0-2 0,0 0-4 0,-4 0-4 0,-4 0-5 15,-1 0-5-15,-3 0-3 0,-3 1-4 0,-1-1 1 0,-5 4-2 16,2-3-2-16,-4 1 0 0,-1 0-1 0,-3-1 4 0,1 1 5 0,-2 0 5 16,0 1 5-16,-2-2 3 0,2 1 8 0,-3-1 6 0,2 2 8 0,0-1 2 0,-1-1 2 15,-2 0 4-15,2 3 4 0,1-3 7 0,-1 1 3 0,1 1 3 16,-3-3 2-16,3 0 1 0,-1 4 1 0,1-4 1 0,0 3 1 15,2-3-1-15,-3 3 1 0,4-1-1 0,1-1 2 0,-1-1 0 0,2 4-1 16,3-4-3-16,0 0-1 0,0 3-2 0,2-3-1 0,0 2-1 0,1 0-2 16,1-1 1-16,2 1 0 0,-1-2-2 0,1 2 0 0,0 1-2 0,3-2-2 15,-1 0-1-15,1 1 1 0,-1-1 1 0,3 3 1 0,-1-4 1 0,3 3 3 16,-2-3 1-16,3 2-2 0,-1-2 1 0,3 1 0 0,1 1-1 0,-2 0 1 16,4-2-2-16,0 1 1 0,-1 1-1 0,2-2 0 0,3 1-3 0,0-1-1 15,0 2-2-15,0-2-2 0,3 0 1 0,1 0 1 0,0 0-1 0,0 0 0 16,0 0-1-16,0 0-2 0,1 0 0 0,3 0 1 0,-1 0-1 15,0 0 0-15,3 0 3 0,-1 0 2 0,4 0 2 0,-1 0 0 0,2 0 1 0,4 0 1 16,1 0 1-16,3 0 4 0,0-2 3 0,7 2 2 0,2-1 1 16,1-2 2-16,2 1 1 0,5-1 0 0,0 1-3 0,4-1 0 0,1-1-3 0,1 3-2 15,2-2-3-15,0-1-2 0,2 2-3 0,-2-1-3 16,2-1-1-16,0 1-3 0,-2 3-1 0,1-4 0 0,-3 3-4 16,2-1 0-16,-4 0-2 0,-1 1-2 0,0 1-1 0,-3-2-1 0,1 1 1 0,-3 1 0 15,1 0 0-15,-4 0 1 0,0 0 1 0,-2 0 0 0,-1 0 0 0,-3 0-2 16,1 0-1-16,-3 0 0 0,-1 0 0 0,-2 0 0 0,-2 0-1 15,-4 0-2-15,2 0 0 0,-5 0 0 0,0 0-3 0,-3 0 0 0,1 0-2 16,-4 0 1-16,-1 0 2 0,-2 0 0 0,-1 0 0 0,-1 0-2 0,-2 0-3 16,-1 0-3-16,-4 0-2 0,1 0 1 0,-3 0-2 0,0 0 1 0,-5 0-1 15,2 0 0-15,-4 1 0 0,-1 1-2 0,-2-2-2 0,-4 1-3 0,3 1 1 0,-4-2 2 16,-2 2 2-16,-1-1 4 0,0-1 2 0,-3 2-1 16,-2 0-1-16,0-2 0 0,-2 0 1 0,0 3-2 0,-4-3 2 0,1 2 2 0,-2 0 3 15,0-1 5-15,-2-1 4 0,1 2 3 0,0-2 3 0,0 2 4 16,0-2 2-16,0 3 4 0,1-2 4 0,2-1 1 0,-1 1 2 0,3 1 1 15,1-2 1-15,3 1 1 0,-1-1-1 0,5 2 0 0,-1 0-1 0,2-2-1 16,2 1-2-16,4 1 1 0,-1-2-1 0,5 1 2 0,3 0 1 16,-2-1 1-16,6 0 2 0,1 0 3 0,1 0-1 0,3 0 0 0,1 0-1 0,2 0-2 15,2 0-2-15,0 0-1 0,0 1-2 0,3-1 0 16,2 2-2-16,2 0-3 0,2-2-2 0,0 1-1 0,5 1-3 0,1-2-2 0,3 1-4 0,5-1-4 16,2 0-3-16,5 0-4 0,3 0 0 0,3 0-3 0,4 0-1 0,1-1-3 15,3 1-2-15,4-2-2 0,2 1-1 0,-2-1-3 0,4 0-3 16,0 1-6-16,0 1-1 0,-3-1-3 0,3 0-1 0,-1 1-4 0,-3-2-1 0,0 1-3 15,-2 1 1-15,-2-2 1 0,-1 0 1 16,1 2 0-16,-4 0 2 0,0-1 3 0,-4 1 3 0,2-2 6 0,-4 1 3 0,0 1 5 16,-3-1 6-16,-4-2 4 0,0 3 6 0,-2 0 6 0,-4-2 1 15,-1 2 3-15,-1-2 8 0,-6 2 9 0,0-1 11 0,-1-1 13 0,-2 2 7 16,-4-2 7-16,2 2 3 0,-5 0-3 0,0-3-6 0,-1 3-5 16,-2 0-17-16,0 0-20 0,0 0-33 0,0 0-35 0,-2-2-79 0,-1 0-102 0</inkml:trace>
  <inkml:trace contextRef="#ctx0" brushRef="#br0" timeOffset="4323.7623">21432 1328 59 0,'-4'-1'81'0,"1"1"-16"0,2-1-6 0,-1 0-5 0,0 1-2 0,1-2-2 16,-1 1 1-16,2 1-5 0,0 0-5 0,0 0-7 0,0 0-3 15,0 0-8-15,0 0-8 0,0 0-8 0,0 0-7 0,0 0-7 0,0 0-8 0,0 0-4 16,0 0-3-16,0 0 0 0,0 1 2 0,0 1 4 0,0-1 6 0,0 0 7 16,0 0 6-16,0 3 6 0,0-3 6 0,0 1 4 0,0 1 5 15,0 0 2-15,0 0 4 0,0-1 3 0,0 3 3 0,0 0 1 0,0-2 0 16,0 1 0-16,0 2-1 0,0-2-2 0,0 1-4 0,-3 0-3 0,3 1-1 16,0-2-4-16,0 3-1 0,0-4-2 0,0 4-1 0,0-3-2 0,0 1-2 15,0-1 0-15,0 1-2 0,3-2-1 0,-3 4-2 0,2-2-1 0,-1 0 1 16,-1-2 0-16,2 2-2 0,0-1 0 0,-1 0 1 0,2-1-2 15,-1 2 1-15,0-2 0 0,-1-1 1 0,2-1 1 0,-1 3 0 0,1-1 0 16,0 0 1-16,0 0 1 0,4 0 1 0,-4-1 3 0,2 0 0 16,-1 0 0-16,3 1 2 0,0-2 1 0,1 1 3 0,2 1-1 0,2-2 0 15,0 0 0-15,-1 1 2 0,4-2-1 0,-2 1 2 0,4 1-1 0,0-2 2 16,1 2-2-16,4-1 1 0,-2-1-1 0,2 2 0 0,0-2-2 0,1 0 0 16,1 2-1-16,2-2-1 0,-3 0 0 0,4 3-1 0,0-3 0 0,0 0-1 15,1 2-3-15,-1-2 0 0,2 2-3 0,1-1 0 0,-2-1-2 0,4 2-3 16,-1-2 0-16,0 2-1 0,0-2 0 0,2 0-2 0,-2 3 0 0,1-2-1 15,0-1-2-15,1 1-2 0,-1 1-2 0,1-1 0 0,0-1-1 0,-1 4 0 0,-1-4 0 16,3 1-1-16,-3 1 0 0,1-1 0 0,0 0 2 16,-1 0 1-16,-1 3 2 0,0-3 1 0,2 1 2 0,-2-1 3 0,-2 2 1 0,2-1 2 0,0-1 0 15,-3 2 2-15,2-2 1 0,-1 1 1 16,-1 0 0-16,0 1-1 0,-1 0-1 0,-1 0-2 0,1-2-1 0,-2 2-1 0,1-2 0 0,-1 1-1 16,-2 1 1-16,2 1-2 0,-1-4 1 0,-1 3-1 15,2-1-1-15,-3 0 1 0,3-1-1 0,-3 1-1 0,0 0 0 16,0 1 0-16,1-3 0 0,0 0-1 0,-3 2-1 0,1 0 0 0,0-2-1 0,-1 1 0 15,-1-1-2-15,2 2 0 0,-2 0-2 0,1-2 0 0,-3 1 0 16,1 1 0-16,1-2 0 0,-1 0 1 0,-1 0-1 0,0 0 1 0,-2 0-1 16,3 0 0-16,-4 0 1 0,1 0 0 0,1 1 1 0,-1-1 0 0,-3 0 1 15,0 0 0-15,2 0-2 0,-2 1 1 0,0-1 0 0,-2 0 2 0,2 0-1 16,0 0 0-16,-3 0 0 0,2 1 0 0,-2-1-1 0,3 0 1 0,-3 0-1 16,-2 0 1-16,3 0 0 0,-1 0-1 0,4 0 1 0,-3 0-2 0,0 0 2 15,-1 0-1-15,2 0 0 0,1 0 1 0,-2 0 1 0,1 0-1 0,1 0 2 0,0 0 0 16,1 0 1-16,0 0-1 0,-3 0 2 15,5 0 1-15,-3 0 1 0,-1 0-1 0,2 0 0 0,1 0 0 0,0 0 1 0,-4 0-1 16,4 0 0-16,-1 0-1 0,-2 0 1 0,1 0 0 0,3 0 0 0,-4 0 0 16,1 0-1-16,-2 0 0 0,-1 0 0 0,3-1 1 0,-3 1-1 0,0 0 0 15,-1-1 1-15,0 0 0 0,0 1 1 0,-3 0 0 0,1 0 0 16,0-2 1-16,-2 2 0 0,1-1 3 0,0 1 2 0,-3 0 3 0,3 0 6 16,-3 0 6-16,-1 0 3 0,0 0 3 0,0 0 3 0,0 0 2 15,2-2 0-15,-2 2 0 0,1-2-1 0,-1 2 1 0,0 0-1 0,0 0-4 16,2-1-1-16,0 1-6 0,-2-2-4 0,1 0-7 0,-1 2-5 0,2-3-2 15,0 1-3-15,1 0-2 0,-2 1-1 0,1-1-2 0,0 0-1 0,-1-1 1 16,3-1 1-16,-2 1-1 0,1 0 2 0,0 0 0 0,1-1 0 16,-3 1 1-16,3-2 1 0,-1 2-1 0,0-1 0 0,0-1-1 0,0 2 1 15,2-2 0-15,-4 2 0 0,1-2-1 0,-1 0 1 0,3 0-1 0,-3 1 1 16,1-1-1-16,0 2 1 0,-1-4 0 0,2 4 0 0,-1-1 0 0,0 1 0 16,-2-2 1-16,1 0-1 0,-1 3 0 0,3-3 1 0,-2 2 1 0,-1-1 2 15,0 0-1-15,0 3 3 0,0-1 0 0,0-1 1 0,0-1-1 0,0 3 0 0,0-1 1 16,0 1-1-16,0-3 1 0,0 4-1 0,0 0 1 0,0 0 1 15,0-2-1-15,0 0-1 0,0 2-1 0,0 0-3 0,0 0-2 0,0 0-1 16,0 0-2-16,0 0-2 0,0 0 1 0,0 0-2 0,0 0-2 16,0 0-1-16,0 0-2 0,0 0-3 0,0 0 0 0,0 0-2 0,0 0-2 0,0 0 0 15,0 0-1-15,0 0-1 0,0 0-1 0,0 0 0 16,0 0-1-16,0 0-1 0,0 0-1 0,0 0 2 0,0 0 2 0,0 0 1 0,0 0 1 0,0 0 1 16,0 0 1-16,0 0 2 0,0 0 3 0,0 2 2 15,0 0 2-15,0-2 2 0,0 4 0 0,0-3 2 0,0 1 2 16,0-1 2-16,0 3 0 0,0-3 0 0,0 1 0 0,0 0 0 0,0-1 1 0,0 1-2 15,0 0 0-15,0-1 0 0,0 1 0 0,0-2 1 0,0 0 1 16,0 0 1-16,0 0 2 0,0 0-1 0,0 0 2 0,0 0 1 0,0 0 2 16,0 0 1-16,0 0 1 0,0 0 3 0,0 0 1 0,0 0 3 0,0 0 1 15,0 0 3-15,0 0 3 0,0 0 2 0,0 0 1 0,0 0 2 0,0 0 2 0,0 0-2 16,-1 0-1-16,-2 0-3 0,2-2-3 0,-3 1-11 0,3 1-11 16,-2-2-20-16,-1 0-22 0,3 2-40 0,-3-1-46 0,1 1-90 0,-2-1-111 15,0 0-76-15,-2 1-57 0,2-2-32 0</inkml:trace>
  <inkml:trace contextRef="#ctx0" brushRef="#br0" timeOffset="35744.2502">23756 5504 115 0,'-1'-1'220'0,"1"1"-64"0,0 0-42 0,0 0-22 0,0 0-11 16,0 0-4-16,0 0-2 0,0 0-1 0,0 0-2 0,0 0-5 15,0 0-7-15,0 0-7 0,0 0-9 0,0 0-7 0,0 0-6 0,0 0-12 16,0 3-11-16,0-1-11 0,0-1-6 0,1 1-1 0,-1 0 0 15,0 3 3-15,4-2 4 0,-4 4 5 0,1 0 6 0,-1 0 3 0,2 5 4 16,-2 0 4-16,0 3 4 0,0 4 7 0,0-2 10 16,0 6 8-16,0 0 5 0,-2 4 1 0,2 1-3 0,-1 0-1 15,-3 5-5-15,3 1-2 0,-2 1-4 0,2 1-1 0,-3 2-3 16,3 1-2-16,-1 0-3 0,1-1-3 0,-3 3-3 0,1 0-4 0,2-2-2 16,-3-2-2-16,3 2-3 0,-1-3-2 0,0 0-2 0,-2-2-2 15,4-2-1-15,-1-2-4 0,1-1-2 0,-2-1-1 0,2-2-1 0,0-2-4 16,0-2-4-16,0-1-7 0,0-3-7 0,0-1-9 0,0-4-12 15,0 1-15-15,2-3-18 0,-2-1-8 0,0-1-5 0,0-4-24 0,1 0-34 16,-1-2-51-16,0-3-61 0,0 0-61 0,3-3-60 0</inkml:trace>
  <inkml:trace contextRef="#ctx0" brushRef="#br0" timeOffset="36692.0905">23950 5349 87 0,'-2'-3'408'0,"0"0"-98"0,2 0-137 0,0 1-79 0,2 0-53 16,0 2-27-16,-1-1-18 0,2 1-7 0,2 0-2 0,4 0-1 0,-1 1 2 15,5-1 3-15,4 2 4 0,3 0 4 0,2-1 6 0,4 1 4 16,5 1 3-16,5-3 4 0,5 3 4 0,3-2 3 0,5 0 1 15,4-1-1-15,5 2-6 0,4-2-4 0,4 0-5 0,2 0-7 0,5 0-9 16,2 0-2-16,3-2 1 0,4 2 0 0,2-1 0 0,4 0 0 16,2-2-1-16,5 1 0 0,5 1-2 0,7-2-1 0,1 1 1 15,6 0 6-15,-1 0 10 0,6 0 8 0,6 1 9 0,4-1 2 0,1-1-2 0,2 3-3 16,2-1-4-16,0-1-4 0,0 2-6 0,1 0 3 0,0 0 5 16,-2 2 5-16,0-1 5 0,1-1-3 0,-1 3-7 0,-3-1-6 15,1-1-8-15,-4 2-7 0,1 0-7 0,-3 0-3 0,0 0 0 0,-4 2-1 16,-2-3 1-16,-6 3-4 0,0 0-10 0,-4 0-5 0,0-1-5 15,-5 1-2-15,0 2-1 0,-4-1-1 0,-5-2-1 0,-2 4 1 0,-1-1 0 0,-4-1 3 16,-1 2 6-16,-5-3 2 0,-1 3 2 0,-2-1 5 0,-2-2 4 16,-4 2 4-16,-1-2 3 0,-2 2 2 0,-2-2 4 0,1 1 3 0,-5-1 3 0,1-1 6 15,0 1 7-15,-5-2-1 0,1 0-2 0,-3 2-2 16,-3-3 1-16,-1 1 1 0,-1 0-1 0,-3-1 1 0,-3 0 0 0,0-2 1 0,-4 3 1 16,-4-3 4-16,1 0 4 0,-6 2 3 0,1 0 2 0,-1-1 5 15,-4-1 6-15,-2 2 5 0,-1 0 5 0,-5-2 6 0,2 3 6 0,-4-3 6 16,1 0 6-16,-5 0 3 0,-1 2 3 0,0 0 3 0,-1-2 4 15,-1 0 1-15,-2 0 3 0,0 0 1 0,0 0-1 0,-3-2-2 0,3 0 0 16,-3 2-3-16,0 0 0 0,1 0-4 0,-1-3-2 0,1 1-4 16,0 0-1-16,0 1-3 0,-3-3-3 0,1 4-3 0,1-3-2 0,1 1-2 15,-5 2-3-15,3-2-2 0,-1 2-2 0,-1-1-3 0,1-1-5 0,-1 2-4 0,0-2-5 16,0 2-3-16,-2 0-6 0,-2 0-5 0,3 0-5 0,0 0-5 16,-3 2-5-16,1-2-6 0,0 2-4 0,-1-1-5 0,1 1-3 0,0 0-4 0,-2-2-3 15,1 3-2-15,1-1-2 0,-2 1 1 0,1 1 2 0,-1-1 1 0,2-1 1 0,-2 3 0 16,2-2 3-16,-2 1 0 0,0 2 4 15,1 2 6-15,1-1 7 0,-2 1 9 0,1 2 5 0,-1 0 4 0,4 2 4 16,-3 2 2-16,4 1-1 0,-2-1 1 0,-2 3 3 0,3 2 0 0,-1 0 3 16,2 2 1-16,-2 0 1 0,2 2-3 0,-2 1-4 0,1 2-3 0,-1-1-4 15,1 2-2-15,-1 1 1 0,0 1-2 0,-1 0-1 0,1 2-1 16,-2 2 0-16,1-1-3 0,0-1 0 0,-2-1-3 0,1 4 0 0,-1-3-2 0,0 0-1 16,0 2-1-16,-1-3-2 0,1 1 0 0,-2-1-3 0,0-1 0 15,1-1-2-15,-1-3 0 0,1 2 0 0,-3-2 2 0,3-2 0 0,-2 2 1 16,-1-3 1-16,1-1 0 0,-1-2 1 0,1 1 0 0,-1-4 2 0,0 1 0 15,0-4 3-15,0 1 0 0,0-2 1 0,0-1 2 0,-4-1-1 0,2-2 0 16,1-1 0-16,-3-1 0 0,-1-2-1 0,1-1 0 16,-5 1 1-16,-1-3-2 0,-1 1-2 0,-3-2 0 0,-3-2-1 0,-1 1 4 0,-4-3-4 15,-2-1 1-15,-4 2-1 0,1-3 0 0,-7 0-2 0,-3-2 0 16,-2-1-1-16,-4 0 0 0,-3 2-1 0,-2-3 1 0,-4 0-1 0,-3 1-2 16,-2-1-3-16,-3 1-3 0,-2-2-3 0,-2 2 1 0,-1 1 0 0,-4-1 1 0,0 1 1 15,-1-1 1-15,-4 1 2 0,-2 2 1 0,-3-1 1 0,-2 2 1 0,-3-1 0 16,-1 2-2-16,-6-1-4 0,-1 0 0 0,-2 3-2 0,-7-3 0 15,-4 2 2-15,-3-2-2 0,0 1 0 0,-7 3-3 0,-3-4-2 0,-7 1-4 16,-1 1-4-16,-6-2-1 0,-6 1 5 0,-1-1 5 16,-4-1 8-16,1 0 4 0,-4 0 3 0,-1 0-2 0,1-1-2 15,-1-1-2-15,0-1-2 0,0 1-1 0,1 1-3 0,3-2-6 16,0 0-6-16,3 0-12 0,8 0-14 0,6 2-19 0,4-3-23 0,7 2-23 16,5-1-26-16,10-1-26 0,6 2-29 0,7-1-60 0,4-2-76 15,6 1-47-15</inkml:trace>
  <inkml:trace contextRef="#ctx0" brushRef="#br0" timeOffset="37742.8618">23834 4707 371 0,'-5'-7'422'16,"1"3"-85"-16,-1-1-113 0,0 2-65 0,-1 1-42 0,1-1-22 0,-1 1-13 16,1-1-7-16,0 3-9 0,2-2-5 0,-1 2-5 15,-1 0-6-15,2 0-8 0,-2 2-5 0,0-1-6 0,-2 3-8 16,2-1-5-16,0 2-3 0,-2 0-5 0,3 2-1 0,-3 0-1 0,0 1 0 16,-1 2 1-16,-1 2 0 0,3-2-2 0,-1 3 1 0,-1 4 2 0,1-5 1 15,-1 5 2-15,1-1 1 0,0 0-2 0,2 1 1 16,2 1 0-16,-2-1 2 0,4 1-1 0,-3-1 2 0,4-3 1 0,0 3 3 15,4-2 4-15,-3-1 1 0,4 1-1 0,0-2 1 0,1 0 0 0,2-2 1 16,1 0 2-16,1-3-2 0,2-1-1 0,0 0-2 0,2-2 0 16,3-3-3-16,0 0-3 0,1-2-3 0,1-3-1 0,0-1-1 0,2-1-1 15,1-2 1-15,-3-3-1 0,1 0 0 0,1-2 0 0,-5-3 1 16,3-1-1-16,-7 0 1 0,2-3 0 0,-2-1 0 0,-3 3-1 0,-4-5 2 0,-1 2-2 16,-2 0 0-16,-4 0-2 0,-1 0-3 0,-2 3-5 0,-2-2-5 0,-3 4-2 15,-1-1-7-15,-1 0-4 0,-3 4-10 0,-4 1-12 16,3 1-19-16,-4 3-22 0,0 0-28 0,0 4-35 15,0 1-41-15,-1 4-44 0,2 1-81 0,0 4-99 0,-1 0-60 0,2 5-40 16</inkml:trace>
  <inkml:trace contextRef="#ctx0" brushRef="#br0" timeOffset="38323.5711">23550 6270 47 0,'-2'1'97'0,"0"3"-1"0,2-4 0 0,0 3-3 0,0-1-3 0,0 0-5 16,0-1-8-16,0 1-5 0,2 0-5 0,0-1-5 0,-2 1-3 16,1 0 1-16,2 1 1 0,-1-3-2 0,1 3 0 0,0 0-3 0,2 0-3 15,1 0-3-15,1 0 0 0,1 0 1 0,1 2 0 0,2-2 2 16,0 1 2-16,5-1 0 0,-2 2-2 0,7-2-4 0,0 2-8 15,2-1-4-15,2-1-6 0,5 2-3 0,2-3-3 0,5 3-3 0,2-2-3 16,4 0-2-16,4 1-4 0,2-2-7 0,6 1-5 0,5-2-5 16,4 2-4-16,4-1-4 0,2-1-5 0,3 1-5 0,6-1-3 0,2-1-7 15,1 1-6-15,3 1-6 0,1-2-6 0,0 2-6 0,2-2-6 0,0 0-4 0,1 1-4 16,-1 1-5-16,1-2-7 0,-1 1-8 0,-1 1-8 16,-2-2-10-16,0 1-9 0,-2 1-10 0,-2-2-12 0,-4 1-9 15,-3 0-12-15,-2-1-5 0,-6 2-6 0</inkml:trace>
  <inkml:trace contextRef="#ctx0" brushRef="#br0" timeOffset="39123.5818">24531 5407 72 0,'4'-3'172'0,"-3"2"-33"16,2-1-22-16,2-1-17 0,-4 2-9 0,2-1-3 0,1-1-2 0,-1 2-2 15,2 0-1-15,-4-1-1 0,3-1 2 0,-1 3 2 0,0-2 2 0,0 1-1 16,-2 1-4-16,2-2-4 0,-3 0-6 0,0 2-7 15,0 0-6-15,0 0-8 0,0 0-7 0,0 0-7 0,0 0-7 0,0 0-8 16,0 0-10-16,0 0-7 0,0 4-5 0,0-1-3 0,2 0-2 16,0 0 1-16,-2 1-1 0,1 2-1 0,-1 2 3 0,2 1 3 0,0-1 3 15,-1 4 4-15,-1 3 6 0,2-1 4 0,-1 3 4 0,-1 2 4 16,2 1 2-16,0 2 2 0,-2 2-1 0,0 2-1 0,0 2 0 0,0 2 1 16,0 0-1-16,1 3-2 0,-1 1-1 0,2 1 0 0,-1 1-3 15,4 2 1-15,-4-1-2 0,3 1 2 0,-1-1-6 0,2 1-10 0,-1-2-12 16,1 0-15-16,2-1-20 0,0-3-22 0,1 1-30 0,0-1-34 0,1-2-39 15,-1-2-41-15,0-1-81 0,2-1-99 0,-1-4-61 0,1-1-42 16</inkml:trace>
  <inkml:trace contextRef="#ctx0" brushRef="#br0" timeOffset="39593.4341">25184 4811 384 0,'-2'-1'510'0,"2"0"-5"15,0 1-107-15,0 0-159 0,0 0-99 0,0 0-65 0,0 0-40 0,0 0-28 16,0 0-11-16,0 2-4 0,0 2-1 0,0-1-1 0,0 3-1 0,0-2-2 16,2 4 0-16,-2 1-1 0,0 1 3 0,0 2 3 0,0 2 1 15,0 1-2-15,0 0-9 0,-2 2-11 0,2-2-20 0,-1 3-27 0,-4 2-31 16,2 2-33-16,2-3-57 0,-3 2-69 0,-1-1-71 0,2 2-74 15,-2-1-43-15</inkml:trace>
  <inkml:trace contextRef="#ctx0" brushRef="#br0" timeOffset="40310.4976">27533 5085 185 0,'3'0'415'0,"0"0"-86"0,1-2-123 0,0 1-77 0,2 1-52 16,1-2-35-16,-2 1-24 0,3 1-21 0,2-1-20 0,0 1-32 0,1 0-36 0,2 0-43 16,1 0-42-16,2 0-73 0,0 0-85 0</inkml:trace>
  <inkml:trace contextRef="#ctx0" brushRef="#br0" timeOffset="40494.2411">28911 5101 306 0,'10'-6'527'16,"-1"1"-10"-16,-1 0-17 0,1-1-130 0,-1 2-187 0,2-1-114 0,1 1-74 15,-2-1-56-15,3 2-45 0,2-2-47 0,-1 2-49 0,2-1-56 16,3 4-58-16,-1-3-60 0,2 3-60 0,2-2-37 0</inkml:trace>
  <inkml:trace contextRef="#ctx0" brushRef="#br0" timeOffset="40642.6139">30061 5168 235 0,'13'-2'481'0,"-1"-1"-45"0,2-2-67 0,-1 1-132 0,-2 0-162 0,3 0-115 16,-1 3-91-16,4-3-93 0,-3 1-95 0,3 1-66 0,0-1-49 15</inkml:trace>
  <inkml:trace contextRef="#ctx0" brushRef="#br0" timeOffset="40917.7831">31113 4921 31 0,'-2'-5'512'16,"2"0"2"-16,0 0 1 0,0 2-104 0,0 0-159 0,0 2-97 0,0 1-64 0,0 0-36 15,0 0-20-15,0 0-9 0,0 1-1 0,2 2-3 0,0 0-4 0,-1 2-5 0,1 0-5 16,0 4-4-16,1-1-3 0,-2 1-2 16,3 3 0-16,0 2-1 0,-3-1 1 0,3 1-5 0,-4 1-6 0,1 1-12 15,-1 2-14-15,0-1-27 0,-1 1-33 0,1 1-34 0,-2-1-33 16,0 0-63-16,1 1-74 0,-3-2-68 0,0 1-65 0,1-2-38 0</inkml:trace>
  <inkml:trace contextRef="#ctx0" brushRef="#br0" timeOffset="41306.0198">31387 5040 41 0,'-5'-9'587'0,"1"1"3"16,3 0-1-16,-2 1 0 0,-2 3-123 0,4 0-185 0,-2 0-110 0,1 1-72 15,0 1-41-15,2 2-23 0,0 0-12 0,-1 0-10 0,1 2-5 16,-4 1-6-16,3 1-4 0,-1 0-2 0,-3 4-2 0,4-2 0 0,-5 4 1 15,3-2 0-15,-2 5-2 0,2-3-3 0,-2 2-7 0,2 0-11 0,-2 0-10 16,2 2-10-16,-2-2-14 0,4 1-15 0,-3-1-16 16,3 2-20-16,-1-4-19 0,2 1-22 0,0 1-15 0,2-4-13 0,-1 2-5 0,4-3-1 0,0 0 6 15,-1-3 7-15,3 0 11 0,-2 0 12 16,1-3 14-16,2 1 14 0,0-2 21 0,0-2 24 0,-2-1 26 0,2 0 28 0,0-1 27 16,-2-3 25-16,1-1 20 0,-1 1 14 0,1 0 16 0,-2-6 14 15,-1 3 10-15,0-3 12 0,0 0 8 0,-3-1 11 0,1-1 4 16,-2 0 2-16,0 0 0 0,-2-1-3 0,1 0-7 0,-3 1-7 0,3 0-7 15,-2 1-8-15,-1-1-11 0,1 3-8 0,0 0-10 0,1 1-12 0,1 2-12 16,-4 0-13-16,5 2-15 0,-1 2-17 0,1 0-17 16,0 0-17-16,1 3-15 0,-1 0-14 0,5 2-16 0,-4 2-16 0,2 0-25 15,1 1-28-15,1 1-26 0,1 1-23 0,0-1-26 0,4 2-28 0,1 1-18 0,-2 0-12 0,4 1-8 16,-2-1-7-16,5 1-1 0,-4-1 0 0</inkml:trace>
  <inkml:trace contextRef="#ctx0" brushRef="#br0" timeOffset="41572.4207">31685 5043 228 0,'7'-2'296'0,"-3"1"3"0,0-1-1 0,1 0-3 15,-1 0-12-15,-1 0-14 0,-1-1-16 0,-1 0-15 0,1 0-21 0,-2 0-21 0,0 0-20 16,0 1-17-16,0 0-17 0,-2-1-17 0,1 0-16 0,-1 0-15 16,0-1-15-16,1 4-16 0,-5-4-15 0,3 3-13 0,-1 1-12 0,0-2-12 0,0 2-8 15,0 0-8-15,-1 2-5 0,-1-1-3 0,-1 3-1 16,-1-1-2-16,4 1-1 0,-6 2 0 0,4-1-2 0,0 3-1 0,1 0-3 16,-2 1-4-16,0-1-4 0,0 4-6 0,3-2-6 0,-1 2-6 0,0-2-8 0,2 2-9 15,-2 0-12-15,4 0-11 0,-1-2-11 0,1 3-11 16,1-2-7-16,1-1-4 0,2-1-1 0,2 0 2 0,-1-1 2 0,3 0 1 15,-1-1 5-15,2-2 10 0,5 2 10 0,-4-5 13 0,4 1 19 16,-2-1 19-16,2-2 22 0,1-2 24 0,-3 1 21 0,3-2 21 0,-1-1 17 16,-2-1 17-16,1-2 18 0,0-2 19 0,-2 1 12 0,0-2 10 0,-2 0 5 15,0-1 4-15,0-1-3 0,-4-3-4 0,0 3-10 0,-3-3-10 0,1 1-13 16,-2-1-16-16,-2-1-20 0,-3 1-22 0,1 0-34 0,-5 1-35 0,-1 0-47 16,-1 2-51-16,-5 0-80 0,-2 2-95 0,1 1-107 0,-5 0-108 0,1 3-58 0,-1 1-31 15,-1 2-16-15</inkml:trace>
  <inkml:trace contextRef="#ctx0" brushRef="#br0" timeOffset="42123.9091">30641 5438 165 0,'-2'-2'540'0,"0"0"-24"0,2 2-43 16,0-1-96-16,0 1-122 0,0 0-66 0,0 0-37 15,0 0-19-15,0 0-10 0,0 0-4 0,0 0-6 0,0 0-8 16,0 0-11-16,0 0-12 0,0 0-12 0,0 0-14 0,0 0-13 0,0 0-10 16,0 0-11-16,0 0-8 0,0 0-9 0,0 0-7 0,0 1-5 0,0 1-3 15,0 0-2-15,0 3 0 0,0 0-3 0,0 0 3 0,0 5 3 0,-1 0 2 16,-1 1 3-16,2 4 7 0,-1 2 3 0,-3 0 7 0,3 4 6 16,-2 3 6-16,-1 3 3 0,1 2 4 0,-3 3 3 0,3 0 1 0,-2 6 3 15,0-1-1-15,-1 6-1 0,1 0-1 0,-1 1-2 0,1 3-7 0,2 0-10 16,-2 1-13-16,4 0-15 0,-2 0-23 0,3-1-28 0,-2 1-36 0,2 1-40 15,2-3-51-15,1-2-55 0,0-1-102 0,2-1-120 0,0-2-76 0,0-4-47 16,2-1-22-16,1-2-9 0</inkml:trace>
  <inkml:trace contextRef="#ctx0" brushRef="#br0" timeOffset="43525.8102">25407 5334 6 0,'3'-2'68'16,"0"1"-9"-16,1-1-3 0,-3 2-1 0,5-3 2 0,-3 3 0 0,2-1 1 15,-2-1-3-15,2 2-3 0,2-1-2 0,-3-1 0 0,2 2-4 16,1-2-3-16,-2 1-3 0,-1 1-2 0,3 0 1 0,0 0-2 15,0 0 1-15,-2 0 0 0,-1 0 2 0,1 0 1 0,0 0 3 0,1 0 2 16,-1 0 0-16,0 0-1 0,-2 0 2 0,2 1 0 0,0 1 0 16,-1-2 0-16,-3 2 1 0,3-1-3 0,-3-1-2 0,1 2 0 0,-1-1-1 15,-1-1-4-15,2 2-1 0,0-1-2 0,-2 1-1 0,1-1 1 16,-1 1-2-16,0 0-1 0,2 3-1 0,-1 0 0 0,-1-1-2 0,2 2 1 16,0 1 1-16,-2 0-1 0,0 1 2 0,0 2-1 0,0 0 1 0,0 3-1 15,0 2 0-15,0 0-1 0,0 2 0 0,0 3 1 16,0 1-1-16,0 3 0 0,0 1 2 0,0 3-1 0,1 1 2 15,-1 2 0-15,2 3 0 0,0 0 2 0,-1 0 1 0,3 4-1 0,1 2-1 16,0-2-3-16,0 3-7 0,0-1-13 0,1 0-14 0,2 0-17 16,0-2-25-16,0 2-30 0,1-1-39 0,-1-3-47 0,2-1-90 0,-2 0-112 15,1-2-76-15,-1 0-57 0,-3-3-31 0</inkml:trace>
  <inkml:trace contextRef="#ctx0" brushRef="#br0" timeOffset="46374.5252">24879 5773 185 0,'-3'0'177'15,"3"0"-10"-15,-1 0-7 0,1 0-8 0,0 0-7 0,-2 0-6 0,0 0-10 16,2 0-10-16,-1 0-10 0,1 0-12 0,0 0-11 0,0 0-11 16,0 0-9-16,0 0-7 0,-4 0-7 0,4 0-7 0,0 0-5 0,0 0-5 15,0 0-4-15,0 0-4 0,0 0-3 0,0 0 0 0,0 0 0 16,0 0 2-16,0 0 2 0,0 0 2 0,0 0 0 0,0 0 2 16,0 0 1-16,0 0 3 0,-1 0 3 0,-1 0 1 0,2-1 2 0,-1-1-1 15,1 2 0-15,0 0-3 0,-2-2-4 0,0 1-3 0,2 1-1 0,-1-1-5 16,-1 0-2-16,2-1-4 0,0 1-2 0,0-1-1 0,0-1-1 15,0 1 0-15,0 0-1 0,0 2-2 0,2-3 0 0,-1 1-2 0,1 0-2 0,0 1-4 16,-1-3-5-16,2 4-3 0,2-3-3 0,-1 1-4 16,0 0-7-16,1 1-7 0,-1-1-7 0,1-1-5 0,2 3-4 0,-2-2-3 0,4 2-3 15,-1 0 0-15,-2 0 0 0,1 0 0 16,2 0 2-16,-5 2 0 0,3 1 0 0,-1 0 5 0,-1 1 4 0,1-1 4 16,-3 2 5-16,0 2 3 0,1-2 2 0,-4 3 4 0,0 1 4 15,0 0 2-15,-4 1 5 0,1 0 3 0,0 2 8 0,-3 0 5 16,0 0 5-16,-2-1 5 0,0 1 7 0,-1 0 6 0,-3-1 3 0,3-1 5 15,-4 1 5-15,4-1 6 0,-1-1 3 0,-1-1 4 0,2-2 6 0,1 0 5 16,1-1 2-16,0 0 4 0,0 0 5 0,2-3 3 16,1 1 3-16,-1-3 2 0,0 2-1 0,4-2 0 0,1 0-3 0,-2 0-3 15,2 0-2-15,0-2-6 0,0-1-5 0,2 1-10 0,-1 0-11 16,2-1-13-16,0 0-14 0,1 0-12 0,0-1-12 0,0 1-12 0,0 0-10 16,1-1-6-16,3 2-7 0,-2-1-5 0,2 0-5 0,0 1-4 0,1-1-3 15,-1 2-4-15,2-1-2 0,-2 2-3 0,4 0-2 0,-2 2-7 0,1-1-5 16,-2 1-10-16,3-1-9 0,-3 2-14 0,0 0-14 0,1 1-22 15,-2 0-24-15,5 0-25 0,-5 1-26 0,1-3-23 0,0 3-23 0,-1-2-46 16,0-1-59-16,2 3-38 0</inkml:trace>
  <inkml:trace contextRef="#ctx0" brushRef="#br0" timeOffset="46741.0041">25168 5762 280 0,'0'-2'386'0,"0"2"-87"0,0 0-66 0,0 0-60 0,0 0-36 16,0 0-24-16,0 0-17 0,0 0-11 0,0 0-11 0,0 0-11 15,0 0-9-15,0 0-11 0,0 0-12 0,0 0-9 0,-1 0-10 0,-1 0-6 16,0 0-6-16,1 2-4 0,-1-1 0 0,1 1 0 0,-3-1 1 16,3 1 1-16,-2 2 1 0,-2 0 2 0,4-1 2 0,-4 2 3 0,2 1 1 15,-4 0 3-15,4 1 1 0,-2-1 4 0,1 1-1 0,1 2 1 0,-1-2-1 16,1 2-1-16,0 0-1 0,1 1 1 0,-1-1-1 0,3 0-1 15,-1 1 2-15,1 2-1 0,0-2 0 0,1 0 1 0,-1 2 0 0,3-1 1 0,1-1-1 16,-1 0 1-16,2 0-2 0,1-1-1 16,-2 0-3-16,3-2-3 0,1 1-3 0,-2-3-4 0,3 0-3 15,-1 0-3-15,2-2-3 0,1-2-2 0,-1-1-2 0,-1-1 0 0,2-1 3 16,-1-1 5-16,-1-1 8 0,0-2 7 0,-1-2 9 0,0 0 10 0,-3 0 6 16,2-2 5-16,-3 1 10 0,-2-1 12 0,-2-2 6 0,0 0 5 0,-4 0 1 15,-2-1-1-15,0 1-5 0,0 1-7 0,-3-1-13 0,-3 0-18 0,1 2-23 16,-1 0-30-16,-1 2-36 0,-2 1-41 0,-2-2-82 0,0 6-100 15,-1-1-98-15,1 1-93 0,-1 3-51 0,0 2-26 0</inkml:trace>
  <inkml:trace contextRef="#ctx0" brushRef="#br0" timeOffset="49042.8654">29028 4846 13 0,'0'-8'513'0,"0"3"-44"0,-1-2-69 0,1 2-87 16,-3-1-94-16,1 1-55 0,0 1-32 0,-1-1-20 0,0 1-12 16,0-1-9-16,-1 3-9 0,0-3-10 0,-1 2-10 0,1 1-10 15,-1 0-11-15,0-1-10 0,-2 3-8 0,2 0-9 0,-4 0-6 0,3 0-5 0,-4 3-3 16,1-1-2-16,0 3-2 0,-1 0-2 0,-2 0-1 16,2 1-1-16,-1 2 2 0,-2 1-1 0,4 1 1 0,-4 3 1 0,4-1 0 15,-1 0 1-15,-1 1 0 0,2 2 2 0,1-2 1 0,1 2 0 0,0 2 1 16,0-2 1-16,2 1 0 0,1 1 0 0,-1 0 1 0,2-3 0 15,1 1 0-15,-1 2-1 0,2-3-3 0,1 1-2 16,0-2 0-16,1 0-2 0,-1 1-2 0,5-4 0 0,-4 0-1 0,2 0-1 16,1-3 0-16,-1 1-2 0,0-3-3 0,0 0-4 0,2 0-7 0,-2-2 0 15,3-2 3-15,1 1 1 0,-2-2 4 0,1-2 4 16,3 1 4-16,-3-2 4 0,3-2 4 0,-3 0 3 0,0 2 2 0,2-4 5 16,-2 2 4-16,1-3 6 0,-4 1 7 0,0 0 6 0,0 0 3 15,2 1 2-15,-5-2 0 0,1 2-2 0,-1 0-3 0,-1 0-6 0,1 2-3 16,-5 1-8-16,4-2-5 0,-2 3-5 0,-1-1-6 0,1 1-4 15,-2 0-1-15,1 2-4 0,-1 0-6 0,-1 2-3 0,-1 0-3 0,3 1-3 16,-5 1-5-16,3 1-8 0,-3 0-9 0,3 1-8 0,-1 0-11 16,1 1-12-16,0 3-13 0,1-3-15 0,2 1-17 0,-1 1-14 15,1 0-17-15,2 0-16 0,1-2-18 0,3 1-24 0,0-1-28 0,0 1-54 16,4-1-69-16,0-1-36 0</inkml:trace>
  <inkml:trace contextRef="#ctx0" brushRef="#br0" timeOffset="49328.871">29142 5046 361 0,'-2'-6'513'16,"1"0"-32"-16,-2 1-88 0,-1 1-116 0,1-1-79 0,-1 2-61 0,1 1-34 0,-1 0-22 15,1 2-18-15,2-1-17 0,-3 1-14 0,1 1-14 16,0 1-12-16,0 0-12 0,-1 1-4 0,-1 3-4 0,1 2 1 0,0-1-1 0,-1 1 3 16,2 2 2-16,-2-1 1 0,1 2 1 0,-1 0 0 0,1 0-4 0,1 1 0 15,0 0-1-15,1-1-2 0,1 1-3 16,-1 0-1-16,0-2-2 0,2 1-2 0,0-2-3 0,0 0-1 0,2-2-3 15,0 0-2-15,-2 0 0 0,1-2 2 0,-1-1 2 0,2 0 5 16,0 0 5-16,1-3 3 0,-2 1-1 0,3-2 3 0,-3-2 3 16,3 2 4-16,0-3 6 0,1 0 5 0,-2 0 4 0,2-1 5 0,-1-3 3 15,0 0-1-15,-1-1-2 0,1 1-3 0,-2-3-7 0,-1 0-1 0,1 1-2 16,-2-1-4-16,0 1-4 0,-2-1-7 0,1 1-11 0,-3 1-12 16,0 0-15-16,-1 1-15 0,1-1-17 0,-3 2-20 0,1 2-17 0,-3 1-23 0,1-2-27 15,-1 3-39-15,0 2-48 0,0 0-60 0,-1 0-68 16</inkml:trace>
  <inkml:trace contextRef="#ctx0" brushRef="#br0" timeOffset="50227.0809">28737 5268 355 0,'-1'-3'469'0,"1"3"-83"0,0 0-123 0,0 0-84 0,0 0-66 0,0 0-41 16,0 0-30-16,0 3-16 0,0-2-12 0,0 4-7 16,0-1-9-16,-2 2-3 0,-1 1-6 0,2 2-3 0,1 1-1 0,-4 3 1 0,3 2 0 15,-1 3 8-15,-1 1 8 0,0 1 6 0,0 4 5 16,-2 2 5-16,0 2 2 0,-1 2 4 0,0 2 1 0,-2 2 2 16,1 2 2-16,0 2 1 0,-1 1 1 0,0 3-4 0,-1-1-8 0,-1 3-12 15,3-2-16-15,-1 2-19 0,3-3-21 0,1 3-23 0,-2-3-23 0,3-2-24 16,3-2-21-16,0-2-29 0,0 1-31 0,1-4-69 0,2-3-87 15,2-2-50-15</inkml:trace>
  <inkml:trace contextRef="#ctx0" brushRef="#br0" timeOffset="50675.4707">29461 5288 490 0,'-3'-2'514'0,"3"2"-17"0,-1-2-104 16,1 2-147-16,0 0-84 0,0 0-54 0,0 0-34 0,0 0-26 15,0 0-15-15,0 2-11 0,0 0-10 0,0 1-10 0,0 1-10 0,0 1-9 16,0 2-6-16,0 2-5 0,0 1-1 0,0 0 0 0,0 5 3 15,0 0 4-15,1 4 8 0,-1 0 7 0,3 3 6 0,-1 2 5 0,-2 2 4 0,1 2 5 16,-1 3 1-16,2 0 3 0,-1 3 1 0,-1 1 2 16,2 3 3-16,-2 0 3 0,0 4 2 0,0 1 0 0,0 1-3 0,0 0-7 0,-2 0-13 15,2 1-14-15,-1 0-20 0,-1-1-21 0,1-2-30 16,1 1-34-16,-2-4-37 0,-1 1-40 0,3-3-79 0,-1 1-97 16,1-3-68-16,-2-4-53 0</inkml:trace>
  <inkml:trace contextRef="#ctx0" brushRef="#br0" timeOffset="53292.3781">28810 5758 459 0,'-3'-3'491'16,"0"1"-70"-16,1-1-103 0,0-1-65 0,-1 3-46 0,3-3-24 0,-1 4-15 15,1-3-7-15,0 1-7 0,0 0-7 0,0 1-10 0,1-1-12 16,-1-1-14-16,2 1-12 0,-1 2-13 0,3-1-12 0,-3 0-11 15,3-1-11-15,0 1-13 0,1-2-12 0,4 1-10 16,-1 1-11-16,0-3-11 0,5 3-7 0,-2 0-7 0,0-1-5 0,5-1-4 16,-3 3-1-16,1-1-3 0,-2-1-2 0,2 2 1 0,-1 0-1 0,-1 2-1 15,-2-1 0-15,-2-1-2 0,2 3 1 0,-3-1 1 0,0 0 0 16,-2 2 0-16,0-1 0 0,-2 1 1 0,-2 0 1 0,1 1 3 0,0 0 1 16,-2 0 6-16,-2 0 3 0,0 2 5 0,-1 0 4 0,-2-1 4 15,0 1 5-15,1 1 3 0,-5-1 2 0,1 1 4 0,1-3 1 16,1 3 1-16,-3-1 1 0,0-2 0 0,3 2-1 0,0-3-2 0,-2 1-3 15,3-2 0-15,0 0-2 0,2 2-1 0,0-2-1 0,0 0 0 0,1-1-2 16,1-1-2-16,1 2-1 0,0-2-4 0,0-1-2 0,0 0-4 16,0 2 0-16,1 0 0 0,1-2 0 0,-1 1 0 0,3 1 0 0,-3-1-1 15,2 1 0-15,2 1-1 0,-1-2 0 0,1 0 0 16,3 2 3-16,-3 1 0 0,2-1 2 0,-1-1 2 0,2 1-1 0,-4 2-2 0,3-1 0 16,-1 1-2-16,2 0-2 0,-3 0-1 0,-1 0-1 0,0 1-1 15,1 0 0-15,-2 0 2 0,-2 2 0 0,1-3 2 0,0 3 1 0,-2-1 2 16,-2 2 3-16,0-2 3 0,1 1 2 0,-2-1 3 0,-2 0 4 0,0 0 5 0,-2 1 2 15,2-1 3-15,-3 0 2 16,-1-2 2-16,1 2 1 0,-1-2 2 0,0-2 1 0,-1 1 1 0,-1-1 0 16,2 0-2-16,1-1-6 0,-5-2-8 0,4 1-17 0,1-1-18 15,-3-1-31-15,3 1-34 0,0-2-58 0,0-1-70 0,2-2-85 16,-1 0-96-16,4 0-60 0,2-4-40 0,-1 1-22 0</inkml:trace>
  <inkml:trace contextRef="#ctx0" brushRef="#br0" timeOffset="53657.0059">29191 5766 292 0,'0'-1'495'0,"0"-1"-15"0,0 1-97 0,0 1-141 0,0 0-87 15,0 0-58-15,0 0-35 0,0 0-21 0,0 0-11 0,0 0-9 0,0 0-11 16,0 0-12-16,0 0-11 0,0 1-7 0,-2 1-6 15,1-1-3-15,1 1 0 0,-5 3 3 0,4-2 3 0,-1 3 7 0,-1-2 3 16,0 4 6-16,-1-1 6 0,0 1 6 0,0-1 5 0,0 2 5 0,-1 1 0 0,0 0 2 16,2 1 1-16,-2 1-1 0,2-2-1 0,-2 3-3 15,2-1 0-15,-1 0-1 0,1 2-1 0,1 0-1 0,0-1 1 16,1 1 0-16,-1-2-1 0,2-1 0 0,0 3 1 0,2-3 2 0,-1 0-1 16,3 1 2-16,-3-3 1 0,4-1 4 0,-1 0 2 0,1-1 2 0,0-1 2 15,0-1 2-15,1-3 2 0,2 0 3 0,-2-2-1 0,1-2 2 16,2 1 1-16,0-2 2 0,-1-3 4 0,1-2 6 0,0 0 3 0,-1-2-1 0,0-2 2 15,-3 0-1-15,-1-3-1 0,2 1-3 0,-3-3-3 0,-1 0-4 0,-2 0-4 16,-2-3-4-16,1 1-4 0,-3-2-7 0,-1 3-8 16,-3-2-14-16,0 2-17 0,-3 1-20 0,0 1-28 0,-1 1-29 0,-2 1-48 0,2 3-57 15,-4 0-101-15,2 3-123 0,-4 3-69 0,2 1-43 16,-1 3-20-16</inkml:trace>
  <inkml:trace contextRef="#ctx0" brushRef="#br0" timeOffset="65395.1543">2721 3795 49 0,'0'-3'65'16,"0"3"4"-16,0-1 2 0,2-2 4 0,-2 3 3 0,1-3 1 15,1 2-1-15,-2 1 0 0,3-1-6 0,-1-1-9 0,-1 2-9 0,1-1-9 16,0-1-9-16,-1 2-9 0,-1-2-8 0,2 2-7 0,-2 0-5 0,0 0-8 16,0 0-7-16,0 0-9 0,0 0-6 0,0 0-5 0,0 0-3 0,2 0 1 15,-1 2-3-15,-1-2-1 0,0 0 2 0,2 2 1 0,-2-2 3 0,0 1 4 16,1-1 1-16,2 2 4 0,-3-1 5 0,2 0 5 0,-1 2 4 15,1-3 0-15,1 4 3 0,-1-3 4 0,1 1 4 0,0-1 6 0,0 3 3 16,2-2 1-16,0 1 2 0,1 0 2 0,0 0 2 0,2 0 2 0,0 1 0 16,3 0 0-16,0 0 2 0,3-1 2 0,1 0 2 0,0 0 0 15,3 0 2-15,2 0-1 0,4-1 1 0,-3 1 0 0,6 0 1 0,0-2-2 16,3 2 0-16,1-1-2 0,1-1-3 0,1-1-1 0,2 2-4 0,2-1-2 16,0-1-4-16,1 1-5 0,0-1-6 0,3 3-5 0,-2-3-1 0,3 0 0 15,0 0-1-15,1 3 3 0,1-2 3 0,-1-1 1 0,0 1 3 0,4 1 2 16,0-2 0-16,-1 1 0 0,3 3 3 0,-1-4 3 0,2 3 2 0,-2-1 3 15,4 0-1-15,-2-1-4 0,2 1-3 0,-4 1-2 0,2-2-4 16,0 1-4-16,-1-1-3 0,-1 2-1 0,-2 0-3 0,2 0 0 0,-2 0-3 16,-1 0-3-16,-3 0-1 0,-1-1 0 0,3 1 1 0,-3 0 2 0,0 0 2 15,0-3 1-15,-1 4 3 0,2-3 2 0,-2 1 2 0,0 1 1 16,0-1 3-16,0-1 3 0,0 0 2 0,-1 2 2 0,-1-3 2 0,2 0 0 16,-1 3 1-16,0-3-1 0,-1 0 0 0,1 0-2 0,-3 0 0 15,3 0-1-15,-2 0-2 0,-1 0 0 0,-1-3-2 0,0 3-2 0,-2 0-1 16,1-3-1-16,-2 3-2 0,-2-1-1 0,-2 0 0 0,0-1-1 0,-3 1 0 15,0-1-3-15,-3 2 1 0,0-2 0 0,-4 1-1 0,-1 1 1 16,-1-1 0-16,-2 1 0 0,-3 0 2 0,-1 0 1 0,-1 0 2 0,-1-3 2 16,-3 3 5-16,1 0 7 0,0 0 6 0,-3 0 6 0,1 0 5 15,-3 0 5-15,1 0 4 0,1 0 4 0,-3 0 3 0,0 0 2 0,0 0 1 16,0 0 1-16,0 0-2 0,0 0 1 0,0 0-5 0,0 0-5 0,0 0-5 16,0 0-7-16,0 0-4 0,0 0-4 0,0 0-4 0,0 0-4 0,0 0-2 15,0 0-5-15,0 0 0 0,0 0-1 0,0 0-3 0,0 0-1 16,0 0 0-16,0 0-2 0,0 0-2 0,0 0 1 0,0 0 0 15,0 0-1-15,0 0 0 0,0 0-2 0,0 0 2 0,0 0-1 0,0 0-1 16,0 0 1-16,2 0-2 0,-2 0 1 0,0 0-1 0,1 0 1 16,-1 0 1-16,0 0-2 0,0 0 2 0,2 0-1 0,-2 0 1 0,0 0 1 15,0 0-1-15,0 0 1 0,2 0 1 0,-2 0 0 0,0 0 1 0,0 0 0 16,0 0 0-16,1 0 0 0,-1 0 1 0,0 0 0 0,0 0 1 16,0 0 2-16,0 0-1 0,0 0-1 0,0 0 2 0,0 0 0 0,0 0 2 15,0 0 2-15,0 0 2 0,0 0 2 0,0 0 5 0,0 0 3 0,0 0 5 16,0 0 4-16,0 0 4 0,0 0 3 0,0 0 3 0,0 0 4 15,0 0 1-15,0 0 1 0,0 0 0 0,0 0 1 0,-1 0-2 16,1 0-3-16,0 0-4 0,0 0-5 0,-2-3-10 0,2 3-13 0,0 0-28 16,0 0-37-16,0 0-62 0,0 0-77 0,0 0-110 0,0 0-124 0,2-2-67 15,-1-2-40-15,-1-1-22 0</inkml:trace>
  <inkml:trace contextRef="#ctx0" brushRef="#br0" timeOffset="68491.5159">27601 5010 40 0,'2'-3'111'0,"-2"1"5"0,0 1 2 0,1 0-1 16,-1-2-2-16,0 1-3 0,2 0-3 0,-1 1-2 0,-1-3-3 15,0 4-1-15,3-3-2 0,-1 1 0 0,-2 0-1 0,0 1-3 0,0-1-5 16,0-1-4-16,0 1-6 0,0 1-3 0,0 0-2 0,0-2 1 15,0 1-1-15,0 1-1 0,0 1-2 0,0-2-3 0,0 1-2 16,0 1-4-16,0 0-4 0,0 0-5 0,0 0-3 0,0 0-5 0,0 0-4 16,0 0-6-16,0 0-5 0,0 0-5 0,0 0-6 0,0 0-6 15,0 0-4-15,0 0-6 0,0 0-4 0,0 0-8 0,0 0-4 16,0 0-6-16,0 0-4 0,0 0-6 0,0 0-4 0,0 0-5 0,0 3-5 16,0-2-4-16,0 1-2 0,0 1-1 0,0-1-1 0,0 3-1 0,-2-2 3 15,-1 1 3-15,3 3 4 0,-1 1 3 0,-1-1 5 0,1 0 4 16,-1 4 5-16,0-1 5 0,-1 1 5 0,0 1 4 0,0-2 5 15,0 2 2-15,-1 0 2 0,3 2 2 0,-4-2 0 0,1 1 1 0,0-2-1 16,3 1 2-16,-2-2-1 0,-1 2 1 0,3-3-2 0,-1-1 2 16,0 2-1-16,2-3 3 0,-1 0 2 0,-1-2 2 0,2 0 3 0,0 0 2 15,0-2 6-15,0-1 3 0,0 0 4 0,0-2 3 0,0 0 6 16,0 0 3-16,0 0 5 0,0 0 4 0,0 0 2 0,0 0 2 16,3-1-2-16,-1 0 0 0,0 1-5 0,1-2-5 0,0-1-5 0,0 0-6 15,2 0-8-15,3 2-5 0,-3-4-7 0,3 2-6 0,-2-1-7 16,3-1-7-16,-1 2-6 0,0-2-5 0,0 2-5 0,1-1-2 0,1 4-2 15,0-3-2-15,0 3 1 0,-2-2 0 0,2 2-1 0,1 2 0 16,0-2 0-16,-1 3 1 0,0 0 0 0,2-1 2 0,-4 1-1 16,2 2 2-16,0-1 2 0,-2 1 0 0,0 2 0 0,1-3 1 0,-1 4 2 15,-3-3-1-15,2 3 2 0,-2-2 0 0,0 1-2 0,-1 1 2 16,-1-3-1-16,-2 2 1 0,-1-2 1 0,0 2 2 0,0-2 1 0,-1 0 2 16,-2 0 4-16,-2 0 3 0,0 0 4 0,-3 0 0 0,0-1 0 15,-1-1-4-15,-2 1-6 0,0 0-5 0,-1 0-9 0,-3-2-9 16,2 2-11-16,-1-1-14 0,0-2-23 0,0 1-27 0,-1 0-34 15,1-2-35-15,1 0-70 0,0-2-87 0,1 0-52 0,3-1-34 0</inkml:trace>
  <inkml:trace contextRef="#ctx0" brushRef="#br0" timeOffset="68957.5083">27659 5066 34 0,'-1'-3'485'0,"-1"3"-7"15,2-2-94-15,0 0-141 0,0 2-82 0,0-3-52 0,2 3-30 16,-1-2-21-16,-1 1-13 0,4 1-10 0,-1-2-9 0,1 2-11 0,-1-1-13 16,4 1-13-16,-1 0-14 0,4-1-12 0,1 1-8 0,2 0-8 15,0-3-4-15,4 3-6 0,0 0-5 0,0 0-4 0,2-2-1 16,0 2 0-16,-1-1 0 0,2 1 1 0,-2 0 3 0,2 0 4 0,-1 0 4 16,-3 0 4-16,-1 0 3 0,0 0 2 0,0 0 4 0,-3 0 4 15,-3 0 7-15,2 0 8 0,-3 0 11 0,-1 0 12 0,-3 0 12 16,2 0 12-16,-2 0 13 0,-1 0 10 0,-2 0 12 0,-1 0 9 0,0 0 9 15,0 0 7-15,0 0 6 0,0 0 6 0,0 0 1 0,0 0-1 16,-1 0-4-16,1 0-10 0,-3 1-8 0,3-1-11 0,-4 2-10 16,4-2-10-16,-2 0-8 0,-2 3-10 0,3-2-7 0,-1 0-9 0,1 2-4 15,-3 1-3-15,1-1-3 0,0 2-1 0,0 0-1 0,-2 2-1 0,2-2 1 16,-3 3 0-16,3 1 1 0,-2 0 0 0,2 0 2 0,-2 1-1 16,1 0 2-16,0 2 2 0,-1-2 0 0,2 2 0 0,0 0 1 15,1 0 1-15,1-2 0 0,-2 2-1 0,3-1 0 0,-2 0 2 0,0-1 2 16,2-1 0-16,0 0 0 0,0-1 1 0,2 0 2 0,0-1 2 15,-2 2 2-15,3-5 2 0,-2 2 4 0,1-3 4 0,1 1 5 16,0-1 7-16,2-1 3 0,-1-1 4 0,1-1 1 0,2-1 3 0,-1-1-1 16,2-1 3-16,0-1-1 0,0-2 0 0,0-1 0 0,1 0-1 15,-1-2-1-15,-2 0-3 0,1-1-5 0,-2-2-9 0,1-1-7 0,-3 1-7 16,-2-3-5-16,1 3-6 0,-4-3-6 0,1 2-8 0,-2 0-7 16,-5-1-10-16,2 2-14 0,-2-1-16 0,-4 1-22 0,2 1-25 0,-5 1-28 15,0 1-31-15,0 1-38 0,-4 3-40 0,3 0-73 0,-4 2-87 0,0 1-50 16</inkml:trace>
  <inkml:trace contextRef="#ctx0" brushRef="#br0" timeOffset="69724.6988">27526 5450 74 0,'0'-4'412'0,"0"-1"-91"0,0 2-66 16,0 1-59-16,0-1-32 0,0 1-24 0,0-1-16 0,0 1-14 0,0 2-15 15,0 0-19-15,0 0-18 0,0 0-20 0,0 0-19 0,0 0-19 16,0 0-15-16,0 2-14 0,0 1-8 0,0 2-7 0,0-3-1 0,0 5 0 15,0 1 2-15,0-1 4 0,0 3 5 0,-1 2 7 0,-1 2 6 16,2 1 7-16,-1 2 8 0,-1 0 7 0,-1 4 5 0,2 1 8 16,-2 3 3-16,-1-2 2 0,1 4 2 0,-2 2 2 0,2 1-1 0,-2 1 1 15,2 0-2-15,-3 1 2 0,1 2-2 0,2 0 2 0,-2-1-2 16,2 0-1-16,0-1-1 0,0 1-1 0,1-2-1 0,0 1 0 0,0-4-1 16,0 1 0-16,1-3-2 0,1-1-3 0,0-1-5 0,0 0-9 15,1-4-12-15,1 1-12 0,-2-4-20 0,2 0-24 0,2-2-27 16,-1-3-29-16,-2 2-36 0,3-4-39 0,0 0-68 0,0-4-84 0,1 0-57 15</inkml:trace>
  <inkml:trace contextRef="#ctx0" brushRef="#br0" timeOffset="70091.8228">28056 5490 165 0,'0'-4'357'0,"0"4"-90"0,0 0-106 15,0 0-63-15,0 0-42 0,0 0-26 0,0 0-20 0,0 0-11 0,0 2-4 16,0 1 1-16,0 2 1 0,0-1 4 0,0 2 1 0,-1 1-1 15,1 1 2-15,-4 3 5 0,3 2 5 0,-1 1 8 0,1 3 8 0,-3 2 9 16,3 1 9-16,-2 1 5 0,-1 2 2 0,0 3-2 0,2-1-6 16,-1 3-3-16,2 1-3 0,-1 3-3 0,-1-1-1 0,1 0 0 15,1 3-2-15,1-3-2 0,-2 4-3 0,0-3-2 0,2 1-2 0,0-1-2 16,0 0 0-16,0-1-2 0,0-2-1 0,0-1-3 0,0-1-2 16,0-1-9-16,0-3-12 0,0 1-18 0,0-4-22 0,0 0-26 0,-1-2-27 15,1-1-36-15,-4-3-38 0,3 0-79 0,-2-2-100 0,-2-2-61 16</inkml:trace>
  <inkml:trace contextRef="#ctx0" brushRef="#br0" timeOffset="70757.4648">27587 4678 365 0,'0'-3'290'0,"0"2"-67"16,0 1-57-16,0 0-39 0,0 0-28 0,0 0-21 0,0 0-17 16,0 0-15-16,0 0-12 0,0 0-8 0,0 1-7 0,0 2-2 15,0 2 0-15,-2 0-1 0,0 2-3 0,2 1 1 0,-1 2 0 0,-4 3 2 16,2 4 1-16,-2 3 4 0,2 2 5 0,-2 4 6 0,0 4 7 15,1 1 1-15,-4 3 1 0,3 3-4 0,-3 4-7 0,0 3-5 0,1 1-5 16,-1 3 0-16,0 1 0 0,0 6 0 0,-1-2 1 0,0 5 2 0,1 3-1 16,0 2 1-16,-1 2-2 0,1 3 1 0,2 2-1 0,-1 1-2 15,0 1-1-15,0 1 0 0,3 1-1 0,-1 1-1 0,0 0-3 16,-1 0 1-16,1 0 0 0,2 0 3 0,0 0 2 0,0 0 2 0,-1 0 0 16,1-2 2-16,0 3 1 0,0-3 3 0,-2 1 4 0,4-2 1 15,-1-2 3-15,1-1-1 0,-3-1-5 0,3-4-4 0,-2 1-6 0,1-4-4 16,0-2-5-16,2-3-1 0,-1-1 1 0,1-3-3 0,-2-1-5 15,0-4-9-15,2-4-10 0,-1-1-13 0,1-1-17 0,0-5-23 16,0-3-26-16,0-1-34 0,0-4-39 0,0-3-64 0,0-3-75 0,0-2-76 16,0-5-77-16,-2-4-38 0</inkml:trace>
  <inkml:trace contextRef="#ctx0" brushRef="#br0" timeOffset="71508.5872">27471 4566 361 0,'-3'-1'444'0,"0"-1"-99"0,1-1-140 0,1 3-77 15,-1-2-41-15,2 2-24 0,0 0-13 0,0 0-5 0,0 0 0 16,0 0-2-16,2 0 0 0,1 0-2 0,-2 0-4 0,1 0-3 16,0 0-4-16,1 0-5 0,2 0-6 0,0 0-3 0,2 2-5 0,1-2-4 15,2 0-6-15,4 2-4 0,3-2 0 0,5 1 0 0,4-1 0 0,4 2 5 16,4-2 2-16,8 1 6 0,5 0 5 0,6-1 4 0,8 3 5 15,3-1-1-15,9-1 2 0,8 2-3 0,7 0 1 0,9 2 1 0,3-3 3 16,7 5 1-16,10-1 2 0,2-1-1 0,8 2-1 0,6 2-5 0,4-1-7 16,1 1-4-16,4-1 0 0,5 3 3 0,8 1 3 0,2-2 2 15,1 3 3-15,2 1-4 0,1-2-7 0,0 2-2 0,-3 1 2 0,5 0 0 16,-2-1 3-16,-3 2 2 0,2-1 2 0,-2 3-2 0,-3-4-7 0,-18 3-8 16,-8-4-8-16,-9 1 1 0,-7 0 1 0,1-1 7 0,-6 1 3 15,-3 0 0-15,-3-1-4 0,-4 0-4 0,-1 0-3 0,-2 2-1 16,-5-2-4-16,-4 0-4 0,-5 1-2 0,-4-2-5 0,-7 1-9 15,-5-3-19-15,-7 2-23 0,-6-2-27 0,-6 0-30 0,-5-2-29 0,-6 1-25 16,-5-3-32-16,-5 1-31 0,-4 1-73 0,-6-3-90 0,-5 0-51 16</inkml:trace>
  <inkml:trace contextRef="#ctx0" brushRef="#br0" timeOffset="72240.4946">27547 6832 169 0,'0'0'191'0,"-1"2"-63"0,1-2-47 0,0 0-26 16,0 0-13-16,0 0-2 0,0 1 6 0,0 0 10 0,1 1 14 16,-1-2 13-16,3 2 13 0,-1-1 9 0,-2-1 7 0,1 2 3 15,2-2-4-15,1 1-5 0,-1 1-7 0,2 1-4 0,0-2-5 0,4 1-3 16,-1-1-1-16,1 2-2 0,4-1-1 0,0 1-2 0,4-1-3 16,-1 1-3-16,6 1-4 0,1-3-2 0,3 2-4 0,4 1-2 0,3-2-3 15,3 3-5-15,6-2-4 0,5 1-5 0,4-1-5 0,7 3-2 16,4-1-5-16,7 1-3 0,4 0-4 0,9 0-2 0,6 1-3 0,7 2 1 15,7 0-2-15,10 2 0 0,5 1-2 0,4 1-3 0,8 1-2 16,0-2-6-16,4 5-7 0,8-3 3 0,6 1 6 0,1 2 4 0,2-1 2 16,0 1-6-16,2-1-9 0,-2 1-10 0,0-3-11 0,-4 3-6 15,3 0-2-15,-9-2-1 0,-5 0 1 0,-1-2 1 0,-6 2 3 0,-6-1-7 16,-2-1-8-16,-6-1-6 0,-7 2-1 0,-4-5 2 0,-7 3 3 0,-6-1 5 16,-10-2 6-16,-3-1 1 0,-6 1-2 0,-6-1 1 0,-3-2 0 0,-5 1 1 15,-5-2 4-15,-2 2 0 0,-5-1 0 0,-3-2-4 0,-6 2-8 16,-2-2-8-16,-4-1-9 0,-5-1-23 0,-4 3-26 0,1-5-93 15,-7 0-126-15,-3 0-79 0,-6 0-56 0,-4-3-31 0</inkml:trace>
  <inkml:trace contextRef="#ctx0" brushRef="#br0" timeOffset="78340.665">19424 3800 158 0,'-5'-4'107'0,"4"3"-51"0,-3-2-24 0,0-1-13 0,1 1-4 16,-2 2-1-16,4-2 5 0,-1 2 5 0,0-1 7 0,-1-1 11 0,1 2 13 15,1-2 8-15,-1 3 4 0,1-3-1 0,-3 1-3 0,3 0-1 0,-2 2-3 16,2-1-5-16,-1 0-5 0,0 1-5 0,2 0-5 0,0 0-6 16,0 0-9-16,0 0-8 0,0 0-9 0,0 0-9 0,0 0-6 0,0 0-1 15,0 0 0-15,0 0 0 0,0 0 1 0,0 0 0 0,0 0 1 16,0 0 2-16,0 0 0 0,0 0 2 0,0 0 1 0,4 0-1 0,-3 0 1 15,2 0 1-15,-2 0-1 0,3 0 1 0,-1 0-1 0,0 0 4 16,4 1 0-16,-1 0 1 0,1-1 2 0,3 2 0 0,1 0 1 0,3 1 1 16,2-3 1-16,2 3 1 0,2-1 0 0,2 2 2 0,4-1 1 0,0-1 2 15,3 1-2-15,2 0-1 0,0-1-2 0,2 1-3 0,2 1-3 16,-1-2-2-16,0 1-3 0,3-1-2 0,-2 1-2 0,2 0-2 0,-1-2-2 16,-1 2-2-16,-2 0-3 0,5 0-2 0,-5 0-3 0,0 0-3 15,-3 0-2-15,0 2-2 0,0-2-4 0,-5 0 0 0,0 0-2 0,-3 1-3 16,0-1-3-16,-6 0-4 0,-1 0-5 0,0 1-3 0,-5-1-2 0,-2-2 4 15,0 2 5-15,-3-3 8 0,0 1 8 0,-4-1 4 0,-2 2 5 16,-4-2 0-16,0 0 0 0,-3 0 2 0,0 0 4 0,-6 0 5 0,0 0 8 16,-3 0 5-16,-1-2 3 0,-4 2-1 0,-1-1-4 0,-3 1-3 15,0-2-5-15,-2 1 0 0,-5 1 0 0,2-1 3 0,-1-2 3 0,-3 3 4 16,0-3 4-16,-1 2 0 0,-2 0 0 0,0-1 2 0,-1-1 1 0,1 1 2 16,-5 1 0-16,4-3 3 0,-1 4 4 0,0-3 0 0,1 0 1 15,1 0 4-15,3 0 6 0,0 0 0 0,2 0 1 0,3 1 1 0,3 1 2 16,0-2 2-16,5 1 3 0,1 0 2 0,4 1 2 0,3-2 0 15,2 3-2-15,4-1-5 0,-2 1-5 0,6-2-7 0,0 2-7 0,4 0-4 16,0 0-1-16,5 0-1 0,0 0-5 0,4 2-5 0,2-2-6 0,7 1-4 16,-2-1-4-16,6 2-5 0,1-1-3 0,6-1-3 0,1 1 2 15,5 1 1-15,1-2-1 0,2 2-2 0,6-2-1 0,-1 0-4 0,2 0-3 16,0 0 1-16,1 0-1 0,-2 0-2 0,3 0 1 0,-4 0 0 16,0 0 3-16,1 0 4 0,-4 0 2 0,0 0 4 0,-3 0 2 0,-4 0 1 15,0 0 0-15,-3 0 3 0,-4 0 2 0,-4 0-1 0,-1 0 0 16,-3 0 1-16,-3 0 4 0,-3 0 0 0,-4 0-2 0,-1 0-2 0,-6 0-4 15,-2 0 0-15,-3-2-3 0,-5 2 1 0,-2-2 4 0,-2 1 3 0,-6 1 4 16,0-1 6-16,-6-1 7 0,0 2 3 0,-5-1 1 0,-4 1 1 16,0-2 6-16,-5 1 7 0,-1 1 8 0,-2-2 6 0,-2 1 6 0,0 1 5 15,-2-2 2-15,2-1 2 0,1 1 1 0,1 2 1 0,2-4 0 0,3 3 3 16,4-2 1-16,3-1 4 0,5 1 0 0,3 1-8 0,3 0-11 16,6-1-11-16,4 1-11 0,1 1-14 0,8 0-17 0,3-2-19 0,5 3-20 15,3 0-26-15,8 0-27 0,2-3-28 0,7 3-28 0,4 0-31 16,7-4-32-16,4 3-62 0</inkml:trace>
  <inkml:trace contextRef="#ctx0" brushRef="#br0" timeOffset="97689.8507">27448 4801 37 0,'3'-6'96'0,"2"-1"-1"0,-1 1-2 16,1-1 0-16,-2-2-1 0,0 2-3 0,2-2-7 0,-2 2-5 15,2-1-1-15,1 1-5 0,-3-1-4 0,2 1-3 0,-2-1-3 0,0-1-4 16,1 4-4-16,-3-2-3 0,3-1-4 0,-4 3-6 0,1-3-5 16,-1 2-5-16,0 0-5 0,-1 0-3 0,-1 1-5 0,0 0-4 15,-1 0-3-15,0-2-4 0,0 1-3 0,-2 0 0 0,2 1 0 0,-5-2-2 16,3 1-2-16,-1-2-1 0,-1 1-3 0,1-1 0 0,-1 1-2 16,-2-1 0-16,0 1 0 0,0-3 1 0,-3 3-2 0,3-3 0 15,-5 0 1-15,3 0-2 0,-5 1-3 0,0-1-2 0,-1-1 3 0,1 1 0 16,-5-1 1-16,1 1-1 0,-3-2 2 0,1 1 2 0,-1 1-1 0,-1-1 1 15,0 1 0-15,-3-1 2 0,4 1 0 0,-6-2 2 0,4 1 0 16,-2 1 2-16,2-1-1 0,-2 1 0 0,-2-1 2 0,2 1-1 0,-3-1-2 16,2 0 0-16,0 0 1 0,-1 0 0 0,-1-1-1 0,2 2 2 0,-1-3 1 15,1 2 1-15,0-1 0 0,-2 2 3 0,3-5 0 0,-3 3 2 16,1 1 0-16,2-3 0 0,-2 2 2 0,-1 1 1 0,2-4 0 0,-2 3 1 16,-2 1-1-16,2-3 0 0,-3 1-2 0,-1 0 0 0,1-2-2 0,-2 4 0 15,-2-4-2-15,1 1 0 0,-2 1-2 0,-1 1-2 0,-3-2-2 16,3 1-1-16,-4-2-2 0,0 1-1 0,3 3-2 0,-3-1-1 15,-2-1-2-15,1 0-2 0,1 1 0 0,-2-2-1 0,2 2 3 0,-1 1 1 16,1-2 2-16,0 3 1 0,-1-2 2 0,1 1 2 0,3 1 0 0,-2 0 3 16,2-2 2-16,-2 4 1 0,4-1 3 0,-2 1 2 0,1 1 1 0,3-2-1 15,-2 3-1-15,0 0-1 0,-1 1-2 0,0 0-2 0,1 0 0 16,0 2-2-16,2-1 0 0,-2 0 0 0,2 3-1 0,-1-1-2 0,-1 1 0 16,1 1-1-16,2 0 1 0,-2 1-2 0,3-1-1 0,-3 3-1 15,0-2 1-15,2 2-1 0,0 2-1 0,-2-2 0 0,3 3 0 0,-1-1 1 16,-1 1 2-16,1-2 2 0,-1 4 1 0,1-2 1 0,-2 1 1 0,2 1 2 15,-2-1 1-15,0 0 2 0,3 3 1 0,-3 0 1 0,2-2 1 16,-2-1-2-16,0 2 1 0,1 0-1 0,-1-1-2 0,2 2-1 16,0-3-1-16,0 3-2 0,1-1-1 0,0 1 0 0,2-1-2 0,0 2 1 0,1-2-2 15,-1 1 2-15,4 0-1 0,-2-1-1 0,1 1 1 0,2 0-2 16,1 1 0-16,-1 1 1 0,3 0-2 0,-2 0-1 0,0 1 1 0,0-2-1 16,3 2-1-16,-2 1-1 0,2-1-1 0,-2 2-1 0,1-1-2 15,1 1 1-15,0 1-2 0,0-1 0 0,-1 0 1 0,0 2 0 0,1-1 2 16,0 1 0-16,1 0-1 0,0 0 1 0,1 0 1 0,-2 1 2 15,1 1 2-15,-2 0 3 0,3-2 4 0,-1 3 4 0,0 1 1 0,-1-2 3 16,2 2 1-16,-3 2 3 0,2-2 1 0,0 1 4 0,3 1 4 16,-3 0 4-16,2-1 3 0,-1 2 3 0,-1-2-1 0,0 2 0 0,2 0 1 15,-2 0-2-15,0 1-1 0,2-2-1 0,-1 2-1 0,-1 2-1 16,0-4-3-16,0 2-2 0,0 2-2 0,-2-4-3 0,2 2-3 0,1-1-3 16,1 1-3-16,-2-1-3 0,3 0 0 0,-2-2-2 0,2 2-1 15,0-2-1-15,0 2-2 0,3-3 1 0,1 2-1 0,0-3-2 16,1 2 2-16,1-2 0 0,0 0-2 0,1 1 1 0,3-2-1 0,-2 1-1 15,1-1 1-15,4 1-1 0,-1-1 1 0,0 0-1 0,2-1 0 0,0 2 1 16,0-1-2-16,1 2 1 0,0-2 2 0,2 1 0 0,-2 1 3 16,3 1 1-16,-1-2 1 0,1 1 2 0,-1 1 1 0,0 2 3 15,2-4 1-15,-1 4 0 0,1-2 1 0,0 2 0 0,0-1 2 16,0 2-1-16,1-1 0 0,-1-1-1 0,2 1 0 0,0 0 0 0,-1 0 0 16,2 0-1-16,1 0 0 0,0 0 0 0,1 0 1 0,0 1 1 15,1-2 0-15,0 1 0 0,4-1 0 0,-2-1-1 0,1 2-1 0,4-2-1 16,-4 2 0-16,3-3-2 0,1 2-1 0,0-2-3 0,1 0-5 15,2 0-2-15,-2-2-3 0,2 3-5 0,2-3-3 0,-2 2-3 16,-1-1-4-16,3-1-1 0,-1 0-2 0,2 1-3 0,-2-1-1 0,1 1-1 16,-1-2 2-16,2 2 1 0,0 0 2 0,-1-3 0 0,0 3 1 0,0-2 1 15,-1-1 1-15,4 3 4 0,-4-2 2 0,0 0 4 0,3 0 0 16,-2 0 2-16,3 0 0 0,-3-2 2 0,2 3 0 0,-2-2-1 16,2-1-1-16,0 0-1 0,0 1 1 0,2 0 1 0,-2-3 2 0,2 1-2 15,-3 2 0-15,3-3 0 0,0 1 1 0,-1-1 1 0,0 1 0 16,1-1 0-16,-2-1 1 0,2 1 0 0,0 0 1 0,0-1 2 0,-1 0 1 15,3 1 1-15,-2-1 1 0,1 0-2 0,0 1-1 0,1 0-2 16,-1-2-2-16,2 1-1 0,0-1-1 0,0 1-1 0,0-2 2 16,0 3 0-16,4-2 2 0,-4 1 1 0,2-1 0 0,-2 1 0 0,4-4 0 15,-1 4 0-15,1-1 1 0,1 0 1 0,-2-3 2 0,0 3 0 16,1-2 2-16,-1 2-1 0,1-3 0 0,1 2-2 0,-4-2 0 0,1 1-1 16,2-3 1-16,-4 2-1 0,2 1 1 0,-2-3 1 0,2 2-1 15,2-2 1-15,-4 1-2 0,2 0 0 0,-5-3-1 0,5 2 0 0,-2-2 1 16,0 0 0-16,2 2 3 0,0-3 0 0,0 0 1 0,0 0 2 15,-2 1 1-15,2 0 0 0,2-1 1 0,-3-1 0 0,3 2 3 16,-1-1 0-16,1-1 2 0,1 2 0 0,-3-2 1 0,3 1 0 0,-4-2-1 16,3 4-1-16,-2-4-3 0,0 2 0 0,1 0-1 0,-1 0 0 15,2 0 2-15,-3-1-2 0,0 2-2 0,0 0 0 0,1-3 3 0,-1 2-2 16,1-1-1-16,0 1-1 0,-1 1-1 0,1-2 1 0,-2 2 0 16,2-2 0-16,2 1 0 0,-4-1-1 0,2-1-2 0,0 1-1 0,0 1 2 15,0-1-1-15,-1 0-2 0,1 0-1 0,-2 1 2 0,1-1-1 16,1-2 2-16,0 0-1 0,0 1-1 0,-1 1 1 0,1-1-2 0,-2-2 3 15,2 2 0-15,-3 1 2 0,2-3 1 0,0 0 0 0,-2 0 0 16,1 2 1-16,-2-2 2 0,0 0 0 0,-1 0 0 0,3 0 2 16,-4 0-1-16,1 0 2 0,0-2 2 0,2 2-1 0,-3 0-2 0,2 0 0 15,-1-3-1-15,0 1 0 0,-1 0-1 0,3 0-2 0,-1 1-2 16,1-2 0-16,-1 2 0 0,0-2 0 0,1-1-1 0,1 1-1 0,0 0-1 16,-2 0-2-16,2-1-1 0,-2 1 0 0,3-1 2 0,-3 2-1 15,0-3 1-15,0 1 0 0,1 1-1 0,0-2 1 0,-3 2-3 0,0-1 1 16,3-1 0-16,-3 2 2 0,1-2 0 0,-2 0 3 0,2 1 2 15,-2-2 1-15,0 2-2 0,-1-1 1 0,0 0-1 0,0-2 2 16,-1 2 0-16,0-1 1 0,-1 1 2 0,1-2-1 0,1-1 1 0,-1 2-2 16,0-1 0-16,0 0-3 0,-1-1-1 0,0-1-2 0,0 2 0 15,1 0 0-15,-2 0 3 0,1-1 0 0,0-1 1 0,0 1 0 16,1 0-1-16,-1 0 1 0,0-1 0 0,-1 0 0 0,-1 2 1 0,1-2 1 16,2 0 3-16,-4 0 1 0,2 0 0 0,-2 2 2 0,0-3-1 15,1 0 0-15,-2 2-2 0,-1 1 2 0,2-2 1 0,-1 0 0 0,-2 1 0 16,1-2 1-16,-1 3 2 0,2-3 1 0,-2 1 1 0,0 2-1 15,2-2-2-15,-2-2 0 0,2 2-1 0,-1-1 0 0,1 0 0 0,-1 2-1 16,1-3-1-16,1 1-1 0,-3-1-1 0,2-1 0 0,0 1-3 16,-1 2-2-16,2-2-1 0,-2 0-1 0,2 1-1 0,-3-1 2 0,0 1 0 15,1-1 0-15,0 1 0 0,-3-1-1 0,4 1-1 0,-4-1 0 16,1 1 0-16,1-1-1 0,-3-1 1 0,1 2 1 0,0-1-1 16,1 1 1-16,-2 1-1 0,0-3-1 0,1 1 1 0,-1-1 1 0,0 2 1 15,2-2 2-15,-2 1 1 0,0-1 1 0,0 0 2 0,-1 0-1 16,1 1 2-16,-1-2 0 0,1 0 0 0,-1 1 2 0,1-2 1 15,-1 1 1-15,1-1-1 0,-1 1 0 0,1-1-1 0,-1-1 0 0,1 0 0 16,-1 2 1-16,1-2 0 0,-1 1 0 0,1-1-1 0,-2 0 0 16,0 1 0-16,1-1-1 0,1 1 1 0,-4 2 1 0,4-2-1 0,-2-1 1 15,1 2 0-15,-2 1 1 0,1-2 0 0,2 1 1 0,-4-1 0 16,1 0 0-16,2 2 1 0,-3-3 1 0,2 3 0 0,-1-3 0 0,-2 2-1 16,2 0 0-16,0-1 1 0,-2 2-2 0,2-3 0 0,-1 0-2 15,1 1-1-15,-2-1 0 0,2 1-2 0,-2-1-2 0,1 0 0 16,-1-1-2-16,0 1-2 0,1-1 0 0,0 1-1 0,-1 0-2 15,0 1 0-15,0-1-1 0,0 1-2 0,1-1 1 0,-3 1 2 0,3-1 0 16,-1 1-2-16,1-1 1 0,-1 3-1 0,0-3 2 0,1 2 1 0,-1 0-1 16,0-1 1-16,0 2 0 0,1-1 1 0,-3-1 2 0,1-1 3 15,-1 3 1-15,4 0-1 0,-4-2 2 0,1 3 3 0,-1-3 1 16,-1 1 2-16,2 0 2 0,0 1-1 0,-2-1 1 0,1 1-1 0,-1 0 0 16,2-1-1-16,-2 0-1 0,2 1 1 0,-2-1-1 0,1 0 0 15,1 1 0-15,-2-1-2 0,1 1-1 0,-1 0-1 0,2-1 0 0,0 0-2 16,-2 1 2-16,1-1 1 0,-1 1 1 0,3 0 2 0,-3-1-1 15,3 3-1-15,-1-2 0 0,-2-1-1 0,1 2 0 0,-1 0 0 16,2 1 0-16,-2-1 0 0,0 1 1 0,0-1 0 0,0-1 0 0,0 3-1 16,0 1 1-16,0-4 1 0,-2 3 0 0,2-1-1 0,-1 0 1 15,1-1 0-15,-2 1 0 0,-1 0-1 0,0-2 0 0,3 2 0 0,-1-2 0 16,-3 0 0-16,4 0 0 0,-1 2-1 0,-1-2 0 0,1 0-1 16,-1 0-2-16,0-1 0 0,1 0 1 0,-1 2 0 0,0-1 2 0,1-2 1 15,-1 2 1-15,1-1 2 0,-1 0 0 0,-1 0 0 0,0-1 2 16,2 1-1-16,-1 1 1 0,0-3 0 0,1 1 2 0,-2 2 1 15,1-2-1-15,-1 2-2 0,1-1 0 0,-1 0-2 0,0 0 1 0,-2 1-2 16,4-3-2-16,-2 2-2 0,-2-1-2 0,1 1 0 0,0 0-2 16,-1-1-2-16,0 1-2 0,-2-2-1 0,2 0-1 0,-3 2-2 0,1-2-1 15,-2-1 0-15,-1 0-2 0,1-1-1 0,-5 1-1 0,1-2-2 16,-3 1-8-16,0-2-12 0,-2 1-17 0,-3 0-17 0,-5-2-24 16,0-1-28-16,-3 2-36 0,-1 0-40 0,-5-1-74 0,0-1-93 0,-4 1-57 15</inkml:trace>
  <inkml:trace contextRef="#ctx0" brushRef="#br0" timeOffset="124742.2277">31925 4886 32 0,'0'-1'90'0,"2"0"1"0,-2 1-1 0,2-2-1 0,-2 1-3 0,1 1-3 16,-1-2-2-16,0 2-3 0,2-1 1 0,-2-1 5 0,0 1 0 16,0-1-2-16,0 2-2 0,0-1-2 0,0-1-5 0,0 2-6 0,0 0-4 15,1-2-3-15,-1 2-3 0,0-1-4 0,0 1-2 0,0 0-4 0,0 0-4 16,0 0-4-16,0 0-4 0,0 0-5 0,0 0-4 0,0 0-3 0,0 0-4 16,0 0-3-16,0 0-4 0,0 0-2 0,0 0-4 0,0 0-5 0,0 0-4 15,0 0-5-15,0 0-4 0,0 0-2 0,0 0-3 0,0 0-2 0,0 0-3 16,0 0-1-16,0 0-5 0,0 0-5 0,0 0-3 0,0 0-2 15,0 0 0-15,0 0-2 0,0 1 1 0,0 1-1 0,0 1 3 0,2-1 1 16,0 1 1-16,-2 0 4 0,1 0 2 0,1 1 3 0,-2 1 6 16,1 1 6-16,-1 1 4 0,2 0 4 0,0 1 3 0,-2 1 3 0,1 1 2 15,-1 1 0-15,2-1 2 0,1 3-2 0,-3-3 1 0,0 2 0 0,0 2 2 16,0-1 4-16,0 0 0 0,0 2 1 0,0 0 1 0,0 1-1 0,0 0 0 16,0 1 0-16,0-1 1 0,0 3 2 0,0-2-1 0,0 2 1 0,0 1 1 15,0-1-1-15,0 3-2 0,-3 0-5 0,1 0-1 0,1 2 0 0,-1 1-8 16,0-2-13-16,1 2-3 0,-2-2 2 0,1 4 9 0,-1 0 14 15,0-1 8-15,-1 3 7 0,1-2 5 0,-3 2 3 0,3 2 4 0,0 0 4 16,-2 2 1-16,0 3 1 0,0-2 10 0,1 4 13 0,-4-1 3 0,3 1-3 16,0 1-9-16,1 0-15 0,-1-1-9 0,0 1-9 0,-3-2-5 0,5-1-6 15,-2 2-3-15,1-4-4 0,0 0-3 0,1 0-3 0,0-2-1 0,-1 1-2 16,2-2-2-16,0-3 0 0,1 1 0 0,-1-1 0 0,1-1 0 0,1-1-1 16,-2-1 1-16,2-1 2 0,0 0 2 0,0 0 0 0,0-3 3 15,0 0 2-15,0 2 2 0,0-5 3 0,0 3 0 0,0-2 1 0,2 1-2 16,-2-3-1-16,1 0-6 0,1 0 0 0,-2-1-5 0,1-1-4 0,-1 2-4 15,2-4-4-15,0 1-5 0,-2-1-4 0,1 1-5 0,2-4-4 16,-3 2-4-16,1-1-3 0,-1-1-1 0,2 1 0 0,0-1 1 0,-2-2 2 16,1 0 1-16,-1-1 1 0,2 2 1 0,0-1 2 0,-2-3 1 0,3 2 1 15,-3-2 3-15,0 0 3 0,1-1 3 0,-1 2 2 0,0-3 4 0,0 2 3 16,0-2 1-16,0 1 0 0,0-1 1 0,0 0 2 0,0 0 1 16,0-1 2-16,0-2 2 0,0 2 4 0,0 1-1 0,0-1 0 0,0 0 2 15,0-1-2-15,0 2 2 0,2-2-2 0,-2 2 2 0,0-3 1 0,2 3-3 16,-2-2-8-16,0-1-5 0,0 3-6 0,0-3-4 0,1 3-5 0,1-3-5 15,-2 2-7-15,0-2-8 0,0 0-10 0,0 0-11 0,0 0-9 0,0 0-11 16,0 0-10-16,0 0-10 0,0 0-9 0</inkml:trace>
  <inkml:trace contextRef="#ctx0" brushRef="#br0" timeOffset="125337.6092">31998 5026 14 0,'-1'14'53'0,"-3"0"-2"0,3 2-2 0,-2-1 0 0,1 3-1 0,-1 0 0 16,0 2 0-16,0-1-2 0,0 2-4 0,0 2-1 0,-1 2-3 0,1 0-4 16,0 2-9-16,0 0-12 0,1 1 2 0,0 4 5 0,1 0 4 15,-2 2 3-15,-2 0 1 0,2 4 2 0,0-1 1 0,0 4 1 0,-1 0 1 16,3 0-2-16,-6 4 2 0,4 1 0 0,-3 1 4 0,1 2 4 0,1-2-4 15,-1 3-8-15,0-2-10 0,0 2-7 0,-1-1-5 0,0-1-4 0,-1 2-4 16,3-2-3-16,-1 0 0 0,0-1 2 0,-1 0 1 0,1 0 0 0,0-3 3 16,-1 0 2-16,1 1 2 0,-1-1 1 0,1-3 2 0,1 0 2 0,-1-2 1 15,0 0 1-15,-2-1 0 0,2-2 0 0,0-1-3 0,2-3-3 0,-2-1-5 16,1 0-3-16,0-3-5 0,0-3-5 0,0 0-7 0,1-3-6 16,0-3-10-16,1 0-13 0,0-3-10 0,-1 1-8 0,3-4-11 0,-1-3-8 15,-1 2-12-15,0-5-12 0,2-2-21 0,-1 0-28 0,1 0-57 0</inkml:trace>
  <inkml:trace contextRef="#ctx0" brushRef="#br0" timeOffset="134354.5839">6744 5959 91 0,'2'-6'335'0,"-2"0"-118"16,1 0-55-16,1 0-25 0,0 2-10 0,-1-1-3 0,-1-1-1 0,0 2-2 16,3 0-6-16,-3-1-10 0,2 1-12 0,-1 1-9 0,-1-2-9 15,0 1-10-15,0 1-8 0,2 1-7 0,-1 0-11 0,-1 1-11 0,0-1-11 16,0 2-13-16,0 0-11 0,0 0-8 0,2 0-6 0,1 2-5 16,0-1-2-16,2 1 0 0,-1 3 2 0,0-1 1 0,4 1 4 0,0 2 4 15,0 1 4-15,3 2 7 0,-2 0 6 0,4 2 5 0,-1 2 4 16,1 0 4-16,0 2-1 0,1 2-1 0,-1-1 1 0,1 3-1 15,0 0-1-15,0 0 0 0,1 0-1 0,0 2-1 0,0-3-1 0,-1 2-1 16,0-3 0-16,2 3-1 0,-2-2-1 0,2-1-1 0,-2-1 2 16,0 0 1-16,2-3 1 0,-2 1 2 0,1-1 3 0,2-2 0 15,-1-2 2-15,1 0 2 0,1-3 2 0,2-1 3 0,4-2 0 0,-1-2 0 16,6-2 4-16,2-2 6 0,6-5 2 0,4-3 3 0,11-5 3 16,7-2-1-16,7-7-2 0,15-7-4 0,10-6-8 0,14-8-13 0,10-7-15 15,10-5-16-15,10-7-15 0,12-4-16 0,8-7-31 0,9-3-41 0,5-5-41 16,11-4-43-16,14-5-82 0,9-2-101 0,7-4-69 0,7-1-52 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02:00.797"/>
    </inkml:context>
    <inkml:brush xml:id="br0">
      <inkml:brushProperty name="width" value="0.05292" units="cm"/>
      <inkml:brushProperty name="height" value="0.05292" units="cm"/>
      <inkml:brushProperty name="color" value="#FF0000"/>
    </inkml:brush>
  </inkml:definitions>
  <inkml:trace contextRef="#ctx0" brushRef="#br0">5932 1506 88 0,'-2'-3'328'0,"2"0"-85"0,-1-1-52 0,-1 3-36 0,2-2-22 16,-2 0-17-16,1 2-8 0,1-1-2 0,-2 1-7 0,2-2-7 0,-1 1-4 16,-1 0-2-16,2 1-4 0,0 1-6 0,0 0-9 0,0 0-8 0,0 0-9 15,0 0-7-15,0 0-6 0,0 0-3 0,0 0-7 0,0 0-6 0,0 0-5 16,0 0-6-16,0 0-4 0,0 0-5 0,0 0-3 0,0 0-3 16,0 0 0-16,0 0-2 0,0 0-1 0,0 0-2 0,0 0-1 0,0 0-1 15,0 0-1-15,0 0-1 0,0 0-1 0,0 0-4 0,0 0-2 0,0 0 0 16,0 0-2-16,0 0-1 0,0 0-3 0,0 0 0 0,0 0-1 15,0 1-1-15,0-1 2 0,0 2 0 0,0 0 2 0,0-2 0 0,0 3 1 16,0-2 4-16,0 1 2 0,0-1 2 0,0 2 2 0,0-1 1 0,2 0 3 16,-1 2 1-16,-1-1 1 0,2 0 3 0,-2 0 1 0,1 1 2 0,1-1 0 15,-2 2 1-15,2 0-1 0,-1 0 2 0,-1-1 2 0,2 1 0 0,2 0 1 16,-2 0 2-16,-1-2 0 0,1 2 2 0,1-2 1 0,0 2 0 16,2-1 1-16,-3-1 1 0,3 2 1 0,-2-2 2 0,3 1-1 0,-3-1 1 15,2 2 2-15,0-2 1 0,0-1 0 0,1 1 0 0,1 1 0 0,0-1 0 16,-1-1 1-16,1-2 0 0,2 3 0 0,-1-1-2 0,3 0 1 0,-3-2 1 15,3 1 0-15,0-1 0 0,3 0 0 0,-1 0-3 0,1-1 1 16,2 1 1-16,1-2 0 0,1 0 2 0,2-1 0 0,-2 3-1 0,4-4 0 16,0 1 0-16,3 1 0 0,-1-1-1 0,0-1-1 0,4 1 2 0,-2 0-1 15,2 0 0-15,0 2-2 0,2-2 1 0,0 0-3 0,0 0-3 0,0-1 0 16,2 2-1-16,1 0 0 0,-1-1-1 0,1 2 0 0,-1-1-3 16,3 1 1-16,-2 1-3 0,1-2 0 0,1 1-1 0,-2 1-2 0,-1-2-1 0,1 2-1 15,0 0 0-15,1 0-1 0,-3 0-2 0,1 0 1 0,1 0-2 16,-3 0-1-16,2 0-1 0,1 0-1 0,0 0 0 0,-3 0-2 0,0 0 2 15,1 0 1-15,0 0 3 0,0 0 0 0,-1 0 3 0,0 0 1 0,0 2 4 16,0-2-1-16,-4 1 1 0,4 1 1 0,-3-2 3 0,1 1 2 16,-1-1 1-16,-2 2 0 0,2-1 0 0,-2-1 0 0,-1 2-1 0,2-1 0 15,-3-1-2-15,2 2 0 0,-1-1 0 0,-1-1-2 0,0 1 2 0,-1-1-1 16,0 2 0-16,1 0-1 0,-1-2 1 0,0 1-2 0,-3 1 2 0,3-2-2 16,-3 1 2-16,0 1-2 0,-2-2-1 0,2 0 0 0,-3 0 0 15,1 0-1-15,-1 0 0 0,-2 0 1 0,-1 0-1 0,1 0 0 0,-1 0 0 16,-2 0-1-16,1 0 2 0,-2 0-2 0,0 0-2 0,0 0 4 0,-3 0-1 15,1 0 1-15,1 0 1 0,-3 0 1 0,1 0-1 0,-2 0 0 0,0 0 3 16,-1 0 0-16,1 0 0 0,-2 0 2 0,0-2 1 0,-1 2 0 0,-1 0 1 16,1 0 2-16,-2 0 0 0,0 0 2 0,0 0 0 0,0 0 5 15,0 0 5-15,0 0 3 0,0 0 3 0,0 0 5 0,0 0 5 0,2-1 2 16,-2 1 7-16,0 0 2 0,0 0 6 0,0 0 2 0,0-2 4 0,0 1 0 16,0 1-1-16,0-2-3 0,0 0-4 0,0 1-3 0,0-2-4 0,0 2-4 15,0-1-7-15,0-1-4 0,0 0-6 0,0-2-5 0,0 3-3 0,0-2-4 16,0-1-4-16,0 1-3 0,0-1-1 0,0-2-2 0,0 2-1 15,0-3-2-15,1 1-2 0,-1 1 1 0,2-2 0 0,-1 1 0 0,-1-1-1 16,2 1-1-16,-2 0 0 0,2-1-1 0,-1 1-2 0,-1-3 2 0,2 3 0 16,-1-1 0-16,-1 1-2 0,3 1 1 0,-3-2 1 0,2 3 1 0,-1 0-1 15,-1 1 1-15,2-1 0 0,-2 2 0 0,1-1 0 0,1 1-1 16,-2 3-1-16,0-4 0 0,0 3-1 0,0-1-2 0,0 2-1 0,0 0-1 16,0 0-2-16,0 0-1 0,0 0-3 0,0 0-1 0,0 0-2 0,0 0-1 15,0 0-2-15,0 0-2 0,0 0-1 0,0 0-1 0,0 0-2 0,0 0 0 16,0 0-1-16,0 0 0 0,0 2 1 0,0-1 0 0,0-1 1 15,0 4 0-15,0-4 2 0,0 3 3 0,0-3 2 0,0 2 1 0,0 1 3 16,0-1 2-16,0 0 2 0,2-2 3 0,-2 4 3 0,1-3 1 0,-1 1 0 16,0-1 3-16,0 3 1 0,0-3 1 0,2 1-1 0,-2-2 0 0,0 1 0 15,0 0 0-15,0-1 0 0,0 0 1 0,0 0 1 0,0 0-1 0,0 0 0 16,0 0 2-16,0 0-1 0,0 0 1 0,0 0 1 0,0 0 1 16,0 0-1-16,0 0 1 0,0 0-1 0,0 0 2 0,0 0 1 0,0 0 0 15,0 0 0-15,0 0 0 0,0 0-2 0,0 0 1 0,0 0 0 0,0 0-1 16,0 0-2-16,0 0 1 0,0 0-2 0,0 0 0 0,0 0 0 0,0 0-2 15,0 0-2-15,0 0-2 0,0 0-1 0,0 0-2 0,0 0-1 0,0 0 0 16,0 0-4-16,0 0 0 0,0 0-1 0,-2 0-2 0,2 0 0 16,0 1-1-16,-1-1-1 0,-1 2 1 0,2 0-2 0,0-2 1 0,-2 3 2 15,1-2 3-15,1 1 0 0,-2-1 2 0,2 2 2 0,-1 0 2 0,-1 0 0 16,2 0 3-16,-3 0 1 0,0-1 0 0,2 2 2 0,-1-1 0 0,0 2 1 16,1-2 0-16,-1-1-1 0,1 1 1 0,-3 1-1 0,4-1-1 15,-1-1 0-15,-1 2 0 0,0-3 0 0,1 1 0 0,1-1 1 0,-2 3 0 16,2-3 1-16,-1 1 0 0,-1-2 1 0,-1 1-4 0,2 0-4 0,-1-1-11 15,-1 1-15-15,1-1-27 0,-2 2-32 0,-1-2-50 0,-2 0-62 0,-2 0-98 16,-1 0-116-16,-1 0-68 0,-4 0-41 0,-3-2-24 0</inkml:trace>
  <inkml:trace contextRef="#ctx0" brushRef="#br0" timeOffset="1750.1447">6052 1419 43 0,'0'-2'93'16,"0"1"-1"-16,0-1 0 0,0 1-3 0,0 1-5 0,0-2-3 0,0 2-3 15,0-1-5-15,0 1-6 0,0-2-9 0,0 2-6 0,0 0-7 16,0-1-6-16,0 1-5 0,0 0-5 0,0 0-6 0,0 0-5 0,0 0-6 15,0 0-4-15,0 0-6 0,0 0-7 0,0 0-8 0,0 0-7 0,0 0-7 16,0 0-6-16,0 0-5 0,0 0-4 0,0 0 0 0,0 0-2 0,0 1 0 16,-2 1 1-16,2-1 2 0,-1 2 1 0,1 0 4 0,-2 0 6 15,2 0 6-15,-1 2 7 0,-1-2 6 0,2 4 4 0,-2-1 5 0,-1 1 5 16,0 0 3-16,1 0 3 0,1 1 1 0,-1-1 3 0,-1 1 1 0,0-1 3 16,2 1 1-16,-1-1 0 0,-1 2-2 0,3-2-2 0,-2 2-1 0,2-2-1 15,-1 1-1-15,-1-1 1 0,2 0-2 0,-2 0 1 0,2 1-1 0,-1-2 0 16,-1 2-2-16,2 0-1 0,0-3-1 0,0-1 0 0,0 3 0 15,0-2 1-15,0 0 1 0,0 0 1 0,0-2 2 0,2 1 0 0,-1-1 1 16,-1 0 2-16,2 0 1 0,0-1 0 0,-1 1 1 0,1-2 2 0,1 1 1 16,-1 1 1-16,2-3 3 0,-1 1-1 0,0-1 1 0,2 1-2 0,0 1-2 15,0-2-1-15,1 0 0 0,0 0 0 0,2 0 0 0,0 0-1 16,0 0-1-16,3 0-2 0,-3 0-3 0,3 0-2 0,0 0-2 0,2 0-2 16,1-2 1-16,-1 1-2 0,2 1 2 0,0 0 1 0,0 0-2 0,3 0-1 0,-1 0-1 15,1 0 2-15,1 0-1 0,1 0 2 0,1 0 2 0,1 0 1 16,1 0 1-16,1 0 1 0,2 0-1 0,1 0-2 0,-1 0-1 0,3 0-2 15,2 0 0-15,1 0-2 0,1 0-2 0,2 0-2 0,1 0-1 16,2 0-4-16,-1 0-4 0,2 0-4 0,2 0-3 0,-1 0-1 0,1 0-4 16,1 0-2-16,-2 0-5 0,2 0-2 0,0 0-4 0,-3 0-3 0,2 0-4 15,-1 0-4-15,-2 0-1 0,2 1 1 0,-1 1 2 0,-3-2 2 0,2 1 3 0,-3 1 2 16,0-2 3-16,1 2 5 0,0-1 4 0,-1-1 5 0,-2 2 4 16,1 0 6-16,-1-2 4 0,0 0 5 0,0 0 3 0,0 0 2 0,-1 0-1 15,-1 0-3-15,1 0-1 0,-2 0 0 0,2 0 0 0,-4 0-2 0,2-2 1 16,0 0 1-16,-4 2 0 0,2-3 0 0,1 1-1 0,-4 1-1 15,2-2 1-15,-4 2-1 0,1-2 2 0,-2 1 3 0,2-1-1 0,-4 0-3 16,1 0-2-16,-2 0 3 0,1 0 0 0,-3 0-2 0,0 2-1 0,0-2 0 16,-1-1-1-16,1 2 0 0,-1-1-1 0,-3 0 0 0,3 0 1 0,-3-1-3 15,0 4 1-15,-3-3 2 0,4 1 0 0,-4 0-2 0,-1 1 1 16,0-1-1-16,-2 0 0 0,1 2 0 0,-2 0 2 0,-1-3-1 0,1 3 3 16,-1 0 2-16,-2 0 5 0,0-2 5 0,1 2 6 0,-3 0 6 0,2-2 8 15,-3 2 8-15,2 0 8 0,-2 0 7 0,0 0 9 0,0 0 8 0,0 0 7 16,0 0 7-16,0 0 6 0,0 0 5 0,0 0-3 0,0-3-4 0,0 3-1 15,0-2-2-15,0 1-4 0,0-2-7 0,0 2-6 0,-2-2-9 16,2 1-6-16,-1-1-7 0,-1 0-6 0,2 0-4 0,-1 0-4 0,-1 0-6 16,2-1-1-16,-2 1 0 0,2-2-2 0,-1 3-2 0,-1-3-2 0,2 0 0 15,-2 0-1-15,1 1 1 0,1-1-1 0,-2 0-1 0,2 0 0 0,-1-1-3 16,-1 0 1-16,2 0-1 0,-2 0 2 0,2 0 2 0,-1 2-2 16,-2-2 0-16,2 0 0 0,-1 0-3 0,2 0 0 0,-2 1 0 0,2-2-3 15,-1-1-1-15,-1 1-3 0,2 1-1 0,-1 0-3 0,-1-2 0 0,2 2-2 16,-2 1-3-16,1-2-1 0,-1 2-5 0,-1-2-4 0,3 2-5 0,-2 0-11 15,1 0-15-15,-1 0-30 0,2 0-34 0,-2 5-52 0,1-3-60 16,-2 0-79-16,0 1-87 0,1 0-54 0,-1 1-37 0</inkml:trace>
  <inkml:trace contextRef="#ctx0" brushRef="#br0" timeOffset="9116.6022">20810 1448 61 0,'0'-4'95'0,"0"1"-1"0,0 0 2 16,0-1 0-16,0 1-1 0,0 0 2 0,0 0-4 0,0-1-3 0,0 3-3 16,0-2-6-16,0 2-6 0,0-1-6 0,0-1-8 0,0 2-8 0,0 1-5 15,2-2-4-15,-2 1-2 0,0 1-2 0,1-2-2 0,-1 2-1 16,0 0-2-16,0 0-2 0,0 0-3 0,0 0-3 0,0 0-4 0,0 0-4 16,0 0-3-16,0 0-3 0,0 0-3 0,0 0-3 0,0 0-4 0,0 0-1 15,0 0-5-15,0 0-1 0,0 0-4 0,0 0-2 0,0 0-3 16,0 0 0-16,0 0-3 0,0 0-1 0,0 0 0 0,0 0 1 0,0 2-2 0,0-2 0 15,0 3 0-15,0-2 2 0,0 1 2 0,0-1 4 0,2 2 3 16,0 0 4-16,-2-2 4 0,1 4 4 0,-1 0 3 0,2-1 3 0,-1 0 1 0,-1 3 3 16,2-2 3-16,0 2 3 0,-2-1 2 0,1 2 0 0,1-2 1 15,-1 2-3-15,-1 0 0 0,2 1-2 0,-2-2-1 0,3 2-1 0,-3 2-2 16,4-2 1-16,-4 2-1 0,2-3-1 0,1 1-1 0,-1 2-2 0,0-1-1 16,-1 0-2-16,2 0-1 0,-1-1-2 0,0 1 1 0,-1-1-2 15,2 0 0-15,-1-1-1 0,1 0 2 0,1 0-1 0,-3 1 2 0,5-2-1 16,-3 0 2-16,0 1 1 0,1-5 1 0,-3 4 2 0,4-1 1 0,-2-2 0 15,2 1 3-15,-1-1 3 0,1 1 0 0,0-3 1 0,2 3 1 16,-3-2 0-16,4 1 2 0,-2-1 1 0,2-3 1 0,0 2-1 0,1 1 2 16,1-3 1-16,0 2-1 0,2 0 0 0,1-2-2 0,1 0-3 0,0 0 0 15,4-2-2-15,-4 0-2 0,3 2-1 0,1-1-3 0,1-1-3 0,-2 0-1 16,2 2-2-16,1-3-3 0,1 1-3 0,0 0-2 0,1 2-2 0,-1-1-2 16,2-1-1-16,-1 2 0 0,2-2 2 0,-2 1 0 0,4 1 1 15,-3-2 2-15,2 1 2 0,1 1 1 0,-4-1 1 0,5 1 0 0,-2 0 3 16,0 0 0-16,0 0 2 0,2-3 2 0,0 3 1 0,-1 0 1 0,1 0 1 15,0 0-3-15,-1-2-1 0,1 1-2 0,2 1 0 0,-3-2-2 0,3 1 1 16,-1 1-1-16,1-2 0 0,-1 0-1 0,-1 2-1 0,2-1 1 0,-2 1-3 16,1-1-1-16,0-1-1 0,-2 2 2 0,0-1 2 0,0-1-2 15,0 2 0-15,-3-1-2 0,1-1 0 0,-2 2 0 0,1 0 1 0,-4 0-1 16,3-1-2-16,-1 1 0 0,-2 0 0 0,1 0 1 0,-1 0 0 0,-3 0-1 16,1 0 1-16,1 0-2 0,-1 0 1 0,-1 0-1 0,0 0 1 0,-2 0-1 15,4 0 0-15,-6 0-1 0,4 0 0 0,-1 0 1 0,-2 0-1 16,0 0 1-16,3 0-2 0,-3 0-1 0,1 0 1 0,-1 0 0 0,-1 0 2 15,1 0-1-15,0 0 2 0,1 1 0 0,-3-1 1 0,3 2 1 0,-3-1 1 16,2-1 2-16,-1 2 0 0,1-1 2 0,1-1 2 0,-3 2-1 0,2-1 2 16,-1-1-1-16,1 1 1 0,1-1 0 0,-2 0-2 0,1 2 2 0,0-2-1 15,-1 2 2-15,2-2 0 0,-2 0-1 0,2 0-1 0,-1 0 0 16,1 1-1-16,-1-1 1 0,0 0-1 0,2 2 1 0,-2-2 0 0,1 0 1 16,-1 0 0-16,3 0-1 0,-3 0 0 0,0 0-1 0,2 0 1 0,0 0-1 15,-2 0 1-15,5 0-1 0,-6 0 1 0,4 0-1 0,0 0 0 16,0 0-1-16,0 0 0 0,-1 0 1 0,1 0-2 0,0 0 0 0,-2 0-1 15,0 0 0-15,2-2 1 0,-2 2-1 0,1 0-1 0,0 0-1 0,-2 0 1 16,3 0-2-16,-3 0 2 0,0 0-1 0,0 0 0 0,-1 0 0 0,2 0 0 16,-1 0-1-16,-4 0 1 0,3 0-2 0,1 0 0 0,-2 0 0 15,-1 0 0-15,-1 0 1 0,4 0-1 0,-5 2-1 0,1-2 1 0,-1 0 0 16,3 1 0-16,-1-1 1 0,0 2 0 0,-1-2 0 0,0 0-1 0,1 0 2 16,1 0 0-16,-3 0 0 0,1 0 0 0,4 0 0 0,-4 0-2 0,3 0 2 15,-2 3 2-15,0-3-2 0,1 0-2 0,0 0 0 0,-1 0 0 0,-1 0 1 16,4 1-1-16,-4-1-1 0,4 0 1 0,-2 1 0 0,2-1-1 0,-3 2 1 15,2-2-1-15,-1 0 0 0,1 0-2 0,0 0 1 0,0 0 0 0,1 1 1 16,-2-1-1-16,1 0 1 0,1 2-1 0,-1-2 1 0,0 0 0 16,-1 0 1-16,1 0 0 0,0 2 0 0,0-2 2 0,-1 0 2 0,0 1 0 15,2-1 1-15,-2 0-1 0,-1 0 1 0,0 2 0 0,2-2 2 0,-2 2 0 16,2-2 1-16,-3 0-1 0,4 0 1 0,-4 0-1 0,1 0 1 0,1 0-2 16,-2 0 0-16,3 0 1 0,-3 0-1 0,0 0 0 0,3 0 1 15,-3 3-1-15,0-3 1 0,-1 0 0 0,3 0-1 0,-1 0 2 0,-1 0-1 16,0 0 0-16,1 0-1 0,-2 0 2 0,4 2-2 0,-2-2 0 0,0 0 2 15,0 0-1-15,2 0 1 0,-2 0-2 0,-1 0 0 0,4 0-3 0,-1 0-3 16,1 0 1-16,-4 0-1 0,4 0-1 0,1 0 0 0,-3 0 0 16,3 0 0-16,-1 0-2 0,0 0 1 0,-1 0-1 0,0 0-1 0,2 0-1 15,-1 0 2-15,-1 0 0 0,1 0 2 0,1 0 0 0,-3 0 1 0,0 0 1 16,5 0-1-16,-5 0 0 0,1 0 0 0,1 0 0 0,0 0 1 0,-1 0 1 16,1 0 0-16,0 0 1 0,-1 2 0 0,-2-2 1 0,2 0-2 0,1 1-1 15,0-1 0-15,-4 0 1 0,4 0 0 0,-1 0 1 0,-2 0 0 16,0 0 0-16,2 0 0 0,-2 0-1 0,-1 0 0 0,2 0 0 0,-3 0-1 15,4 0-1-15,-3 0 1 0,0 0 0 0,-1 0 0 0,3 0-3 0,-1 0 1 16,-2 0-1-16,-2 0 1 0,3 0 0 0,-1 0 0 0,2 0-1 0,-3 0 1 16,1 0-1-16,-1 0 1 0,-1 0 0 0,-1 0 0 0,4 0-1 0,-4 0-1 15,0 0-1-15,0 0 0 0,0 0 0 0,0 0 2 0,0 0 0 16,0 0 1-16,2 0 0 0,-3 0 1 0,1 0 0 0,1 0-1 0,1 0 1 16,-3 0 1-16,3 0-1 0,-1-1 3 0,2 1 1 0,-2 0 1 0,1 0-4 15,1 0 0-15,-2 0-1 0,2 0-2 0,0 0 1 0,-3 0-2 16,4 0 1-16,-5 0-1 0,4 0-1 0,-1 0 0 0,-1 0 1 0,3 0-1 15,0 0-1-15,-3 0 0 0,0 0 0 0,3 0 0 0,-2 0 1 0,1 0-1 16,-2 0 0-16,3 0 0 0,-4 0-1 0,2 0 0 0,-1 0 1 0,1 0 1 16,0 0 2-16,0 0-1 0,-3 0 0 0,3 0 1 0,-1 0 0 0,0 0 2 15,2-2 0-15,-1 2 0 0,-2 0 1 0,2 0-1 0,-1-2-1 0,2 2 2 16,-3 0 0-16,3 0-2 0,1 0 0 0,-4-3-1 0,2 3 2 16,-1 0 1-16,2 0-2 0,-2 0 1 0,1 0 0 0,-3-2-1 0,3 0 1 15,0 2 1-15,0 0 2 0,-2 0 0 0,3 0 0 0,-4-1 0 0,2 1 0 16,1 0 0-16,-2 0-1 0,-1 0 1 0,3 0 1 0,0-2 0 0,0 2 1 15,-1 0-1-15,1 0 1 0,-2 0 0 0,2 0-4 0,-1 0 1 16,2 0 0-16,1 0 0 0,-2 0 0 0,-1 0-1 0,2 0-1 0,-1 0 0 16,0 0-1-16,1 0-2 0,1 0 0 0,-3 0 0 0,1 0-1 0,1 0 0 15,-1 0 1-15,1 0 1 0,-1 0-1 0,0 0 2 0,-1-2-1 0,-1 2 1 16,2 0 0-16,2-1 1 0,-3 1 0 0,1 0-1 0,-1 0 1 0,1 0-1 16,0 0 0-16,-1-2-1 0,1 2 0 0,-1-1-3 0,2 1-3 15,-3 0-2-15,1-1 0 0,0 1-2 0,-1 0 2 0,1 0-2 0,1-3 0 16,-3 3 2-16,0 0-1 0,1 0 2 0,-2 0 1 0,0 0 2 0,1 0 1 15,-1 0 3-15,-1-2 5 0,0 2 4 0,-1 0 1 0,1 0 4 0,-1 0 4 16,-1 0 1-16,0 0 4 0,0 0 3 0,0 0 0 0,0 0 2 16,0 0-1-16,0 0 2 0,0 0-2 0,0 0 1 0,0 0-1 0,0 0 0 15,0 0-3-15,0 0-1 0,0 0-3 0,0 0-2 0,0 0-3 0,0 0-1 16,0 0-1-16,0 0-1 0,0 0-1 0,0 0 0 0,0 0 1 0,0 0-2 16,0 0 1-16,0 0 1 0,0 0-1 0,0 0 2 0,0 0 1 0,0 0 3 15,0 0 0-15,0 0 0 0,0 0 2 0,0 0-1 0,0 0 2 16,0 0 1-16,0 0 1 0,0 0 1 0,0 0 1 0,0 0 1 0,0 0 0 15,0 0 2-15,0 0 0 0,0 0 1 0,0-1-1 0,0 1-2 0,0 0-3 16,0-2-2-16,0 2-4 0,0-1-1 0,0-3-1 0,0 4-1 0,0-1-1 16,0 0-2-16,0-1 1 0,0-1-3 0,0 2-1 0,0-1-2 15,0 2-2-15,0-1 5 0,0-1 1 0,2 1 3 0,-2-3 3 0,0 3 1 0,2 0 1 16,-2 0 0-16,0-2 1 0,0 1 2 0,0 0 1 0,0 1 1 16,0-3 1-16,0 4 0 0,0-3 0 0,0 3 1 0,0-4 2 0,0 3 3 15,0-1 1-15,0 2 2 0,0-2 0 0,0 2-2 0,0-3-1 0,0 3-3 16,0-4-1-16,0 4 0 0,0-1 2 0,0-1 1 0,0 2-1 15,0-2 0-15,0 1-2 0,0 1-1 0,0 0-3 0,0 0-3 0,0 0 0 16,0 0-2-16,0 0 1 0,0-2 1 0,0 2-2 0,0 0 0 0,0 0-2 16,0 0-1-16,0 0-1 0,0 0 0 0,0-1-2 0,0 1 2 0,0 0 0 15,0 0-1-15,0 0 2 0,0 0 0 0,0 0 1 0,0 0 1 16,0 0 2-16,0 0 0 0,0 0 0 0,-2 0 2 0,2 0-1 0,-2-1 1 16,2 1-1-16,0 0 2 0,0 0-2 0,0 0 1 0,-1 0-1 0,1 0 1 15,0 0-1-15,-2-3 0 0,2 3-1 0,0 0-1 0,0 0 0 0,0 0-1 16,0 0 0-16,0 0 0 0,0 0-1 0,0 0-1 0,0 0-1 0,0 0-1 15,0 0 1-15,0 0-1 0,0 0-2 0,0 0 0 0,0 0-2 16,0 0 0-16,0 0-1 0,0 0-1 0,0 0-1 0,0 0 0 0,0 0 0 16,0 0 0-16,0 0-2 0,0 0 1 0,0 0-1 0,0 0-1 0,0 0 1 15,0 0-1-15,0 0-1 0,0 0 1 0,0 0-1 0,0 0 1 0,0 0-2 16,0 0 1-16,0 0 1 0,0 0 1 0,0 0-1 0,0 0 2 16,0 0 0-16,0 0 1 0,0 0-1 0,0 0 4 0,0 0-1 0,0 0 1 15,0 0 1-15,0 0 2 0,0 0-1 0,0 0 2 0,0 0 0 0,0 0 1 16,0 0 1-16,0 0 1 0,0 0 3 0,0 0-1 0,0 0 1 0,0 0-1 15,0 0 0-15,0 0-4 0,0-2 0 0,-1 1 0 0,1-2-1 16,0 1-1-16,0 0 0 0,0 1-2 0,0-2 0 0,0 2-1 0,0-1-1 16,0-1-2-16,0 2-1 0,0-2 1 0,0-1 1 0,0 3 1 0,0-1-1 15,0-1 0-15,0-1 0 0,0 3 2 0,0-3-1 0,0 1 0 0,0 1 0 16,0 0 0-16,0-1-1 0,0 1-1 0,0 2 0 0,0-3 0 0,0 1 1 16,0 0 1-16,0-1 0 0,0 1-1 0,0 2-1 0,0 0 0 0,0 0-2 15,0 0 0-15,0 0-1 0,0 0-2 0,0 0 0 0,0 0-2 16,0 0-1-16,0 0-1 0,0 0-1 0,0 0-2 0,0 0-2 0,0 0-1 15,0 0-1-15,0 0-2 0,0 0-1 0,0 0 0 0,0 0-2 0,0 0 0 16,0 0-1-16,0 0 1 0,0 0-2 0,0 0 1 0,0 0-1 0,0 0 1 16,0 0 1-16,0 0-1 0,-2 2 2 0,2-2 1 0,0 2 2 15,0-1 2-15,-2 3 3 0,2-4 0 0,0 3 2 0,0-1 2 0,-1 1 1 16,1-1 2-16,-2 0 2 0,2 1 1 0,0 1 0 0,0 1 1 16,-1-2 1-16,1-1 0 0,0-1-1 0,-3 3-2 0,3-1 1 0,-2 0-1 0,2-2 1 15,0 2 0-15,0-1-1 0,0-1 1 0,0 0 0 0,0 3 0 16,-1-4 2-16,1 1 2 0,0-1 0 0,0 0 3 0,0 0-1 0,0 0 2 15,0 0 0-15,0 0 1 0,0 0 1 0,0 0 2 0,0 0 1 0,0 0 1 16,0 0 1-16,0 0 3 0,0 0 1 0,0 0 2 0,0 0 2 0,0 0 4 16,0 0 2-16,0 0 2 0,0 0 1 0,0 0 0 0,0-1-1 0,0-3-1 15,0 3-2-15,0-2-2 0,0 0-3 0,0-1-3 0,0 1-3 16,0-2-2-16,0 0-3 0,0-2-5 0,1 0-3 0,-1 0-2 0,2 0-2 16,1-1-3-16,-3 1 0 0,1-1 1 0,-1 1-1 0,0 0 2 0,2-2-1 15,-1 1 2-15,-1 1 3 0,0 0 0 0,0-3-1 0,0 3 0 0,0-1-1 16,2 2 2-16,-2 0 2 0,0 0-1 0,0 1 0 0,0 2 0 15,0-2 0-15,0 2-1 0,0 0-1 0,0-1-1 0,0 4-3 0,0-2-2 16,0 2-2-16,0 0-2 0,0 0-2 0,0 0-4 0,0 0-3 0,0 0-4 16,0 0-3-16,0 0-3 0,0 0-4 0,0 0-1 0,0 0-1 15,0 2 0-15,0-2 0 0,0 4 2 0,0-1 3 0,-2 2 1 0,2-2 3 16,-1 0 5-16,-1 4 3 0,2-1 3 0,-1-1 4 0,1 5 3 0,-3-3 4 0,1 1 2 16,2 1 2-16,-1 0 2 0,1-1 0 0,-2 0 1 0,1 1 0 15,1-2 2-15,-2 3-1 0,0-2-1 0,2 1 1 0,-1 1-2 16,1-3 1-16,-2 1 0 0,0-1-1 0,2-1 2 0,0 2-2 0,0-2 0 15,0-2 0-15,0 1 0 0,0-1 0 0,0-1 0 0,0 2 2 0,0-3 1 16,0 1 2-16,0-1 2 0,0 0 2 0,0-1 2 0,0-1 5 0,0 0 3 16,0 0 4-16,0 0 5 0,0 0 5 0,0 0 3 0,0 0 1 0,0 0-1 15,0-3 1-15,0 1-2 0,0-1-3 0,0-1 0 0,0 1-2 16,0-3-1-16,2 2-7 0,0-4-2 0,-2 2-6 0,1-1-5 0,3-2-5 16,-3 0-5-16,1 0-2 0,1-1-3 0,1-3 1 0,-1 3-3 0,1-1-1 15,-3-1-3-15,4 2-4 0,-2-2-1 0,1 1 1 0,-1 1-7 0,-2-1-5 16,1 2-11-16,0 2-11 0,0 0-20 0,-2 0-21 0,0 2-34 0,0 0-39 15,-2 0-43-15,-2 3-45 0,1-1-56 0,-2 3-62 0,-3-2-61 16,0 2-59-16,-2 2-33 0</inkml:trace>
  <inkml:trace contextRef="#ctx0" brushRef="#br0" timeOffset="10466.1253">20859 1356 9 0,'0'-3'92'0,"0"1"3"0,0 1 6 0,-1-3 0 0,-1 3-2 0,2 0-4 16,-1-1-1-16,1 1-8 0,-2-1-5 0,0 2-5 0,2 0-3 15,0-1-8-15,0 1-10 0,0 0-10 0,0 0-12 0,0 0-13 0,0 0-12 16,0 0-11-16,0 0-11 0,0 0-9 0,0 0-10 0,0 0-8 0,0 1-4 16,0 2-4-16,0-1-2 0,2-1 2 0,0 2 2 0,-2 2 4 15,1-2 7-15,-1 1 7 0,2 0 8 0,-1 3 8 0,-1-2 4 0,2 2 5 16,-2 2 8-16,2-1 4 0,-1-1 2 0,-1 2 1 0,2 0 1 0,0 1 1 16,-1-1-1-16,3 3-1 0,-2-1 0 0,0-1 0 0,-1-1 3 0,1 1 4 15,-1 3 4-15,1-1 1 0,0-2 2 0,-1 2 0 0,3-2 1 16,-3 1 0-16,1 0 2 0,-1-1 1 0,3 1 3 0,-3-1 0 0,2 1 2 0,-2-2-4 15,3 0-3-15,-1-2-3 0,0 1-4 0,0 1-1 0,1-4 0 16,-1 4 1-16,0-4-1 0,0 0 1 0,1 0 0 0,0-1 0 0,-3-1 2 16,4 2 0-16,-2-3 4 0,2-1 5 0,-2 3 6 0,5-1 3 0,-3-2 4 15,1 1 2-15,1-1 3 0,1-1 1 0,2 2 1 0,2-2-1 0,-3 0 0 16,5 0-3-16,-1 0-1 0,3-2-4 0,0 2-4 0,2-1-6 16,1-1-8-16,1 1-6 0,2-2-4 0,-1 1-5 0,2 0-3 0,1 1-5 15,-1-1-2-15,4 0-2 0,-2 1 2 0,4-1 0 0,-1 0 0 0,2 2 0 16,0-1 0-16,0 1-2 0,3 0 0 0,1 0-1 0,-1 0-2 15,0 0-1-15,2 0-1 0,1 0-1 0,-1 0 1 0,4 0-2 0,-2 1-2 16,-1-1-4-16,4 2-3 0,-1 0-5 0,1-2-4 0,0 1-2 0,0 1-4 16,2-1-2-16,-3 0-3 0,4 0-3 0,-4 3-2 0,1-3-5 0,2 1-9 15,0-1-5-15,-3 1-4 0,4-1-4 0,-4 2-5 0,3-3-1 0,0 3 2 16,-1-3 2-16,3 1 2 0,-2-1 2 0,0 2 2 0,2 0 0 0,-1-2 3 16,3 1 4-16,-2 1 9 0,0-2 1 0,1 0-2 0,0 0 2 0,2 0 1 15,-2 0-1-15,1 0-3 0,0 0-4 0,-2-2-5 0,3 1-5 16,-2 1-5-16,1-2-3 0,-4 0-5 0</inkml:trace>
  <inkml:trace contextRef="#ctx0" brushRef="#br0" timeOffset="14213.4059">5423 2713 28 0,'-2'-3'54'16,"2"0"-1"-16,0 0 1 0,-3 0 0 0,3 0 2 0,0 0 1 0,0 0 2 15,0 0 3-15,-3 2 2 0,3-2 2 0,0 0-2 0,0 1-4 0,0-3-4 16,0 3-3-16,0-1-4 0,-2 0-4 0,2-1 0 0,0 4 2 16,-1-3 0-16,1 3 3 0,0-4 2 0,0 3 1 0,0-1 1 0,0 0 0 15,0-1 1-15,0 1 1 0,0 2 0 0,0 0-2 0,0 0-4 16,0 0-1-16,0 0-6 0,-2 0-2 0,2 0-5 0,0 0-5 0,0 0-4 16,0 0-4-16,0 0-3 0,0 0-3 0,0 0-2 0,0 0-2 0,0 0 0 15,0 0-2-15,0 0-2 0,0 0-2 0,0 0-3 0,0 0-1 16,0 0-4-16,0 0-2 0,0 0-3 0,0 0-4 0,0 0-3 0,0 0-4 15,0 0-3-15,0 0-4 0,0 0-1 0,0 0-1 0,0 5 0 0,0-5 2 16,0 2 2-16,2 1 3 0,-2 1 5 0,1-1 2 0,1 1 6 16,-2 1 2-16,3 0 6 0,-3 1 5 0,3 0 6 0,-3 1 3 0,2 3 4 15,-1-2 1-15,-1 3 1 0,2-1 3 0,-1 0-1 0,1 0-3 16,0 1-1-16,-1-1 1 0,1 0-3 0,-1 2-1 0,1 0-1 0,1 0 0 16,-1-2-2-16,-1 0-2 0,1 1-2 0,1-1-1 0,0 0 0 15,-1 1-1-15,-1-2-1 0,2 3-3 0,1-4 1 0,-1 0-1 0,0 2 1 16,0-3 0-16,0 1 1 0,1-1 0 0,0-1-1 0,-1 0 1 0,-1 1 1 15,1-4-1-15,0 2 1 0,-1 0 0 0,1-2 1 0,0 0 1 16,-1 0 1-16,1-1 0 0,0 0 0 0,2 0 0 0,-2 1 0 0,0-2 2 16,0 1-1-16,0-1 1 0,2 1 1 0,0-2 1 0,1 1 1 15,-1 1 0-15,3-2-1 0,0 0 1 0,1 0-2 0,2 0 2 0,-1 0-2 16,4 0 1-16,-1-2-1 0,2 1-1 0,0-1-1 0,2 1-1 16,2-2-1-16,0 0-2 0,1-1-2 0,1 2 0 0,1-3-2 0,3 2 0 15,2-1-2-15,-2 2-2 0,1-3-2 0,3-2-1 0,-1 2-2 0,2 1-2 16,0 0 0-16,2-1 3 0,1-1 0 0,3 1 2 0,-3 1 2 0,4 0 1 15,-1-2 2-15,1 2 1 0,2 0 2 0,0 1 1 0,-2-1 1 16,4 1 2-16,0-2 2 0,0 3 2 0,3-3 1 0,-3 2-2 0,2-1-1 16,1 1-2-16,-1 1-1 0,1-1-1 0,-3 1-3 0,1-1-1 15,0 1-2-15,-2 0-2 0,-2 2-2 0,1 0 0 0,-3-2-2 0,1 2 0 16,-2 0-2-16,-2 0-1 0,0 0 0 0,-1 0 0 0,-2 0-1 16,0 0 0-16,-2 0 0 0,1 0-1 0,-2 2 1 0,-1-2 1 0,1 0 2 15,-2 0 1-15,1 0 3 0,-4 0 1 0,3 0 2 0,-3 0 1 0,2 0 0 16,-3 0 2-16,1 0-1 0,-2 0 2 0,-1 0 1 0,0 0 2 15,0 0 0-15,-3 0 1 0,1 0 0 0,-1 0-2 0,0 0-1 0,-3 0-1 16,1 0 1-16,-3 0-3 0,0 0 2 0,0 0-2 0,0 0 0 16,-3 0 2-16,1 0-1 0,-1 0 0 0,-3 0-1 0,2 0 1 0,-1 0-1 15,-2 0 1-15,1 0 1 0,-2 0 2 0,-1 0 1 0,1 0 2 0,-1 0 1 16,-2 0 1-16,1-2 3 0,1 2 2 0,-2 0 1 0,0 0 2 16,0-1 3-16,0 1 1 0,0 0 3 0,0 0 1 0,0 0 1 0,0 0-1 15,0-2-2-15,0 2-2 0,0-2 0 0,0 0-3 0,0 2 1 0,0-2-2 16,0 1 0-16,0-2-1 0,0 1-1 0,0-1-3 0,0 0-3 15,-2 1 1-15,1 0-2 0,1-1 0 0,-2 0 2 0,2 0 0 16,-1 0 4-16,-1 1 1 0,2-1 1 0,-2 1-2 0,2-1-1 0,-3-2-2 0,2 1 2 16,-1 0 1-16,0 1 1 0,-2-2 0 0,1 0 1 15,1 2-1-15,-1-2-1 0,0 1-2 0,1-2-3 0,-1 1-2 0,0 1 0 16,0-2-1-16,-1 0 0 0,1 1 0 0,-1 0 0 0,2-2-1 0,-1 2 0 16,0-2 0-16,0 0 0 0,-1 4 1 0,1-4 0 0,0 3 0 0,0 0 1 15,1-3 1-15,-2 3 0 0,2 0 2 0,1-1-1 0,-1 2 0 16,0-2 2-16,-1 0-1 0,2 2 0 0,-1-1-1 0,0 1-2 0,1-1 0 15,-1 1 1-15,2 1-2 0,-1-3-2 0,-1 5 0 0,2-2-1 16,-2-1-1-16,2 3-1 0,0-2-2 0,0 2-3 0,0 0-1 0,0 0-3 16,0 0 0-16,0 0-2 0,0 0-2 0,0 0-1 0,0 0-2 0,0 0-1 15,0 0-2-15,0 0 1 0,0 0-3 0,0 0 0 0,0 0-1 16,0 0-3-16,0 0-5 0,0 0-7 0,0 0-7 0,0 0-9 16,0 0-8-16,0 0-13 0,0 0-12 0,0 0-13 0,2 2-13 0,-2-2-19 15,2 2-21-15,-1-1-29 0,-1 1-28 0,0-2-34 0,0 0-39 0,0 2-70 16,0 3-85-16,0-2-46 0</inkml:trace>
  <inkml:trace contextRef="#ctx0" brushRef="#br0" timeOffset="16948.3974">8129 2680 263 0,'-2'-3'298'16,"2"-1"-67"-16,-2-1-64 0,1 2-33 0,-1-2-18 0,2 5-9 0,-1-4-3 15,-2 1 0-15,3 1-1 0,0-3-2 0,0 3-7 0,-2 1-7 16,2-1-7-16,0 0-8 0,0 2-12 0,0 0-11 0,0 0-16 0,0 0-9 16,0 0-9-16,0 0-11 0,0 0-11 0,0 0-7 0,0 0-8 0,0 0-3 15,0 0-4-15,0 0-1 0,0 0 0 0,0 0-1 0,0 0 0 16,0 0 0-16,0 0 2 0,0 2 0 0,0 1-1 0,0-1 1 0,0-2 4 15,0 5 1-15,2-3 4 0,-2 3 3 0,3-3 2 0,-2 3 4 16,-1 0 2-16,2 0 2 0,-1 0 4 0,1 0-1 0,-2 1 2 16,2-1 0-16,-1 3 1 0,-1-1 0 0,2 0 1 0,1 0 0 0,-3-1-1 15,3 1 1-15,-1 2 0 0,0-1 0 0,-1-2-2 0,2 2 1 0,-1-1 0 16,0 1 0-16,0-1 0 0,0 2 0 0,1-3 0 0,-1 1-2 16,-1 2 2-16,1-4 0 0,1 3 2 0,-1-2-1 0,-1-1 0 0,3 3 1 15,-3 0 1-15,2-4-1 0,-1 1 0 0,0 2 1 0,0-1 0 0,0-2 1 16,1 1 0-16,0 0 1 0,-1-1 1 0,1-1 1 0,0 2-1 15,1-2 2-15,-1 0 0 0,0 0-1 0,1-1 2 0,0 2 1 0,-1-3 1 16,0 1 1-16,0 1 0 0,2-2 1 0,-2 1 1 0,2-1 0 16,1 1 1-16,-1-2-1 0,1 1 1 0,1 0-1 0,-1-1 1 0,3 0-1 15,-1 0 2-15,0 0-3 0,3-1-1 0,-1 0-1 0,-1 1 1 0,2-2-4 16,0 1 0-16,2-1-1 0,-1 1-3 0,1-2 1 0,1 1-3 16,-1 1-1-16,0-3-1 0,4 3-1 0,-4 0-1 0,4-2-1 0,0 1-1 15,-2-1 1-15,2 0-2 0,-1 2 0 0,3-1 1 0,0-3-1 16,0 3-1-16,1-1 2 0,1 0 0 0,1-1 3 0,3 1 1 0,-1 2 3 15,1-2 1-15,1 0 3 0,2 0 1 0,-1-1 1 0,3 2 0 16,-1 1 2-16,1-1 1 0,1 0 0 0,-1 0 3 0,2 0-1 0,0 1 0 16,-1-1-1-16,1 1-2 0,1 1-1 0,3-2 0 0,-3 1-1 15,1 1-1-15,0-2-1 0,0 2 1 0,-1 0-1 0,0 0-2 0,0 0 1 16,1 0-2-16,-3 0-1 0,2 0 0 0,-3 0-4 0,2 0 1 0,-4 0-1 16,1 0-2-16,-1 0-2 0,-1 0-2 0,0-1-1 0,0 1-2 0,0-2-4 15,-2 0-2-15,0 2-1 0,-1-1-2 0,-2 1 0 0,3-1-2 16,-3-1 2-16,-1 2 0 0,1-1 1 0,-1-1 2 0,-2 2 1 0,0-1 3 15,1 1 1-15,-4-2 3 0,3 1 3 0,-3 1 3 0,1-2 2 16,2 1 2-16,-5-1 2 0,2 2 0 0,-2-3 0 0,-1 1 1 0,1 2-1 16,-1-3-1-16,1 1 1 0,-3 0-1 0,-1 1-1 0,1-1 0 15,-2 0 0-15,-1-1 0 0,1 3 1 0,-2-1-1 0,-1 1 0 0,1-1 0 16,-1-1 1-16,-2 2 2 0,1-1 0 0,-1-1 1 0,-1 2 0 16,0-2 3-16,-1 1 1 0,-1 1 1 0,1 0 1 0,-2 0 2 0,0 0-1 15,0 0 1-15,0 0 0 0,0 0 4 0,0 0 4 0,0 0 6 0,0 0 7 16,0 0 5-16,0 0 6 0,0 0 5 0,0 0 3 0,0-2 3 15,0 0 0-15,0 0-1 0,0 1 1 0,0-1 0 0,0 0-1 0,0-1-1 16,0 2-2-16,1-2-6 0,-1 0-3 0,2 0-6 0,-2-2-5 16,0 3-5-16,3-3-4 0,-3 2-3 0,1-1-1 0,-1 2 0 0,2-3 0 15,-2 2 1-15,0-2-4 0,2-2-1 0,-1 3-4 0,-1-1-3 0,2 0-7 16,-1 0-9-16,-1 0-11 0,2 1-14 0,-2 0-18 0,3-1-21 16,-1 2-35-16,-1-1-43 0,1 1-51 0,1-2-55 0,0 2-85 0,-1-2-98 15,2-2-56-15,0 2-36 0</inkml:trace>
  <inkml:trace contextRef="#ctx0" brushRef="#br0" timeOffset="69279.7362">23151 4790 349 0,'3'-7'299'0,"2"2"-81"0,-2 0-40 15,1 0-20-15,-3 0-9 0,2 1-5 0,-1-1-3 0,0 1 1 16,-1 0-3-16,2 1-6 0,-1 0-7 0,-2-1-9 0,1 2-7 15,1-1-7-15,-2 0-6 0,0 1-7 0,0-1-7 0,0 2-8 16,0 1-7-16,0 0-7 0,0 0-8 0,0 0-8 0,0 0-7 0,0 0-8 16,0 0-6-16,-2-2-6 0,1 2-7 0,1-2-5 0,0 2-6 15,-2 0-5-15,-1 0-3 0,2 0-1 0,-3 0-3 0,1 0-3 0,0 0 0 16,-2 0-2-16,0 0-1 0,-1 0 0 0,-3 2 0 0,-1-2 0 16,-1 2 1-16,-1-1 1 0,-5 2 1 0,2-1 2 0,-3 1-1 15,-1 0 2-15,-1-1 0 0,-1 2 0 0,-1-1 2 0,0 0 0 0,0 0 2 16,0-1 3-16,0 1 0 0,0 1 2 0,2-3 2 0,-2 1 2 15,4 0 1-15,2-2 1 0,-5 3 2 0,4-3-1 0,4 0 2 0,-1 0 2 16,1 0 1-16,2-3 0 0,-1 3 0 0,4 0 0 0,0-2 0 16,1 2 0-16,1 0-2 0,2 0-2 0,-1 0 1 0,2 0 0 15,-1 0-1-15,3 0 0 0,1 0-2 0,0 0-1 0,0 0-1 0,0 0-2 16,0 0-1-16,0 0-2 0,0 0-3 0,0 0 0 0,0 0-3 16,0 0-4-16,0 0-2 0,1 0-5 0,-1 2-1 0,2-2-2 0,0 0-1 15,-2 3 0-15,1-1-1 0,1 1 1 0,-1 1 1 0,-1-1 2 16,2 1 0-16,0 2 3 0,-2 1 4 0,0 1 2 0,0 0 4 15,1 2 5-15,-1 2 1 0,0 0 2 0,0 1 4 0,0 2 1 0,0 0 3 16,0 1 1-16,0 1 0 0,0 3-1 0,0 0 0 0,0 2 1 16,0-1-1-16,0 3-2 0,0-1 1 0,0 4 0 0,-1-1-3 0,1 1-1 15,-2 2-3-15,0 2-1 0,1 1 0 0,-2 1 2 0,1 2 2 16,-1 0 4-16,-1 2 0 0,1 0 3 0,-3 1 3 0,3 3 1 0,-2 1 1 16,1 0 1-16,-1 2 2 0,0 2 2 0,-3 1 3 0,4 1-1 15,-1 3 0-15,0-2-1 0,0 3-5 0,0-1-3 0,-1 2-3 16,3 0-4-16,-2 1-3 0,0 0-3 0,2 1-1 0,2-2 1 0,-3 0 1 15,1 2 1-15,2-1 0 0,-1-1 3 0,-1 2 0 0,3-3 2 16,0 2 0-16,0 0 3 0,0 0 2 0,0 1 0 0,0-4 1 0,3 4 2 16,-1-3-2-16,-2 1-1 0,1-1-3 0,-1-1-2 0,2 1-4 15,-1-3-3-15,-1-3-2 0,0 2-3 0,0-1-2 0,0-2-3 0,0-2 1 16,0 1 1-16,0-3 1 0,0 0 2 0,0 0 3 0,0-1 3 16,0-3 2-16,-1 1 3 0,-1-1 1 0,2 1 3 0,-1-3 3 15,1-1 1-15,-2 0 3 0,-1 1 2 0,3-3 0 0,-1 0-1 0,-1 2-2 16,2-2 0-16,0-3-1 0,0 1-3 0,0 0-1 0,0-1-1 15,0 0-1-15,0-3-1 0,0 1-1 0,0 0 0 0,0 0-2 0,0-4 1 16,0 2-1-16,0-1 0 0,0-3-1 0,0 0-1 0,0 0 0 16,0-1-1-16,0-2 0 0,0-2-1 0,0 0 1 0,0 1-1 15,0-3-1-15,0-1 0 0,0-1 0 0,0 0-2 0,0 0 1 0,0-2 0 16,0-2 0-16,0 0-1 0,2-1 2 0,-1 1-1 0,-1 0 1 16,0-1 0-16,3-2-2 0,-1 4 1 0,-2-2 0 0,1-1 0 0,-1 1 1 15,2-1-1-15,-1 0 1 0,-1 0 1 0,2 0-1 0,0 0 1 16,-2 0-1-16,1 1 1 0,2-2-1 0,-3 2 0 0,4 0 0 15,-3-2 1-15,1 0-1 0,0 1-1 0,-1 0 1 0,-1 0-1 0,3 0 0 16,-3-1 0-16,3 0-1 0,-1 0 1 0,-2 2 0 0,1-4 0 16,-1 2-2-16,2-1 1 0,-1 1-1 0,-1 0 1 0,2-2 0 0,0 1 0 15,-2-1 1-15,1 2 0 0,-1-2 1 0,2 0 2 0,-1 0 1 16,-1-1 0-16,2 0 3 0,0 0 1 0,-2-1 1 0,1 2 2 16,3-1 3-16,-3-2 2 0,1 0 3 0,2 3 2 0,-1-3 2 0,2 1 0 15,2 0 0-15,-1-1 1 0,3 0 0 0,1 0 0 0,4 0 0 16,2 0 1-16,1-1-1 0,5 0 1 0,4-2-3 0,0 0-2 0,6-2-5 15,3 2-4-15,1-1-6 0,7-1-10 0,1-1-10 0,5 1-11 16,4 0-17-16,0-1-20 0,4 0-28 0,1-1-32 0,4 4-40 0,1-2-44 16,4 0-70-16,-2 1-83 0,2-1-77 0,0 2-74 0,-1-2-35 15,1 3-16-15</inkml:trace>
  <inkml:trace contextRef="#ctx0" brushRef="#br0" timeOffset="71196.2929">27971 4361 70 0,'-3'-2'110'0,"0"-3"-2"0,1 2 1 16,0 0 0-16,1 0 1 0,-1 1-3 0,1 1-4 0,1-2-4 0,-2 3-5 15,2 0-6-15,0 0-5 0,0 0-3 0,0 0-5 0,0 0-5 16,0 0-6-16,0 0-7 0,0 0-7 0,0 0-6 0,0 0-7 0,0 0-6 16,2 0-4-16,1 0-3 0,-2 0-5 0,1 0-3 0,0 0-4 15,1 2-4-15,-2-1-3 0,4-1-3 0,-4 1 0 0,6 1 1 0,-4-2 3 16,3 3 3-16,1-1 5 0,2-1 1 0,1 1 4 0,2 1 3 15,4 0 3-15,0-1 3 0,4 2 3 0,1-1 4 0,1-3 6 0,4 3 1 16,2 0 3-16,2-2 0 0,0-1-1 0,3 1-2 0,1 1-3 16,1-2-3-16,0 0-2 0,0 0-4 0,2 0-2 0,-3 0-3 15,1-2-3-15,0 1-3 0,-2 1-4 0,0-1-1 0,-1 1-2 0,-4-3 2 16,1 3 0-16,-4 0 2 0,1-3 1 0,-1 3 1 0,-5 0 1 16,-1-2 1-16,-1 1 4 0,-6 1 2 0,2 0 3 0,-2 0 3 0,-2-2 3 15,-2 2-1-15,-1 0 0 0,-2 0-1 0,-1 0-4 0,2 0-1 16,-2 0-3-16,-3 0-3 0,1 0-1 0,-1 0-6 0,-1 0-2 0,0 0-6 15,0 0-7-15,2 2-6 0,-2-2-4 0,2 0-4 0,-2 1 0 16,1 1-3-16,-1-2 0 0,3 3 1 0,-1 1 0 0,0 0 2 16,-1 1 1-16,3 2 2 0,1 0 2 0,-1 2 2 0,2 0 4 0,-1 1 2 15,1 2 3-15,2 0 2 0,-2 4-1 0,1-2 0 0,2 3 1 16,0 1-1-16,-1 0 0 0,1 2 1 0,-1-1 0 0,1 2 0 0,0 3-1 16,-1 1 2-16,1 1-1 0,0 2 1 0,-1 1-1 0,1 2 2 15,0 1-1-15,-2 1 2 0,-1 1 0 0,2 1 0 0,0 3-2 0,-2 0 0 16,-1 1-3-16,0 2-1 0,0 1-3 0,-2 3 1 0,1 0 2 15,-2 2 2-15,-1 2 3 0,1 0 1 0,-2 3 0 0,0-1 4 0,0 5 0 0,-2 0 0 16,2 1 3-16,-1-1-1 0,-1 3 2 0,1-1 0 16,1 2 3-16,-3 0-2 0,1 1-5 0,2-3-3 0,0 0-3 0,0-2-4 15,0 1-4-15,0-1-1 0,0-2 1 0,2-1 1 0,1 2 2 0,0-4 1 16,-2 0 2-16,3 0 2 0,-1-2 1 0,-2-1 3 0,4 2 3 0,0-1 1 16,-2-3 2-16,3 3 2 0,-3-2 3 0,2-1-1 0,2 0-1 15,-2-1-2-15,-1 0-3 0,2-1-2 0,1-1 0 0,-1-1-2 0,-1 0-3 16,1 0 0-16,0-3-3 0,1 0 0 0,-2 0-2 0,3-1-2 15,-4-2-2-15,2-1-1 0,-1 2-2 0,0-3 3 0,0 1 2 0,0-2 3 16,-1 1 1-16,4-2 2 0,-3 1 2 0,0-1 2 0,-1 0 1 0,0-1 1 16,0 0 2-16,0-1 3 0,2 0 1 0,-3-2 1 0,-2 1 2 15,3 0-1-15,-1-3-2 0,-2-1-1 0,3 1-2 0,-3-2-3 0,-1 0 0 16,2-2-1-16,-1 0-1 0,-1-3-1 0,2 1 0 0,-2-1-1 16,0-2-2-16,0-1 1 0,0-1 0 0,0-1-1 0,0-1 1 0,0-1-2 15,0 0 1-15,0-3-1 0,0-1 1 0,0 0-1 0,0 1 1 0,0-4-2 16,0 2 1-16,0-2-1 0,0-2 1 0,0 1 0 0,0-1-1 15,0-1-1-15,0 1 1 0,0-1-1 0,0-2 0 0,0 1 0 0,0-1 0 16,0 0-1-16,0 0-2 0,0 0 1 0,0 0 0 0,0 0-2 16,0 2 2-16,-2-1 0 0,2-1-1 0,0 2 1 0,0-1 0 0,-1-1 0 15,-1 2 1-15,2-2-1 0,-1 1 0 0,1 1 2 0,0 0 0 0,-2 0-1 16,0 0 1-16,2-1-1 0,-1 1 0 0,-1 1 1 0,1-3-1 16,1 3 0-16,-2-1-1 0,0 1 1 0,2-1-1 0,-1 1 0 15,1 1 0-15,-2-1 0 0,1-1-1 0,1 1 0 0,-2 1 0 0,-1 1-1 16,2-3 1-16,-3 3-1 0,3-2 1 0,-1 0 0 0,1 2-1 0,-3 1-1 15,3-1 1-15,-1-1 0 0,-1 1 0 0,0 1-1 0,0-1 0 16,-2 2 1-16,2-2-2 0,0 4 1 0,0-2 1 0,-1-1-1 0,0 1 0 16,0 1 0-16,1-1-1 0,-2 1 1 0,3-2 1 0,-3 1-2 15,2 0 2-15,-1 0 0 0,1-2 0 0,0 3-1 0,0-1 1 0,-1-2 0 16,1 1-2-16,1 0 2 0,-2 0-1 0,1-1 1 0,0-2-2 0,1 2 1 16,-1 0-1-16,0 2 1 0,0-4 1 0,-1 1-2 0,1-1 1 15,-1 2 0-15,1-1-1 0,0 1 2 0,-2-1 0 0,1 0 1 0,0 2-2 16,-3-1 1-16,0-2 0 0,-1 1 1 0,0 2 1 0,-3-1 1 15,0-1 1-15,-1 1 3 0,-3 0 0 0,0-2 2 0,-3 1 2 0,-1 1 1 16,-1 0 3-16,-5-3 1 0,0 1 4 0,-3 0 4 0,-4-1 0 16,-3-1 2-16,-4 0-2 0,-5-1 1 0,-4 0-3 0,-4-1-2 0,-7 0-3 15,-2 1-4-15,-6-3-6 0,-5 1-7 0,-1 0-8 0,-3 1-17 16,-6-1-21-16,-2 2-38 0,-4 0-44 0,-2 0-78 0,-4 0-95 0,-5 2-100 16,-5 1-104-16,-3 2-60 0,2 0-37 0,-5 4-16 0</inkml:trace>
  <inkml:trace contextRef="#ctx0" brushRef="#br0" timeOffset="76112.2305">29991 8500 365 0,'0'-4'551'0,"-2"1"7"0,2 0-92 0,-1 0-142 0,1 1-88 16,0-1-61-16,0 3-40 0,0 0-28 0,0 0-21 0,0 0-16 16,0 0-16-16,0 0-18 0,0 0-17 0,0 0-18 0,0 0-14 15,-2 0-13-15,0 1-8 0,2 1-3 0,-1 1-2 0,-1 0-2 0,1 0 3 16,-4 0 2-16,0 1 4 0,2 1 7 0,-2 0 2 0,1 3 5 0,-3 1 3 16,-2-2 6-16,1 3 4 0,-2 0 3 0,0-2 0 0,-2 3 2 15,1-1 2-15,-3-1-1 0,1 1 0 0,1 0 0 0,-1-1 1 0,2 0-1 16,-3 0 0-16,3-2-1 0,-2 1-1 0,4-2 1 0,1 1-1 0,0-1 0 15,-2 1 2-15,2-3 1 0,4-1 2 0,-1 2 0 0,-1-1 3 16,3-1 1-16,1-1 1 0,0 1 1 0,2-2 0 0,0 0 1 0,0-1 1 16,0 0-1-16,0 1 0 0,4 1 2 0,-3-2 0 0,5 2 3 15,-3-1 1-15,4-1 1 0,1 2-1 0,3-1-1 0,0-1 1 0,0 3-1 16,5-3-1-16,0 2-2 0,2-2-3 0,3 1-3 0,-2 1-5 16,3-2-7-16,0 1-9 0,1 0-8 0,0-1-11 0,1 2-10 0,-1-2-11 15,1 2-11-15,-1-1-16 0,-1 1-18 0,-1-1-18 0,2 1-20 16,-3-2-22-16,2 3-19 0,-6-2-22 0,3 0-25 0,-3 1-21 0,-2-1-19 15,-1 1-51-15,-2-2-66 0,-3 2-34 0</inkml:trace>
  <inkml:trace contextRef="#ctx0" brushRef="#br0" timeOffset="76379.7088">30052 8477 279 0,'2'-7'418'0,"0"-2"-51"0,-1 4-57 0,3-2-57 0,-4 1-29 15,1 2-13-15,1-2-13 0,-1 4-13 0,-1-1-10 0,0 0-12 0,0 2-17 16,0-2-18-16,0 3-17 0,0 0-16 0,0 0-16 0,0 0-17 16,0 0-17-16,0 0-18 0,0 1-15 0,-1 1-13 0,-1 0-7 0,1 0-5 15,1 3-4-15,-2-2-3 0,0 4-1 0,2 1 0 0,-1 1 1 0,1 1 2 16,-2 2 3-16,0 0 5 0,2 2 4 0,-1 2 7 0,-1 0 3 16,2 1 3-16,-1 1 0 0,1 0 0 0,-2 2 1 0,0-1 0 0,2 0 0 15,0 1 0-15,0 2-3 0,0-2-2 0,0 1-9 0,0 1-9 16,2-1-13-16,0-2-16 0,-2 1-18 0,1 0-19 0,-1 1-23 0,2-2-28 15,-1 3-32-15,1-5-36 0,0 3-46 0,-1-2-48 0,3-2-74 16,-3 1-83-16,2 0-48 0,0-4-28 0</inkml:trace>
  <inkml:trace contextRef="#ctx0" brushRef="#br0" timeOffset="76663.5851">30426 8540 414 0,'-2'-5'610'0,"0"1"7"0,1 1 3 0,-2-1-113 0,1 1-169 0,0 1-105 16,2-1-75-16,0 3-45 0,0 0-33 0,0 0-23 0,0 0-17 16,0 0-16-16,0 2-14 0,4-1-13 0,-1 3-12 0,-2-1-6 0,3 2-5 15,1-1-2-15,-1 1 1 0,1 2 3 0,-1 1 6 0,3 0 5 16,-1 0 6-16,3 1 6 0,-1 0 4 0,1 1 4 0,1-1 0 0,-2 3 1 15,4-2-1-15,-3 1 1 0,2-1 0 0,-1 0 0 0,3 0 1 0,-1 0-6 16,-3 4-6-16,4-6-12 0,0 2-13 0,-4-1-16 0,4 0-15 16,-4-1-21-16,4 1-19 0,-4-1-26 0,-1-1-28 0,2 0-36 0,1 0-39 15,-3-2-40-15,0 1-37 0,1 0-63 0,-3-3-73 0,1 1-43 16,1-2-26-16</inkml:trace>
  <inkml:trace contextRef="#ctx0" brushRef="#br0" timeOffset="76869.9042">30686 8540 360 0,'-5'-5'605'0,"4"1"-3"0,-2 1-11 0,-2-1-96 0,4 1-139 0,-2 1-91 15,1-1-64-15,0 3-43 0,1-1-32 0,-1 1-27 0,2 0-24 0,-2 0-24 16,1 1-19-16,-2 1-19 0,-1 1-15 0,1 0-10 0,-3 4-7 16,1-3-4-16,-1 6-2 0,0-3-1 0,-4 3 2 0,-1 2 1 0,-2 0 5 15,1 1 2-15,-1 1 2 0,-2 3-6 0,2-1-11 0,-4-1-12 0,0 5-15 16,0-1-16-16,3 0-17 0,-5-2-22 0,5 3-23 0,-4 1-27 15,4-2-26-15,0-1-42 0,3-1-47 0,-2-1-75 0,5 0-90 0,2-1-58 16,1-2-40-16,2 2-15 0</inkml:trace>
  <inkml:trace contextRef="#ctx0" brushRef="#br0" timeOffset="77246.3652">31135 8472 275 0,'2'-7'610'16,"-2"0"6"-16,0 2 7 0,0 0-86 0,0 1-128 0,0 0-104 15,0 0-93-15,-2 4-58 0,0-3-41 0,2 1-28 0,-1 2-17 0,-3 0-19 16,0 0-16-16,0 0-16 0,0 0-15 0,-2 2-9 0,-1 1-6 0,-2 0-4 16,0 1-2-16,-3 1 0 0,2 0 1 0,-2 2 1 0,-2-2 2 15,2 5 3-15,0-3 2 0,-2 1 1 0,2 1 2 0,1-2 1 0,0 1 0 16,1 1-1-16,-2-1 1 0,2-1 1 0,2 2-2 0,-1-1 1 15,2-3 1-15,-1 3-1 0,3-2 0 0,1 0 2 0,-2 0-2 0,1-2 2 16,2 0-2-16,-1 1 2 0,3-1-1 0,-2-1 1 0,3 2-2 0,-2-1 1 16,2-1 2-16,0-1 0 0,0 1 0 0,2-1 3 0,-1 0 2 15,2 1-1-15,1-2 2 0,-1 0 0 0,4 2 1 0,0-1-2 0,1-1-1 16,3 2-5-16,1-1-8 0,1-1-8 0,4-1-10 0,0 2-11 16,1-2-8-16,3 0-13 0,0 0-13 0,1 0-12 0,1 0-10 0,1 0-13 15,-2 0-15-15,2-2-12 0,-1 2-12 0,1-1-9 0,-3-1-10 0,1 2-7 16,-2-1-8-16,0-1-11 0,-3 2-13 0,2 0-13 0,-5 0-10 15,-1 0-13-15,1 0-12 0,-3 0-39 0,0 0-56 0</inkml:trace>
  <inkml:trace contextRef="#ctx0" brushRef="#br0" timeOffset="77495.5638">31273 8475 401 0,'-7'-5'524'16,"3"-2"-53"-16,-1 1-85 0,2 2-68 0,-3-3-59 0,2 2-37 15,3 3-21-15,-2-4-18 0,-1 4-14 0,3-1-17 0,-1 1-17 0,1 1-15 16,-1 0-13-16,0-1-15 0,2 1-15 0,0 1-14 0,0 0-13 0,0 0-9 16,0 0-10-16,0 0-8 0,0 0-10 0,0 0-8 0,0 0-9 15,0 3-3-15,0-2-5 0,0 2-1 0,0 0-2 0,0 2 1 0,0 0-2 16,-1 3 1-16,1 0 1 0,-2 0 1 0,0 4 2 0,1-1 2 0,-2 2 2 16,2 1 4-16,-1 2 2 0,0 3 2 0,2 0 0 0,0 1-1 15,0 1-1-15,0 2-1 0,0 2-2 0,2 0-6 0,1 2-11 0,0 2-14 16,-2 2-15-16,3-2-22 0,-3 3-27 0,1 0-37 0,0-1-44 15,-2 5-74-15,0-2-90 0,0 0-87 0,-4 1-82 0,3-3-45 0,-4 3-26 16,-1-4-6-16</inkml:trace>
  <inkml:trace contextRef="#ctx0" brushRef="#br0" timeOffset="79346.6448">21722 4938 9 0,'0'0'156'0,"0"-1"-18"0,0-1-11 15,-1 2-6-15,1-2-5 0,0 2-4 0,0-1-4 0,0 1-8 16,0 0-9-16,0 0-7 0,0 0-9 0,-3-2-5 0,3 2-4 0,0 0-4 16,0 0-7-16,0 0-4 0,0 0-4 0,0 0-3 0,0 0-2 15,0 0-3-15,0 0-1 0,0 0-1 0,0 0-2 0,0 0-1 0,0 0-3 16,0-2 0-16,0 2-3 0,0-3 0 0,-2 3-1 0,2 0-1 16,0-2 0-16,-3 0-1 0,3 2-2 0,0 0 0 0,-1-1-2 0,1 1-1 15,-2-2 1-15,2 2-1 0,-2-2 0 0,2 2 0 0,-1 0 1 16,1 0-1-16,0-3-1 0,-2 3-1 0,2 0-2 0,-2 0-3 15,2 0-2-15,0 0 0 0,0 0-2 0,0 0-3 0,-3 0-2 0,3 0-5 16,-1 0-5-16,-1 3-5 0,0-3-5 0,-1 0-2 0,2 4-3 16,-2-3-2-16,0 3-1 0,-1-1 1 0,0 1-1 0,-1 2 1 15,-2 1-1-15,-2 1 1 0,3 0 3 0,-2 2 3 0,0 0 5 0,-1 2 3 16,1-1 3-16,0 2 3 0,-1-1 0 0,2 2 1 0,1-1 1 16,-1 1 2-16,2 1 1 0,0-2-1 0,0 2 1 0,1-2 1 15,1 2 1-15,2-2 0 0,1 0 1 0,0-1 0 0,0 2 1 0,1-4 1 16,1 3 1-16,1-4 1 0,0 1 0 0,5-2 1 0,-4 0 1 0,5 0 0 15,-1-2 0-15,2-3 0 0,0 0-1 0,1 0 1 0,3-3 0 16,1-3 4-16,0 1 4 0,1-2 5 0,3-1 6 0,0-1 5 16,-1-3 4-16,2 2 5 0,-1-3 4 0,-2-2 6 0,4 2 6 0,-4-2 8 15,1-1 7-15,-2 0 6 0,-2 0 7 0,-2-1 3 0,-1 1 3 16,-3-2 0-16,0 0-4 0,-3 2-6 0,1-2-5 0,-4 1-7 16,-1 1-8-16,-1-1-8 0,-1 0-10 0,-5 2-14 0,1-3-19 0,-2 5-26 15,-1 0-33-15,-2-1-39 0,-2 4-43 0,0-1-62 0,-2 4-70 0,-2-1-102 16,-2 4-116-16,2 4-68 0,-2 0-40 0,0 2-22 0</inkml:trace>
  <inkml:trace contextRef="#ctx0" brushRef="#br0" timeOffset="80512.484">21677 6085 47 0,'0'-12'530'0,"1"-1"10"0,-1 3-79 0,2-4-122 16,-1 4-81-16,-1 2-56 0,2-1-34 0,-2 0-17 0,2 1-10 16,-2 1-7-16,1 0-7 0,-1 2-7 0,0 0-10 0,0 0-8 0,0 3-13 15,0-1-15-15,0 1-13 0,0-1-14 0,0 1-12 0,0 2-9 16,0 0-12-16,0 0-10 0,0 0-12 0,0 0-13 0,0 0-7 0,0 0-8 16,0 2-3-16,0 1-4 0,0 2 0 0,0 0 2 15,0 2 1-15,0 2 3 0,-1 0 5 0,-1 3 2 0,2 1 7 0,-2 2 6 16,2 4 8-16,-1-2 7 0,-1 4 6 0,2 2 5 0,-1-1-3 15,1 2-10-15,-2 0-11 0,0 2-18 0,2-1-22 0,0 1-28 0,0-1-38 16,0 2-40-16,0-1-58 0,0 1-67 0,2 0-87 0,0-1-101 0,-1 0-56 16,2 1-36-16</inkml:trace>
  <inkml:trace contextRef="#ctx0" brushRef="#br0" timeOffset="81046.1541">21673 7185 49 0,'-4'-7'576'0,"0"0"11"15,3 1 11-15,-1 0-84 0,1-1-132 0,-2 1-100 0,1-2-88 16,2 2-50-16,0 0-31 0,0 0-19 0,2 1-9 0,1 2-11 15,-2-2-10-15,1 1-12 0,-1 0-15 0,3 0-15 0,0 0-14 0,0 1-12 16,0 1-11-16,1 0-6 0,1 1-6 0,-1-1-4 0,1 2-2 16,-1 0-3-16,3 2-4 0,-2-1 0 0,-1 1-2 0,0 0-1 15,0 1 1-15,0 2-1 0,-2 2 0 0,0 0 1 0,0 0 3 0,-2 2 1 16,1 3 0-16,-4 0 2 0,1 1 2 0,-4 2 3 0,1-1 4 16,-1 4 4-16,-3 0 4 0,-3 0 1 0,0 1 2 0,-1-2 2 0,0 3 2 15,1-2 1-15,-3-2 1 0,3 1 1 0,-1-2 0 0,0 0 2 16,2-3 1-16,1 0 4 0,0-2 2 0,2-1 3 0,2-2 3 0,0 1 4 15,2-3 5-15,2 1 3 0,-1-4 2 0,0 2 3 0,2-4-1 16,4 3 4-16,-3-3 3 0,4 0-2 0,5 0-4 0,0 0-12 0,3-3-17 16,4 3-23-16,1-4-27 0,4 2-35 0,3-1-39 0,5-2-52 15,0 2-59-15,4-1-88 0,-1-1-103 0,0-1-62 0,0 3-42 16,-1 0-18-16</inkml:trace>
  <inkml:trace contextRef="#ctx0" brushRef="#br0" timeOffset="81664.3827">21716 8463 499 0,'-3'-7'574'0,"3"0"-23"0,0-1-40 0,0 3-101 16,0-3-128-16,0 2-74 0,3 0-46 0,-1-2-29 0,1 2-21 0,-2 1-12 15,2-2-9-15,1 2-13 0,-1 1-15 0,2-3-16 0,-2 4-15 16,0-2-14-16,5 3-13 0,-4-1-10 0,1 0-11 0,0 1-5 0,2-1-6 16,-3 3-5-16,2 0-3 0,-1 0 0 0,0 0 0 0,-2 2 1 15,2-1 1-15,0 1 0 0,0 4 1 0,-3-2-1 0,1 1 0 16,1 0 2-16,-3 2 1 0,3 3 1 0,-4-3 1 0,0 3 4 0,0-1 1 15,0 1 3-15,-2 2 2 0,0 1 2 0,-1-1 3 0,1 0 1 16,-1 1 3-16,1-1 3 0,-2-1 1 0,1 4 1 0,2-3-1 16,-3 0-2-16,3-1-2 0,-1-1-3 0,2 0-5 0,0 0-4 0,0 0-4 15,2-1-7-15,-1-2-6 0,3 1-7 0,0 0-4 0,4 0-6 16,-2-3-7-16,2 3-2 0,2-2-3 0,2 0 1 0,0 1 1 0,-2 0 2 16,3 1 2-16,0-1 3 0,-1 0 3 0,0 1 5 0,0-1 4 15,-1 1 4-15,-3-2 5 0,0 2 8 0,-2 1 9 0,-1 1 11 0,-2-1 12 16,-3-1 9-16,-1 0 11 0,-4 1 7 0,-3 0 8 0,0-1 8 15,-1-1 7-15,-7 0 8 0,2 1 6 0,-5 0 5 0,0-2 5 16,-3 0 1-16,0-2-3 0,-2 1-10 0,0-4-14 0,-1-1-28 0,1 0-32 16,-1-3-61-16,1-3-79 0,0-1-118 0,1-3-135 0,1 1-78 15,0-6-44-15,2 0-26 0</inkml:trace>
  <inkml:trace contextRef="#ctx0" brushRef="#br0" timeOffset="82678.531">23064 3822 265 0,'-12'3'455'0,"-1"3"-20"0,0 0-100 16,1 0-140-16,-1 0-79 0,1 1-47 0,0 3-25 0,1-1-16 0,-1 1-4 15,2 0 0-15,1 1-1 0,-1 1 2 0,4-2-2 0,0 3-3 16,1-1-3-16,-1-1-5 0,3 1-2 0,1 2-2 0,0-3-1 0,2 1-2 16,0 3 1-16,4-4 0 0,-3 0-1 0,5 1 1 0,-1 0-2 15,1-2 0-15,2 1-2 0,2-1-3 0,-2-2-4 0,1-1-4 0,5 1-5 16,-3-2-6-16,2-2-6 0,4 1-7 0,-2-2-2 0,2-3-3 0,0 0 1 16,1 0 2-16,1-3 6 0,-2 0 7 0,1-2 12 0,-1-1 11 15,0 0 13-15,1 0 11 0,-6-1 9 0,1-3 11 0,-2 2 13 0,-1-1 13 16,-4-3 11-16,2 3 10 0,-7-3 8 0,2 0 5 0,-3-1 2 15,-1 1 0-15,-2-1-6 0,-2 1-8 0,1-1-7 0,-5 1-9 0,1-1-5 16,-1 1-4-16,0 2-9 0,1 0-9 0,-5-1-11 0,4 1-11 16,-3 2-17-16,3 2-22 0,0 1-22 0,-1 0-27 0,2 2-28 0,-1 1-28 15,2 2-35-15,-1 2-41 0,2-1-71 0,0 6-87 0,1-3-75 0,4 3-71 16,-1 2-39-16,2 2-23 0</inkml:trace>
  <inkml:trace contextRef="#ctx0" brushRef="#br0" timeOffset="83062.2498">24056 3796 375 0,'0'-11'499'15,"0"1"-21"-15,0-1-93 0,0 1-132 0,2 1-76 0,-2 2-46 0,2 1-23 16,0-1-10-16,-2 2-3 0,1 1 1 0,-1-2-3 0,2 4-1 0,-1-1-7 16,-1 1-7-16,2-1-7 0,0 2-6 0,-1-2-8 0,-1 3-10 15,0 0-8-15,0 0-9 0,0 0-6 0,0 0-5 0,0 0-5 0,0 0-3 16,0 0-2-16,0 0-3 0,0 3-1 0,-1-2-3 0,-1 0-3 15,2 1-5-15,-2 1-3 0,2-1-4 0,-1-1-2 0,1 3-1 0,-2 0 1 16,2-1-1-16,0 2 1 0,0 0 3 0,0 3 2 0,0 1 2 16,-1 0 3-16,1 3 4 0,0-2 6 0,0 4 4 0,0 1 4 0,0-2 5 15,-2 4-4-15,0-1-12 0,2 1-19 0,-2 1-22 0,0 0-31 0,2 1-36 16,-1 1-53-16,1-1-66 0,0 1-104 0,0-1-121 0,0-1-71 16,0 2-45-16,0-2-23 0</inkml:trace>
  <inkml:trace contextRef="#ctx0" brushRef="#br0" timeOffset="83612.313">25383 3775 349 0,'0'-4'526'0,"0"1"-63"0,0-2-95 0,0 1-82 0,0 1-75 16,0-2-44-16,0 1-30 0,2 0-16 0,0 0-11 0,-2 3-9 16,1-2-9-16,2 0-12 0,2 1-13 0,-2-3-15 0,3 5-13 0,-1-4-12 15,2 3-12-15,2 1-9 0,-1-2-9 0,0 1-9 0,4 1-4 0,-1 1-6 16,1 1-1-16,-2-1-1 0,3 3 0 0,-1-2 2 0,-2 3-1 15,1 1 1-15,-1 1 0 0,-1 1 0 0,-1 1 1 0,0 0-2 0,-3 1-1 16,-1 2 1-16,1 0 0 0,-3 0 1 0,-2 2-1 0,-2-2 1 16,1 4 0-16,-7-2 2 0,3 1 2 0,-3-2 4 0,0 1 2 0,-2-1 6 15,-2 1 3-15,1-1 8 0,-1-4 5 0,0 3 6 0,-2-1 3 0,3-2 3 16,2 1 5-16,-1-3 4 0,1 0 1 0,1-2 4 0,1 2 4 16,1-3-1-16,3-1 0 0,-2 1 0 0,4 0-2 0,-2-3-5 0,3 1-3 15,0 1-6-15,0-3-4 0,3 1-4 0,-2-1-5 0,4 0-13 16,4 0-16-16,-1 0-28 0,5 0-30 0,4-1-46 0,5 1-50 0,3-3-94 15,5 1-111-15,4-1-77 0,4-1-58 0,3 1-31 0,5-3-14 16</inkml:trace>
  <inkml:trace contextRef="#ctx0" brushRef="#br0" timeOffset="84195.011">27753 3764 345 0,'-3'-2'569'0,"-1"-1"15"0,3 0-77 0,-1 0-123 0,0 0-87 16,-1 0-71-16,3 1-37 0,-1-1-22 0,1 0-13 0,-2 0-8 16,2 0-9-16,0 0-10 0,0 0-13 0,0 1-16 0,0 2-17 0,2-4-20 15,-2 3-13-15,1-1-11 0,2 1-10 0,-1-3-11 0,1 4-13 0,1-3-12 16,0 2-11-16,1 0-9 0,3-1-6 0,0 2-2 0,0-1-1 15,2-1-1-15,2 2 1 0,-3 0 0 0,4 0 1 0,0 0 1 0,-1 2 1 16,-1-1 2-16,0 1 4 0,2-1 4 0,-4 3 4 0,1-1 3 0,-1-1 2 16,-1 1-1-16,-1 1-1 0,1 1-3 0,-2-2-1 0,-2 2 2 15,0-1 0-15,1 1 0 0,-2-1-2 0,-2 1 1 0,1 1 0 0,0 0-2 16,-2-3 2-16,0 4 2 0,0-1-1 0,0 2 4 0,0-2 0 0,-2 1 2 16,0-1 2-16,1 0 2 0,-1 2 1 0,1 1 1 0,-1-2 2 15,0 1 3-15,2-1 1 0,-1 0-1 0,1 1 2 0,0 1 0 0,1-1-3 16,1-1-5-16,0 1-5 0,1 1-3 0,2 0-6 0,-1-2-7 15,5 3-2-15,0-2-4 0,0 1-4 0,2-1-2 0,0 1-3 0,0 0-4 16,3 0-1-16,-2 0-2 0,2-2 2 0,-2 0 3 0,0 1 3 16,-2 1 5-16,2-4 2 0,-3 2 3 0,0-1 3 0,-2 0 1 0,-1 0 2 15,-1 0 2-15,1-1 6 0,-4-1 9 0,-2 2 5 0,-2-3 7 16,-5 1 4-16,-2 0 2 0,-2 0-6 0,-3 0-11 0,-5 1-22 0,-3-3-25 0,-5 1-51 16,-3 0-63-16,-1 0-99 0,-4-1-117 0,-3 2-68 0,-5-3-40 15,2 1-26-15</inkml:trace>
  <inkml:trace contextRef="#ctx0" brushRef="#br0" timeOffset="93627.945">23137 5012 124 0,'0'-2'294'0,"0"2"-60"0,0 0-44 16,0 0-38-16,0 0-24 0,0-3-17 0,0 3-10 0,0 0-7 15,0 0-5-15,0 0-6 0,-1-2-5 0,1 2-5 0,-2-1-3 0,2 1-3 16,0 0 0-16,-2 0-2 0,2 0-1 0,0-1 3 0,-1 1 0 15,1 0 2-15,-2-3 0 0,2 3 2 0,-1 0 0 0,1 0-1 0,-2 0-3 16,0-2-2-16,1 2-6 0,-3-2-3 0,3 2-4 0,-2 0-5 16,2 0-5-16,-3 0-6 0,1 0-8 0,2-1-6 0,-3 1-9 15,1 0-7-15,-2 0-9 0,0 0-6 0,1 0-4 0,-1 1-4 0,1-1-2 16,-3 4-5-16,2-4 0 0,0 4-3 0,-2-1-3 0,1 0-1 16,-1 2 0-16,1-2 2 0,-1 4 3 0,1-1 3 0,0 1 1 0,-1 1 3 15,1-1 1-15,1 3 4 0,-1-2 0 0,1 1 3 0,1 1 2 16,0 1 2-16,1-1 1 0,0 0 2 0,1 2 1 0,1-2 0 15,-1 1 1-15,2 0 1 0,0-1 2 0,2-1-1 0,-1 1 0 16,3-1-1-16,0 1-1 0,0-3-2 0,0 1 0 0,3-1-3 0,0-2-1 16,1 0 0-16,1-2-5 0,-1 0-6 0,2 0-5 0,2-3-3 15,1-1-1-15,0-1 2 0,3-1 2 0,0-3 5 0,-1 2 5 0,3-4 4 16,-1-1 4-16,-1 1 7 0,2-4 6 0,-4 1 4 0,3-1 8 16,-2-1 12-16,-1 1 9 0,-3-3 10 0,1 1 6 0,-4-3 5 0,-1 2 3 15,-2 1 0-15,-1-3 1 0,-2 2 0 0,-2 1-4 0,-2-1-6 16,-1 2-5-16,-2 0-8 0,1 0-6 0,-5 1-9 0,0 0-15 0,0 1-22 15,-1 3-28-15,-2 1-31 0,0 0-44 0,1 2-49 0,-3 2-66 16,3 1-74-16,-3 0-79 0,3 4-85 0,0 0-46 0,0 1-30 16</inkml:trace>
  <inkml:trace contextRef="#ctx0" brushRef="#br0" timeOffset="94362.2893">23924 5095 83 0,'0'0'414'0,"0"0"-67"16,0 0-59-16,0 0-56 0,0 0-34 0,0 0-25 0,0 0-14 0,0 0-10 15,0 0-9-15,0 0-6 0,0 0-7 0,0 0-6 0,0 0-7 16,0 0-5-16,0 0-3 0,0 0-2 0,0 0-3 0,0 0-2 0,0 0-2 16,0 0-5-16,0 0-3 0,0 0-5 0,0 0-5 0,0 0-5 15,0 0-5-15,0 0-7 0,2 0-7 0,0 0-7 0,-2 0-7 16,1-2-8-16,1 2-7 0,-1-1-7 0,4 1-6 0,-2-1-6 0,2 0-7 16,0 1-8-16,-1-2-7 0,4-1-6 0,3 1-11 0,0 1-9 15,2-2-12-15,0-1-13 0,3 2-13 0,-1-1-18 0,2-1-19 0,1 1-22 16,-1 3-31-16,3-2-33 0,-2 0-43 0,-2-1-50 0,3 3-70 15,0-2-85-15,-1 1-52 0,-3 1-36 0,0-2-13 0</inkml:trace>
  <inkml:trace contextRef="#ctx0" brushRef="#br0" timeOffset="94628.5775">24359 4828 347 0,'0'-4'585'0,"-1"1"-5"16,-1-2-13-16,0 2-107 0,2 1-151 0,-1 0-92 0,-1 2-62 16,2 0-36-16,0 0-27 0,0 0-19 0,0 0-17 0,0 0-18 15,0 0-17-15,0 1-16 0,0 2-14 0,0 2-8 0,0-2-6 0,0 4-3 16,2-1-2-16,-1 1 1 0,-1 2 1 0,2 1 3 0,0 0 5 0,-2 2 5 16,1 2 4-16,-1-1 4 0,3-1 5 0,-2 4 3 0,3-2 0 15,-3 1 3-15,1 0 0 0,0 0 2 0,1 2 1 0,-2-1 0 16,3 1-2-16,-1-2-11 0,0 2-14 0,0-3-23 0,1 3-24 0,0-2-36 15,-1-1-42-15,0 2-64 0,4-2-75 0,-3 0-93 0,1 0-103 16,4-4-57-16,-1 0-31 0,0-1-16 0</inkml:trace>
  <inkml:trace contextRef="#ctx0" brushRef="#br0" timeOffset="94976.4185">25461 4984 397 0,'-4'0'589'0,"1"0"-7"16,0-1-21-16,0 1-98 0,3 0-139 0,0 0-84 0,0 0-56 0,0 0-37 15,0 0-25-15,0 0-17 0,0 0-8 0,0 0-13 0,0 0-14 0,0 0-15 16,0 0-15-16,3 0-16 0,0 0-11 0,-1 0-10 0,1 0-6 16,2-2-5-16,0 2-3 0,-1-2-7 0,4 1-9 0,3 1-15 15,0-2-15-15,2 1-22 0,1 0-21 0,3-2-28 0,3 0-32 0,2 0-52 16,0-1-61-16,3-1-89 0,-1 0-104 0,1 1-64 0,0-1-45 15,2 0-17-15</inkml:trace>
  <inkml:trace contextRef="#ctx0" brushRef="#br0" timeOffset="95295.1349">25951 4813 531 0,'0'-4'613'0,"-2"1"4"0,2 0-43 0,0 0-71 0,0 0-119 0,2 1-145 15,-1-1-85-15,2 2-54 0,1 0-31 0,1-1-18 0,2 1-18 16,1-1-12-16,2 2-17 0,-1 0-16 0,4 0-12 0,0 2-12 0,0-1-7 16,0 1-5-16,1 0-4 0,1 3-1 0,-4-1 2 0,1 2-1 15,1 0 0-15,-2 2-2 0,-1-1 1 0,-2 1 0 0,-4 2 3 0,2 1 1 16,-1-1 4-16,-5 2 6 0,0 2 5 0,-1-3 7 0,-3 3 10 16,-2 0 11-16,0-1 9 0,-2 2 8 0,-2 0 11 0,0-2 9 0,-2 2 7 15,3-3 7-15,-4 1 4 0,2-1 1 0,-3-1 1 0,5 1 1 16,0-4-3-16,-1 3-3 0,2-3-5 0,1 0-7 0,2-2-7 15,1 0-7-15,-1-1-5 0,2-1-6 0,2 1-3 0,-1-3 0 0,2 0 1 16,2 1 2-16,1-1 2 0,3-1 2 0,-2 1-2 0,4-2-8 16,4 0-13-16,2 0-17 0,0 0-25 0,7-2-30 0,1 1-36 15,3-3-42-15,0 1-71 0,7-2-85 0,2-1-92 0,1 0-97 0,2-2-51 16,1-1-30-16,3-1-10 0</inkml:trace>
  <inkml:trace contextRef="#ctx0" brushRef="#br0" timeOffset="95680.7134">27868 4930 501 0,'-3'0'559'15,"1"0"-42"-15,1 2-72 0,-3-2-78 0,3 0-82 0,-1 0-51 0,1 1-36 16,1-1-22-16,-2 2-16 0,2-2-11 0,0 0-11 0,0 0-11 15,0 0-11-15,0 0-13 0,0 0-9 0,0 0-11 0,0 0-10 0,0 0-8 16,2 0-6-16,-2 0-8 0,3 0-9 0,-2 0-6 0,1 0-6 16,1 0-11-16,0 0-11 0,2 0-17 0,3 0-18 0,3-2-20 15,0 1-19-15,5-1-25 0,2 2-28 0,4-5-33 0,3 3-37 0,1-1-56 16,8-1-67-16,-1 1-93 0,3-2-107 0,-1 0-61 0,3 1-36 0,2-2-12 16,-4-1 1-16</inkml:trace>
  <inkml:trace contextRef="#ctx0" brushRef="#br0" timeOffset="96095.0198">28390 4759 263 0,'-5'-5'619'0,"2"1"7"16,-1 0-4-16,3 1-11 0,-1 0-120 0,2-2-177 0,2 2-102 0,-1 0-63 15,1 0-38-15,1 0-22 0,1 0-16 0,0-1-12 0,4 1-15 16,-2 0-15-16,2 0-13 0,4 1-10 0,-2 0-8 0,0-1-6 15,1-1-5-15,2 3-2 0,-4-1-2 0,4 0 0 0,-5 2 0 0,1-3 1 16,-1 3 2-16,1 0 0 0,-4 0 0 0,2 0 1 0,-4 0-1 16,0 0-3-16,-1 0-1 0,-1 0-2 0,-1 0-1 0,0 0-2 15,0 0-2-15,0 0-2 0,0 0-1 0,0 3-1 0,-1-1 1 0,1 0 2 16,-2-1 2-16,1 3 1 0,-3 1 3 0,3-3 4 0,-3 4 1 0,1-2 4 16,2 2 5-16,-3 0 3 0,1 1 3 0,2 0 5 0,-4 1 1 15,4 0-2-15,1-1 0 0,-2 2-4 0,2 1-4 0,2-3-4 16,-1 2-4-16,4 0-4 0,-2 0-5 0,2 0-4 0,3-1-4 0,0 1-2 15,2 1-3-15,0-2-1 0,1-1-2 0,2 2 0 0,0-2 1 16,0 3 1-16,-1-3 2 0,1-1 1 0,1 1 1 0,-5 0 2 16,4 0 2-16,-2-2 1 0,-2 0-1 0,1 0 0 0,-4 1 1 0,0-1 0 15,-1 0 2-15,2 0 0 0,-1 0 2 0,-3 0 3 0,-2 0 5 16,-1 0 5-16,0 0 7 0,-1-1 7 0,-2 1 5 0,-3-1 6 0,-2 2 6 16,0-1 5-16,-6 0-8 0,-1 1-14 0,-2-1-27 0,-2 0-35 15,-3 2-74-15,-3-1-93 0,-2-1-111 0,-2 0-120 0,4-1-64 0,-5 1-39 16,-3-3-23-16</inkml:trace>
  <inkml:trace contextRef="#ctx0" brushRef="#br0" timeOffset="100111.7255">22929 8221 514 0,'0'-5'524'0,"-2"0"-75"0,0 0-112 0,2 0-72 0,-1 0-56 0,1 0-35 15,0 1-24-15,0-1-15 0,0 0-10 0,1 0-12 0,-1 1-10 16,2-1-12-16,0-1-11 0,-1 2-13 0,4 0-9 0,-4 1-12 0,2-2-9 16,1 3-8-16,-1-1-6 0,2 0-8 0,-1 1-4 0,3-1-7 15,0 1-3-15,0 0-5 0,-1 0-5 0,2 1-4 0,1 1-4 0,1 0-2 16,-2 0-2-16,1 0-3 0,-1 0 1 0,0 3-1 0,0-2 0 15,1 2 1-15,-2 0 0 0,-1-1 2 0,-1 1-2 0,2 2 2 0,-3-2 0 16,1 2 0-16,-2 2 2 0,-1-3 1 0,-1 1 3 0,1 2 0 16,-1-1 1-16,-1 1 3 0,0-1 1 0,-1 2 1 0,-1-1 2 15,1 1 2-15,-3-1 1 0,1 0 3 0,0 1 0 0,-1 1 1 0,0-4 1 16,3 2 0-16,-1-1 0 0,1 0 1 0,-3-1 0 0,4-1-1 16,-1-1-3-16,-1 2-5 0,2-2-5 0,0-1-4 0,2 1-3 0,-1 1-3 15,1-3-1-15,0 3-3 0,1-4-5 0,0 3-2 0,0-2-4 16,5 2-3-16,-2-2-3 0,1 1-2 0,1 0 2 0,1 3 0 15,-1-3 5-15,1 1 2 0,2 0 2 0,0 0 1 0,1-1 1 0,-2 3 1 16,2-2 3-16,-3 2 1 0,4-1 1 0,-4 1 1 0,-1 1 2 16,1-1 1-16,-1 0 2 0,-3 2 2 0,0 0 1 0,0-2 0 0,1 3 3 15,-3-1 3-15,-1 0 3 0,-2 0 4 0,0-1 7 0,0 0 4 16,-4 2 9-16,1-3 7 0,-3 4 8 0,2-4 6 0,-3 2 5 16,1 0 4-16,-2-2 4 0,-1 0 0 0,-3 0 2 0,3-1 0 15,-2 1-1-15,1-2 0 0,-4-1-3 0,5 2-9 0,-3-3-13 0,0 1-19 16,-1-2-21-16,3 0-32 0,0 0-36 0,0 0-93 0,0-2-120 0,1 1-93 15,3-3-77-15,0 2-44 0,2-3-24 0</inkml:trace>
  <inkml:trace contextRef="#ctx0" brushRef="#br0" timeOffset="100595.1741">24324 8156 297 0,'0'-5'528'0,"0"0"-11"0,0 2-83 0,0-1-115 0,0 1-70 16,0-2-48-16,2 2-27 0,-2 1-20 0,0 0-14 0,0 0-11 0,2 1-12 15,-2-1-13-15,0 2-14 0,0 0-14 0,0 0-16 0,0 0-13 16,0 0-16-16,0 0-12 0,0 0-12 0,0 0-13 0,0 0-6 0,0 2-6 16,1-1-2-16,-1 1-2 0,3 0 1 0,-2 3 1 0,-1 0 1 15,4 0-1-15,-3 2 4 0,2 1 0 0,-1 1 5 0,1-1 3 0,1 4 7 16,-3 2 6-16,2-2 5 0,1 5 6 0,0 0 1 0,1 0 0 16,-4 2-12-16,4 1-18 0,-2 1-29 0,1 0-33 0,0 0-52 15,0 1-61-15,1 0-108 0,0 1-130 0,0-1-77 0,2 2-50 16,-3-4-26-16,1-1-17 0</inkml:trace>
  <inkml:trace contextRef="#ctx0" brushRef="#br0" timeOffset="101177.8886">26404 8010 213 0,'-1'-3'583'15,"1"2"12"-15,-2-2-59 0,0 3-95 0,2-4-96 0,0 3-96 0,0-1-60 16,0 0-40-16,0-1-22 0,2 3-12 0,0-1-14 0,-2 0-11 15,1 1-15-15,1-3-18 0,-1 3-15 0,3 0-19 0,-3-3-11 16,3 3-15-16,0 0-6 0,2 0-6 0,1 0-3 0,-3 0-4 0,5 0 0 16,-3 0-3-16,3 0-1 0,1 0-2 0,-2 0 0 0,-1 3-1 15,1-3-3-15,0 3-1 0,-3-2 1 0,3 2-1 0,-2 0-1 0,-3 0 1 16,2 1-1-16,-2 1 0 0,-1 0 2 0,0 2 1 0,-2 0 3 16,-2-1 4-16,0 4 4 0,-2-2 2 0,-1 2 5 0,-3 3 3 0,-1-1 3 15,1 0 3-15,-4 3 4 0,-2-2 3 0,1 1 1 0,0 2 2 16,0-2-1-16,-3-2 2 0,3 2-1 0,-1-2-2 0,1-1 1 15,2 1-2-15,0-3 1 0,3 3-2 0,0-4-1 0,1 0 0 0,2-2 0 16,0 0 0-16,4-3 2 0,-1 3 1 0,2-2 5 0,2-1 3 16,1 0 3-16,2 1 3 0,5-4-3 0,2 3-5 0,2-2-9 0,2-1-11 15,6 0-22-15,1 0-24 0,5 0-34 0,2-1-39 0,5-2-87 16,0 3-112-16,3-4-91 0,1-1-84 0,1 2-44 0,2-2-24 0</inkml:trace>
  <inkml:trace contextRef="#ctx0" brushRef="#br0" timeOffset="102528.0299">28670 7965 108 0,'0'-3'328'0,"0"-1"-59"0,0 3-63 16,2-2-37-16,-2 0-25 0,0 2-16 0,0-2-11 0,0 1-7 0,0 2-5 15,0-5-7-15,0 5-8 0,0-2-6 0,0-1-4 0,0 1-1 16,0 1-2-16,0 0-1 0,0-2-4 0,0 0-3 0,0 2-1 0,0-2 0 16,0 1 2-16,0 1 0 0,0-1 0 0,0 0-2 15,-2 2-2-15,2-3-6 0,-2 3-3 0,0 0-6 0,2-3-3 0,-1 3-6 16,-1 0-3-16,1-2-7 0,-1 2-4 0,0-1-7 0,1 1-8 0,-2 0-6 16,-1 0-6-16,1 0-6 0,-2 0-4 0,-1 0-2 0,2 1-3 15,-1-1-3-15,-2 2-1 0,2 1-1 0,-4 0-2 0,1 1 2 0,0 1 0 16,0 0 2-16,-1 0 3 0,-1 2 1 0,2 1 3 0,-2 1 2 15,2 0 3-15,0 2 2 0,0-2 4 0,-2 4 3 0,2-2 1 16,0 2 3-16,4 1 2 0,-2-1 2 0,1 1 1 0,2 0 1 16,1 3 0-16,0-5 2 0,2 3 0 0,2-1 0 0,0 1-1 0,1-1 1 15,2-1 0-15,1 0 0 0,-2-1-1 0,4-1 1 0,0-1 1 0,2 1 0 16,-1-3 0-16,1-3-2 0,2 1 2 0,1 0-1 0,-2-3-1 16,3-1-3-16,2-2-1 0,0-2-1 0,0 1-1 0,3-4 2 15,-4 1 0-15,3-2 1 0,-1-3 2 0,-1 2 4 0,1-5 5 0,0 1 5 16,-4-1 6-16,0-2 6 0,0 0 7 0,-4-1 6 0,-1-2 5 15,0 2 2-15,-2-3-2 0,-1 0-1 0,-3-1-6 0,-2 2-10 16,-2-3-15-16,-3 1-35 0,-5 0-44 0,-2 3-71 0,-2-2-84 0,-5 1-131 16,-5 2-151-16,-6 1-82 0,-1 2-44 0,-6 0-27 0,-5 0-15 0</inkml:trace>
  <inkml:trace contextRef="#ctx0" brushRef="#br0" timeOffset="106543.2934">21425 5078 82 0,'-5'-3'135'16,"-1"1"-61"-16,2 0-31 0,-1 2-17 0,-2-1-5 0,1 1 3 16,-2-2 3-16,0 0 6 0,0 2 0 0,0 0-3 0,-2 0 2 0,0 0 4 15,-1 0-1-15,-2 0-2 0,-1 0 0 0,0 0 0 0,-1 0 0 16,-2 2 2-16,1 0 2 0,-3-2 2 0,1 1 1 0,0-1 3 0,-2 0 4 15,0 0 5-15,-2 0 2 0,2 0 0 0,-2 0 0 0,3 0-1 16,-5 0-3-16,2 0-2 0,-1 0-4 0,2 0-4 0,-1 0-4 16,0 0-3-16,-1 0-3 0,1 0-4 0,-2 0-5 0,3 0-5 0,0 0-2 15,-1-1-2-15,0 1-2 0,2 0-2 0,-2 0 0 0,4 0-1 16,1-2-1-16,-1 2 0 0,3 0-3 0,0 0 0 0,3 0-2 16,-1 0-4-16,1 0 1 0,3 0-1 0,-2 0-3 0,3 0-1 0,1 0-2 15,-1 0 0-15,2 0-1 0,-2 0-3 0,4 2-2 0,-1-2 1 16,0 1-2-16,2 1-2 0,-3 0 0 0,3 1 1 0,-2-2 1 0,2 2 2 15,-4 2 1-15,4-2 1 0,0 2 2 0,-3 1 3 0,3 0 5 16,-2 2 3-16,0 1 3 0,0 1 3 0,0 2 2 0,-1 0 2 16,0 3 2-16,1 0 0 0,0 3 1 0,0 1-2 0,1 1 0 0,-4 4-1 15,3 0 0-15,0 1 2 0,1 3 1 0,-3 4-1 0,1-1 3 16,1 1 1-16,1 5 3 0,0 1 4 0,0 2 2 0,0 2 1 0,1 3 1 16,0 0 1-16,-3 3 1 0,4 2 1 0,1 2-2 0,-1-2-3 0,1 5-4 15,-1 0-1-15,0 0-4 0,2 1-4 0,-1 0-2 0,-1 1-2 16,2-1 0-16,0 2 1 0,0-1 2 0,0 1 2 0,0 1 3 15,0-1 2-15,0 2 2 0,0 0 1 0,0 0 1 0,0 0 0 0,0 2 2 16,0-3-1-16,0 3-2 0,0-3-1 0,0 1-1 0,0-2-2 0,0-1-4 16,0-1-4-16,0-2-3 0,0 0-4 0,0 0 1 15,0-2 0-15,0-4 1 0,-1 2 0 0,1 0 2 0,-2-3 1 0,0 1 1 16,2-3 0-16,-1 0 1 0,-1 0 0 0,2 0 2 0,0-1 1 0,0-3 3 16,0 2 2-16,0-3-1 0,0 0-2 0,0-1 1 0,0-1-2 15,0-1-1-15,2-3 0 0,-1-1-2 0,1-2-1 0,0-1-1 0,-1-1 0 16,2-4-1-16,1-1-1 0,-1 0-1 0,0-3 1 0,3-4-1 15,-3 3-1-15,2-3 0 0,-2-2 0 0,2-1 0 0,-2-2-2 16,2 0 0-16,-2 0 0 0,2-2 0 0,-4 0 1 0,2-2-2 0,1 1-1 16,0-1 0-16,-2-2-1 0,1 2 0 0,1-1-1 0,-3-2 1 15,2 2-1-15,-1-2 1 0,1-1 0 0,-2 1 0 0,2-1-1 0,-3 0 0 16,4-1-2-16,-4 0 2 0,1 0 0 0,1 0 1 0,-1 0 0 16,1-2 1-16,0 1 0 0,-1 1 2 0,3-1-1 0,-3-1 1 15,2 1 1-15,-1 1-1 0,1-2 2 0,-2 0 0 0,2 2 1 0,1-1-1 16,-3 0 1-16,3-1 0 0,-1 3-1 0,0-4 2 0,0 3-1 15,2 1-1-15,-1-3 1 0,1 3-2 0,2-1 2 0,-3-1 0 0,3 1 0 16,0 1 1-16,0-1 0 0,-1-1 0 0,4 1 1 0,-1 0-1 16,1 0 2-16,-1 0 0 0,5-1 0 0,1 1 0 0,-1-1-2 15,2 2-1-15,2-1-3 0,2-2-1 0,3 1 0 0,-1 1-5 0,5-3-2 16,0 1-3-16,0 0-2 0,1-1-5 0,1 0-5 0,4-1-5 16,-2 0-2-16,1-2-2 0,1 3 0 0,1-2-2 0,-3-1 0 0,2 0-2 15,-3 0 0-15,2 0 2 0,-2 0-1 0,-1 0 2 0,-3 0 1 16,0 0 3-16,-4 0 5 0,0 1 3 0,-2-1 3 0,-3 1 5 0,-2 0 5 15,-2 1 11-15,-2-1 10 0,-3 2 8 0,-2 0 10 0,1-2 4 16,-6-1 4-16,2 3 1 0,-3 0 0 0,0 0-5 0,-3 0-8 16,2-2-12-16,-4 2-18 0,-2-2-27 0,3 1-34 0,-3-1-57 15,0 0-72-15,-1 2-103 0,-1 0-121 0,-1 0-67 0,2 0-39 0,0 0-17 16</inkml:trace>
  <inkml:trace contextRef="#ctx0" brushRef="#br0" timeOffset="121226.6069">29759 4811 36 0,'0'2'474'0,"-4"0"-19"0,4-2-48 16,-1 1-60-16,-1 1-45 0,1-2-35 0,1 1-24 0,-2 1-18 15,0-2-14-15,2 0-12 0,-1 0-11 0,1 0-10 0,-2 0-13 0,2 0-12 16,-1 3-13-16,1-3-14 0,0 0-12 0,0 0-13 0,0 0-12 16,0 0-12-16,0 0-9 0,0 0-11 0,0 0-8 0,0 0-10 0,0 0-9 15,1 0-7-15,1 1-10 0,-2-1-9 0,1 1-8 0,3 1-2 0,0-2-8 16,1 1-6-16,4 1-9 0,-1-2-10 0,4 2-12 0,2-1-16 16,2-1-16-16,1 2-18 0,5-2-20 0,-1 2-20 0,2-2-26 0,3 0-28 15,0 3-35-15,1-3-41 0,-3 0-45 0,2 4-46 0,-5-3-64 16,1 1-78-16,-2 0-37 0,-3 1-18 0</inkml:trace>
  <inkml:trace contextRef="#ctx0" brushRef="#br0" timeOffset="121384.5603">29746 5070 379 0,'-5'3'546'0,"3"-1"-37"0,1 1-65 0,-1-2-77 15,2 2-85-15,2-3-57 0,1 0-40 0,2 0-25 0,1 0-15 0,2 0-11 16,5-2-11-16,-2 1-10 0,4-3-14 0,3 2-18 0,2-1-20 15,2-1-24-15,-1-1-26 0,6 0-31 0,0 0-33 0,1 0-48 0,2-1-55 16,0 0-80-16,2 0-95 0,0-2-95 0,1 3-97 0,-1-3-52 16,1 1-28-16,0 2-13 0</inkml:trace>
  <inkml:trace contextRef="#ctx0" brushRef="#br0" timeOffset="122291.6787">30961 4950 381 0,'-8'-5'655'15,"-2"0"16"-15,3 0 12 0,1 0 9 0,1 3-113 0,2-3-172 0,-3 2-113 16,3-1-80-16,1 1-44 0,0 1-27 0,2 0-18 0,-1 1-14 15,1 1-15-15,0 0-16 0,1-2-21 0,-1 2-21 0,4-2-17 16,-1 1-18-16,1 1-15 0,1-2-16 0,1 1-17 0,4 1-15 0,4-1-18 16,0 1-16-16,7-3-21 0,1 1-23 0,0 1-28 0,7-2-28 0,2 1-40 15,1 0-45-15,4 0-67 0,-1 0-77 0,3 1-81 0,-2-2-82 16,1 0-38-16,0-2-16 0,0 2 1 0</inkml:trace>
  <inkml:trace contextRef="#ctx0" brushRef="#br0" timeOffset="122743.4282">31714 4593 298 0,'0'-5'483'0,"1"-1"-37"0,-1 2-78 16,0-1-97-16,0 2-57 0,0 0-38 0,0 1-22 0,0-1-16 15,0 1-11-15,0-1-8 0,0 3-12 0,0 0-16 0,0 0-17 0,0 0-17 16,0 0-15-16,0 0-12 0,-1 0-10 0,-3 1-10 0,3 1-6 0,-5 0-5 16,3 1-1-16,-2-1 1 0,-2 4 1 0,-1 0 2 0,-2 1 3 0,-2 3 1 15,3 2 5-15,-5 0 2 0,2 0 3 0,-3 3 3 0,2-1 2 16,-1 3 2-16,0 1-1 0,0 1 0 0,2 0-2 0,1 1-1 0,-1 1-2 15,4-1-2-15,0 3-2 0,-1-3-2 0,2 2-3 0,2-1-4 0,2-1-8 16,2 0-5-16,1 1-8 0,0-2-7 0,3-1-11 0,2 1-14 16,1-2-11-16,2-1-14 0,1-1-12 0,1 0-13 0,4-3-11 0,-1 0-11 15,2-4-6-15,1 0-3 0,1 0 0 0,0-4 4 0,0 1 9 0,0-4 10 16,1 1 17-16,-1-2 22 0,-1-3 23 0,-1 0 26 0,-2-1 28 16,-1-1 28-16,0-3 25 0,-3 2 23 0,0-1 19 0,-4-3 15 0,-1 1 8 15,-4-1 2-15,-2 0 0 0,-1-1-5 0,-5-1-8 0,-1 2-12 0,-4 0-18 16,-1-2-17-16,-6 4-31 0,2-1-35 0,-6 1-50 0,-3 2-52 15,1 2-105-15,-1 2-132 0,-3 2-92 0,0 2-75 0,0 2-37 0,0 2-19 16</inkml:trace>
  <inkml:trace contextRef="#ctx0" brushRef="#br0" timeOffset="123660.9047">29975 7778 235 0,'-1'0'614'0,"-1"0"5"15,0-3 1-15,2 3-2 0,0 0-126 0,0 0-191 0,0 0-117 16,0 0-84-16,2-1-51 0,1 1-34 0,2-1-28 0,-2-1-25 0,3 2-22 16,2-2-27-16,3 1-30 0,2-1-33 0,1 0-41 0,5-1-45 15,1 3-54-15,1-3-58 0,5 1-75 0,-3-1-84 0,2 2-43 0,-1-2-23 16</inkml:trace>
  <inkml:trace contextRef="#ctx0" brushRef="#br0" timeOffset="123827.6031">30054 7906 371 0,'-5'2'584'0,"4"1"7"15,-3 0-47-15,3-2-75 0,1 0-109 0,0-1-124 0,0 0-75 0,0 0-51 16,1 0-31-16,4 0-24 0,2-1-22 0,1 0-21 0,4-2-32 16,1 3-39-16,4-3-47 0,4-2-55 0,3 2-69 0,6-1-74 0,1-1-93 15,3-1-102-15,3-1-55 0,3-1-28 0,-1-1-14 0</inkml:trace>
  <inkml:trace contextRef="#ctx0" brushRef="#br0" timeOffset="124326.7544">31391 7546 374 0,'2'-3'450'0,"0"0"-64"0,1-1-65 16,-3 4-65-16,1-3-41 0,-1 1-32 0,0 2-15 0,0 0-7 0,0 0-7 15,0 0-8-15,0 0-10 0,0 0-11 0,-1-2-13 0,1 1-13 0,-3 1-13 16,3 0-11-16,-4 0-12 0,3 0-13 0,-2 1-8 0,-1 1-10 0,-1 0-3 16,-2-2-6-16,1 3-1 0,-4 2-1 0,-1 0-2 0,-3 2-1 15,1-2-1-15,-4 2-1 0,1 3-1 0,-3 0 0 0,-2 2-1 16,2-1-1-16,-1 2-1 0,-1 1-1 0,0-1-4 0,3 4-3 0,-1-2-3 16,3 1-2-16,-1 1 0 0,2-1 0 0,1 2-1 0,5-1 1 0,-1 1-1 15,1 0-2-15,4 0-5 0,3-3-5 0,2 5-7 0,4-3-10 16,0-2-10-16,9 2-14 0,-2-4-17 0,5 0-18 0,3-1-21 0,1-1-19 15,5 0-19-15,2-4-14 0,2-1-12 0,2-3-11 0,-1 0-7 16,4-3-7-16,-1-1 14 0,0-2 19 0,-3 0 27 0,0-3 28 0,-1-2 32 16,-4 2 31-16,-4-1 34 0,-3-2 37 0,0-1 26 0,-6 1 25 0,-3-2 20 15,-5 3 20-15,-4-1 15 0,-1-3 15 0,-6 3-1 0,-2-1-8 16,-5 0-14-16,-4 1-14 0,-6 1-23 0,1 2-26 0,-7-2-37 0,-3 4-46 16,-2-1-61-16,-3-1-68 0,0 3-107 0,-5 0-126 0,2 3-74 0,-1 3-46 15,0 0-25-15</inkml:trace>
  <inkml:trace contextRef="#ctx0" brushRef="#br0" timeOffset="125492.9494">31963 4879 77 0,'0'-6'448'0,"0"3"-30"16,0-1-90-16,2 1-122 0,0-2-67 0,-1 2-39 0,1-2-21 0,0 1-10 16,2-1-7-16,1 2-3 0,-2-1-6 0,2 1-8 0,-1-2-9 15,3 3-10-15,-1-3-6 0,3 1-3 0,0 0-5 0,0 2-5 0,2-1-1 16,-1 0-1-16,1 1 2 0,-1 1 0 0,2-1 1 0,-3-1 2 0,4 3 0 16,-4-2-1-16,1 1 1 0,1 1 0 0,-3 0 2 0,0 0-1 0,-2 0 1 15,2 0 1-15,-2 0-1 0,-1 0 1 0,-2 0 1 0,2 0-1 16,-2 0 0-16,0 0-3 0,0 0-1 0,-1 0-3 0,-2 1-3 0,1 1-2 15,-1-2-2-15,2 3-1 0,-2-1 1 0,0 1 2 0,2 0 2 0,-2 2 3 16,0 2 0-16,0 0 2 0,0 2 1 0,0 2 3 0,0 1 0 0,0 1 4 16,0 2-1-16,0 3 2 0,0 0 0 0,1 2 1 0,-1 0-2 15,0 5-1-15,2-1-5 0,-2 0-2 0,0 3-4 0,2 2-2 0,-2 2-3 16,0 1-1-16,0 1-1 0,0 2 0 0,0 3 4 0,0-1 3 0,0 3 1 16,0 2 2-16,0 4 2 0,0 0 0 0,0 2 2 0,-2 3 2 0,2 0 1 15,-3 4 2-15,1 1 1 0,-1 3 1 0,0-1-2 0,-3 4-4 0,3-1-3 16,-2 2-4-16,-2-1-5 0,1 2-6 0,-2-1 2 0,0 1 2 0,0-1 5 15,0 0 0-15,-1 0 3 0,-1 1 0 0,2-1 3 0,-2-1 3 16,0 1 0-16,0-1 4 0,0 0 1 0,-2-1 3 0,3-1 1 0,-2 0 1 16,1-2-4-16,2 0-9 0,-1-3-6 0,0-1-6 0,0-1-5 0,3-4-3 15,0-2-5-15,0-1-3 0,1-4-2 0,2-1 1 0,-1-2-1 0,1-3-1 16,2-2 2-16,-3-2 1 0,3-3 2 0,1-3 3 0,-3-2 2 0,3-2 4 16,-5-2 5-16,4-2 5 0,-1-3 11 0,0-2 11 0,-1-1 11 15,0-5 10-15,0 0 4 0,-5-2 1 0,0-2-2 0,-1-2-7 0,-3-2-10 0,-3-2-15 16,-1 0-17-16,-5-4-18 0,-2 0-34 0,-2-1-41 0,-4-1-111 15,-2-1-143-15,-3 0-95 0,-1-3-72 0,-4 0-36 0,-1 0-19 0</inkml:trace>
  <inkml:trace contextRef="#ctx0" brushRef="#br0" timeOffset="126892.7562">32075 6253 210 0,'-1'0'549'0,"-1"0"10"0,0 0-57 16,2 0-90-16,0 0-84 0,-2-2-82 0,2 2-45 0,-2 0-30 0,2 0-16 16,0-1-10-16,0 1-9 0,0-1-8 0,0 1-11 0,0-2-15 15,0 1-16-15,0 1-14 0,0-3-12 0,0 1-14 0,0 1-8 0,0 1-8 16,0-4-8-16,0 3-5 0,0 1-5 0,0 0-5 0,0-1-4 0,0 1-3 16,0 0-2-16,0 0-1 0,0 0-3 0,0 0-2 0,0 0-3 0,0 0-2 15,0 0-4-15,0 0-4 0,0 0-1 0,0 0-3 0,0 0-2 0,-1-2-2 16,1 2-3-16,0 0-1 0,-2-1-2 0,1 1-1 0,-3 0-1 15,3-2 0-15,-2 2 1 0,-1-1 0 0,1-1-2 0,0 2 0 0,-5-1 0 16,4-1 0-16,-4 2 1 0,-1-1-1 0,-1-1 2 0,0 2 3 0,-1-3 1 16,-3 2 2-16,3 0 2 0,-3-1 2 0,2 1 3 0,0-1 2 0,-1 0 4 15,2 1 5-15,0-1 6 0,2 2 8 0,1-2 6 0,-1 2 6 0,4 0 5 16,0-3 3-16,0 3 5 0,2 0 4 0,0-2 1 0,-1 0 2 16,4 2 1-16,0 0-1 0,0 0-1 0,0 0-1 0,2 0-5 0,0 0-8 15,2 0-4-15,3 0-5 0,-1 0-2 0,3-1-4 0,3 1 0 0,5-2-4 16,-1 0-3-16,4 2 0 0,4 0-3 0,3-3-2 0,-2 3-2 0,7-2-2 15,2 2-4-15,0 0-4 0,0-2-4 0,3 2-3 0,-1-1-4 16,1-1-6-16,0 2-4 0,-3-2-3 0,0 1-2 0,0 1-1 0,-3-2 1 16,-2 0 0-16,-1 0 3 0,-3 1 2 0,-2-2 7 0,-1 1 5 15,-3 1 8-15,-3-3 8 0,-1 3 4 0,-3 0 4 0,0-1 3 0,-4-1 3 0,-2 0 3 16,1 0 2-16,-4 0 0 0,1 0-2 0,-2-1 1 0,-2-1 0 0,0 0 0 16,-2-2-3-16,-2 2-1 0,1-2-2 0,-2-1 0 0,0 0 2 0,-1 0 0 15,-1 1-2-15,0-1 0 0,-1 1 0 0,-2-1 2 0,1-1 2 16,1 1 2-16,0 1-1 0,1 1 1 0,-2 0-1 0,3 0-1 0,1 2-3 15,2-1-2-15,-2 2-1 0,2 0-1 0,1 0-2 0,0 1-2 16,2 1-3-16,0 1-3 0,0 0-3 0,0 0-3 0,0 0-2 0,2 1-1 16,0 1 1-16,-1 1-1 0,3 0 2 0,-1 0-1 0,2 0 2 0,-2 1 1 15,3 1 1-15,0 1 2 0,1 0 4 0,-3 0 3 0,3 1 2 0,-1-2 2 16,2 2-1-16,-2 0 1 0,1-1 1 0,-2 0 1 0,1 0-1 0,0 0 3 16,-1 0 0-16,-1-2 3 0,0 1 2 0,-1-1 0 0,0-1 2 15,-1 2 0-15,-1-3 2 0,-1 1 5 0,0 1 4 0,0-3 3 0,-1 3 2 16,-1-1 3-16,-3-1 3 0,2 0 1 0,-2 1 2 0,-1 0-2 0,-3 1-2 15,1-1-11-15,-2 3-16 0,-1-1-25 0,0 0-29 0,0 2-53 0,-2-1-63 16,5-1-96-16,0 2-115 0,-1 2-73 0,3-1-57 0,1-1-30 16,2-1-16-16</inkml:trace>
  <inkml:trace contextRef="#ctx0" brushRef="#br0" timeOffset="127259.4599">33069 5993 171 0,'0'-11'600'0,"0"0"9"0,-2 1-21 0,0 0-34 0,2 2-122 16,-1 0-166-16,1 2-87 0,-2 0-50 0,1 0-29 0,1 2-17 0,-2 1-16 15,-1 0-13-15,1 1-18 0,-1 0-18 0,0 2-14 0,-1 2-13 16,-3 0-7-16,2 1-4 0,-1 2-3 0,-1 0 0 0,-2 4 0 15,1-2 1-15,-2 6 1 0,1-1 5 0,0 2 1 0,-1 1 4 0,2 1 2 16,-1 2 1-16,2-1 2 0,1-1 2 0,3 2 0 0,-2-2 2 0,3 1 0 16,1 0 0-16,1-2-2 0,0 1 1 0,1 0-2 0,1-2-1 15,3 3-2-15,0-3-1 0,-1 1 0 0,4-1-3 0,2-2 1 16,-1 0-1-16,2-2-1 0,2-2 1 0,0-1 2 0,1-1 3 0,-2 0 7 16,6-3 8-16,-5-2 10 0,2-1 12 0,0-1 12 0,0-3 10 15,0-2 10-15,-2-2 9 0,0-2 6 0,-3-1 6 0,1-2 2 16,-3-2-2-16,-3-3-3 0,-1-2-6 0,-2-1-10 0,-4-2-13 15,1 2-25-15,-6-3-32 0,-1-1-46 0,-2 1-56 0,-5-2-84 16,-4 3-102-16,-2 0-116 0,-5 3-128 0,-3-1-66 0,-2 5-36 0,-4 3-19 16,-1 3-11-16</inkml:trace>
  <inkml:trace contextRef="#ctx0" brushRef="#br0" timeOffset="133193.4143">7917 664 320 0,'0'0'331'0,"0"0"-124"0,0 0-65 0,0 0-39 16,0 0-17-16,0 0-9 0,0 0-2 0,0 0-2 0,0 0 1 16,0 0 2-16,0 0 2 0,0 0 0 0,0 0 0 0,0 0 0 15,0-1-3-15,0 1-3 0,0 0-4 0,0-2-5 0,0 2-5 16,0-1-4-16,0-2 0 0,0 3-1 0,0-2 0 0,0 0 1 0,0 1 1 15,0-2 2-15,0 2-1 0,0 0-2 0,0-3-2 0,0 3-4 16,0-1-4-16,-2-3-3 0,2 3-2 0,-1-1-4 0,-1 0-4 16,2-1-4-16,-2 0-4 0,-2-1-7 0,3 1-3 0,-3 0-5 15,1 1-3-15,0-4-2 0,1 3-3 0,-3-2-3 0,2 0-1 0,-2 0-3 16,0 0-1-16,0 1-1 0,-2-3-1 0,1 1 0 0,-1 0 0 16,-2 1 0-16,1-1-2 0,0-1 0 0,-1 1-1 0,-2 1-2 15,1-2 0-15,-2 1 0 0,1 0-1 0,-2 0-1 0,-1 2 0 16,-1-4-1-16,0 1-1 0,0 3 0 0,-2-1 0 0,-2 0 0 0,3 2 1 15,-4-3 2-15,1 3 1 0,-2-2 3 0,-1 3 1 0,1-2 0 16,-1 3 4-16,0-3 1 0,-1 3 1 0,-1-1 3 0,0-1 2 16,-3 3 0-16,2-1 1 0,-2-1 2 0,0 3-1 0,1-2 0 15,-3 1 0-15,3 1 1 0,-2-1-1 0,1 1-1 0,-1 0 0 0,-1 0-1 16,1 0 0-16,1 0-1 0,0 0 1 0,1 0 1 0,-1 0-2 16,1 0 0-16,2 0 0 0,-1 0-2 0,0 1 1 0,1-1 0 15,2 1-1-15,-2 1-1 0,2-2 1 0,-1 1-1 0,2 1 0 0,-3 1-1 16,2-2 0-16,0 2 0 0,1 0 0 0,-2-2 0 0,1 2 0 15,-1 0-1-15,0 2-1 0,-1-1 0 0,0-1 1 0,1 1 0 16,0-1-1-16,0 2 1 0,-1-1 0 0,1 2-1 0,0-2 2 0,1 3 0 16,0-4 3-16,0 4 0 0,3-1 2 0,-3 1 2 0,3-2 0 15,1 2 1-15,1-2 1 0,1 1-1 0,-1 0 2 0,4 0-1 16,-2 0 1-16,2 2-1 0,0-2 1 0,0 1-2 0,2-1 0 16,-1 2-1-16,2-2-1 0,2 1-1 0,-4 0-1 0,5-1-1 15,-1 1 1-15,-1 0 0 0,1 1 0 0,2-2 0 0,-2 4 0 0,0-3-1 16,2 1-1-16,1 1 1 0,-1-2 0 0,-1-1 0 0,2 2-1 15,-2 1 1-15,2-1 0 0,0-1-2 0,0 2 2 0,-1-1-1 16,0 0 1-16,1 0-2 0,2 0 1 0,-2 1-1 0,0-2 0 16,2 1 1-16,-2-2-1 0,1 4 0 0,2 0-1 0,-1-1 1 0,0-1 0 15,0 1 1-15,1 0-2 0,-1 0 1 0,1-1-1 0,1 5 3 16,-1-3 1-16,0 2 2 0,2-2 1 0,-1 2 2 0,-1-2-1 0,1 1 2 16,-2 2 0-16,3-2 1 0,0 2 2 0,0-3 0 0,0 4 1 0,0-2 1 15,0 0-1-15,3 0 0 0,-2 2-1 0,1-3 1 0,-1 0 0 16,1 1-1-16,0 0-1 0,-1 1 1 0,1-4 0 0,1 4 0 0,-1-1 1 15,-1-2-1-15,2 1 0 0,1-1-1 0,-1 2 0 0,1-2 0 0,-1-1 0 16,-1 1 1-16,1-1 0 0,0 0 0 0,2 1-1 0,0-1 1 0,-2 0 1 16,3 1-1-16,-3-1 1 0,2-1-1 0,0 1 0 0,0 2 0 15,1-2 0-15,0 1 0 0,1-1-1 0,-1 2 1 0,-1-2-1 0,1 0-1 16,2 1-1-16,-2-1 0 0,1 0-1 0,-1 2 1 0,1-1-2 0,0-1 1 16,0 1-1-16,-1 0 0 0,2-1 0 0,1 0 0 0,-2-1-1 0,-1 2 0 15,0-1 1-15,2 0-2 0,0-1 1 0,0-2 0 0,-1 2 1 0,0 1 0 16,1-1 0-16,-2-1 1 0,3 1 0 0,1 0 3 0,-2-3 1 15,0 3 1-15,0-2 2 0,1 1 1 0,1-2 3 0,0 1 2 0,2 0 2 16,-1 0 2-16,2 0 2 0,-2-2 2 0,2 0 2 0,2 1 1 0,0 2 1 16,0-3 0-16,3-1 2 0,-1 2-2 0,0-1 0 0,1-1-1 0,1 2 0 15,2-3 1-15,-1 1-4 0,2 0 0 0,-1 0-2 0,1 0-2 0,0 0-2 16,0 0 0-16,1-2-2 0,0 3-1 0,1-3-3 0,1 1 0 16,-2 1-1-16,3-3-1 0,-2 3 0 0,3-2-4 0,-2 0 0 0,0 1-1 15,2-2-1-15,-5 1 0 0,4 1-2 0,-3-2 0 0,2 2-2 0,-3-1 0 16,1-1-1-16,-1 0-1 0,1 0 0 0,-2 0-1 0,1 0 0 0,-3 0 0 15,3 0-1-15,-4 0-2 0,2 0 1 0,-2 2-1 0,2-2 1 0,-1 0-1 16,-3 0 1-16,3 0-1 0,-1 0-1 0,0 0 2 0,1 0-2 16,-3 0 1-16,3 0-1 0,-1 0-1 0,0 0 3 0,1-2 3 0,-1 2 2 15,2-1 1-15,-2-1 1 0,2 2 2 0,-1-3 1 0,0 1 0 0,0 1 3 16,3 0 1-16,-4-2 2 0,2 0 1 0,1 0 2 0,-4-1 1 0,4 0 0 16,-4 1 0-16,4-1 0 0,-3 1 0 0,0-2 1 0,3 0-1 0,-3 0 2 15,0 1 2-15,-1-3 0 0,-1 2 1 0,3-2 4 0,-3 1 1 16,1 2 3-16,-4-4 3 0,3 2 2 0,-2-1 4 0,0 1 0 0,-1-1 1 15,-1-1 2-15,1 1-1 0,1-2 2 0,-3 2-2 0,1-2 0 0,0 2-2 16,-1-2-2-16,-1 0-2 0,4 0-2 0,-3 0-1 0,1-2-4 0,-2 1-1 16,3-1-4-16,-1 1-1 0,-2-2-1 0,2 1-2 0,0-1-2 0,-3 0-1 15,3 0-1-15,-2-1 0 0,1 1 1 0,0-1-1 0,0 0 1 16,-1 1 0-16,2-2-2 0,-4 1 0 0,2 1 0 0,-1 0 2 0,-1-1 2 16,0 0 2-16,-1 0 2 0,0 3 3 0,-2-2 0 0,0-1 2 0,1 3 2 15,-2 0 2-15,0 0 1 0,1-3 3 0,-4 3 1 0,2-1 1 0,-1 0 0 16,-2 1-1-16,0 0-2 0,0 0-1 0,0-3-4 0,-2 3-4 15,1-2-5-15,-2 1-3 0,-2-1-4 0,1-2-2 0,-1 1-3 0,-2-2-4 16,-1 2-4-16,-2-4-2 0,-2 2-3 0,-2-2-2 0,1 1-4 16,-5-1-5-16,0-1-9 0,-4 2-12 0,0-2-16 0,-2 2-15 15,-3-1-19-15,-1 2-20 0,-2 0-25 0,-4-2-29 0,-2 4-33 0,-3 0-37 16,-1-1-51-16,-4 1-59 0,1-2-100 0,-3 7-122 0,-3-2-60 16,-3 2-32-16,1-1-8 0</inkml:trace>
  <inkml:trace contextRef="#ctx0" brushRef="#br0" timeOffset="145227.1523">22375 6141 78 0,'0'-1'140'0,"-1"-1"2"0,1 1 2 0,-2-1 0 0,0 0-3 16,2 1 2-16,0 1 5 0,-1-2-4 0,1 2-7 0,0-2-8 0,0 2-11 16,0 0-10-16,0 0-10 0,0 0-9 0,0 0-8 0,0 0-10 15,0 0-11-15,0 0-11 0,0 0-12 0,0 0-9 0,0 0-9 16,1-3-7-16,1 3-9 0,0 0-6 0,1 0-4 0,3 0-3 15,0 0-3-15,2 0 0 0,4 0-2 0,3 0 1 0,3 0 0 0,4 0 1 16,5 0 0-16,4 0 7 0,2 0 8 0,7 0 8 0,6 0 8 16,1 0 6-16,10-2 4 0,5 0 4 0,5-1 2 0,5 1 0 15,6-3-2-15,5 2-1 0,7-2-3 0,7-1 2 0,5 0 5 0,8 0-2 16,3-1-6-16,4-1-8 0,5 1-9 0,1-1-11 0,4-1-10 0,-1 4-8 16,5-2-6-16,0-1-1 0,1 1-1 0,2-1 1 0,-1 3 0 15,1-3-5-15,-3 2-10 0,2-1-5 0,-2 0-6 0,-3 0-1 0,-1 2 2 16,-7-2 2-16,-3 1 7 0,-5 0 3 0,-1 0 2 0,-6 0 2 15,-5 0 2-15,-3 0 2 0,-2 0 4 0,-4 2 7 0,-1-2 5 16,-3-1 9-16,-2 2 8 0,-5-2 6 0,-3 3 5 0,-6-2 3 16,-1 0 2-16,-6 0 2 0,-4 0 4 0,-3 0 2 0,-6 0 1 0,-4 0 0 15,-4 1 0-15,0-2-1 0,-7 2-1 0,-3 1 0 0,-3-1-2 0,-1 0-4 16,-6 2-1-16,0-2-4 0,-3 2 0 0,-1 0-4 0,-3 0-1 16,0 0-2-16,-3 2-3 0,-4-3-1 0,4 4-3 0,-5-1-5 0,1 0-6 15,-1 1-9-15,0 0-12 0,-3 1-16 0,-1 0-19 0,1-1-22 16,1 4-22-16,-3-3-30 0,1 2-31 0,-4 2-56 0,-2-3-70 0,-1 3-64 15,-5 0-60-15</inkml:trace>
  <inkml:trace contextRef="#ctx0" brushRef="#br0" timeOffset="145976.9907">23084 7020 378 0,'-4'0'328'0,"3"0"-112"0,-1 0-69 15,1 0-48-15,-3 0-30 0,1 0-23 0,0 0-10 0,0 0-5 0,-2 0-3 16,-1 0 1-16,0 0-1 0,-1 1-3 0,1-1-8 0,-3 2-9 16,1-1-11-16,-2 3-9 0,-2-4-6 0,0 3-3 0,3-1-1 15,-5 2 1-15,1-1 2 0,-1-1 4 0,1 1 4 0,-2 2 2 0,0-1 3 16,0-1 2-16,-3 3 1 0,1-1 6 0,-1 1-2 0,-1-2 0 16,1 2-2-16,-4 1-1 0,2 0-1 0,-2 1 0 0,1-2 0 0,-2 2-1 15,-1-2 0-15,0 3 0 0,0-1 0 0,1-1 0 0,-3 1 2 16,3-1 6-16,-1-1 1 0,3 1 4 0,-2 0 4 0,2 0 3 0,0-1 5 15,4 0 0-15,1-1 3 0,-1-1 0 0,4 1 3 0,-1-1 3 16,5 1 1-16,1-4 4 0,-2 2-2 0,6 0-3 0,-1-1-3 16,2 0-1-16,1-2-1 0,0 2-3 0,2-2 1 0,2 1-1 0,1-1 2 15,0 2 1-15,5 0-1 0,3-2 0 0,4 1-3 0,2-1-2 16,5 0-1-16,5-1 0 0,8 1 6 0,7-4 9 0,4 1 6 0,11 1 7 16,8-1 4-16,9-2 1 0,10-1 0 0,11 0-4 0,8-1-3 15,9-1-6-15,6 2 3 0,10-2 6 0,5 2 3 0,6-2-1 0,2 1-7 16,5 2-12-16,9 0-7 0,4 1-6 0,2 1-3 0,5 0-1 15,3 1-3-15,-1 1-1 0,6 1-1 0,0 1-2 0,1 1-2 0,3 1-5 16,3 1-2-16,-5-1 1 0,0 2-4 0,-2 0-1 0,-8 3-8 16,-2-1-9-16,-4 0-2 0,-6 0-1 0,-8 2 2 0,-8-3 1 15,-4 2 5-15,-9-2 6 0,-6-1 0 0,-7 0-4 0,-9-1-2 0,-2 1-1 16,-4-2 3-16,-7-1 6 0,-5-1 5 0,-6 0 7 0,-8-1 1 16,-6 0 2-16,-7-1-3 0,-7 1-3 0,-7-3-6 0,-5 2-5 0,-7-1-16 15,-7-1-23-15,-5-1-35 0,-5 1-45 0,-5-2-77 0,-7 1-96 16,-5-2-71-16,-6-2-59 0,-6 1-37 0</inkml:trace>
  <inkml:trace contextRef="#ctx0" brushRef="#br0" timeOffset="146758.6668">18055 6285 412 0,'-12'-3'601'0,"2"-1"7"0,1 1 7 0,-1-2-108 0,4 1-162 15,1 1-97-15,0 1-58 0,2 0-40 0,2 1-32 0,-1-1-15 16,0-1-12-16,2 3-10 0,2-2-10 0,0 2-10 0,1-1-9 0,2 0-11 16,1 1-13-16,5-3-10 0,2 3-10 0,0-3-7 0,5 1-6 15,4 1-4-15,2-3-3 0,3 3-6 0,3 0-7 0,4-1-6 0,1-1-6 16,2 3-13-16,1-1-15 0,3-1-20 0,-2 2-20 0,3-1-26 15,-3-1-26-15,4 2-38 0,-4-1-42 0,4 1-51 0,-2 0-55 16,-1 0-77-16,0 0-87 0,0 0-48 0,-3 0-28 0</inkml:trace>
  <inkml:trace contextRef="#ctx0" brushRef="#br0" timeOffset="147008.1004">18980 5916 565 0,'-1'-8'606'0,"-3"3"8"0,1-3-82 0,1 1-128 0,-1 3-99 0,2 1-84 16,1 0-55-16,-2 0-42 0,0 2-29 0,2-2-18 0,0 3-19 15,0 0-16-15,0 0-19 0,0 0-16 0,0 0-15 0,0 0-12 0,0 3-8 16,0-1-6-16,0 0-2 0,0 4-1 0,0-2 0 0,2 4 2 16,0 1 2-16,-2 1 3 0,0 3 5 0,0 0 6 0,0 2 6 15,0 4 7-15,0-2 6 0,0 2 5 0,-2 3 1 0,0-2 3 0,1 3 0 16,-1 0-2-16,1-1-9 0,-2 2-11 0,1-1-16 0,-1 0-20 15,0-1-24-15,0 0-28 0,-1-1-34 0,1 1-36 0,2-2-51 0,-3 0-60 16,1-2-90-16,2-1-106 0,-4 0-61 0,5-3-37 0</inkml:trace>
  <inkml:trace contextRef="#ctx0" brushRef="#br0" timeOffset="147310.8391">19280 5966 159 0,'-3'-5'585'0,"-3"3"-5"0,-1-1-11 0,0 0-13 0,-1 1-131 0,-2 2-188 16,-4 2-111-16,3-1-74 0,-5 4-41 0,0-1-25 0,-1 3-11 15,-1 1-2-15,-4 2 1 0,2 0 4 0,1 2 1 0,-2 0 4 16,-1 2 4-16,3 0 2 0,0-1 2 0,1 0 2 0,1 1 1 16,0-3 1-16,3 1 1 0,0 0 2 0,3-2 1 0,-1 0-1 0,3-1 1 15,3-2-2-15,1 1 1 0,0-1 0 0,4 0 0 0,-1-2-1 0,2 3 2 16,2-1 2-16,-1 0 2 0,6-1 2 0,-1 1 3 0,3-1 2 15,2 1 3-15,4 1 1 0,2-1 3 0,2 1 1 0,3-1 1 16,4 2 0-16,-3-2 0 0,6 2 2 0,-1 0-2 0,2 0-2 0,0 0-4 16,-2-1-4-16,2 2-10 0,0-1-12 0,-1 1-16 0,-1 0-14 15,-4-2-20-15,0 4-23 0,1-1-32 0,-4-1-38 0,0 0-49 0,-4 2-52 16,-1 0-85-16,-1-1-104 0,-2 1-61 0,0 0-39 0</inkml:trace>
  <inkml:trace contextRef="#ctx0" brushRef="#br0" timeOffset="147806.1531">18583 7091 492 0,'-4'-3'615'15,"0"-1"4"-15,1 1-43 0,0 0-67 0,1 2-115 0,1-2-140 16,1 1-83-16,0 2-56 0,0-1-35 0,0 1-23 0,1-2-13 0,2 1-8 15,2 1-8-15,0 0-7 0,2 0-7 0,3 0-9 0,2 0-6 16,0 0-7-16,6 0-5 0,0 0-8 0,0 0-6 0,6-2-6 0,-1 2-6 16,2 0-5-16,-2-1-10 0,2-1-13 0,0 2-16 0,2-1-18 15,-3 1-20-15,-2-2-19 0,3 2-23 0,-3-1-22 0,-1-1-22 0,-2 2-23 16,-2-1-28-16,-1-1-29 0,0 1-57 0,-5-1-72 0,3-1-38 16,-6 0-21-16</inkml:trace>
  <inkml:trace contextRef="#ctx0" brushRef="#br0" timeOffset="148041.9025">18792 6885 175 0,'-7'-5'456'0,"3"0"-42"0,-1 1-70 0,1 1-86 0,2 0-56 0,0 1-39 15,2 0-23-15,0 0-18 0,0 2-10 0,0 0-8 0,0 0-9 16,0 0-12-16,0 0-12 0,0 0-14 0,0 0-16 0,0 0-18 0,0 2-14 16,2-2-13-16,0 0-6 0,-2 2-3 0,1 1 2 0,-1 2 3 15,3-2 3-15,-2 3 4 0,-1 1 3 0,2 1 1 0,0 0 3 16,-2 2 2-16,0 1 3 0,0 1 5 0,0 2 4 0,0 1 4 0,0 4 1 15,0-1 1-15,-2 1 0 0,0 2 1 0,2 3-1 0,-1-2 0 16,-2 3-9-16,3-1-10 0,0 0-18 0,0 2-17 0,0-1-25 16,0-1-25-16,0 2-38 0,3-3-41 0,-2 0-51 0,3 1-59 0,0-3-87 15,1 0-99-15,0-4-59 0,2-1-36 0</inkml:trace>
  <inkml:trace contextRef="#ctx0" brushRef="#br0" timeOffset="148312.7522">19426 6838 19 0,'-4'-6'590'0,"0"2"5"0,0-1 2 0,0 2-2 15,3-2-126-15,-3 3-188 0,1-1-109 0,2 0-70 0,1 3-44 16,-2-2-26-16,2 2-14 0,0 0-7 0,0 0-7 0,0 2-5 0,0 1-6 15,0 2-5-15,0 0-4 0,0 1-4 0,0 3-1 0,0 2-2 16,-2-1 3-16,2 4 4 0,-1 1 6 0,-1 1 7 0,0 1 6 16,1 1 6-16,-1 2 5 0,-1 0 1 0,0 1-3 0,-1 2-9 0,0-1-11 15,1 2-11-15,-2-2-15 0,2 3-15 0,-2-1-19 0,0-2-18 16,1 1-25-16,-1-1-24 0,2-2-31 0,-2-1-32 0,4 0-38 16,-3-2-41-16,1-2-47 0,3-1-50 0,0-2-53 0,2-4-55 0</inkml:trace>
  <inkml:trace contextRef="#ctx0" brushRef="#br0" timeOffset="148577.553">19646 6936 285 0,'-4'-5'577'0,"-1"1"-1"16,2 1-39-16,-2 0-60 0,-4 0-117 0,5 3-147 0,-5 0-90 16,1 3-58-16,-1 0-35 0,-2 0-19 0,0 1-10 0,-2 3-4 0,1 1-3 15,-6 2 1-15,6-1-1 0,-4 2-1 0,0 4 2 0,0-2 1 16,3 3 3-16,-4 1 2 0,4-1 2 0,1 2 0 0,-1-3 1 15,4 5 2-15,0-4 0 0,0 2-1 0,1-2 0 0,4-1-2 0,-1 2 1 16,2-2-1-16,3 0-1 0,0-2 0 0,4 1 1 0,1-2-1 0,3 1-1 16,0-2-2-16,3 1 0 0,0-2-1 0,6 0-1 0,0 0 0 15,1-1-3-15,3 1-2 0,1-1-3 0,2 0-5 0,1-1-5 16,0 1-7-16,-1-3-10 0,2 2-12 0,0 0-12 0,-2 1-15 0,-1 0-19 16,-2 0-22-16,1 2-27 0,-3-1-30 0,-1 1-34 0,-3 1-37 15,-3 0-73-15,-3 1-88 0,0 0-55 0,-5 3-39 0</inkml:trace>
  <inkml:trace contextRef="#ctx0" brushRef="#br0" timeOffset="149627.9122">18079 5832 356 0,'0'-4'478'0,"-3"1"-91"0,2-2-140 0,-3 1-77 16,-1 1-44-16,1-1-31 0,-3-1-23 0,1 2-12 0,-3-2-7 15,1 2-5-15,-4-2-3 0,0 1-6 0,-1 1-5 0,-1-2-8 0,-2 2-7 16,1-2-8-16,-5 3-7 0,2-1-6 0,-3 0-5 0,0 1-2 15,-1 1 0-15,-1-1 1 0,-1 0 1 0,1 2 3 0,-2-3 0 0,0 3 3 16,2 0 3-16,-3-2 2 0,4 2 0 0,0 0 2 0,0 0 1 16,3 0 1-16,-2 0-1 0,4 0 0 0,3 0-3 0,0 0-4 15,2 0-5-15,1 2-4 0,4-2-4 0,-1 0-3 0,1 3-3 0,2-3-2 16,0 2 1-16,1 1 0 0,1 2 1 0,0-1 2 0,1 2 1 16,1 3 3-16,-3 0 3 0,3 3 3 0,-1 1 3 0,2 3 4 15,0 0 4-15,0 2 1 0,0 2 2 0,0 2 0 0,2 2-3 0,-1 2 1 16,3 1 1-16,-3-1 0 0,1 4 1 0,-1 2 1 0,3-1 1 15,-3 3 0-15,2 2 2 0,-2 0 0 0,-1 1 2 0,0 3 0 0,-1-1 3 16,-2 5 7-16,2-1 8 0,-3 4 6 0,0 0 4 0,-1 2 3 16,-2 2 2-16,2 0 1 0,-4 2 0 0,3 4 0 0,-1-3 2 0,-1 2-1 15,1-3 1-15,0 1-1 0,3-1-1 0,0-3-4 0,1 0-8 16,2-3-7-16,1-3-3 0,1-3-4 0,2 0-2 0,1-5 0 16,2-2 0-16,3-2 3 0,-1-4 1 0,3-1 2 0,3 0 2 0,3-6 1 15,1-1 2-15,3-3 0 0,3 0 4 0,4-4-6 0,2 0-11 0,5-6-20 16,6 1-20-16,3-5-36 0,5-2-41 0,6-2-73 0,7-5-90 15,3-3-103-15,6-3-109 0,6-5-59 0,0-3-34 0,5-2-23 0</inkml:trace>
  <inkml:trace contextRef="#ctx0" brushRef="#br0" timeOffset="150959.4001">17059 6526 277 0,'-3'-3'425'0,"-2"2"-89"0,1-1-72 0,-1-1-62 16,1 1-37-16,0 2-24 0,-1 0-18 0,2-2-12 0,-2 2-11 16,2-1-10-16,-3 1-11 0,3 0-13 0,-2 0-11 0,0 1-11 0,1-1-10 15,-3 2-10-15,1 0-8 0,0 1-9 0,-1 0-6 0,3 0-5 16,-4 2-3-16,-2-1-2 0,6 2 0 0,-3 0 0 0,1 0 0 16,-2 2 0-16,3-1 1 0,1 0 0 0,0 3 1 0,1-3 2 0,2 2 1 15,-3 0 3-15,4 0 3 0,0 0 2 0,0 1 1 0,4 0 3 0,-3-1 1 16,4-1 3-16,0 0-1 0,1 1 1 0,3-1-1 0,-1-2 0 15,2 0-4-15,2-2-1 0,1 1-7 0,1-3-7 0,2-2-3 16,1 0-2-16,1 0 0 0,2-2-2 0,-1-3 3 0,2 1 2 0,0-4 3 16,-3-1 6-16,2 0 5 0,-2-2 7 0,0-1 7 0,-2 0 10 0,-3 0 12 15,0 1 13-15,-3-3 8 0,-2 0 5 0,0-1 2 0,-4 1-2 16,-4 0-5-16,0-1-6 0,-3 3-16 0,-2-3-17 0,-4 1-35 16,-2 2-40-16,-4 1-69 0,-2 2-86 0,-3 0-112 0,-4 1-125 15,-1 6-72-15,-5-1-44 0,-5 3-24 0</inkml:trace>
  <inkml:trace contextRef="#ctx0" brushRef="#br0" timeOffset="154576.032">11361 6157 74 0,'2'-15'583'16,"-2"1"-19"-16,2-1-9 0,-1 3-130 0,2 1-189 0,-2 0-92 16,1 2-45-16,-2 2-23 0,3-1-12 0,-3 3-10 0,2-2-8 0,-2 2-9 15,2 1-9-15,-1 1-7 0,1 1-7 0,-1 1-6 0,1 1-6 16,1 1-7-16,0 1-8 0,2 1-5 0,-1 1-3 0,1 3-3 0,3 1 0 16,-1 1 1-16,-1-1 4 0,3 4 3 0,-1 2 6 0,0-1 3 15,3 3 4-15,-3 1 1 0,0 1 2 0,0 1 1 0,1 2 0 0,-1-1 0 16,-1 3 0-16,1-3-1 0,1 4 0 0,-1-2 0 0,0 0 1 15,3 0 0-15,-3-2 1 0,0 3 0 0,2-3 1 0,2-1 3 16,-2-1 2-16,2 0 3 0,-1-3 4 0,2-1 4 0,3 1 4 16,0-4 7-16,4-2 3 0,2-3 6 0,3-1 2 0,5-5 3 0,4-3 2 15,5-4-1-15,7-3-1 0,6-6-6 0,12-6-7 0,10-6-8 16,12-9-5-16,13-8-17 0,11-8-22 0,15-9-35 0,13-8-42 0,12-7-47 16,11-10-51-16,11-2-102 0,10-9-130 0,6-1-77 0,6-4-53 0,3-5-24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04:57.705"/>
    </inkml:context>
    <inkml:brush xml:id="br0">
      <inkml:brushProperty name="width" value="0.05292" units="cm"/>
      <inkml:brushProperty name="height" value="0.05292" units="cm"/>
      <inkml:brushProperty name="color" value="#FF0000"/>
    </inkml:brush>
  </inkml:definitions>
  <inkml:trace contextRef="#ctx0" brushRef="#br0">27448 1523 150 0,'0'0'453'0,"0"0"-65"15,0 0-98-15,0 0-76 0,0 0-66 0,0 0-36 0,0 0-24 16,0 0-8-16,0 0-3 0,0 0-1 0,0 0 3 0,1 0-1 0,-1 0-3 16,0 0-4-16,2 0-6 0,0 0-6 0,-2 0-10 0,0 0-6 0,1 0-7 15,1 0-3-15,-2 0-4 0,0 0-1 0,0 0-1 0,2 0-1 16,-2 0 0-16,0 0 1 0,0 0 0 0,0 0 0 0,2 3-1 0,0-3-1 15,-2 0 2-15,0 0-1 0,0 0 0 0,0 0-1 0,0 0 0 0,1 0-3 16,-1 0 0-16,0 0-2 0,0 0-1 0,2 0-1 0,-2 0-1 0,0 0-1 16,1 0 0-16,1 2 1 0,0-2 0 0,-1 0 1 0,2 2 1 0,1-1 0 15,1-1 2-15,0 2-2 0,2-2 1 0,-1 2-1 0,2-2 1 16,3 0 1-16,-1 4-1 0,3-3 0 0,0 1 0 0,4-1 1 0,0-1-3 16,0 2-3-16,5 0-1 0,0-2-2 0,4 1 2 0,0 1 2 0,3-2 0 15,2 1 4-15,1 0 0 0,1-1 0 0,4 0 1 0,-1 0 0 0,4 0-1 16,1 0 0-16,0 0-1 0,1 0 2 0,1 0-1 0,2 0-2 15,0 0-2-15,1 0-4 0,0 1-2 0,0-1-3 0,1 0-3 0,0 0 0 16,-2 0-3-16,1 0-3 0,-2 0-2 0,2 0 0 0,-3 2-2 0,-1-2-2 16,1 0-1-16,0 2 1 0,-4-2 0 0,4 0 3 0,-4 0 0 0,4 0 3 15,-4 1 2-15,1-1 2 0,-2 0 2 0,3 0 1 0,-1 0 3 0,-2 0 1 16,1 0 1-16,-3 0 2 0,2 0 1 0,0 0 1 0,2 0-2 0,-2 0-1 16,0 0-2-16,0 0-1 0,-1 0-1 0,1 0-2 0,2 0 0 0,-2 0-2 15,1 0 0-15,-1 0-3 0,0 0-2 0,2 0 0 0,-2 0-1 16,-2 0-1-16,1 0-1 0,1 0-2 0,-2 2 0 0,-2-2-1 0,1 1-2 0,2-1 1 15,-4 3 1-15,2-1 1 0,-4-1 1 0,1 2 1 0,0-2 2 0,-2 1 1 16,0 0 2-16,0 1 2 0,-3 0 1 0,-1 0 2 0,0-1 2 0,0 1 1 16,0 1 1-16,-5-1 1 0,4-1-1 0,-3 1-1 0,0-1-1 15,-1 0 1-15,1-1 0 0,-4 1 0 0,3 0-1 0,0 1 0 0,-3-3-1 0,2 4 0 16,-2-3-2-16,3 1 1 0,-3 0 1 0,0-2-2 0,3 1 1 0,-2 1-2 16,1-2 0-16,0 1 1 0,2-1-2 0,0 0 0 0,0 0 0 0,-1 0 1 15,1 0-2-15,0 0 0 0,1 1 0 0,-2-1-2 0,3 0 0 0,-4 1-1 16,1-1-1-16,-1 2 1 0,2 0 0 0,-4-2-2 0,1 1 1 0,-1 1 0 15,-1-2-1-15,0 1 0 0,-4 1-1 0,1-1 1 0,0 2-2 0,-3-1 2 16,2-1-1-16,-2 0 1 0,1 3-2 0,-2-3 0 0,-2 1 1 16,0 1-1-16,1-3 1 0,-1 3 0 0,-1-2 1 0,2 2-1 0,-3-2 2 0,1 1 0 15,-1 1 1-15,0-3 0 0,2 4 0 0,-2-4-1 0,1 3 2 0,-1-3 0 16,2 0 1-16,0 2-1 0,0 0 1 0,-2-1 0 0,1-1-1 0,2 2 0 16,-3 0-1-16,2-2-1 0,-1 0 0 0,2 3 0 0,-3-3-1 15,1 2 1-15,-1 0-1 0,2-1 1 0,-2-1-1 0,0 2 0 0,-1 0 1 0,2-2-1 16,-1 1 1-16,-2 1 0 0,1-2-1 0,2 1 2 0,-4 0 0 0,0-1 1 15,0 1 0-15,0-1-1 0,-1 2 2 0,-1 0 0 0,-1-2 2 0,0 0-5 16,0 0 0-16,0 0-8 0,0 0-10 0,0 0-15 0,0 0-20 0,-1 0-27 16,-4 0-31-16,2 0-50 0,-2-2-60 0,1 0-103 0,0 1-127 15,-1-1-71-15,-1 0-44 0,-1 1-23 0,2-3-10 0</inkml:trace>
  <inkml:trace contextRef="#ctx0" brushRef="#br0" timeOffset="2432.8335">2684 2665 6 0,'-2'-2'310'0,"-1"-1"-108"16,3 3-58-16,-2-4-35 0,2 3-15 0,0-1-7 0,0 0-2 0,0-1-1 15,0 1-5-15,0 2-8 0,2 0-8 0,-2-2-8 0,1 2-6 16,1-1-6-16,-2-1-6 0,2 2-6 0,-1 0-9 0,2 0-5 0,0 0-6 16,-3 0-5-16,2 0-3 0,-1 0 1 0,1 0-1 0,1 2 2 0,-3-1 1 15,2-1 3-15,-2 2 0 0,1-2 1 0,1 0 3 0,-2 2 1 0,2 1 4 16,-1-3 3-16,1 0 2 0,-2 2 2 0,2 1 0 0,-1-3-2 0,-1 4-1 16,2-4-2-16,-1 0-1 0,-1 3-1 0,3-3 0 0,-3 4 1 15,0-4-1-15,2 1-1 0,-1 3-1 0,-1-3-1 0,2 1-2 0,-2 0-2 16,1 1 1-16,1-3-1 0,0 2 0 0,-1 1 1 0,1-2 1 0,1 1-1 15,-1-1-1-15,-1 2 1 0,3 0-1 0,-1-2 0 0,1 3 2 0,-1-1-1 16,2 0 0-16,0 0 2 0,0-1 0 0,0 1 1 0,-1 1 1 16,4-1 0-16,-2-1 0 0,1 1 4 0,1 2 1 0,1-1 1 0,-1-1 3 15,0-1 1-15,4 1 1 0,0 1-1 0,-1-1 1 0,3-1-1 0,0 1 1 16,0 0 0-16,2 0 0 0,1 0-2 0,1 0-3 0,1 0-1 0,1-2-1 16,1 3-4-16,1-1 0 0,0 0-3 0,2-2-2 0,-2 1-2 15,2 0-1-15,1 0-3 0,0-1 0 0,2 1-3 0,-3 1-1 0,1-3-1 16,1 2-1-16,-1-2 0 0,2 0-1 0,-2 0-2 0,-1 0 0 0,1 0-2 15,2 0-1-15,-2 0 2 0,0 0-2 0,1 0 0 0,-4 0 2 0,3 0 1 16,-1-2 1-16,1 2 1 0,0-1 2 0,-2-1 1 0,2 2 1 0,0-2 3 16,-1 2 1-16,1-1 1 0,0-1 1 0,-2 1 2 0,2 0 1 15,-2-2 2-15,3 1-1 0,-1 1 0 0,-1-2 0 0,3 1-1 0,-2-1 0 0,0 0-1 16,0 0-1-16,2 2-1 0,-3-2-1 0,3 0 0 0,-2 1-1 16,1-1 1-16,-1 1-2 0,0-1-2 0,-1-1 0 0,0 3 0 0,-1-1-1 15,-1 0-1-15,1-1 0 0,-3 3-1 0,2-2-1 0,-4 0 1 0,1-1-1 16,-1 1 0-16,-3 1 0 0,2-1-2 0,-2 0 2 0,0 2 0 15,-2 0-1-15,1-2 0 0,-3 2-1 0,0-1 1 0,0-1 0 0,-1 2-1 16,-2-2 0-16,0 2 1 0,1 0 0 0,-4 0 0 0,1 0-1 0,-1 0 0 16,-2 0 1-16,3 0-1 0,-3 0 1 0,1 0 0 0,-1 0 0 0,-2 0-1 15,1 0 2-15,0 0 1 0,-2 0 1 0,0 0 1 0,0 0-1 0,0 0 1 16,0 0 1-16,0 0 2 0,0 0-1 0,0 0 2 0,0 0 0 16,0 0 0-16,0 0 1 0,0 0 1 0,0 0 1 0,0 0 0 0,0 0 0 15,0 0 0-15,0 0 0 0,0 0 0 0,0 0 0 0,0 0 0 0,0 0 0 16,0 0-1-16,0 0 0 0,0 0-2 0,0 0 1 0,0 0-1 0,0 0-1 15,0 0 0-15,0 0-1 0,0 0 1 0,0 0-2 0,0 0 1 16,0 0-1-16,0 0-1 0,0 0 1 0,0 0-1 0,0 0 0 0,0 0 0 16,0 0 2-16,0 0-1 0,0 0-1 0,0 0 1 0,0 0-1 0,0 0 0 15,0 0-1-15,0 0 1 0,0 0 1 0,0 0-1 0,0 0 0 0,0 0-1 16,0 0 0-16,0 0 1 0,0 0-2 0,0 0-2 0,0 0 2 16,0 0-1-16,0 0 2 0,0 0 1 0,0 0-1 0,0 0 0 0,0 0 0 15,0 0 0-15,-2 0 1 0,2 0 2 0,0 0-1 0,-3 0 0 0,3 0 2 16,0 0 1-16,0 0-1 0,-2 0 2 0,2 0 0 0,0 0-1 0,0 0 1 15,-1 0 0-15,-1 0 0 0,2-1-1 0,-2-1 0 0,2 2-1 0,0 0-1 16,-1-1 1-16,-1 0-1 0,1 1-1 0,-2-2 1 0,1 1-2 16,2 1 0-16,-3-2-1 0,1 1 2 0,1 1-2 0,-1-2 1 0,1 1 0 15,-1 1 1-15,0-2-1 0,1 0 1 0,-1 2-1 0,1-1 2 0,-1 1-2 16,0-1 0-16,-1-1 2 0,1 2-1 0,0-1 0 0,2-1 0 16,-2 2-1-16,1-1-1 0,-1 1 1 0,2-2 1 0,-2 1-1 0,1 1 0 15,1-2 0-15,-2 1 2 0,2 1-1 0,-1-2 0 0,-1 2 1 0,2 0-1 16,-2-3 1-16,2 3-1 0,-1-2 0 0,1 2 0 0,-2 0 0 0,2 0-1 15,0 0-1-15,-1-2 0 0,1 2 1 0,0 0-1 0,0 0-1 0,-2-1 0 16,2 1-1-16,0 0-1 0,0 0 2 0,0 0 0 0,0 0 2 0,0 0-2 16,0 0-2-16,0 0 1 0,0 0 1 0,0 0 1 0,0 0-2 15,0 0 1-15,0 0 0 0,0 0 1 0,0 0 1 0,0 0-1 0,0 0 0 16,0 0 0-16,0 0-1 0,0 0 1 0,0 0 2 0,0 0 0 0,0 0-1 16,0-2 0-16,0 0 0 0,0 2 1 0,0 0-2 0,0 0 0 0,-2-1 0 15,2 1 0-15,0 0-1 0,0 0 0 0,0 0 0 0,0 0-1 16,0 0 0-16,0 0 0 0,-1-2 0 0,1 2-2 0,0 0 1 0,0 0 0 15,0 0-1-15,0 0-1 0,0 0 0 0,0 0-2 0,0 0-2 0,0 0-1 16,0 0-1-16,0 0-2 0,0 0-3 0,0 0-1 0,0 0-1 0,0 0 1 16,0 0 0-16,0 0 0 0,0 2 1 0,-2-2 1 0,2 1 0 0,0 3 2 15,0-3 1-15,-2 1 2 0,1 0 2 0,1 1 1 0,0-1 3 16,-3 1 2-16,3 0 2 0,0 0 0 0,-1 0 0 0,1-1 0 0,-2 2 0 16,2-1 1-16,0 0 0 0,0 0 0 0,0-1 0 0,0 0 2 0,0-1-1 15,0 1 0-15,0 1 2 0,0-3 1 0,0 0 1 0,0 0 4 0,0 0 0 16,0 0 1-16,0 0 3 0,0 0 1 0,0 0 3 0,0 0 1 15,0 0 4-15,0 0 0 0,0 0 3 0,0 0 0 0,0 0 1 0,0 0-1 16,0 0-1-16,0-1-2 0,0-1 0 0,0 0-3 0,0-1-2 0,0 1-1 16,0-1-2-16,0-2-4 0,0 0-2 0,-2 3-2 0,2-3-2 15,-1 2-3-15,1-1-1 0,-2 2 0 0,1-3-1 0,-1 2-1 0,2-2 0 16,-2 1-1-16,2 1-2 0,-1 3 0 0,-1-4-2 0,2 3-1 0,-1-1-3 16,-1 0-5-16,2 2-6 0,0 0-13 0,0 0-14 0,0 0-18 0,0 0-20 15,0 2-26-15,-2 0-32 0,2-1-53 0,-1 3-61 0,-1-1-90 0,2 2-99 16,-3 2-58-16,0-2-36 0,2 1-16 0</inkml:trace>
  <inkml:trace contextRef="#ctx0" brushRef="#br0" timeOffset="6692.5383">21762 2784 93 0,'0'0'136'16,"0"0"-2"-16,0 0-2 0,1 0-3 0,-1 0-4 0,2 0-7 0,1 0-7 16,-3 0-8-16,0 0-11 0,2 0-10 0,-2 0-11 0,2 0-10 15,-1 0-11-15,1 0-10 0,-1 0-14 0,1 0-21 0,1 0-23 0,-2-2-29 16,2 2-32-16,-3 0-40 0,4 0-43 0,-1 0-73 0,0 0-87 15,2 0-54-15</inkml:trace>
  <inkml:trace contextRef="#ctx0" brushRef="#br0" timeOffset="7965.8936">30195 2750 209 0,'-4'-2'380'0,"0"-1"-81"0,2 1-61 0,-1-1-54 0,2 1-27 15,-3-1-17-15,3 3-5 0,-1-4-3 0,1 3-4 0,-3-1-4 0,3-1-5 16,-1 1-5-16,1 0-10 0,-3 0-9 0,4 2-7 0,-1-1-7 0,1-1-5 16,0 2-4-16,0 0-4 0,0 0-4 0,0 0-6 0,0 0-5 0,0 0-3 15,0 0-5-15,0 0-5 0,0 0-4 0,0 0-4 0,0 0-5 16,0 0-4-16,1 0-4 0,1 0-4 0,0 0-4 0,1 2-4 0,-2-1-4 15,1-1-2-15,1 2-2 0,0-2-1 0,2 0-1 0,3 4-1 0,-2-3 1 16,4 1 0-16,1 1-1 0,3 1 3 0,2-1 4 0,3 1 3 16,3-1 2-16,1 2 2 0,5-3 4 0,-1 3 0 0,3-2 2 0,1 1 0 15,3-1 1-15,0 0-1 0,-1-2 0 0,2 3 1 0,0-1 0 0,0 0-2 16,-2 0-2-16,2-1-2 0,-4 0-1 0,4-1-2 0,-4 1-2 0,-1 1-2 16,-2-3 1-16,0 2-2 0,-1-2 1 0,-3 0-1 0,-1 2-1 0,-4-2 1 15,-1 0-1-15,-1 0 0 0,-4 0-1 0,-4 0-2 0,4 0-3 0,-7 0-11 16,-1 0-12-16,0 0-23 0,-4 0-26 0,-1 0-34 0,0 0-39 15,-3 0-76-15,-2 0-94 0,-3 2-91 0,-4-2-87 0,-1 0-49 0,-3 0-25 16,-3 0-14-16</inkml:trace>
  <inkml:trace contextRef="#ctx0" brushRef="#br0" timeOffset="9083.5073">2664 4042 339 0,'-3'-3'256'16,"2"-1"-57"-16,-1 1-41 0,-1-1-18 0,0 1-12 0,1-1-4 0,1 3-3 15,-1-2-2-15,-1-1-4 0,1 1-2 0,1 1-4 0,-1-2-2 16,1 1-4-16,-1 1-4 0,2-1-3 0,-2 3-5 0,2-3-5 0,0 1-8 16,0 1-3-16,0-2-7 0,0 3-7 0,0-2-6 0,0 1-4 0,0 1-6 15,2-2-5-15,-2 1-4 0,2 1-4 0,-1-2-4 0,-1 1-4 0,2 1-5 16,1-2-5-16,0 1-2 0,0-1-5 0,2 1-2 0,3-1-3 0,0-1 0 16,1-1 0-16,4 1-1 0,1-2-2 0,3 0-6 0,1-2-9 15,6-1-9-15,-1 1-10 0,6 0-13 0,1-2-15 0,1 0-18 0,4 1-21 16,2-2-25-16,1 0-29 0,1 2-30 0,2-1-32 0,2 0-30 0,-2 0-33 15,0 1-58-15,3 1-68 0,-3-1-40 0</inkml:trace>
  <inkml:trace contextRef="#ctx0" brushRef="#br0" timeOffset="10232.2527">4248 3703 69 0,'0'0'108'0,"0"0"0"0,0 0 3 0,-1 0 2 0,1 0 2 0,0 0 0 0,-2 0-2 16,2 0-4-16,0 0-5 0,0 0-7 0,0 0-8 0,0 0-7 16,0 0-8-16,0 0-7 0,0 0-5 0,0 0-5 0,0 0-8 0,0 0-4 15,0 0-4-15,0 0-5 0,0 0-5 0,0 0-2 0,0 0-3 0,2 0-2 16,-1 0-4-16,1 0-2 0,0 0-1 0,-1 0-2 0,2 0-4 0,-1 0-3 15,0 0-4-15,-2 0-2 0,3 0-3 0,-2 0-1 0,2 0-1 16,0 0-1-16,-1 0 0 0,-1 0-1 0,1 0 1 0,1 2-1 0,1-1 2 16,-1-1 2-16,0 2 3 0,2-1 3 0,-1-1 0 0,1 1 2 0,1-1 1 15,1 3 2-15,-1 0 0 0,3-2 1 0,-1 2 2 0,-1-2 0 16,5 1 3-16,-4 0 0 0,2 0-1 0,2-2 1 0,1 3 0 0,-2-3 1 16,3 2 1-16,2-1 1 0,-2 1 0 0,2-2 0 0,1 1 0 0,1 1-1 15,-1-1-1-15,4-1-2 0,-2 2-2 0,1-1-1 0,2 0-2 0,-1 1-2 16,1 0-3-16,2-2-1 0,-1 3-4 0,3-3-3 0,-4 3-1 0,3-2-2 15,1 1 1-15,0 1-1 0,1-2 3 0,-3 1-1 0,3 0 3 16,0 0 2-16,1 0 1 0,1 1 3 0,-1-3 1 0,2 3 1 16,0-2 2-16,-1 2 3 0,1-1-1 0,1-1 1 0,-1 2 1 0,0-2-1 15,2-1 0-15,-2 3 0 0,3-3-2 0,-1 0-1 0,0 3 0 0,-1-2-2 16,2-1-2-16,1 1 0 0,0-1-1 0,-2 0 0 0,-1 0 0 0,1 0-1 16,0 0 0-16,-1 0-2 0,1-1-2 0,-1 1-2 0,-1-1 1 15,2-2-1-15,-2 0-2 0,-1 2 0 0,1 0-2 0,-2-2-1 16,0-1 0-16,1 2-1 0,-1-1-1 0,-2 0 1 0,2-2 1 0,-1 1 1 15,2 1 2-15,-1-2 0 0,-3 1 2 0,2 0 1 0,0 0 3 0,0 0 1 16,-2-1 1-16,2 0 2 0,0 1 1 0,-2 0 0 0,2 0 2 0,0-1 0 16,-2 0-1-16,1 2 0 0,-1-1-2 0,0 1 1 0,0-2-2 15,2 1-1-15,-2 1-2 0,-2-2 0 0,2 2-1 0,-1 0-1 0,1 0 0 16,-2 2 1-16,2-1 1 0,-2 1-1 0,2-1-1 0,1 1-1 16,-3 1 0-16,1 0-1 0,0 0-1 0,1 0 1 0,0 1-1 0,-1 1 0 15,0-1 1-15,1 2-1 0,-1 0 1 0,1-1 0 0,0 1-2 0,-2 0 1 16,2 0 0-16,-1 1 0 0,2 0 0 0,-2 0 0 0,0-1 1 15,1-3-2-15,1 4 1 0,-1-1-1 0,-2 0-1 0,2-1 2 0,-2-1-1 16,2 0 2-16,-1 2 1 0,-1-3 0 0,0 0 0 0,-1 3 4 16,0-3-1-16,1 0 1 0,-3 0 0 0,3 0 3 0,-2 0 0 0,0-3 1 15,-1 3 2-15,0 0 0 0,0-3-2 0,0 2 1 0,-1 0-1 0,0-1-2 16,0-1 1-16,1 1-1 0,-2 1 1 0,2-3-1 0,-2 4 1 16,1-3-2-16,0 3 1 0,-2-4-2 0,2 3 0 0,1 0 0 0,-2-2 1 15,1 3-2-15,0-2 1 0,0 1-1 0,3 1 0 0,-3-2 0 16,2 1-1-16,-1 1-1 0,-1-2 0 0,2 2 0 0,-1 0 0 0,-1 0 0 15,2 0 0-15,-1 2-2 0,-1-2 1 0,3 1-1 0,-3 1 0 0,2-1 0 16,-2 1 0-16,1 1-1 0,-2-2 2 0,2 0 0 0,-1 3-2 16,0-1 2-16,0 0 0 0,-1-1 0 0,2 2-2 0,-3-1 2 0,1-1 0 15,1 1 0-15,-3 0-1 0,3-2 1 0,-2 2 1 0,-1-2-1 16,1 1 1-16,-1 0-2 0,0 0 1 0,0 1 0 0,-1-3-2 0,-2 2 1 16,3-2 0-16,-3 1-1 0,1 1 1 0,-2-2 1 0,1 1 1 0,0 1 1 15,0-2-2-15,0 1 1 0,-1-1 2 0,-1 2 1 0,3-1 0 16,-1-1 1-16,-1 1 1 0,1 1 0 0,1-2 1 0,-3 2-2 0,2-1 0 15,1 1 0-15,-3 1 0 0,3-2-1 0,-1 1 0 0,-2 1 1 16,2-2-1-16,-2 1 0 0,1 0 0 0,0 0 1 0,-3 0 0 0,2 1 0 16,0-3 1-16,0 3 0 0,-1-2 1 0,-1 2-1 0,-1-1 2 15,3-1 0-15,-1 1 0 0,-2-1 2 0,1-1 1 0,-1 1 1 0,1-1 0 16,-2 0 2-16,2 0 0 0,-1 0 0 0,-2 0 1 0,3 0-1 0,-2 0 1 16,1-1-1-16,-1 1 0 0,1-3 0 0,-1 2-2 0,3-1-1 15,-2-1-1-15,0 2-2 0,1-2 0 0,-1 0-2 0,0-1 0 0,1 2-2 16,-1-1 0-16,0 0 1 0,0 1-1 0,1 1-1 0,-1-2 0 15,0 1-1-15,-1 1 0 0,0-1-1 0,1-1 0 0,-3 2-8 0,3-1-9 16,-2 1-22-16,-3 1-28 0,2-2-44 0,-3 1-50 0,-1-2-97 16,-1 3-124-16,-3 0-68 0,-2-2-43 0,-4 2-23 0</inkml:trace>
  <inkml:trace contextRef="#ctx0" brushRef="#br0" timeOffset="18915.7129">2861 4543 28 0,'-2'-2'174'0,"2"-1"-22"15,-2 1-9-15,1 0-8 0,1 1-5 0,-2-1-6 0,2 0-6 0,-1 1-6 16,-1 1-6-16,2-2-5 0,-2 1-9 0,2 1-8 0,-1-1-10 16,-1 1-7-16,2 0-10 0,0 0-6 0,0 0-8 0,0 0-7 0,0-3-4 15,0 3-5-15,-1 0-3 0,-1 0-5 0,2 0-3 0,-3 0-3 16,0 0-3-16,0 0-2 0,1 0-1 0,-1 0-3 0,0 0-1 0,0 0-3 16,-1 0-3-16,-2 0 0 0,0 0-3 0,-2 3-1 0,0-3-2 0,-2 1 0 15,0 0-2-15,-2 1 1 0,-2 1-1 0,1 0 1 0,-1 1-1 16,-3 0 1-16,1 0 1 0,2 0 1 0,-5 1 0 0,3-2 1 0,-1 2 1 15,2-2 2-15,-2 1 2 0,3-1 1 0,0 2-1 0,1-2 4 16,1 0-1-16,0-2 1 0,1 0 1 0,2 3 2 0,1-4 0 0,0 1 2 16,1 1 0-16,0-2 1 0,2 0 1 0,2 0 0 0,-2 0 1 15,2 0 1-15,1 0 0 0,-1 0 1 0,1 0-2 0,2 0 0 0,0 0-1 16,0 0-2-16,0 0-2 0,0 0 0 0,0 0-2 0,0 0-1 0,0 0-2 16,0 0-2-16,0 0-1 0,0 0-2 0,0 0-1 0,0 0-2 15,0 0-2-15,0 0-2 0,0 0-1 0,-1 0-2 0,-1 3-1 0,2-3 1 16,-3 3-1-16,2-2 2 0,-1 3 3 0,-1 1 2 0,1-1 2 0,1 4 3 15,-2 1 1-15,-1-1 1 0,1 4 6 0,0-1 0 0,-2 3 3 16,1 2 2-16,-1 0 2 0,2 3 1 0,0 1 0 0,-1 0 0 0,1 1 0 16,0 1-2-16,1 0-1 0,-1 2 0 0,1-3 0 0,0 3-1 15,0 1-1-15,2-2 0 0,-1 3 1 0,-1-2 0 0,2 1 0 0,0 1-1 16,0-2-2-16,0 1 1 0,0 2-1 0,0-2-1 0,0 3-2 0,2-2-3 16,-1 2-1-16,-1 0 1 0,2 0-1 0,-2 1 5 0,2 0 0 15,0 3 4-15,-2-3 2 0,0 2 3 0,2 3 3 0,-1 0 3 0,-1 0 2 16,0 0 4-16,0 2 3 0,0 0 4 0,0 3 5 0,0 0 1 15,-1 0 2-15,-1 1-1 0,2 2-1 0,-4-1-2 0,2 2-4 0,-1-1-3 16,0 0-2-16,1 0-2 0,-3 0-3 0,2-1-3 0,-2-1-2 0,2-1-5 16,-3 2-5-16,1-4-4 0,1 2-3 0,-1-1-1 0,0-1 1 15,2-1 1-15,-2 2 2 0,1-4 1 0,0 2 2 0,-1-1 0 0,2 1 3 16,0-3 1-16,0 1 1 0,1-1 3 0,-1 0 1 0,3 0 3 0,-2-1 2 16,1-1-1-16,1 1 0 0,0-1-1 0,0-1-2 0,0 2-3 15,1-1 0-15,1-2-3 0,-2 1-2 0,2 0 0 0,-1-2 0 0,1 2-3 16,-1-1 0-16,1-1-3 0,0-1 0 0,-1 0-2 0,1 0 0 15,-1-1-1-15,1-1-2 0,-2 1 1 0,2-1-3 0,-1-1 1 0,-1 2-1 16,2-2-1-16,-2 1-1 0,2-2 0 0,-2 0-1 0,0 1 0 0,0 1 0 16,0-4 0-16,0 3 2 0,0-1 0 0,0 0 0 0,0 2 3 15,0-3 2-15,0 0 2 0,-2-1 2 0,2 3 0 0,0-3 2 0,0-1 2 16,0 1 2-16,-2 0 1 0,2 0 2 0,0-2 0 0,0 1 1 16,0-2-1-16,0 0 0 0,0-1-1 0,0 0-1 0,0 2 0 0,0-3-1 15,0-1 0-15,0 1 0 0,0 0-1 0,-1-2-1 0,1 1 0 16,0-1 0-16,0 1-2 0,-2-2 1 0,2 1-1 0,0-1 2 0,0 0-1 15,0 0 1-15,-2-1-2 0,2 0 1 0,0-2-1 0,-1 2 2 0,1-3 0 16,-2 0-1-16,2-1 1 0,0 0 0 0,0 1-2 0,-1-2 2 16,1-2-1-16,0 2 1 0,0-2 0 0,-2-1 0 0,2 0 1 0,0-1 2 15,0 0 1-15,0-1 0 0,0-1 0 0,0 1 2 0,0-1 0 0,0-1 3 16,0 0-1-16,0 0 3 0,0 0 0 0,0 0 0 0,0 0 1 16,0 0 1-16,0 0 1 0,0 0 4 0,0 0 1 0,0 0 2 0,0 0-1 15,0 0-1-15,0 0 0 0,0 0-1 0,0 0-3 0,0 0-1 16,0 0-2-16,0 0 0 0,0 0-2 0,0 0-2 0,0 0-4 0,0 0-6 15,0 0-3-15,0 0-3 0,0 0-1 0,0 0-2 0,0 0 1 0,0 0-2 16,0 0 1-16,0 0-1 0,0 0 0 0,0 0 1 0,0 0-1 16,0 0 0-16,0 0 1 0,0 0 0 0,0 0 1 0,0 0-1 0,0 0 1 15,0 0 2-15,0 0-1 0,0 0 1 0,0 0 1 0,0 0 0 16,0 0 0-16,0 0 2 0,0 0-1 0,2 2 0 0,-2-2 1 0,0 0-1 16,0 0 0-16,0 0 1 0,0 0-1 0,1 0 1 0,-1 0-1 15,0 0 1-15,0 0-1 0,0 0 0 0,0 1 1 0,0-1-1 0,0 0-1 16,0 0 1-16,0 0-1 0,2 1 1 0,-2-1-1 0,0 0 0 15,1 0 0-15,-1 0-1 0,2 0 0 0,-2 2 2 0,2-2 2 0,-1 0 0 16,1 2 1-16,1-1 4 0,0-1 2 0,0 2 1 0,2-2 4 16,0 0 0-16,1 3 3 0,1-3 1 0,3 0 3 0,2 3 4 0,-1-3 2 15,6 0 0-15,0 0-4 0,2-3-9 0,5 3-16 0,3-3-20 0,1 0-28 16,4-1-32-16,4-1-55 0,4-3-70 0,2 1-111 0,3-1-132 0,0 0-74 16,2-1-44-16,0-1-26 0,-3 3-16 0</inkml:trace>
  <inkml:trace contextRef="#ctx0" brushRef="#br0" timeOffset="33447.9022">1678 9061 268 0,'-8'-3'440'0,"0"1"-86"0,2-1-128 0,-2 3-63 16,3-4-32-16,1 3-17 0,0 1-9 0,3-2-6 0,-1 0-4 0,1 2-4 16,1 0-5-16,0 0-4 0,0 0-2 0,0 0-7 0,1-1-9 15,1-1-9-15,-1 2-11 0,3 0-10 0,-1 0-9 0,2 0-10 0,0 0-6 16,2 0-3-16,3 0-5 0,1 0-2 0,4 0-2 0,2 0-2 0,5 0 1 15,1-1-1-15,4 0 2 0,3-2 1 0,3 1 0 0,4-1 0 16,1 0-1-16,2-1-3 0,2-1-3 0,1 1-1 0,2-3 0 16,0 2 1-16,0-1 2 0,1-1 2 0,2 2 1 0,-1-2 2 0,-1 2 1 15,1-2 0-15,-1 2 2 0,1-1-1 0,-2 0-1 0,2 1-2 0,-4-1-1 16,1 0-5-16,-3 1-6 0,-1 0-7 0,-2-2-9 0,0 3-7 16,-5-1-9-16,-3 2-8 0,-2-1-8 0,-3-1-9 0,-2 2-10 0,-4 1-4 15,-3-1 1-15,-1 1-3 0,-5 1-3 0,-4-1-10 0,0-1-14 0,-6 3-15 16,0 0-16-16,-7 0-10 0,-1 0-7 0,-3 0-6 0,-7 0-2 15,1 3-1-15,-7-1 0 0,0 1-3 0</inkml:trace>
  <inkml:trace contextRef="#ctx0" brushRef="#br0" timeOffset="33731.4898">1854 9186 32 0,'-24'7'127'15,"3"-1"4"-15,1 1 2 0,3-3-4 0,2 1-4 0,4-2-6 0,0 1-5 16,1-1-4-16,4 0-2 0,0-1-1 0,1-1-1 0,2 0-3 15,2-1 1-15,1 0-7 0,0 0-4 0,0 0-8 0,1 1-5 0,1 1-8 16,-1-2-8-16,3 0-5 0,0 0-5 0,2 0-6 0,-1 0-5 0,5 0-6 16,0 0-7-16,2 0-5 0,2-2-5 0,5 1-2 0,0 1-1 15,3-2-1-15,2 0 1 0,3-1-1 0,1 0 0 0,2-1 0 0,2-1-2 16,1-2-3-16,2 4-2 0,1-4-3 0,3 1-4 0,1 0-1 16,0-2 0-16,2 3 0 0,-1-3-1 0,2 1 1 0,1-1 2 0,-1 0-1 15,1 3 0-15,-1-2 1 0,-1 0 2 0,1 0 2 0,-3 2 2 16,1-1 1-16,-3 0 2 0,0 0-1 0,-3 2-3 0,-2-1-1 0,-3 1-1 15,-2 1-5-15,-1 0-9 0,-3 0-11 0,-2-1-14 0,-6 2-22 16,1 0-26-16,-4 1-39 0,-1 1-46 0,-4 0-86 0,-3 0-109 0,-2 0-71 16,-3 0-52-16,-3 3-27 0</inkml:trace>
  <inkml:trace contextRef="#ctx0" brushRef="#br0" timeOffset="77128.8988">20235 5786 492 0,'-2'-4'543'0,"0"0"-61"0,-2-1-95 0,3 0-77 16,-1 2-72-16,0 0-44 0,-1-2-32 0,2 1-17 0,-1 1-10 16,0 1-9-16,-1-1-8 0,2-1-11 0,-1 4-13 0,0-3-12 15,-1 1-12-15,1 0-13 0,-2 2-13 0,3-1-9 0,-1-1-7 0,0 2-6 16,-1-2-7-16,0 1-4 0,0 1-5 0,0 0-2 0,-2 0-3 16,-1 1-3-16,-1 1-3 0,1 0-2 0,0-1-2 0,-4 3 0 0,1-1-1 15,-1 2 1-15,-2 2 1 0,2-3 0 0,-1 4 1 0,-1-3-1 16,0 4 1-16,3-2 0 0,0 1 0 0,1 1 1 0,-1-1-2 15,1 1 0-15,3-1 0 0,1 2-1 0,1-3 0 0,1 2-2 0,2 0-3 16,0 2-1-16,2-2-5 0,3-1-2 0,0 4-4 0,2-3-4 16,3 1-5-16,0 0-5 0,2 1-3 0,1-3-5 0,2 2-1 0,1 0-3 15,2-1-1-15,-2-1-1 0,1-1 0 0,2 2 1 0,-3-2 2 0,-1 0 1 16,1 0 3-16,0-1 2 0,-5 1 3 0,2 0 3 0,-2-2 3 16,-3 0 2-16,-2 2 3 0,1-3 7 0,-2 0 9 0,-3 2 12 15,0-1 11-15,-2-1 10 0,-2 1 10 0,-4 1 8 0,1-2 9 0,-3 0 8 16,0 1 8-16,-2-3 6 0,-2 3 10 0,-1-1 4 0,-1 1 3 15,2-2 0-15,-6-1-4 0,2 0-4 0,1 1-9 0,-1-3-5 0,0 2-7 16,0-2-8-16,1-2-8 0,0 2-16 0,0-3-18 0,2 1-26 16,-3 0-26-16,3-3-34 0,3 2-36 0,-2-4-72 0,3 3-89 15,-2-2-97-15,1-1-104 0,4 1-61 0,1-2-41 0,-1-1-21 0</inkml:trace>
  <inkml:trace contextRef="#ctx0" brushRef="#br0" timeOffset="77443.1797">20409 5935 237 0,'-5'0'564'0,"4"1"-3"0,-3-1-8 0,3 0-104 0,1 0-153 15,0 0-99-15,0 0-72 0,0 0-41 0,1 0-25 0,3 0-14 0,0 0-9 16,1 0-8-16,1-1-9 0,4 1-9 0,0-1-9 0,0-1-11 16,1-1-9-16,4 2-11 0,1-1-12 0,-2-1-10 0,3 0-12 15,0 0-17-15,-1 2-19 0,2 0-21 0,-2-1-23 0,-1-1-27 0,1 1-27 16,-2 1-30-16,-1 1-32 0,-1-2-33 0,0 2-33 0,-4 0-45 15,-2 0-46-15</inkml:trace>
  <inkml:trace contextRef="#ctx0" brushRef="#br0" timeOffset="77598.0329">20511 5997 339 0,'-3'3'369'0,"2"-2"-48"0,1 2-57 0,0-1-40 16,0-2-33-16,0 1-24 0,1-1-19 0,1 0-11 0,-1 0-13 0,3 0-7 15,1 0-6-15,-1 0-12 0,1-1-13 0,3-1-13 16,-2-1-14-16,2 0-19 0,2 0-17 0,1 0-22 0,0-1-21 0,0 1-33 15,5-2-37-15,-3 0-60 0,0 0-70 0,4 1-97 0,0-1-108 0,-3 0-59 16,5 0-37-16,-2 0-19 0</inkml:trace>
  <inkml:trace contextRef="#ctx0" brushRef="#br0" timeOffset="78096.0398">21368 5591 265 0,'-3'-3'498'0,"0"1"-70"0,0-1-111 0,-2-1-92 0,2 3-83 16,0-1-48-16,0 0-27 0,0-1-13 0,-1 3-6 0,3 0-3 0,-4-2-3 16,2 1-6-16,-3 1-6 0,3-2-5 0,-4 1-6 0,2 1-2 15,0-2-2-15,1 0 0 0,-4 2 3 0,2-1 3 0,-1 1 2 0,2 0 2 16,-3 0 2-16,3 0 0 0,-2-1 1 0,1 1 1 0,-1 0 1 16,2 0-2-16,-1 0-2 0,2 0-2 0,-1 0-2 0,2 0-4 15,-1 0-4-15,1 0-4 0,2 0-4 0,-3 0-5 0,4 0-4 0,0 0-4 16,0 0-2-16,0 0-2 0,0 0-3 0,0 0 0 0,0 1-1 15,2 0-1-15,0 3 1 0,-2-1-1 0,1 0 1 0,-1 0 4 0,2 1 3 16,-1 2 4-16,-1-2 2 0,2 4 6 0,0-1 4 0,-2 3 4 16,0-1 6-16,0 1 6 0,0 2 4 0,0 0 4 0,-2 2 6 15,0 1 2-15,2 1 4 0,-3 2 2 0,2 1 0 0,-1 1 1 0,-2 1 2 16,0 1-1-16,1 2 1 0,0-1-2 0,-2 3-3 0,2 0-4 16,-2-3-3-16,3 3-3 0,-1 0-2 0,2-1-3 0,-2 0-2 0,1 0-2 15,2-2-1-15,2 0 0 0,1-1 0 0,0 0-2 0,3-2-2 16,-1-2-1-16,3 0-3 0,1 1-8 0,3-5-12 0,0 1-20 15,2-3-23-15,3-2-38 0,1-1-42 0,3-2-70 0,1-1-81 0,3-4-98 16,4-2-112-16,-1-3-55 0,2-2-31 0,2-2-15 0</inkml:trace>
  <inkml:trace contextRef="#ctx0" brushRef="#br0" timeOffset="78529.7339">21742 5766 167 0,'-2'-3'531'16,"0"-3"-11"-16,2 2-68 0,-1 1-96 0,1-1-64 0,-2-1-48 0,0 2-30 16,2 1-22-16,0 0-13 0,0-1-11 0,0 1-13 0,0 1-13 15,0-1-17-15,0 2-19 0,0 0-18 0,0 0-14 0,0 0-19 16,0 0-16-16,0 0-14 0,0 0-14 0,0 2-9 0,0 1-8 0,0 0-5 15,0 1-1-15,0-1-1 0,0 2-2 0,0 2 0 0,2 0 1 16,-2 1 0-16,2 3 3 0,-2 0 4 0,1 0 5 0,-1 1 4 0,2 3 6 16,0-1 3-16,-2 1 5 0,1 2-1 0,-1 0-2 0,3-1-8 15,-1 2-15-15,1 0-23 0,-3 0-26 0,1-1-33 0,1 2-38 0,-1-1-50 16,3-2-53-16,0 1-100 0,0-2-122 0,1 0-77 0,-2-2-54 16,3-1-27-16,-2-2-13 0</inkml:trace>
  <inkml:trace contextRef="#ctx0" brushRef="#br0" timeOffset="78791.5898">22352 5998 36 0,'0'-3'644'0,"0"0"6"0,0-1 4 16,0 1 4-16,0 0-83 0,0 1-124 0,0 0-131 0,0-1-135 15,1 3-79-15,-1 0-51 0,0 0-29 0,0 0-17 0,0 0-10 0,2 0-6 16,1 0-6-16,-2 3-10 0,2-3-7 0,-1 4-7 0,0-1-3 16,-1 2 0-16,1 0 2 0,-1 3 4 0,-1-1 5 0,2 2 6 15,0 0 7-15,-2-1 6 0,0 4 5 0,0-2 2 0,0 2-3 0,0 0-8 16,-2-1-11-16,0 2-13 0,-1-1-22 0,2 0-23 0,-3 0-30 16,1 0-33-16,-1-1-52 0,1 0-60 0,-1-1-91 0,1 0-104 0,2-1-71 15,-3 1-49-15,3-3-21 0</inkml:trace>
  <inkml:trace contextRef="#ctx0" brushRef="#br0" timeOffset="79129.5749">22796 5793 591 0,'0'-9'662'0,"0"1"5"0,0 0-7 0,0 3-15 15,1-3-139-15,-1 3-199 0,2 0-119 0,-1-2-76 0,1 3-45 16,1 1-26-16,1-2-19 0,1 3-14 0,-1-1-14 0,0 1-13 0,5 1-12 16,-3-1-13-16,1 2-10 0,1 0-9 0,1 2-5 0,0-1-3 15,0 1-1-15,-1 1 3 0,0 1 1 0,-1 1 4 0,0 0 6 16,1 2 5-16,-3 1 5 0,-2 1 7 0,1-1 5 0,-3 4 4 0,-1-1 6 16,-1 2 6-16,-3 2 3 0,0 1 5 0,-4 0 3 0,-1 2 2 15,0-3 6-15,-2 4 6 0,1-2 2 0,-3 1 6 0,1-2 0 0,2 1 1 16,-2-2 0-16,1 0 0 0,0-2-2 0,3-1 1 0,0-2-2 15,3 0-1-15,-2-1-1 0,4-1-1 0,-2-1-4 0,3 0-1 0,1-1-6 16,1-1-2-16,1-2-8 0,1 1-6 0,3-1-13 0,0-2-18 16,5 1-27-16,0-2-33 0,1-2-37 0,6 1-41 0,2-2-60 0,0-1-73 15,3-3-78-15,4 0-84 0,-1 0-46 0,2-2-27 0</inkml:trace>
  <inkml:trace contextRef="#ctx0" brushRef="#br0" timeOffset="79294.5996">23325 6033 405 0,'0'1'507'16,"0"1"-62"-16,0 0-96 0,2 1-84 0,-2-1-79 0,0 1-46 15,0 1-33-15,0-1-20 0,3-1-11 0,-3 3-9 0,0 0-6 0,0 0-7 16,0 1-8-16,0 2-5 0,0-1-6 0,0 1-19 0,0 1-21 16,0-1-37-16,0 4-42 0,0-2-61 0,0 0-69 0,0 1-94 0,0-1-107 15,0 0-61-15,-3 2-38 0,3-3-22 0</inkml:trace>
  <inkml:trace contextRef="#ctx0" brushRef="#br0" timeOffset="79762.4088">24028 5762 13 0,'0'-9'632'0,"-2"-1"-7"0,2 1-1 16,0 1-70-16,0 1-108 0,0-1-120 0,2 4-126 0,-2-2-73 15,2 3-44-15,0-2-22 0,-1 2-12 0,1 1-7 0,-1-1-5 0,3 1-7 16,-3 1-9-16,2-1-11 0,1 2-11 0,-3 0-7 0,3 0-7 16,1 0-2-16,-1 0-1 0,0 2 0 0,1-2 2 0,2 3 3 0,-2-1 1 15,0-1 1-15,0 1 2 0,0 0 2 0,0 1 0 0,0 2 1 16,1-1-1-16,2-1 1 0,-2 1-1 0,1 1 0 0,-3 0 0 15,3 0 1-15,0 0-1 0,0 2-1 0,-2-2 0 0,-1 2 0 16,1 0 0-16,1-1-1 0,-1 1 0 0,-2-1 0 0,2 2-1 0,-2-2 1 16,0 1 0-16,2-1 0 0,-3 2 0 0,-1-3 1 0,-1 4 2 0,0-4-1 15,0 3 2-15,0-3 2 0,0 3 1 0,-1-2 1 0,-1 2 2 16,1-2 1-16,-3 1 1 0,3-1 2 0,-1 1-1 0,1 0 2 16,-3 0 0-16,3 0-1 0,-1-2 1 0,1 3 0 0,1-1-1 0,-2-1-1 15,2 2-1-15,0-3-3 0,0 0-5 0,0 0-2 0,2 0-6 16,-2 0-5-16,1-1-4 0,1 1-5 0,-1-2-6 0,3 1-5 0,-3-1-6 15,1-1-8-15,-1 1-6 0,3-1-8 0,-4-1-7 0,1 2-4 16,-1-1-5-16,0-2-5 0,0 1-4 0,0-1-4 0,-1 2-4 16,-3-1-5-16,1-1-4 0,-2 2-4 0,2-1-2 0,-2 0-8 0,-2 3-6 15,0-3-11-15,-1 2-11 0,0 0-20 0,1 0-24 0,0 0-33 16,1 0-40-16,1 2-45 0,0-3-53 0</inkml:trace>
  <inkml:trace contextRef="#ctx0" brushRef="#br0" timeOffset="79930.2342">24547 6041 393 0,'3'0'646'0,"-3"0"10"0,0 0 9 15,0 0-67-15,0 0-106 0,-2 0-115 0,-1 0-118 0,2 0-77 16,-4 0-53-16,2 2-33 0,-2 0-22 0,2-1-21 0,-2 3-22 16,2-1-28-16,-2 1-33 0,-1 1-36 0,3 0-42 0,-2 4-46 0,2-1-50 15,-2 1-67-15,4-1-78 0,-3 2-96 0,4 2-110 0,0-2-54 16,0 2-33-16,4-3-10 0</inkml:trace>
  <inkml:trace contextRef="#ctx0" brushRef="#br0" timeOffset="80462.9046">25102 5691 104 0,'5'-9'568'0,"-4"-2"15"0,2 3-67 16,1 1-108-16,-3 0-78 0,4 1-58 0,-4 1-40 0,-1 1-26 0,2-1-18 15,-1 2-12-15,-1 0-17 0,2 2-15 0,0-1-22 0,-2 2-26 16,0 0-27-16,0 0-25 0,0 0-19 0,0 0-16 0,1 3-14 0,-1 0-8 16,2 0-7-16,-1 2-5 0,1 2-2 0,0 1 1 0,-1 1 1 15,3 1 4-15,-3 2 5 0,2 0 6 0,2 3 8 0,-4 0 9 16,4 1 4-16,-2-1 3 0,2 2 0 0,-2-1-4 0,2 1-3 0,3 0-5 16,-4-2-8-16,1 1-6 0,2-2-8 0,-1 0-8 0,1-2-9 15,-2 0-10-15,4 0-9 0,-1-4-10 0,0 1-10 0,1-1-8 0,-1-2-8 16,1-3-5-16,4-1-2 0,-4-2-1 0,3-1 3 0,2-2 5 15,-1-1 8-15,-1-3 7 0,1 0 14 0,1-2 15 0,-3-1 17 0,0 0 18 16,1-2 21-16,0 0 22 0,-4 1 21 0,1 0 20 0,-1 0 17 16,-2 3 19-16,2-2 13 0,-2 1 9 0,-2 2 6 0,0-1 3 0,0 3-2 15,-3 0-7-15,1 0-12 0,-1 3-13 0,1 0-17 0,0-1-18 16,-2 3-19-16,0 0-17 0,0 0-15 0,1 0-13 0,-1 3-9 16,2 1-8-16,-1 1-5 0,-1 1-4 0,2 1-3 0,1 2-8 15,-3 3-8-15,1 1-13 0,-1 2-15 0,2 0-16 0,0 1-25 0,-1 3-27 16,1-2-36-16,-2 3-40 0,1 1-68 0,-1-2-83 0,0 2-85 15,0-1-84-15,2-3-45 0,0 2-28 0,-2-3-3 0</inkml:trace>
  <inkml:trace contextRef="#ctx0" brushRef="#br0" timeOffset="80659.532">25847 5982 268 0,'2'-4'639'0,"1"-1"3"15,-1 2-3-15,0-1-4 0,-1 1-116 0,-1 1-174 0,2 2-119 16,0-2-92-16,-2 2-56 0,1 2-36 0,1-2-22 0,-1 2-11 16,3 3-8-16,-3-2-6 0,1 4-1 0,-1 0-2 0,3 0-3 0,-2 2-4 15,0 0-5-15,-1 2-6 0,3-1-10 0,-3 0-10 0,3 2-21 16,-4 0-25-16,1-1-34 0,-1 1-38 0,3 0-50 0,-1-1-54 16,0-1-84-16,-1-1-99 0,2 1-65 0,1-3-51 0,2 0-22 0,-3-2-5 15</inkml:trace>
  <inkml:trace contextRef="#ctx0" brushRef="#br0" timeOffset="80966.1589">26452 5682 38 0,'2'-4'607'0,"-2"1"6"0,0-1-1 0,0 1-3 15,0 1-123-15,0-1-180 0,0 3-115 0,0 0-82 0,0 0-44 16,0 0-27-16,0 3-13 0,0 1-7 0,0-1-7 0,0 2-6 0,0 0-5 15,0 2-5-15,0 1-3 0,0 3 0 0,2-1 1 0,-2 2 3 16,2-2 3-16,-1 4 5 0,3-2 4 0,-3 3 1 0,6-1 0 16,-4 1 1-16,2-1-1 0,0 1 0 0,2-1-1 0,0 0 0 0,-1-1-1 15,2 1-2-15,-1-1 1 0,2 1-2 0,-3-1 0 0,0-1-1 16,2 0-1-16,-2-1 0 0,1-1-1 0,-2 0-2 0,-1-2-2 0,0 1 1 16,0-1-1-16,-1 1-1 0,-1-4 0 0,-1 2-2 0,-1-2 1 15,0 0 0-15,0-1-2 0,-1 1-3 0,-4-3-7 0,-1 1-7 16,0 0-12-16,-1-3-14 0,-2 0-14 0,-4 0-14 0,4 0-14 0,-5-3-16 15,1-2-22-15,-2 3-29 0,0-5-50 0,0-1-61 0,0 1-84 16,2 0-93-16,-3-6-54 0,7 3-33 0,-4-3-12 0</inkml:trace>
  <inkml:trace contextRef="#ctx0" brushRef="#br0" timeOffset="81108.6464">26507 5680 163 0,'11'-7'626'0,"-3"0"14"0,2-1 11 0,-2 0-91 0,2 1-139 16,0-2-98-16,0 1-78 0,0 2-49 0,0-1-38 0,1 1-27 0,3-1-27 15,-2 0-31-15,3 0-34 0,-2 2-38 0,2-1-42 0,2 2-42 16,-2-2-46-16,1 2-55 0,1 0-55 0,-1 1-99 0,2 2-116 16,0-1-83-16,-3 1-63 0,0 1-30 0,-2 0-14 0</inkml:trace>
  <inkml:trace contextRef="#ctx0" brushRef="#br0" timeOffset="81404.8115">27052 6101 300 0,'4'-5'648'0,"-3"0"10"0,-1 0 9 0,2 3-51 0,0-3-83 16,-2 2-120-16,0 0-137 0,0 2-80 0,0-1-53 0,0-1-35 15,0 3-25-15,0 0-20 0,0 0-15 0,0 0-18 0,0 0-15 0,0 3-14 16,0 0-13-16,-2 0-6 0,0 3-6 0,-1-2-3 0,0 6 1 16,0-3-1-16,-4 3 0 0,2 2-1 0,0 1-3 0,-2 2-6 15,1 0-8-15,-1 1-12 0,1 0-16 0,-3 0-20 0,2 2-22 0,1-1-29 16,1 0-32-16,0 0-38 0,-1-1-40 0,5-1-63 0,-3 0-74 16,4-1-73-16,2-2-76 0,0 1-37 0,2-4-17 0</inkml:trace>
  <inkml:trace contextRef="#ctx0" brushRef="#br0" timeOffset="81812.6515">27672 5872 469 0,'-2'-9'557'0,"0"2"6"0,2-1-91 15,-2 2-144-15,2 1-93 0,0 0-69 0,0 1-38 0,0 1-24 16,0-1-12-16,0 3-11 0,0-3-14 0,0 4-14 0,0 0-17 16,0 0-16-16,0 0-13 0,-2 2-10 0,1 0-6 0,1 1-4 0,-4 2 1 15,3-1 1-15,-2 4 3 0,-1 0 3 0,1 1 6 0,-2 3 5 16,0 0 5-16,-2 3 5 0,1 1 5 0,-2 1 4 0,-2 1 2 0,2 1 1 16,0 2 0-16,2-1-3 0,-2-1-2 0,0 3-4 0,2-2-2 15,-1 2-2-15,3-3-1 0,-1 0-2 0,2 0-1 0,2-1-2 16,1-2 0-16,0-1-1 0,1 1-1 0,2-3-2 0,3-2-3 0,1 2-2 15,-1-3-5-15,2-3-5 0,5 2-4 0,-2-4-7 0,1-2-2 16,3 1-2-16,-2-3-2 0,0-1 0 0,4-1 0 0,0-3 0 16,-4 1 1-16,4-2 1 0,-4 0 7 0,-1-4 8 0,1 2 11 0,-3 0 13 15,0-2 11-15,-2 0 11 0,-1 0 9 0,-3 2 6 0,-1-3 3 16,-1 2 3-16,-2-1-2 0,-4 1 0 0,0-1-1 0,-1 0-1 0,-3 2-5 16,0-1-6-16,-4 1-10 0,-1 1-10 0,-1 2-21 0,0-3-24 15,-3 6-33-15,0-3-40 0,0 4-53 0,3 0-64 0,-2 0-106 0,2 4-130 16,0-3-78-16,3 3-51 0,-1 1-28 0,0 0-14 0</inkml:trace>
  <inkml:trace contextRef="#ctx0" brushRef="#br0" timeOffset="82313.3981">28273 5651 487 0,'-2'-8'612'0,"1"1"9"0,-1 0 8 0,0 1-110 16,2 1-169-16,0 2-98 0,0-2-65 0,0 2-36 0,0-1-21 0,0 1-12 15,2-1-6-15,0 3-14 0,-2-1-17 0,1 0-17 16,1 2-18-16,-1-3-16 0,4 3-15 0,-4 0-11 0,3 0-7 0,0 0-5 15,0 0-3-15,0 0-2 0,3 3 1 0,0-3 0 0,1 0 0 16,2 4 2-16,2-3 0 0,0 1 2 0,-3 0 0 0,4 1 2 0,0 1 0 16,-4-1 2-16,4 0 0 0,-1-1 0 0,-1 0 0 0,-1 3 0 15,-1-2 0-15,0 1 0 0,1-1-1 0,-2 0 1 0,-1 0-1 16,2 0 1-16,-4 2 1 0,-1-2-1 0,3 1 0 0,-2-1-1 0,1 2 1 16,-3-3 0-16,2 5 3 0,-4-2 1 0,2 0 2 0,1 2 2 15,-1-1 0-15,-1 2 2 0,1 1 2 0,-2 2 1 0,1 1 1 0,1 0 1 16,-2 1 3-16,1 2 0 0,-1 0 1 0,-1 3 1 0,2 1-1 15,-2-2 0-15,0 6 0 0,0-2-1 0,-2 3 1 0,2 0-2 0,-3 1 1 16,2 1-1-16,-4 0 0 0,2 1-2 0,-2 1-1 0,2-1-1 16,-2 0-1-16,0 0 0 0,1 0-1 0,-2-1-2 0,-1-1 0 15,1 0-2-15,-1 0-1 0,3-3 0 0,-4-1-1 0,2-1-1 0,-2-1 1 16,-1-1 0-16,2-2 1 0,-1-1 2 0,0-1 0 0,-3-2-2 16,2-2-5-16,-3 1-8 0,-2-4-10 0,1 1-15 0,-2-2-18 0,-1-2-31 15,-3-1-38-15,0 0-67 0,-3-3-84 0,-2-1-118 0,-3-1-132 16,1-1-76-16,-4-1-44 0,-4-2-20 0,-1-1-9 0</inkml:trace>
  <inkml:trace contextRef="#ctx0" brushRef="#br0" timeOffset="83896.1678">23988 5734 2 0,'1'-3'73'15,"2"0"6"-15,-1 1 5 0,1 0 8 0,-2-1 4 0,3 1 1 16,-3 1 1-16,1-2-2 0,-1 1-2 0,3 0-5 0,-3 2-5 0,1-1-5 15,-1 0-3-15,3 1-2 0,-3 0-2 0,2 0-4 0,3 0-7 16,-1 0-10-16,0 0-6 0,0 0-7 0,1 1-7 0,-1 0-4 0,4-1-4 16,-1 2-5-16,0 0-3 0,1 1 0 0,-2-2-3 0,-1 2-2 15,2 0-2-15,0 0-1 0,-2 0-2 0,1 0-1 0,-2 1 1 16,-1-1-1-16,1 2 2 0,-2 2-1 0,2-3 3 0,-2 2 2 0,-1-2 5 16,1 2 3-16,-3 2 4 0,-3-3 5 0,1 3 5 0,-1-1 3 0,-2 1 2 15,2-1 1-15,-2 2 3 0,-3-2 1 0,2 2 3 0,-3 0 0 16,-1 0 2-16,0-2-1 0,-2 1-2 0,2-1-3 0,-1 0 0 15,-1 1-4-15,2-1-2 0,1 0-2 0,-4-1 0 0,5 0-1 0,0-2-3 16,-1 2-1-16,3-3-1 0,-2 2-2 0,1-2-2 0,2 0 1 16,-1 0-2-16,2-2 1 0,0 0 1 0,1 1-1 0,2-2 1 15,-1 1-2-15,0-1 2 0,2 0-2 0,0 0 1 0,0 0-1 0,0 0 1 16,0 0-1-16,0 0-1 0,0 0-2 0,0 0-3 0,0 0-5 16,0 0-3-16,4 0-5 0,-3 0-4 0,1-1-4 0,-1 1-1 15,3 0-3-15,-3-2-4 0,2 2-1 0,2 0-3 0,-2-1-2 0,2 1-2 16,1 0 2-16,1 0 1 0,2 0 0 0,-3 0 3 0,4 0 0 0,-1 0 3 15,5 0 1-15,-2 0 1 0,0 1 1 0,1-1 1 0,-2 2 2 16,3-1 1-16,-1 1 2 0,2 1 1 0,-2-1-2 0,0 3 0 16,0-1 0-16,-1 1 1 0,1-2-2 0,0 4 0 0,-3-2-2 0,2 0-1 15,-4 3-1-15,1-1 0 0,-1 1-2 0,-2-1-1 0,-1 1-1 0,-2 0 2 16,1-1 1-16,-2 2 2 0,0-1 2 0,-2 0 4 0,0 1 7 16,-2 0 5-16,-2 0 5 0,1 0 8 0,-4-2 7 0,2 2 7 15,-3 1 7-15,-1-3 7 0,1 1 6 0,0-1 5 0,-3 1 3 0,0-2 4 16,0-1 1-16,-1 2 1 0,-1-4-2 0,-1 2 1 0,3 0 0 15,-2-1-3-15,-1-1-1 0,2-1-3 0,-1 0-5 0,1-1-2 16,-1 1-3-16,-1-2-2 0,3-2-2 0,-1 1-2 0,2-1-4 0,1 0-7 16,-2-1-10-16,1-2-16 0,2 1-17 0,-1-1-27 0,3-2-28 15,-1 2-37-15,2-1-39 0,0-1-55 0,4 0-61 0,-1 0-99 16,2 0-118-16,2-1-73 0,-1 1-53 0,3-2-24 0,1 2-8 0</inkml:trace>
  <inkml:trace contextRef="#ctx0" brushRef="#br0" timeOffset="84812.6062">23967 5748 10 0,'0'0'227'0,"0"0"-45"0,0 0-37 0,0 0-21 0,0 0-17 15,0 0-4-15,0 0 2 0,0 0 1 0,0 0 0 0,0 0-2 16,-3-2-3-16,3 2-4 0,0 0-3 0,0-1-3 0,0 1-1 0,0-2 0 16,0 0 0-16,0 2 1 0,0 0 1 0,0 0-1 0,0-3-1 15,0 3-2-15,0-2-4 0,0 2-2 0,0-2-3 0,0 2-2 16,3-1-3-16,-3-1-2 0,0 2-5 0,1-2-5 0,-1 1-4 0,2 1-7 16,0-2-4-16,-2 2-7 0,1-1-5 0,1 0-6 0,-2 1-6 15,1-2-8-15,3 1-6 0,-1 1-5 0,0-2-6 0,0 1-4 0,0-2-4 16,3 1-3-16,-1 0-1 0,2 0-2 0,-3 0 0 0,4 1-1 15,2-1-1-15,-4-1 0 0,0 2 0 0,3-1 2 0,-2-1 1 0,-1 1 1 16,1 1 2-16,-1 1 1 0,-1-1-2 0,1 1 1 0,-3 0-1 16,2 0-2-16,-2 0-1 0,1 1-1 0,-1-1-1 0,0 1-1 0,0 1-1 15,0 1-3-15,0-1 1 0,-1 1-3 0,-1 0-1 0,-1 0 2 16,2 1-1-16,-1 1 1 0,-1-1 3 0,0 0 1 0,0 3 2 16,0-2 2-16,0 2 2 0,0 1 3 0,-1-1 3 0,-1 0 3 15,1 2 2-15,-1-1 2 0,-1 1 2 0,0-1 3 0,0 2 0 0,0-1 2 16,0-1-1-16,-1-1 1 0,-1 0-1 0,2 2-1 0,-2-1 1 0,1-2-1 15,-1 1 1-15,2-1-1 0,-2 0 1 0,0-2-1 0,2 3 1 16,-2-2-1-16,1-2-1 0,-1 1 1 0,2-1-2 0,-2 0 1 0,2 0 2 16,0-1-1-16,0 2 1 0,-1-3-1 0,2 2 1 0,-3-1-1 15,2-1 1-15,1 1-1 0,0-1 1 0,-1-1-1 0,2 2 2 16,1-1 1-16,0-1 0 0,0 0-1 0,0 0 1 0,0 0-1 0,0 0-1 16,0 0 2-16,0 0-1 0,0 0-2 0,0 0-2 0,0 0 0 15,0 0-4-15,0 0-1 0,0-1-3 0,1-1-1 0,-1 2-4 0,2-1-1 16,-1 1-3-16,-1-2 1 0,4 2-2 0,-4 0 0 0,1-1-1 15,2-1-1-15,1 2-1 0,-2 0 1 0,0-1 3 0,0-1 1 0,1 2 2 16,0-1 0-16,0-1 3 0,0 2 2 0,2-2 1 0,0 1 1 16,1 1 2-16,0-1 0 0,1 0 0 0,-1 1 2 0,-1-2 4 15,4 2-1-15,-2 0-2 0,1 0-1 0,-2 0-2 0,3 0 1 0,-2 0 0 16,-1 2-1-16,2-2-2 0,0 1-1 0,0 0-1 0,-2 2-1 16,2 0-1-16,0 0-1 0,-2 0 1 0,1 2-2 0,-3-1 2 0,4 1 0 15,-2 1 3-15,1 1-1 0,-1-2 1 0,1 4 1 0,-2-1-1 16,0 2 0-16,0-1 2 0,0 1-1 0,-2 1 1 0,0 0-2 15,1 1 1-15,-3 0-2 0,1 0-1 0,0-1 0 0,-2 3-1 0,0-3 0 16,-2-1-1-16,0 4 0 0,1-4 1 0,-3 0 0 0,1 2 2 16,-2-3 4-16,2 1 5 0,-3-2 5 0,0 1 4 0,-1-2 6 15,3 1 4-15,-4-1 4 0,1 0 4 0,-4-1 3 0,3-2 2 0,0 0 3 16,-1 1 2-16,0 0 2 0,-1-2 1 0,-1-1 0 0,3 0-3 16,-2 1 0-16,-2-3-5 0,3 0-4 0,-3 0-8 0,2 0-14 0,-2-3-18 15,1 1-27-15,-1-2-33 0,0 0-73 0,2-3-92 0,-2 3-99 16,3-3-103-16,1-1-56 0,-1-1-35 0,1 1-20 0</inkml:trace>
  <inkml:trace contextRef="#ctx0" brushRef="#br0" timeOffset="87312.4932">21772 4625 313 0,'0'-2'439'0,"0"2"-63"0,0 0-79 16,0-2-50-16,0 2-34 0,0 0-30 0,0 0-24 0,0 0-14 15,0-1-9-15,0 1-6 0,0 0-9 0,0-2-8 0,0 1-9 0,0 1-6 16,0 0-8-16,0 0-7 0,0 0-6 0,0 0-6 0,0 0-7 15,0 0-3-15,0 0-5 0,0 0-3 0,0 0-6 0,0 0-5 16,0 0-6-16,0 0-7 0,0 0-5 0,0 0-6 0,0 0-7 0,0 0-6 16,0 0-7-16,0 0-6 0,0 0-6 0,0 0-7 0,0 0-3 0,0 3-6 15,0-2 0-15,0 1-1 0,0 0-1 0,0 3 1 0,1-3 0 16,-1 4 3-16,2-2 2 0,-1 4 5 0,-1 1 4 0,5 0 6 16,-4 2 5-16,1 1 2 0,-1 2-1 0,1 1-12 0,0 1-14 0,-2 4-28 15,1-1-30-15,-1 1-42 0,2 1-50 0,0 1-96 0,-2 2-119 16,0-1-80-16,0 1-62 0,0 0-31 0,0-1-19 0</inkml:trace>
  <inkml:trace contextRef="#ctx0" brushRef="#br0" timeOffset="93761.3218">22821 4695 13 0,'-2'-4'574'16,"1"1"5"-16,-1 1 2 0,0-1-100 0,2-2-148 0,-1 2-93 15,1-1-68-15,0 1-38 0,0 1-25 0,1-3-17 0,-1 3-11 0,4-1-14 16,-3 0-16-16,2 1-14 0,2-1-14 0,-1-2-12 0,0 3-10 15,1-1-7-15,3 0-8 0,0 0-5 0,-2 1-5 0,2 0-3 0,0-1-2 16,-2 1-2-16,2 0-1 0,-1 2 1 0,0 0 0 0,0 0 0 16,-3 2-1-16,1 0-2 0,0 1 0 0,-2 1-1 0,2 1 1 15,-4 0 1-15,1 3 1 0,-2 1 1 0,-2 0 3 0,1 2 2 0,-4 1 3 16,2 2 2-16,-3 1 3 0,-2 0 4 0,-1 1 1 0,0 3 4 16,1-2 3-16,-1-1-1 0,-4 2 1 0,4-3 2 0,1 2-1 0,-3-4 2 15,3 0 0-15,0-1 0 0,1-2 3 0,2 0 3 0,-2-1 1 16,4-4 4-16,0 2 2 0,1-2 5 0,0-2 2 0,1-1 3 15,-1 1 3-15,2 0 2 0,0-3 2 0,2 2 0 0,-1-2 1 0,3 0 0 16,0-2-2-16,0 2-4 0,2-3-7 0,2 1-9 0,1 1-13 16,1-1-15-16,2-1-18 0,1-2-23 0,4 3-24 0,-1-3-33 0,3 1-34 15,2-1-50-15,-1 2-61 0,2 1-81 0,0 0-95 0,3-1-52 16,-3 0-31-16</inkml:trace>
  <inkml:trace contextRef="#ctx0" brushRef="#br0" timeOffset="94280.0498">24019 4606 132 0,'-3'-7'565'0,"0"-1"7"0,0 2-65 0,1 0-100 15,0 2-101-15,1-1-100 0,-1 2-61 0,2 1-40 0,0-1-25 16,0 1-17-16,0-1-14 0,2 3-11 0,-1-2-13 0,-1 2-14 0,4 0-12 16,-3 0-10-16,2 0-7 0,1 0-4 0,0 0-5 0,2 0-3 15,1 0 0-15,-1 2-2 0,2-2 1 0,3 1 1 0,0 1 1 16,-1 1 4-16,2-1 1 0,0-1 1 0,-1 0 0 0,1 2-4 0,-2 0-1 15,-1 0-3-15,4-1-1 0,-7 1-1 0,2 1 0 0,1 1 1 0,-4-2-1 16,0 0 1-16,-2 2-2 0,0 0-1 0,1 0 1 0,-4 1 2 16,0-2 2-16,-4 3 3 0,1 0 5 0,0-1 3 0,-2 1 4 15,0 1 4-15,-1-1 2 0,0 1 2 0,0-1 4 0,-2 1 0 16,3 1 6-16,-3-1 1 0,2-1 2 0,-1 0-2 0,2-1-1 0,2 2-5 16,-3-3-4-16,3 2-7 0,2 0-6 0,-1-1-7 0,2-1-5 15,2 0-5-15,-1 2-6 0,2 0-5 0,3-4-6 0,1 2-4 0,-1-1-3 16,1 2-2-16,2-1 0 0,0-1 3 0,1 0 1 0,1 3 4 0,-2-4 5 15,3 2 4-15,-2 0 5 0,-2 0 6 0,0 0 8 0,-1-1 11 16,0 1 11-16,-2-2 9 0,0 1 9 0,-2-1 6 0,-3 2 8 16,0-3 6-16,0 4 5 0,-1-1 7 0,-3-1 5 0,0 0 3 15,-3 3 2-15,0-1 4 0,-1-2-5 0,-2 2-7 0,-1 1-11 0,-2-2-12 16,2 4-21-16,-3-4-26 0,1 2-42 0,1-1-51 0,1 0-87 16,-2 0-109-16,4 0-72 0,-3-1-57 0</inkml:trace>
  <inkml:trace contextRef="#ctx0" brushRef="#br0" timeOffset="94745.2861">25323 4707 559 0,'-3'-7'569'0,"0"2"1"0,0-2-108 0,-1 3-165 0,3 1-97 16,-1 0-62-16,1 0-38 0,1 2-24 0,-2-2-17 0,2 3-13 0,0 0-14 15,0 0-16-15,0 0-15 0,0 0-15 0,0 3-8 0,0 1-7 16,0-1-3-16,0 4-1 0,0 0 3 0,0 1 4 0,0-1 4 0,0 3 5 15,0 1 6-15,0 1 6 0,0 1 4 0,0 1 3 0,0-1 0 16,2 2-3-16,-2-2-4 0,1 2-4 0,-1 0-5 0,2-1-3 16,-1-1-4-16,3 0-4 0,-3-1-4 0,2-1-4 0,1-2-3 0,-3 1-2 15,3-3 0-15,-1 1 0 0,1-4-1 0,-1-1 1 0,0 0 2 16,1 0 3-16,0-3 3 0,1-1 2 0,2-1 5 0,-1-1 8 16,-2-2 7-16,3 0 8 0,-1-2 7 0,2 0 5 0,0-1 6 0,-2 1 4 15,1 0 8-15,-1-2 7 0,0 1 4 0,-1 2 4 0,0-2 0 16,-2 3-1-16,0 0-4 0,0 2-8 0,1 1-9 0,-3-1-12 0,1-1-9 15,-1 4-6-15,4 0-6 0,-4 0-6 0,1 4-4 0,0-1-5 16,1-1-5-16,0 3-10 0,0 2-12 0,2 1-14 0,0 1-19 16,1 0-26-16,0 1-26 0,1 3-29 0,-3-1-74 0,3 0-94 0,0-1-67 15,-2 3-51-15,2-1-31 0</inkml:trace>
  <inkml:trace contextRef="#ctx0" brushRef="#br0" timeOffset="95076.7071">26377 4720 120 0,'2'-3'593'16,"0"1"3"-16,-2 0-8 0,1 1-12 0,-1-1-129 0,2 2-190 0,-2 0-108 15,0 0-67-15,0 0-37 0,1 0-22 0,3 0-11 0,-3 0-6 16,1 3-5-16,1-1-7 0,0 0-4 0,2 1-4 0,-2 2-3 16,2-1-1-16,0 2 0 0,3 2 1 0,-1-1 3 0,1 2 3 0,0-2 4 15,1 5 4-15,-1-2 0 0,4 0-2 0,-4 1-2 0,2 1-3 16,-2-2-4-16,2 2-4 0,-1 0-5 0,-2-1-3 0,1 1-6 0,-4 0-7 16,1-2-6-16,1 1-5 0,-3-1-8 0,2 1-6 0,-3-2-6 15,-1 1-5-15,-1-1-5 0,-1 0-4 0,-1 0-4 0,1-1-4 0,-3-1-8 16,0 0-11-16,-1-2-10 0,0 2-14 0,-1-3-24 0,0 0-29 15,-1-1-44-15,-2-1-55 0,-1-1-56 0,2-1-56 0</inkml:trace>
  <inkml:trace contextRef="#ctx0" brushRef="#br0" timeOffset="95213.3365">26544 4700 108 0,'10'-9'505'16,"3"2"1"-16,1 1-89 0,-1-1-134 0,3 1-108 0,0 0-93 0,-1 0-73 15,5 0-65-15,-2 1-65 0,3 1-64 0,-4-1-85 0,5 2-99 16,0 1-56-16,1-1-36 0</inkml:trace>
  <inkml:trace contextRef="#ctx0" brushRef="#br0" timeOffset="95678.8272">27938 4761 34 0,'1'-3'525'0,"-1"-2"-10"0,0 2-19 15,0-1-95-15,0 1-134 0,0 0-74 0,0 1-48 0,0 0-27 16,0 0-17-16,0 2-10 0,0 0-7 0,0 0-10 0,0 0-11 0,0 0-13 16,0 0-16-16,0 0-15 0,0 0-15 0,-1 0-13 0,-2 0-9 15,1 0-6-15,-1 1-4 0,-1 0-2 0,0 3-2 0,-1-1 1 0,-1 0-1 16,0 2 3-16,-1 3 1 0,-1-1 3 0,-3 2 2 0,2 1 5 16,1 0 6-16,-5 1 2 0,4 2 3 0,1 1 4 0,-2-1 1 0,1 4 2 15,1-1 1-15,0 1 0 0,0-2-2 0,3 4-3 0,2-4-2 16,2 3-9-16,-1-2-8 0,4 1-10 0,-1 0-12 0,2-2-10 0,2 0-11 15,4-2-9-15,-1-1-11 0,4-1-10 0,-2 0-15 0,3-3-7 16,3 0-8-16,-2-3-2 0,2 2-1 0,2-4 6 0,-1-3 13 0,-1 0 21 16,1 0 26-16,-3-2 25 0,4-1 24 0,-6-2 25 0,1 3 25 15,-2-3 26-15,-5-1 27 0,0 0 19 0,-2 2 14 0,-3-4 7 16,-2 3 6-16,-5-4-3 0,-2 4-6 0,-4-3-21 0,-2 1-27 0,-2 1-41 16,-4 0-46-16,-4 1-116 0,-1 1-151 0,-5-1-105 0,-5 2-78 0,-3 1-45 15,0 0-27-15</inkml:trace>
  <inkml:trace contextRef="#ctx0" brushRef="#br0" timeOffset="99295.2081">21242 6924 370 0,'0'-6'548'0,"0"0"7"0,0 1-89 0,1-1-141 16,-1 3-86-16,0 0-59 0,2-2-39 0,-2 3-25 0,2 1-17 16,-2-1-12-16,0 0-9 0,0 1-10 0,0 1-10 0,0 0-13 15,0 0-15-15,0 0-14 0,0 0-14 0,0 0-13 0,0 0-8 0,0 0-6 16,1 3-4-16,-1-1-2 0,2 1 0 0,-1-1 0 0,-1 1 2 15,2 3 2-15,0 0 2 0,-2 0 3 0,1 2 3 0,-1 0 3 0,0 1 5 16,0 2 5-16,0 2 4 0,0 0 3 0,0 2 2 0,0-1 3 16,0 3 3-16,0 0 1 0,-1-1 2 0,1 4 1 0,-2-3-4 15,0 4-6-15,2-1-10 0,-1 0-8 0,-1-1-15 0,1 2-15 0,-3-1-20 16,3-1-20-16,-1-1-29 0,1 0-31 0,-3 0-37 0,4-1-39 16,-2-3-54-16,2 1-66 0,0-1-60 0,0-5-58 0,2 2-32 0</inkml:trace>
  <inkml:trace contextRef="#ctx0" brushRef="#br0" timeOffset="99663.4713">21570 7002 290 0,'0'-3'544'0,"0"0"2"0,0 3-72 0,-1-2-109 0,-2 2-104 15,2 0-103-15,-3 0-64 0,0 2-42 0,-1-1-23 0,-2 1-12 0,1 1-8 16,-5 1-4-16,3-1-3 0,-2 1-3 0,-2 3-2 0,-1 1 0 0,-1-3 1 15,3 2 0-15,-2 0 0 0,-1 0 4 0,3-1 0 0,-1 2 1 16,0-2 2-16,3-1-1 0,0 2 1 0,1-3-1 0,1 1 1 16,1-1-2-16,1 0 2 0,1-1-1 0,0-1-1 0,3 0 1 0,-1 1-1 15,2-1-1-15,0-2-2 0,0 0-1 0,0 0-2 0,0 0 0 16,0 2-1-16,2 1 1 0,-1-3-1 0,3 3 1 0,-3-1 0 16,2-1-1-16,3 2 1 0,-1 0-2 0,0 2 1 0,0-1 1 0,1 1-1 15,2 1 1-15,-2 0 1 0,4-1-1 0,-2 3 1 0,3 2 0 16,-3-3-2-16,1 3 2 0,4-1-1 0,-4 2-1 0,3-1 2 0,-2 2 0 15,3 1 0-15,-1-3 1 0,0 3 2 0,-3-1 1 0,5 2 1 16,-2-5 1-16,-3 4 0 0,3-2 3 0,-2 1 0 0,2-1-1 0,-2 0 2 16,-2-1-1-16,4 0-2 0,-3 0-7 0,-1-2-8 0,0 0-11 15,1-1-15-15,-1 0-17 0,-2-1-22 0,1-1-24 0,0-2-36 16,0 0-43-16,1 0-43 0,-2-3-42 0,3 0-78 0,-2 0-95 0,1-3-47 16,-2 0-20-16</inkml:trace>
  <inkml:trace contextRef="#ctx0" brushRef="#br0" timeOffset="99866.5318">21887 7131 153 0,'-3'0'599'0,"-1"0"8"0,3 0-4 0,-1-2-7 16,2 2-117-16,0 0-171 0,0 0-104 0,0 0-74 0,0 0-47 15,0 0-37-15,2-1-29 0,-1-1-29 0,3 2-27 0,0-1-30 0,1-1-29 16,0 2-28-16,3-1-29 0,0-1-27 0,0 2-33 0,1 0-32 16,5 0-38-16,-2 0-39 0,1 0-61 0,0 0-72 0,1 0-34 15,-1 0-15-15</inkml:trace>
  <inkml:trace contextRef="#ctx0" brushRef="#br0" timeOffset="100028.3942">21901 7273 436 0,'-1'3'516'0,"-1"0"-22"16,2-1-76-16,-2-1-104 0,2-1-71 0,0 0-57 0,2 1-37 0,-2 1-29 16,3-2-16-16,2 0-12 0,-2 0-14 0,2 0-15 0,-1 0-20 15,5 0-22-15,0-2-30 0,2 1-33 0,0 1-41 0,5-3-45 0,-2 2-58 16,3-1-65-16,2-1-91 0,0 2-106 0,0-1-57 0,2-1-36 16,-1-1-16-16</inkml:trace>
  <inkml:trace contextRef="#ctx0" brushRef="#br0" timeOffset="100445.6959">22422 7079 178 0,'-1'-2'621'0,"-1"-1"12"0,0-2 5 16,0 2-1-16,0 0-116 0,2 0-175 0,0-1-106 0,0 1-66 15,0 0-39-15,0 0-24 0,2 1-13 0,0-3-10 0,0 3-12 0,0-1-11 16,-1 0-15-16,3 2-16 0,-1-2-13 0,0-1-12 0,0 1-10 16,2 0-8-16,-2 0-5 0,3-1-5 0,1 2-2 0,-2-1-4 0,1 0-2 15,0 2-1-15,4-1-2 0,-4 1-3 0,0-1-1 0,1 1-1 16,-1 1-1-16,2 0-1 0,-2 1-1 0,-1 1-2 0,0-1-2 0,-2 2-1 16,3 0-1-16,-3 2-1 0,0 0 1 0,1 3 1 0,-3 0 0 15,2 0 2-15,-3 5 2 0,0 0 2 0,0 0 2 0,-3 3 2 16,-2 2 4-16,1 0 4 0,-4 1 4 0,2 1 3 0,-4 0 2 15,-1 3 4-15,2-2-1 0,-3-2 2 0,0 1 0 0,-1 0-1 0,3-2-1 16,-2-1 3-16,3 0 0 0,-3-5 0 0,3 2 1 0,1-4 0 0,2 0 2 16,-1-1 1-16,1-1 3 0,2-1 2 0,-1-2 4 0,1 1 5 15,3-3 3-15,-1 1 6 0,2 0 5 0,0-3 5 0,0 2 3 16,0-3 6-16,3 2 2 0,1-2 4 0,-1 0 2 0,3 0 1 0,2-2 0 16,1 2 0-16,1-3-6 0,6 2-6 0,0-3-11 0,3 0-10 15,3 1-18-15,2-3-19 0,2 1-23 0,5 0-28 0,-1-2-35 16,3 0-40-16,3 1-75 0,2-1-91 0,1-1-103 0,0 1-106 0,3-3-54 15,-1 2-25-15,-1-2-12 0</inkml:trace>
  <inkml:trace contextRef="#ctx0" brushRef="#br0" timeOffset="106279.0799">19224 8188 254 0,'-2'-3'532'0,"0"0"3"16,-1 0-87-16,3 2-134 0,-1 0-90 0,1-1-69 0,0 2-41 16,0 0-30-16,0 0-20 0,0 0-13 0,0 0-13 0,1 0-9 0,2 0-11 15,1 2-10-15,-1-2-9 0,4 2-7 0,-2 0-5 0,2 0-5 0,-1 3-2 16,2 0-2-16,1-1 1 0,1 2 2 0,-1-1 2 0,1 3 3 15,-1 2 4-15,-1-1 1 0,5 3 1 0,-5-2 2 0,-2 4-2 16,2-2 0-16,1 3 0 0,-2 0 0 0,-1 0 0 0,-1 1 0 16,-2-2 0-16,1 2 1 0,0-2-1 0,-3 1 1 0,-1-2-1 0,0-1 1 15,0 0 2-15,0-1 0 0,-1-2 9 0,1-1 7 0,-4-1 12 16,3-2 16-16,-2 0 15 0,2-2 15 0,-3 0 11 0,3 0 8 0,-1-3 3 16,0 0 5-16,-1 0 3 0,2-3 1 0,-3-1 1 0,0-1 0 15,0-2-5-15,0-3-9 0,3 2-14 0,-1-5-18 0,0 2-19 16,2-3-19-16,0-2-16 0,0-1-11 0,2 0-12 0,0-1-9 0,3 2-11 15,0-1-9-15,2-2-11 0,-1 3-14 0,2-1-9 0,3 3-12 0,-1-2-6 16,3 3-7-16,-1 1-2 0,1 1-4 0,2 2-3 0,0 0-5 16,0 4-6-16,1 0-10 0,0 1-12 0,-2 1-15 0,3 3-7 15,-2 0 0-15,0 0-5 0,-2 5-4 0,1-2-7 0,-1 3-8 16,-1 2-6-16,0-2-3 0,-3 2 0 0,0-1 2 0,0 3 11 0</inkml:trace>
  <inkml:trace contextRef="#ctx0" brushRef="#br0" timeOffset="106611.5052">19693 8303 133 0,'-2'0'231'0,"0"0"17"0,-2 0 11 15,3-2 11-15,-1 0-2 0,0 1-9 0,-1-1-17 0,2 0-22 16,-1-1-22-16,0 2-22 0,1 0-21 0,-1-2-19 0,2 3-19 16,0 0-19-16,0 0-18 0,0 0-18 0,2 0-18 0,-1-3-20 0,3 3-13 15,-3 0-13-15,1 0-8 0,1 0-8 0,0 0-5 0,1 0-7 16,1 0-2-16,0 3-5 0,2-3-3 0,-1 0-1 0,3 3-2 16,-1-3-1-16,0 1 0 0,3-1-1 0,-1 0-1 0,-1 0 0 0,-1 0-1 15,1 0-1-15,-1-1 5 0,1 1 3 0,-2-3 8 0,-2 3 6 16,0-3 5-16,-4 3 5 0,2-3 2 0,-1-1 3 0,-2 2 4 0,0-3 7 15,0 2 7-15,-2-3 6 0,-1 0 5 0,-2 0 5 0,1 3 2 16,-4-4 2-16,0 1 0 0,2 0 0 0,-2-1-2 0,-3 2 2 16,1-1 3-16,1 3-1 0,-2-1 0 0,1 2 0 0,1-1-3 0,-4 0-4 15,5 3-3-15,-2 0-3 0,1 0-5 0,1 1-6 0,0 1-2 16,2 2-3-16,-2-1-1 0,4 2-1 0,-3 3 1 0,4 0 2 0,0 0 1 16,-1 3 0-16,1-1 1 0,3 2 3 0,0-1 1 0,3 2 2 15,1-1 0-15,0 2-2 0,1-1 0 0,0 0-5 0,4 1-6 16,-1-3-10-16,4 4-9 0,-3-6-12 0,4 4-12 0,-1-3-12 0,2 1-14 15,-1-4-15-15,1 1-14 0,2-3-15 0,-2 0-17 0,1-1-19 0,2 0-13 16,-3-4-13-16,2 0-9 0,-2-1-9 0,2-2-2 0,-3-1 1 16,1-1 5-16,-1-3 10 0,-4 2 13 0,0-3 16 0,1-2 22 15</inkml:trace>
  <inkml:trace contextRef="#ctx0" brushRef="#br0" timeOffset="106894.4343">19976 8315 68 0,'1'-12'132'0,"1"-5"30"0,-2 5 25 0,0-2 21 16,0 1 12-16,0-1 11 0,0 2 3 0,0 2 3 0,0 0-5 0,-2 2-8 15,2 0-15-15,0 2-14 0,0 0-21 0,0 3-22 0,0-2-25 16,0 1-26-16,0 3-25 0,0 1-26 0,0 0-17 0,0 0-16 15,0 0-15-15,0 1-13 0,2 3-9 0,0 1-10 0,1 0-2 0,-1 2-2 16,2 4 0-16,-1-1 4 0,0 2 4 0,0 4 5 0,1-2 6 16,-1 3 7-16,0-1 6 0,2 2 3 0,-2 1 1 0,3 3 2 15,-3-3-1-15,4 1 1 0,-4-1 0 0,0-1 0 0,2 0 1 0,-2-3-1 16,3 2 0-16,-3-3 0 0,0-1 2 0,-1-3 2 0,1-2 4 16,1 0 6-16,-1 0 8 0,2-4 7 0,-4-1 5 0,5 1 3 0,-3-4 2 15,2-4 0-15,0 1 1 0,1-1 1 0,1-4 1 0,2-2 1 16,-1 0-1-16,0-4-2 0,1 0-4 0,-1-3-6 0,0-1-8 0,0 1-9 15,0-2-6-15,-2 0-3 0,-1-1-3 0,0 0-4 0,-2 2-2 16,0 1-4-16,1 0-3 0,-2 2-4 0,1 1-9 0,1 2-11 0,-4-1-15 16,1 4-18-16,-1 1-25 0,2 1-26 0,-1 2-29 0,-1 1-31 15,2 1-23-15,0 3-20 0,-2 0-30 0,0 0-34 0,1 3-73 0,1 1-91 16,-1 1-50-16,3 2-34 0</inkml:trace>
  <inkml:trace contextRef="#ctx0" brushRef="#br0" timeOffset="107178.4756">20674 7989 496 0,'-3'-11'581'0,"0"4"-16"0,0-1-31 0,0-1-104 15,-1 3-144-15,2 1-85 0,0 0-54 0,1 0-37 0,-3 3-27 16,1-1-21-16,1-1-17 0,-1 4-16 0,2 1-14 0,-4 2-12 15,2 0-10-15,-5 1-6 0,3 4-6 0,-3 0-4 0,0 3 1 0,-3 1 0 16,2 3 3-16,-2 2 5 0,-3 0 5 0,2 6 4 0,-2-3 5 16,3 4 4-16,0 4 1 0,0-2 2 0,2 2 2 0,0 0 1 15,2 0 0-15,1 1 1 0,-1 0 2 0,4 0-1 0,1 0 2 0,2-2-4 16,0 2-2-16,3-4-8 0,2-1-9 0,0 2-16 0,6-4-19 16,-1-1-22-16,-1-1-24 0,5-1-31 0,2-2-31 0,1-2-46 0,1-1-54 15,4-2-83-15,2-2-97 0,-2-3-62 0,2-1-43 0,-1-3-20 16</inkml:trace>
  <inkml:trace contextRef="#ctx0" brushRef="#br0" timeOffset="107611.3203">21008 8073 157 0,'0'-4'547'16,"0"1"-3"-16,0 1-9 0,0-1-103 0,0 3-150 0,0-3-87 0,0 1-57 16,0 1-31-16,0-1-17 0,0 2-8 0,0 0-2 0,-2-2-5 15,2 2-4-15,-1-1-6 0,-1 0-5 0,1 1-6 0,-1 0-7 0,0 0-3 16,-1 0-2-16,1 0-4 0,-2 0-2 0,3 0-2 0,-4 0-3 16,0 0-4-16,-1 0-3 0,-1 1-5 0,-4 0-5 0,3 1-7 15,0 0-3-15,-2 1-5 0,-3 0-3 0,1 1-1 0,0 0-3 16,2 1-1-16,-3 2-1 0,3-3 0 0,0 1 1 0,2 2 0 0,1 0 1 15,0-1 1-15,2 2 0 0,1-1 2 0,0 1 0 0,3-1 1 16,-1 1-1-16,2 1 1 0,2-1-1 0,-1 0 2 0,3 2-2 0,0 0 1 16,1 0-2-16,2-2 0 0,0 2 0 0,1 1-1 0,0-3-1 15,2 4-2-15,1-4-1 0,-2 3-2 0,-1-2 0 0,1 0-1 16,-1-2 0-16,1 3-2 0,-3-3 0 0,1 0-1 0,-2 0-1 0,-1-1 0 16,-1 1-1-16,-2-1 1 0,3-2 2 0,-4 1 2 0,0-2 3 0,0 0 3 15,-4 2 2-15,1-2 4 0,-2 2 4 0,-1-1 4 0,-2-1 2 16,-3-2 2-16,1 2 1 0,-2 0-5 0,1-1-9 0,-5 1-12 0,3-1-17 15,-2-2-23-15,-1 0-27 0,0 0-45 0,5 0-53 0,-2-2-99 16,2-1-120-16,0-1-76 0,3 0-59 0,-1 0-27 0,1-3-16 16</inkml:trace>
  <inkml:trace contextRef="#ctx0" brushRef="#br0" timeOffset="107811.3636">21313 8335 365 0,'7'0'595'16,"-6"0"4"-16,2 2 2 0,2-1-104 0,-4-1-157 0,1 2-111 15,-1-1-87-15,-1-1-56 0,2 2-38 0,0-1-21 0,-2 1-12 0,0 1-6 16,0 1-4-16,0 1-6 0,0 1-6 0,0-1-3 0,0 4-1 16,0-2-4-16,0 3-3 0,0 1-8 0,0-1-9 0,0 2-15 0,0 0-20 15,0 1-27-15,0-1-32 0,0 3-47 0,1-2-50 0,-1-1-93 16,2-1-113-16,0 4-71 0,-2-3-50 0,1 0-20 0</inkml:trace>
  <inkml:trace contextRef="#ctx0" brushRef="#br0" timeOffset="108111.0098">21655 8139 2 0,'0'-8'574'0,"1"2"8"15,-1 0 10-15,2 0-81 0,1 1-125 0,-2 1-106 0,-1 2-96 0,2-2-58 16,-1 1-37-16,-1 3-21 0,2-5-14 0,0 5-10 0,-2 0-10 16,0 0-10-16,0 0-12 0,1 5-9 0,1-5-13 0,-1 3-8 0,3 1-7 15,-3 1-3-15,1 1-2 0,-1 0 5 0,1 1 2 0,1 3 5 16,-1-2 7-16,1 4 7 0,-2 2 8 0,2-2 3 0,-3 2-2 15,2 1-8-15,-2 2-14 0,0 0-21 0,-2 1-26 0,2 2-37 0,-3 0-40 16,2-1-60-16,-4 2-65 0,2-3-92 0,0 3-101 0,0 0-60 16,-1-2-37-16,0-2-20 0</inkml:trace>
  <inkml:trace contextRef="#ctx0" brushRef="#br0" timeOffset="108302.0585">22137 8332 614 0,'3'-5'644'16,"-1"0"-2"-16,-1 3-7 0,3-3-6 0,-2 3-144 0,0 0-214 0,-2 1-127 15,0 1-84-15,1 1-46 0,-1 1-25 0,0 0-11 0,0 3-5 16,0 2 0-16,0-2 0 0,-1 4-1 0,-1 1-3 0,0 0-8 16,-2 3-13-16,1 3-15 0,0-1-19 0,-2 1-23 0,0 2-29 0,0-1-49 15,0 2-57-15,-2-1-95 0,2 0-110 0,0-1-71 0,-1 0-51 16,1 0-24-16</inkml:trace>
  <inkml:trace contextRef="#ctx0" brushRef="#br0" timeOffset="108644.8068">22494 8203 604 0,'-2'-10'638'0,"2"0"3"0,0 2 2 0,0-2-93 16,2 3-142-16,-1 2-126 0,1-2-117 0,0 1-68 0,1 2-45 15,0-1-25-15,0 2-15 0,5 0-7 0,-2 2-6 0,1-1-11 0,-1 2-9 16,2 2-9-16,0-1-9 0,1 2-3 0,-1 0-4 0,1 2-2 16,-1 0 1-16,-1 3 2 0,-1 0 3 0,0 0 5 0,-1 4 2 15,-2-1 4-15,-1 0 3 0,-2 1 3 0,-2 3 4 0,1-1 4 16,-4 2 2-16,-3-1 5 0,2 0 4 0,-2 2 9 0,0-2 5 0,-3-1 4 15,1 1 4-15,2-1 2 0,-1-1 0 0,1-2 1 0,2 1 0 0,-1-3-1 16,3 0 0-16,-2-2 0 0,2-1 0 0,1-1 1 0,2 1-1 16,-1-2 0-16,2-1-1 0,2 0-2 0,1-1-4 0,2 0-11 15,1-2-16-15,3 0-27 0,2 0-31 0,3 0-45 0,3-2-51 0,0-1-61 16,5-1-63-16,-1 0-93 0,2-3-105 0,2 2-58 0,1-2-36 16,-4-2-18-16</inkml:trace>
  <inkml:trace contextRef="#ctx0" brushRef="#br0" timeOffset="108910.9951">22929 7994 32 0,'-4'-8'637'0,"0"3"11"0,0 1 8 0,3-2 8 0,-2 1-114 0,3 2-175 15,-2-2-111-15,2 3-82 0,0 0-52 0,0-1-35 0,2 3-22 16,-2-1-14-16,3 1-16 0,0 1-12 0,0 1-14 0,0-1-12 0,4 3-10 15,0 1-8-15,1 1-6 0,2 2-3 0,2-2-2 0,0 5 3 16,-1 1 3-16,3 2 3 0,-1-2 6 0,1 5 5 0,-1-1 4 0,0 4 3 16,-3-1 3-16,1 3 0 0,-2 3 3 0,0 1 0 0,-6 2 0 15,-2 0-2-15,-1 4-10 0,-4-1-13 0,-5 3-19 0,-1 0-22 16,-3 2-33-16,-6-3-36 0,-2 4-51 0,-2-1-56 0,-6-2-82 0,-1 2-94 16,-3-1-89-16,0 0-81 0,-5-3-43 0,0-3-24 0</inkml:trace>
  <inkml:trace contextRef="#ctx0" brushRef="#br0" timeOffset="109279.5595">23725 8482 250 0,'-3'0'605'0,"2"0"8"0,1 0-4 0,0 0-7 0,0 0-124 16,0 0-181-16,0 0-103 0,0 0-67 0,0 0-36 0,0 0-22 0,1 0-11 15,3 0-5-15,0 0-8 0,1 0-10 0,-1 0-24 0,3 0-31 0,2 0-44 16,2 1-50-16,0-1-79 0,7 0-93 0,-1 0-113 0,4 0-124 16,2-1-64-16,1 0-30 0,3 0-19 0,-3-2-8 0</inkml:trace>
  <inkml:trace contextRef="#ctx0" brushRef="#br0" timeOffset="111311.2979">21752 6306 239 0,'0'-2'407'0,"0"-1"-71"0,0 2-58 0,0-1-51 0,0-1-29 16,0 3-20-16,0-3-13 0,0 3-9 0,0 0-5 0,0-2-4 0,0 2-9 16,0 0-11-16,0 0-12 0,0 0-13 0,0 0-11 0,0 0-9 15,0 0-10-15,0 0-9 0,0 0-8 0,0 0-9 0,0 0-7 0,0 0-8 16,0 0-6-16,0 0-6 0,0 0-7 0,0 0-5 0,0 0-6 15,0 0-5-15,0 0-5 0,0 0-7 0,0 0-4 0,0 0-5 16,0 0-3-16,0 0-4 0,0 1 0 0,0 0-2 0,0 2 1 16,0-1 1-16,0 1 0 0,2 0 3 0,-2 1 1 0,1-1 2 0,-1 2 4 15,0 1 4-15,2 1 3 0,-2 1 5 0,2-1 3 0,-2 3 4 0,1-3 0 16,-1 3 2-16,2 1 0 0,-1-1 0 0,-1 0 0 0,2 0 0 16,-2 2 0-16,2 0-2 0,-1-2 1 0,-1 1 0 0,2-1 0 15,0 0-1-15,-2 0 1 0,1-1 0 0,-1-1 1 0,2-1 1 0,-1 0 1 16,-1 1 2-16,5-2 1 0,-4-1 1 0,-1 0 2 0,3 0 2 15,-1-2 1-15,0-1 4 0,-1 1 3 0,3-1 4 0,-3 1 4 0,2-1 5 16,1-2 4-16,0 0 4 0,0 2 3 0,3-2 2 0,0 2 4 16,1-2 0-16,2 0 0 0,2 0 0 0,0 0-1 0,4-2-1 15,0 2-3-15,4-2-6 0,2 2-4 0,-1 0-5 0,5-2-5 0,-3 2-5 16,6-1-5-16,-3-1-3 0,1 2-3 0,3-2-4 0,-1 2-3 16,-1 0-2-16,0 0-2 0,0 0-2 0,0 2-3 0,-1-2-2 0,1 2-4 15,-1-1-3-15,-2 1-5 0,2 0-3 0,-2 0-3 0,2-1-5 16,-3 3-2-16,0-3-3 0,0 2-3 0,-1 1-3 0,-2-2 0 0,3 1-2 15,-2 1 3-15,0-1 3 0,-1-1 1 0,-3 1 4 0,4-1 2 16,-4 1 5-16,1-2 3 0,-1 2 3 0,-1-1 5 0,1-1 3 16,-3 2 5-16,0-2 3 0,0 1 2 0,-2 0 2 0,1 1 1 0,-3-2 0 15,1 1 3-15,0-2 1 0,-3 1 2 0,0 1 0 0,1-2 2 16,-4 0 0-16,1 0 2 0,0 0 2 0,-2 0 2 0,-2 0 4 0,2 0 3 16,-2 0 2-16,1-2 6 0,-3 1 4 0,4 1 6 0,-5-2 5 15,0 2 2-15,1-1 0 0,-1 1 1 0,0-2 0 0,0 1 1 16,-1-1-1-16,1-1-1 0,-3 0-2 0,1-1-1 0,1-1-3 0,-3 2-3 15,3-2-2-15,-1 2-2 0,-1-2-3 0,0-2-2 0,0 2 4 16,-1-2 0-16,1 3 0 0,2-4 0 0,-4 3 1 0,2-3 0 0,-2 1 1 16,4-1 2-16,-3 0 1 0,0 0 1 0,0 1-2 0,3-2 0 15,-3 2 0-15,0-1-1 0,1 1 0 0,0-1-1 0,1 1 2 0,1 1 1 16,-3-1-1-16,3 1 0 0,-1-1 0 0,1 2-3 0,-1-2 0 16,0 2-1-16,2 2-2 0,-1-2-3 0,1 2-1 0,-2-1-3 15,2 1-2-15,0 1-3 0,0 1-4 0,0-1-4 0,0 0-5 0,0 2-5 16,0 0-6-16,0 0-6 0,0 0-4 0,0 0-5 0,0 0-4 15,0 0-5-15,0 0-4 0,0 0-3 0,0 0-3 0,0 0-1 0,0 2 1 16,0 0 2-16,0 1 1 0,0 0 4 0,0 0 4 0,0 1 4 16,0-1 3-16,0 2 5 0,0 0 3 0,0 0 4 0,2 2 4 15,-2-2 4-15,0 2 1 0,0 0 2 0,1 0 1 0,-1-1 0 0,0 2 0 16,2-2 0-16,-2 1 0 0,2-2-1 0,-2 2 2 0,0 0-1 16,0-2 0-16,0 0 1 0,1 0 1 0,-1 0 2 0,0-2 0 0,0 0 4 15,0 0 2-15,0-1 4 0,0-1 3 0,0 1 5 0,0-2 5 16,0 0 6-16,0 0 5 0,0 0 6 0,0 0 5 0,0 0 1 15,0-2 2-15,2-1 0 0,-2 0-2 0,1 0-2 0,-1 0 0 0,0-2-5 16,2 0-1-16,0-2-4 0,-2 0-4 0,1-1-6 0,-1 1-6 0,2 0-4 16,-1-2-5-16,-1 1-2 0,2-1-2 0,0 1-1 0,-2-2-1 15,1 1-2-15,-1 1-1 0,2 1-3 0,0 1-4 0,-2 0-12 16,0 0-15-16,0 2-20 0,0-1-23 0,0 2-27 0,0 2-32 16,0 1-29-16,0 0-28 0,0 0-50 0,0 3-58 0,0 1-104 0,-4 2-129 15,1 0-74-15,-2 3-49 0,-1-1-16 0,-1 6-2 0</inkml:trace>
  <inkml:trace contextRef="#ctx0" brushRef="#br0" timeOffset="113679.2314">24833 7824 190 0,'-1'-3'443'0,"-1"0"-57"0,0 1-82 0,1-1-92 15,-2 0-58-15,-1 0-41 0,3 2-22 0,-1-1-13 0,-1-1-10 0,0 2-9 16,0-1-9-16,0 1-7 0,0-1-10 0,-1 2-12 0,-1 0-11 15,1 0-10-15,-4-2-7 0,2-1-3 0,-1 3-2 0,-1 0-2 16,-1 0 1-16,0 0-2 0,-1 0 0 0,-1 0-1 0,3 0 0 0,-2 0 1 16,1 3 2-16,0-1-1 0,1-2 2 0,0 0 0 0,-2 0 0 15,6 3 2-15,-3-1 1 0,1-1 1 0,3 2 2 0,-3 0-1 0,2 0-1 16,1 0 0-16,2 0 0 0,-1 2 3 0,0-1 0 0,2 1 0 16,0 1 0-16,0-1 1 0,0 3-1 0,0 0 1 0,4 0 0 15,-3 3 1-15,1 0 3 0,1 1 3 0,1 0 6 0,0 1 5 0,-3 1 5 16,2 2 3-16,2 1 6 0,-2-2 6 0,1 5 7 0,-1 1 8 0,0-1 9 15,-1 2 6-15,0 4 4 0,-2-3 4 0,0 3 3 0,0 2 1 16,0 0-1-16,-2 0 0 0,0 2-4 0,0 1-3 0,-1-2-4 16,2-1-4-16,-1 0-7 0,0 1-7 0,-1-2-6 0,3-1-5 15,-1-2-3-15,1-3-4 0,1 2-1 0,-1-2-1 0,3-3-1 0,1 0-2 16,-1-1 3-16,2-2 2 0,2 0 4 0,0-2 1 0,1-1 0 16,4-1-4-16,-1-2-14 0,2-1-22 0,4-1-31 0,4-2-39 0,0-3-63 15,4 0-77-15,3-4-107 0,1 0-123 0,2-3-72 0,2-2-44 16,2-3-27-16,-1 0-15 0</inkml:trace>
  <inkml:trace contextRef="#ctx0" brushRef="#br0" timeOffset="114544.0775">25151 8095 290 0,'0'0'349'0,"-3"0"-45"16,1 0-39-16,2 0-27 0,-1-2-21 0,1 2-13 0,0-3-12 16,0 3-6-16,0 0-6 0,-2 0-7 0,2 0-7 0,-1 0-9 15,1 0-6-15,0 0-8 0,0 0-7 0,0 0-8 0,0-2-6 16,1 0-10-16,1 1-9 0,-2-1-12 0,1 1-10 0,1 0-13 0,1-2-10 15,-2 3-13-15,2-4-12 0,1 3-10 0,0-1-12 0,0 0-10 16,1-1-10-16,4 2-9 0,-5 0-9 0,5-2-6 0,-1 3-6 0,0 0-3 16,1 0-5-16,0 0-1 0,1 0-3 0,1 3 1 0,-3-2-1 0,0 2-1 15,3 0 2-15,-5 4 0 0,0-3 3 0,-1 4 2 16,-2-1 1-16,1 2 3 0,-3 1 1 0,2 0 4 0,-6 0 5 0,2 3 5 16,-3 1 4-16,0 0 6 0,-4 0 2 0,0 1 4 0,-5 0 4 0,4 0 3 15,-5 2 2-15,1-1 3 0,-2-2 4 0,0 2 4 0,0 0 4 16,0-1 6-16,2-1 1 0,1-3 6 0,-1 0 4 0,0-1 5 15,5-1 4-15,0-1 3 0,2-1 3 0,-3-2 3 0,5 0 3 0,0-2 3 16,0 0 2-16,3 0 1 0,-1-1-2 0,2-2-2 0,0 0-2 16,2 0-6-16,-1 0-6 0,3 0-4 0,-1 0-6 0,2 0-9 15,4 0-10-15,-3-2-15 0,4 2-19 0,2-3-19 0,3 2-24 0,0-1-23 0,1-1-24 16,5 1-32-16,-2 1-38 0,5-1-51 0,-2 0-61 0,3-1-89 16,-3 1-100-16,4 1-59 0,-3-1-40 0,2 0-12 0</inkml:trace>
  <inkml:trace contextRef="#ctx0" brushRef="#br0" timeOffset="114720.4846">25854 8341 158 0,'0'0'582'0,"-2"0"1"0,2 2-2 0,0-2-72 16,0 1-111-16,0 1-118 0,0 1-122 0,0-1-70 0,0 2-41 15,0-1-22-15,0 3-7 0,0-1-4 0,0 2-2 0,0 0-2 0,0 3-4 16,0-1-7-16,-1 2-7 0,-1 0-10 0,2 1-13 0,-2 1-22 15,2 1-26-15,-2 0-39 0,-1-1-48 0,1 0-56 0,1 0-64 16,-3-1-83-16,3 0-93 0,-3 1-57 0,3-3-37 0,-1 1-14 0</inkml:trace>
  <inkml:trace contextRef="#ctx0" brushRef="#br0" timeOffset="115077.3369">26325 8119 183 0,'2'-11'597'0,"0"1"11"0,-1 0 7 0,2 0-96 16,2 1-149-16,-4 1-97 0,1-2-70 0,0 3-40 0,1 0-24 15,-2-1-10-15,1 1-8 0,0 0-6 0,-1 2-9 0,2 1-10 16,-3-3-8-16,2 4-8 0,0-2-6 0,-2 3-5 0,1-1-6 0,-1 3-5 15,2-3-2-15,-2 3-6 0,0 0-4 0,0 0-7 0,0 0-10 16,0 0-10-16,0 0-11 0,0 0-12 0,0 0-8 0,0 0-7 16,0 0-6-16,0 3-3 0,0 0-2 0,0 1-1 0,0 1 0 0,0 0 2 15,0 3 2-15,0 1 3 0,0 2 5 0,0 1 4 0,0 0 7 16,0 1 6-16,0 2 7 0,0 0 2 0,0 3 5 0,0-1 0 16,0 1 0-16,0 1-1 0,0-1-6 0,0 2-7 0,0 0-9 0,0-1-12 15,0 0-12-15,0-2-16 0,0 3-23 0,-2-3-27 0,2-2-32 16,-1 1-47-16,1-1-52 0,0 1-67 0,0-3-68 0,0-1-86 0,-2 0-92 15,2-3-50-15,0-1-26 0,0-1-9 0</inkml:trace>
  <inkml:trace contextRef="#ctx0" brushRef="#br0" timeOffset="115295.5249">26743 8356 247 0,'3'0'602'0,"-2"0"4"0,3 2 4 0,-1-2-74 0,0 3-115 0,1-3-113 16,0 4-116-16,-1 0-66 0,0 0-43 0,0 1-20 0,4 0-11 15,-4 2-5-15,3 1-3 0,-3 0-6 0,2 1-5 0,-2 0-6 0,0 0-6 16,0 2-4-16,-1 1-6 0,0-3-13 0,-2 4-16 0,-2-1-25 16,0-1-29-16,-1 2-48 0,0 1-57 0,0-2-109 0,-4 0-137 0,-2 1-90 15,1-2-67-15,2 2-33 0,-2-3-20 0</inkml:trace>
  <inkml:trace contextRef="#ctx0" brushRef="#br0" timeOffset="116130.0409">27925 7986 279 0,'-3'-3'495'0,"1"-2"-65"0,0 2-92 16,1 0-61-16,-2-1-46 0,0 1-21 0,1 0-11 0,1-2-8 16,1 2-8-16,-2 0-5 0,1 0-3 0,1 2-8 0,0-1-7 15,0-3-10-15,0 3-11 0,0-1-11 0,0 1-12 0,0 1-10 0,1 0-12 16,1-2-10-16,-2 3-13 0,1 0-12 0,4-3-10 0,-4 2-12 15,2 1-14-15,1-1-10 0,-1 1-10 0,2 0-9 0,3 0-6 0,-2 0-6 16,2 0-4-16,0 0-4 0,0 0-5 0,-1 1 0 0,5 0-1 16,-4 2 1-16,2 0 0 0,-2 1 3 0,0-1 1 0,0 4 1 15,2-4 1-15,-6 3 0 0,3 0 2 0,-2 2 2 0,-1 1 0 0,0-3 3 16,2 2 2-16,-6 1 2 0,0 1 3 0,0 0 1 0,-2 1 0 16,-2-1 2-16,0 0 1 0,0 0 2 0,-1 2 0 0,-2-3 2 0,3 2-1 15,-4-2 2-15,2-1 1 0,-2 1 0 0,3-2-1 0,-2 0 0 16,1 0 1-16,2-1 1 0,0-1 1 0,1 0 1 0,0-3 0 0,1 1 0 15,1 1 1-15,1-4 0 0,0 5-2 0,0-5-2 0,0 0-2 16,0 0 0-16,1 2-1 0,3-2-2 0,-1 1-1 0,2-1-2 16,-1 2-2-16,4 0-1 0,0-2-2 0,2 1-1 0,0 0 0 0,2 1-2 15,-1-1 0-15,3 2 1 0,-1 0 2 0,1 0-1 0,-2 2 0 16,1-1 1-16,1 2-1 0,-1-1 0 0,1 3 1 0,-3 1-2 16,2-2-1-16,-4 3-1 0,-1-1 1 0,0 3 0 0,0-2 1 0,-3 0-1 15,0 0 0-15,-2 1 1 0,-2 2 3 0,-1-3 4 0,-1 0 5 16,-1-1 9-16,-3 0 8 0,1-1 7 0,-1 2 9 0,-4-3 4 0,-1 0 6 15,-1 0 3-15,-2-1 3 0,2-2 4 0,-4 1 1 0,2-1 2 16,-1-1 0-16,-2-1-4 0,2-2-6 0,-1 0-15 0,0-2-20 0,2 1-25 16,2-2-29-16,-3-2-37 0,2 1-42 0,3-2-79 0,-2 1-95 15,3-5-103-15,1 3-106 0,3-5-63 0,-1 2-38 0,5 0-17 16,0-3-9-16</inkml:trace>
  <inkml:trace contextRef="#ctx0" brushRef="#br0" timeOffset="116315.7642">28495 8327 264 0,'7'5'579'0,"-4"-2"5"0,2 2 2 15,-2-1-82-15,-1-1-122 0,-1 0-109 0,4 0-100 0,-4 2-57 16,1-2-34-16,-1 1-15 0,-1 0-7 0,4 1-3 0,-3 2-3 0,-1-2-4 16,3 4-6-16,-1-2-8 0,0-1-10 0,-2 2-16 0,1 1-19 15,-1-1-30-15,2 2-37 0,0 0-51 0,-2 0-57 0,1-1-92 0,1 1-105 16,-2-1-85-16,1 0-73 0,-1-1-39 0,5 0-25 0,-4-1-9 15</inkml:trace>
  <inkml:trace contextRef="#ctx0" brushRef="#br0" timeOffset="116743.9717">28861 8025 65 0,'0'-10'625'0,"-2"3"12"0,0 2 5 0,2-2 4 16,0 2-118-16,0 0-178 0,0 2-111 0,0 1-76 0,0 1-47 15,0-1-35-15,0 2-21 0,0 0-17 0,2 2-15 0,0-1-15 16,-2 1-12-16,1 4-12 0,1-2-7 0,-2 2-3 0,3 2-3 0,-1 0 2 16,1 2 1-16,-2 0 5 0,-1 2 4 0,4-1 10 0,-3 2 5 15,-1 1 5-15,3 1 1 0,-1 0-1 0,1-2-3 0,-2 3-4 0,3-2-7 16,-3 1-6-16,2 0-8 0,1-2-9 0,-1 1-5 0,-2-1-7 15,4-1-4-15,0-2-6 0,-1 0-5 0,1-2-7 0,0-2-4 0,0 0-6 16,1-3-3-16,2 0-1 0,-2-3 2 0,2-3 6 0,0 1 6 16,3-3 7-16,-1 0 7 0,-1-3 6 0,0-1 8 0,1 0 9 15,0-4 14-15,-1 2 17 0,0-2 15 0,0 2 17 0,-3-1 18 0,1 0 17 16,-2 0 12-16,2 2 11 0,-4 0 7 0,2 2 5 0,-2 0 3 16,0 1 1-16,-1 2-4 0,0-1-8 0,2 3-14 0,-4 1-17 0,1-2-16 15,-1 4-14-15,0 0-15 0,2 0-13 0,0 4-11 0,-2-2-7 0,1 2-5 16,-1 3-6-16,0 0-2 0,0 2 1 0,0 1 1 0,0 5 4 0,0-1 2 15,0 1-1-15,-1 1-4 0,1 2-7 0,-2 3-18 0,0-1-22 16,1 1-32-16,-3 1-35 0,0 0-49 0,1-1-56 0,0 1-92 0,0 0-108 16,1 0-78-16,0-3-62 0,1 1-29 0,1-1-14 0</inkml:trace>
  <inkml:trace contextRef="#ctx0" brushRef="#br0" timeOffset="116910.1375">29436 8343 270 0,'1'-8'644'16,"3"3"5"-16,-1 0 0 0,-1 2-1 0,1 1-113 0,-2-3-171 16,-1 3-118-16,2 2-96 0,0-2-56 0,-2 2-40 0,0 0-23 0,0 2-11 15,1 0-13-15,1 1-14 0,-2 1-15 0,1 1-20 0,-1 0-20 0,0 1-21 16,0 2-26-16,0-1-28 0,0 1-36 0,0 2-41 0,-1 0-51 16,1-1-56-16,-2 1-83 0,1-2-98 0,1 0-55 0,0 0-35 0,0-1-9 15</inkml:trace>
  <inkml:trace contextRef="#ctx0" brushRef="#br0" timeOffset="117210.3792">29743 8074 1 0,'-2'-5'600'0,"0"1"7"0,2 0 0 0,-1 1 1 15,1 3-113-15,0-2-170 0,0 2-110 0,0 0-84 0,0 0-46 0,0 0-31 16,0 2-17-16,0 1-9 0,1 1-9 0,-1 0-5 0,4 2-8 0,-3 2-4 15,1-1-5-15,1 3 1 0,0 0 3 0,2 1 4 0,-2 1 3 16,5-1 5-16,-3 2 2 0,1 2 2 0,0-2-1 0,4 1 0 0,-2-2 0 16,0 3-1-16,0-1-3 0,1 0-4 0,0 1-4 0,1-1-1 15,1-1-5-15,-3 1-1 0,0-1-4 0,0 1-3 0,3-1-3 0,-3-2-5 16,-2 2-6-16,1 1-5 0,0-2-6 0,0-2-4 0,-3 1-2 16,1-1 2-16,-2-1 0 0,-1 0 0 0,0-1 0 0,-2-2-1 0,-2 1-1 15,-1-2-4-15,0 0-6 0,-5-3-6 0,-1 1-4 0,-1 0-2 0,-1-3-5 16,-7 0-5-16,2-3-9 0,-2 0-11 0,-2 1-17 0,-2-3-19 15,-1 0-32-15,1-5-40 0,-4 3-59 0,6-5-68 0,-4 2-60 0,2-2-55 16,1-1-32-16</inkml:trace>
  <inkml:trace contextRef="#ctx0" brushRef="#br0" timeOffset="117356.2009">29806 8071 301 0,'11'-7'614'0,"0"1"13"0,-2-1 10 0,3 2-88 0,-2 0-140 16,2-1-99-16,-3 0-81 0,4 0-50 0,-2 1-36 0,0-2-30 15,2 2-25-15,-1-2-28 0,2 2-31 0,1 0-37 0,0-1-39 0,1 1-43 16,0 2-46-16,2-1-63 0,-3 1-72 0,6-2-98 0,-5 2-112 16,-1 1-72-16,1 1-56 0,0 0-24 0,-3-1-10 0</inkml:trace>
  <inkml:trace contextRef="#ctx0" brushRef="#br0" timeOffset="117623.485">30359 8395 438 0,'7'0'609'0,"-3"0"7"0,4 0 7 0,-3 0-105 15,-2 0-160-15,2 0-104 0,-4 0-75 0,3 0-43 0,-1 0-26 16,-2 0-15-16,4 2-11 0,-4-1-9 0,-1 1-14 0,2 1-12 0,0 1-15 15,-2 1-13-15,1-1-10 0,1 2-6 0,-2 0-4 0,0 2-2 0,0 0 1 16,0 4-4-16,-3-3-4 0,1 3-13 0,-1-1-19 0,-2 1-26 16,1-1-27-16,-1 4-47 0,-2-1-53 0,1 1-83 0,-3-1-95 0,2 1-91 15,-1-1-90-15,4-1-48 0,-3 1-29 0,3-1-9 0</inkml:trace>
  <inkml:trace contextRef="#ctx0" brushRef="#br0" timeOffset="118078.1432">30995 8106 47 0,'0'-11'592'16,"-4"-2"12"-16,3 2 9 0,-1 1 7 0,1 0-114 0,-3 2-173 0,3 0-108 15,-4 1-74-15,2 1-40 0,0-1-22 0,0 3-11 0,-2 0-6 16,0 3-8-16,-1 1-8 0,-2 0-13 0,0 1-14 0,0 2-11 0,-2 2-10 16,-2 2-7-16,1 0-7 0,-1 2 0 0,-1 3-2 0,-5 2 2 15,6 0 3-15,-4 3 0 0,2 1 2 0,1 2 2 0,-1 0 1 0,-1 0 0 16,1 4 0-16,5-2 0 0,-4 4 1 0,4-2-3 0,1-2-4 0,1 2-1 16,1 2-3-16,2-3-4 0,2-1-2 0,0 0-4 0,2 0-5 15,4-3-5-15,-1 2-6 0,3-3-5 0,-2-3-6 0,4 1-4 0,1-4-5 16,3 2-4-16,-1-3-1 0,0-1-3 0,3-2-2 0,1-4 1 15,-1 1 2-15,2-2 5 0,-1-3 5 0,-2 0 9 0,4-2 11 0,-4-1 9 16,3 0 12-16,-5-1 15 0,1-4 14 0,0 2 15 0,-4-2 15 16,-2 1 13-16,0-5 11 0,-1 3 8 0,-4-1 6 0,-1-1 2 0,-3-1 0 15,-3 1-2-15,-2 1-3 0,0-3-7 0,-1 2-5 0,-4 1-10 0,0 0-12 16,0 3-12-16,0-2-10 0,-3 4-9 0,2 0-9 0,1 0-9 16,-3 3-7-16,3-1-12 0,-1 3-15 0,1 0-18 0,0 5-20 0,1-3-26 15,3 3-32-15,-2 0-41 0,3 3-46 0,1-1-56 0,0 2-62 16,2 0-83-16,0 0-96 0,4 2-54 0,1-1-33 0,1 1-10 0</inkml:trace>
  <inkml:trace contextRef="#ctx0" brushRef="#br0" timeOffset="118543.279">31331 7830 374 0,'-1'-11'622'0,"1"2"11"0,-2 0-29 0,0 3-47 0,2-3-115 15,0 4-151-15,0-2-78 0,2 2-43 0,0 2-24 0,-2-2-12 16,1 2-13-16,-1 1-12 0,4-1-16 0,-3 2-21 0,1 1-15 16,-1-2-12-16,4 1-12 0,-2 1-13 0,2 0-9 0,-1 0-9 0,3 0-5 15,-1 0-5-15,3 0-1 0,1 0-1 0,1 0 0 0,2 0 1 0,0 0 0 16,-1 0 0-16,2 0 0 0,0 0 1 0,-1 0 0 0,0 0 1 0,-1 0 1 15,1 0-1-15,0 0 1 0,-2 0 2 0,-1 0 1 0,0 0 5 16,-2 0 1-16,2 0 3 0,-4 0 0 0,3 0 3 0,-4 0 0 0,2 0 0 16,-4 0 0-16,2 0 0 0,-4 0-1 0,5 0-1 0,-4 1-3 0,-1 1-1 15,3-2-3-15,-3 1-4 0,1 1-1 0,0-1-4 0,1 1-1 0,-2 4-3 16,1-2 2-16,0 2 1 0,1 1 2 0,-2 0 1 0,2 2 4 16,-1 1 2-16,-1 2 4 0,3 2 3 0,-3 1 3 0,1 2 1 0,-1 0 2 15,-1 4 2-15,2 0 1 0,0 3 3 0,-1 2 0 0,1-1 0 0,-2 5 0 16,0-1-1-16,0 3-1 0,0-1 0 0,0 1-3 0,0 3 0 15,0-2-2-15,-2 3-2 0,1-2-1 0,-1 2-3 0,2-5-1 0,-2 4-2 16,2-4-3-16,-1 1-1 0,1-3-3 0,-2-3 1 0,1 3-3 0,1-4 0 16,-4-4-1-16,3 3 2 0,-4-4-1 0,2-1 1 0,-2-4 2 0,-1 2 0 15,-1-3-2-15,-3-4-7 0,-1 1-9 0,-2-2-15 0,-4-1-23 16,-2-2-29-16,-2-1-49 0,-6 0-60 0,-3-1-125 0,-3-4-156 0,-5 3-92 16,-10-3-55-16,-4-3-34 0,-6-1-19 0,-8-1-13 0</inkml:trace>
  <inkml:trace contextRef="#ctx0" brushRef="#br0" timeOffset="120527.4421">19427 9241 83 0,'-5'-4'525'0,"2"-1"-25"0,0 1-46 0,-1-1-86 16,2 0-107-16,1 2-64 0,-1-1-40 0,0 1-24 0,2 1-16 15,0-1-11-15,0 1-9 0,0 0-15 0,2 1-16 0,0-1-14 16,-2 0-14-16,1 2-13 0,3 0-15 0,0 2-9 0,0 0-10 0,1-1-5 16,0 1-7-16,3 0-1 0,1 1-3 0,1 4 1 0,0-2 1 15,0 2 3-15,0 0 3 0,1 2 4 0,0 1 5 0,-1 0 3 16,-1 2 3-16,0 0 0 0,-1 3 2 0,-3-2 2 0,0 2 0 0,0 0 1 16,-1 0 2-16,-2 2-1 0,-1-2 2 0,-1 0 1 0,-1-1-1 15,-1 2 1-15,-2-1 0 0,1-2 1 0,-1-1 0 0,0-1 2 16,-1-1 2-16,0 0 4 0,-1-3 2 0,0-2 3 0,1 0 2 0,0-1 1 15,0-3 3-15,0-1 2 0,-1-3 1 0,2 0 0 0,-3-1 0 16,2-3-3-16,1-1-5 0,0-1-7 0,1-1-10 0,1-3-13 0,0-1-12 16,0 0-14-16,4-1-11 0,0-2-14 0,2 2-14 0,1-1-17 0,1-3-18 15,4 2-18-15,0 1-21 0,2 1-19 0,2 0-23 0,0 0-23 16,2 3-23-16,0 0-17 0,2 2-15 0,0 1-21 0,2 1-24 16,-1 1-45-16,1 0-54 0</inkml:trace>
  <inkml:trace contextRef="#ctx0" brushRef="#br0" timeOffset="120893.1327">19876 9253 25 0,'-2'0'508'0,"-1"0"-9"0,-1 0-77 15,1 0-115-15,1 0-77 0,1 0-63 0,1 0-39 0,0 0-33 0,0 0-22 16,0 0-18-16,0 0-14 0,0 0-11 0,1 3-11 0,-1-1-10 16,3 1-7-16,-1 0-8 0,2-1-1 0,-1 3-1 0,1 0 0 15,1 0 1-15,-1 0 0 0,1 2 2 0,3-2 1 0,-2 2 0 0,1-2-2 16,-1 1-3-16,0-1-5 0,4-1-7 0,-2-1-10 0,-2 2-8 15,0-2-7-15,4 0-7 0,-4-2-2 0,0 0 0 0,3-1 0 16,-4 0 1-16,0 0 1 0,2-1 0 0,-4 0 3 0,0-2 4 0,0-2 7 16,-3 0 7-16,2 1 13 0,-2-2 14 0,-2 0 13 0,-1-1 11 15,1-1 9-15,-2 1 9 0,-1 0 6 0,-2-1 6 0,0-1 5 0,-1 3 6 16,0-1 3-16,0 2 1 0,-1-1 1 0,-1 1 0 0,0 0-2 16,0 2-3-16,2-1-5 0,-4 3-5 0,2-1-8 0,2 2-7 0,-2 0-7 15,-1 2-4-15,3 1-7 0,0 0-5 0,2 1-2 0,-3 2-2 16,2 2-1-16,2-1-1 0,2 1-2 0,0 4 0 0,1-2 0 15,1 2 2-15,1 0 0 0,0 2 5 0,1 1 1 0,2 0 4 0,2-1 1 16,0 3 1-16,2 0-3 0,-1-1-3 0,3 0-9 0,1 1-13 16,-1 0-15-16,4-2-18 0,0-1-22 0,0 2-23 0,-1-3-29 15,2-1-30-15,0-1-36 0,-1-1-39 0,3-2-46 0,-2-3-48 0,2 0-59 16,-2-1-63-16,2-1-36 0</inkml:trace>
  <inkml:trace contextRef="#ctx0" brushRef="#br0" timeOffset="121193.3314">20132 9306 75 0,'-3'-11'555'16,"0"2"9"-16,0 1-65 0,1 3-106 0,1-2-85 0,-3 2-78 16,3 2-53-16,-1-2-41 0,2 3-29 0,0 0-24 0,0 2-20 15,0 0-18-15,0 0-16 0,2 1-14 0,1 0-13 0,-1 4-12 16,1 0-7-16,0 0-4 0,0 3-2 0,2-1 1 0,-2 5 3 0,3 1 3 16,1-1 7-16,-3 1 6 0,1 2 1 0,2 0 5 0,-1 2 0 0,0 1 2 15,-1-3-1-15,1 5 2 0,-1-1-1 0,0-1 2 0,2-2 0 16,-2 3 0-16,0-4-2 0,0 0 1 0,-2 1 1 0,2-3-1 0,-1-2 4 15,1-1 5-15,-2 0 4 0,0-3 6 0,-1 0 8 0,0-2 6 16,1-1 4-16,-1-2-1 0,-1-2 1 0,2-2 0 0,-1-2 0 16,1-2-1-16,1-2 0 0,0-2-1 0,-1-4-4 0,0 1-5 0,2-4-6 15,-2 0-7-15,2-4-11 0,1 1-16 0,-3 0-9 0,2-3-6 16,-2 1-8-16,2 0-6 0,-2 1-7 0,2-1-5 0,-2 2-10 16,1 2-10-16,0 0-18 0,-1 3-22 0,-1 1-33 0,-1 2-39 0,2 2-33 15,1 2-30-15,-1 2-28 0,0 3-28 0,0 1-66 0,2 2-84 0,-4 0-50 16,4 2-29-16</inkml:trace>
  <inkml:trace contextRef="#ctx0" brushRef="#br0" timeOffset="121495.141">20821 9048 1 0,'-3'-9'500'0,"2"0"4"0,-3 1-91 0,1 2-138 0,1 0-87 15,0 1-61-15,0 0-36 0,1 2-25 0,-3 0-13 0,3-1-8 16,-1 4-8-16,1 0-5 0,-3 0-6 0,1 0-6 0,2 3-3 16,-6 1-3-16,1 1 1 0,1 0 3 0,1 3 6 0,-4 1 4 0,-2 3 5 15,2 1 7-15,0 3 3 0,0 1 4 0,-1 4 2 0,1 0 2 16,0 5 0-16,2-1-2 0,0 3-2 0,3 1-1 0,-1 3-3 0,1 1-3 15,3 0-10-15,2 2-12 0,1 0-17 0,0 0-19 0,5 1-28 16,1-1-33-16,1-1-47 0,4-1-53 0,2-3-92 0,1-2-109 16,2-1-75-16,3-2-55 0,2-2-31 0</inkml:trace>
  <inkml:trace contextRef="#ctx0" brushRef="#br0" timeOffset="122803.884">21207 9198 324 0,'-4'-4'464'0,"0"3"-78"16,1-1-113-16,0 0-71 0,0-1-53 0,0 3-32 0,-4-2-21 0,4-1-14 15,0 2-8-15,-3-1-7 0,3 2-6 0,-2-2-7 0,0 2-7 16,0-1-8-16,0 1-7 0,-1 0-8 0,-2 0-4 0,3 1-4 15,-1-1-1-15,0 2-1 0,-2 1-1 0,3-1-1 0,-1 1-1 0,-1 0-2 16,3-1-3-16,-4 3-1 0,3 0-3 0,0 0 0 0,2 0-1 16,-2 2 2-16,2 0-1 0,-1 0 1 0,2 1 2 0,-1-1 2 15,1 2-1-15,2-1 2 0,0 2 0 0,2-1-1 0,1 1-2 0,2 2-3 16,-2-2-7-16,2 0-6 0,-1 1-8 0,1 1-8 0,3-2-8 0,1 2-10 16,-1 0-11-16,2 0-9 0,1-1-8 0,-2-1-5 0,3 1-6 15,-2-1-1-15,0 1-1 0,1-1 2 0,0 2 3 0,-1-3 4 16,-2 2 4-16,1-2 6 0,-3-1 5 0,1 1 9 0,-1 1 9 0,-1-3 14 15,1 2 14-15,-3-3 16 0,-1 0 16 0,-1 0 15 0,1-1 17 16,-2-3 17-16,0 3 19 0,-2-2 16 0,1 1 16 0,-2-4 11 16,-1 3 9-16,-2-3 7 0,-2 0 6 0,2 2-3 0,-2-2-4 0,-1 0-7 15,-1 0-9-15,0 0-11 0,-2-2-13 0,-1 2-14 0,1 0-16 16,-1-3-13-16,0 3-10 0,-1-4-9 0,1 3-7 0,0-1-13 0,1 0-12 16,0-1-22-16,1 2-20 0,3 0-33 0,-2-1-35 0,2-1-56 15,2 2-66-15,1-1-79 0,2-1-89 0,3 3-68 0,0 0-59 0,0 0-33 16,3 0-24-16</inkml:trace>
  <inkml:trace contextRef="#ctx0" brushRef="#br0" timeOffset="123028.3827">21577 9399 561 0,'1'-5'627'0,"-1"-1"3"0,0 3 0 0,0-1-113 0,0 1-170 15,0 2-117-15,0-1-90 0,0 2-55 0,0 0-33 0,0 0-19 16,2 2-13-16,-2 1-9 0,0-1-9 0,0 4-7 0,0 0-9 0,0 1-3 16,0 3-1-16,0 2 1 0,0-2 4 0,-2 4 4 0,2-1 7 15,-1 1-3-15,-1 1-7 0,1 2-14 0,-3-1-17 0,0 2-24 16,1-2-29-16,-2 2-41 0,2 1-48 0,-2-2-77 0,2-1-90 0,0 2-90 16,-1-2-87-16,-1 1-46 0,3-3-27 0</inkml:trace>
  <inkml:trace contextRef="#ctx0" brushRef="#br0" timeOffset="124209.7291">21795 9251 154 0,'-1'-1'356'0,"1"1"-63"0,0-1-47 0,0 1-37 0,0 0-23 16,0 0-18-16,0 0-12 0,0 0-9 0,0-2-5 0,0 1-6 15,0-1-4-15,0 1-6 0,0-1-6 0,0-1-5 0,1 2-7 0,-1-1-8 16,2-1-5-16,-1 2-6 0,-1 0-4 0,2-1-2 0,0-1-4 15,-2 1-6-15,1 1-8 0,1-3-7 0,-1 4-10 0,3-3-8 0,-2-1-8 16,1 1-7-16,-1 1-6 0,3-1-7 0,-2-1-5 0,4 3-5 16,-3-3-4-16,2 3-5 0,2-1-3 0,0 0-2 0,2-1-3 15,-1 3 0-15,2-2-2 0,1 1 0 0,0-1-1 0,-1 2-1 0,2 0-2 16,-4 2 0-16,3-1-4 0,-2 1-3 0,-2 1-2 0,2-1-2 16,-1 1 1-16,-3 2-1 0,1 2 1 0,-2-3-1 0,-2 4 2 0,-1-1 2 15,-1 1 2-15,-1 2 3 0,-1-2 4 0,-4 2 4 0,0 3 3 16,-2-2 6-16,-2 1 3 0,1 1 3 0,-3-1 3 0,0 0-1 15,0 2 1-15,0-4-1 0,-3 2 2 0,3 0 0 0,-2-1 1 0,0-3-1 16,4 2 2-16,0-3 1 0,1-1 1 0,0 1 3 0,1-2 3 16,2-1 4-16,-1 1 5 0,2-2 5 0,0-1 4 0,3 1 5 0,-1-3 1 15,2 0 2-15,0 0 0 0,0 0-3 0,2 0-2 0,-1-1-6 16,1-1-6-16,1-1-9 0,0-1-8 0,1 1-11 0,2 1-9 16,2-1-12-16,-4-1-8 0,4 1-8 0,2-2-5 0,-2 1-5 0,1 0-2 15,4 0-1-15,-4 2 0 0,1-1 1 0,1 0 2 0,1 1 4 16,-2 2 3-16,2-1 3 0,1 1 5 0,-2 0 4 0,-1 1 1 0,-1 1 3 15,4 0 2-15,-4 1 1 0,-1 0 1 0,3 2 2 0,-3 0 1 16,0 2 3-16,0-2 2 0,0 2 1 0,-2 3 3 0,-1-2 2 16,0 3 2-16,0-2 3 0,-4 2 6 0,3-1 6 0,0 1 6 0,-3-1 6 15,-1 1 6-15,0-2 6 0,0 0 6 0,0 0 6 0,-4-2 9 16,3 1 11-16,-3 0 10 0,-1-3 8 0,2 2 6 0,-2-3 4 0,-1 2 0 16,-2-3-1-16,2 1-3 0,-4-1-1 0,2-1-4 0,-1-1-4 15,1 1-4-15,-1-1-5 0,-2-1-15 0,1 0-18 0,2-1-24 16,-3-1-27-16,3 1-29 0,-1-1-30 0,-1-1-50 0,1 0-56 0,2 1-95 15,1-3-112-15,0 2-85 0,0-4-68 0,3 3-41 0,-1-1-28 16,4-2-9-16</inkml:trace>
  <inkml:trace contextRef="#ctx0" brushRef="#br0" timeOffset="124420.2799">22499 9431 535 0,'4'0'612'0,"0"0"-1"0,0 0-2 16,-1 0-102-16,0 0-152 0,1 4-116 0,-3-1-100 0,1-1-58 16,-1 3-37-16,1 0-19 0,0 2-8 0,-2 1-4 0,1 1 1 0,-1 0-3 15,0 1-1-15,0 3 0 0,0-4 3 0,0 6-1 0,-1-2 2 0,1 0-8 16,-4 0-11-16,3-1-18 0,-2 4-18 0,-1-3-26 0,1 1-25 16,-3-1-36-16,3 1-41 0,-2 0-53 0,2-1-58 0,-2-1-93 15,2-1-110-15,-2-1-62 0,2-2-40 0,-1-1-13 0</inkml:trace>
  <inkml:trace contextRef="#ctx0" brushRef="#br0" timeOffset="126760.5256">23079 9128 492 0,'0'-5'547'16,"0"1"-58"-16,0 1-91 0,-2 2-91 0,2 0-88 0,0-2-55 0,-1 3-37 16,1 0-21-16,0 0-16 0,0 0-11 0,0 0-12 0,0 0-13 15,0 0-15-15,-4 0-12 0,3 0-9 0,-1 3-6 0,-1-1-3 0,0 3-2 16,-1 2 1-16,-1-2 1 0,-2 2 2 0,1 5 1 0,-1-2 3 15,-1 2 3-15,-1 0 2 0,1 5 4 0,-2-2 2 0,1 4-2 16,1-1-2-16,0 1-3 0,0 0-1 0,-1 4-2 0,3-3-3 0,-1 2 0 16,2 1-2-16,1-1 0 0,-2-1 0 0,2 2-3 0,3-1-6 15,-1-2-5-15,2-1-5 0,3 1-4 0,1-2-6 0,-3 0-6 0,5-4-5 16,-1 1-7-16,1-1-6 0,1-2-5 0,4-3-7 0,-3 0-6 16,1-2-6-16,1-2-1 0,2-1 0 0,0-1 3 0,1-3 4 15,-1-3 5-15,1 1 5 0,1-3 6 0,-5-1 7 0,3 0 6 0,0-2 9 16,-3 0 9-16,0-3 12 0,-4 1 11 0,0-1 11 0,0 1 8 15,-2 0 8-15,-3 0 6 0,0 1 3 0,-1 0-1 0,-3 1-3 0,0 0-4 16,-1-1-4-16,-4 2-5 0,1 2-4 0,0 0-10 0,-5 0-10 16,2 4-18-16,0 0-18 0,-2 1-28 0,0 2-28 0,0 1-37 15,0 2-38-15,-2 2-45 0,1-2-47 0,3 2-80 0,-1 3-94 0,0 0-57 16,3-1-37-16</inkml:trace>
  <inkml:trace contextRef="#ctx0" brushRef="#br0" timeOffset="127294.0353">23301 9016 254 0,'-1'-3'414'0,"-2"0"-81"0,1 1-106 0,2 1-62 15,-1-1-39-15,-1 0-18 0,2 2-6 0,0 0 0 0,0 0 3 16,0 0 2-16,0 0-1 0,0 0-1 0,0 0-3 0,0 0 0 16,0 0 0-16,0 0 0 0,0 0 2 0,0 0 1 0,0 0-1 0,0 0 0 15,0 0-4-15,0 0-5 0,0 0-6 0,0 0-8 0,0 0-9 0,0 0-9 16,0 0-9-16,0 0-8 0,0 0-10 0,0 0-7 0,0 0-9 16,0 0-7-16,0 2-7 0,0-1-6 0,0 0-6 0,2 2-2 15,-1-1-1-15,1 1 0 0,1 0 2 0,-2 0 0 0,2 0 2 0,1 1 2 16,1 2 3-16,-1 0 2 0,1 2 3 0,0 0 3 0,3-1 2 15,-4 3 3-15,4 2 3 0,0-1 0 0,2 2 1 0,-2 2-1 16,1 1 2-16,0 0 0 0,1 2 0 0,0 1-1 0,0 1 1 0,-2 2 0 16,0 2 0-16,-1 0 0 0,0 3 0 0,-2-1 0 0,0 3 0 15,-3 0-1-15,-2 0 0 0,-2 3-5 0,-3-1-4 0,0 1-9 16,-5-1-10-16,-3 1-14 0,-3-1-18 0,0-2-22 0,-4 3-28 0,-4-2-37 16,3-2-41-16,-4 1-61 0,-2-2-74 0,0-3-97 0,2 0-110 0,-1 0-60 15,-1-2-32-15,1-3-15 0</inkml:trace>
  <inkml:trace contextRef="#ctx0" brushRef="#br0" timeOffset="127811.6072">23893 9375 622 0,'-4'-5'641'0,"4"0"5"0,-1 3 3 0,-1-1-111 0,2-1-171 16,0 4-112-16,2-3-87 0,-1-1-54 0,3 1-41 0,-1 0-27 16,0 0-23-16,5-1-27 0,0 2-25 0,-2 1-32 0,5-1-32 0,3-1-36 15,-1 1-40-15,3 1-46 0,-2 0-52 0,3-2-58 0,3 3-63 16,-3-2-69-16,0 2-75 0,1 0-36 0,-3 0-19 0</inkml:trace>
  <inkml:trace contextRef="#ctx0" brushRef="#br0" timeOffset="127977.6477">23851 9610 166 0,'-1'2'587'0,"-1"-1"4"0,2-1-15 0,2 2-21 16,-1-2-128-16,3 0-177 0,0-2-106 0,1 2-68 0,2-3-46 15,0 1-38-15,1 1-37 0,4 0-39 0,-2-2-58 0,2 0-71 0,-3 1-87 16,3 1-98-16,-2-3-73 0,-2 4-62 0,1-3-32 0,-4 3-18 0</inkml:trace>
  <inkml:trace contextRef="#ctx0" brushRef="#br0" timeOffset="128377.8647">22133 10024 103 0,'0'-1'500'0,"2"-3"-55"0,0 1-82 15,-2 1-64-15,1 0-55 0,1-1-35 0,0 0-23 0,-1 2-15 0,3-1-12 16,-2 0-11-16,1 0-14 0,0 0-15 0,1 1-16 0,1-1-15 15,-2-1-15-15,2 3-14 0,2-1-14 0,-1-1-10 0,3 2-8 0,3-1-8 16,-1-1-7-16,0 2-6 0,3 0-9 0,2 0-12 0,2 0-16 16,1 0-22-16,1 2-25 0,2-1-39 0,3-1-44 0,2 0-64 0,1 0-74 15,4 0-91-15,3-1-95 0,2-1-52 0,-1 2-33 0,4-4-11 16</inkml:trace>
  <inkml:trace contextRef="#ctx0" brushRef="#br0" timeOffset="129745.107">27800 8726 489 0,'2'0'514'0,"-1"0"-31"0,-1 0-91 0,0 0-117 16,0 0-74-16,0 0-49 0,0 0-27 0,0 0-17 0,0 0-10 15,0 0-7-15,0 0-8 0,2 0-10 0,-2 2-11 0,0-2-13 16,0 2-13-16,0-2-12 0,0 1-9 0,0 2-9 0,0-1-6 15,0-2-3-15,0 3 0 0,0-1-2 0,1 1 2 0,-1-1 2 0,2 3 0 16,0 0 2-16,-2-1 1 0,1 1 3 0,-1 3 0 0,2 0 3 0,-1-1 2 16,-1 2 3-16,2 0-1 0,0 1-1 0,-2 2 1 0,1 0-1 15,-1 1 0-15,4 0-1 0,-2 1 0 0,0 0 0 0,-1 0 1 16,3 1 0-16,-1 0 0 0,0 0 0 0,0 1 2 0,4-2 0 0,-3 1 4 16,1-1 2-16,0-1 3 0,-1-2 1 0,1 2 3 0,2-1 2 15,-1-1 3-15,2-1 1 0,0-1 3 0,0 0 2 0,1-1 4 16,-1-2 0-16,3-1 3 0,1 0 2 0,1 2-1 0,4-5 0 0,1 1-1 15,3-1-1-15,4 0-3 0,0-2-1 0,1 0-4 0,5 0-4 16,4 0-4-16,-2-2-3 0,3-1-6 0,2 1-5 0,1 0-3 0,1-1-4 16,2-1-4-16,0 3-5 0,1-3-3 0,-2 1-3 0,1 2-3 15,0 0-3-15,-1-2-2 0,1 1-2 0,0 1-3 0,-3-1-3 0,2 2 0 16,-1-1 2-16,-1 1 1 0,2 0 2 0,-3 0 3 0,4 0 2 16,-3 1 2-16,0-1 3 0,3 2 1 0,-2-1 2 0,0-1 1 0,1 2 3 15,2 1 2-15,-2-2 3 0,0 0-2 0,3 2-2 0,1-1-4 0,0 1-3 16,-2 1-4-16,4-1-5 0,-2-3-4 0,0 4-3 0,0-1-5 15,1-1-3-15,-4 2-2 0,2-1-2 0,-2 0-1 0,-1-1-1 16,0-1 0-16,-2 1-2 0,-2 0 3 0,-1-1 2 0,3 1 4 0,-4 1 7 16,-1-1 3-16,-3-1 4 0,2-1 5 0,-2 2 4 0,-1-1 4 0,-2-1 3 15,-1 0 3-15,-2 0 1 0,0 0 3 0,-2 0 3 0,-1 0 0 16,0 0 1-16,-3-1 0 0,0-1 1 0,-1 2 2 0,-1-1 3 0,0-1 2 16,-3 1 2-16,0-1 1 0,-3 0 2 0,2 1 4 0,0-1 2 0,-4 0 3 15,1 1 1-15,1-1 3 0,-3-1 4 0,0 3-1 0,1-3 0 16,-3 2-2-16,1-2-2 0,1 3-3 0,-2-2-1 0,0 0-5 0,1 1-2 15,-3 1-4-15,1-4-3 0,0 4-3 0,1 0-3 0,0 0-3 16,1-3-3-16,-2 3-3 0,-1 0-2 0,2-2-1 0,-1 0 0 0,-2 2 1 16,2-1 0-16,-2 1 2 0,4-2 0 0,-6 2 3 0,4-2 1 0,-4 2 5 15,3 0 5-15,-3 0 7 0,1-1 11 0,-2-1 11 0,1 2 10 16,-1-1 6-16,2 0 3 0,0-2 2 0,-2 3 1 0,1-2 4 0,1-1 3 16,-2-2 4-16,1 1 2 0,-1 0 1 0,0-2-1 0,0-1-5 15,0 0-6-15,2-1-7 0,-2-1-10 0,0 1 0 0,2-1 1 0,-2-2-1 16,0 2 0-16,1-2-1 0,-1 1-3 0,2 0-4 0,-1 0-5 15,-1-2-3-15,2 4-3 0,0-1-2 0,0-2-6 0,0 3-10 0,0 0-13 16,1-1-21-16,-2 2-28 0,3 0-27 0,-4 1-32 0,1 2-45 16,1-1-51-16,-1 2-70 0,1 0-74 0,0 1-111 0,-2 2-126 0,0 0-76 15,0 2-51-15,-4 3-22 0,1-2-4 0</inkml:trace>
  <inkml:trace contextRef="#ctx0" brushRef="#br0" timeOffset="131342.9718">25072 9348 237 0,'5'-4'418'0,"-4"1"-76"0,2 1-69 0,-1-1-67 16,0 3-42-16,-2 0-29 0,0 0-18 0,0 0-13 0,0 0-7 15,0 0-5-15,0 0-7 0,0 0-9 0,0 0-8 0,0 0-10 0,-2 0-6 16,0 0-7-16,-1 0-6 0,0 0-5 0,-2 0-5 0,0 0-3 0,1 0-2 15,-6 3-2-15,2-3 0 0,-1 1-2 0,-4 0-1 0,1 2-2 16,-6-1-1-16,4 0-2 0,-3 1-1 0,-1-1-3 0,-1 1 0 16,1 1 0-16,-2-3 0 0,1 1 2 0,2 0-1 0,0 1 0 0,-2-3-1 15,4 2 1-15,0 0 2 0,2-2 0 0,2 1 1 0,0 1 0 16,3-2 1-16,0 0 0 0,0 0-1 0,5 0 0 0,-2 0-1 16,4 0-1-16,-3 0-3 0,4 0-4 0,0 0-3 0,0 0-4 0,0 0-5 15,0 0-5-15,2 0-4 0,0 2-4 0,-2-1-2 0,1 2-3 16,3-2-1-16,-3 2-1 0,2 2 1 0,3-1 2 0,-3 1 5 15,2 2 5-15,2 1 5 0,-2 1 6 0,-1-1 11 0,2 4 9 0,-1 1 8 16,0 0 6-16,0 2 7 0,0 0 3 0,-1 4 5 0,1 1 5 0,-2 1 2 16,-2 1 0-16,1 4 0 0,-2 1-3 0,0 2 0 0,-2 1-5 15,1 0-5-15,-2 3-7 0,-2 0-7 0,-1 0-6 0,1 1-3 16,0 0-3-16,0 2 0 0,1-2-3 0,-1-1-2 0,2-2-1 0,2 1-1 16,-3-4 0-16,4 1-1 0,2-2 3 0,0-3 3 0,1 0 1 15,3-2 5-15,-2-1 5 0,1-3-1 0,3 1 1 0,3-2-5 16,-1-5-5-16,1 0-13 0,3-2-16 0,0-1-25 0,4-1-31 0,1-4-40 15,1-1-43-15,5-1-65 0,-1-4-76 0,3-1-100 0,-1-2-112 0,2-4-60 16,0-1-34-16,-1 0-14 0</inkml:trace>
  <inkml:trace contextRef="#ctx0" brushRef="#br0" timeOffset="131776.5609">25288 9789 112 0,'-4'-3'543'0,"-1"-2"12"0,2 2-68 0,-3 0-108 0,2 0-93 16,1 0-86-16,2 0-44 0,-3 0-26 0,4 0-11 0,-1 1-4 15,1 0-5-15,0-1-5 0,0 2-11 0,0-1-10 0,1-1-13 0,-1 1-14 16,2 0-11-16,0-1-12 0,-1 3-8 0,4-2-7 0,-1-1-6 0,1 1-6 15,0 0-6-15,1 2-4 0,-1-5-5 0,3 5-2 0,1 0-4 16,-1-2-1-16,1 2-3 0,1-1-2 0,-2 1 0 0,2 0 1 16,1 0 0-16,-3 1-1 0,0 1-2 0,-2 0 2 0,3 1 0 15,-1 1 0-15,-1 1-1 0,-2 0 2 0,-1 2 0 0,1-1 0 0,-4 2 1 16,1 0 1-16,-2 2 0 0,-2 0 3 0,1 2 0 0,-5 0 3 16,1 1 0-16,-1-1-1 0,-4 0 1 0,-1 1 0 0,1 0 1 0,-1-1 2 15,-1 1 3-15,1-1 6 0,-2-2 6 0,4-1 7 0,-3 0 4 0,3-2 5 16,1 1 5-16,0-1 6 0,3-2 4 0,1 0 5 0,-2-1 4 15,-1-1 4-15,6 0 1 0,-3-1 2 0,4-1-2 0,-1-1-4 16,1 0-5-16,0 0-5 0,0 0-7 0,1 0-6 0,3 0-5 16,-1 0-4-16,2 0-5 0,2 0-4 0,0-1-8 0,1-1-9 0,1 2-14 15,5-1-15-15,-1-1-21 0,3 2-22 0,0 0-29 0,-1 0-32 0,1 0-47 16,5 0-54-16,-4 0-85 0,1 0-98 0,0 0-72 0,-2 2-54 16,3-1-28-16,-2-1-12 0</inkml:trace>
  <inkml:trace contextRef="#ctx0" brushRef="#br0" timeOffset="131963.8448">25887 9926 244 0,'0'-2'663'0,"0"-1"11"16,0 0 5-16,0 1 1 0,0-1-107 0,0 3-166 0,0 0-122 0,0 0-101 16,0 0-61-16,0 0-41 0,0 0-23 0,0 3-14 0,0 0-11 15,0 2-8-15,-1 1-13 0,-1 1-16 0,0 2-12 0,-1 1-15 0,1 2-15 16,-3 1-15-16,2 0-21 0,-2 2-22 0,0 0-31 0,0 1-34 15,0 4-48-15,-2-5-53 0,2 1-99 0,0 3-121 0,0-2-76 16,0-1-53-16,0-1-22 0,0-2-6 0</inkml:trace>
  <inkml:trace contextRef="#ctx0" brushRef="#br0" timeOffset="132293.2843">26355 9762 111 0,'0'-9'630'16,"0"1"12"-16,0 1 11 0,0 0-45 0,0-1-69 0,0 1-122 16,2 2-150-16,0 0-79 0,-2 0-45 0,1 1-24 0,-1 1-11 0,2-1-9 15,1 1-5-15,-3 1-12 0,1-1-14 0,1 3-12 0,-2 0-14 0,0 0-10 16,0 0-10-16,0 0-8 0,0 0-9 0,0 0-7 15,0 0-5-15,0 0-5 0,0 0-4 0,0 0-3 0,0 1-2 0,0 1-1 16,0 1 0-16,0 2-1 0,0-1 1 0,0 2-1 0,0 0 3 0,0 3 2 16,0-1 4-16,1 4 3 0,-1 2 7 0,0-1 3 0,2 0 4 15,-2 3 1-15,2 0-3 0,-2 2-8 0,0 0-11 0,0 0-16 16,0 1-18-16,0 1-20 0,0-2-23 0,0 2-31 0,0 0-34 16,0 1-42-16,-2-2-46 0,2 1-80 0,-2-1-99 0,2 1-86 0,0-4-79 15,0-1-35-15,2 0-16 0</inkml:trace>
  <inkml:trace contextRef="#ctx0" brushRef="#br0" timeOffset="132483.8975">26695 10006 255 0,'2'0'627'0,"1"-1"0"0,-3 1 1 0,0 0-77 15,0 0-114-15,0 1-126 0,1-1-127 0,-1 3-75 0,0 0-48 16,0 0-25-16,0 1-13 0,0 3-6 0,0-2-6 0,0 4-4 15,-1-2-7-15,1 2-8 0,-3 1-9 0,1 0-15 0,-1 1-18 0,2 1-30 16,-4 0-33-16,2 2-51 0,-1-2-60 0,3 0-104 0,-3 0-127 16,1 0-77-16,-1-2-51 0,1 0-26 0,0 2-12 0</inkml:trace>
  <inkml:trace contextRef="#ctx0" brushRef="#br0" timeOffset="133460.1531">27668 9701 36 0,'-2'-1'558'16,"0"0"-7"-16,1-2-18 0,-1 1-92 0,0 2-130 0,-1-1-85 15,2-1-60-15,-3 2-33 0,3 0-21 0,-4 0-13 0,2 2-10 16,-5-1-12-16,3 1-13 0,-3 1-11 0,0 1-12 0,-2 1-8 0,0 1-6 16,-1-1-3-16,-3 2-2 0,2 3 0 0,-1 1 0 0,-2-1-1 15,1 2 1-15,1 0-2 0,-2 1-1 0,2 1-2 0,2 1-5 0,-3 0-1 16,2 0-5-16,2 1-2 0,0 1-3 0,2 2-2 0,2-3-3 16,1 2 1-16,-1-1 0 0,3 0-1 0,3 1 1 0,0-3 1 0,1 2-1 15,2 0 1-15,5-1-2 0,-2-1-5 0,2-2-6 0,4 1-9 16,0-2-8-16,3 0-12 0,-2 1-14 0,4-5-12 0,0 0-17 15,0-1-13-15,4-1-10 0,-3-4-10 0,0 1-7 0,3-1-3 0,-4-4-4 16,0 1 4-16,1-3 9 0,-6-1 13 0,4-1 16 0,-5 0 17 0,1-1 20 16,-3-2 24-16,-1 0 25 0,-3-2 25 0,-2 1 25 0,-2-1 20 15,-1 1 18-15,0-1 14 0,-3 2 12 0,-2-1 8 0,0 0 3 0,-3 1-1 16,-1 1-4-16,1 1-5 0,0 2-7 0,-2 0-8 0,-3 0-12 16,1 3-13-16,2 2-15 0,-3 0-14 0,0 0-11 0,4 2-10 15,-2 3-7-15,-2 0-18 0,5 0-18 0,0 3-22 0,0 3-23 0,1 1-39 16,2 1-47-16,0-1-55 0,2 3-66 0,1-1-89 0,2 3-104 15,2 0-59-15,3-3-34 0,1-1-18 0</inkml:trace>
  <inkml:trace contextRef="#ctx0" brushRef="#br0" timeOffset="133635.5733">28133 9994 54 0,'0'0'653'0,"0"0"-5"0,0 0-7 0,2 2-6 0,0-1-7 16,-2 1-146-16,1 0-212 0,-1 3-128 0,0 0-86 0,2 0-44 0,-2 2-26 16,0 1-16-16,0 1-13 0,0 3-19 0,0-1-20 0,0 2-34 15,0 1-39-15,0 2-66 0,0 0-79 0,0-1-101 0,0 1-109 0,0-1-62 16,-2 0-33-16,2 0-18 0</inkml:trace>
  <inkml:trace contextRef="#ctx0" brushRef="#br0" timeOffset="134442.3018">28612 9701 15 0,'0'-1'563'0,"-1"0"7"0,1 1-43 15,0 0-72-15,0 0-86 0,0 0-96 0,0 0-62 0,0 0-42 16,0 0-32-16,0 0-23 0,0 0-22 0,0 0-18 0,0 0-18 0,-3 2-16 16,1 0-17-16,2 1-14 0,-1 0-10 0,1 0-7 0,0 1-2 15,-2 1-1-15,2 0 0 0,0 2 0 0,0 0 0 0,0 1 5 0,2 0 1 16,-2 1 4-16,1 0 1 0,4 0 2 0,-2-1 2 0,2 2-1 15,0 2 2-15,-1 0-1 0,4-2 1 0,1 2 0 0,1 0 0 0,0-2-1 16,2 2 0-16,-1 0-2 0,3 1-2 0,-2-3-1 0,0 2-2 16,2-1 0-16,-2-1-1 0,0 1-3 0,-1-1-1 0,1 1-1 15,-3-4-1-15,-1 2-1 0,0-1-1 0,-3-1 1 0,2 0 1 16,-4-2 2-16,0 2 1 0,1-3 3 0,-4 1 3 0,0-2 3 0,0 2 4 16,-4 0 1-16,0-2 0 0,-4 1-3 0,0-4-11 0,-2 3-11 15,0 0-19-15,-5-1-23 0,0-1-29 0,-1-1-32 0,-2 0-53 0,2-1-61 16,-1-2-95-16,0-2-114 0,-1 1-64 0,0-2-45 0,3-1-18 15</inkml:trace>
  <inkml:trace contextRef="#ctx0" brushRef="#br0" timeOffset="134577.2834">28730 9733 439 0,'10'-5'642'16,"-2"1"7"-16,1-1-8 0,0 1-17 0,-1 1-124 0,0-1-181 15,0-1-105-15,2 3-72 0,-1 0-52 0,2-1-41 0,1 0-43 0,-1 1-44 16,2-1-58-16,1 3-66 0,2 0-83 0,-2 0-91 0,3 0-103 15,-1 0-109-15,2 0-58 0,-2 2-33 0,-1-1-16 0</inkml:trace>
  <inkml:trace contextRef="#ctx0" brushRef="#br0" timeOffset="134776.5435">29302 9943 67 0,'0'6'586'0,"-2"1"7"0,1 0 6 16,-3-2-68-16,3 5-104 0,-2-3-119 0,-1 2-127 0,1 0-67 0,-2 2-40 16,1-1-14-16,-1 4-5 0,0 0-4 0,-3-1-3 0,3 0-9 15,-2 3-10-15,1 0-20 0,-3 1-22 0,1-1-25 0,-1 0-32 0,1-1-40 16,0 1-48-16,2 4-80 0,-3-6-101 0,2 1-94 0,1-1-90 0,1 1-50 16,2-3-26-16,0-2-13 0</inkml:trace>
  <inkml:trace contextRef="#ctx0" brushRef="#br0" timeOffset="135309.4658">30010 9675 468 0,'0'-3'560'0,"0"-1"3"16,0 1-78-16,0 3-120 0,0-2-91 0,0-1-75 0,0 3-44 16,0 0-32-16,0 0-21 0,0 0-20 0,0 0-17 0,0 0-17 0,0 0-15 15,-2 0-16-15,-1 3-13 0,0-1-10 0,-2 3-7 0,2 2-3 0,-3-2 1 16,-1 4 0-16,-4 0 3 0,2 2 4 0,-4 1 4 0,-1 1 8 15,-1 3 3-15,-2-2 4 0,3 1 1 0,-5 2-1 0,2 0 0 16,1-1-2-16,-1-1-3 0,1 0-2 0,2-2-5 0,1 1-3 0,2 0-1 16,1-4-1-16,1-1-1 0,2 0 0 0,1-2 3 0,3 0 2 0,2-2 5 15,1 2 6-15,1-3 5 0,5-1 2 0,1-1 2 0,4 1-1 16,3-1-3-16,0 0-7 0,7-2-9 0,0 0-8 0,4-2-11 0,0 0-13 16,3 2-16-16,2-3-20 0,0 1-26 0,0 0-28 0,0-1-30 15,0 1-30-15,-1-1-36 0,-1 1-35 0,-1 0-34 0,-2 1-32 0,-2-3-56 16,0 3-66-16,-2-1-35 0</inkml:trace>
  <inkml:trace contextRef="#ctx0" brushRef="#br0" timeOffset="135559.457">30054 9714 414 0,'-3'-6'621'0,"0"-1"4"0,1 2-5 0,0-1-89 0,1 1-133 0,1 1-88 16,-2 0-67-16,1 0-43 0,1 1-28 0,0 1-24 0,0 2-18 15,0 0-24-15,0 0-28 0,0 0-24 0,0 0-24 0,0 2-16 0,0 1-10 16,0 2-10-16,1-1-4 0,1 2-3 0,-2 2 2 0,1 2 1 16,-1 0 3-16,2 5 4 0,0-3 3 0,-2 5 4 0,0-1 7 0,0 2 1 15,0 3 3-15,0-1-2 0,0 3-2 0,-2 0-1 0,0 2-1 16,2-1-4-16,-1 2-7 0,-2 3-12 0,1-5-11 0,-2 3-17 0,1 2-21 16,1-3-31-16,0 1-33 0,1 1-45 0,-1-3-50 0,0 1-76 15,2-2-88-15,2-4-91 0,1 2-93 0,1-4-46 0,0-2-23 0,4-1-7 16</inkml:trace>
  <inkml:trace contextRef="#ctx0" brushRef="#br0" timeOffset="135727.8703">30478 10063 129 0,'1'-1'645'0,"-1"1"-5"0,0 0-5 0,0 0-20 0,0 1-30 0,2-1-144 16,0 3-202-16,-2 0-114 0,1 0-73 0,1 1-34 0,-2 3-15 15,1 0-11-15,-1 2-5 0,4 0-15 0,-2 1-17 0,0 3-24 0,-1 0-28 16,3-1-46-16,-3 3-55 0,2-1-100 0,2 1-122 0,0 0-84 0,-2 0-62 16,2-4-33-16,1 4-18 0</inkml:trace>
  <inkml:trace contextRef="#ctx0" brushRef="#br0" timeOffset="136193.5093">30922 9822 502 0,'4'-9'648'0,"0"-3"7"0,1 5 1 0,-2-1-2 0,2-2-132 16,-1 3-195-16,5 0-115 0,-2 1-77 0,-1-2-41 0,2 0-23 16,3 3-15-16,-1 1-11 0,-1-1-12 0,4 2-14 0,-4-2-12 0,5 2-13 15,-2 2-7-15,-3-1-7 0,4 1-3 0,-2 1-4 0,-3 0-2 16,1 1-1-16,-1-1 0 0,-1 2 0 0,-1 0 0 0,1 1 1 0,-3 1 1 15,-1-1 2-15,-2 2 1 0,1 2 3 0,-2-2 0 0,-2 5 3 0,-1-3 4 16,-2 2 1-16,0 0 4 0,-3 0 3 0,-1 2 2 0,1-1 1 16,-2 2 2-16,-3 0 1 0,1 0 0 0,-1-1-2 0,1 0 1 0,-2-1 0 15,3 2 0-15,0 0-1 0,2-2 1 0,-2-1 0 0,1-2 0 16,6 3-3-16,-1-3 0 0,0 1-1 0,2-1 0 0,-1 0 1 0,3-2 0 16,1 0 2-16,1 1-1 0,1-2 1 0,1-1 0 0,2 0-2 0,2 2-2 15,0-2 1-15,1-1-1 0,2 2 0 0,-1-1 0 0,4 0 0 16,0 0-1-16,1-1-1 0,-2 1-1 0,2 1-1 0,1-3 0 0,-1 1 1 15,-1 3 0-15,0-1 0 0,0-1 1 0,-1 2 1 0,0-1 0 16,-1 2 1-16,-1 1 2 0,1-4-1 0,-3 3 3 0,-2 0 2 0,1 0 2 16,-2 2 3-16,0-3 4 0,-1 2 2 0,-4 2 4 0,0-1 4 0,0 1 3 15,-4-1 4-15,-1 0 3 0,-2 0 2 0,-1 0 3 0,-2-1 2 16,0 1 1-16,-3-1 0 0,0 2-2 0,-4-2-4 0,0-1-9 16,-1 1-12-16,-1-4-19 0,0 0-22 0,-2 0-35 0,1-1-39 0,1-1-57 15,-3-2-66-15,0-1-113 0,1-1-136 0,2 0-80 0,0 0-53 0,0-5-27 16,2-1-11-16</inkml:trace>
  <inkml:trace contextRef="#ctx0" brushRef="#br0" timeOffset="136642.5574">31423 9469 340 0,'2'-6'624'0,"1"0"7"0,-2 2 7 0,4-1-69 0,-2 0-106 16,2 2-121-16,-4-2-129 0,4 1-71 0,-2 1-44 0,4-1-23 15,-2-1-11-15,1 2-11 0,2 1-9 0,0-1-13 0,2 0-13 0,0 0-10 16,1-1-9-16,2 2-3 0,-1 0-3 0,0 1 1 0,2-1 2 16,-1-1 3-16,-1 2 4 0,1-1 5 0,-4-1 3 0,5 3 6 0,-4-2 6 15,1 1 5-15,-2 1 5 0,-1-1 6 0,0 1 3 0,2-1 5 0,-6-1 1 16,3 2 1-16,-2 0 1 0,-2 0-2 0,3 0 0 0,-3 0-5 15,-1 0-3-15,1 0-5 0,-2 0-8 0,-1 2-5 0,2-1-5 0,0 0-5 16,-2 0-3-16,0 3-2 0,0 0-1 0,0 1-2 0,0 0 1 0,1 2-1 16,-1 0 2-16,0 2 1 0,0 3 3 0,0 2 1 0,0-1 3 0,0 2 0 15,0 3 2-15,-1 1 1 0,1 1-1 0,-2 1-2 0,0 1 0 0,2 2-2 16,0-1-1-16,0 1-1 0,0 2-2 0,0 0-1 0,0-1-1 0,0 5-3 16,0-2-1-16,0-1-1 0,2 3-2 0,0-2 0 0,-2 3 2 15,1-3 0-15,1 2 1 0,-1 2 0 0,1-3 1 0,0 2 1 0,-1-1 0 16,3 0 2-16,-3 0 0 0,2-1 3 0,-2 0 2 0,-1-1 0 15,2-1 1-15,0 1-1 0,-2-3-2 0,1 0-1 0,-1 1-1 0,0-2 0 16,-1-4-2-16,-1 4 0 0,-1-5-1 0,-1 1 1 0,-1-3-1 0,-3 0-2 16,0-2-5-16,-6 0-8 0,1-1-11 0,-6-3-17 0,-2 1-18 0,-3 1-33 15,-6-3-42-15,-4-1-76 0,-5 0-92 0,-6-1-127 0,-5-1-140 16,-7-2-75-16,-10 0-44 0,-6-1-27 0,-10-3-18 0,-12-4-1 0</inkml:trace>
  <inkml:trace contextRef="#ctx0" brushRef="#br0" timeOffset="138827.1681">19497 10521 1 0,'-5'-5'546'0,"4"2"10"0,-1 0 6 0,0-2-96 0,1 3-142 16,-1-1-84-16,2 0-55 0,0 1-37 0,0 0-25 0,0 2-18 15,0 0-10-15,0 0-15 0,0 0-15 0,0 0-17 0,0 0-16 0,3 0-17 16,1 4-15-16,-3-3-12 0,6 3-7 0,-4-1-3 0,3 2-3 16,0 1-1-16,1 2 1 0,-1 2 4 0,2 0 3 0,1 1 3 0,-1 2 6 15,0 4 3-15,0-1 0 0,-2 1 1 0,2 1 2 0,-1 1 1 16,-2 3 1-16,0-1 1 0,0-1 0 0,-2 3 1 0,-1-2-1 15,-2 0 0-15,0-1-1 0,0-1-2 0,0-1 1 0,-2 0 2 16,1-3 2-16,-1-1 4 0,1-2 3 0,-3-2 10 0,3-1 12 0,-1-1 12 16,0-3 15-16,0 0 7 0,0-2 4 0,2-2 4 0,0-1 3 0,-1-1 2 15,-1-3 2-15,2-3-1 0,0 2-2 0,0-4-4 0,0-3-5 16,0 0-12-16,3-3-15 0,1-2-20 0,0 1-20 0,1-4-14 16,1 1-12-16,1-4-12 0,1 2-12 0,2-1-11 0,2-1-14 0,-2 1-14 15,3 1-18-15,2 2-17 0,-1-2-16 0,-2 4-19 0,4 0-17 16,-2 2-21-16,0 1-20 0,2 2-19 0,-2 4-21 0,-1-1-17 0,3 4-19 15,-5 1-34-15,2 0-39 0,-1 3-40 0,0 1-40 0</inkml:trace>
  <inkml:trace contextRef="#ctx0" brushRef="#br0" timeOffset="139191.9185">19917 10684 464 0,'-1'3'559'0,"1"-1"-36"15,0-1-59-15,0 1-91 0,0-2-105 0,0 0-71 0,0 0-54 16,0 0-32-16,0 0-23 0,0 1-16 0,1 0-11 0,-1-1-14 15,2 2-12-15,0 0-11 0,-1-2-12 0,1 1-9 0,1-1-7 0,1 2-5 16,1-2-4-16,2 0-2 0,-1 2-4 0,0 0-4 0,4-2-4 16,-1 0-4-16,1 0-7 0,1 0-3 0,-2-2-5 0,3 0-7 0,-2 0-5 15,2 1-3-15,-3-4-5 0,0 1 1 0,1-1 2 0,0 1 3 16,-3-2 8-16,-1-2 5 0,-1 2 9 0,-1-2 9 0,-1-1 10 16,-2-1 12-16,1 0 13 0,-2 1 11 0,-2-2 12 0,1 1 10 0,-2 2 10 15,-1-4 5-15,-1 2 3 0,-1 2 3 0,-1 1-1 0,-1-2 1 16,-1 3-1-16,1-1 0 0,-2 3-4 0,0 1-5 0,-2 0-7 0,2 3-7 15,0 0-6-15,-2 0-9 0,2 3-7 0,-1 2-7 0,2 1-3 16,-1 1-3-16,2 0-2 0,0 4 0 0,-1 2-2 0,4 1 1 0,-1 1 1 16,1 2 2-16,0 2 0 0,4 1 3 0,-2-1 0 0,3 1 3 15,3 1 1-15,-2 1 0 0,2-4 0 0,1 2-5 0,2 0-6 16,1-3-9-16,2 1-10 0,0-2-13 0,3 0-15 0,-2-1-15 0,2-3-17 16,1 0-21-16,0-3-26 0,2-2-25 0,0 1-28 0,2-5-33 15,-2-1-32-15,1 0-25 0,1-4-18 0,-1 0-14 0,3-3-8 0,-3-2-11 16,0-1-9-16</inkml:trace>
  <inkml:trace contextRef="#ctx0" brushRef="#br0" timeOffset="139461.144">20313 10624 40 0,'1'-15'424'0,"-1"0"25"0,2 1-14 0,-2 2-34 0,0 4-44 15,0-1-51-15,0 1-50 0,0 2-48 0,0 2-42 0,0 1-38 16,0-1-30-16,1 3-29 0,-1 1-20 0,0 1-19 0,2 3-16 0,0 0-18 16,-1 4-9-16,3-1-10 0,-2 4-5 0,1 1-1 0,1 1 1 15,0 2 4-15,0 2 6 0,0 2 8 0,0 0 6 0,2 1 4 16,-3 1 2-16,2 1 1 0,-2-2 2 0,2 1 0 0,-2-2 1 0,0 3 0 15,5-4-1-15,-5-2 1 0,2 1 1 0,-2-3-1 0,2 1 4 16,-2-2 3-16,0-3 5 0,0-1 7 0,2-2 6 0,-2-2 6 0,0-1 5 16,2-1 2-16,-2-1 1 0,4-4 1 0,-3-3 1 0,2 2 3 15,2-6-1-15,0 0 1 0,5-5-3 0,-4 0-3 0,3-5-7 16,-2 0-7-16,3-1-10 0,-2-3-12 0,0-2-9 0,-1 0-8 0,-1 1-8 16,2-2-6-16,-3 1-10 0,0 1-9 0,0 0-10 0,-2 0-13 15,1 3-11-15,-3 1-14 0,1 1-19 0,-1 4-24 0,-1 1-38 0,1 1-45 16,-1 4-42-16,-1 1-36 0,-1 2-71 0,3 1-87 0,-1 4-48 15,0 1-28-15,4 1-13 0</inkml:trace>
  <inkml:trace contextRef="#ctx0" brushRef="#br0" timeOffset="139709.0792">21098 10331 507 0,'-2'-8'613'0,"1"-1"0"0,-2 1-6 0,1 1-115 0,0 2-167 16,-1-1-101-16,3 3-67 0,-1-1-40 0,1 3-28 0,-3-1-19 0,1 4-12 16,-1-1-13-16,2 3-14 0,-4 2-10 0,1 3-14 0,0 3-4 15,-3 2-4-15,-4 3-1 0,3 3 6 0,0 4 3 0,-2 2 6 0,-2 2 5 16,-1 4 5-16,1 2 0 0,3 1 2 0,-5 3 0 0,4-1-2 16,0 3-1-16,1-1-4 0,1 0-4 0,0 0-4 0,3 0-3 0,4-1-5 15,-1 1-6-15,2-5-5 0,2 2-10 0,2-4-13 0,3 1-18 16,1-3-22-16,3-4-31 0,2 3-35 0,2-8-53 0,3-1-62 15,4 1-94-15,1-5-110 0,3-1-74 0,-1-4-55 0,5-2-27 16,5-3-15-16</inkml:trace>
  <inkml:trace contextRef="#ctx0" brushRef="#br0" timeOffset="140176.4257">21410 10650 401 0,'3'-7'425'0,"1"2"-72"0,-1 0-52 0,-1-2-39 16,0 4-24-16,-1-2-17 0,-1 1-9 0,0-1-5 0,0 1-9 0,0-2-12 15,-1 3-12-15,-1-2-17 0,0 2-17 0,-1 0-19 0,-3-2-15 16,3 2-16-16,-3-1-12 0,-1 1-11 0,1 1-11 0,-2-1-10 0,0 2-8 16,0 0-10-16,-3 1-7 0,2 1-5 0,1 0-4 0,-2 2-3 15,-1 2-2-15,2 0-1 0,1-1-3 0,-1 2-4 0,2 0-3 0,1 1-1 16,-2 3-3-16,2-2 0 0,3 3 0 0,-1 2-1 0,4-1 0 16,0-1 0-16,0 3 0 0,4-2-1 0,1 1-1 0,0 0-2 0,3 4 0 15,0-5-3-15,3 2-3 0,0-1-2 0,2 1-4 0,-1-2-2 16,1 1-2-16,3-1-2 0,-3 0-1 0,1-1-3 0,-1-1-2 0,-1 0 0 15,1 2-2-15,-4-4 0 0,2 1 1 0,-3-1-1 0,-1-1 3 16,-3 0 5-16,0-2 4 0,-1 1 4 0,-1 0 7 0,-2-2 5 0,0-1 7 16,-4 2 7-16,3 0 6 0,-4-3 5 0,0 3 4 0,-1-5 5 15,-4 3 6-15,2 0 4 0,-1-1 3 0,-1-1 4 0,-2-1-4 16,-1 0-7-16,1 0-12 0,-1 0-16 0,-1-3-25 0,3 2-25 0,-1-2-39 16,2 1-42-16,0-5-72 0,2 1-82 0,0-1-92 0,2 2-97 15,3-4-59-15,-1 1-40 0,4-1-19 0</inkml:trace>
  <inkml:trace contextRef="#ctx0" brushRef="#br0" timeOffset="140342.594">21737 10864 109 0,'5'4'563'0,"-1"0"7"0,2-1 6 16,-3 0-85-16,1-1-127 0,-3 3-102 0,2-2-87 0,-3 2-50 0,2-2-34 15,-2 3-13-15,2-2-6 0,-1 2-5 0,-1-1-1 0,0 2-7 16,0-1-5-16,0 3-9 0,0-1-9 0,0 0-20 0,0 0-24 0,0 0-34 15,0 1-39-15,0 0-55 0,0 0-63 0,4-2-103 0,-3 2-125 16,1-1-79-16,-1 0-60 0,4-1-30 0,-4-1-16 0</inkml:trace>
  <inkml:trace contextRef="#ctx0" brushRef="#br0" timeOffset="140633.0042">22225 10588 102 0,'0'-3'613'0,"2"-4"11"0,-1 2 9 0,-1 0 6 0,2 2-116 15,0 1-176-15,-2 0-109 0,1 2-78 0,-1 0-49 0,0 0-37 0,0 0-21 16,0 0-14-16,0 0-12 0,2 2-10 0,0 0-12 0,-2 3-13 0,4 0-9 15,-3 0-7-15,1 3-3 0,0 1-2 0,1 0 3 0,-2 3 5 16,3 0 7-16,-3 1 9 0,1 4 6 0,-1-3 3 0,3 2-5 16,-3 2-9-16,-1 1-17 0,2 0-21 0,-2 0-33 0,0 2-36 0,0-2-52 15,0 3-60-15,0-1-99 0,0-1-116 0,-2 0-78 0,2 0-59 16,-1-2-27-16,-1-1-14 0</inkml:trace>
  <inkml:trace contextRef="#ctx0" brushRef="#br0" timeOffset="140808.0628">22560 10926 451 0,'5'-2'651'0,"-2"-1"2"0,2 0-1 15,-4 2-80-15,1-1-121 0,-1 1-126 0,-1 1-126 0,0 0-79 0,2 1-51 16,0 1-30-16,-2 0-17 0,0 3-12 0,0-1-6 0,-2 4-10 16,0-1-12-16,1 3-15 0,-1-1-14 0,-1 1-19 0,-3 2-18 0,3 0-31 15,-4 2-33-15,3 1-59 0,-1 0-71 0,0 0-102 0,-1-1-119 16,1 3-67-16,0-3-42 0,1 1-18 0</inkml:trace>
  <inkml:trace contextRef="#ctx0" brushRef="#br0" timeOffset="141593.439">23184 10533 247 0,'-3'-3'590'0,"2"-1"6"0,-4 2 6 0,2-1-94 16,0 1-144-16,0 2-102 0,-2 0-78 0,0 0-49 0,-1 0-36 15,-2 3-21-15,-2 1-13 0,2 1-12 0,-2 1-10 0,-2 1-12 16,-1 2-11-16,0 3-8 0,-2 1-10 0,0 2-4 0,-2 1-3 0,2 1 1 16,0 2-1-16,0 2 1 0,0 0-1 0,1 0 2 0,2 3 1 15,-1-1-1-15,4-2 1 0,1 6 0 0,-1-3 2 0,4-2-1 0,1 1-2 16,1 1-2-16,3-3-5 0,3 1-7 0,2-1-7 0,3-1-6 15,1-2-7-15,1-1-8 0,2 0-9 0,3-3-7 0,2-1-8 16,-1-3-6-16,3-1-6 0,-1-1-3 0,-1-4-2 0,1 2 3 16,0-5 4-16,1-1 8 0,-3-1 10 0,0-5 13 0,0 2 14 0,-2-2 21 15,-5-1 22-15,4-2 20 0,-5 0 21 0,-2-2 15 0,-3-1 12 16,1 1 12-16,-3-2 10 0,-2-1 6 0,-3 3 5 0,1-1 2 0,-3 1-2 16,-2-1-4-16,-2 2-10 0,2-2-12 0,-3 5-17 0,0 0-14 0,0 1-14 15,1 2-12-15,0-1-10 0,0 2-15 0,0 3-16 0,1 0-21 16,1 2-20-16,2 1-26 0,-1 3-25 0,0-2-31 0,1 4-33 15,2-1-44-15,1 2-47 0,1 1-81 0,2 2-98 0,0-2-68 0,2 0-55 16,1 1-23-16,1-1-9 0</inkml:trace>
  <inkml:trace contextRef="#ctx0" brushRef="#br0" timeOffset="141842.5823">23546 10374 582 0,'2'-8'634'0,"0"2"-7"0,-2-1-8 0,1 2-12 0,-1 2-143 15,3 1-206-15,-1 4-120 0,1 1-76 0,0 4-39 0,2 0-22 16,3 3-9-16,1 4-1 0,-1 1 2 0,3 6 4 0,0 3 4 16,2-1 3-16,1 6 8 0,-1 1 7 0,1 0 3 0,1 3 2 15,-3 0-4-15,-1 3-5 0,0-2-11 0,-2 2-13 0,-4 1-16 0,-1 1-16 16,-4-3-24-16,-4 3-28 0,-2-2-32 0,-5 0-37 0,-3 1-45 0,-5-1-49 15,-5 0-93-15,0-2-113 0,-6 3-73 0,-3-3-48 0,-1-2-19 16</inkml:trace>
  <inkml:trace contextRef="#ctx0" brushRef="#br0" timeOffset="143641.9392">25263 10473 442 0,'-1'-4'404'0,"1"0"-94"0,-2 1-61 0,0 0-47 0,2 0-32 0,-1 2-24 16,-1-3-13-16,2 3-8 0,-1 0-6 0,1-1-5 0,0 1-8 0,0 1-12 16,0 0-12-16,0 0-11 0,0 0-10 0,0 0-9 0,0 0-5 15,0 0-4-15,0 0-4 0,0 0-2 0,0 0-2 0,0 0-1 16,0 0-2-16,0 0 0 0,0 0-2 0,0 0-2 0,0 0-1 16,0 0-2-16,0 0-4 0,0 0-3 0,0 0-3 0,0 0-3 0,0 0-1 15,0 0-4-15,0 0-1 0,0 0-3 0,0 0 0 0,0 0-4 16,0 0-2-16,0 0 0 0,0 0 0 0,0 0-2 0,0 0 2 0,0 0-1 15,0 0 1-15,0 0 0 0,0 0-1 0,0 0 2 0,0 0 0 16,0 0-1-16,0 0 2 0,0 0 1 0,0 0 1 0,0 0 1 0,0 0 0 16,0 0 1-16,0 0 2 0,0 0-1 0,0 0 2 0,0 0 1 15,0 0-1-15,0 0 2 0,0 0 0 0,0 0 0 0,0 0-1 16,0 0-1-16,0 0 1 0,0 0 0 0,0 0 0 0,0 0-2 0,0 0 1 16,0 0 0-16,0 0-2 0,0 0 1 0,0 0-2 0,0 0-1 15,0 0 0-15,0 0 0 0,0 0-1 0,0 0-1 0,0 0-1 0,0 0-1 16,0 0 1-16,0 0 0 0,0 0 0 0,0 0 0 0,0 0-1 15,0 0 1-15,0 0-2 0,0 0 2 0,0 0-1 0,0 0 1 0,0 0 0 16,0 0 0-16,0 0-2 0,0 0 2 0,0 0 0 0,0 0 0 16,0 0 0-16,0 0 0 0,0 0 1 0,0 0-1 0,0 0 1 15,0 0 0-15,0 0 1 0,0 0 1 0,0 0 0 0,0 0 0 0,0 0 2 16,0 0 0-16,0 0 1 0,0 0-1 0,0 0 2 0,0 0 0 16,0 0-1-16,0 0 1 0,0 0-1 0,0 0 1 0,0 0 0 15,0 0-2-15,0 0 1 0,0 0-1 0,0 0-2 0,0 0 0 0,0 0-1 16,0 0-2-16,0 0-2 0,0 0 1 0,0 0-1 0,0 0-2 15,0 0 0-15,0 0-2 0,0 0 0 0,0 0 0 0,0 0-1 0,0 0 1 16,0 0-1-16,0 0 0 0,0 0 0 0,0 0 0 0,0 0 1 16,0 0 1-16,0 0 0 0,0 0 0 0,0 0 2 0,0 0 0 0,0 0 2 15,0 0 0-15,0 0 1 0,0 0 2 0,0 0 0 0,0 0 1 16,0 0 2-16,0 0 0 0,0 0 2 0,0 0-1 0,0 0 2 16,0 0 0-16,0 0 0 0,0 0 1 0,0 0-2 0,0 0 0 0,0 0 0 15,0 0-1-15,0 0 0 0,0 0-2 0,0 0-1 0,0 0-2 0,0 0-1 16,0 0-2-16,0 0-1 0,0 0 0 0,0 0-2 0,0 0 0 15,0 0-2-15,0 0 0 0,0 0-1 0,0 0-2 0,0 0-1 16,0 0 0-16,0 0 1 0,0 0-1 0,0 0 1 0,0 0 1 0,0 0 0 16,0 0 0-16,0 0 0 0,0 0 0 0,0 1 1 0,0-1 0 15,0 0 1-15,1 2 1 0,-1-2 1 0,0 0 1 0,0 0 0 0,2 1 3 16,-1 0 2-16,3-1 3 0,-3 2 3 0,2 0 2 0,3-1 2 16,-1 1 3-16,2-1 4 0,1 2 4 0,1-1 1 0,5-1 4 15,1 2 2-15,3 0 2 0,4-1 1 0,2-1-1 0,3 1-1 16,3 2-2-16,6-1-3 0,2 0-3 0,5-1-3 0,6 0-4 0,5 1-4 15,3 1-5-15,3-1-7 0,4 0-4 0,5-1-3 0,4 3 0 0,4-2 0 16,0 3 1-16,7-1 2 0,3 1 3 0,3-2 1 0,2 2-1 16,4 2 2-16,8-1-1 0,-1 1-1 0,0-1-1 0,4 1 3 0,0-1 4 15,-2 2 1-15,0 0-2 0,0 0-2 0,0-2-3 0,-1 2-3 16,-1 1-3-16,3-3-2 0,-3 1-3 0,-1-1-3 0,2 2-2 0,-1-3 1 16,1 0 3-16,-1 2-1 0,-4-3 1 0,-3 0-1 0,0-1 0 15,-1 1-1-15,1 0 0 0,-2-3-1 0,-1 4 0 0,-1-2 0 0,-1-1 0 16,-1-1 1-16,-3 3 1 0,0-5 0 0,-4 2 0 0,-1-1-1 0,-3 1 1 15,-5-1 4-15,-1-1 3 0,-5 2 4 0,-2-1 6 0,-4-1 6 16,-4 0 5-16,-3 0 6 0,-4 0 6 0,0 0 6 0,-6 0 7 0,-3-1 7 16,-3-1 6-16,-1 2 4 0,-7-1 2 0,0-1 3 0,-6 2 2 0,-3-3 5 15,2 3 2-15,-8 0 2 0,-1-3 1 0,0 1 2 0,-3 2 2 16,0-2 0-16,-3 2-2 0,-3-1-2 0,1-1-3 0,-1 2-1 0,-1-2-4 16,1 1-5-16,-3 1-3 0,0-1-6 0,0-2-8 0,-1 3-6 15,0 0-7-15,1 0-6 0,-3 0-7 0,0 0-3 0,0 0-6 0,0 0-2 16,0 0-4-16,0 0-4 0,0 0-2 0,0 0-4 0,0 0-3 0,0 0-1 15,0 0-2-15,0 0 0 0,0 0-1 0,0 0-1 0,0 0-3 16,0 0-5-16,0 0-7 0,0 0-8 0,0 0-11 0,0 0-12 16,0 0-12-16,0 0-14 0,0 0-14 0,0 0-17 0,0 0-15 0,0 0-17 15,-2 0-14-15,1 3-22 0,1-2-25 0,0-1-32 0,0 0-36 0,0 0-72 16,-4 3-92-16,3-1-53 0,-4-1-37 0,2 1-10 0</inkml:trace>
  <inkml:trace contextRef="#ctx0" brushRef="#br0" timeOffset="145858.9792">25244 11073 538 0,'-2'-2'618'0,"0"0"-31"0,-2 0-51 0,4 0-104 0,-1 1-127 0,1-1-77 15,0 2-49-15,0-1-28 0,1-1-19 0,-1-1-15 0,4 2-13 16,-2-2-17-16,1-1-19 0,1 2-18 0,1-1-18 0,-2 0-11 16,2 0-10-16,3 1-6 0,-2-3-2 0,2 3-4 0,-2-1-2 0,0 0 1 15,4-1-1-15,-2 1-2 0,-2 2 0 0,1-2-3 0,-3 2-1 16,4-1-3-16,-3 2-1 0,-1-2-4 0,1 2-1 0,2 0-2 0,-3 0-2 15,-1 2-1-15,0-2-2 0,1 3-2 0,-3-1-1 0,1 0 0 16,-1 1 1-16,1 2 0 0,0 0 0 0,-2 2 1 0,0-2 2 16,0 1 3-16,0 3 1 0,-4-2 1 0,3 0 2 0,-2 4 2 0,-1-2 3 15,1 2 2-15,-3-1 2 0,3 1 0 0,-3-2 1 0,2 0 0 16,0 0 2-16,0 1-1 0,0-3 2 0,-1 1-1 0,1-1 2 16,0-2 0-16,3 1 1 0,-3-1 1 0,3-3-1 0,-1 2 0 0,2-1-1 15,0-2-1-15,0 2-4 0,0-1-2 0,0-1-4 0,0-1 0 16,2 2-1-16,-1-2-2 0,3 1-2 0,-3 1-2 0,4-1-4 0,-2 0-2 15,5 3-3-15,-2-4-3 0,2 3-3 0,3 0-2 0,-1-1-3 16,1 2 0-16,1 0-2 0,3 0-2 0,-1 0-2 0,-1 2-2 0,4 1 1 16,-3-1 1-16,3 1 2 0,-1 1 1 0,0 1 2 0,-2-1 3 15,0 5 4-15,-1-2 3 0,-1 2 5 0,0-2 4 0,-2 2 4 0,-4 1 5 16,1-1 6-16,-3 1 8 0,-3-1 8 0,1 1 9 0,-4-1 10 16,1 1 9-16,-4 0 11 0,-3-2 9 0,0-1 9 0,-1 0 8 15,-4-1 10-15,0 1 7 0,0-4 6 0,-4 2 3 0,0-1 1 0,1-2-1 16,-3-1-4-16,2-1-5 0,-2-3-5 0,0 2-8 0,5-3-6 0,-5 0-11 15,4 0-15-15,-2-3-24 0,4 2-28 0,3-1-32 0,-2-3-35 16,4 0-52-16,-1-2-61 0,4 0-90 0,2 1-104 0,3-1-92 16,0-2-83-16,5 1-47 0,3-1-26 0,0 0-10 0</inkml:trace>
  <inkml:trace contextRef="#ctx0" brushRef="#br0" timeOffset="146055.1597">26025 11448 445 0,'2'0'662'0,"-1"0"1"0,-1 0 3 0,0 0-1 0,3 0-116 15,-1 3-173-15,-2-3-134 0,1 0-114 0,-1 4-63 0,3-3-37 16,-3 3-15-16,4 0-6 0,-4 0-6 0,1 3-5 0,1 1-14 16,0 0-19-16,-2 1-21 0,1 3-24 0,-1-1-31 0,0 6-32 0,-1 1-49 15,1-3-55-15,-2 4-102 0,-1 0-125 0,-1 3-75 0,0-2-52 0,-4 0-24 16,2 3-11-16</inkml:trace>
  <inkml:trace contextRef="#ctx0" brushRef="#br0" timeOffset="146393.3072">26695 11206 568 0,'-3'-9'661'0,"2"2"2"0,-1-1-4 0,-1 2-4 0,1 2-156 16,1 0-228-16,-1 0-127 0,0 3-77 0,1-1-39 0,-3 2-20 15,1 2-12-15,-1 0-3 0,-1 1-7 0,-1 4-7 0,-2 3-6 0,-2-2-3 16,-1 2 1-16,-2 2 3 0,-1 2 6 0,0 0 7 0,-2 3 5 0,0 0 7 16,-1 0 4-16,1 0 3 0,-1 2 1 0,2-3 1 0,0 0 2 15,0-2 3-15,3 3-2 0,2-5-1 0,1 1-2 0,0-3-1 16,2-1-2-16,2-1 1 0,1-2 1 0,0-1 1 0,3 0 2 0,-2-2 1 15,3 1 3-15,0-4 0 0,0 4 4 0,3-4 1 0,2 1 2 16,-1-1 0-16,5 0-2 0,1 0-3 0,3-1-7 0,2 1-7 0,2-4-10 16,1 4-12-16,2-3-16 0,3 2-18 0,-1-2-19 0,4 2-23 0,-1-1-24 15,1-1-29-15,-1 3-34 0,0-1-38 0,0 1-40 0,-1 0-40 16,-2 0-66-16,0 0-78 0,2 1-54 0,-6-1-41 0,0 1-19 16</inkml:trace>
  <inkml:trace contextRef="#ctx0" brushRef="#br0" timeOffset="146626.4001">26687 11217 276 0,'-4'-11'638'0,"0"1"17"0,3 2-45 0,-3 0-74 16,3 1-109-16,-1 2-128 0,2 1-80 0,-1 0-56 0,1 0-34 16,0 3-28-16,0 1-22 0,0 0-21 0,1 0-22 0,-1 3-21 0,2 0-20 15,-1 1-16-15,3 4-9 0,-3 1-6 0,3 0 0 0,-1 3 2 16,0 2 7-16,-1 0 8 0,-1 5 9 0,2-1 11 0,-3 1 7 0,2 2 6 15,-2 3 4-15,0 0 2 0,-2 1 2 0,1 4 3 0,-2-2-6 16,-1 1-9-16,0 3-17 0,-1-1-19 0,0 2-27 0,-3-1-29 16,4 1-37-16,-5-1-41 0,5-3-48 0,-3 2-54 0,1-3-96 0,5 0-115 15,-2-3-73-15,3-3-53 0,1-1-19 0,1-3-7 0</inkml:trace>
  <inkml:trace contextRef="#ctx0" brushRef="#br0" timeOffset="146796.0399">27234 11652 85 0,'0'0'620'0,"0"0"-4"0,0 1-1 15,2 1-15-15,-2-1-19 0,0 2-142 0,0 0-203 0,-2 2-113 16,2 1-68-16,-1 2-37 0,-1 1-22 0,0 1-18 0,-1 2-20 0,2-1-25 16,-1 3-33-16,-1 0-51 0,3 3-61 0,-2-5-107 0,1 4-131 15,1-3-74-15,0 1-49 0,0-1-26 0,1-1-15 0</inkml:trace>
  <inkml:trace contextRef="#ctx0" brushRef="#br0" timeOffset="147242.229">27909 11273 337 0,'-1'-11'637'0,"1"-1"14"0,-2 2-2 15,1 1-7-15,1 1-137 0,-2 2-198 0,2 1-114 0,0-1-70 0,0 3-40 16,0 0-22-16,0 1-15 0,0 2-11 0,0 0-13 0,0 0-10 16,0 0-18-16,0 4-15 0,0-1-13 0,0 1-8 0,0 2-3 0,-2 2 1 15,2-1 4-15,-1 2 5 0,1 0 7 0,-2 3 9 0,0-1 6 16,1-1 7-16,-1 2 5 0,2 0 5 0,-1 1 3 0,1-1 2 0,-2 2 1 15,0-3 2-15,2 1 1 0,0-3-1 0,2 4 0 0,0-4 2 16,-1 3-1-16,2-6 2 0,1 1 0 0,1 1-1 0,1 0 1 0,1-2-3 16,1-3-3-16,4 0-4 0,-2 2-3 0,3-1-1 0,1-1-2 15,1-2 2-15,0 3-2 0,0-4-2 0,0 0-3 0,0 3-2 16,0-2-3-16,-2-1-3 0,0 3 0 0,-1-2-2 0,0 1 1 0,-4 0 3 16,1 3 1-16,-3-5 0 0,1 5 0 0,-2-1 2 0,-2 0 0 15,1 1 3-15,-2 1 2 0,-2 0 5 0,-2 2 3 0,-2-1 3 0,1 1 3 16,-1 1 2-16,-2-1 3 0,-1 2 0 0,-2-2-1 0,0 3-4 15,-3 0-8-15,2-2-11 0,-3 1-12 0,2-2-15 0,-3 0-20 16,1 0-23-16,-1 0-25 0,1-2-27 0,2-3-41 0,-3 0-49 0,2-2-53 16,-1-1-57-16,1-1-77 0,0-2-89 0,1-2-40 0,3-2-20 15,0-1-8-15</inkml:trace>
  <inkml:trace contextRef="#ctx0" brushRef="#br0" timeOffset="147367.9583">27969 11273 583 0,'9'-13'654'0,"-2"0"14"16,-1 2-51-16,-1-2-88 0,3 7-108 0,0-2-117 0,-2 1-75 15,2-1-53-15,1 2-35 0,1 3-28 0,0-2-25 0,2 3-26 0,-1-1-27 16,1 3-31-16,1 0-35 0,4 0-38 0,-2 3-42 0,0-1-43 0,3 3-63 16,-2-5-72-16,2 5-107 0,-1-1-125 0,-1 0-71 0,-1 1-44 15,0 0-20-15,0-1-7 0</inkml:trace>
  <inkml:trace contextRef="#ctx0" brushRef="#br0" timeOffset="147586.9232">28757 11413 102 0,'0'5'582'16,"0"-2"6"-16,0 1 3 0,0 1 3 0,-2-1-121 0,0 1-180 0,2 1-110 16,-1 0-76-16,-3 3-36 0,3-1-18 0,-2 4-4 0,-1-1 2 15,1 3 3-15,-3-2 3 0,1 2-3 0,1 2-5 0,-1 0-15 0,0 1-13 16,0 1-22-16,-2-2-23 0,2 5-28 0,0-4-32 0,-1 1-43 15,2-2-49-15,0 3-69 0,0-3-80 0,4-1-93 0,0-3-98 16,0 4-53-16,4-5-31 0,0 1-10 0</inkml:trace>
  <inkml:trace contextRef="#ctx0" brushRef="#br0" timeOffset="147975.1836">29553 11206 13 0,'-9'-8'649'16,"1"1"3"-16,0 1 1 0,-3-1-3 0,1 2-5 0,0 0-145 15,-2 2-215-15,1 2-123 0,0 1-78 0,-2 1-42 0,0 2-21 0,1 2-11 16,-1 2-5-16,-1 1-1 0,1 2-3 0,1 4-5 0,-2 0-2 0,1 3-2 16,0 0 1-16,1 3 1 0,-1-2 2 0,4 5-1 0,-3 0 1 15,4 0-2-15,-1 0-3 0,1 3-3 0,2-2-4 0,1 1-6 0,1 1-8 16,0-3-3-16,3 2-7 0,1-2-2 0,1-4-2 0,1 1-2 15,2 1-2-15,-1-5 1 0,2 1 2 0,0-4 6 0,2-1 5 0,1 1 7 16,-1-6 8-16,1 1 6 0,0-4 8 0,3-1 7 0,-1-2 7 0,-2-1 7 16,1-1 5-16,0-2 5 0,3-1 4 0,-4-3 6 0,2-1 5 15,-2 1 4-15,-1-3 3 0,-1 4 5 0,2-5 6 0,-5 2 4 0,0 0 1 16,-1-2-1-16,-1 3-2 0,-2-1-4 0,-1 0-2 0,-1 1-4 16,0 1-6-16,-5-1-7 0,0 4-7 0,0-2-6 0,0 3-7 0,-3 0-7 15,0 1-7-15,0 2-6 0,-1 0-5 0,-1 3-3 0,-1 0-4 16,3 1-9-16,-3 4-13 0,2 0-14 0,-1 1-15 0,0 1-22 0,1 0-23 15,3 5-33-15,-2-2-36 0,3 0-48 0,1 1-54 0,4 2-94 16,2-2-113-16,-2 1-70 0,6-2-50 0,0 2-17 0,2-2-3 0</inkml:trace>
  <inkml:trace contextRef="#ctx0" brushRef="#br0" timeOffset="148134.0178">29774 11768 474 0,'8'-4'684'0,"0"3"14"0,1-1 5 15,-4 0 3-15,-2 1-101 0,2 1-158 0,-2 0-128 0,1 0-116 0,-3 0-68 16,1 0-45-16,0 3-23 0,0 0-16 0,0 1-15 0,-2-1-16 0,0 2-29 16,0 4-31-16,-2-3-34 0,0 3-35 0,-2 2-44 0,-1 1-49 15,1 1-95-15,-1 1-120 0,-3-1-99 0,-1 4-92 0,1-2-48 16,0-1-24-16,0 2-11 0,-2-3-2 0</inkml:trace>
  <inkml:trace contextRef="#ctx0" brushRef="#br0" timeOffset="148625.6485">30486 11281 37 0,'1'-4'587'0,"1"-1"13"0,0 2 10 0,0-1-83 16,0-1-132-16,-2 2-86 0,1-1-60 0,-1 1-34 0,2 0-20 0,0-1-12 16,-2 4-11-16,0-3-14 0,0 2-14 0,0 1-16 0,0 0-19 15,0 0-20-15,0 0-21 0,0 0-17 0,0 0-15 0,0 0-14 0,0 0-10 16,0 1-8-16,0 2-6 0,0-3-4 0,0 4-1 0,0 0 2 0,0 0 1 16,0 1 3-16,0 3 4 0,0-1 3 0,0 2 6 0,0 0 4 15,0 2 7-15,-2 0 5 0,0 2 6 0,2 2 4 0,-1-2 4 0,1 4 2 16,-2-1-1-16,0 0-1 0,0 2-1 0,0 2-3 0,1 0 0 0,-2 2-3 15,1-4-4-15,0 2-6 0,1 0-8 0,-1 0-14 0,0 1-17 16,2-1-15-16,-1-1-14 0,1 1-18 0,-2-2-19 0,1-3-24 16,1 2-29-16,-2 0-40 0,0-4-47 0,2 1-55 0,0-3-61 0,2-1-97 15,0 0-119-15,-2-3-62 0,0 1-36 0,0-4-11 0,0 0-2 0</inkml:trace>
  <inkml:trace contextRef="#ctx0" brushRef="#br0" timeOffset="149512.5763">30466 11340 9 0,'0'-2'201'0,"0"2"-89"0,0 0-83 0,0 0-56 16,0 0-39-16,0 0-15 0,0 0-3 0,0 0-3 0</inkml:trace>
  <inkml:trace contextRef="#ctx0" brushRef="#br0" timeOffset="150758.3828">30474 11355 100 0,'0'0'182'0,"0"0"9"0,0 0 7 16,0 0 1-16,0 0-2 0,0 0-7 0,0 0-7 0,0 0-12 16,0 0-14-16,0 0-12 0,0 0-11 0,0 0-14 0,0 0-13 0,0 0-12 15,0 0-12-15,0 0-12 0,0 0-11 0,0 0-10 0,0 0-7 16,0 0-8-16,0 0-8 0,0 0-6 0,0 0-4 0,0 0-3 0,0 0-3 16,0 0-2-16,0 0-2 0,0 0-2 0,2 1 0 0,-2-1-1 0,0 0 1 15,0 0-2-15,0 0 0 0,0 0 1 0,0 0 0 0,0 0 1 16,0 0 0-16,0 2 2 0,0-2 1 0,0 0 0 0,0 0 0 0,0 0 1 15,0 0 1-15,0 0 1 0,0 0 3 0,0 0 1 0,0 0 2 0,0 0 4 16,0 0 1-16,0 0 3 0,0 0 1 0,0 0 2 0,0 0 1 16,0 0 3-16,0 0-1 0,0 0 1 0,0 0-1 0,0 0-1 15,0 0-1-15,0 0-5 0,0 0-1 0,0 0-3 0,0 0-3 0,0 0-2 16,0 0-4-16,0 0-2 0,0 0-2 0,0 0-4 0,0 0-2 0,0 0-2 16,0 0-1-16,0 0-2 0,0 0-1 0,0 0-2 0,2 1 0 15,-2-1-1-15,0 0-1 0,0 0-1 0,0 0-1 0,0 0-3 0,0 0 1 16,0 0-3-16,0 0-1 0,0 0-2 0,0 0-2 0,0 0-2 15,0 0 1-15,0 2-3 0,0-1-2 0,-2-1 0 0,0 2 0 0,2-2 1 16,-1 1 0-16,1 1 3 0,-2-2 0 0,1 1 4 0,-3 0 3 0,3 3 4 16,-3-4 4-16,0 3 2 0,-1-3 5 0,2 3 2 0,-2-2 3 15,1 2 1-15,-3-3 1 0,0 2 2 0,2-1 1 0,-3-1 2 0,3 2 3 16,0-1 3-16,-1-1 5 0,1 0 5 0,2 0 5 0,-2 0 4 16,4 0 5-16,-2 0 3 0,-1 0 2 0,3-1 1 0,-4-1 2 0,5 2 0 15,-1-3 1-15,-1 1-2 0,2 0-1 0,0-1-3 0,0 0-5 0,0-1-7 16,0 0-4-16,2 1-6 0,-1-3-7 0,2 2-2 0,0-2-3 15,-1 1-3-15,1-1-4 0,0-1-2 0,2 1-3 0,-2-2-1 0,2-1-1 16,3 2 1-16,-2-1-2 0,1 2 0 0,1-1-1 0,-1 1 0 0,0-2 1 16,1 5-1-16,-2-4 1 0,1 2-2 0,2 0 0 0,-1 2 0 15,-3 1 1-15,1-1-3 0,1 1-4 0,-2-1-1 0,3 3-2 0,-3 0-1 16,2 0-2-16,-2 0-3 0,0 1-1 0,0 1-2 0,0 1-2 0,0 1 1 16,0 2 1-16,2-1 2 0,-4 4 1 0,2-3 2 0,-2 1 2 15,1 4 1-15,-1-1 3 0,-2 4 2 0,-1 0 6 0,0 2 2 0,-1 1 5 16,-2 1 5-16,-2 2 3 0,-2-1 2 0,1 3 3 0,-6 0-1 15,0 2 1-15,0 1 0 0,-3-1 1 0,-2 2 1 0,3-1 0 0,-3-1-2 16,-1 2 1-16,1-3-2 0,-4 0-1 0,5 1-3 0,-1-3-3 0,3-3 1 16,-2 1-1-16,2-2 2 0,2-4 3 0,0 1 6 0,2-4 7 15,2-2 9-15,-1-2 8 0,4 1 8 0,1-1 8 0,0-2 6 0,1-1 4 16,2-3-1-16,1 0 1 0,-2-3-3 0,2 0-2 0,0-1-6 0,2-2-7 16,-1-1-7-16,2 0-11 0,1-1-11 0,-1-2-15 0,2 2-12 15,0-2-13-15,0 1-6 0,2-1-4 0,-1 0-2 0,1 1 2 16,-2-2 2-16,2 3 5 0,-2 1 4 0,0 1 4 0,0-3 1 0,-1 4 4 15,1-1 3-15,-2 2 6 0,2-1 2 0,-2 0 3 0,-1 2-1 0,1 3 0 16,-3-2-2-16,1 1-1 0,-1 1-3 0,0 0-6 0,0 0-3 0,0 0-3 16,0 0-3-16,0 0-3 0,0 0-3 0,0 0-2 0,0 0-1 15,0 0-1-15,0 0 0 0,0 0 1 0,0 0 1 0,0 0 1 16,0 0 4-16,0 0 2 0,0 0 4 0,0 0 4 0,0 0 3 0,0 0 5 16,0 0 3-16,0 0 3 0,0 0 4 0,0 0 2 0,0 0 2 0,0 0 3 15,0 0 0-15,0 0 2 0,0 0 1 0,0 0 0 0,0 0 1 0,2 0 0 16,0 0 0-16,-1 0 0 0,1 0 0 0,-1-2 0 0,1 2 0 15,0-1-1-15,-1 1-2 0,2-2-2 0,0 2-1 0,0-1-1 0,-1 1 1 16,0 0-2-16,1 0-2 0,-2 0-3 0,1 0 0 0,0 0-3 16,1 0-3-16,-3 0 0 0,0 0-3 0,0 0-1 0,0 0-2 0,0 0 1 15,0 0-2-15,0 0-1 0,0 0-2 0,0 0-1 0,0 0-2 16,0 0 0-16,0 0-1 0,0 0 0 0,0 0 1 0,0 0-1 0,0 0 1 16,0 0 0-16,0 0 1 0,0 0 1 0,0 0 2 0,0 0 2 0,0 0 2 15,0 0 0-15,0 0 3 0,0 0 0 0,0 0 2 0,0 0 2 16,0 0 0-16,0 0 1 0,0 0 0 0,0 0 0 0,0 0 0 0,0 0-1 15,0 0 1-15,0 0-1 0,0 0-2 0,0 0 1 0,0 0-2 16,0 0 0-16,0 0 0 0,0 0-1 0,0 0-2 0,0 0-1 0,0 0 0 16,0 0-1-16,0 0 0 0,0 0-1 0,0 1 2 0,0-1-1 0,1 2 2 15,-1-2 2-15,2 1 1 0,0 1 1 0,-2-2-1 0,0 0 4 16,1 1 0-16,-1 1 1 0,0-2 3 0,2 0-1 0,-2 0 3 0,0 0 1 16,0 0 0-16,0 0 1 0,0 0 1 0,0 0-2 0,0 0 1 15,0 0 0-15,0 0 1 0,0 0 1 0,0 0 3 0,0 0 0 0,0 0 2 16,0 0 1-16,0 0 1 0,0 0 1 0,0 0 0 0,0 0 2 15,0 0-2-15,1 0 0 0,4 0 0 0,-4 0 1 0,1 0-2 0,1 0 0 16,0 0-1-16,1 0 0 0,0 0-2 0,1 0-4 0,-1 0-1 0,1 0-2 16,2 0-1-16,-2 0-2 0,-1 0-1 0,1 3 1 0,3-3 0 15,-3 0-2-15,1 3-2 0,-1-2 1 0,1 0-3 0,0 1-3 0,1 1 1 16,-3-1 1-16,5 0-1 0,-5 1-1 0,4 1 1 0,-2 0-1 0,1 0-1 16,-1 3 1-16,1-3-1 0,2 2-1 0,-1 2 2 0,-2-1 0 15,1 1 1-15,2-2 1 0,0 4 2 0,-1 1 0 0,2-3 3 16,-2 3 0-16,1 0 2 0,2-1 2 0,-1 1 1 0,-1-1 0 0,1 3 0 15,2-4 1-15,-2 3-1 0,1-4 0 0,0 1-5 0,2-2-6 0,-3 0-9 16,2 1-9-16,-1 0-16 0,1-1-17 0,0-3-24 0,0-1-26 0,-1 2-30 16,0-3-29-16,2 0-56 0,-2-2-69 0,-1 0-91 0,2-2-105 15,-2-3-60-15,0 3-40 0,-2-4-14 0,0 2-3 0</inkml:trace>
  <inkml:trace contextRef="#ctx0" brushRef="#br0" timeOffset="151070.3132">31309 11705 353 0,'0'-2'619'0,"2"2"6"16,1-2 7-16,-3 2-57 0,0 0-89 0,0 0-121 0,0 0-138 0,0 0-85 15,0 2-60-15,1 0-30 0,-1-2-15 0,0 5-7 0,0-2-4 16,0 2-7-16,0 0-7 0,0 2-8 0,0 0-9 0,0 2-1 0,-1 0-1 16,1 4 3-16,-3-3 7 0,1 2-1 0,2 0-4 0,-3 1-13 15,1 1-16-15,-1 0-25 0,2 3-27 0,-3-5-37 0,3 3-43 0,-2-4-58 16,-1 5-63-16,3-4-99 0,-1 0-113 0,1 0-64 0,-2-1-41 0,3-2-17 15,0-3-3-15</inkml:trace>
  <inkml:trace contextRef="#ctx0" brushRef="#br0" timeOffset="151443.3526">31696 11328 371 0,'0'-10'560'0,"0"5"0"0,0-2-83 0,0 2-125 0,0 2-78 15,0-2-56-15,0 1-31 0,0 2-17 0,0-1-13 0,0 0-9 0,0 2-16 16,0-2-17-16,0 3-22 0,0 0-22 0,0 0-20 0,0 0-18 0,0 0-17 16,0 0-13-16,0 1-10 0,0 1-5 0,0 1-3 0,0 1 1 15,0 1 3-15,0 1 2 0,0 1 4 0,0 2 3 0,0 2 5 0,0-1 2 16,-1 3 7-16,1 3 4 0,0 0 8 0,0 4 6 0,-2-1 4 0,2 1 2 16,0 2-1-16,-1 2-2 0,1 0-13 0,-2 2-18 0,0 1-28 0,2 0-30 15,-1 2-44-15,-2 1-51 0,1 1-97 0,-1 0-123 0,-2 1-95 16,4-2-87-16,-4 1-46 0,2-1-26 0,-4-1-15 0</inkml:trace>
  <inkml:trace contextRef="#ctx0" brushRef="#br0" timeOffset="153626.2859">30414 11283 342 0,'-1'-8'510'0,"1"1"-61"15,-2-1-100-15,1 3-86 0,1 0-76 0,-2-2-43 0,0 4-25 16,2-1-12-16,-1 1-5 0,1 0-1 0,-2 2-2 0,2-2-5 0,0 0-5 16,0 3-10-16,0 0-13 0,0 0-12 0,0 0-12 0,0 0-11 15,0 0-8-15,0 0-9 0,0 0-8 0,0 0-8 0,0 0-6 0,0 0-5 16,0 0-2-16,0 3-4 0,0 1-2 0,0-1 0 0,0 0 1 16,0 4 1-16,-3-3 2 0,3 4 4 0,-1 0 5 0,-1 2 7 0,1 3 8 15,-1-1 8-15,0 4 7 0,1 0 5 0,-2 2 5 0,-1 2 4 0,1 1 2 16,0 2 1-16,-2-1 0 0,-1 2-2 0,3 3-1 0,0-3-1 15,-4 2-4-15,3 1-2 0,-1-2-2 0,-1 1-3 0,3-1-3 0,-2 1-2 16,0-1-2-16,2-1-1 0,-2 0-2 0,2-3-2 0,-1 1-2 16,2-5-1-16,-1 0-1 0,1-1-1 0,0-3-1 0,2-1 3 0,-1-2 4 15,1-2 5-15,0-1 4 0,0-1 6 0,0-3 7 0,0-1 1 16,1 0 0-16,-1-4 0 0,4 0-1 0,-1-3 0 0,-1-1-1 0,3-3-2 16,0 0-1-16,0-5-5 0,1-2-8 0,1-2-8 0,0-1-11 0,0-2-12 15,-2-3-10-15,1-1-8 0,0-1-2 0,2-3-3 0,-2-1-2 16,1 0 1-16,-2-1 0 0,-1 0 0 0,2-1 3 0,-1 1 6 0,0-1 8 15,0 2 11-15,0 2 13 0,-2 0 13 0,1 4 15 0,-1 1 9 0,1 1 8 16,-3 4 5-16,1 2 2 0,-1 1 0 0,1 4 1 0,0-2-6 16,-2 7-6-16,1-2-12 0,-1 4-13 0,0 1-13 0,0-1-13 0,0 4-11 15,0 0-10-15,0 4-6 0,0 0-7 0,0 2 0 0,-1 5-1 0,-1-1 3 16,0 4 3-16,1 2 6 0,-2 2 6 0,-1 2 10 0,1 5 8 16,-1 1 9-16,1-2 4 0,-2 5 3 0,0 0 4 0,2 1 0 0,-2 0 1 15,2 2 1-15,-5 2 0 0,3-2-1 0,1 1-2 0,-1-2 1 16,0 1-2-16,-3-1 0 0,5-2-3 0,-2-1-1 0,2-1-1 0,-2-4-2 15,4 2 1-15,-2-5 1 0,-1-2 2 0,3-2 4 0,1-3 3 0,-2-1 5 16,2-2 6-16,0-3 4 0,0-1 1 0,2-3-1 0,-2 0-4 16,1-3-3-16,3 0-4 0,0-3-3 0,1-1-4 0,2-4-5 0,0-1-6 15,3-4-10-15,-2-1-10 0,0-3-12 0,3-1-12 0,0-2-13 0,-1-3-12 16,2-1-7-16,-3-2-4 0,2 0-6 0,0-1-2 0,-1-3-2 16,1 0 1-16,-2 1 1 0,1-1 7 0,1 2 7 0,-5-1 10 0,2 1 11 15,-1 3 11-15,2 2 11 0,-4-1 13 0,-2 6 14 0,2 1 12 0,-4 1 9 16,3 2 4-16,-3 1 4 0,1 5 1 0,-1 1-5 0,-1 1-5 15,2 0-7-15,-2 1-10 0,0 2-8 0,0 2-6 0,0 1-6 0,0 0-5 16,-2 1-2-16,1 4-4 0,-1 0 1 0,-1 3 2 0,0 3 3 16,0 2 4-16,-1 3 5 0,-1 1 7 0,0 1 9 0,1 2 7 0,0 4 5 15,0-2 5-15,0 2 3 0,0 2 2 0,1-1 1 0,0 1 1 16,-1 2 0-16,0-1-1 0,3 0-1 0,-2-2 0 0,-1 1-1 0,1-1-4 16,1-1-1-16,-1-1-1 0,2-3-2 0,-3 3 0 0,3-6-3 0,-1 0 0 15,0-2 0-15,0-2 3 0,0 0 3 0,2-4 4 0,-1-1 5 16,1 0 5-16,0-2 5 0,0-3 4 0,0 0 0 0,0-2-5 0,0-1-7 15,0 0-8-15,1-4-5 0,1-1-6 0,0-2-5 0,2-1-6 16,-1-5-8-16,0-3-9 0,2 0-13 0,2-2-11 0,-3-3-14 0,1-4-10 16,3 2-6-16,-3-4-1 0,-1-1 0 0,3-1 2 0,-2-2 3 15,2-1 5-15,-2-1 4 0,0 0 4 0,0 3 9 0,-2-7 11 0,2 7 12 0,-4-2 15 16,3 2 16-16,0 2 15 0,-3 1 13 0,3 4 12 0,-4 0 7 16,1 4 7-16,1 2 1 0,-2 3 0 0,0 2-3 0,0 1-6 15,0 2-12-15,0 4-12 0,0-2-13 0,0 4-13 0,0 1-11 0,0 2-10 16,-2 4-6-16,1 0-6 0,-1 4-2 0,0 0 1 0,1 3 2 0,-3 4 3 15,0 2 6-15,1 3 4 0,0 2 8 0,0 2 10 0,-1 1 5 16,3 5 4-16,-1-1-4 0,1 3-10 0,-3 2-15 0,4 2-20 0,-1 1-32 16,1 1-37-16,0-1-47 0,0 1-50 0,0-1-97 0,0 1-117 0,0-1-75 15,0-1-51-15,0-1-27 0,0 0-14 0</inkml:trace>
  <inkml:trace contextRef="#ctx0" brushRef="#br0" timeOffset="154358.9394">31894 11580 423 0,'0'-5'506'0,"0"1"-60"0,0 2-95 0,0-1-75 15,-2 0-68-15,2 2-41 0,0-1-31 0,0 2-19 0,0 0-14 0,0 0-8 16,0 0-7-16,0 0-12 0,0 0-14 0,0 0-17 0,0 0-17 15,0 0-14-15,-1 0-16 0,-4 0-5 0,4 0-6 0,-3 0 1 0,1 2 1 16,-2-2 0-16,1 1 4 0,-1 2 2 0,-4-1 3 0,1-1 3 16,-2 1 5-16,-1 0 4 0,0 2 5 0,0-1 6 0,-5-2 3 0,3 1 3 0,-1-1 2 15,0 1 0-15,-2-1-1 0,3-1 1 0,0 0 2 0,0 0 3 16,1 0 8-16,0-1 3 0,1-1 2 0,1-1 2 0,-1 2-1 0,3-2 2 16,2-2-1-16,-2 2 2 0,2-3-1 0,1 3 0 0,0-4-2 15,4 1-5-15,-3-2-6 0,4-1-10 0,0 2-12 0,0-4-11 0,4 2-11 16,-3-1-6-16,4 0-6 0,0-1-7 0,1 0-6 0,3-2-4 0,0 4-3 15,-1 0-3-15,1-2-1 0,0 2-1 0,3 2 3 0,-2-3 3 0,0 5 4 16,0-2 4-16,0 2 2 0,0 0 2 0,0 1 0 0,-1 1 0 0,-1 1 0 16,-2 2 1-16,2 0 1 0,0 0 0 0,-2 2 3 0,1 1 0 15,-2 3 1-15,-1-3 1 0,4 7 2 0,-5 0 3 0,2 1 2 0,-2 1 4 16,0 3 5-16,-1-1 6 0,0 6 6 0,-2 0 5 0,-2 3 3 0,0-1 3 16,-3 5 1-16,1-3 2 0,-4 5 1 0,-1-1-1 0,-1 1-1 15,-4 1-1-15,-1 0 0 0,-2-2 1 0,0 2-1 0,-2-2-1 0,-3 2-1 16,-1-5-1-16,1-1-1 0,0 2 2 0,0-5 2 0,0-1 2 0,1-2 5 15,0-1 6-15,3-2 6 0,-1-4 3 0,5 0 6 0,-2-2 5 16,5-1 5-16,-3-3 6 0,6 0 2 0,0-2 4 0,0 1 1 0,2-4 0 16,-1 0-3-16,3-2-6 0,2-1-8 0,0-2-9 0,2-2-9 15,4 2-10-15,-1-2-9 0,2-1-11 0,1-1-14 0,3 0-12 0,1-1-10 16,1 0-9-16,5 0-4 0,-4 0-3 0,6 2-3 0,-2-1 3 0,2 1 5 16,1 3 5-16,-3-1 5 0,3 2 4 0,-1-1 3 0,1 3 5 0,-2 1 6 15,-1 1 4-15,-1 1 6 0,1 1 3 0,2 3 2 0,-6-1 3 16,4 2 1-16,-3-1-2 0,1 3-2 0,-1 2-1 0,0 0 0 0,-1 2-9 15,-2 0-11-15,-1 0-15 0,0-1-19 0,-1 3-29 0,-1 0-35 0,-1 3-51 16,0-5-56-16,-3 1-108 0,4-1-134 0,-6-1-75 0,3 3-48 0,-4-1-26 16,1-3-13-16</inkml:trace>
  <inkml:trace contextRef="#ctx0" brushRef="#br0" timeOffset="155191.7639">30474 11364 82 0,'-1'-5'508'0,"1"2"-42"16,-2-1-71-16,1 0-81 0,1 2-87 0,-2 0-49 0,0 1-30 15,2-1-16-15,0 2-11 0,0 0-5 0,0 0-3 0,0 0-10 0,0 0-13 16,0 0-16-16,0 0-16 0,0 0-20 0,0 0-19 0,0 0-11 16,0 3-9-16,2-1-2 0,0 0 1 0,-2 2 1 0,1 2 2 0,1 0 2 15,-2 3 1-15,0 1 3 0,0 4 4 0,0-1 4 0,0 4 4 16,-2 1 7-16,1 2 5 0,1 2 3 0,-4 0 1 0,3 4-1 0,-3 1-3 16,0-2 0-16,1 3-2 0,-2 1 0 0,2 0 0 0,0 3-10 15,-2-3-13-15,2 1-23 0,-3 0-29 0,3-1-38 0,-1 1-46 0,0-2-69 16,2-1-80-16,0 0-98 0,2-3-104 0,2-2-57 0,0 0-32 0,2-3-19 15</inkml:trace>
  <inkml:trace contextRef="#ctx0" brushRef="#br0" timeOffset="156142.0661">25004 10896 389 0,'0'-2'377'0,"0"2"-89"0,0 0-68 0,0 0-57 0,0 0-34 16,0 0-26-16,0 2-13 0,-4 1-9 0,0 1-4 0,3 2-5 0,-4 2-3 16,2 1 0-16,-2 4 0 0,-2 1 1 0,1 4 4 0,-2 1 1 15,0 5 5-15,0 2 4 0,-1 2 1 0,1 4-3 0,2 2-6 0,-2 4-6 16,0 2-7-16,3 3-7 0,0 0-4 0,1 5-6 0,0 2-3 15,3 0-3-15,-1 2 0 0,2 0-2 0,0-1-2 0,2 4-3 0,-1-1-9 16,3-6-9-16,-3 3-14 0,2-2-16 0,1-6-16 0,1 3-20 16,-1-4-20-16,1-1-22 0,-1-3-26 0,0-4-29 0,0-3-30 15,0-2-33-15,1-5-30 0,-1-2-31 0,1-2-19 0,-2-3-14 16,2-6-63-16,-2-2-88 0,2-3-34 0</inkml:trace>
  <inkml:trace contextRef="#ctx0" brushRef="#br0" timeOffset="157360.1805">25067 10969 424 0,'-2'-6'407'0,"2"3"-97"0,-1-2-87 0,1 0-82 0,0 2-44 16,1-1-28-16,-1 0-16 0,4 1-11 0,-3 2-10 0,6-1-6 0,-1-1-8 15,5 1-5-15,-2 0-12 0,6 2-12 0,4 0-5 0,3-2-1 16,4 2 1-16,3-1 4 0,6 1 5 0,1 0 7 0,9 0 10 0,2 0 13 16,6-2 7-16,4 0 7 0,8 2 3 0,3-1 0 0,5 0-1 15,6-1-1-15,3 1-1 0,2-1 0 0,6-1 0 0,2 0-1 16,7 0-1-16,4 0 0 0,4-1-4 0,0 1-2 0,5-2-4 0,0 2-6 16,0-2-1-16,4 3 1 0,0-3 3 0,3 0 4 0,-2 2-3 15,1-1-2-15,-2 1-7 0,3-2-5 0,-2 1-5 0,-4 1-7 0,3 0-2 16,-5 0-4-16,1 0 2 0,-5 2 4 0,-6-1 4 0,-1 2 1 15,-2-1 1-15,0 1 1 0,-5 0 0 0,-1 1 2 0,-2 1 1 0,0-1 2 16,-3 2 1-16,-3 0 2 0,-2 0 3 0,-2 0 2 0,0 1-2 16,-6 1-2-16,-1 0-4 0,-4 0-6 0,0-1-5 0,-4 2-4 0,-5-2-1 15,0 1 2-15,-3-1 1 0,-4 1 3 0,-1 1 1 0,-3-3 3 0,-3 1-1 16,-1-1 1-16,-3 2 3 0,-1-3 2 0,0 3 1 0,-5-3 1 0,1 3 1 16,-4 0 1-16,-2-2-1 0,3 1-5 0,-4 0-1 0,0 1-3 15,0-2-3-15,0 2-4 0,0-2-1 0,0 0-3 0,0 2-4 16,-2-2 0-16,2 1-2 0,0-1 1 0,-1 2-1 0,1-2-1 0,0 1 2 15,-2 1-2-15,1-2 0 0,-3 1 0 0,3 1 3 0,-2-1 0 0,-5 0 3 16,3 0 4-16,-3-1 1 0,0 2 3 0,-2 0 4 0,-2-5 5 16,1 3 3-16,-3 0 3 0,1 0 7 0,-4-1 4 0,0 0 9 0,-1 0 6 15,-2 0 7-15,1-1 7 0,-5 1 7 0,2-2 5 0,0 1 4 16,0-1 2-16,-3 0 1 0,1 0-1 0,1 0-1 0,-3 0 1 0,4 0-4 16,0 0-7-16,-2 0-4 0,2 0-9 0,3 0-9 0,-1 0-8 0,3-1-6 15,-3 1-8-15,3 0-4 0,3 0-4 0,-3 0-3 0,4 0-3 16,-3 0-4-16,3 1-4 0,0-1 0 0,0 2 1 0,-1-1-1 0,1 2 0 15,2-1 2-15,-3 1 2 0,-1-1 1 0,1 2 1 0,0-1-2 0,-2 1 0 16,2-1-2-16,-3 2-1 0,2-3 1 0,-3 4-1 0,1-2 1 16,-3-1 0-16,3 1 1 0,-2-1-2 0,-1 2 1 0,-2-1 1 0,1-1-2 15,0 2 1-15,-2-2-1 0,1 1 3 0,-2-1 2 0,2-1 2 0,-2 1 0 16,1-1 2-16,-3 2-1 0,3-1 0 0,0 1 2 0,0 1 1 0,-2-1-1 16,3 0 2-16,-2 0-1 0,0 0-1 0,0 0 0 0,-1 1-1 0,3 1-2 15,0 0 1-15,0 0-2 0,-2 0-3 0,2 2 0 0,0-2 1 0,-2 4 2 16,2 0 1-16,0-2-1 0,0 1-1 0,-2 2 1 0,1 1-1 0,-2-1 2 15,-1 1 1-15,2 3 2 0,1-1-1 0,-2-1 4 0,-2 3 2 16,0 0 3-16,0 1-1 0,-1-1 1 0,-1 2-1 0,1 2 1 0,-2 1 2 16,0 0 2-16,-2 0 2 0,1 3 0 0,-1 0 0 0,-1 1 2 0,0 1-1 15,-2 1-1-15,-1 0-1 0,0-1-2 0,1 4-2 0,-2-2 0 0,-1 4-2 16,2-3-1-16,-3 2-2 0,1-1-2 0,0 1-1 0,-1 0-3 0,1 0-2 16,0 1-3-16,-2 0-2 0,1-3-3 0,1 4-2 0,0-4-1 15,0 3-3-15,-1-2 1 0,0 1 1 0,1 0 1 0,1-3 2 0,0 2 1 16,-1-2 1-16,0 2 3 0,4-3 2 0,-4 1 3 0,2 2 3 0,1-5 1 15,-2 2 3-15,3 0 3 0,-2-2 1 0,1-1 1 0,-2 2-1 0,3-3-1 16,-1 0 1-16,1-1-2 0,-1 0-1 0,1-1-1 0,0-2-2 0,0 2 0 16,0-2-2-16,0-3-1 0,1-1-2 0,0 2 0 0,-1-1-1 15,0-2 0-15,3 0-2 0,-2-2 0 0,-1 0 0 0,-1-2 0 0,2-1 0 0,-2 3 0 16,1-6 0-16,-1 2 2 0,1 1 1 0,-1-3 0 0,0-1 2 16,-2 2 0-16,-2-1 1 0,1-2 0 0,-1 1 0 0,-2 0-1 15,0-3 2-15,-1 2 2 0,-3-1 0 0,-1-2 1 0,-1 3 1 0,-2-3 1 16,-1 1 0-16,-3-2 0 0,-1 0 1 0,-1 0 0 0,-2 0 0 0,0 0 2 15,-3-2 1-15,-2 1-1 0,1-1 1 0,-5 0-1 0,-1 1 0 16,-1-2-1-16,-1-1-1 0,-2 2-1 0,-2 0-1 0,-1-1 0 0,-1 1-1 16,0-1-2-16,-1-1 0 0,-3 1-3 0,1 0 0 0,-2 0-2 0,-1 2-3 15,0-2 2-15,-2 3 3 0,-2-3 2 0,-2 1 2 0,-2 1 1 16,-2-3 1-16,-3 3 1 0,-4 0 0 0,0-1 0 0,-7-1-1 0,-2 2-1 16,-1-1-1-16,-6 1-2 0,0-1-2 0,-5 1-1 0,-1 1 0 15,-1-2 1-15,-4 0-2 0,-1 2 1 0,-2-1 0 0,-1 0-2 16,-2 1-2-16,-4-1-2 0,0 1-1 0,-2-2-1 0,-1 1 2 0,-1 1 4 15,-1-2 6-15,0 2-1 0,0-2-3 0,-1 2-2 0,-1 0-4 0,0 0-3 16,-2 0-3-16,1 0-2 0,0 0-4 0,1-1 3 0,-4 1 3 16,5 0 4-16,-1 0 4 0,5 0 0 0,-6 0 0 0,5 0-1 0,0 0-2 15,1 0 0-15,0 0-2 0,2 0-1 0,0 0 1 0,1 1 1 0,3-1 4 16,3 2 2-16,1 0-1 0,1-2-1 0,5 1 1 0,2 1-1 16,7-2 0-16,1 1 0 0,2-1 2 0,6 1 0 0,5 0 2 15,3-1 3-15,5 2 2 0,7 0 1 0,2-2-2 0,8 1-5 16,5 1-7-16,7-2-8 0,2 1-12 0,6-1-13 0,4 0-14 0,6 0-17 15,2 0-17-15,7 0-20 0,0 0-21 0,4 0-31 0,5 0-35 16,3 0-47-16,3-1-52 0,3-1-83 0,4 1-97 0,0-3-62 0,5 2-40 16,0-2-16-16</inkml:trace>
  <inkml:trace contextRef="#ctx0" brushRef="#br0" timeOffset="162974.8471">7303 11812 150 0,'-4'-3'420'0,"1"3"-63"0,1-1-72 0,-1-1-75 0,3 2-44 0,-1-1-24 15,-1 1-16-15,2 0-9 0,0 0-7 0,0 0-5 0,0 0-6 16,0 0-8-16,0-2-10 0,0 1-10 0,2 1-12 0,-2 0-10 0,1-2-11 16,-1 2-9-16,0-2-7 0,0 2-8 0,2 0-4 0,-1 0-3 15,1-1 0-15,1 1-2 0,0-1 2 0,0 1 0 0,2-2 0 16,0 2-1-16,1-3 1 0,5 2-2 0,-1-1-1 0,1-1-2 0,4-2 1 15,3 3 1-15,1-4 2 0,4 2 2 0,0-5 1 0,5 1 0 0,2 2 0 16,5-3 0-16,1 0 1 0,4-2 0 0,3 0 1 0,2 2 0 16,4-4 2-16,-1 3-1 0,4-2-1 0,1-1-3 0,-2 3-2 15,0 0-3-15,-1 0-2 0,-4-2-2 0,0 4-2 0,-3 0-4 0,-5 2-3 16,-2 0-3-16,-3 1-5 0,-6 1-4 0,-1 1-1 0,-6 0-2 16,-3 2 2-16,-4 1 5 0,-5 0 4 0,-3 0 2 0,-2 1 3 15,-5 4 4-15,-2-2 3 0,-4 3 3 0,-4 1 3 0,-5 1 4 0,-2-2 4 16,-3 5 4-16,-2-2 1 0,-3 3-1 0,1-1-8 0,-3 0-11 15,-1-1-13-15,0-1-19 0,2 0-27 0,-1 0-30 0,5-1-45 0,-1 0-52 16,1-1-78-16,2 0-90 0,3-3-67 0,0 3-55 0,2-3-30 16</inkml:trace>
  <inkml:trace contextRef="#ctx0" brushRef="#br0" timeOffset="163975.0727">10628 11580 169 0,'-2'-2'191'0,"1"1"-33"0,1 1-22 0,0 0-12 16,0 0-7-16,0 0-1 0,0 0 1 0,0 0-3 0,0 0-6 15,0 0-7-15,0 0-7 0,1-2-5 0,-1 2-3 0,0 0-8 0,0-2-6 16,0 2-6-16,0 0-7 0,0 0-5 0,0 0-3 0,0 0-3 16,0 0-2-16,0 0 1 0,0 0-1 0,0 0 1 0,0 0-1 15,0 0-1-15,0 0-2 0,0 0-3 0,0 0-3 0,0 0-3 16,0 0-2-16,0 0-4 0,0 0-3 0,0 0-3 0,0 0-2 0,0 0-2 16,0 0-2-16,0 0-1 0,0 0-3 0,0 0-2 0,0 0-2 0,2 0-2 15,1 0-3-15,0 0-2 0,-1-1-2 0,4 0 0 0,-1 1-1 16,1-2-2-16,2 1 1 0,0-1-3 0,4-1 0 0,0 0-2 15,3 1 0-15,-2-1-1 0,4-2-1 0,-1 2 1 0,3-1 0 0,0 0 0 16,-3 1 0-16,3 0-1 0,-1 0-3 0,-1 2 1 0,-1-2-1 16,1 3 0-16,-3-3-1 0,2 3-1 0,-2 0-2 0,0 0-2 15,-1 0 0-15,1 0-4 0,-3 3-3 0,-1-3-4 0,-1 0-4 0,-1 4-3 16,0-3-2-16,-3 1-2 0,-1 1-2 0,0-1 1 0,-3-1 0 0,1 3 4 16,-2-4 2-16,-2 4 3 0,1-1 4 0,-3 0 4 0,-3-1 7 15,0 3 6-15,-1 0 6 0,-4-1 5 0,1 0 5 0,-2 3 4 16,-4-1 4-16,1 0 1 0,-3 0 2 0,0-3 0 0,-2 4 2 0,-1-2 0 15,0 0 0-15,-3-1 1 0,3 2 1 0,-4-1 1 0,1-1 2 16,2 0-1-16,-3 1 2 0,4 1 0 0,-2-3 2 0,1 1 1 0,-1-1 1 16,6 2 0-16,-2-2 0 0,4 0 0 0,2-3 1 0,1 3 0 15,2-3-2-15,3 3-1 0,0-2-3 0,2-1-3 0,3 1-4 16,0-1-5-16,3 0-3 0,0 0-4 0,3 0-2 0,0 0-2 0,5 0-1 16,0 0-1-16,3 0-3 0,3 0-1 0,2 0-2 0,3-1-1 15,5 1-1-15,-1-1 1 0,3-2 1 0,2 3 1 0,-1-3 0 16,3 3-1-16,0-2-1 0,-3 1-1 0,3-2-2 0,-2 1-5 15,-2 1-10-15,0-1-13 0,-3-1-17 0,-1 3-26 0,-2-1-37 0,0-1-34 16,-3 2-36-16,-4 2-80 0,-1-1-102 0,-2-1-60 0,-4 3-39 0</inkml:trace>
  <inkml:trace contextRef="#ctx0" brushRef="#br0" timeOffset="171291.9895">21609 5954 18 0,'-2'-1'172'0,"0"1"-14"0,2 0-9 0,0 0-10 0,0 0-6 0,0-2-7 16,0 2-6-16,0 0-6 0,0 0-7 0,0 0-5 0,0 0-6 0,0 0-5 16,-1 0-4-16,1 0-4 0,0 0-4 0,0 0-4 0,0 0-3 15,0 0-2-15,0 0-2 0,0 0-1 0,0 0-3 0,0 0-1 16,0 0-2-16,0 0-3 0,0 0-2 0,0 0 0 0,0 0-4 15,0 0-1-15,0 0-4 0,0 0-2 0,0 0-2 0,0 0-5 0,0 0-3 16,0 0-2-16,0 0-4 0,0 0-2 0,-2 0-4 0,0 0-3 16,2 0-3-16,0 0-4 0,-1 0-3 0,1 0-2 0,-3 0-2 0,3 0-4 15,-1 2-1-15,1-2-1 0,0 0-1 0,-2 0 0 0,0 0-1 0,2 0-1 16,-1 0 0-16,-1 0 1 0,2 0-2 0,-1 0 2 0,1 0-1 16,-2 1 1-16,0-1-1 0,2 0 2 0,-3 0 0 0,3 0 0 15,-2 0 0-15,1 0 0 0,-1 0 0 0,1 0-1 0,-3 0 1 16,0 0 0-16,1 0-1 0,-2 2 0 0,0-2-2 0,0 0 2 0,-3 2 0 15,-1-1 0-15,0-1-1 0,-1 2 1 0,-2-2 1 0,-1 0 2 16,1 2 0-16,-1-2 1 0,-2 3 1 0,0-3 1 0,0 0 2 0,-2 2 2 16,0 0 0-16,1-2 1 0,-3 1 1 0,1-1 2 0,-1 2 3 15,-1 0 0-15,2-2 2 0,-4 0 1 0,2 0 3 0,-1 0 0 16,1 0 1-16,-2-2 2 0,1 0 1 0,-3 2 1 0,2-1 1 0,-1-3 2 16,0 4 1-16,0-3 1 0,1 1-1 0,-4-1 0 0,1-2 1 15,3 2-2-15,-4-1-1 0,1 1 0 0,0-4-1 0,0 3 0 0,-1 0-2 16,3-2-1-16,-4 0-1 0,2 0-2 0,-1 1-3 0,0-2-4 15,1 0-1-15,0 0-3 0,0 1-2 0,-2-1-4 0,2 1-1 16,0-2-3-16,1 2-2 0,-2-2-2 0,1 3-2 0,0-1-2 0,1-1-1 16,-1 2 0-16,1-2 1 0,1 3 0 0,1-2 2 0,-4 0 0 15,5 0 3-15,-1-1 2 0,0 2-1 0,1-2 5 0,0 0 1 0,-1 0 2 16,1 2 2-16,4-3 2 0,-4 1 1 0,5 0 3 0,-3 1-1 16,4-1 1-16,0 0 0 0,-2 0 1 0,4-2-1 0,2 2 2 15,-3-1-1-15,3 1-1 0,0 0 2 0,1-3-1 0,1 3-1 0,1-2 0 16,-1 0-1-16,2-2 0 0,-1 3-3 0,2-4-1 0,-2 3-1 15,2-4 0-15,-1 3 0 0,2-2-1 0,1-2 1 0,-4 0 0 0,3 2 0 16,2-3 0-16,-2 0 0 0,0 2 0 0,2-3 0 0,-1 0 1 16,1 1 0-16,0-2 1 0,1 0 0 0,0 0-1 0,1 1-1 0,-1-2-3 15,2 0 1-15,0-1-3 0,0 1 0 0,0-2-2 0,2 1-1 16,-1 0-1-16,3-3-3 0,-3 2 0 0,2 0-1 0,2 0 0 16,-1 0-2-16,0-2-1 0,2 1-1 0,1 1 0 0,-3-2-1 0,5 1 0 15,-2 1 0-15,1-2-2 0,3 0 0 0,-3 1-2 0,1-1 0 16,1 2-2-16,2-1-1 0,0-1-1 0,2 1-1 0,-2 1 0 15,2-1 0-15,1 1-1 0,0 1-3 0,3-2-1 0,-1 0 0 0,3 2-1 16,-2-1 2-16,4 0 2 0,-1 2 3 0,3-3 1 0,-1 2 0 0,4-1 2 16,-2 3 0-16,5-2 1 0,0 1 2 0,0 0 1 0,2 2 1 15,1-3 3-15,1 5 2 0,2-4 1 0,1 3-1 0,2 2 0 0,0-2 0 16,1 1 0-16,2 0 0 0,0 2 1 0,1 1 0 0,1-1 1 16,0 0-2-16,2 2 1 0,-2 0-2 0,2 1-2 0,-2 0-1 0,3 0 0 15,0 0 0-15,1 2 2 0,-2-1 0 0,3 0 2 0,2 2 2 16,-4-1 1-16,5 1 2 0,0-2 2 0,-1 2 1 0,3 0 3 0,0 0 1 15,2 2 1-15,1-1 1 0,2-2 1 0,0 1-1 0,1-1-1 16,1 3-3-16,-1-1-3 0,5 0-3 0,-4 0-2 0,3 1-4 0,-3-2 0 16,3 0 3-16,-3 1 2 0,-1 1 1 0,4-1 2 0,-4 1 0 0,0 0 2 15,0-3 1-15,0 3 1 0,0 0 2 0,2-1 1 0,-1 0 2 16,2 1 1-16,1-2 2 0,1 3-4 0,0-2-4 0,-2 1-3 0,4 1-3 16,-2-2-4-16,2 2-3 0,-2-1-1 0,-1 1 1 0,0 0 1 0,1 0 2 15,-4 1 1-15,4 2 2 0,-4-2 1 0,3-1 1 0,-3 1 2 0,2 0 1 16,1 1 2-16,-3 1 1 0,3-2 1 0,1 1 1 0,-1 1-2 15,1-1-4-15,0-2-5 0,1 3-4 0,-3 0-4 0,2-3-3 0,0 3 0 16,-2 0-1-16,1 0 2 0,-4 0 1 0,1 3 1 0,-1-3 1 0,1 0 2 16,-1 3 2-16,-2-2 2 0,0 2 2 0,3-2 3 0,-3 1 1 15,0 0 1-15,4 3 3 0,-2-3-1 0,0 1-3 0,0 0-4 0,2 0-5 16,0 1-3-16,-2-1-4 0,0 2-5 0,1-2-5 0,-2 3 0 16,-1-2 1-16,2 1 1 0,-1-1 0 0,-2 2 2 0,-2 1 1 0,4-2 1 15,-2 2-1-15,-1-2 2 0,1 0 3 0,-2 1 4 0,2 0 2 0,-2 0 4 16,0 1 3-16,0 1-1 0,-1-2-2 0,-1 1-1 0,-2 0-3 15,3 0-1-15,-4-2-1 0,-1 3-3 0,-1 0 1 0,-2-1-2 0,-1 1-1 16,0 1-2-16,-1-3-1 0,-1 2 1 0,-1 1 3 0,-1-2 2 0,-1 1 0 16,1-1 0-16,-5 1 3 0,2 2 3 0,-1-2 0 0,-1 2 1 15,2-3 4-15,-2 3 2 0,-1-2 2 0,2 1 1 0,-3 0 3 16,4 2 0-16,-2-2-3 0,-1 0 2 0,3 1-1 0,-1 0 0 0,0 2-1 16,1-2 0-16,0 0-1 0,1 1-1 0,-4 1-2 0,4-2-1 15,-5 0 0-15,1 2-1 0,2-2 0 0,-6 2-2 0,1 0 1 0,1 0 0 16,-4-2-2-16,-1 2 1 0,0 0-2 0,-1 0 1 0,0 2 1 15,-2-2-2-15,0 1 2 0,-1-1-1 0,-1 0 1 0,-1 0 0 16,0 2 1-16,-2-2 0 0,-1 1-1 0,2 1 1 0,-2-2 0 0,0-1 0 16,-1 2 1-16,-1-1 1 0,-2 1 0 0,1-1 0 0,0 0 2 0,-3-1 0 15,0 1 1-15,0 0 0 0,-1-2 0 0,2 3-1 0,-3-1 0 16,1-2 0-16,-1 2 0 0,1-2 0 0,-2 1 0 0,-2-1 0 0,2 0 1 16,1 2-1-16,-2 0-2 0,0-2-1 0,-1 0 0 0,1 2 0 15,-1-2 1-15,0 2 0 0,-1 0 0 0,0-2-2 0,-1 0 0 0,1 1 0 16,-3 1-2-16,4-2 1 0,-3 0-2 0,0 2-1 0,-2-2 0 0,2 0 1 15,-2 1-1-15,0 1 0 0,0-2 0 0,0 0 1 16,-1 2-2-16,1-2 0 0,-2 0 0 0,-1 1 0 0,2 1 1 0,0-2 1 0,-2 0 0 16,0 2 0-16,0-3 1 0,0-1-1 0,0 3 2 0,0-2-1 15,-2 2 2-15,0-1 1 0,2 0 2 0,-1 1 1 0,-2-1 0 0,1 1 0 16,-1-1 0-16,0 1 0 0,0-1 0 0,0 1 0 0,-1 1 2 16,0-2 0-16,0 2-1 0,0 0 2 0,-4 0 0 0,3-2 1 0,-1 5 0 15,-1-5 3-15,1 3 1 0,-2-3 2 0,0 3 3 0,0-1 2 0,0-2 2 16,-2 2 1-16,0-2 1 0,-1 1 3 0,-2 0 0 0,2-2 2 0,-1 0 2 15,-3-1 1-15,0 1 0 0,2-2 0 0,-4 1 0 0,1-3-1 16,-2 3-1-16,2-2 0 0,1 0-1 0,-1-2-1 0,-1 1-2 0,4-1 1 16,-4 2-2-16,4-2 0 0,0-1-2 0,0 1-2 0,1-1-1 15,2-1-6-15,1 1-6 0,1 1-12 0,-3-3-11 0,5 1-16 16,-2 1-16-16,3-1-19 0,-3-1-20 0,3 0-26 0,1 0-30 0,-3 1-35 16,2-2-38-16,2 2-38 0,-1-2-36 0,-3 0-69 0,4 0-82 15,-2-2-41-15,2 2-19 0</inkml:trace>
  <inkml:trace contextRef="#ctx0" brushRef="#br0" timeOffset="171717.7219">28922 5591 48 0,'3'-5'474'0,"-1"2"-59"0,0-2-83 0,-1 2-51 0,2-1-31 0,-3 1-28 16,2-2-24-16,0 1-18 0,-2 2-13 0,1-1-15 0,-1 0-14 15,0 0-12-15,0 2-9 0,0-1-13 0,0-1-18 0,0 3-16 16,0 0-18-16,0 0-17 0,0 0-14 0,-1-1-11 0,1 1-8 0,-2 0-8 15,0 1-8-15,-1-1-4 0,-2 3-4 0,1 0-3 0,-1 0-1 16,-6 0 2-16,1 2 4 0,1 1 4 0,-5 0 4 0,-2 2 6 16,-1 1 7-16,-4 1 6 0,0-1 6 0,-2 1 5 0,-1 2 4 0,-3 0 4 15,0 0 3-15,-3-2 3 0,2 2 3 0,1 1 2 0,-3-3 2 0,0 1 2 16,1-1-1-16,1-1-2 0,3 1-1 0,-2-2-2 0,3 1-2 16,2-1-4-16,4-3-3 0,0 2-3 0,3-1-4 0,1-2-4 15,3 1-3-15,1-1-4 0,3 1-4 0,0-3-2 0,3 0-3 16,0 1 0-16,0-1-2 0,2-1-1 0,0 1 1 0,2 0 1 0,0 1 2 15,2-3 2-15,0 4 1 0,-1-3 3 0,2 3 1 0,2-1 2 16,2 1 2-16,-1 2 1 0,3-2 2 0,-1 2 2 0,5 0 0 0,-1 0 2 16,1 0 0-16,4 2-1 0,-2-1-2 0,2 0-2 0,-1 1-1 15,1-1-3-15,2 3-5 0,-1-3-3 0,1 2-3 0,-2 0-2 0,0 0-3 16,1 0-1-16,-2-2-2 0,1 3-3 0,-4-3 1 0,2 1-1 16,-2-1-1-16,-2 2 1 0,3-3-2 0,-4 2 0 0,0-2 2 0,-1-1-2 15,-1 0-1-15,-2-1-2 0,1 1-4 0,-1-2-4 0,-2 1-5 16,0-1-8-16,-1-1-7 0,-2 0-12 0,1 1-15 0,0-3-20 15,-2 2-20-15,1-1-28 0,-1-1-30 0,0 0-49 0,0 0-59 0,0 0-83 16,0 0-95-16,0 0-55 0,0 0-35 0,0 0-13 0</inkml:trace>
  <inkml:trace contextRef="#ctx0" brushRef="#br0" timeOffset="172408.6047">28968 6090 417 0,'0'-5'566'0,"0"-1"-50"0,0 0-79 0,0 0-80 15,0 2-78-15,0-1-43 0,0 0-31 0,0 2-16 0,0-2-11 0,0-2-11 16,2 3-11-16,-2 1-11 0,0-2-11 0,0 3-11 0,2-3-12 16,-2 1-10-16,0 0-8 0,0 3-9 0,0-2-8 0,0 0-7 15,0 0-7-15,0 2-7 0,0-1-7 0,0 2-6 0,0 0-7 0,0 0-6 16,0 0-6-16,0 0-8 0,0 0-4 0,0 0-7 0,0 0-6 16,0 0-6-16,0 0-6 0,0 0-4 0,0 0-3 0,0 0-5 0,0 0-3 15,0 0-4-15,0 0-2 0,0 3-1 0,0-1 2 0,0-1-1 16,0 2 2-16,0 0 2 0,0 2 2 0,0-1 4 0,0 2 1 15,0 0 4-15,0 1 4 0,0 1 2 0,0 3 5 0,0-2 3 0,0 1 2 16,-2 2 3-16,0 1 1 0,2-1 1 0,-1 3 0 0,1-1-1 16,-2 1 0-16,0 2 2 0,1-3-2 0,-1 3 0 0,1 1-2 0,-3-1 1 15,3 1-1-15,-2-1 0 0,1 3 0 0,-1-4-1 0,-1 2 1 16,2-1-1-16,-1 2 0 0,1-3 1 0,0 0-1 0,-1-2-1 16,2 3 1-16,-1-5 0 0,0 1-1 0,1-1 2 0,-2-2 1 0,3-1 1 15,-2 0 2-15,0-2 5 0,2 0 3 0,-1-1 6 0,1-4 5 16,-3 3 8-16,1-2 7 0,2-1 12 0,0-2 10 0,0 0 9 0,0 0 5 15,0-2 3-15,0-1 3 0,0-2-1 0,0 2 0 0,0-4-3 16,0 2-3-16,0-4-5 0,0 1-5 0,0-3-6 0,0-1-5 16,2 0-11-16,1-1-12 0,-3-2-8 0,1-1-5 0,3 0-4 0,-3 0-2 15,1-1-3-15,-1-2 0 0,3 1-3 0,-3 0-1 0,1 0-1 16,-1-1-2-16,3 2-3 0,-3-3-1 0,1 2-2 0,0 1-2 0,-2 0-1 16,1 0 0-16,-1 1-1 0,0 0-1 0,0 2 1 0,-1-1-1 15,1 1-1-15,-2 2 1 0,0-1-2 0,2 2 0 0,-1 1 2 0,1 0-2 16,-2 2 2-16,0 0-2 0,2 1-1 0,-1 1 1 0,-1 1-3 15,2 1-4-15,-1 1-5 0,1 0-7 0,0 1-8 0,0 0-10 16,0 2-10-16,0 0-8 0,0 0-3 0,0 0-1 0,0 4 0 0,0-1-1 16,0 2-1-16,0 2-4 0,-2 2-3 0,0 0-4 0,2 2 1 15,-1 1 0-15,1 3-1 0,-2 0 1 0,1 3-5 0,1 0-7 0,0 3-16 16,-2-4-20-16,2 4-28 0,-2 0-33 0,2-2-38 0,0 1-40 16,2 1-81-16,-2-2-103 0,0 0-64 0,0 0-41 0,-2-2-16 15</inkml:trace>
  <inkml:trace contextRef="#ctx0" brushRef="#br0" timeOffset="175041.6333">22754 5825 47 0,'0'-4'101'16,"0"4"3"-16,0 0 1 0,0-1 2 0,0 1 1 0,0 0-3 16,0 0-5-16,0 0-3 0,0 0-4 0,0 0 0 0,0 0 2 0,0 0-3 15,0 0-2-15,0 0-4 0,0 0-5 0,0 0-5 0,0 0-4 16,0 0-4-16,0 0-6 0,0 0-4 0,0 0-4 0,-1 0-3 0,-2 0-4 16,3 0-4-16,-1 0-4 0,-3 0-3 0,4 0-3 0,-1 0-4 15,-3 0-2-15,3 0-3 0,-1 0-3 0,-3-2-3 0,2 2-1 0,0 0-1 16,0 0-2-16,-5-2 0 0,3 2-2 0,1 0-2 0,-4 0-1 15,-2 0-1-15,4 0 0 0,-2 0-1 0,0 0-1 0,-1 0 3 16,1 0 2-16,-2-3 1 0,-1 3 4 0,3 0 2 0,-1-2 1 0,-1 2 2 16,-1-2 4-16,3-1 3 0,0 1 4 0,-2 1 2 0,0-1 5 15,2 0 1-15,-3-1 0 0,3 0-1 0,0-2-1 0,-3 1-2 16,2 1-3-16,1-2-3 0,-2 1-1 0,-1-1-3 0,2 1-2 0,-3-2-4 16,2-1-3-16,-2 2-3 0,0-2-5 0,1 0-3 0,-1 1 0 15,-1-1-3-15,1-2 1 0,-2 1-1 0,3-1 0 0,-2 2 1 0,-1-3-2 16,1 1 0-16,-2-3 2 0,4 2 0 0,-3-2 2 0,2 0-1 15,-1 2 2-15,1-4 2 0,1 2 4 0,-1-1 1 0,0 1 2 0,4-2 2 16,-2 1 1-16,2-3 1 0,-1 3 2 0,1-2 1 0,1 0 2 16,0 0-1-16,3 0 0 0,-1 0 0 0,2-2-1 0,-1 1-3 15,0-1-1-15,3 2-2 0,-1-2-1 0,2 0-3 0,2 0-1 0,-1-2-1 16,3 1-2-16,1-1-3 0,-2 1-1 0,2 0-3 0,2-1-1 16,-1 0 0-16,3 0-2 0,-1 1-1 0,0-1 0 0,3 0-3 0,-1 0 1 15,-1 1-2-15,5-1-1 0,-2 2 1 0,-1-2-1 0,3 0-1 16,-1-1 0-16,2 3 0 0,0-2-1 0,0-1 0 0,1 1-1 0,3 0 0 15,-2 2-1-15,1-3-2 0,2 1 1 0,0 2-2 0,0-2 0 16,0 0-2-16,1 1-1 0,1 0-1 0,2 0 0 0,-2 1-1 0,0 0 1 16,2-1 1-16,1 1 1 0,-1 1 2 0,1 0 1 0,-1-1 2 15,1 2 1-15,2-2 1 0,-2 3 2 0,4-1 3 0,-4 1 0 16,3-1 2-16,1 1 1 0,-1 1 0 0,2-1 0 0,0 0 1 0,0 3 1 16,0-3 0-16,3 2 0 0,-1 0 0 0,1 2 0 0,2-2-1 15,0 0 2-15,2 2-1 0,-3-1 1 0,4 2 0 0,-2 0 0 0,2-2 1 16,-1 3-1-16,0-2-1 0,0 0-1 0,-1 2-2 0,2-1 0 15,-1 0-2-15,0 2 0 0,1-3-3 0,-3 2-1 0,2 0 1 0,-1 0 3 16,2 0 0-16,-2 1 2 0,2-1 1 0,-3 0 2 0,4 2 0 0,-2-1 3 16,-1 0 0-16,2 2 1 0,0-2 0 0,2 2 3 0,-2-2 1 0,3 2 1 15,1 0-1-15,1 1-2 0,3-2-1 0,0 3-3 0,3-2-1 16,-2 2-1-16,5 0-2 0,0 0-1 0,2 0-2 0,-1 2-3 0,0-2-2 16,2 1-1-16,1 2 0 0,-4-2 3 0,3-1 1 0,2 3 3 15,-2-2 1-15,1 0 2 0,-3 2 1 0,3-1 1 0,-1 1 1 0,-1-2 1 16,1 2 2-16,0 0 2 0,0 0 2 0,0 0 3 0,-2 0-3 0,3 0-2 15,-1 0-4-15,-3 0-1 0,4 0-5 0,-3 2 0 0,1-2-2 0,-2 1-3 16,2-1-2-16,0 2-2 0,-2 0 1 0,-1-2 1 0,1 3 2 16,-2-1 2-16,-1 0 2 0,2-1 2 0,-3 2 1 0,0 0 1 0,1 0 1 15,-1 0 3-15,-1 0 1 0,2 0 2 0,-3 2 2 0,3-2 2 16,-2 1-3-16,0 1-3 0,1-2-1 0,-1 1-3 0,2 0-3 0,-3 1-1 16,3-1-2-16,-3 3-1 0,1-2-3 0,0 0-1 0,0 0-1 15,-3-1-3-15,3 2 1 0,-4 0 0 0,3 0 0 0,-3 0 3 0,1-1 2 16,-1 2 1-16,-4-1 1 0,4 1 3 0,-4 0 1 0,-1-2 1 0,3 2 1 15,-3 0 3-15,-1-1 0 0,1 2 2 0,1-2-1 0,-1 1 1 16,0 1-2-16,0-1 1 0,1 0-1 0,-2 1 0 0,1 1-2 0,0-1 0 16,3-1 1-16,-3 1-1 0,0-1-1 0,-2 1 0 0,3-1-1 15,-1 2 0-15,-1-1 0 0,-1 0-1 0,2-1-1 0,-2 0-1 16,-2 1 0-16,0-1-1 0,1 0-2 0,-1 3 0 0,-1-5 0 0,-2 3-1 16,4 0 1-16,-5 0 2 0,0-1 0 0,0 0 2 0,0 2 3 0,-3-1 0 15,2-1 3-15,-1 1 0 0,-1-1 2 0,0 1 2 0,-1 1 2 16,0-1 1-16,0-1 0 0,-1 0 2 0,0 2-1 0,-2-1 0 0,3 1 0 15,-4-2-1-15,2 1 0 0,-2 1 0 0,1-1 0 0,1-1-2 16,-2 1-2-16,0-1 1 0,0 0-1 0,0 0 0 0,1 3-2 0,-1-3 1 16,1 1-1-16,-1-1-1 0,-1 0-1 0,0 1 0 0,1 0-1 0,-1-1-1 15,-1 1 0-15,0 1 0 0,0-3-2 0,0 2 1 0,0 1-1 16,0-1 0-16,0 1 0 0,0 1-1 0,0-2-1 0,2 0 0 0,-4 2 0 16,3-1-2-16,-2 2-1 0,2-2 1 0,-4 1-1 0,2 0-1 15,0 1 1-15,-2-1-1 0,4 0 0 0,-5 0 0 0,1 0 0 0,1-1-1 16,-3 1-1-16,1 0 0 0,2-1 0 0,-6 2 0 0,6-2 0 15,-5 1 0-15,0-3 0 0,0 2 0 0,1 1 1 0,-3-3-1 0,3 2 1 16,-1 0 1-16,-1 0 2 0,-2 0 0 0,2-1 2 0,0 1 0 0,-1 0 1 16,-1 0 0-16,-1-2 0 0,4 2-1 0,-4 0 1 0,-1-1 1 15,3 2 0-15,-1-3-1 0,0 3-1 0,-1-1 1 0,-1-1-1 0,0 0-1 16,1 1 1-16,-1 0-1 0,-2 0-1 0,2 0-1 0,0 2 1 16,-2-3-1-16,1 2 1 0,-1-3-1 0,-1 2 0 0,1 2 1 0,-1-2-1 15,0-2-1-15,-2 3 1 0,2-1-1 0,-2-2 0 0,-2 2 0 0,3 0 1 16,0 0-1-16,-3 0 1 0,3-1 1 0,-4 0-1 0,1 1 0 15,-1 1 1-15,2-3-2 0,-2 1 0 0,0 2 2 0,0-2-2 0,0 2 0 16,0-3 0-16,0 3 1 0,-2-2 0 0,2-1 1 0,-1 3 2 16,1 0 1-16,-2-1 1 0,0 2 1 0,1-3 1 0,-3 2 1 0,2 0 1 15,0-1 1-15,1 1 0 0,-2 0 2 0,1 0 0 0,0 1 0 16,-1-1 1-16,0 0 0 0,0-1 0 0,-1 1-1 0,3 0 0 0,-3-1 0 16,-1 2-1-16,2-2 0 0,-2 1 0 0,0-1 1 0,0 1 0 0,-2-3-1 15,2 1 2-15,-3 0 0 0,0 0 1 0,-3 1 1 0,1-3 0 0,1 1 1 16,-4-2 1-16,0 0 2 0,-1 2 1 0,0-2 1 0,-3-1-1 15,2 2 2-15,-2-2 0 0,-1-1-1 0,1 2 1 0,3-1-1 0,-5-1-1 16,3 1 0-16,-3 0-1 0,5 0 0 0,-3 1-1 0,-1-3 1 16,2 3-2-16,1-2 0 0,-1 1 0 0,2-1-1 0,-1 2-3 0,0-1-7 15,2-1-10-15,0 1-14 0,-3 1-14 0,5-1-16 0,-3 0-22 16,1 1-27-16,1-1-34 0,1-1-40 0,0 1-55 0,-2 0-65 0,2 0-79 16,-1-1-87-16,0-1-45 0,3 0-28 0</inkml:trace>
  <inkml:trace contextRef="#ctx0" brushRef="#br0" timeOffset="175341.0721">29824 5675 541 0,'0'-5'553'0,"2"1"-58"0,-2-1-94 0,0 2-95 0,2-1-94 15,-2 1-52-15,0 2-34 0,0 0-22 0,0-2-17 0,0 3-15 0,0 0-15 16,0 0-17-16,0 0-15 0,0 0-15 0,0 0-13 0,-2 0-10 15,0 3-7-15,0-1-4 0,0 3-2 0,-1 0 1 0,-2 0 0 0,2 0 3 16,-2 4 6-16,-1-1 3 0,-3-1 6 0,1 4 9 0,-2-1 7 16,-1 2 4-16,-2-2 5 0,4 2 1 0,-5 1 1 0,3 0 2 0,-3-1-2 15,2 1 0-15,1-1-1 0,-1 0 1 0,0 1-2 0,4 0-2 16,-1-3 1-16,1 3 0 0,0-1-2 0,2-2-1 0,2 2-1 0,-1 0 1 16,1-1 2-16,4-1 3 0,0 0 3 0,0 0 4 0,4 0 3 0,-1 1 2 15,3-2 3-15,2 1-1 0,1-1-4 0,3-1-10 0,2 0-13 16,2 2-21-16,1-1-20 0,2-1-28 0,2-1-30 0,1 0-42 0,3 2-49 15,-2-1-54-15,-2-2-60 0,3 1-85 0,-4-1-99 0,0 0-54 16,-3-2-31-16</inkml:trace>
  <inkml:trace contextRef="#ctx0" brushRef="#br0" timeOffset="175974.1882">29657 6421 160 0,'-1'-1'533'0,"-1"-3"-4"0,0 4-74 0,-1-3-111 15,2 1-75-15,-1 0-57 0,0-1-29 0,0 0-13 0,-1 0-9 16,3 0-9-16,-2 0-8 0,0 0-9 0,2 0-8 0,-1 0-7 0,1 0-6 16,-2 0-4-16,0 0-2 0,2 0-1 0,-1 0-3 0,-1-1-5 15,2 1-2-15,-1 0-2 0,1 0-3 0,0 1-4 0,0 0-2 0,0-1 0 16,0-1-3-16,0 1-2 0,1 1-4 0,-1-1-7 0,2 1-5 15,-1 0-8-15,-1 1-6 0,4-1-8 0,-3 2-5 0,1-2-9 0,0 1-8 16,1 1-6-16,1-2-8 0,-1 2-9 0,2 0-7 0,0 0-6 0,1 0-7 16,3 0-5-16,-1 0-4 0,1 2-5 0,-1-2-4 0,2 3-3 15,2 0-5-15,-3-1-2 0,2 3-3 0,-1 0-1 0,1 2-2 0,0-2-1 16,-3 3 1-16,0-1 1 0,-1 4 0 0,0-2 2 0,-3 2 1 0,1 1 2 16,-3 0 1-16,-1 2 4 0,-1 0 5 0,-3 1 3 0,0-2 3 15,-3 3 5-15,-2-1 2 0,-2 1 3 0,-1-1 5 0,-3 0 3 0,1-1 3 16,-2 1 1-16,0-1 3 0,-3 0 3 0,1-3 0 0,0 1 1 15,1 0 2-15,1-3 1 0,0-1 0 0,1 0 0 0,3-1 1 0,1 1 1 16,0-2 1-16,2-2 2 0,1-1-1 0,2 2 1 0,-1-3 3 16,3 1 2-16,2-1 2 0,-3 0 3 0,4-1 2 0,0-1 2 0,0 0 0 15,0 2 0-15,4-1 0 0,-3-1-2 0,4 0-2 0,3 0-5 16,0 0-5-16,1 0-6 0,5 0-9 0,1 0-9 0,3-1-9 0,4-1-8 16,1 2-3-16,2 0-6 0,2-1-4 0,0 1-2 0,3 0-1 0,-2 0-2 15,1 0 1-15,-3 0 0 0,3 0 2 0,-3 0 2 0,-1 1 5 16,-2-1 4-16,1 2 2 0,-5-1-1 0,2-1-4 0,-4 1-5 0,-3 2-10 15,0-3-12-15,-2 0-19 0,-4 2-22 0,1-2-25 0,-5 0-31 0,0 0-46 16,-4 0-51-16,0 0-89 0,0 0-102 0,-7 0-60 0,0-2-33 16</inkml:trace>
  <inkml:trace contextRef="#ctx0" brushRef="#br0" timeOffset="177174.7146">23717 5463 374 0,'0'-6'396'0,"0"2"-90"0,0-3-53 15,0 4-33-15,0-2-28 0,0 3-22 0,0 0-19 0,0-1-20 16,0 1-17-16,0 1-17 0,0 1-15 0,0 0-15 0,0 0-14 0,0 0-15 16,0 0-14-16,0 0-15 0,0 0-12 0,0 0-11 0,0 1-5 0,-1 1-3 15,1 1-3-15,-2 1 0 0,2 1 1 0,-1 2 4 0,-1 0 4 16,0 3 6-16,1 1 6 0,-1 1 6 0,-1 2 6 0,0 3 8 0,-1 0 5 16,0 4 6-16,-1 1 5 0,2 2 4 0,-2 2 3 0,-1 2 3 15,-1 3 1-15,-2 1 1 0,3 3-1 0,-2 4 0 0,0 2-2 16,-1 0-1-16,-3 4-4 0,4 0-5 0,-2 2-4 0,2 1-4 0,-4 0-5 15,3 1-6-15,3-1-4 0,-1 2-5 0,3-2 0 0,0-1 0 0,1 1 0 16,0-1 2-16,3 0-1 0,0-2 4 0,5-2 2 0,-4 0 3 16,4-2 1-16,0 1 4 0,1-3 3 0,-1-1 2 0,4-2 4 15,-1-2 3-15,0 0-1 0,-1-3-1 0,0-4-2 0,1-2-1 0,-1-1-7 16,-1-3-8-16,2-1-11 0,-3-4-13 0,-1-2-12 0,0-3-10 16,-3-2-10-16,3-1-10 0,-4-1-31 0,0-3-38 0,0-4-59 15,0 0-68-15,-2-1-89 0,0-6-97 0,-1-1-59 0,0-2-41 0,0-3-16 16</inkml:trace>
  <inkml:trace contextRef="#ctx0" brushRef="#br0" timeOffset="178441.0984">23663 5588 280 0,'-2'-5'343'15,"2"0"-128"-15,-2 2-68 0,0-1-38 0,2 1-22 0,0-2-13 16,0 2-9-16,2 0-6 0,0 0-10 0,0 0-8 0,0 0-10 0,1 0-7 16,2 0-7-16,0 1-7 0,1 0-7 0,2-1-5 0,1 0-8 15,3-1-6-15,0 4-3 0,1-3 0 0,1 1 2 0,5 0 4 0,0 1 2 16,3-1 6-16,2 0 4 0,3 2 5 0,3 0 5 0,1-3 4 15,6 3 3-15,4 0 5 0,1 0 0 0,6 0 3 0,1 0 0 0,5 0 1 16,4 0 1-16,2 0 0 0,3 0-1 0,2 0-2 0,3 0-4 16,3 0-5-16,0 0-4 0,2 0-2 0,1-2 0 0,3 2-3 0,-4-2 3 15,4 2 1-15,0-1 3 0,2-1 1 0,-5 2 3 0,7-3 1 16,-4 1 2-16,4 1 3 0,-3 0 4 0,2-2 3 0,0 1 1 0,1 1-2 16,1-1 0-16,0 1 1 0,-2 1 0 0,0-2 1 0,1 0-2 15,-4 2 1-15,1 0 0 0,-1 0 1 0,1 2-1 0,-4 0 0 0,0-1 0 16,1 1 1-16,-1 1-2 0,-3 0 0 0,0 1-1 0,2-1-4 15,-4 2-3-15,3 0-6 0,-5-1-1 0,0 1-3 0,-2 0 0 16,-1 2 0-16,-2-2-1 0,0 1 0 0,-4 0 0 0,1 0 1 0,-3 2 1 16,1-2 1-16,-1 1 0 0,-2 0 0 0,-1 0 3 0,-1-2 1 15,4 2-1-15,-5 1 1 0,1-3-2 0,0 3-2 0,-2-2-2 0,2 0-1 16,0 0-2-16,-4-1-3 0,3 0-1 0,-4 2-3 0,-1-4-1 16,-1 2-2-16,0 2-1 0,-1-3-2 0,-3-1-1 0,1 2 1 0,-2-3 0 15,0 3 0-15,-4-1 3 0,3-1 1 0,0 2 1 0,-5-3 2 0,3 2 1 16,-2-1 3-16,0 0-2 0,1 0-1 0,-3-1 0 0,2 3 2 15,-4-2 0-15,3 1 0 0,-1-1-1 0,0-1-1 0,-1 1-1 16,-1 1-2-16,1-1 0 0,0 1-1 0,-1-1-1 0,1 2-1 0,0-3 1 16,-2 1 2-16,0 2 2 0,0-2-2 0,0 1 0 0,-2-2-1 0,0 0 1 15,-2 2 0-15,0-1 0 0,0 0 1 0,-3 0 1 0,-2-1 1 0,3 1 2 16,-4 1 1-16,-1-3 3 0,2 1 4 0,-2 0 2 0,-3 1 4 16,1-3 2-16,-1 2 5 0,-1 0 1 0,2-2 1 0,0 1 1 0,-3-1 0 15,3 4 0-15,-1-4-2 0,2 3-1 0,-1-3-4 0,-1 2-3 16,1 0-3-16,1-1-3 0,0 1 0 0,0 1-3 0,-1-1-3 0,4 0 0 15,-4 1 0-15,4 0-1 0,-4 0 0 0,1 0 0 0,0 0 2 0,0 1 0 16,1 0 1-16,-3 0 1 0,1 1 0 0,-2-3 0 0,2 3-2 16,-4-2-2-16,0-1 2 0,0 3 1 0,1-3-1 0,-2 1 0 0,0 1 1 15,-2-1 0-15,-2-1 1 0,1 0 1 0,0 1 0 0,-1 0 3 16,0-1 0-16,0-1 3 0,-2 0 2 0,1 2 1 0,-1-1 0 0,1-1 0 16,0 2 2-16,0-1-2 0,-3-1 0 0,1 2-1 0,2-1 0 15,-1-1-2-15,0 2-3 0,0 0-2 0,1 0 0 0,-2 2-5 0,2-3-1 16,-2 3-2-16,0 0-1 0,0 0-2 0,0-1-1 0,1 1-1 15,0 2 0-15,-1 1-2 0,0-1 1 0,-1 0 1 0,3 2 1 0,-1 2 0 16,-3-2-2-16,2 1 1 0,0 2 1 0,-2-1-1 0,2 2-2 16,-2-1 1-16,-2 1-2 0,4 1 1 0,-4 0 1 0,3 1-2 0,-4-1 1 15,1 3-1-15,-1 0 1 0,0 0-2 0,-1 0-1 0,1 1 0 0,-4 1 2 16,3 0-2-16,-4 2 0 0,2-1-1 0,-2 0-1 0,2 4-1 0,-2-3-1 16,-1 1 0-16,-2 3-2 0,4 0 1 0,-3-2 1 0,1 4 2 15,-2-2 2-15,-1 0 3 0,2 2 0 0,1 1 3 0,-2-1 3 0,0 0 2 16,2 1 1-16,-2 0 3 0,0 0 1 0,2 0 2 0,-1 0 4 15,1 0 1-15,1-2-2 0,0 0 1 0,-1 1-1 0,0-1-1 0,3-1-2 16,-2 1 1-16,2-2-2 0,-2-2 0 0,2 2-1 0,-2-4 0 0,2 1 0 16,0-2 0-16,0 1-2 0,-1-5-2 0,1 2 1 0,0-3-1 15,1 0 2-15,1-2 1 0,-3-2 2 0,3-2 0 0,-2 1 3 0,2-4 0 16,-3 2 3-16,3-2 3 0,-2-2 5 0,-1 2 4 0,0-3 4 0,-1-1 4 16,0 2 3-16,-4-3-1 0,1 0 0 0,-4 0-2 0,2 0-1 15,-5-1-1-15,0-1-2 0,-1-1 0 0,-5 0-3 0,1 1-2 16,-3 0-4-16,1-1-4 0,-4 0-5 0,0-1-2 0,-2 0-2 0,0 1-1 15,-2 2 0-15,-4-3 1 0,1 1 0 0,-2 1-1 0,-1 0 0 16,-2-1 0-16,-3 1-1 0,0 1-2 0,-3 0-2 0,-2 1-1 0,-2-2 0 0,1 1-3 16,-4 1-3-16,1-2-2 0,-3 1-3 0,0-2-3 0,-4 1-4 15,-2 1 3-15,1-1 3 0,-4-1 3 0,-3 0 4 0,-1 0 1 16,-5 0 2-16,-5 0-1 0,-3 0 0 0,-3-2-1 0,-5 2-2 0,-7-2-1 16,-6-2-2-16,-3 2 4 0,0-2 8 0,-8 3 3 0,1-2 0 15,-6-1-1-15,-6 1-3 0,-1-2 0 0,-3-1-3 0,1 1-3 0,-2 1-3 16,3-1 7-16,0 1 6 0,2 0 8 0,6-1 7 0,4 1 0 15,1 1-4-15,2-2-4 0,4 2-5 0,4 0-2 0,6 1-1 0,1-2-1 16,2 2 1-16,2-3 1 0,3 1 2 0,3 0-3 0,3 1-5 16,4-1-2-16,4 1 0 0,2-2 1 0,3 2-1 0,2-2 0 15,4 1 2-15,2-1 2 0,3 1-1 0,6 0-2 0,-1-1-4 0,5 1-3 16,3-2-7-16,0 0-9 0,1 1-15 0,3-2-18 0,-1 3-20 16,5-3-23-16,-1 1-23 0,4 2-30 0,-2-2-30 0,4 0-44 0,-1 1-53 15,4-1-83-15,-1 2-99 0,2 0-68 0,2-1-56 0,3-1-21 16,3 0-7-16</inkml:trace>
  <inkml:trace contextRef="#ctx0" brushRef="#br0" timeOffset="180024.2946">30664 6611 14 0,'4'-4'508'0,"0"-2"-2"0,1 2-82 0,-1-1-123 0,3 1-73 0,-2-2-51 15,0 2-28-15,-1 0-20 0,4 0-9 0,-3 0-7 0,3-1-5 16,0 3-4-16,1-3-6 0,1 2-8 0,1-1-8 0,3 0-8 0,0 1-7 16,3 1-6-16,4-1-7 0,-2 2-7 0,5-1-7 0,1 2-8 15,3 0-6-15,2 0-4 0,0 3-7 0,4-2-3 0,-1 3-7 0,2-1-2 16,0 3-6-16,1-2-2 0,1 4-5 0,2-1-4 0,-3 3-2 0,0-3-1 16,1 3 1-16,0 1 1 0,2 1 3 0,-5-1 1 0,1 3 4 15,0 0 1-15,-2-1 5 0,3 3 2 0,-3 0 3 0,-2 0 3 0,2 1 4 16,-3 2 4-16,0-1 3 0,0 1 3 0,0 2 1 0,-2-1-3 0,2 1-1 15,-1 0-2-15,-2 0-1 0,0 3 0 0,1-2-3 0,-1 2 0 0,0 2-2 16,0-1-1-16,0 1-2 0,-2 1-3 0,0 0-1 0,-1 0 0 16,0 2-3-16,1 0-1 0,-3 0-2 0,-1-1-1 0,1 4-2 0,-2-3-4 0,-2 3-1 15,-1-3-3-15,2 2 0 0,-5 1-1 0,2-1-2 0,-3 1 0 16,-2 1-3-16,1 1-2 0,0 0 1 0,-4 0 6 0,2 1 2 0,-2-1 4 16,0 2 4-16,1-1 2 0,-2 2 6 0,-1 1 1 0,1-1 3 0,-2 1 1 15,-2-1 2-15,3 1 3 0,-3-1 3 0,2 1 3 0,-4 3-1 16,1-4-3-16,0 2-4 0,-2-2-1 0,0 1-3 0,-2-1-4 0,0 1 0 15,1-1-5-15,-1 0-1 0,-3 0-1 0,2-1-2 0,-1 0-1 0,-1 0-3 16,0-2-2-16,-1 0-4 0,-1 0-1 0,0-2 0 0,-1 3 1 0,0-2 3 16,-2 0 1-16,-1-1 1 0,2 1 2 0,-3-2 2 0,2 1 0 0,-2 1 2 15,0-2 2-15,-1 0 2 0,0 0 4 0,1-2 4 0,-1 2 2 0,1-1 2 16,-3 0 0-16,1-2 1 0,2 1-1 0,-1 1 2 0,-1-2 4 0,-2 1 2 16,2-3 3-16,-1 4 0 0,0-4 2 0,0 3-2 0,-2-2 1 15,3 1-2-15,-4 0 1 0,2 0-1 0,1 0-1 0,0 0-2 0,-3 0-1 16,0 0-2-16,2-2-4 0,-1 2-3 0,1-2-5 0,-3 0-3 0,5 3-2 15,-3-4-2-15,-2 3-2 0,3-1-1 0,-1 0-2 0,1 0 0 16,-2 0 0-16,1 1 1 0,0-1 0 0,0 2 2 0,0-3 0 0,3 3 2 16,-3 0 1-16,0 0 4 0,2-1 3 0,-2 0 1 0,2 1 3 0,0-2 2 15,0 2 4-15,0-1 1 0,2-1-1 0,-3 2 1 0,4-3-1 16,0 1 2-16,-2 0 0 0,1-1-1 0,3-1-1 0,-2 2 0 0,1-4-2 16,-1-1-1-16,2 1-1 0,1-2 1 0,-2-1-2 0,1-1 0 15,2-2-2-15,-1-1 0 0,3-1 0 0,-2-2 0 0,3-1-1 0,-3-1 1 16,2-3 0-16,3 2 1 0,-2-3 0 0,2-1 2 0,-1-1 1 0,1-1 0 15,1 1 2-15,1-3-2 0,-2 0-1 0,3 0-2 0,-3-1-4 16,1-1-5-16,2 0-4 0,0 0-10 0,0 0-7 0,-1 0-12 0,-2 0-10 16,1-1-11-16,0 1-13 0,1-2-14 0,-2 0-15 0,1 1-13 15,0 0-10-15,1-2-8 0,-3 1-10 0,1 1-6 0,-1-1-5 0,1 1-10 16,1-1-9-16,1 2-6 0,-3-1-5 0,3 1-2 0,-1-2 2 0,0 1 9 16,-1 1 14-16,2-2 13 0,-1 1 15 0,0 1 12 0,2 0 15 15,0-2 14-15,0 2 15 0,-1-1 21 0,1 1 24 0,0 0 26 0,0 0 25 16,0 0 18-16,-2-2 13 0,2 2 10 0,-1 0 9 0,1-1 8 0,0-1 9 15,0-1 10-15,0 2 8 0,0-1 9 0,0 2 7 0,0-5 4 16,1 3 5-16,1-1-1 0,-2 0-3 0,1-1 2 0,-1 0 3 0,2 1 2 16,1-2 1-16,-1 2 0 0,-1-1-4 0,3 1-4 0,-4 0-3 15,1-1-3-15,-1 2-5 0,2-1-3 0,0 0-6 0,-2 0-5 0,1 0-7 16,1 0-6-16,-2 0-5 0,0 0-5 0,0 2-5 0,0-1-3 16,0-1-7-16,0 3-7 0,0-3-9 0,0 1-6 0,0 0-7 0,-2 1-8 15,1-1-4-15,1 2-4 0,0 0-1 0,0 0-5 0,0-2-2 16,0 2-7-16,0 0-6 0,0 0-7 0,0 0-4 0,0 0-5 0,0 0-3 15,0 0-2-15,0 0-3 0,-2 0-2 0,0 2-2 0,2-2-2 0,-1 2-3 16,1-1 1-16,-2-1 0 0,0 2 2 0,1-2 1 0,-1 5 2 16,-1-5 3-16,0 3 3 0,0 2 3 0,-3-2 3 0,1 3 1 0,0-2 3 15,0 2 2-15,-1-1 3 0,-2 2 1 0,2-1 1 0,-1 2 1 16,3 0-1-16,-3-1 2 0,0 0 0 0,2 2 0 0,-2-1-1 0,1-1 0 16,1 2 0-16,-1-1 0 0,1 2 1 0,1-3 0 0,-1 5 0 0,0-4 2 15,2 3-1-15,-2-2 0 0,-1 0 1 0,3-2-1 0,0 2 1 16,1 1-1-16,0-3-1 0,1 3 1 0,-1-4 0 0,1 0 0 0,1 2 0 15,0-4 0-15,0 2 1 0,0-2 1 0,0 1 3 0,0-3 3 16,1 3 3-16,1-1 4 0,-2-3 4 0,1 2 6 0,-1-3 5 0,0 0 6 16,0 0 10-16,0 0 13 0,4 0 6 0,-3 0 6 0,2-3 1 15,2 2 0-15,-1-3-3 0,1 1-2 0,2-1-4 0,1-1-4 0,-2 0-3 16,7-1-7-16,-2 0-5 0,1-2-8 0,-1-1-10 0,4 2-12 16,-1-3-8-16,-1 2-9 0,2-1-5 0,0 0-3 0,0 1 0 0,0-1 2 15,0 0 3-15,-2 3-1 0,3-2 4 0,-5-1 3 0,1 2 4 0,0 1 6 16,-3 0 4-16,0 1 1 0,-1 3 5 0,-1-3 2 0,-2 2 3 15,0 2 1-15,-2-1-3 0,1 1-4 0,-1 1-3 0,-1-2-5 0,-2 2-4 16,0 0-5-16,0 0-7 0,0 0-8 0,0 0-5 0,0 0-5 0,0 0-3 16,0 2-1-16,0-1 0 0,-2 2 0 0,1 0-6 0,-4 2-8 15,4-1-17-15,-1 1-17 0,-1 0-30 0,0 3-36 0,-2 0-62 0,-2 0-70 16,-1 0-126-16,-1 0-148 0,-2-1-79 0,-1 1-41 0,-1-2-24 16,-2 0-15-16,0-3-4 0</inkml:trace>
  <inkml:trace contextRef="#ctx0" brushRef="#br0" timeOffset="182740.7308">2255 11074 100 0,'-5'-3'256'0,"2"-1"-59"0,-2 1-38 15,2-2-15-15,-2 2-3 0,1-1-3 0,-1-1-8 0,2 1-7 0,-2-1-8 16,0 2-7-16,2-2-6 0,0 0-3 0,1 1-2 0,-2-2-7 16,1 4-8-16,1-3-6 0,1 2-4 0,-1-1-2 0,-1 1-1 0,1-2-4 15,2 2-3-15,-1 0-3 0,-1 0-3 0,2 2-6 0,-2-1-6 0,2 1-6 16,0 1-6-16,0 0-6 0,0 0-6 0,0 0-7 0,0 0-7 15,2-2-7-15,-2 2-8 0,2 2-2 0,1-2-3 0,0 1 1 0,2 4 1 16,1-1 3-16,0 2 3 0,1 1 1 0,2 3 2 0,0 0 2 16,1 2 4-16,1 3 4 0,3 2 4 0,-1 1 5 0,1 2 3 0,-1 2 2 15,2 2 1-15,0 1-1 0,2 2 3 0,-2 0 0 0,2 3 3 0,-1-1 3 16,1 0 1-16,-1 1 4 0,3 1 3 0,0 0 2 0,-2-5-1 16,2-1 0-16,-3 1 2 0,1-4 1 0,-1-1 1 0,3-1 6 0,-2-2 4 15,-1-5 4-15,5-1 5 0,-2-4 1 0,6-4 1 0,4-5-1 16,6-7-1-16,7-7-6 0,9-6-7 0,16-13-4 0,10-9 0 0,17-17-4 15,20-11-4-15,22-16-16 0,20-17-26 0,19-13-42 0,22-13-53 16,20-15-33-16,18-7-22 0,21-12-74 0,18-8-98 0,13-8-111 0,6 1-113 0,7 0-64 16,5-2-37-16,2 2-16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09:16.109"/>
    </inkml:context>
    <inkml:brush xml:id="br0">
      <inkml:brushProperty name="width" value="0.05292" units="cm"/>
      <inkml:brushProperty name="height" value="0.05292" units="cm"/>
      <inkml:brushProperty name="color" value="#FF0000"/>
    </inkml:brush>
  </inkml:definitions>
  <inkml:trace contextRef="#ctx0" brushRef="#br0">24143 9712 18 0,'-2'-7'547'0,"0"1"11"0,2 0-22 0,-1 0-40 0,1 1-102 16,0 1-137-16,0-1-74 0,0 0-47 0,0 2-25 0,0 1-15 15,0 0-10-15,0 2-5 0,0 0-7 0,0 0-13 0,0 0-12 0,0 0-15 16,0 0-15-16,0 0-14 0,0 0-9 0,0 0-7 0,1 2-4 16,-1 0-2-16,2 1 0 0,0 1 1 0,-2 1 2 0,1 0 0 0,1 1 3 15,-1 2 2-15,4 2 5 0,-4 0 2 0,1 0 5 0,0 4 1 0,1 1 2 16,-2-1 2-16,3 1-2 0,-4 0 1 0,1 1 0 0,1 2-3 16,-1 0 1-16,1 0-2 0,0 3 0 0,-2-1-3 0,1-2-2 15,-1 3 0-15,2-2 1 0,-1 3 2 0,-1-3 0 0,3-2 2 0,-3 4-1 16,0-5 1-16,0 1 1 0,0-3 1 0,0 2 2 0,0-4 2 15,0 1 2-15,2-4 4 0,-2-2 4 0,0 0 5 0,0-1 1 16,0-4 1-16,0 1 0 0,1-1-1 0,-1-2-3 0,0-2 0 0,2-2-3 16,0-2 0-16,-2-2-1 0,1-2-1 0,-1-3-2 0,2-2-5 0,-1 0-5 15,3-5-4-15,-3 2-3 0,1-4-2 0,3-1-2 0,-4 1 0 16,2-3 3-16,2 1 2 0,0 1 1 0,-2-1 0 0,2 0 2 16,-2 0 4-16,2 0 3 0,-4 2 3 0,3 3 5 0,0 0 6 0,-1 1 2 15,0 2 4-15,0 1 1 0,-1 2 1 0,0 3 1 0,-1-1-2 16,1 4 0-16,-1-3-3 0,-1 5-6 0,2 1-8 0,0 1-8 0,-2-2-10 15,1 3-6-15,-1 0-7 0,2 2-4 0,0 0-4 0,0 4-2 16,1-3 0-16,1 3-1 0,-3 1 1 0,4 2 2 0,-2 1 2 0,4 1 2 16,-2 3 5-16,0-1 6 0,2 0 4 0,-1 4 5 0,-1-3 3 15,2 3 0-15,2-1 1 0,-5 1-1 0,3-1 0 0,-1 0 0 16,-1 1 0-16,3-2-1 0,-3 0 1 0,1-1 0 0,0 1-2 0,-1-1 2 16,3-2 0-16,-3 0 2 0,-1-2 0 0,1-1 2 0,-2 1 0 15,2-3 3-15,1 0 3 0,-3-2 4 0,2-1 3 0,-2 3 3 0,2-5 4 16,-2 0 2-16,2-5 2 0,1 3 2 0,1-4 0 0,1-1 2 15,0-3 1-15,-1-1-2 0,1-1 1 0,2-3-3 0,1-2-2 16,-2-1-3-16,-1 0-4 0,2-2-3 0,1 3-2 0,-3-3 0 0,0 2 2 16,-1 1 3-16,1 0 5 0,-3 3 5 0,2 1 3 0,-3-1 5 15,2 4 1-15,-2 0 1 0,-1 1-2 0,0 2-1 0,-1 2-1 0,-1 0-4 16,2 2-4-16,-1 0-6 0,0 0-9 0,-2 1-7 0,1 0-9 16,-1 2-6-16,2 2-7 0,-1 0-4 0,3 1-2 0,-2 1-2 15,2 0 1-15,-3 3 1 0,2 1 3 0,2 1 2 0,0 4 5 0,-2 0 4 16,2 1 3-16,-1 0 2 0,1 5 2 0,-2-1 1 0,2 1 0 15,-2 0-1-15,1 2 0 0,-1-1-1 0,2 1 0 0,-4-1-1 0,4 4-3 16,-2-3-2-16,-2-1-7 0,3 2-5 0,-3 0-6 0,1-2-7 16,-1-1-10-16,3 2-12 0,-3-1-15 0,-1-2-20 0,4 0-21 0,-4-1-27 15,1 0-30-15,2-2-32 0,0 0-36 0,-1 1-51 0,1-4-59 16,2 5-84-16,-2-6-94 0,2-1-53 0,0-1-29 0,2-1-8 0</inkml:trace>
  <inkml:trace contextRef="#ctx0" brushRef="#br0" timeOffset="284.7447">25129 9985 433 0,'0'-10'644'0,"-2"3"10"0,0-1 9 0,2-1-95 0,-1 6-146 16,-1-4-113-16,2 3-94 0,-1 1-61 0,1 0-43 0,0 0-27 15,0 1-21-15,0 2-15 0,0 0-11 0,0 0-13 0,0 2-14 0,0 1-12 16,0 2-12-16,0 0-6 0,0 3-6 0,0 1-1 0,0 1 0 15,0 3 1-15,0-1 2 0,0 1 6 0,0 4 7 0,0-2 3 0,0 2 3 16,0-1 2-16,0 2 2 0,0 1 4 0,0 1 0 0,0-1 4 16,0 0 2-16,-3 3 3 0,1 0 4 0,2-4 3 0,-1 2 1 15,1 0 2-15,-2-1-1 0,0 0 0 0,2-1 1 0,0-2-2 16,-1 4 0-16,1-6-1 0,0 1-1 0,0-1-1 0,0 1-2 0,0-3-6 16,0-1-7-16,0-1-14 0,0 1-18 0,0-4-25 0,0 0-29 15,1 2-45-15,-1-5-54 0,2 0-97 0,0 0-121 0,-1-4-99 0,-1 0-85 16,6-2-44-16,-3-3-23 0,2 0-12 0</inkml:trace>
  <inkml:trace contextRef="#ctx0" brushRef="#br0" timeOffset="2100.7259">24768 11050 39 0,'2'-2'317'0,"0"0"-33"0,-2 0-39 0,1 1-28 16,-1-1-25-16,0 1-16 0,0-1-16 0,0 2-11 0,0 0-7 0,0 0-9 15,0 0-11-15,0 0-10 0,0 0-12 0,0 0-10 0,0 0-10 16,0 0-12-16,0 0-10 0,0 0-12 0,0 0-9 0,0 0-8 16,0 0-6-16,0 0-6 0,0 0-5 0,-1 2-1 0,1-1-2 0,-2 1 0 15,0-1 0-15,2 2 0 0,-1 2 3 0,-3-2 0 0,3 1 1 16,-1 2 3-16,-1 0 1 0,-1-1 1 0,1 5 1 0,-1-3 0 15,3 3 2-15,-2 0-2 0,-1-1-2 0,-1 0-3 0,4 2-1 0,-1-2-4 16,1 1-4-16,-1 1 0 0,-1-3-3 0,3 3 0 0,0-2-1 16,3 0 0-16,-1 0 3 0,-1-1 0 0,2 2 2 0,2-3 3 0,0 3 1 15,2-3 2-15,0 1 2 0,1-3-2 0,0 3-3 0,6-2-6 0,-3-1-9 16,4-3-11-16,2 2-13 0,2-4-15 0,-2 3-15 0,5-3-15 16,0-3-16-16,1 3-17 0,2-4-16 0,-1 2-15 0,1-3-12 0,-2 1-14 15,2-1-11-15,-3 0-10 0,0 0-7 0,-3-1-1 16,0-1 3-16,-4 3 7 0,0 0 11 0,-1 0 12 0,-5-3 14 0,-1 2 18 15,0 0 18-15,-2 2 21 0,-3-3 21 0,1 1 22 0,-4 1 26 0,0-1 26 16,0 0 26-16,-4 1 24 0,-1-2 22 0,1 3 13 0,0-2 11 16,-3 0 9-16,1 2 9 0,-2-1 7 0,-1 0 3 0,2 0 2 0,1-1 1 15,-2 1 0-15,0 1-1 0,2-1-4 0,-1 2-5 0,2-1-9 16,1 1-9-16,-1 1-6 0,4-1-5 0,-3 1-7 0,4-1-9 16,-1 2-8-16,1 0-8 0,0 0-11 0,0 0-10 0,0 0-10 0,0 0-10 15,1 0-6-15,3 0-6 0,-1 0-5 0,1 2-2 0,1-1-2 16,-2 1-1-16,4-1 0 0,-2 2-2 0,-1 0 2 0,2 2 1 0,1-2 2 15,-3 1 3-15,1 2 4 0,-1-2 1 0,-1 4 4 0,-2-1 0 16,4 1 3-16,-4 1 2 0,-1 0 1 0,-1 2 4 0,-4-2 0 0,1 4 3 16,0 1-9-16,-2-1-13 0,-1 1-25 0,-2-1-31 0,1 2-44 15,0-1-55-15,2 1-98 0,-2 0-121 0,0-2-77 0,2 2-51 16,-1-2-27-16</inkml:trace>
  <inkml:trace contextRef="#ctx0" brushRef="#br0" timeOffset="2933.0386">25361 11472 425 0,'0'-4'450'0,"-1"4"-71"15,1-3-97-15,0 2-53 0,0 1-36 0,0 0-18 0,-2 0-15 16,2 0-5-16,0 0-5 0,0 0-6 0,0 0-8 0,0 0-10 16,0 0-10-16,-3 0-12 0,1 0-12 0,1 0-10 0,-3 1-10 0,3 2-5 15,-1-3-6-15,-1 0-1 0,0 4-1 0,0-1-1 0,-3 0 2 0,-1 4-2 16,-1-4 1-16,0 5-2 0,1-1-2 0,-3 2-1 0,0 2-1 16,0-1-2-16,-3 3-1 0,1 1-2 0,2-3-5 0,0 2-3 0,-1 1-6 15,0 2-6-15,5 0-6 0,-2-2-4 0,1 1-4 0,1-1-5 16,2 3-4-16,0-2-4 0,3 1-3 0,1-3-6 0,1 1-5 15,3 1-7-15,0-2-9 0,7-1-9 0,-1 0-11 0,3-1-13 0,4-2-14 16,1-3-12-16,2 2-15 0,3-3-12 0,4-1-9 0,-2-1-13 16,4-3-9-16,-2-3-6 0,3-1-5 0,-5 1 2 0,2-3 3 15,2-1 8-15,-6-1 9 0,1-1 12 0,-2 1 14 0,-1-2 17 0,-4 0 16 16,1 0 21-16,-4-2 21 0,-2 1 23 0,1 0 25 0,-4-1 21 16,-1 2 21-16,-1-1 18 0,-1 0 15 0,-1 1 13 0,-4 1 12 0,2 0 10 15,-3 2 10-15,0-2 6 0,0 1 6 0,0 3 1 0,-1-2-2 16,-1 2-5-16,1-1-3 0,-3 2-9 0,3-1-9 0,-1 0-10 15,0 2-11-15,-2 3-9 0,3-3-10 0,-1 1-10 0,0 1-9 0,-1 1-9 16,2 0-10-16,-1 0-7 0,-1 0-8 0,0 0-6 0,-1 1-6 16,1 1-5-16,-3 1-1 0,1 0-3 0,1 1 0 0,-3 2-2 0,1 1-1 15,-2-3 1-15,2 4-2 0,-2-1 0 0,1 0-1 0,2 2 0 16,-2 0 0-16,1 2 0 0,1-3-1 0,1 4 0 0,0-2-2 0,0 0 2 16,0 0-1-16,3 1 1 0,1 0-1 0,0-1 0 0,0 3 1 15,1-3 1-15,7-1 0 0,-4 0-2 0,1 1-1 0,3-2-2 0,1 1 1 16,1-2-1-16,1 1 0 0,3 0-2 0,-1-4-2 0,3-1-2 15,-2-1-3-15,3 3-2 0,-1-5-2 0,2 0-1 0,-2 0-1 16,1-5 1-16,-3 1 2 0,2 0 0 0,-2-3 1 0,-1 0 2 0,0 0-1 16,-3-1 2-16,0-1 1 0,-4 0 4 0,1-1 3 0,-2-2 3 15,-3 2 3-15,0-3 3 0,-4 0 4 0,0 1 2 0,-3 0 0 16,-2-1 2-16,1 1-2 0,-4-1 0 0,0 1 0 0,-2 0-1 0,2 2 0 16,-3-1 0-16,0 1-2 0,1 0-2 0,0 1-1 0,0 1-8 15,2 2-6-15,1-2-11 0,1 4-13 0,0-3-18 0,2 3-20 0,-1 1-24 16,4 0-30-16,0 0-33 0,1 1-35 0,0-1-36 0,2 1-39 15,4 0-47-15,-3 1-52 0,4-1-66 0,3 1-75 0,0-3-41 0,1 4-25 16</inkml:trace>
  <inkml:trace contextRef="#ctx0" brushRef="#br0" timeOffset="3167.5296">25995 11410 2 0,'0'-9'587'0,"-1"1"17"0,1 3 17 0,-4-2-64 15,3 2-106-15,-1 0-87 0,0 1-79 0,-1-1-51 0,2 2-38 0,-1 0-24 16,0 2-17-16,1-2-16 0,-1 3-18 0,2 0-17 0,0 0-22 15,0 0-17-15,0 0-16 0,2 1-15 0,-1 2-10 0,1 0-8 16,0 3-6-16,-1 2-3 0,2-1-1 0,-1 6 2 0,0-3 2 0,-1 3 4 16,3 2 4-16,-3 2 3 0,1-1 6 0,-1 5 1 0,4-4 2 15,-4 4-3-15,1-1-3 0,-1 0-1 0,3 1-2 0,-4 1 0 16,1 2-1-16,-1-2-1 0,2-1 0 0,-1 2-2 0,-1-1-4 16,2-1-6-16,0-1-10 0,-2 1-12 0,1-3-14 0,-1 0-16 0,4 0-18 15,-4-1-24-15,1-1-24 0,2-2-33 0,0 0-34 0,0-3-38 16,0 1-41-16,1-2-63 0,-1-3-71 0,2 0-85 0,0-5-88 0,-1 0-46 15,4-2-23-15,-2-2-3 0</inkml:trace>
  <inkml:trace contextRef="#ctx0" brushRef="#br0" timeOffset="3567.7046">26169 11401 455 0,'-2'-8'559'0,"2"1"-47"0,-1 1-75 0,1 2-87 15,-2-1-93-15,2 1-57 0,0 1-40 0,0 1-24 0,0-1-15 0,0 2-14 16,2-1-13-16,-2 2-14 0,0 0-17 0,0 0-15 0,0 2-14 16,1-1-9-16,2 1-8 0,-1 1-5 0,0 0-3 0,-1-1-1 15,3 2 1-15,0 3 1 0,-1-1 2 0,0 1 3 0,0 1 3 0,1 1 2 16,-3-1 3-16,2 1-1 0,1 0 0 0,-3 0-3 0,-1 1-1 16,2-1-2-16,0 2-1 0,-2-1 0 0,0-1 0 0,0-1-2 15,0 1-1-15,0-2 1 0,0 1-1 0,0-1 1 0,0-1-1 0,0-2 3 16,0 0 0-16,0 0 6 0,0 0 2 0,0-4 5 0,0 5 6 15,0-5 3-15,0 0 1 0,0 0 2 0,0 0-2 0,1-5-1 0,2 3-2 16,-2-1-2-16,1-4-3 0,0 0-4 0,1 0-5 0,2-2-6 16,-2 0-6-16,2 0-7 0,1-2-6 0,3 0-5 0,-2-1-5 15,1-1 0-15,0 3-2 0,1-1 2 0,1 0 3 0,-2 1 1 0,1 2 2 16,-3 0 1-16,1 0 1 0,1 0-2 0,-1 3 0 0,0 0 0 16,-3 1 0-16,1 1-1 0,2 3 1 0,-1 0-1 0,0 0-1 0,0 3 0 15,1-1 0-15,-1 2-1 0,2 4-2 0,-3 0-3 0,-1 3-5 16,0-1-8-16,-1 3-12 0,-1 1-15 0,-1 3-18 0,-1 1-23 15,-1 0-24-15,-1 1-28 0,-1 2-28 0,-1 0-36 0,0 1-40 0,-3 0-46 16,0 1-45-16,-1-1-63 0,0-1-72 0,3-2-31 0,-3 1-11 16</inkml:trace>
  <inkml:trace contextRef="#ctx0" brushRef="#br0" timeOffset="3703.0066">26322 11823 340 0,'0'0'584'0,"0"0"11"0,0 0 5 0,0 0-61 0,0 0-96 15,2 0-74-15,-1-2-65 0,-1 1-48 0,4-3-38 0,-3 2-32 0,7 0-25 16,-5-1-24-16,2-1-20 0,1 1-19 0,2-2-20 0,3 1-24 15,0-1-24-15,2 2-30 0,-2-4-32 0,3 1-37 0,2 2-37 16,-2-3-50-16,5 1-59 0,-2-1-111 0,1 1-139 0,1 0-96 0,-2 0-77 16,2-3-38-16,-3 1-19 0,1 0-6 0</inkml:trace>
  <inkml:trace contextRef="#ctx0" brushRef="#br0" timeOffset="4965.7165">26514 9743 168 0,'-2'-3'494'0,"0"-1"-63"0,1 1-95 0,1 1-66 0,0 2-50 16,0-5-31-16,0 5-20 0,0 0-13 0,0 0-8 0,0 0-10 15,0 0-15-15,0 0-13 0,1 0-16 0,-1 0-14 0,0 0-16 0,0 0-12 16,0 0-13-16,4 0-7 0,-3 0-8 0,3 0-2 0,1 5-3 16,-1-5-1-16,0 4-2 0,3-1-1 0,2 2 0 0,1 2 0 0,-1-1-1 15,4 1 2-15,-1 1 1 0,1 1 2 0,3 0 1 0,-2 1 1 16,5 2 0-16,0 2-2 0,0-1-1 0,2 0-3 0,1 1-2 0,-2 2-7 15,4-4-12-15,0 5-6 0,-1-3-8 0,2 1-10 0,0-3-11 16,0 5-16-16,0-3-17 0,-1 0-20 0,1-1-22 0,-3-1-28 0,3 0-32 16,1-2-34-16,-4 0-36 0,-1-3-41 0,1 1-42 0,-4-2-60 15,2-4-72-15,-3 0-38 0</inkml:trace>
  <inkml:trace contextRef="#ctx0" brushRef="#br0" timeOffset="5153.8334">27095 9688 290 0,'-9'-10'539'0,"1"0"4"16,1 3-77-16,1 2-121 0,-2-2-87 0,3 2-74 0,-1 2-44 16,0 1-32-16,1 2-19 0,-3 1-12 0,2 2-10 0,-1 2-11 0,-1 0-11 15,-2 3-10-15,0 3-9 0,-1 2-9 0,-2 1-6 0,1 1-6 16,-2 2 0-16,1 4-3 0,-4-2 0 0,0 3 1 0,0 0-3 16,0 4-3-16,-2-2-8 0,-1 1-14 0,2 4-17 0,-6-2-22 0,2 2-31 15,1-1-33-15,-1 0-52 0,-1 1-59 0,1 0-91 0,-1-3-110 16,1 3-63-16,0-2-41 0,5-1-19 0</inkml:trace>
  <inkml:trace contextRef="#ctx0" brushRef="#br0" timeOffset="5982.8152">28120 9595 416 0,'0'-5'570'0,"1"1"6"0,-1-1-79 0,0 5-120 16,0-3-89-16,0-1-73 0,0 3-46 0,0 1-33 0,0 0-20 16,0 0-16-16,0 0-17 0,0 0-19 0,0 0-20 0,0 0-19 0,2 1-16 15,-2 3-12-15,1-1-9 0,-1-1-6 0,3 3-1 0,-1 2-1 16,-1 1 0-16,1 1 0 0,-1 0 3 0,3 1 2 0,-3 2 5 16,1 1 4-16,-1-1 5 0,3 3 6 0,-3 1 0 0,3-1 1 0,-3-1 0 15,2 1-2-15,2 2-1 0,-4-1 1 0,1-1-1 0,-1 0 1 16,3 1-1-16,-3-1 0 0,1-2 1 0,0-1-1 0,-1 0 2 15,1-1-2-15,-2-3 3 0,1 2 0 0,-1-3 4 0,2 1 5 0,-2-2 4 16,0-2 7-16,0-1 6 0,0 0 5 0,0 0 2 0,0-3 3 16,0 0 0-16,0-3 1 0,0 0 0 0,0-2 1 0,0 0-3 0,0-3 0 15,0-2-4-15,0-3-2 0,0-1-6 0,2 0-6 0,-2-2-6 16,1 0-5-16,1-4-2 0,-1-1-2 0,4 1-1 0,-4-1-1 0,1-1 0 16,1 2 0-16,-1-1 2 0,1 1 2 0,-1 1 2 0,1 1 5 15,-2 0 5-15,1 3 7 0,0 1 3 0,-1 1 5 0,2 1 4 16,0 2 0-16,-1 2 0 0,-2 1-2 0,1-1-3 0,-1 3-3 0,2 2-6 15,0-2-7-15,-2 1-6 0,1 4-9 0,1 0-7 0,-2 0-7 16,1 0-7-16,1 0-5 0,0 2-4 0,1 3 0 0,-2 0 1 0,3 0 1 16,-1 3 3-16,1-1 2 0,-1 1 4 0,2 2 4 0,-2 0 4 15,2 2 2-15,2 0 4 0,-3 4 2 0,2-3 1 0,-1-1 0 16,2 3 0-16,-3-1 1 0,1 1-1 0,3 0 2 0,-3-2-2 0,-1 0 2 16,1 2-1-16,2-3 1 0,-2 0-1 0,0-2-1 0,0-1 2 15,2 0-1-15,-4-2 1 0,2 1 1 0,-2-5 1 0,3 4 5 0,-5-4 2 16,3 1 5-16,0-1 3 0,0-1 3 0,-3 0 0 0,3-2 2 15,-1-4 2-15,2 1-1 0,-1 1 1 0,1-5-1 0,1 0 0 16,1-3-1-16,1-1-2 0,1-1-3 0,-1-1-4 0,0-5-5 0,0 1-4 16,3-1-4-16,-2-1-1 0,-1-1-2 0,3 0-2 0,-1 3-1 15,-1-2-1-15,0-1-1 0,-1 3 0 0,-1 0 0 0,-1 4 0 0,3 0 2 16,-4 1 0-16,2 2 2 0,-2-2-2 0,-2 5-1 0,3 1-4 16,-3 0-4-16,-2 3-3 0,3 0-5 0,-3 0-1 0,1 3-1 15,-1 0 0-15,3 2 1 0,-1 1-1 0,0 1-2 0,0 2 0 16,2 2 1-16,-1 0 0 0,1 4 4 0,0 2 4 0,0 1 5 0,0 1 5 15,0 1 4-15,2 1 2 0,-4 2 3 0,2 0-3 0,-2 0-3 0,2 2-7 16,-2-2-8-16,3 1-12 0,-2 1-15 0,0 2-16 0,0-3-19 16,0 1-23-16,0-2-26 0,-3 2-30 0,2-1-32 0,1-1-40 0,0-1-42 15,-1 0-55-15,0-2-63 0,2-2-71 0,-2 2-76 0,2-4-42 16,2-1-23-16</inkml:trace>
  <inkml:trace contextRef="#ctx0" brushRef="#br0" timeOffset="6285.7198">28925 9893 505 0,'2'-8'649'16,"0"-1"15"-16,-1 2 12 0,1 0-96 0,-1-2-149 0,3 2-93 15,-3-1-66-15,1 2-42 0,0-1-29 0,2 0-21 0,-3 2-18 0,1-2-17 16,0 2-18-16,2 2-21 0,0-2-21 0,-3 1-20 0,2 2-17 16,2-1-17-16,-1 0-14 0,1 2-12 0,0-1-12 0,2 0-8 0,1 2-5 15,1 0-6-15,-1 0-3 0,0 0-4 0,0 2-2 0,3 1-1 16,-3 0 0-16,0 2 3 0,0-1 1 0,1 2 4 0,-3 1 3 0,2 0 2 15,-3 2 1-15,3 1 2 0,-5-1 1 0,0 1 1 0,0 3 1 16,-3-1 1-16,2 0 3 0,-2 2 1 0,-2-1 3 0,1 0 2 0,-2 0 0 16,-1-1 1-16,-1 0 1 0,1 1 1 0,-1-1 2 0,1-2 1 15,0 1 0-15,0-3 2 0,0 1 1 0,3-1-1 0,-1-1 0 16,0 0 0-16,2-2 3 0,2 0 3 0,1-3 4 0,2 1 0 0,2-2-2 16,4 1-12-16,3-2-15 0,5-2-19 0,1 1-21 0,7-2-32 0,3 1-37 15,7-5-53-15,3 1-61 0,5-1-116 0,4-2-147 0,-1-1-87 16,4 0-57-16,0-2-28 0,0 1-14 0,0-2 1 0</inkml:trace>
  <inkml:trace contextRef="#ctx0" brushRef="#br0" timeOffset="7265.7059">28455 10938 275 0,'1'-5'594'0,"1"-2"5"0,0 4-3 0,2-2-77 15,-4 1-117-15,1 1-82 0,1-2-68 0,0 4-44 0,-1-2-31 16,1 0-21-16,-1 0-17 0,1 1-16 0,0 2-17 0,-1-1-22 0,1-1-20 16,-1 2-19-16,3 0-17 0,-3 2-13 0,4-1-14 0,-1 1-8 15,1-1-6-15,0 2-5 0,1 2-3 0,4-1-1 0,-2 1 0 0,0 2-1 16,1 0 2-16,4 3 2 0,-4-1 2 0,4 4 0 0,-5-4 0 15,1 3-1-15,-1 0-1 0,1 1-1 0,-4 2-2 0,2-1 1 0,-2-2 1 16,-1 2-1-16,0-1 2 0,-2-1 1 0,0 0 1 0,-2 0 3 16,0-3 3-16,0-1 3 0,-2-1 5 0,0 1 10 0,2-2 10 15,-2-3 9-15,0 1 8 0,1-3 4 0,-1 1 5 0,1-4 2 0,-1 1 2 16,0-3 1-16,2-1 2 0,-1-2-3 0,1-1-2 0,0-2-7 16,1-1-8-16,3-3-15 0,-1-2-17 0,2 1-15 0,4-2-13 15,-1 1-12-15,0-2-11 0,3-2-10 0,1 3-9 0,2 0-10 0,1-3-9 16,-2 3-9-16,4 0-8 0,0 2-6 0,1 2-4 0,-3-1-3 15,1 1-3-15,1 1-1 0,-2 3-1 0,1 0 1 0,-4 3 0 0,2 1 4 16,-2 0 3-16,0 0 5 0,-1 3 5 0,-3 1 8 0,0 1 8 16,1 0 9-16,-1 1 7 0,-1 1 10 0,-1 1 7 0,-1-1 10 0,-1 3 8 15,1-5 13-15,-2 5 12 0,1-1 14 0,-3-2 15 0,-1 1 12 16,2 0 16-16,0 0 12 0,-2 0 11 0,0 0 10 0,0 0 9 16,0 0 12-16,0-1 11 0,-2 2 7 0,0-3 7 0,2 1 0 15,-1 2 0-15,-1 1-4 0,0-1-6 0,-1 0-7 0,0 0-10 0,0 1-8 16,-1-2-9-16,0 4-8 0,-1-1-9 0,2 0-8 0,-2 1-10 0,2 1-7 15,0-1-8-15,0 2-6 0,-1 0-5 0,2 0-3 16,0 3-3-16,1-3-1 0,1 2-2 0,0-2-2 0,0 1 2 0,0 2-3 16,0-1-2-16,1 2-4 0,1-4-4 0,0 2-6 0,2-2-7 0,1 0-7 15,-1-1-9-15,0 1-9 0,0-1-9 0,1-1-11 0,3 0-8 16,-2-1-8-16,1-3-8 0,1 1-4 0,1-2-3 0,-3-1 3 0,1-1 2 16,1-1 5-16,-2-3 7 0,2 2 5 0,0-3 8 0,-3-1 12 15,-1-2 14-15,1-1 15 0,-1-1 17 0,-2-2 19 0,0 0 17 16,-2 0 15-16,-2 0 14 0,0-2 11 0,-3-1 8 0,0 2 10 0,-2 0 8 15,1-1 10-15,-2 1 7 0,-1-1 2 0,-1 1-2 0,0 1-5 16,1 0-8-16,0 1-9 0,1 2-12 0,-1 0-10 0,0 1-12 16,5 1-14-16,-3 2-14 0,2 1-18 0,4-1-19 0,-3 4-18 0,4 0-18 15,0 1-19-15,0 0-21 0,0 2-24 0,0 2-27 0,4-1-30 16,-3 1-32-16,6 1-26 0,-1 0-23 0,1 2-27 0,3 1-24 0,0-3-20 16,3 3-14-16,-1-2-25 0,3 1-32 0,0-1-25 0,1 0-22 0</inkml:trace>
  <inkml:trace contextRef="#ctx0" brushRef="#br0" timeOffset="7699.9733">29230 10938 291 0,'5'-3'484'0,"-1"-1"-11"0,0 1-27 16,0 1-41-16,-2-1-46 0,1-1-38 0,1 2-30 0,-3-1-29 0,1 1-26 16,0-1-20-16,1 0-18 0,-2 2-21 0,-1-1-21 0,2 1-20 15,0 1-20-15,-2-2-19 0,0 2-20 0,0 0-17 0,3 0-18 0,-3 0-14 16,1 2-14-16,-1-2-8 0,2 3-7 0,0-2-5 0,0 2-3 16,1 0-2-16,-1 0-1 0,0 1 0 0,-1 1 2 0,3-1 1 0,-3 3 3 15,1-2 2-15,-1 3 5 0,3-1 4 0,-3 1 0 0,1 0 1 16,-1-1 0-16,-1 1-2 0,2-1 1 0,0 1-2 0,-1-1 0 0,4 0 0 15,-5 0-1-15,3 1-1 0,-2-3-1 0,1 0-1 0,0-1 0 16,-1-1 1-16,1 0 1 0,-1 0 1 0,3-1 4 0,-3-1 1 0,1-1 0 16,1 0 2-16,0 0 2 0,2-1 0 0,-1-2 0 0,4-2 3 15,-1 1 0-15,-1-1 1 0,3-1 1 0,-1-1-1 0,2 0 0 0,1 0-2 16,-5 1-2-16,2-1-2 0,0 1-2 0,1-2 0 0,-2 4-1 0,-1-2-2 16,-1 1-1-16,1 1-5 0,-3-1-2 0,2 5-5 0,-2-5-5 0,1 3-4 15,-3 2-4-15,1-1-5 0,-1 1-3 0,-1 0-2 0,2 0-1 16,0 1 2-16,1 1-1 0,-2-2 2 0,4 5 1 0,-4-3 1 0,1 2 3 15,-1-1 5-15,3 2 3 0,-1 1 4 0,0-2 7 0,0 1 3 16,1 0 5-16,-1 2 0 0,3-2 1 0,-3 0-1 0,2-1 2 0,0 3-1 16,-2-2 2-16,2-2 0 0,-1 2 2 0,2-3 2 0,1 1 1 15,-1-2 1-15,1 1 2 0,2-2 0 0,-1 0 2 0,0-2 1 0,0 1 2 16,3-2 1-16,-2 1 2 0,1-5 2 0,1 1-1 0,-2-1 1 16,1 0-1-16,1 0 0 0,-3-2-1 0,0 0-1 0,-2 0-1 0,2-2 0 15,-3 1-1-15,-1 0-1 0,0-2 0 0,-3 2-2 0,1 0-4 16,-2-1-2-16,-2 1-2 0,1 0-5 0,-1-2-4 0,-1 5-9 0,0-3-14 15,-4 3-16-15,1 0-17 0,0 0-25 0,-1 1-28 0,-1 1-34 16,-2 2-38-16,-2 0-53 0,3 2-60 0,-2-1-103 0,0 2-124 0,-1 3-73 16,0 0-47-16,1 0-18 0,-1 2 0 0</inkml:trace>
  <inkml:trace contextRef="#ctx0" brushRef="#br0" timeOffset="8816.424">28658 11388 304 0,'0'-2'387'0,"-1"1"-64"15,1-1-41-15,-2 2-32 0,1-2-16 0,1 2-10 0,0 0-2 16,0 0 1-16,0 0-1 0,0 0 0 0,0 0-5 0,0 0-8 16,0 0-8-16,0 0-10 0,0 0-10 0,0 0-9 0,0 0-10 0,0 0-9 15,0 0-8-15,0 0-9 0,0 0-10 0,0 0-9 0,0 0-12 16,1-1-12-16,1 1-13 0,-1 0-13 0,1 0-13 0,1 0-12 0,0-1-10 15,3-2-11-15,2 3-11 0,4 0-10 0,0-3-9 0,4 3-6 16,4-2-11-16,6-1-9 0,-1 0-8 0,10 0-7 0,0 0-7 0,3 0-3 16,5-1-6-16,0 0-2 0,5 0-5 0,1 1-5 0,3 0-3 15,-1 0-5-15,3 3-4 0,-2-5-4 0,3 3-2 0,-3-1 2 0,0 0 3 16,0-1 4-16,0 0 5 0,-2 1 4 0,-3 0 6 0,-3-1 7 16,0 1 8-16,-4 0 6 0,-4-1 11 0,-2 2 9 0,-6-1 13 0,-1 0 13 15,-3 0 12-15,-7 0 14 0,0 0 5 0,-1-1 3 0,-5 2 2 0,-3 0 1 16,-1-1-5-16,-1 0-7 0,-3 0-12 0,-3 0-15 0,0 1-23 15,-3-2-28-15,-3 1-33 0,-2 1-37 0,0-1-56 0,-2 3-66 0,-4-4-100 16,-1 4-116-16,-2 0-66 0,-1 0-44 0,-2 4-18 0</inkml:trace>
  <inkml:trace contextRef="#ctx0" brushRef="#br0" timeOffset="54776.5763">26482 4275 150 0,'-2'-2'351'0,"1"2"-75"16,-2-1-88-16,3-1-44 0,-2 2-23 0,2 0-10 0,-2-2-7 0,2 2-1 15,0 0-2-15,0 0-2 0,0 0-6 0,0 0-5 0,0 0-6 16,0 0-9-16,0 0-8 0,0 0-7 0,0 0-10 0,0 0-7 16,0 0-8-16,0 0-4 0,0 0-6 0,0 0-3 0,4 0-4 0,-4 0-2 0,0 0-3 15,0 0-3-15,1 0-3 0,1 0-2 0,-2 0-4 0,1 0-3 16,-1 2 0-16,4-2-2 0,-2 0 0 0,0 2 1 0,1-1 0 15,0-1 3-15,4 2 2 0,-1-2 2 0,2 1 4 0,5 1 2 0,-2-2 4 16,4 1 4-16,1 1 4 0,3-2 5 0,5 1 2 0,-3 1 4 0,6-2 4 16,-1 0 2-16,4 0 4 0,4 0 1 0,0 0 0 0,6-2 1 15,-2 1-2-15,1 1-4 0,5-2-2 0,2 1-4 0,2 1-3 0,-2-2-3 16,4 2-4-16,1 0-4 0,-2 0-3 0,1 0-6 0,2 0-5 0,-2 0-2 16,2 2-3-16,0-2 0 0,-3 1 0 0,1 1 4 0,2-2-1 0,-2 1 2 15,2 1 2-15,0 0 0 0,-1 0 2 0,1 0 1 0,1 1 1 16,1-3 1-16,0 3 2 0,3 0 1 0,0-3-2 0,-2 1-1 0,3 0-2 15,-1 1-1-15,0-2-3 0,-1 1-3 0,2 1-3 0,-2 0-2 0,0-1-3 16,0-1 0-16,-1 2 0 0,-4 0 2 0,2 1-1 0,-1-2 2 16,-1 2 1-16,-2-2 1 0,1 1 1 0,-3 0 2 0,0 1 1 0,-3-1 2 15,2-2 1-15,-3 2 3 0,1 1 1 0,-5-1 0 0,1-1-1 0,-1 0 0 16,-2 2-2-16,-1-2-2 0,-1 1-1 0,-3 0 0 0,-1-1-2 16,-1 1 0-16,-3-1-1 0,-2 1-1 0,1-2 0 0,-6 1 1 0,2 1 0 15,-1-2 0-15,-7 1-1 0,3 1 1 0,-4-2 1 0,1 1 0 0,-2 0 2 16,0-1 3-16,-6 2 2 0,2 0 4 0,-1-2 4 0,-2 0 4 15,0 0 5-15,0 0 4 0,-1 0 3 0,-1 0 2 0,-2 0 5 0,1 0 1 16,0 0 2-16,-2 0 1 0,0 0 0 0,0 0 0 0,0 0-1 16,0 0-5-16,0 0-3 0,0 0-5 0,0 0-3 0,0 0-4 0,0 0-3 15,0 0-4-15,0 0-3 0,0 0-3 0,0 0-2 0,0 0-2 0,0 0-4 16,0 0-1-16,0 0-1 0,0 0-3 0,0 0 0 0,0 0-6 16,0 0-7-16,0 0-12 0,0 0-15 0,0 0-22 0,0 0-24 0,0 0-36 15,0 0-38-15,0 0-47 0,0 0-51 0,0 0-88 0,0 0-107 0,0 0-67 16,0 0-48-16,0 0-21 0</inkml:trace>
  <inkml:trace contextRef="#ctx0" brushRef="#br0" timeOffset="58229.5118">3041 5181 167 0,'0'0'259'0,"0"0"-120"0,0 0-54 0,0 0-22 16,0 0-9-16,0 0-2 0,0 0 3 0,0 0 5 0,0-2 7 15,1 2 4-15,1 0 1 0,-2 0-3 0,3 0-1 0,-3 0-4 0,2 0-5 16,-2 0-10-16,1 0-8 0,-1 0-11 0,0 0-9 0,0 0-6 15,0 0-5-15,0 0-3 0,0 0-3 0,0 0-1 0,3 0-1 0,-3 0-1 16,0 0-1-16,0 0 0 0,0 0 0 0,0 0-1 0,0 0-1 16,0 0-2-16,0 0-1 0,2 2-3 0,-2-2-5 0,0 0-1 0,1 1-3 15,-1 1 0-15,0-2 0 0,2 2 1 0,-2 0 2 0,2 0 1 0,-1 1 3 16,-1 0 2-16,2 0 3 0,1 1 1 0,-1-1 4 0,-1 2 3 16,1 0 2-16,1 2 3 0,0-1 0 0,0 2-1 0,2-3 1 0,-2 4 1 15,2-1-2-15,-2-1-1 0,2 1 0 0,1-1-2 0,2 0 2 16,-2 1-1-16,-1 0 1 0,3 0 0 0,-1-3 0 0,2 3 2 0,0-2 0 15,-1 1 2-15,3 1 0 0,-1-3 2 0,1 0 0 0,0 2 2 0,0-2 0 16,0 0 2-16,3 0 1 0,-1-1 0 0,1 1 1 0,2-2 1 16,-2 0 0-16,2 1-1 0,1-1 1 0,-1 0 0 0,3-2 0 0,0 2-1 15,-1-1 0-15,2-2-1 0,0 1-3 0,1 0-3 0,1-1-2 0,2 0-3 16,-1 0-1-16,0 0 1 0,2 0 1 0,2 0-1 0,0 0 2 16,1 0 1-16,2 0 1 0,0 0 3 0,2 0 1 0,1 0 1 15,0 0 2-15,2 0 2 0,3-1 2 0,1 0 2 0,-1 1-2 0,2-2-1 16,2 2-2-16,1-1-1 0,1-1-2 0,-1 2-3 0,0-1-3 0,3-1-1 15,-2 2-3-15,0-1-2 0,-1 1-3 0,1-2-2 0,-1 2-3 16,1 0-1-16,-1 0-2 0,-2 0-2 0,3 0-1 0,-3 0 2 0,3 0 2 16,-1 0 0-16,0 0 2 0,1 0 3 0,-1 0 1 0,3 0 3 15,-2 0 2-15,3 2 1 0,-1-1 3 0,2-1 1 0,-1 2 1 16,2-2 0-16,0 0 2 0,0 0-1 0,0 0-2 0,3 0 0 0,-3 0-2 16,3 0-3-16,-1 0-2 0,-2 0-3 0,0 0-1 0,0 0-3 0,0 0-1 15,1 0-4-15,-4 0 2 0,3-2 2 0,-3 2 0 0,2-1 2 16,-1-1 1-16,-1 2 0 0,1 0 2 0,-1 0 2 0,1 0 2 15,-1 0 1-15,2 0 2 0,-2 0 2 0,1 0 2 0,1 0 2 0,-1 0-1 16,1 0-2-16,0 0-1 0,-1 0-2 0,1 0-2 0,-1 0-3 16,-2 0-2-16,2 0 0 0,-1 2-2 0,-2-1-3 0,-1-1-1 0,-2 2 0 15,2-1-4-15,-2 1 0 0,0-1 0 0,-3 1 0 0,0 0-1 16,0 0 3-16,1 0 2 0,-2 1-1 0,-3-2 2 0,3 1 3 0,-2 1 0 16,1-1 2-16,-3 1 1 0,3 1 3 0,-1-1 0 0,0-1 3 15,0 1-1-15,-2 1 1 0,3-3-1 0,-1 3 0 0,1-1-1 0,1-1 0 16,-2 1 0-16,1 1 0 0,2-1-2 0,-2-1-1 0,2 1 0 15,0 0 0-15,1 0 0 0,-2 0-2 0,3 0-1 0,-1-1-1 0,0 0-1 16,1 2 0-16,-2-1-3 0,3 0-1 0,0 0 0 0,-1-1 2 16,2 1 0-16,-2 1 1 0,3-1 3 0,-1-1 1 0,1 1 1 15,-1 1 2-15,1-3 2 0,1 3 1 0,-1-1 3 0,-1-1 0 0,1 1 2 16,-1 1 3-16,-1-1-1 0,3-1-1 0,-3 1 0 0,3 0-2 16,-4 0 0-16,1 0-2 0,2 0 0 0,-4-1-1 0,1 2-2 15,-1-1-1-15,1 2 0 0,-2-2-2 0,-2 1-1 0,3-1-1 0,-4 2 0 16,0-3-2-16,0 3 0 0,1-2 0 0,0 1-1 0,-4 1 0 15,3-2-1-15,-2 2 3 0,2-3 2 0,-2 0 2 0,0 1 3 0,2 0-1 16,-1 0 3-16,0 0 1 0,1 0 1 0,0 0 2 0,-1 0 1 0,1 0 2 16,0-1 1-16,4 1 1 0,-2-3 1 0,1 3-2 0,1-1-2 15,1-2-1-15,-1 2-2 0,1-2-1 0,2 1-2 0,-2 1-2 16,3-2 0-16,-1 2-2 0,1-1-2 0,-1-1-2 0,1 0-1 16,-3 0-3-16,2 0-1 0,0 2-1 0,-1-2-2 0,0 0-1 0,-2 0 1 15,1 0 1-15,-1 2 2 0,1-2 3 0,-2 0 1 0,1 0 0 0,-1 0 4 16,0 0 0-16,-1 0 1 0,-2 0 3 0,2 0 2 0,-2 0 1 15,1 0 1-15,1 0 2 0,-1 0-1 0,0 0 0 0,-1 0-1 0,3 0-1 16,-1 0-1-16,-1 0-3 0,2 0 0 0,-2 0-1 0,2 0 0 16,-1 0-2-16,-1 0-2 0,0 0-1 0,-1 0 0 0,0 0-2 15,-2-2 1-15,0 2-1 0,1 0-1 0,-3 0 1 0,1 0-2 0,-1 0 1 16,-1-2-2-16,2 2 1 0,-2 0-2 0,0 0 0 0,2 0 2 16,-1 0 1-16,-1 0 2 0,0 0 2 0,2 0 2 0,-2 0 0 0,0 0 2 15,2 0-1-15,-2 0 3 0,-2 0 1 0,2 0 2 0,0 0 1 16,0-1 2-16,0 1 3 0,0-2-2 0,0 2 1 0,2 0-3 15,-2-2 0-15,0 1-1 0,2 1-1 0,-1-2 0 0,-1 2-1 0,0-1 0 16,2 0-1-16,-2 1-2 0,0-3-1 0,3 3-1 0,-2 0-1 16,-3-2 1-16,2 1-2 0,-2-1-1 0,1 1 0 0,-1-1-1 0,-1 0 0 15,0 0-2-15,-1 0 1 0,0 1-1 0,-1-1 0 0,-3-1 0 16,2 2-1-16,0-1-2 0,-1-1 0 0,-2 1 1 0,3 1-1 16,-4-1 0-16,1 0 0 0,1 1-2 0,-2-1 1 0,1-1 0 0,-2 1 2 15,1 0 0-15,1 2 1 0,-4-3 0 0,2-1 2 0,1 3 1 16,-2-3 2-16,3 4 0 0,-2-3 1 0,1-1 1 0,1 1 1 0,-2 0 1 15,3 1 0-15,0 0 1 0,1-1 0 0,-2 3-1 0,3-3 1 16,-2 0-1-16,2 1 1 0,3 0-1 0,-2 0-2 0,2 0 0 16,0 1 0-16,1-1-1 0,1-1 0 0,-1 2-1 0,2-1 0 0,2 1-2 15,-1-1 0-15,1 2 0 0,1-2-1 0,0 1-2 0,-1 1 1 16,3-1 0-16,-2 0-2 0,3 1 1 0,-1 0-2 0,0 0-1 0,0 0-2 16,0 0 0-16,-1 0 0 0,-2 0-1 0,3 0-2 0,-1 0 0 15,1 1 3-15,-2 0 3 0,1-1 0 0,0 1 2 0,0 1 1 16,-1 1 2-16,0-1 3 0,3-1 2 0,-3 2 0 0,1-1 3 0,0-1 1 15,0 1 2-15,1-1 2 0,-2 0 0 0,0 3-2 0,2-3-1 16,1 1-1-16,-1 1-2 0,-1-3 0 0,1 3-1 0,0-1-1 0,0 0-1 16,3-1-1-16,-4 1-2 0,3 1-2 0,-1-1 0 0,-1 0 0 15,3-2-3-15,-2 3 1 0,-3-1-2 0,2 0 0 0,0-1-2 0,0 3 0 16,-2-4-1-16,2 3-1 0,-2-1 0 0,-2 0 2 0,1-1 1 16,-2 1 1-16,2 1 2 0,-4-1 0 0,2-1 2 0,-1 0 3 15,-4 2 2-15,4-1 0 0,-2-1 1 0,-1 2 3 0,1-1 1 0,-2-1 2 16,2 1 0-16,0-1 0 0,1-1-1 0,-2 2 2 0,3-1-2 15,1 0 0-15,1-1 0 0,-1 4-2 0,2-4 1 0,2 1-1 0,1 1-1 16,1-2-2-16,1 1 0 0,1 1-2 0,1-2 0 0,2 0-1 16,-1 3 0-16,2-3-2 0,1 1-2 0,1 0-2 0,-1-1 0 15,0 2-4-15,3-2 1 0,-2 1 2 0,3 1 2 0,-2-2 1 0,2 2 5 16,-1-1 0-16,1-1 2 0,1 2 1 0,-2 0 0 0,2-2 2 16,-1 3 2-16,1-3 2 0,-1 2 2 0,1 0 1 0,-2-2 0 0,2 1-2 15,-1-1-2-15,-3 2-1 0,3 0-3 0,-4-2-1 0,0 0-3 16,1 3 0-16,-2-3-2 0,-3 0-1 0,0 0-1 0,-1 0-2 15,-1 0 1-15,-1 0-3 0,0 0 1 0,-1 0-2 0,0 0-1 16,0 0-1-16,-2 0 1 0,2 0 3 0,-2 0 1 0,1 0 3 0,0 0 2 16,-1 0 1-16,-1 0 2 0,1 0 1 0,0 0 1 0,-1-3 2 0,-1 3 1 15,3 0 2-15,-3-2 2 0,-1 0 0 0,4 2-2 0,-4-1-2 16,0 1-2-16,1-2-1 0,-1 2-2 0,0-2 0 0,0 2-2 16,0 0 0-16,-1 0 0 0,1 0 1 0,0 0-1 0,-2 0-1 0,1 0-2 15,1 0 0-15,-4 0 0 0,4-3 1 0,-3 3 0 0,0 0-2 16,1 0 1-16,-3 0 1 0,1 0-1 0,1 0-1 0,-3 0-1 0,1 0-1 15,-1 0 0-15,-3-2-1 0,1 2 2 0,1-2 1 0,-4 2-1 16,3-1 1-16,-3-1-1 0,2 2-1 0,-2-2 0 0,0 1-2 16,0 1 1-16,0-2-1 0,-1 1 1 0,0 0 1 0,1-2 1 0,-1 1 0 15,-1 1 1-15,2-2 0 0,-2 3-2 0,2-4 1 0,-3 3 0 16,3 0 0-16,-1-1 1 0,0 2 0 0,3-1-1 0,-4-1-3 0,2 1 0 16,2-1 0-16,-4 2-1 0,4-1-1 0,-4-1 1 0,4 2-1 15,-3-1 2-15,0-1-1 0,3 2 1 0,-3-2 2 0,2 1-1 0,-3 1 1 16,0-1 1-16,2 0 1 0,-2 1 1 0,-1-2 1 0,2 2 1 15,-2-1-1-15,2-1 0 0,-1 2 1 0,1-2-1 0,-2 1 0 16,3 1-1-16,0-2 1 0,-1 2 0 0,0-2-1 0,1 2 1 0,0 0 0 16,0-3-1-16,-1 3 0 0,2 0 0 0,1-2-2 0,0 0 0 15,1 2-1-15,0-1-1 0,-1 1 1 0,4-2-2 0,-3 0-1 0,3 2 0 16,-2 0 0-16,4-3-1 0,-3 3-1 0,3 0-1 0,0 0-1 16,-2 0 1-16,4 0-1 0,-3 0 1 0,1 0 3 0,0 0 2 15,-3 3 0-15,5-3 2 0,-3 0 2 0,0 2 2 0,-3 0 1 0,2-2 1 16,0 1 2-16,-3-1 2 0,1 2 0 0,1 0 2 0,-3-2 3 15,1 0 0-15,0 3-1 0,-3-3-2 0,3 0 0 0,-2 2-1 0,1-2 0 16,-2 2-1-16,1-2 0 0,1 1-2 0,-2 1 2 0,1-2-1 16,0 2-2-16,2-1 1 0,0-1-2 0,0 2 0 0,-1-1 0 0,2 0-1 15,1 2 1-15,-1-3 1 0,0 3-1 0,2-3 0 0,-1 3 0 16,1-1-2-16,0-1 0 0,-2 1-1 0,0-1 0 0,1 1 0 16,-2-1 0-16,-1 0 0 0,2 3 0 0,-2-4-1 0,1 3 0 0,-3-3-2 15,1 1 1-15,1 1 0 0,-2-2 0 0,1 3-1 0,0-3 1 16,2 1-1-16,-4 0-1 0,3-1 0 0,0 2-1 0,-1-2 0 0,-1 1-2 15,2 1 0-15,-1-2 0 0,-1 2 1 0,2-1 0 0,-1-1 2 16,-1 2 0-16,2-2 3 0,-1 2 1 0,-1-2 1 0,3 0 1 0,-3 3 2 16,1-3 0-16,1 0 2 0,-2 2 1 0,1 0-1 0,-2-2 2 15,3 1 0-15,-4 1-1 0,2 0-1 0,2 1-2 0,-4-3 2 16,4 2-2-16,-4 0 1 0,2 1-1 0,-2-1 1 0,1-1-1 0,1 1 1 16,-2 0-2-16,2-1 2 0,-3 1-2 0,3 0 1 0,0-1 1 15,-3 1-2-15,3-1 2 0,-5-1-2 0,3 2-1 0,-1-1 0 0,1 1 0 16,-2-1 0-16,2-1-1 0,-1 2 1 0,0-2 0 0,-1 1 0 15,1 0-1-15,3-1 1 0,-3 0 0 0,1 0 0 0,1 0-1 0,1 0 0 16,0 0 0-16,-2-1 0 0,4 0-2 0,-4 1 0 0,2-2 0 16,2 2-2-16,-4-1 0 0,4-1-1 0,-3-1-1 0,2 2-1 15,0-1 1-15,0-1-3 0,1 1 0 0,0 1-1 0,1-1 0 0,-1 0-1 16,2 2 0-16,-1-1-1 0,0-1-1 0,1 0 1 0,0 1 2 16,1 1 0-16,-1-2 1 0,-2 2 1 0,3-2 2 0,-2 2 1 0,2 0 3 15,-5-3 1-15,1 3 1 0,1 0 2 0,-4 0 0 0,2 0 2 16,-3 0 0-16,1 0 1 0,-4 0-2 0,3 0 1 0,-3 0-1 0,1 0 1 15,-5 0-2-15,5 0 1 0,-4 0-1 0,-1 0 1 0,2 0 0 16,-1-2 0-16,-2 0 0 0,0 2 0 0,1-1 0 0,-1 1-2 16,2-2-4-16,-4 0-7 0,3 2-9 0,-2-3-16 0,-1 1-19 0,2 0-33 15,1 1-41-15,-1-1-48 0,0 0-54 0,1 1-81 0,0-1-98 16,0 1-58-16,-1 0-36 0</inkml:trace>
  <inkml:trace contextRef="#ctx0" brushRef="#br0" timeOffset="76379.5484">3654 14229 432 0,'-3'-5'454'16,"1"1"-83"-16,-1-1-122 0,0-1-71 0,1 2-48 0,-1-1-23 0,0 0-14 15,1 2-3-15,1-2 2 0,-1-2 0 0,-2 3 1 0,2 1-3 16,1-2-5-16,-1 1-8 0,0 1-6 0,-1-2-2 0,2 3-1 0,-1-1 1 16,0 1-2-16,-1 1 0 0,3-2-3 0,-2 1-1 0,1 0-1 0,1 2-4 15,-2-1-4-15,2 1-4 0,0 0-4 0,0 0-7 0,0 0-5 16,0 0-8-16,-3 0-8 0,3 1-8 0,-2-1-8 0,0 2-4 0,0 0-5 15,2-1-3-15,-3 1-2 0,1 1-2 0,1 1 0 0,-1 0-1 16,-1 3 2-16,0 0-1 0,-2 0 1 0,2 3 1 0,-1 0 2 0,-1 2 2 16,0 2 4-16,0 1 0 0,-2 2 2 0,3 0 1 0,-1 1 1 15,-1 2-1-15,1 0 0 0,2 0 0 0,-2 1 0 0,2 0-1 0,0 1 0 16,-1-2-1-16,0 2 1 0,2-2-2 0,1 1 0 0,1-1-2 0,0-1 0 16,0 0 1-16,0 0-1 0,0-1 1 0,3-2 0 0,0 2 1 15,0-2 1-15,0 1 4 0,2-2 2 0,-2-1 0 0,2 3 3 0,1-5 0 16,2 1 1-16,-2-1 1 0,2 0 0 0,1-1 0 0,0 0 1 0,-1-2 0 15,1 0 1-15,2 0-1 0,-1-1-1 0,-1-2 1 0,2 0 0 0,0 0 0 16,1 0 0-16,0-3 1 0,-1-1 1 0,3 0 3 0,-3-1 1 0,2-1 2 16,0 0 1-16,1-1-1 0,0-3-1 0,-1 1-1 0,2-2-2 0,0-1-1 15,-1-1 1-15,2-2-1 0,-2 0 4 0,-1-1 1 0,0-3 1 16,-1 0 0-16,-1 1-1 0,0-3 1 0,-1 1 1 0,-2-3 2 0,-2 0 4 16,0 2 1-16,-3-3 1 0,0 2 2 0,-3-3 4 0,0 1-1 15,-3 0 0-15,0 1-2 0,-3-2-1 0,1 1 0 0,-3 0-2 0,-2 3-2 16,0-5-2-16,-1 4-3 0,-2 0-2 0,-1-1-1 0,-2 1-2 15,3 1-3-15,-4-1-3 0,1 2-1 0,-1-1-2 0,-1 2-2 0,3 0-1 16,-1 0 1-16,0 2-2 0,2 1 0 0,-2-1 1 0,3 2-5 0,-1 1-2 16,3-1-7-16,-2 1-10 0,2-1-12 0,3 4-18 0,-1 0-20 15,-2 0-22-15,4 2-28 0,1 0-28 0,1-1-30 0,0 3-30 0,1 0-28 16,1 1-24-16,0 1-28 0,1 2-29 0,-1 2-45 0,3-1-55 16,0 2-36-16,0 0-31 0,0 3-15 0</inkml:trace>
  <inkml:trace contextRef="#ctx0" brushRef="#br0" timeOffset="76829.1469">4297 14056 398 0,'-6'-9'484'0,"3"-1"5"0,-2 1-84 16,2 2-127-16,1-3-84 0,-1 3-60 0,0 1-32 0,1-2-20 15,1 2-9-15,-1 2-5 0,-2-1-1 0,4 2 0 0,-2-1-3 0,1 1-2 16,-1 1-4-16,2 1-8 0,-2-1-6 0,2 0-8 0,-1 2-7 16,1 0-4-16,-2 0-3 0,-1 2-6 0,1 0-1 0,1-1 0 0,-3 3 0 15,1-1 3-15,0 2 0 0,-1 1 2 0,-1 3-1 0,0 2 0 0,-3 2 1 16,2 3 0-16,-2 1 4 0,0 2 2 0,0 4 3 0,0 1 1 0,-1 2 2 16,2 1-1-16,1 2-1 0,1-1-4 0,0 0-3 0,-1 2-1 15,5 0-3-15,-1 1-2 0,4-2-3 0,-1 1-1 0,5 0-4 0,-1 0-3 16,2-1-3-16,2-2-6 0,2 1-3 0,2-3-6 0,0 0-7 15,4 0-9-15,0-2-11 0,2-2-12 0,2-1-18 0,1-1-17 0,0-2-28 16,0-1-28-16,3-1-38 0,1-3-41 0,0 0-48 0,-1-4-52 0,0 1-69 16,0-4-83-16,0 0-42 0,-1-4-26 0</inkml:trace>
  <inkml:trace contextRef="#ctx0" brushRef="#br0" timeOffset="77195.2392">4617 14314 318 0,'-5'-6'506'16,"2"2"-14"-16,-1-2-26 0,1 3-100 0,-1-2-134 0,1 2-77 15,1 0-46-15,-1 0-22 0,1 0-13 0,2 2-5 0,-1-1-4 0,-1 2-3 16,2-3-5-16,0 3-6 0,0 0-8 0,0 0-8 0,0 0-8 15,0 0-6-15,0 0-3 0,0 0-4 0,0 0-2 0,0 0-2 0,0 0-1 16,0 0-1-16,0 0-1 0,0 0-2 0,0 3-1 0,0-1-1 16,0-1 0-16,0 1 0 0,0 1 0 0,0 0 2 0,2 1 0 0,-1-1 2 15,-1 2 2-15,2 1 2 0,-1 1 3 0,1-2 1 0,1 5 3 0,-1-3 3 16,2 3 1-16,-1-1 2 0,1 1-1 0,-1 2-1 0,0 0-2 16,2 0-2-16,0 0 0 0,-2 0-2 0,3 2 0 0,-3-1-3 0,2 1-2 15,-2-1-1-15,2 1 2 0,0-2-4 0,-2 1-5 0,3-1-6 16,-1 0-8-16,-2 0-9 0,2-1-11 0,-2-1-19 0,2-1-20 0,-2 2-29 15,1-2-32-15,-1-2-37 0,1 1-39 0,-1-1-48 0,0-2-55 16,0 0-79-16,-1-1-93 0,-2-4-46 0,0 0-23 0</inkml:trace>
  <inkml:trace contextRef="#ctx0" brushRef="#br0" timeOffset="77513.036">4740 14052 142 0,'-5'-5'556'0,"2"0"8"0,0 0 10 0,-1 1-73 0,1-1-110 0,2 2-103 16,-2-1-98-16,0 1-60 0,3 1-37 0,-2 0-24 0,2 1-11 0,0 1-11 16,0 0-7-16,0-2-9 0,2 2-13 0,-2-2-14 0,3 2-13 15,0 0-10-15,0 0-9 0,0 2-6 0,2-2-2 0,0 3 0 0,1-1 0 16,5 3 4-16,-3-3 4 0,2 3 5 0,0 0 8 0,2 4 8 15,0-1 5-15,2-2 8 0,1 4 4 0,0 0 5 0,0 2 3 0,0 0 3 16,2 0 3-16,-2 1 2 0,1 2 2 0,1 0 1 0,-2 3 3 16,2 1-1-16,-1-2-1 0,0 4 1 0,-2 0 0 0,0 3 0 0,-1 0-1 15,1 3-2-15,-5 0-2 0,1 3-10 0,-2 2-12 0,-4 1-13 16,0 2-12-16,-4 3-23 0,-2 2-27 0,-3 0-37 0,-1 1-41 0,-5 1-61 16,0 1-66-16,-5 1-97 0,0 0-107 0,-4-1-61 0,-2 1-38 0,-2-1-11 15</inkml:trace>
  <inkml:trace contextRef="#ctx0" brushRef="#br0" timeOffset="107194.9647">21293 5825 84 0,'0'-4'423'0,"0"-1"-65"0,0 0-75 16,0 0-80-16,0 2-45 0,0-1-23 0,0 1-15 0,0-2-11 15,1 0-5-15,-1 3 0 0,3-3-2 0,-1 2-1 0,-2-1-3 0,1-1-3 16,-1 3-2-16,0 0-1 0,2-1 0 0,-2 0-2 0,0 1-4 16,0 0-1-16,0-1-2 0,0 3-1 0,0-2-1 0,-2 0-3 0,2 2-5 15,-1-1-2-15,-1 1-5 0,-1 0-3 0,0 0-6 0,2 0-5 16,1 0-7-16,-2 0-6 0,0 0-6 0,1 0-7 0,-3 1-8 15,3-1-8-15,-1 2-7 0,2 0-7 0,-1-2-5 0,-1 3-3 0,0-3-1 16,-1 4 2-16,0-1 2 0,-3 2 2 0,3 2 3 0,-4 0 1 16,1 4 5-16,-2 0 2 0,-3 4 4 0,2 1 4 0,-1 2 5 15,-2 3 5-15,0-1 0 0,-2 5 3 0,3 0-2 0,0 0-1 0,-1 2-3 16,0 2-1-16,4-1-2 0,-1-2-2 0,1 1 0 0,2 0-2 16,1-1-2-16,2-1-1 0,-2-1-2 0,4-1-2 0,1-1-4 0,1-2-4 15,1 0-2-15,2-3-3 0,1 1-3 0,1-2-4 0,-1-2-2 16,3-2-3-16,1 2-3 0,-1-4-1 0,2 0-2 0,2-2-2 0,-2-1-3 15,1-2-1-15,3-1-1 0,-1-1-1 0,0-3 2 0,-1 0-1 16,4-3 3-16,-2-1 2 0,0-4 3 0,2 1 2 0,0-3 4 16,-2-4 3-16,4-1 3 0,-4 1 3 0,2-6 3 0,-2-2 5 0,2-1 3 15,-3-2 3-15,-1-2 3 0,2 1 1 0,-4-5 2 0,-1 0 5 0,1 1 3 16,-4-2 3-16,-1 3 5 0,-2-2 4 0,-3 0 2 0,0 2 2 16,-1 3-2-16,-3-1 1 0,1 2 0 0,-3 2-3 0,-1 0-1 15,-3 4 0-15,2 0-4 0,0 1-5 0,-3 4-5 0,0 0-7 0,-1 2-7 16,2 2-8-16,-2 0-10 0,-2 5-11 0,2-1-13 0,0 2-16 15,-2 3-18-15,1 1-21 0,0 3-24 0,1 2-27 0,-1 2-36 0,1 2-39 16,2 2-54-16,2 1-59 0,-1 1-78 0,4 3-87 0,2 1-43 16,2 0-22-16</inkml:trace>
  <inkml:trace contextRef="#ctx0" brushRef="#br0" timeOffset="107510.5185">21854 5763 531 0,'-2'-8'595'0,"-1"-1"3"0,0 4 3 16,-1-2-111-16,0 2-166 0,2 1-96 0,-1 0-65 0,2 1-41 16,-1 1-28-16,0 1-19 0,-1-1-12 0,3 2-10 0,-1 2-9 0,-1-1-8 15,0 2-9-15,-1 2-6 0,-2 0-2 0,1 4-3 0,-2 3-1 16,-1 0-2-16,1 2 0 0,-2 6-1 0,-1 0 4 0,-1 2 2 0,0 3 3 15,0 3 3-15,1-1 3 0,0 4-1 0,-2 0 0 0,5 0-5 16,-2 3-4-16,1-1-4 0,1 0-1 0,3 1-3 0,1-1 0 0,2-1-3 16,0 1-3-16,2-3-6 0,3 0-6 0,2-2-8 0,0-2-10 15,3 1-9-15,0-3-10 0,3-2-13 0,0-1-17 0,2-1-17 16,3-5-18-16,-4 2-20 0,3-5-20 0,1 1-24 0,2-3-25 0,-2-2-40 16,2-4-46-16,2-1-73 0,-1-3-85 0,1 0-57 0,0-2-40 15,0-2-13-15</inkml:trace>
  <inkml:trace contextRef="#ctx0" brushRef="#br0" timeOffset="107944.4031">22018 5951 578 0,'-6'-5'593'0,"1"0"6"0,0 0 7 15,0 3-102-15,4-3-156 0,-4 2-95 0,4 2-65 0,-1-1-44 0,2-1-31 16,0 3-21-16,0 0-13 0,0 0-12 0,0 0-10 0,0 0-11 15,2 2-11-15,-1-1-11 0,4 2-10 0,-4 2-7 0,2-1-7 0,1 4-5 16,1-1-3-16,-2 2 0 0,2 2-1 0,-2-1 3 0,3 2 0 16,-1 3 3-16,-2-1 1 0,2 1 4 0,-4 2-2 0,2 0 0 15,-1-1-2-15,0 2 2 0,-2-1-1 0,-2 2 0 0,0-3 0 0,1 0 1 16,-2-2 0-16,-1 3 1 0,1-3-1 0,0-2 1 0,-2 0 2 16,-1-2 2-16,5 0 3 0,-3-1 4 0,1-4 5 0,0 2 7 15,1-2 6-15,1-2 5 0,-3-1 6 0,4-2 1 0,0 0 2 0,-1-1-3 16,1-2-5-16,1-3-6 0,-1-1-6 0,4-2-10 0,-1-1-9 0,2-3-11 15,1-4-9-15,3 1-10 0,1-3-9 0,0-1-8 0,2 0-5 16,1-1-3-16,-2 0-2 0,5-2 2 0,-3 4 6 0,0 0 8 16,-1 0 9-16,0 3 9 0,-1 1 8 0,-3 2 6 0,0 1 6 0,-2 2 1 15,-1 3 2-15,-2 0-2 0,1 2-2 0,-1 1 1 0,-2 2-2 16,3 0-2-16,-4 2 1 0,1 4-2 0,2-1-3 0,-2 1 0 16,1 2-3-16,0 2 1 0,-1 1 1 0,2 1 2 0,-1 2 4 0,0 3 4 15,-1 0 3-15,3 1 3 0,-3 1 0 0,2 1-5 0,-1 0-9 16,0 0-11-16,-1 1-12 0,3-2-16 0,-2 3-16 0,0-4-24 15,-1 1-24-15,3-2-28 0,-3 0-31 0,2-2-45 0,1-1-50 0,0-2-82 16,0 0-101-16,-1-3-66 0,3 0-54 0,-3-4-19 0,0-1-3 0</inkml:trace>
  <inkml:trace contextRef="#ctx0" brushRef="#br0" timeOffset="108394.0529">22340 5762 400 0,'-6'-9'614'0,"1"2"10"0,-1-1-17 16,3 1-25-16,0 0-117 0,1-2-160 0,1 1-94 0,1 1-63 15,0-1-31-15,0 3-18 0,1-2-12 0,2 0-10 0,1 0-11 16,-1 2-15-16,3 0-13 0,-1-1-15 0,3 2-12 0,-2-2-12 0,2 2-8 16,0 0-8-16,0 1-3 0,1 0-3 0,0 0-4 0,-1 3-3 15,1-1 1-15,-1 1 0 0,1 0 1 0,-3 1 2 0,1 1 2 0,-1 1 2 16,0 0 0-16,-1 0 2 0,-2 1 1 0,0 1 1 0,-1-2 1 15,-1 2 1-15,1 0 2 0,0 0 1 0,-2 0 2 0,0 2 2 16,-2-2 1-16,0 2 1 0,2 0 3 0,-3-1 1 0,2 3 0 0,-1-1 3 16,-1-2 3-16,-1 1 0 0,1-1 0 0,1 1 2 0,-2 0-1 15,3-2 2-15,-1 2 0 0,1-2-2 0,-1-2-1 0,0 2 0 0,2 0-4 16,0-1-3-16,0-2-4 0,2 0-5 0,0 2-6 0,-1-1-5 16,2-2-3-16,3 1-4 0,-1 1-4 0,2-2-4 0,-3 0-3 15,6-1-8-15,-1 2-3 0,1-2-3 0,-1 1 0 0,5 1 1 0,-2-2 1 16,2 2 3-16,-3-1 4 0,2 1 3 0,1 0 2 0,-5-2 2 15,5 3 2-15,-4 1 3 0,0-3 4 0,-1 3 8 0,-5 1 6 16,1 0 6-16,0 0 4 0,-2-2 5 0,1 2 5 0,-4 1 6 0,0 0 6 16,0-1 4-16,-4 1 5 0,0-1 6 0,-1 2 3 0,-2-2 5 15,-2 3 1-15,0-1 1 0,-3 0 1 0,-2 0-2 0,0 2 1 16,-2-1-1-16,0-1-2 0,1 1-3 0,-1-3-14 0,0 2-18 0,2-2-25 16,0 2-30-16,1-2-39 0,0-1-44 0,4-1-86 0,1-1-109 0,-1-1-92 15,4-1-84-15,2-3-46 0,-1 0-24 0,4-1-14 0</inkml:trace>
  <inkml:trace contextRef="#ctx0" brushRef="#br0" timeOffset="108663.3542">22879 5595 546 0,'0'-4'639'0,"0"-1"9"0,0 0 8 0,2 2-105 0,0-1-162 16,-1 1-108-16,1 1-78 0,1 1-45 0,0-1-32 0,0 2-18 15,2 2-10-15,3-2-10 0,0 3-12 0,1 1-10 0,2 0-13 0,0 3-9 16,4 0-10-16,0 3-5 0,0 0-4 0,4 2-1 0,-4 3-1 0,1 1-1 16,3 3-3-16,-3-1-2 0,1 5-2 0,-1 2-1 0,-2 1-2 15,-1 3-2-15,0 3-3 0,-5 1-4 0,-2 2-6 0,-3 4-7 16,-4 1-8-16,-3 3-11 0,-4 1-15 0,-6 0-17 0,-3 3-17 16,-7 0-22-16,-4 0-23 0,-6 1-21 0,-2 2-18 0,-5-2-24 0,-2 0-26 15,-5-1-28-15,-2 3-31 0,-2-3-61 0,-1-1-74 0,-4-1-74 0,-2-1-71 16,2-3-29-16,-3 1-8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12:20.899"/>
    </inkml:context>
    <inkml:brush xml:id="br0">
      <inkml:brushProperty name="width" value="0.05292" units="cm"/>
      <inkml:brushProperty name="height" value="0.05292" units="cm"/>
      <inkml:brushProperty name="color" value="#FF0000"/>
    </inkml:brush>
  </inkml:definitions>
  <inkml:trace contextRef="#ctx0" brushRef="#br0">14366 1804 38 0,'-3'-8'475'0,"-2"3"-2"0,2-1-79 16,-2-1-120-16,3 2-86 0,-1 0-68 0,-3 0-38 0,3 2-23 0,0-1-7 16,1 1-4-16,1 1 1 0,-1 2-1 0,1-3 1 0,-3 3-3 0,3-2-6 15,1 2-5-15,0 0-5 0,-2 2-5 0,2-2-3 0,-2 3-2 16,2 1-2-16,0 1 0 0,0 2-2 0,-1 1-2 0,-1 2 0 0,2 3-2 16,-1 2 3-16,-2 7 2 0,1-2 6 0,1 6 9 0,-2 3 5 0,-1 0 6 15,-1 8-1-15,1 1 0 0,-1 6-2 0,-1 1-1 0,1 5-4 16,-1 5-3-16,-1 0-1 0,2 5-3 0,-2 3-4 0,2 3-1 0,0 0-7 15,0 4-7-15,2 0-4 0,0 0 1 0,0 2-2 0,1-1 2 16,1 4 0-16,1-2-1 0,0 2 1 0,1 0 2 0,1 0 1 0,1 0 1 16,0 0 0-16,2 2 0 0,0-5 0 0,0 3 0 0,2-4-5 0,0-1-11 15,-1-1-6-15,1-4-5 0,-3 0-8 0,4-2-6 0,-2-1-9 16,-1-2-6-16,2-5-7 0,-3 2-6 0,1-6-6 0,-1 0-4 0,0-3-5 16,-1-2-4-16,-1-2-5 0,-1-3-7 0,1-4-10 0,-2-4-13 15,0-1-3-15,-2-5 0 0,2-4-10 0,-1-1-16 0,-3-6-38 16,1-2-50-16,1-5-66 0,-2-5-76 0,-1-4-47 0</inkml:trace>
  <inkml:trace contextRef="#ctx0" brushRef="#br0" timeOffset="766.6118">14690 1826 282 0,'-6'-17'452'0,"-2"0"-79"0,3 2-118 16,0 1-68-16,-1-1-46 0,1 1-20 0,0 1-12 0,1 2-3 0,-1-1-1 16,2-1 2-16,1 4 1 0,-1-1-1 0,2 0-1 0,-1 0-6 15,2 3-7-15,0 0-7 0,2 1-10 0,-1-2-8 0,2 3-10 0,2 0-8 16,0-2-10-16,4 4-9 0,1-4-11 0,1 1-8 0,3 2-6 0,5-2-7 15,0 1-6-15,5-1-4 0,3 0-4 0,3 0 0 0,1 1 0 0,4-2 1 16,3 0 3-16,6 0 1 0,1 0 2 0,3 1 4 0,6-1 1 16,2-3 2-16,2 3 1 0,6 0-1 0,3-2 1 0,1 0-1 0,3 0-1 0,5-2-3 15,-1 2-3-15,2-1-2 0,1-1-1 0,0 0 0 0,0 3 1 0,1-2 0 16,-2 1-1-16,-1-1 1 0,1 0 0 0,-4 2 1 0,-1-1 2 16,0 2 2-16,-4 0 3 0,-1 0 2 0,-2-1 3 0,-5 4 1 0,0-1 1 15,-3 0-1-15,-4 0 0 0,-1 2-1 0,-2 0-1 0,-3-1 0 16,-4 4 0-16,-3 0 0 0,-2-2 0 0,-1 2 2 0,-4 0-1 0,-3 2 2 15,-1-2 0-15,-3 3 1 0,0-1 1 0,-3 1-1 0,-2 2 1 0,-1-1 0 16,-1 3 0-16,-1-2-1 0,-1 5 2 0,-2-2-1 0,0 3 0 0,0 3-1 16,-3-1 1-16,1 4-1 0,-2 0-1 0,1 2 0 0,0 1 1 0,0 5-2 15,-2-3-1-15,-1 5 0 0,1 2-2 0,1-1-1 0,-2 3-2 0,-1 1-3 16,1 3-3-16,-2 0 1 0,-1 5 3 0,2 2 2 0,-2 1 3 0,-1 0 2 16,0 8 2-16,-2-2 1 0,2 1 3 0,-2 6 3 0,0 2 1 15,2 0 3-15,-2 2 2 0,0 3 1 0,2 1 1 0,-2-1-1 16,2 4-2-16,-2-1-4 0,2-1-5 0,1 3 1 0,-1-2 3 0,0 1 1 15,1 1 2-15,0-1 1 0,0 1 0 0,1 0 0 0,-1-1 1 0,1-1 1 16,-3 2 1-16,6-1 2 0,-2-1 0 0,-2 0 2 0,0-2 0 16,4 0-4-16,-4-2-6 0,0-1-7 0,1 0-3 0,0-1-4 0,-2-3-2 15,2 0 0-15,-3-2 0 0,1-1-1 0,0-2 2 0,1 1 0 16,-3-2 1-16,0-2-1 0,-1-1 4 0,-2-1 0 0,2-2 1 0,-2-1 3 16,-2-3 1-16,0 0-1 0,-1-2 0 0,0-1-2 0,-3-3 0 15,1-1-2-15,-1-3-1 0,-1 0-1 0,-1-3-1 0,-1-2 0 0,1-1-1 16,-1-1-1-16,-2-3 0 0,1 0 0 0,-3-2-1 0,3-2 1 15,-3-1 0-15,-1 0 0 0,-1-1 2 0,0-1 3 0,0 0 2 0,-3-1 1 16,1-3 2-16,-1 3 3 0,-1-2 3 0,0 0 0 0,-3-1 2 16,1 0 1-16,-1 2 0 0,-2-2 2 0,-1 0 2 0,-2 0 0 0,-1-1 0 15,-2 0 0-15,-2 1-1 0,-3 0-1 0,-1-2-1 0,-4 1-1 16,-4 1-1-16,0-3-3 0,-7 0-1 0,-2-1-3 0,-6 0-2 16,-1-1-2-16,-5-1 2 0,-3-1 1 0,-7-1-1 0,-3-1 2 0,-6-2 0 15,-6-1-3-15,-7-1-9 0,-4-1-9 0,-3-1-11 0,-4-1-15 16,0 0-17-16,-5-1-13 0,2-3-12 0,1 1-18 0,2 1-23 0,1-1-28 15,9-2-34-15,6 1-73 0,5-2-95 0,5 0-86 0,8-1-78 16,3-2-37-16,11-2-12 0</inkml:trace>
  <inkml:trace contextRef="#ctx0" brushRef="#br0" timeOffset="1616.069">14330 2655 393 0,'-3'-2'374'0,"-2"0"-70"0,1 2-83 0,1-3-48 15,-1 1-29-15,2 2-13 0,1 0-7 0,-1-2-4 0,1 2-1 0,1 0-2 16,0 0-2-16,0 0-5 0,0 0-6 0,0 0-7 0,0 0-10 16,0 0-6-16,0 0-9 0,0 0-8 0,0 0-8 0,0 0-9 0,0 0-8 15,1 0-4-15,2 0-5 0,-1 0-4 0,4 0-2 0,-1 0-3 16,1 0-2-16,4 0 1 0,2 0-2 0,3 0-2 0,2 0 0 0,2 0-1 16,6 0-1-16,2 0 0 0,6-1-1 0,2-1-1 0,4 0-4 15,4 1-4-15,4-1-5 0,4 0 0 0,5-1 2 0,2 0 0 0,5-2 0 16,2 2 0-16,8-1 0 0,1 1 1 0,5-3-4 0,2 1-1 0,4 1-4 15,4-1-2-15,-1 0-3 0,4 2 1 0,-1-2 1 0,1 1-2 0,0-1-1 16,-1 2-3-16,0-1-1 0,-3 3 0 0,-1-1-1 0,-2 0-1 16,-1 2 0-16,-2-2 0 0,-3 2 2 0,-3 0 2 0,2 0 3 0,-7 2 0 15,-3-2-2-15,-1 1-2 0,-6 0-2 0,-4-1-4 0,-2 2-6 0,-4-1-6 16,-9-1-4-16,-1 2-5 0,-4-2-5 0,-4 2-7 0,-5-1-8 16,-2-1-11-16,-6 2-10 0,-2-2-12 0,-5 0-8 0,-3 0-12 0,-2 0-12 15,-3 0-28-15,-5 0-31 0,0 0-41 0,0 0-42 0,-2-2-55 16,-4 2-61-16,0-1-39 0</inkml:trace>
  <inkml:trace contextRef="#ctx0" brushRef="#br0" timeOffset="2216.5793">14412 3475 200 0,'-11'-2'201'0,"1"0"-74"0,1 2-38 0,-2-3-18 15,3 3-6-15,0-4 4 0,0 3 6 0,-3 0 10 0,3-2 6 0,0 1 7 16,-1 1 4-16,3-2 3 0,-3 1-3 0,3 1-2 0,-3-2-5 16,3 1-8-16,-1 0-6 0,2 1-7 0,-1 1-8 0,-2-1-6 0,2-1-5 15,-1 2-5-15,1-1-2 0,1 1-2 0,-2-2-1 0,0 1 0 16,1 1-1-16,-1 0-2 0,1 0-1 0,-2 0-2 0,0 0-2 0,2 0-2 0,-1 0-3 16,0 0-2-16,1 0-2 0,-1 0-3 0,2 0-1 15,-1 0-2-15,0 1-1 0,0-1 0 0,2 2-2 0,0-2 0 0,0 0 0 16,1 0 2-16,1 0 2 0,2 0 1 0,0 0-1 0,0 0 1 0,0 0-1 15,0 0 0-15,0 0 1 0,2 0 0 0,1 0 2 0,2 0 1 16,3 0 2-16,3 0 4 0,0 0 0 0,5 0 0 0,5 0 1 0,4 0-1 16,6 0-1-16,4-2 1 0,8 1-1 0,3 1-1 0,7-3-3 0,4 1-6 15,6 2-3-15,4-3-1 0,4 1-1 0,5 0-3 0,0 1 1 16,8-3-1-16,1 3 0 0,3 0-2 0,2-2-2 0,2 3-1 0,1-3-1 16,2 3-2-16,4 0 0 0,-5 0 1 0,4 0 1 0,-3 0 0 0,-2 3-1 15,-1-3-3-15,0 4-1 0,-4-3-4 0,-1 3-3 0,-3-1 0 0,1-1-1 16,-3 1 0-16,-4 2-2 0,-1-2 1 0,-2-2-3 0,-3 2-2 15,-4 0-5-15,-3 0-3 0,-3 0-3 0,-5-1-4 0,-4 1-1 0,-3-2-1 16,-5 1-1-16,-3-2 0 0,-3 1 1 0,-6-1 0 0,-1 0 0 16,-6 0 1-16,-3-1 0 0,-1 1 0 0,-5-2-2 0,-1 1-2 0,-2-1-7 15,-3 1-9-15,-1-2-13 0,-1 1-12 0,-2 1-20 0,-3-3-23 16,0 2-32-16,-3-1-38 0,-1 0-59 0,-3 0-70 0,-2-2-67 0,-3 3-69 16,-3-3-41-16,-2 1-26 0</inkml:trace>
  <inkml:trace contextRef="#ctx0" brushRef="#br0" timeOffset="5833.2115">17041 8043 324 0,'-10'-2'399'0,"2"-1"-65"15,-3 0-68-15,0 0-70 0,1 0-38 0,0-1-24 0,0 1-9 16,-1 1-4-16,0-3 2 0,3 3 4 0,-2-1 2 0,1 0 3 0,0-1-2 16,1 1 0-16,1 1-6 0,0-2-7 0,0 3-7 0,2-1-8 15,2 0-7-15,-2-1-8 0,2 3-6 0,1 0-7 0,1-3-7 0,1 3-7 16,0 0-7-16,0 0-7 0,1 0-8 0,1 0-7 0,3-2-5 15,1 2-7-15,1-1-4 0,3-1-6 0,2 2-6 0,2-1-6 0,5 1-6 16,1-2-6-16,7 1-6 0,2 1-8 0,2-2-6 0,6 1-3 16,2 1-4-16,5-2-4 0,2 1-2 0,3 1-3 0,1-2-1 15,3 2 0-15,2 0 1 0,1 0 0 0,0 0-1 0,0 0-1 0,-1 0 1 16,1 2-2-16,-3-2-2 0,-1 1-2 0,-1 1-3 0,-2 1-2 16,-3-2-4-16,-2 1-5 0,-4-1-5 0,-4 2-3 0,-2-1-3 0,-3-2-4 15,-2 3-1-15,-6 0-2 0,-1-2 2 0,-6 0 6 0,0 1 4 16,-5-1 5-16,-2-1 4 0,-2 0 7 0,-6 0 7 0,-1 0 7 15,-3-1 9-15,-2-1 9 0,-4 0 11 0,-1-4 10 0,-1 4 11 0,-1-2 11 16,-3-2 7-16,-2 0 6 0,-1-2 7 0,-2 2 4 0,0 0 5 16,-1-4 5-16,-1 3 2 0,-2-2 3 0,2 1 0 0,1 0-1 0,-1-1 1 15,-1 0 0-15,2 2-2 0,0-1 1 0,3 1 1 0,2 0 2 16,-3-1 1-16,4 1 1 0,0 2 3 0,4-1-1 0,-2 1 2 0,5 1-1 16,2 1 0-16,-1-2-3 0,3 2-4 0,1 1-5 0,1 1-4 15,2 0-6-15,3-1-5 0,-1 2-8 0,6 0-2 0,-2 2-3 0,2-1-3 16,2 0-3-16,4 3 1 0,-1 0-2 0,2 1 1 0,3 1 3 15,2 0 1-15,2 1 3 0,3 2 4 0,-2 0 2 0,2 3 3 0,0-1 4 16,0 1 0-16,2 1 1 0,-3 2-1 0,-2 0-1 0,0 2-1 16,0-1-2-16,-4 1-1 0,1 3-1 0,-6-3-1 0,-1 1-1 15,-4 2-4-15,-3 0-4 0,-2-3-14 0,-5 4-16 0,-2-1-30 16,-6 1-34-16,-4-2-55 0,0 1-65 0,-8-1-113 0,-2 1-139 0,-4-1-77 16,-6-1-45-16,-1-2-28 0,-1 1-17 0</inkml:trace>
  <inkml:trace contextRef="#ctx0" brushRef="#br0" timeOffset="11566.3985">15275 9653 144 0,'-2'0'307'0,"-1"0"-56"0,2 0-52 0,-1-2-32 0,0 2-20 0,1 0-14 16,-1-2-8-16,2 2-4 0,0 0-4 0,-1 0-4 0,1 0-5 0,0 0-6 15,0 0-8-15,-2 0-6 0,2 0-7 0,-2 0-6 0,2 0-5 16,0 0-4-16,0 0-3 0,-1 0-3 0,1 0-4 0,-3 0-2 15,3 0-2-15,0 0-3 0,0 0-2 0,0 0-5 0,0 0-2 16,0 0-4-16,0 0-5 0,0 0-3 0,0 0-4 0,-2 0-4 0,2 0-3 16,0 0-5-16,-1 0-1 0,-1 2-5 0,2-2-2 0,0 2-3 15,0-2-5-15,-1 0-1 0,-1 0-4 0,2 3-4 0,0-3 0 0,0 0-3 16,-2 2 0-16,2 0 1 0,0 1-1 0,0 2 1 0,-1-1 2 0,-1 1 0 16,2 0 1-16,-1 3 2 0,-1-1 1 0,2 2 2 15,-2 1 0-15,2 2 3 0,-1 0-1 0,-1 1 2 0,1 0 1 0,1 2 0 16,-2-2-1-16,0 3 1 0,2 1 0 0,-1-3 0 0,-1 1 0 15,2 2 0-15,0-4 0 0,0 3 0 0,0-2-1 0,0-2 0 0,0 1-4 16,0-1-4-16,0 0-7 0,0 1-8 0,0-3-9 0,2-1-11 16,-1 0-13-16,-1-1-18 0,2 1-15 0,0-4-17 0,1 2-18 15,-2-2-19-15,1 0-18 0,1 0-15 0,-1-2-12 0,1-1-28 0,-1-1-37 16,-2-1-58-16,3-1-69 0,0-2-38 0</inkml:trace>
  <inkml:trace contextRef="#ctx0" brushRef="#br0" timeOffset="12065.4804">15297 9630 245 0,'-2'-9'454'0,"1"1"-34"15,-1 1-83-15,1-2-103 0,-1 2-58 0,0 2-35 0,2-2-23 0,0 3-14 16,2-1-9-16,0 1-6 0,1 1-8 0,0-1-8 0,3-1-11 0,1 2-12 16,4 0-9-16,-2 0-11 0,4 0-7 0,1 0-9 0,5 2-7 15,0-1-8-15,3-1-5 0,0 2 0 0,4 1-1 0,1-1 1 16,1-1 1-16,4 2 1 0,-2 0 1 0,1 0 1 0,3 0 0 15,0 0 1-15,-2 0 1 0,-1 0 1 0,1 2 4 0,-2-1 2 0,0-1 2 16,-2 1 2-16,-4-1 2 0,2 1 2 0,-3 1 2 0,-1 1 2 0,-2-1 0 16,-2-1 3-16,-1 2-1 0,-4-1 3 0,2 1-1 0,-3-1 2 15,-1 3-1-15,2-2-2 0,-4 2 1 0,-1-3 0 0,-1 5 0 16,0-2-2-16,-2-2-2 0,2 4 0 0,-3 0-1 0,1 1 1 16,0-1-1-16,-1 1-1 0,0 0-1 0,0 2-1 0,0-2-2 0,0 4 0 15,0 0-3-15,1 1-1 0,0 0-1 0,-1 1-1 0,0 1 0 16,1 0-2-16,2 3-2 0,0-2-2 0,0 2-1 0,1 2-1 15,0 0 0-15,1-1-2 0,1 1-2 0,-2 1-3 0,1 1-1 0,2-1-1 0,-1-1 0 16,-2 4 2-16,2-4 0 0,-2 1 3 0,0 1 0 0,2-2 1 16,-2 0 1-16,-2-1 2 0,0 0 1 0,-1 0 1 0,1-3 2 15,-1-1 1-15,-2 0 2 0,0-1 0 0,-1-1 1 0,0-2-1 0,-2-1 1 16,-2-1-1-16,0 0 2 0,-1-2 2 0,-2 0 0 0,-4-2 3 16,1 2 0-16,-3-1 2 0,-3-2 2 0,-2-1 1 0,-3 0 2 0,1-1 3 15,-5-1 0-15,-1-1 3 0,-2 0 0 0,-3 0-1 16,-1 0-1-16,0-1-1 0,-2-1-2 0,-1 1-2 0,0-1-1 0,-2-1-2 15,2 3-2-15,0-3-3 0,-1 2-2 0,0 0-2 0,2-1-4 16,2 2-3-16,0-1-8 0,0-1-10 0,6 2-14 0,-3 0-17 0,4 0-21 16,-1 0-23-16,5 0-30 0,-2 0-32 0,4 0-46 0,1 0-53 15,2 0-88-15,3-2-105 0,-2 1-65 0,1 1-46 0,2-2-19 0</inkml:trace>
  <inkml:trace contextRef="#ctx0" brushRef="#br0" timeOffset="13283.5156">15849 10023 54 0,'0'0'56'16,"0"0"-4"-16,-2 0-4 0,2 0 1 0,0 1 4 0,0-1 2 15,0 0 2-15,0 0 1 0,0 0 1 0,0 0 1 0,0 0 6 0,0 0 3 16,-1 0 5-16,1 0 3 0,0 0 4 0,0 0 4 0,-2 0 3 15,0 0 2-15,2 0-1 0,0 0-1 0,0 0-2 0,0 0-3 0,0 0-4 16,0 0-5-16,0 0-6 0,0 0-5 0,0 0-5 0,0 0-6 16,0 0-6-16,0 0-5 0,0 0-5 0,0 0-2 0,0 0-2 0,0 0-3 15,0 0-1-15,0 0 1 0,0 0 0 0,0 0 2 0,0 0 0 16,0 0 1-16,0 0 0 0,0 0-1 0,0-1-5 0,2 1-3 16,0-2 0-16,-1 0-3 0,2 2-1 0,-1-1-2 0,1-1-1 0,-1 2-4 15,-1-1-3-15,4 0-4 0,-2-1-5 0,0 1-3 0,0-1 0 16,2-1 0-16,-2 2 3 0,2-1 1 0,-2 0-1 0,3 1 0 0,-1 0 1 15,0-1 0-15,1 1-1 0,-1 1 0 0,0-2 1 0,1 1 1 16,-1-1 3-16,0 1-1 0,-1-1 1 0,3 1-1 0,-1-1 0 16,-1 2-1-16,-1 0 1 0,1-4-1 0,2 3-1 0,-1-1 0 0,2 1 2 15,-2-1 0-15,1-1 1 0,1 1-2 0,-1 0 1 0,1 2-2 16,0-3 0-16,2 1-1 0,1 0 0 0,-2 1-2 0,1-1 0 16,2 0 0-16,1-1-1 0,1 1-2 0,0 0-1 0,4 1-2 0,-4-1-2 15,6 0-1-15,1 1-1 0,0-1-1 0,1 1 2 0,1 0-1 16,2 1 0-16,1-2-2 0,1 2 0 0,2-1-2 0,-1 1 1 0,0 0-3 15,2 0-1-15,2 0-1 0,-2 0-3 0,0 1 1 0,2-1-2 16,-1 2-3-16,-1-2-3 0,0 2-1 0,2 0-1 0,-4-1 1 0,2 3 1 16,0-3 0-16,-1 1 0 0,-1-2 1 0,1 5 2 0,-2-5 3 15,-1 2 1-15,0 0 3 0,-4 1 2 0,0-1 4 0,0-2 2 16,-3 3 1-16,2-1 1 0,-3 0 1 0,-1 1 2 0,-2-3 2 0,0 2-1 16,0-1 1-16,-4-1 0 0,2 2 1 0,-4-1-1 0,1-1 1 15,-2 0-1-15,1 0-2 0,-1 0-1 0,-3 1-2 0,2-1-1 16,-4 0-5-16,3 0-5 0,-3 0-2 0,-2 0-2 0,1 0-4 0,1 0-7 15,-3 0-8-15,0 0-10 0,0 0-12 0,0 0-15 0,0 0-14 16,0 0-15-16,0 0-18 0,0 0-20 0,0 0-15 0,0 0-13 0,0 0-22 16,0 0-24-16,-3 0-38 0</inkml:trace>
  <inkml:trace contextRef="#ctx0" brushRef="#br0" timeOffset="13866.5403">16906 9888 119 0,'-1'-3'129'0,"-1"3"4"0,0-2 4 0,2 0 3 0,-1 2-1 16,-1 0-2-16,2-3-2 0,-2 1-2 0,2 2-2 0,-1 0-2 15,-2-2-2-15,3 2-2 0,-1-1-3 0,-1 1-5 0,2-2-4 16,-2 0-5-16,2 2-5 0,-1-1-7 0,-1-1-3 0,2 2-5 0,-1-1-2 15,1 0-2-15,-2 1 1 0,0-2 0 0,2 2 0 0,-1-1 0 16,-1-1 2-16,2 2-1 0,-2-1 1 0,1-1-2 0,-1 2 0 16,2-1-2-16,-1-1-1 0,-1 2-1 0,2-2 0 0,-2 2-2 0,1-1-1 15,-2 0-3-15,2 1-2 0,1-2-3 0,-4 1-5 0,4 1-2 16,-1-2-3-16,-1 1-4 0,1-1-2 0,1 2-2 0,-2-1-3 0,0-1-4 16,2 2-3-16,-1-1-4 0,-1-1-4 0,2 2-4 0,-2-2-4 15,2 2-3-15,0 0-3 0,0 0-3 0,0 0-4 0,0 0-2 16,0 0-2-16,0 0-3 0,0 0-4 0,0 0-4 0,0 0-2 0,0 0-5 15,0 0-4-15,2 0-5 0,1 0-7 0,1 2-4 0,-3-2-5 0,4 2-4 16,1-1-3-16,0 2-6 0,4-1-4 0,0 1-6 0,4 0-3 16,0-1-6-16,3 3-3 0,-1 0-4 0,6-1-4 0,0 0-1 15,2 3-1-15,-2-2-4 0,5 2-1 0,-2-2-3 0,2 2-4 16,0-1-1-16,-2-2-1 0,0 2 0 0,-2 0 3 0,0 0 5 0,-2 0 5 16,-2-1 5-16,0-1 6 0,-2 1 7 0,-2-2 8 0,-3 2 8 15,-1-1 9-15,-3-1 9 0,-1-1 11 0,-3 1 8 0,1 1 9 0,-4-3 9 16,1 1 10-16,-2-2 7 0,0 0 5 0,-2 0 5 0,1 2 5 15,-4-2 1-15,2 0-1 0,-2 0 2 0,1 0-1 0,-3 1-3 0,-1-1-2 16,-1 2-2-16,3-1-4 0,-4-1-5 0,-1 1-7 0,2 2-5 16,0-3-5-16,-1 3-5 0,2 0-1 0,-2 0-4 0,4 0-1 0,-3 1 1 15,0 1-2-15,3 0-2 0,0 0 0 0,-3 2-1 0,0 1 2 16,3-1-1-16,1 2 0 0,-2 1-3 0,0-1-4 0,2 1-6 16,1 1-5-16,-3 1-11 0,2-1-12 0,1 1-14 0,-1 1-14 0,2-2-22 15,0-1-22-15,0 0-27 0,1 0-29 0,0 2-39 0,-1 0-41 16,0-2-69-16,1-2-81 0,1 0-54 0,-2 0-37 0</inkml:trace>
  <inkml:trace contextRef="#ctx0" brushRef="#br0" timeOffset="14332.5219">17486 9784 367 0,'-3'-3'490'0,"1"0"-73"0,-1 0-104 0,2 2-69 0,-1-2-50 15,0 1-35-15,-2 1-24 0,3-1-14 0,-1 1-11 0,0-1-10 16,2 2-9-16,-1-1-12 0,1 1-13 0,0 0-13 0,0 0-15 0,0 0-12 16,0 0-10-16,0 1-9 0,0 2-7 0,0 0-4 0,0 0 0 15,0 3-2-15,0 0 1 0,0 1-1 0,0 3 2 0,-2 2 0 0,2 0 2 16,-1 3 2-16,1 0 2 0,-2 1 3 0,0 3-1 0,2 1 1 15,-1-2-2-15,-1 3 0 0,-1 2 1 0,1 1-1 0,1-1 2 0,-3 1 0 16,3 1 3-16,-3-2 2 0,2 1 3 0,-1 1-1 0,1-1-1 16,0-2-3-16,-1 2-7 0,2-3-9 0,-1-1-10 0,0 2-18 15,2-4-21-15,0 0-30 0,0-3-33 0,0 1-44 0,0-3-52 0,2-1-64 16,-2-3-72-16,2-2-68 0,-1 1-64 0,2-6-32 0</inkml:trace>
  <inkml:trace contextRef="#ctx0" brushRef="#br0" timeOffset="15032.6013">17619 9633 240 0,'0'-2'300'0,"5"-1"-92"0,-4 1-105 0,2 2-59 0,2-1-36 16,0 0-20-16,1 1-12 0,4 0-3 0,-2 0 0 0,0 0 1 15,6 0 2-15,-3 0 3 0,2 1 2 0,4 0 3 0,-1 1 5 0,3 0 1 16,3-1 1-16,-1 2 1 0,4-1 2 0,2-1 0 0,1 1-3 16,2-1-2-16,2 0 2 0,1-1 0 0,3 2 2 0,4-1 0 15,-2 1 3-15,1 0 3 0,5-2 5 0,-2 1 0 0,2-1 2 0,-2 2 3 16,1 0 4-16,1-2 5 0,-1 0 3 0,0 3 2 0,-4-3 5 15,-1 0 3-15,0 0 1 0,2 2 2 0,-6 0 1 0,0-2 1 0,-3 1 3 16,-1 1 3-16,0-2 3 0,-4 2 3 0,0-2 2 0,-5 3 2 16,3-3 0-16,-4 4 4 0,1-3-1 0,-4 1 0 0,0 1-1 15,-2-1 0-15,-1-1 0 0,-3 0-2 0,2 2-3 0,-1-1-2 0,-2-1-3 16,0 2-2-16,-1-1-3 0,-3-1-3 0,2 2-1 0,-3 0-1 16,3 0-3-16,-4 0 1 0,1 2-1 0,2-2 1 0,-4 2-1 0,0 0 0 15,0-1-1-15,2 3 0 0,-2-2 0 0,-2 2-3 0,3 1-3 16,-3-3-1-16,1 4-2 0,-1-2 0 0,-1 1-2 0,2 1-1 15,-2-1-1-15,0 2-3 0,0 1 0 0,0-1-1 0,-2 1 0 0,2-1-2 16,-1 3-1-16,-1-1 0 0,1 3 0 0,-3-1-1 0,3 0-1 16,-1 2-1-16,1-2-4 0,-4 3 1 0,2 0-1 0,1-1 1 0,1 2 0 15,-1 1 0-15,1-1 3 0,-3 0 0 0,1 1 1 0,3 1 0 0,-1-1 1 16,1 0 1-16,-2-1 1 0,0 3 1 0,2-1 3 0,0 0 0 16,0-2-1-16,0 2 1 0,0-1-2 0,0-1 0 0,0 0-2 0,0-1-1 15,-1 3 0-15,-1-6-1 0,2 1 0 0,-1 1-1 0,1-3-1 16,-2 4-2-16,-1-6 1 0,0 1 0 0,1-1 0 0,-1 0 1 15,2-2 1-15,-3 0 1 0,0-2 1 0,0 1 1 0,-1 0 2 16,-2-3 0-16,1 0 2 0,-1 1 1 0,-1-3 1 0,-1 1 1 0,-1 0 2 16,-1-1 2-16,0-1 3 0,0 0 2 0,0 1 2 0,-1-3 1 15,-1 2 0-15,-3-1 0 0,2-1 0 0,-4 2-1 0,2-2 1 0,-2 0 1 16,-3 0 0-16,0 0 1 0,-1 0-1 0,-3 0-2 0,0 0-1 16,-3 0-2-16,-2 0-2 0,-1 0-2 0,-2 0 0 0,-2-2-2 15,0 2-1-15,-3-1-1 0,-4-1-3 0,2 2-2 0,-1-2-3 0,-3 1-1 16,0-1-2-16,-2 0-2 0,3 0-3 0,-1 1-11 0,1-1-12 15,4 0-22-15,-4 0-25 0,5-1-35 0,0 0-42 0,2-2-65 0,-2 2-74 16,7-1-96-16,-3-1-106 0,4-1-57 0,2-2-29 0,1 1-18 16</inkml:trace>
  <inkml:trace contextRef="#ctx0" brushRef="#br0" timeOffset="19365.6324">18585 9701 54 0,'0'0'408'0,"-2"-1"-62"15,2 0-78-15,0 1-48 0,0 0-34 0,-1-2-25 0,1 2-19 16,0 0-15-16,0 0-10 0,0 0-10 0,0 0-10 0,0 0-10 16,0 0-10-16,0 0-12 0,0 0-11 0,0 0-9 0,0 0-8 0,-2 2-4 15,2-2-4-15,0 0 0 0,0 2 0 0,0 0-2 0,0 1 0 16,2 2-2-16,-1-1 1 0,1 0 0 0,0 3 1 0,-1-2 1 15,2 4 2-15,0 1-1 0,0 0-2 0,0 2-4 0,-1 0-1 0,0 2-3 16,1 1-3-16,-1 2-3 0,-2-1-2 0,1 2 0 0,-1 3-4 16,-1 0 0-16,1 1-2 0,-4 1-1 0,1 1 3 0,0 0 1 0,-2 0 1 15,1 1 1-15,-1 1 1 0,0-1 2 0,-1 3 1 0,-1-4 2 16,0 1 1-16,0 4 1 0,2-4 1 0,-1-2 0 0,1 4 1 0,-1-2-6 16,2-4-11-16,-1 6-14 0,0-5-16 0,2 1-21 0,-1-1-23 15,3 1-31-15,-1-2-33 0,2-2-48 0,3 1-55 0,1-4-83 0,-1 1-93 16,3-2-63-16,-1-2-47 0,4 0-21 0</inkml:trace>
  <inkml:trace contextRef="#ctx0" brushRef="#br0" timeOffset="21183.0723">18854 10118 65 0,'-2'0'67'0,"2"0"-1"16,0 0-5-16,0 0-2 0,0 0-4 0,0 0-4 0,0 0-5 0,0 0-5 16,0 0-5-16,0 0-3 0,0 0-4 0,0 0-3 0,0 0-1 15,0 0-1-15,0 0-2 0,0 0-1 0,0 0 0 0,0 0-3 16,0 0-1-16,0 0-3 0,0 0-1 0,0 0-2 0,0 0-1 0,0 0 1 15,-2 0 3-15,2 0 0 0,0 0 3 0,0 0 0 0,0 0 2 16,0 0 0-16,-1 0 0 0,1 0 2 0,-2 2 0 0,2-2 3 0,0 0 2 16,0 0 2-16,0 2 2 0,0-2 0 0,0 0 1 0,0 0-2 15,-1 0 0-15,1 0 1 0,0 0-2 0,0 0 1 0,0 0 1 16,0 0 1-16,0 0-2 0,0 0 1 0,0 0 0 0,0 0-1 0,0 0 0 16,0 0 1-16,0 0 2 0,0 0-1 0,0 0 2 0,0 0 0 15,0 0-1-15,0 0 2 0,0 0 1 0,0 0 0 0,0 0 1 0,0 0 0 16,0 0 1-16,0 0 1 0,0 0 0 0,0 0 2 0,0 0-1 0,0 0 1 15,0 0-1-15,0 0 0 0,0 0 1 0,0 0-1 0,0 0-1 16,0 0 2-16,0 0-2 0,0 0 0 0,0 0 0 0,0 0 0 16,0 0-1-16,0 0-1 0,0 0-1 0,0 0-2 0,1-2 1 0,-1 2 0 15,0 0-2-15,0-2 0 0,0 2-1 0,0 0-1 0,2 0-1 16,-2 0-2-16,0 0-1 0,1 0-1 0,-1 0-2 0,0 0 1 0,0 0-2 16,0 0 0-16,0 0-2 0,0 0-1 0,0 0-1 0,0 0-1 15,0 0 0-15,0 0-3 0,0 0 0 0,0 0-2 0,0 0 0 0,0 0-2 16,0 0-2-16,0 0-2 0,0 0 0 0,0 0-2 0,0 0 1 15,0 0-2-15,0 0 0 0,0 0-1 0,0 0-2 0,0 0-1 16,0 0 2-16,0 0-1 0,0 0 0 0,0 0 0 0,0 0 1 0,0 0 0 16,0 0-2-16,0 0 0 0,0 0 0 0,0 0 0 0,0 0 1 15,0 0 1-15,0 0 0 0,0 0 0 0,0 0-1 0,0 0 0 16,0 0 1-16,0 0-1 0,0 0-1 0,0 0 2 0,0 0 0 0,0 0 0 16,0 0 0-16,0 0 2 0,0 0 0 0,2 0 0 0,0-3 1 0,-2 3 1 15,1 0 2-15,2 0 0 0,-1 0 1 0,0 0 1 0,1 0 0 16,1-2 1-16,1 2 0 0,-2-2 0 0,4 1 0 0,-3 1 0 15,6-2-1-15,-4 2 0 0,2-2 0 0,2 2-1 0,0-5-1 0,0 5 0 16,1-2 0-16,3 1 0 0,-1-3 1 0,3 3 1 0,1-1 0 16,1 0 0-16,0 0 0 0,3-1-1 0,1 0-1 0,3 0-1 0,2 0-4 15,2 0-1-15,1 0-4 0,1 2-3 0,3-1-3 0,0-1-5 16,4 2-2-16,2-1-6 0,2 2-4 0,1-4-5 0,1 4-6 16,2-1-5-16,0-1-2 0,0 2-2 0,1 0-3 0,1 0-4 0,1 0-4 15,0 0 1-15,-2 2 2 0,2-1 2 0,1-1 4 0,-2 4 3 16,1-4 3-16,-3 2 6 0,1-1 7 0,-1 2 4 0,-2-1 4 0,-1-1 3 15,0 1 7-15,0 1 4 0,-4-2 6 0,-1 0 3 0,0 1 0 16,-2 1 1-16,-1-1-2 0,-2-1 0 0,-3 1-1 0,2-1-1 16,-3-1 0-16,-3 2 1 0,0-2-1 0,-3 0-1 0,0 0 1 0,-3 0-1 15,0 0 1-15,-4 0 0 0,3 0 1 0,-6 0 0 0,3 0 1 16,-3-2 2-16,-4 2 2 0,4-1 0 0,-5-1 2 0,0 2 2 16,-1-1 1-16,0-1 3 0,-3 2 0 0,1 0 2 0,-2 0-2 0,-1 0-1 15,0 0-5-15,-1 0-2 0,-1 0-7 0,0 0-7 0,0 0-9 16,0 0-7-16,0 0-9 0,0 0-7 0,0 0-10 0,-1 0-6 0,-3 0-8 15,3 0-5-15,-1 0-8 0,1 0-8 0,-3 0-5 0,3 0-5 16,-1 0-6-16,1 0-2 0,-3 0-4 0,3 0-5 0,-3 2-3 0,0-1-3 16,-1-1-4-16,2 0-6 0,-2 2-6 0,1-1-6 0,-3-1-5 15,0 2-5-15,0-2-3 0,-1 1-3 0,0 0-3 0</inkml:trace>
  <inkml:trace contextRef="#ctx0" brushRef="#br0" timeOffset="21632.5465">20624 9975 234 0,'-5'-3'228'15,"2"1"-36"-15,0 0-24 0,0-1-16 0,-1 3-9 0,1-2-4 0,0-1-2 16,1 1 0-16,-2 0-4 0,2 2-4 0,1-3-9 0,-1 1-6 15,1 2-7-15,-3 0-7 0,4-2-7 0,-1 2-4 0,-1-1-5 0,2 1-4 16,-1-2-7-16,1 2-6 0,0 0-7 0,0 0-6 0,0 0-6 16,0 0-7-16,0 0-5 0,0 0-5 0,0 0-8 0,0 0-4 0,0 0-5 15,0 0-4-15,0 0-2 0,0 0-2 0,0 0-4 0,0 0-1 16,0 0-3-16,0 0-3 0,0 0-2 0,1 2 0 0,-1-1 0 16,2 1 0-16,-1-2 1 0,3 5 2 0,0-3 1 0,1 0 0 15,0 3 0-15,3-2-2 0,0 1 1 0,0 2-1 0,2-2 1 0,2 2-1 16,2 0 1-16,0-1-2 0,2 1 0 0,1 1-3 0,0-1-4 15,1 0 0-15,3 1-3 0,-3 0-1 0,2 0 0 0,-2 1 0 0,3-1 0 16,-4-1 2-16,2 0 0 0,-3 0 2 0,-2 2-1 0,1-3 2 16,-1 3-1-16,-5-1 0 0,-1 0-2 0,3-2-1 0,-4 2 0 0,-3-1 2 15,0 0 5-15,-3 0 5 0,-1 0 5 0,0-2 3 0,-1 2 5 16,-4 0 2-16,-2 0 4 0,1-1 2 0,-5 4 2 0,0-4 4 0,-1 3 5 16,-5 0 3-16,2-1 3 0,0 1-5 0,-3 1-6 0,2-2-18 15,-2 0-22-15,1 2-33 0,0 1-38 0,-1 0-56 0,2 2-65 0,2-1-94 16,0-1-107-16,3 0-63 0,-2 0-40 0,4 2-21 0</inkml:trace>
  <inkml:trace contextRef="#ctx0" brushRef="#br0" timeOffset="22198.7095">21196 9853 306 0,'-1'-2'419'0,"-3"2"-84"16,3-1-120-16,-1 0-73 0,1 1-51 0,1 0-27 0,0 0-16 0,0 0-9 16,-2 0-4-16,0 1 1 0,2 0 3 0,-3 1 1 0,1 1-3 15,-1 0-4-15,2 2-2 0,-2 0-2 0,0 2-1 0,0 3 1 16,-1 1 4-16,1 2 3 0,-2-2 3 0,2 2 4 0,-2 2 2 0,-1 4 1 16,2-2 2-16,-3 4-1 0,2-1 0 0,0 4 0 0,-2 0 1 0,1 1-2 15,-1 1 0-15,-1 0-2 0,2 4-2 0,-3-1 0 0,0 0 0 16,1 2-3-16,-1 0 0 0,0 1-3 0,1 1-4 0,0-1-3 15,0 0-2-15,2 0-3 0,-2-1-3 0,1 1-2 0,1-2-2 16,1 0-6-16,1-3-4 0,0-1-9 0,1-2-9 0,2-2-12 0,1-1-13 16,0-1-17-16,0-4-18 0,0-1-21 0,1-2-25 0,2-1-30 15,1 0-34-15,-3-3-40 0,4-1-43 0,-2-3-74 0,3-1-88 0,1-2-45 16,-1-2-23-16</inkml:trace>
  <inkml:trace contextRef="#ctx0" brushRef="#br0" timeOffset="22916.5866">21153 9844 31 0,'0'-4'449'0,"0"-1"-73"0,0 2-110 16,2-1-73-16,0 1-56 0,1 0-37 0,2-1-26 0,-1 1-15 0,2 1-13 16,4-1-8-16,0 1-6 0,4 2-8 0,-2-2-7 0,7 2-7 15,-1 0-6-15,4 0-9 0,1 2-7 0,4-2-5 0,3 2-4 16,2 1-2-16,3-1 2 0,1 3-1 0,4 0 2 0,2-2 1 0,1 2 1 16,3 0 2-16,1 0 2 0,2 1 2 0,3-2 5 0,-1 2 2 15,4 0 5-15,1-2 3 0,0 1 4 0,0 2 2 0,0-3 2 0,0 1 3 16,1-2 3-16,-2 1 2 0,-3 1 3 0,1-1 5 0,-3 0 5 15,-2-4 6-15,-2 3 8 0,-2-1 5 0,-3-1 3 0,-1 1 3 16,-6-1 5-16,2-1 6 0,-4 0 7 0,-4 0 6 0,-2 0 7 0,-1-1 4 16,-4-1 3-16,-1 2 0 0,-4-1 0 0,0-1-3 0,-3 2-3 15,-4-1-4-15,2-1-4 0,-3 2-5 0,-2 0-8 0,-1 0-8 0,1 0-8 16,-3 0-10-16,1 0-8 0,-3 0-8 0,-1 0-8 0,0 0-7 16,2 0-6-16,-2 0-7 0,1 0-5 0,-1 2-2 0,0 1-4 15,0 0 0-15,0 0-1 0,0 2 1 0,2 0-2 0,0 1 2 0,-2 1-1 16,1 0 2-16,-1 2 1 0,2 1 2 0,-1 1 1 0,1 1 0 15,0 0 0-15,-1-1 1 0,1 4 3 0,0-1 0 0,-2 1 1 0,2 0 2 16,0 1 1-16,-1 1 1 0,1 0 2 0,0 1 1 0,-1 0 0 16,-1-1 3-16,2 3 1 0,-1 0 1 0,-1-1 1 0,0 2 0 0,0-1-1 15,0 1 0-15,0-1 0 0,0 1 0 0,0 1 0 0,0 0-1 16,-1-1-1-16,-1 2 0 0,2-1-1 0,-1 1 1 0,-1 1 1 16,0-2-1-16,2 1-1 0,-1 0 0 0,-1 0 0 0,2 1-2 0,-2-1 1 15,2-1-2-15,-2 1 0 0,0-4 0 0,2 3-1 0,-1-2 0 16,1-2-1-16,-2-1 0 0,0 3 1 0,2-3-4 0,-1-2 2 0,-1 0 0 15,2-2-1-15,-1-1 1 0,1 0 0 0,-2-1 0 0,0 0 0 16,-1-4 1-16,2 1 3 0,-1-1 0 0,-1-1 3 0,0-1 1 16,-2-1 0-16,-1 0 1 0,-1-1 1 0,1-1-1 0,-5 0 0 0,2 0 0 15,-4-1-1-15,-3-1 0 0,2-1 1 0,-5-1-1 0,-1 0-1 16,-1 0 1-16,-5-1 0 0,1-1 0 0,-3 0 0 0,-4-1 1 0,1-1 0 16,-4 1 2-16,-3 0 2 0,-5-3-1 0,0 2 3 0,-4-1-1 15,-1-1 1-15,-4 1-2 0,0-3 0 0,1 3-2 0,-2-1-3 0,-1 1-1 16,2 0-3-16,1-1-2 0,3 1-3 0,-1 1-3 0,4 0-5 15,2 1-13-15,3 1-13 0,0 1-21 0,3 0-24 0,3-1-33 16,-1 4-38-16,5-3-53 0,2 3-60 0,0-1-93 0,3 1-110 0,2 0-61 16,1 0-39-16,6 0-19 0</inkml:trace>
  <inkml:trace contextRef="#ctx0" brushRef="#br0" timeOffset="24181.4123">20932 10738 25 0,'0'0'534'0,"0"0"10"0,0 0 12 0,0 0-71 0,0 3-114 15,0-3-85-15,0 0-71 0,0 2-47 0,0-2-33 0,1 1-18 16,-1-1-10-16,4 2-8 0,-3-2-5 0,3 1-9 0,0 1-11 0,4-2-12 15,1 1-13-15,3 1-13 0,2-1-12 0,5 1-11 0,1-1-13 16,7 2-16-16,2-1-18 0,2-1-20 0,7 1-22 0,4 1-29 0,5-2-33 16,2 0-40-16,8 3-45 0,5-3-83 0,3 1-103 0,5-2-77 15,3 0-64-15,4 2-32 0,1-2-13 0</inkml:trace>
  <inkml:trace contextRef="#ctx0" brushRef="#br0" timeOffset="25331.5927">22241 10011 441 0,'-2'-3'406'0,"0"0"-87"0,-2 1-60 0,4 0-48 0,-1 0-31 16,-1 0-22-16,0 1-15 0,1-1-10 0,-1 1-9 0,2-1-4 15,-1 2-10-15,1-1-10 0,0 1-12 0,0 0-14 0,0 0-12 16,0 0-13-16,0 0-9 0,-2 1-11 0,0-1-6 0,2 3-5 16,-1-1-3-16,1 1 0 0,0-1-3 0,0 3-2 0,0 1-1 0,0 1-1 15,0 2 1-15,0 3 3 0,0 1 1 0,0 0 4 0,0 4 3 16,0 1 3-16,-2 3 1 0,2 3 3 0,-2-1 0 0,-1 5 0 0,2 0-1 15,-3 3 1-15,-1 0 1 0,0 1 2 0,2 4-3 0,-2 0-3 0,-2 3-1 16,2-2-3-16,-2 1-2 0,1 1-1 0,-1 2-5 16,1-3-5-16,-2-1-10 0,3 1-11 0,0-1-15 0,1-3-22 0,-3 2-24 15,4-4-27-15,-3-1-38 0,3 0-41 0,1-4-55 0,1 0-61 0,1-2-86 16,0-2-98-16,1-2-52 0,1-2-29 0</inkml:trace>
  <inkml:trace contextRef="#ctx0" brushRef="#br0" timeOffset="26148.2285">22547 10347 181 0,'-3'-2'468'0,"0"2"-19"16,0-2-92-16,0 2-126 0,1 0-75 0,2 0-47 0,0 0-24 16,0 0-14-16,0 0-6 0,0 0-3 0,0 0-4 0,0 0-3 0,0 0-6 15,0 0-11-15,0 0-9 0,2 0-10 0,1 0-8 0,2 0-7 0,1 0-4 16,2 2-3-16,3 0-2 0,2-2-2 0,1 1 0 0,3 1 0 16,4 0-2-16,1-1-2 0,5 1-5 0,1 0-8 0,6 1-5 15,-3-3-6-15,8 3-7 0,-1 0-5 0,5 0-6 0,1 0-7 0,2 0-8 16,3 0-7-16,2 0-6 0,3 2-6 0,-1-2-4 0,3 1-2 15,-1-1-1-15,2 0 3 0,-1-1 3 0,-3 2 3 0,2-1-1 0,1 0 1 16,-3 0 3-16,-2 1 4 0,0-2 7 0,-4 0 7 0,0 1 4 16,-4-1 4-16,1-1 4 0,-4-1 9 0,-2 2 3 0,0-2 5 15,-7 0 6-15,1 0 9 0,-4-2 10 0,-4 2 12 0,2-3 11 0,-8 1 13 16,3 1 11-16,-8-3 12 0,0 1 5 0,-3 1 1 0,-3 0 2 16,-3-1 2-16,0-2 2 0,-3 1 2 0,-2 1 1 0,-1-2-1 0,-3 3-4 15,0-3-5-15,-1 1-6 0,-1-2-10 0,-3 1-6 0,0 1-6 16,-1-1 0-16,-1 2 5 0,0-1 0 0,-2 1 2 0,2 0-3 15,-1-1-1-15,2 4-3 0,0-3-3 0,-2 3-1 0,5-2 1 0,0 2-3 16,3 0-3-16,0 0-1 0,0 0-1 0,1 2 0 0,3-2-2 0,-1 3 1 16,2 1 1-16,3-1 0 0,1 0 3 0,-1 4 3 0,2-4 1 15,2 3 1-15,0 0 1 0,1 0 4 0,1 2 5 0,4 1 2 16,-4-2 2-16,4 1 1 0,0 1 2 0,-4-1 0 0,2 2 1 0,-1-1-4 16,-2-2-2-16,1 2-3 0,-4 0-1 0,-1 0-2 0,1-2-1 15,-2 3-3-15,-1 0-4 0,-2-4-2 0,-2 2-2 0,-1 1-3 16,0 0-5-16,-3-2-7 0,-4 4-9 0,-1-3-13 0,0 4-18 0,-3-2-25 15,-2 0-28-15,-1 2-47 0,1-1-54 0,-5 2-87 0,3-2-101 0,-2 2-60 16,1-2-38-16</inkml:trace>
  <inkml:trace contextRef="#ctx0" brushRef="#br0" timeOffset="26682.3658">24328 10066 369 0,'0'-3'479'0,"0"2"-84"16,0-1-128-16,-2 2-75 0,2 0-54 0,0 0-32 0,0 0-23 16,0 0-10-16,0 0-3 0,-2 0-3 0,2 3 0 0,0 0-6 0,0 0-6 15,0 2-7-15,0 1-6 0,0 1-5 0,0 0-3 0,0 2-1 16,0 3 2-16,0 1 2 0,0 0 3 0,0 2 1 0,-1 2 1 0,-1 0 0 16,1 3-3-16,-1 1 0 0,-1-1 0 0,-1 6-2 0,1-2-2 15,2 1-3-15,-4 4-1 0,1-3-3 0,-1 4-4 0,0-1-2 16,2 0-3-16,-2 2-3 0,2-1-4 0,-1-2-6 0,1 2-7 0,1-3-10 15,0 1-9-15,0-2-12 0,2-1-13 0,0-1-16 0,0-1-16 16,0-3-18-16,4-1-21 0,-2-2-25 0,1-1-28 0,2-1-33 0,-2-3-37 16,2-1-31-16,2 1-28 0,-1-3-58 0,2-3-74 0,-4 1-36 15</inkml:trace>
  <inkml:trace contextRef="#ctx0" brushRef="#br0" timeOffset="27298.1138">24479 10047 57 0,'-1'-7'420'0,"-1"2"-37"0,2 1-93 0,0-1-119 15,2 2-66-15,-1-2-41 0,4 1-21 0,-1 2-13 0,3-1-5 16,1 0-2-16,4 2-4 0,3-1-2 0,0 2-6 0,5 0-8 0,2 0-7 15,4 0-9-15,4 2-7 0,2-1-7 0,3 2-6 0,3 0-3 16,3 0-2-16,2 1-2 0,0 0-2 0,4-1 2 0,0 4 2 0,1-2 5 16,0 0 2-16,2 0 4 0,2 2 5 0,0-2 5 0,-1 0 8 15,1-1 10-15,0 1 6 0,1-1 6 0,-2 2 8 0,1-1 4 16,2-3 7-16,-5 3 4 0,2-2 0 0,-3 1-1 0,0-1 3 0,-2 1 4 16,-3-3 3-16,-1 1 5 0,-2 0 4 0,-4 1 3 0,-3-3 2 15,-1 0 4-15,-4 2 4 0,-1 0 2 0,-3-2 2 0,-2 0 1 0,-5 0 1 16,1 0 2-16,-6 0-2 0,2 0-4 0,-4 0-4 0,-2 0-8 15,-1 0-6-15,2 0-8 0,-5 0-4 0,0 0-6 0,1 1-4 0,-2 1-5 16,-2 0-5-16,1-1-5 0,0 2-5 0,-1 1-2 0,1-2-2 16,0 2 0-16,-2 2-1 0,2 0 1 0,0 3 0 0,-2-2 1 0,1 5 0 15,-1 0 0-15,0 1 1 0,0 0-1 0,0 2 1 0,0 2-1 16,0 0 2-16,-1 3 0 0,1 1 1 0,-2 0 0 0,0 4 0 0,-2-2 0 16,3 0 1-16,-1 6 0 0,0-3 0 0,1 1 1 0,-2 3-2 15,1-1 0-15,-1 1-2 0,1-1 1 0,-1 0-1 0,1 1-1 16,1 0-2-16,-3-2 1 0,0 3-2 0,3-4-2 0,-1 2-2 0,0-3 0 15,1 1 0-15,1 0-1 0,-2-3-2 0,1 0 1 0,1 0-1 16,-2-1 1-16,0-4-1 0,2 3 0 0,-1-3 0 0,1-1-1 16,-4-2 2-16,3 0 1 0,-1-1 0 0,1-1 1 0,-3-2 2 0,-1-1 2 15,0-2 1-15,-2 1 3 0,-1-3 2 0,2 1 1 0,-7-2 1 16,1-1 3-16,-6-1 2 0,1-1-1 0,-7-1 2 0,1-2 0 0,-6 0 0 16,-3 0-1-16,1-2-1 0,-6-1 1 0,-2 0-2 0,0 0-3 15,-3-2-1-15,-3 0-2 0,-1-2-2 0,-2 2-5 0,1-3 1 0,-4 1 2 16,-1-2 2-16,1 1 2 0,1-1 0 0,0 0 1 0,-1 1 0 15,0 0 0-15,4 0 0 0,1 0-1 0,0 1-6 0,5 0-10 0,1 1-9 16,1 0-11-16,3-1-18 0,3 3-24 0,1 1-27 0,0-1-31 16,4 2-41-16,3-3-43 0,-2 3-72 0,4-1-84 0,0 0-68 0,2 2-59 15,2-2-28-15</inkml:trace>
  <inkml:trace contextRef="#ctx0" brushRef="#br0" timeOffset="27782.2043">25538 10183 313 0,'0'-5'455'0,"2"1"-59"0,0 1-77 0,-2-2-87 0,0 3-50 0,0-3-31 16,0 2-19-16,0 0-14 0,0 1-10 0,0 1-8 0,0 0-8 15,0 1-7-15,0 0-10 0,0 0-12 0,0 0-11 0,0 0-11 16,0 1-7-16,-2 0-6 0,0 4-2 0,2 0-1 0,-1 0 0 0,1 3 1 16,-2 1 2-16,0 1 2 0,1 3 3 0,-1 2 4 0,2 1 2 15,-1 3 3-15,1 0-1 0,-4 3 1 0,3 0-4 0,-1 4-2 0,-1 1-3 16,0 0-3-16,-1 4-3 0,0 0-2 0,-1 1-4 0,2-1 0 16,-2 1-3-16,2 2-4 0,-2-1-2 0,-1-1-3 0,3 0-3 15,0-1-1-15,0 1-6 0,1-2-6 0,1 0-10 0,-3-6-11 0,4 2-14 16,-1-1-14-16,1-4-19 0,0-1-21 0,0 0-25 0,1-3-28 15,-1-2-39-15,2-1-45 0,0-1-57 0,-1-3-65 0,2 2-68 0,-3-4-69 16,2-3-35-16,0-1-16 0</inkml:trace>
  <inkml:trace contextRef="#ctx0" brushRef="#br0" timeOffset="28149.6789">25984 10413 208 0,'3'-5'509'0,"0"-2"-47"0,-1 4-79 0,0-2-69 15,1 1-68-15,-3-1-39 0,1 2-24 0,-1-2-17 0,0 3-9 16,0-1-9-16,0 1-5 0,0 1-10 0,0-1-11 0,-1 2-11 0,1 0-16 16,0 0-13-16,-3 0-13 0,1 2-11 0,-1 1-7 0,-1 0-5 15,1 3-2-15,-3-2-3 0,-2 3-2 0,2 3 0 0,-2 2 1 16,0 2-1-16,-5 0 0 0,1 3 2 0,-2 1 1 0,-1 4-13 0,-4 1-19 15,2 0-34-15,-5 5-38 0,0-1-70 0,-2 0-88 0,-2 7-128 16,-2-4-151-16,-2 3-79 0,0 0-45 0,-2 0-25 0,-1-1-17 0</inkml:trace>
  <inkml:trace contextRef="#ctx0" brushRef="#br0" timeOffset="46232.7289">15144 1650 218 0,'-4'-4'237'0,"4"2"-60"0,-1-3-44 0,-1 2-27 0,-1 0-16 0,0 0-7 16,2 0-5-16,-1 1-1 0,1-1 0 0,-3-1-1 0,4 1-2 15,-3 1-5-15,1-1-7 0,1-1-5 0,-1 1-4 0,-1 1-5 0,1-1-5 16,1-1-7-16,-1 1-6 0,-1 0-3 0,0 0-4 0,0 2-3 0,0-2-1 15,0 0 0-15,-1 0 0 0,1-1-1 0,-2 0-1 0,2 1-2 0,-3 0-2 16,1 0 0-16,1-2-1 0,-1 4-2 0,-2-3-1 0,1 1-1 16,-2 0-2-16,0 0-1 0,0-1-1 0,0 2-1 0,-2 0 1 0,2-1-1 15,-4 1 0-15,2-1 2 0,-2 3 0 0,-2-4 1 0,3 4 1 0,-2-1 1 16,-2-1 1-16,0 2 0 0,1 0 0 0,-2 0 1 0,-1 2 0 16,0-1 0-16,1-1-1 0,-3 4 1 0,1-4 1 0,1 3 1 0,-2-1 0 0,0 1 2 15,0 1 0-15,0-1 1 0,-1 1-1 0,-1-1 0 0,2 2-1 16,-1-3 0-16,1 3-1 0,0-1-1 0,0 1 1 0,1-1-2 0,-1 1-1 15,1 1-1-15,0-1-2 0,1 2 0 0,1-2-1 0,-2 3-2 0,2-1 1 16,-1-2 1-16,0 4-1 0,4-1 2 0,-4-1 0 0,4 1 0 0,-1-2 1 16,0 4 1-16,-1 0-1 0,3-1-2 0,-1-2 2 0,-1 3-1 15,4-1-1-15,-1 0 0 0,0 2-1 0,0-3 0 0,3 4-2 0,-1-3 0 16,1-1-1-16,2 2-2 0,-3 0 0 0,2-2 1 0,2 2 0 0,0 0 0 16,2 2-1-16,-2-2 0 0,2-1 0 0,0 1 1 0,-1 0 0 15,2-1-1-15,0 1 0 0,-1 2-1 0,2-2 1 0,-1-1 1 0,2 1 0 16,0-1 0-16,0 1-1 0,2 1 0 0,-1 0 1 0,1-1 1 0,-1 0 1 15,1 2 2-15,1-2 0 0,1-1 2 0,1 1 1 0,-1-1 2 16,0 1 1-16,1 2 2 0,0-4 2 0,4 1 0 0,-1 0 3 0,0 1 1 16,0 0 2-16,3-3 2 0,2 1-1 0,-1 2 1 0,1-3-1 0,4 0 0 15,-1 0 0-15,3-2-1 0,0 1 0 0,0-2-1 0,5 0-1 16,-1 1-2-16,1-2-1 0,0 0-3 0,4-1-1 0,-1-1-2 0,0-1-3 16,1 0-3-16,1-1-2 0,-1-1-3 0,2-1-4 0,-4 0-1 15,4-2-4-15,-1 3 0 0,-1-3-2 0,0-1-1 0,-1 0 1 0,0-1-1 16,1 0 1-16,-2-1-1 0,0-1 2 0,-3-1 3 0,2 2 3 0,-1-1 5 15,-2 0 6-15,1-1 2 0,-3-2 7 0,0 2 3 0,2 0 4 0,-4-1 5 16,0 0 4-16,0 1 4 0,-1 0 4 0,-1-1 4 0,2 1 4 0,-3-1 1 16,0 1 2-16,-3-3 0 0,2 3 2 0,-1 1 1 0,0-1 1 15,-2-1-1-15,0-1 1 0,0 3 1 0,-2-1-1 0,0 1 0 0,0 0 0 16,-1-1 0-16,-2 1-1 0,1 1-2 0,0-1 1 0,-2-2-3 0,0 4-1 16,0-2 0-16,-1 0-4 0,-2-1-1 0,1 0-3 0,1 1-1 0,-2-1-5 15,-2-1-1-15,0 2-3 0,0 0-2 0,0-1-3 0,0 1-3 16,-2-1-2-16,-2 0-3 0,1 1-3 0,1-1-4 0,-2 1-2 0,-1-2-5 15,0 2-3-15,0 1-1 0,-2-4-4 0,0 3-1 0,-1-1-4 0,0 0-1 16,-3 0-3-16,3 3-1 0,-1-2-2 0,-4 1-2 0,0 0 0 0,1 0 0 16,-1 0 0-16,-3-1 1 0,1 4 2 0,0-3 2 0,-4 2 3 15,2 0 0-15,-2 2 3 0,-2-1 3 0,0 2-1 0,0-1 2 0,-3 1 1 16,0 0 2-16,-1 1 1 0,2 1 1 0,-2 1 1 0,0 0-4 0,-2 0-1 16,2 0-2-16,0 1-2 0,-2 1-2 0,3-1-1 0,-3 3-2 0,2-1-2 15,-2-1-1-15,1 1 0 0,0 2 0 0,0-1-2 0,1 1 0 0,0-1 0 16,0 1 0-16,0 1 0 0,1-1 1 0,0 2 1 0,0 0 1 15,2 0 2-15,1 0 2 0,0-1-1 0,0-1 2 0,2 3 0 0,0 0 1 16,0-1 0-16,3 1 1 0,-1-1 1 0,0 3 1 0,2-3-1 0,-2 0 0 16,1 1 0-16,2-1 1 0,-2 1-2 0,2-1 0 0,0 1-1 0,-2-1 0 15,3 2-2-15,2-2-2 0,-3 2 0 0,1-2-3 0,1 1-1 16,1 0-1-16,-1 0-1 0,0 1 0 0,1 0-1 0,0-2-1 0,0 3 1 16,1-1-1-16,0-1 1 0,1 1-1 0,1-1 2 0,-1 1 0 0,0 0 1 15,2-2 0-15,1 4 1 0,-1-1-1 0,1-1 0 0,0 1 0 0,3 0 0 16,-2-1 0-16,3 0-1 0,-1 1 0 0,2 0 0 0,-3 2-1 15,4-2-2-15,0 0 1 0,0-1-2 0,0 2 1 0,2 0-2 0,0 1 2 16,1-2 0-16,0 0 2 0,2 0 1 0,1 1 1 0,0 0 2 0,2-1 2 16,0 1 0-16,0-1 2 0,1 1 2 0,3-2 2 0,-1 0 2 0,1 1 3 15,-1-1 0-15,5 0 2 0,-1-1 1 0,0 2-1 0,1-1 1 16,1-1-1-16,1-1-2 0,1-1-2 0,-1 2 1 0,3-2-2 0,0-2-1 16,2 1-1-16,-2-1-1 0,5-1-1 0,-3 0-1 0,2-1-1 15,2-2-2-15,0 0 0 0,1 0-2 0,-2 0 0 0,3 0 1 0,1 0 1 16,-4-2-1-16,4-1 1 0,0 0-1 0,-3 0-1 0,3-1 0 0,-1 1 1 15,-1-4-1-15,0 3 0 0,1-2-1 0,-2 0 0 0,1 1 2 16,-4-3 1-16,3 1 2 0,2-2 1 0,-6 1-1 0,2-1 4 0,0 0 4 16,-2 0 3-16,-1 0 5 0,2-1 5 0,-4-2 5 0,-1 3 5 0,0-3 5 15,0 2 4-15,-2 0 5 0,-1-1 3 0,-1 0 4 0,0-1 1 0,-2 0 4 16,0 0 2-16,-1 1-1 0,-2 0 0 0,-1-1-1 0,1 2-1 16,-2-2-3-16,-2 0 1 0,0 0-2 0,0 1-2 0,-1-1-4 0,0 1-2 15,-2-1-3-15,0 0-2 0,-1 0-2 0,0 1-3 0,-1 0-2 0,-1-1-5 16,0 2-1-16,-1-1-4 0,-1-1-2 0,0 2-3 0,-1-1-2 15,0 2-4-15,1-2-2 0,-2 3-1 0,0-2-2 0,-2 3-2 0,0-2-2 0,1 0 0 16,0 2-1-16,-3-1-2 0,1 1 1 0,0 1-1 0,-1-1-3 0,0 0 1 16,-4 2 1-16,2-2 0 0,1 2 3 0,-4 2 1 0,0-4 2 15,0 4 0-15,0-1 2 0,-3 1 2 0,0 0 2 0,0 1 0 0,-3 1 4 16,2-1 0-16,-1 0 1 0,-4 2 2 0,2 0-1 0,-2 0 0 0,3 0-2 16,-5 0 0-16,2 2-2 0,1 0 1 0,-1-2 0 0,-3 1-2 0,3 1 0 15,-1 1-1-15,0-3 0 0,-1 3-1 0,1-2 1 0,-1 2 0 16,0-2 0-16,2 3-2 0,-2-1 2 0,1-1-1 0,0 1-1 0,0 1 1 15,-1-1-2-15,2-1 1 0,1 3-1 0,-1-2 1 0,-1 2-2 0,3-1-1 16,-2 1 2-16,2-1-2 0,-2 2-1 0,4 0-1 0,0 2 1 0,-2-3-1 16,3 3 0-16,-2-1 0 0,2 2 0 0,-1-2 0 0,1 2-2 15,0 0 0-15,0-2 1 0,0 4-2 0,3-3 0 0,-3 4 0 0,1-2-2 16,3 0 1-16,-4 0-2 0,4 1 0 0,0 1 0 0,-1 0-1 0,3 1-1 16,-1-1 1-16,1 0 1 0,-1-1-2 0,2 3 0 0,0-1 0 0,0 2 0 15,1 0 0-15,1-1 1 0,0 0 2 0,0 1 0 0,2 2 3 0,0-2 1 16,1 0 1-16,0 0 1 0,2 0 1 0,1 2 2 0,1 0 1 15,1-3 2-15,1 1 2 0,1 0 2 0,1 2 2 0,2-2 1 0,0 0 1 16,1 0 0-16,3-2 0 0,1 2 2 0,1-1 1 0,3-2 1 16,-1 1 2-16,3-2 0 0,1 1 0 0,2-2 0 0,3 0-1 0,-1-1-1 15,4-1-3-15,0-3-4 0,5-1-4 0,0-1-5 0,2 0-4 0,5-2-6 16,-1 1-4-16,3-2-3 0,-1-2-6 0,3 1-3 0,2-2-4 16,-2 0-2-16,3-1-3 0,-3-1-1 0,1 0 1 0,-2-2 3 15,0 2 3-15,0-3 2 0,-1-1 4 0,-3-1 3 0,1 2 3 0,-2-3 7 16,-2-1 4-16,0 0 8 0,-3 0 6 0,0-1 8 0,-3-2 6 0,1 1 6 15,-4 0 5-15,0-1 4 0,-3-4 5 0,-3 3 7 0,-2 1 4 0,0-2 6 16,-2 0 2-16,-3 0 1 0,-1-1-2 0,-2 2-2 0,-1-3-3 0,-3 2-4 16,0 1-4-16,-2 0-5 0,-2 1-5 0,-2-1-4 0,1-1-5 15,-2 0-7-15,-2 2-6 0,-1 1-5 0,-1-1-6 0,1 2-5 0,-2-1-6 16,-1 3-6-16,-1-1-8 0,0-1-10 0,-2 4-11 0,3-1-13 0,-4 0-14 16,0 0-16-16,0 3-21 0,0 1-22 0,0 0-27 0,-1 2-30 0,1-1-42 15,-2 4-48-15,0-3-63 0,2 4-71 0,-3 0-42 0</inkml:trace>
  <inkml:trace contextRef="#ctx0" brushRef="#br0" timeOffset="47648.1089">16554 2246 162 0,'-5'-5'374'0,"2"-1"-88"15,0-1-84-15,-2 4-79 0,2-4-40 0,-2 2-19 0,0 2-7 16,1-2-4-16,-3 1-1 0,2-1 4 0,1 0 0 0,-4 2-1 0,0-1-7 15,2 1-8-15,-3 0-5 0,0 0-4 0,0 1-2 0,-1 0-2 0,-2 1-1 16,-1 1-1-16,2 0 0 0,-5 0-1 0,2 0 3 0,-2 1 3 16,0 3 1-16,-3-1 3 0,0 0 2 0,0 1 3 0,0 0 2 0,-3 3 0 15,3-2 2-15,-3 4 1 0,0-2-1 0,3 1-2 0,-5-1 0 16,2 3-3-16,0-1-2 0,1 1-3 0,-1 0-2 0,0 4-1 0,1-2-3 16,1 1-3-16,-2-2 0 0,3 4-4 0,-2 0-1 0,1-1-2 0,2 1-1 15,1 0-3-15,0 0 0 0,3 1-3 0,-2 1 0 0,3 0-1 16,0-1 0-16,3 2 0 0,2-2 0 0,-1 4 0 0,0-5-1 15,3 3 1-15,1 0 0 0,0-1 0 0,4-1 0 0,-1 2 0 0,2 1 0 16,2-3 0-16,1-1 0 0,0 1 0 0,4 0 0 0,0 0 1 0,1-1 0 16,3 0 0-16,2-2 2 0,1 0-2 0,2 1 0 0,0-1 1 0,4-1-1 15,-1-2 0-15,3 0-1 0,2 1-1 0,1-3-3 0,0-1-3 16,1 0-4-16,1 0-5 0,1 0-3 0,1-2-5 0,-1-2-4 0,2-1-3 16,0 1-3-16,0-3 0 0,-1 2-1 0,1-2-1 0,0-2 1 15,-2 2 2-15,1-3 1 0,-3 1 3 0,3-1 3 0,-2-2 6 0,-3 1 5 16,1-3 5-16,-1 1 7 0,-1-1 4 0,-2-1 3 0,-1-1 3 15,-1 0 3-15,1-1 4 0,-5 0 2 0,0-3 5 0,-2 0 0 0,-1 1 0 16,-3-5 0-16,2 2-3 0,-3-2-5 0,0 0-3 0,-2-1-4 16,1-2-4-16,-4 0-3 0,0-2-3 0,-1 1-5 0,-1-1-6 0,-1-2-3 15,0 3-3-15,0-2-4 0,-1-1-2 0,-1 2-1 0,0 1 0 16,-1-1-1-16,0 0 2 0,-2 1 0 0,1 1 2 0,-1 0 1 0,0 0 0 16,0 2 3-16,1 1 1 0,-3 2 1 0,0-2-1 0,0 2 1 0,1 1 0 15,-2 2 1-15,-1 2 0 0,-1-2 0 0,0 1 0 0,0 1 0 0,-2 1 0 16,-1 1-1-16,-1 2-1 0,0-2-2 0,-2 5 0 0,0-4-1 15,-2 4 3-15,-1 1 1 0,-1-1 2 0,0 1 3 0,-2 0 0 0,1 2 2 16,-1 0 2-16,-3 0 2 0,1 2 1 0,-1 0 1 0,1-2 2 16,1 3 0-16,-4 1 3 0,2-1 0 0,-1 2 1 0,2-3-1 15,-3 3-1-15,2-1 0 0,0 2-1 0,-2 2 1 0,4-2 0 0,-2 1 0 16,2 1 0-16,-1-1 0 0,1 3 1 0,-1-1-1 0,3-1 1 0,-1 1 0 16,2 2-2-16,0 0 1 0,0-1 1 0,1 4-1 0,3-2-1 0,-1 1 0 15,1-2 0-15,1 4-1 0,3 0 1 0,-2-3 0 0,3 5-2 16,3-2 1-16,0 0 0 0,-1 1 1 0,2 1-1 0,3 1 1 0,0 0 1 15,1-1 0-15,1 4 0 0,2-2 0 0,2 1 0 0,0 0 0 16,1-1-1-16,0 0 0 0,2 1 0 0,1-1-1 0,4 0-1 0,-4 0-2 16,2-1-3-16,0 1-1 0,4-2-2 0,0-1 0 0,2 1-1 15,-3-2 1-15,3 0-1 0,0-1 1 0,2-1-1 0,2-2 0 0,0 2-2 16,0-3 0-16,2 1 1 0,2-3 0 0,-1 1 0 0,3-1-2 16,1-3-1-16,0 1-1 0,2-2-3 0,1 1-2 0,-2-2-1 0,4 0-1 15,0 0-1-15,-1-3 1 0,2 0 1 0,-1 0 1 0,0 0 1 0,2-2 3 16,1 1 1-16,0-2 3 0,-1 0 4 0,-2-2 4 0,1 1 4 15,-1-1 1-15,0-1 3 0,0 1 4 0,0-3 4 0,-1 0 3 0,-2-1 3 16,-2-2 6-16,2 3 4 0,-2-3 4 0,1-1 3 0,-3 1 1 16,-2-3 3-16,-1-1 2 0,-1 0 3 0,-1-2 1 0,-1 1 3 0,-2-3 1 15,-2 2 1-15,0-3 1 0,-3-1-4 0,1-1-2 0,-3 2-5 0,-2-1-3 16,-1-1-5-16,-2-1-4 0,-3 1-3 0,0 1-6 0,-1-2-3 16,-4 0-7-16,0 2-4 0,-1-1-5 0,-3 1-4 0,-1 2-5 0,-2-2-5 15,-1 0-5-15,-2 4-2 0,0-1-3 0,-3 0-1 0,-3 3-6 16,0-2-7-16,0 2-9 0,-5 4-12 0,0-2-15 0,-3 1-16 0,-2 3-17 15,-3-1-15-15,1 4-22 0,-3 0-27 0,-4 2-37 0,2 0-44 0,-3 4-60 16,-3 0-72-16,0 2-58 0,-4 3-54 0,2-1-25 0</inkml:trace>
  <inkml:trace contextRef="#ctx0" brushRef="#br0" timeOffset="49097.6187">14760 3575 229 0,'-7'-5'272'0,"2"1"-103"0,-3-2-58 0,1 4-35 0,2-3-17 16,-3 2-6-16,2-1 0 0,-2 4 5 0,-1-3 2 0,0 1 4 0,1 0 3 15,-1 2 0-15,1 0-3 0,-3 0-3 0,0 0-3 0,0 0-6 16,1 2 0-16,-4 0 0 0,2 1-3 0,-4-1-1 0,2 3-2 0,-2-2-1 15,1 1 0-15,-3 3 0 0,2-1 1 0,-2 1-1 0,1-1-1 16,1 1-1-16,-2 3-3 0,1-1-1 0,0 0-4 0,1 1-3 0,-1 2-5 16,2 0-4-16,0 0-2 0,0 2-4 0,2-2-3 0,-2 4-1 0,3-2-3 15,0 1-1-15,0 0-1 0,1 3-1 0,1-4 1 0,1 6-2 16,-1-5 0-16,2 3-1 0,2 0 0 0,1-1-1 0,2-1 0 0,-1 2 0 16,2 0 1-16,0-1-1 0,2-2-1 0,2 1 2 0,0 1-1 15,2-3 1-15,-1 2-1 0,2-1 0 0,3-2-1 0,0 1-1 0,3-2 0 16,-2-1-4-16,4 2-2 0,1-3-4 0,2 0-2 0,1 0-5 0,2-1-4 15,-1 0-6-15,6-2-6 0,-2-1-8 0,2 1-5 0,1-3-4 16,3 1-2-16,1-2-2 0,-1-1-3 0,2-2-2 0,2 0-2 0,-2-2 1 16,1-1 0-16,1 1 4 0,1-1 4 0,-1-4 1 0,0 3 5 15,-1-2 6-15,1-1 4 0,1-1 4 0,-2 1 4 0,-1-2 5 0,0 0 5 16,0-1 7-16,-2-1 8 0,-2 0 6 0,1-2 6 0,-2 1 2 16,1-2 5-16,-3 2 3 0,-2-5 5 0,1 3 6 0,-2-4 5 0,-5 1 5 15,2-1 3-15,-4 0 4 0,1-1 2 0,-4-1 0 0,-1 1 0 0,-1-1-3 16,-3-1 0-16,-1 2-3 0,-2-3-3 0,-2 2-2 0,-2 0-4 15,1 2-4-15,-2-3-5 0,-1 1-3 0,-1 3-6 0,-4 0-4 0,3-3-5 16,-2 3-5-16,-1 2-2 0,-1 0-4 0,1 0-1 0,-2 1-4 16,1 1 0-16,-1 2 2 0,-3-1-1 0,1 2 0 0,1 2 0 0,-1-1-1 15,-3 1-1-15,2 4 1 0,-2-2 0 0,0 1 3 0,-1 3-1 16,-1-1 3-16,1-1 1 0,0 4 3 0,-4 0 1 0,1 0-1 0,0 0 1 16,0 4 1-16,-2-4-1 0,3 3 1 0,-3 1 2 0,1-1 0 0,1 2-1 15,-2-3 3-15,1 4 0 0,-1-2 2 0,1 1 1 0,-2 0 1 16,1 0 0-16,1-1 2 0,-1 2 0 0,-2 0 1 0,4 0 1 0,-1 1-1 15,1 0 1-15,-4 0 0 0,5-1-3 0,-3 2 0 0,1 0-2 0,2-1-2 16,-1 2-1-16,-1 0-3 0,4 0 1 0,-4 0-3 0,2 3 1 16,2-1-2-16,-2 0-1 0,1 0-2 0,1 1 0 0,0 2-1 0,1 0-1 15,-1 1 2-15,2 0-1 0,0 0 1 0,0 1 0 0,0 1 0 16,2 2 1-16,0-3 1 0,-1 2-1 0,3-1-1 0,-2 2 0 0,2-1-2 16,1 0 2-16,1 1 0 0,0-1-1 0,-1 0 0 0,3 0-1 15,0 2 1-15,2-3-1 0,0-1-3 0,1 2 0 0,0-2 0 16,3 1-2-16,-2 0 0 0,3-3 0 0,3 1-1 0,0 2 0 0,0-4 0 15,2 3-1-15,3-3 0 0,0-1-1 0,3 3-1 0,0-4 1 0,1 1 0 16,3 0-2-16,2-2 0 0,1 0-1 0,2 1 0 0,2-2-3 16,2-3-2-16,2 1-1 0,0-1-3 0,4-2 1 0,0 1-2 0,2-2-1 15,3-1-1-15,0 0 0 0,1-2 1 0,0-2-1 0,2 0 1 0,0-1 1 16,1-2 2-16,-1 1 2 0,-1-2 3 0,-1-1 3 0,3 1 4 16,-4-3 3-16,2 1 4 0,-2-2 5 0,-2 0 5 0,0-1 8 0,-1 0 7 15,-4-2 7-15,2-1 5 0,-3-1 5 0,-2 1 5 0,0-2 4 16,-4-2 3-16,1 0 7 0,-3 0 5 0,-1-3 4 0,-3-1 4 0,-2-1 1 15,0 1 1-15,-2-2-2 0,-3-2-5 0,-1 1-3 0,-3-2-1 0,-1 0-2 16,-2-1-2-16,-2 2-2 0,-1-3-5 0,-3 2-6 0,-1 0-6 16,0 1-9-16,-2 1-5 0,-3 0-6 0,-2 0-6 0,0 3-3 0,-4 0-3 15,1 1-3-15,-2-1-7 0,-3 5-7 0,0-1-11 0,-1 3-12 16,-1 0-11-16,-3 2-15 0,2 1-17 0,-3 3-20 0,-1 1-24 0,0 2-35 16,-2 3-41-16,0 1-50 0,1 2-56 0,-2 2-71 0,1 1-79 15,-1 1-44-15,0 4-24 0</inkml:trace>
  <inkml:trace contextRef="#ctx0" brushRef="#br0" timeOffset="50431.0804">16928 4463 192 0,'-6'-7'411'0,"1"1"-92"0,-1-1-129 15,0-1-73-15,-1 1-44 0,-2-1-23 0,3 1-15 0,-3 1-6 0,1-1 0 16,-1 0 3-16,0 0 3 0,-1 0 1 0,-1 2 1 0,3-1-1 16,-1-1-3-16,-2 2-3 0,1 0-4 0,-1 1-6 0,-1-1-3 0,0 2-3 15,1 1 1-15,-3-2-3 0,1 1 0 0,-2 3 0 0,-1-2 1 0,0-1 2 16,-2 3 1-16,1 0 2 0,-1 0 1 0,-2 3 2 0,0-1 4 0,-2-2 3 15,3 3 4-15,-5 2 1 0,2-1 3 0,-2 1 3 0,2 1 0 16,-2 0 2-16,1 3 1 0,-2-2 1 0,2 2 1 0,-2 0 1 16,1 3 1-16,-1-3 0 0,1 5 0 0,2-1-1 0,-2 2-2 0,2-1-2 15,0 1-4-15,5 1-1 0,-4 1-3 0,4 1-1 0,1 1-4 16,1-1-1-16,2 2-1 0,1 0-1 0,0 0-3 0,4 1-2 16,1 1 1-16,1 2-2 0,4-2-1 0,-2 2-1 0,4 0 0 0,4-2-2 15,0 4 0-15,2-3-3 0,2 1 0 0,0-1-2 0,5 0-1 16,-2-1 0-16,4 1-3 0,0-3 0 0,2 0-1 0,-1 0-3 0,4-2-1 15,-1-1-3-15,1 0-2 0,1-2-1 0,1-1-2 0,1-2 0 16,1 0-2-16,1-2-2 0,0 0-4 0,0-3-2 0,2-1 1 0,0 0-4 16,0-1 0-16,2-2-1 0,-1 1 1 0,0-3-1 0,2-1 1 15,-1 0 1-15,-1-3 1 0,2 1 1 0,-1 0 1 0,-1-1 3 16,1-3 2-16,1 2 2 0,-4-4 1 0,4 1 2 0,-3-2 3 0,1 1 2 16,-2-2 2-16,0 0 1 0,0-1 2 0,0 0 0 0,-4-2-1 15,0 0-1-15,-2-2 0 0,-1 0-4 0,1-1 0 0,-5-3 0 16,1 2-1-16,-2-3-2 0,-1 1 1 0,-1 0 0 0,-2-1 1 0,-2-1 2 15,-2-1 2-15,0 1-1 0,-1 1 0 0,-2 1 1 0,-1-1 0 16,0-1 2-16,-2 1 4 0,-2 1 4 0,0 0 5 0,1 3 4 0,-2-2 5 16,-1 2 1-16,-2 0 0 0,0 2-1 0,0-1-3 0,-1 0 1 15,-4 1-2-15,3 2 0 0,0 0 0 0,-4 0-2 0,-1 2-3 0,2-2-4 16,-3 1-5-16,-1 1-5 0,-2 0-4 0,1 0-3 0,-4 1-2 16,-1 0 1-16,1 2-1 0,-1-1 0 0,-2 1 0 0,-1 2 2 15,1-1 0-15,-2 3 2 0,-2-1 0 0,1 1-1 0,-3 1 1 0,2 2-2 16,-1 0 1-16,0 0-2 0,-1 0 1 0,1 2-1 0,0 1 1 0,0 0 2 15,1 0 1-15,-1 1 1 0,3 1 0 0,-4-1 1 0,4 2 1 16,1 2 1-16,0-1 1 0,1 1 3 0,-1 1 1 0,2-1 2 16,1 2 1-16,-1 0 0 0,2 1 1 0,0 1 0 0,2 1 0 0,-1 1-1 15,3-1-1-15,-3 2 0 0,5 0 0 0,0 1 0 0,-1 1-1 16,3 2-2-16,1 0 0 0,3 0-2 0,-3 1-1 0,4-1-4 0,1 4-2 16,1-2-1-16,0 1-2 0,2 1-1 0,1-1-2 0,2 3-1 15,2-3-2-15,0 2-3 0,1-3 0 0,2 1-3 0,1 1-2 16,1-2 0-16,3 0-1 0,0-2-2 0,1 1 1 0,2 0-1 0,1-1 2 15,2-1-2-15,-2-2 0 0,3-1-2 0,1 1-2 0,2-3 0 16,-1 0 1-16,2-3 1 0,3 0 4 0,-1 0 2 0,1-3 1 0,3 0 2 16,-3-2 2-16,4-2 0 0,2-2 1 0,0-1 1 0,3-1 4 15,-1-2 5-15,2-1 3 0,1-1 2 0,0 0 3 0,0-2-1 0,1-1 2 16,-1 0 1-16,3-2 1 0,-2-2 1 0,2 0 1 0,-3-1 2 16,2-2 2-16,-1-1 0 0,-2-1 0 0,1-1 0 0,-2-1 2 15,-2-1 2-15,0-1 2 0,-2-1 3 0,-3 0-1 0,1-2 3 0,-6 0 3 16,1 0 3-16,-2 0 1 0,-3-1 2 0,-4 1 0 0,-1 1 1 15,-3 0-2-15,0-1 0 0,-5 2-4 0,-3 0-4 0,-1 1-6 16,-1-2-5-16,-3 3-7 0,-5 2-12 0,0-3-18 0,-3 2-22 0,-5-1-23 16,0 3-31-16,-7 0-34 0,-3-1-53 0,-3 4-60 0,-1 1-87 15,-4 2-101-15,-3-2-61 0,-5 2-41 0,2 1-18 0</inkml:trace>
  <inkml:trace contextRef="#ctx0" brushRef="#br0" timeOffset="55030.5255">14248 1809 59 0,'0'0'65'0,"0"0"-3"0,0 0-2 16,0 0-4-16,0 0-4 0,0 0-5 0,0 0-6 0,0 0-6 0,0 0-6 15,0 0-2-15,0 0-2 0,0 0-1 0,0 0 4 0,0 0 2 16,0 0 1-16,0 0 2 0,0 0 3 0,0 0 2 0,0 0 1 0,0 0 2 16,0 0 1-16,0 0 0 0,0 0 3 0,0 0 0 0,0 0 0 0,0 0-1 15,0 0-2-15,0 0-4 0,0 0-4 0,0 0-6 0,0 0-7 0,0 0-6 16,0 0-4-16,0 0-6 0,0 0-8 0,0 0-4 0,0 0-6 15,0 0-4-15,0 1-3 0,0 0-1 0,0 1-1 0,0 1 3 0,0 0 3 16,0 1 6-16,0-1 7 0,0 1 4 0,0 1 2 0,0 0 5 16,0 2 4-16,0-2 1 0,0 3 2 0,0-1 0 0,0 2 1 0,0 0 0 0,0 0-1 15,0 2-4-15,0-1-3 0,0 1-4 0,0-1-2 0,0 0-3 16,0 3 0-16,0-1 0 0,0 0 2 0,0-2 1 0,0 2 2 0,0 0 0 16,0-1 2-16,-2 0 1 0,2 1 3 0,0-3 1 0,0 3 0 0,0-4 2 15,0 1 0-15,-1-2 1 0,1 1-2 0,0-1-3 0,0-2-7 16,0 0-7-16,0 2-10 0,0-4-6 0,0 1-9 0,0-1-6 0,0-3-4 15,0 4-4-15,0-4-2 0,0 0-2 0,0 0-4 0,0 0-13 16,0 0-16-16,0 0-23 0,0 0-24 0,0 0-18 0,0 0-14 0,0-4-21 16,0-1-27-16</inkml:trace>
  <inkml:trace contextRef="#ctx0" brushRef="#br0" timeOffset="55513.6564">14271 1819 124 0,'0'0'188'0,"0"0"-28"0,0 0-20 0,0 0-16 0,0 0-10 15,0 0-8-15,0 0-8 0,0 0-9 0,0 0-10 0,0-3-8 0,2 3-8 16,0-2-8-16,-2 1-10 0,1 1-11 0,1-2-9 0,-1 1-7 0,4 1-7 16,-2-1-5-16,0-2-4 0,2 1-3 0,1 1-1 0,-1-2 1 0,4-1 1 15,-1 3 0-15,0-2-2 0,0 0 0 0,5 0 4 0,-2-1 5 0,1 0 2 16,0 1 1-16,0 0 3 0,2-2 1 0,-1 1 4 0,4 1 3 15,-4-1 0-15,4-1 0 0,0 2 3 0,-2-1 3 0,1 1 4 0,0 0 5 16,-2 0 2-16,3-1 0 0,-2 2 1 0,0-1 1 0,0 0-2 0,-1 0-1 16,-1 0-2-16,-1 2-1 0,1-1-1 0,-2-1 0 0,0 2-3 0,-1-1-3 15,-2 1-5-15,-1-1-5 0,1 0-4 0,-1 2-4 0,-3 0-2 0,0 0-5 16,1 0-1-16,0 0-3 0,-2 0 0 0,-1 2-3 0,1 0 0 16,1 1-1-16,-3-2-1 0,2 4-1 0,-1-1 0 0,0-1 2 0,-1 2 1 15,3 1 3-15,-2-1 2 0,0 4 2 0,-1-2 0 0,3 1 2 0,-3 1-2 16,1-3 0-16,-1 5-1 0,1 0 1 0,1-1-1 0,0 3 0 15,-1-1-1-15,0-2-1 0,-1 2 0 0,3 1-2 0,-2-2 0 0,0 2 0 16,-1 1-1-16,3-2 1 0,-4 0-1 0,1 1 0 0,1-1 1 0,-1 0-1 16,-1 0 2-16,2 0 0 0,-2-2 1 0,2 0-1 0,-1-2 4 0,-1 2-1 15,2-3 0-15,-2 1 0 0,0-3 1 0,0 0 3 0,0-1 1 16,0 1 6-16,-2-2 1 0,2 1 4 0,-3-3 3 0,1 1 3 0,-1-2 0 16,-2 0 2-16,0 0 1 0,-4 0 0 0,0-2 0 0,-3 1-1 0,0-1-1 15,-2 0-1-15,-3-1-6 0,-4 1-8 0,2-1-14 0,-2-1-14 0,-2 1-21 16,0 1-25-16,-2 2-23 0,2-5-27 0,-3 5-31 0,1 0-36 0,1 0-41 15,-3 0-50-15,2 0-69 0,0 2-82 0,0 1-46 0</inkml:trace>
  <inkml:trace contextRef="#ctx0" brushRef="#br0" timeOffset="56236.0736">15760 2341 19 0,'0'0'143'0,"0"0"-11"0,0 0-7 0,0 0-9 0,-1 0-9 0,-1 2-10 16,2-1-14-16,-2-1-12 0,2 2-14 0,-1-2-7 0,-1 5-8 15,2-5-3-15,0 2-7 0,0 1-1 0,0 1-4 0,0-1 0 0,2 2 1 16,-1 0 1-16,-1 2 1 0,2-2 2 0,-2 2 2 0,2 2 2 0,-1 1 1 15,-1 0-1-15,2 4-4 0,-2-2-2 0,0 1-4 0,0 0-4 16,0 3-2-16,2 0-3 0,-2 1-3 0,0-1-3 0,1 2-1 0,-1-3 0 16,2 4-1-16,-1-2 0 0,-1 1 0 0,3-2 0 0,-3 3 1 15,2-4-1-15,-1 2 0 0,2-2-3 0,-1-1-4 0,0 0-6 0,-1 1-8 16,3-2-6-16,-3-3-6 0,1 1-11 0,-1-1-12 0,3-1-14 0,-3-2-15 16,1 0-6-16,-1-1-4 0,2-2-3 0,-1 1-1 0,-1-2 2 15,-1 0 7-15,0-3-6 0,0 0-9 0,0 0-15 0,0 0-15 16,0 0-7-16,0 0-7 0,0-5 2 0</inkml:trace>
  <inkml:trace contextRef="#ctx0" brushRef="#br0" timeOffset="56630.2752">15777 2515 136 0,'0'-12'197'16,"2"2"-5"-16,-2 1-9 0,2 0-9 0,-1 1-12 0,-1 1-11 0,2 2-10 16,0 0-12-16,-1-2-10 0,1 4-13 0,-1-2-11 0,3 5-12 15,-3-4-9-15,2 1-7 0,3 1-10 0,-3 2-8 0,4-3-10 0,-1 1-8 16,2 2-6-16,1 0-5 0,1 0-2 0,1 0-3 0,3 0 0 15,-1 0-1-15,1 0 3 0,1 0 0 0,0 0 2 0,3 0 1 0,-1 0 1 16,-1 0 0-16,5 0 0 0,-3 0 0 0,0-2-1 0,2 2 0 16,-1-1 2-16,-1-1 0 0,1 2 2 0,-2-2-1 0,0 1 2 0,0 1 1 15,-2-2 1-15,2 0 2 0,-2 0 2 0,-2 1 0 0,1-1 3 0,-5 1 0 16,2-1-1-16,-3 1 1 0,0 1-1 0,-2-2-3 0,2 0-2 16,-3 2-3-16,0 0-4 0,-2 0-5 0,0 0-7 0,-1 0-4 0,-1 0-8 15,2 0-5-15,-3 2-3 0,2 0-3 0,-2-1-3 0,2 1-2 0,-1 1-2 16,-1 1 0-16,5 0 1 0,-4 1 2 0,1 2 2 0,-1 2 2 15,3-1 5-15,-3 1 4 0,2 2 4 0,1 1 3 0,0-1 1 0,1 4 3 16,0-1 1-16,-1 1-1 0,0 0 2 0,0 0 0 0,1 1 0 16,0 0 1-16,3-1 0 0,-4-1 0 0,1 1 0 0,0 2-1 0,2-3 0 15,-3-1 0-15,2 1 0 0,-3-2-1 0,2 0 0 0,-2-2-1 16,2 0-1-16,-1-1 0 0,-1-1-3 0,-2-2-2 0,1 0-2 0,1-2 0 16,-2 1-2-16,-1 0 0 0,0-2-1 0,-1-2 1 0,-2 0-2 15,0 1 2-15,-4-1-4 0,2-1-3 0,-4 0-12 0,-3 0-15 0,-3 0-23 16,-4-1-27-16,0-1-37 0,-6 2-42 0,-4-1-78 0,-2 1-95 15,-4 0-75-15,-6 0-66 0,0 0-33 0</inkml:trace>
  <inkml:trace contextRef="#ctx0" brushRef="#br0" timeOffset="57829.3856">14512 3958 112 0,'-4'-3'461'16,"3"1"-55"-16,-1-1-80 0,0-1-79 0,2 3-74 0,-3-2-42 16,3 2-28-16,-1-2-10 0,-1 0-5 0,2 2-1 0,-3 0-3 0,3-1-3 15,-1 1-4-15,-1-1-7 0,2 2-8 0,0 0-8 0,0 0-8 16,0 0-10-16,0 0-9 0,0 0-9 0,0 0-9 0,0 0-8 0,0 0-8 16,0 0-6-16,0 0-7 0,0 0-5 0,0 0-5 0,0 0-2 0,0 3-2 15,0-1 0-15,0-1 0 0,0 3 1 0,0-1-2 0,0 1 1 16,0-1 1-16,0 2 3 0,-1 0 3 0,1 1 3 0,-2 3 6 0,0-1 6 15,2 1 4-15,-1 1 3 0,-1 0 1 0,2 1 2 0,-2 0 1 0,2 0 2 16,-1 2 1-16,-1-3 0 0,-1 0 1 0,3 2-3 0,-2-4-4 16,2 3-2-16,-1-4-6 0,-1 2-3 0,2-1-7 0,-1-2-3 0,1 0-3 15,0 0-1-15,0-4-1 0,0 3 4 0,0-2 6 0,0-2-3 16,0-1-4-16,0 0-8 0,-2-1-9 0,2-2-7 0,-3 0-8 0,3-1-2 16,-1-4 2-16,1 1-1 0,-2-2-1 0,2-2-2 0,-1 0-1 0,1-1-8 15,-2-4-11-15,0 1-3 0,2-2 3 0,-3 2 8 0,1-4 11 16,1 0 13-16,-1-3 18 0,-1 4 17 0,1-4 17 0,2 3 14 0,-3-1 18 15,3 2 13-15,-1 0 13 0,1 2 13 0,-2 1 13 0,0 0 12 16,2 3 9-16,-2 1 10 0,0-2 7 0,1 5 3 0,1-1-1 0,0 2-6 16,0 1-8-16,0 0-11 0,1 1-10 0,1 2-11 0,0-1-13 15,2 1-10-15,-3 0-10 0,4 2-9 0,0-2-7 0,1 0-8 0,1 2-7 16,2 0-6-16,0-1-7 0,1 1-4 0,2-1-3 0,0 2-1 16,2-2-2-16,-1 1 0 0,-1 1 1 0,2-1 3 0,-1-2-1 0,1 3 2 15,1 0 0-15,-1 0 2 0,-2 0 0 0,2 0 1 0,1 0 1 0,-1 0 3 16,-1 0 0-16,0 0 2 0,0 0 1 0,-1 0 0 0,2 0 4 15,-1 0 1-15,-1 0 1 0,-1 0 3 0,2 0 2 0,-2 0 0 0,-2 0 1 16,1 0-1-16,1 0 0 0,-3 0-2 0,-2 0-2 0,2 0-2 16,-2 0-2-16,-1 0-2 0,1 3-2 0,-1-2-4 0,-1 0-4 0,0 1-3 15,1 1-2-15,-4 0-3 0,2 1-1 0,1 0-1 0,-1 0-1 16,0 2 0-16,0 0 0 0,1 0 0 0,-3 2-1 0,2 1 3 0,-1 1 1 0,2 2 1 16,-1-2 2-16,-1 4 2 0,0-2 0 0,-1 3 2 0,2 2 0 15,-3-3 2-15,2 4 1 0,-2-1 1 0,2 0-1 0,-1 1 2 0,-1-2-1 16,0 2 0-16,0-1-2 0,0 1 1 0,0-1 1 0,-1-1-2 15,-1-1 0-15,2 0-1 0,-2-2 0 0,1 0 0 0,-1-1 0 16,-1-2 2-16,0-2 2 0,-3 2 1 0,1-3 3 0,-1 1 2 0,-1-2 2 16,-1-2 2-16,-2-1 2 0,-3 0-2 0,-1-2-3 0,-1 2-11 0,-4-3-14 15,-2 0-23-15,0 0-32 0,-5-3-46 0,1 2-54 0,-2-2-98 16,-3 0-120-16,0 0-70 0,0-1-46 0,-3 1-25 0</inkml:trace>
  <inkml:trace contextRef="#ctx0" brushRef="#br0" timeOffset="58430.5568">15855 4585 286 0,'0'0'426'0,"0"0"-92"0,0 0-132 0,2-1-88 16,-1 1-70-16,-1 0-41 0,2 0-25 0,1 0-11 0,-2 0-2 15,3 0 4-15,-3 1 6 0,2 0 7 0,1 3 6 0,-3-1 3 0,4 0 3 16,-2 1 3-16,2 0 4 0,-1 3 2 0,1-1 3 0,-2 2 3 16,-1-1 4-16,1 2 4 0,0 1 2 0,-1 0 4 0,1 3 1 0,-1-1 2 15,0 2 1-15,-2-1 1 0,0 2 3 0,0 3-1 0,0-1 1 16,0 0-1-16,0 3-2 0,-2-1-3 0,0 0-3 0,2 3 0 0,-1-3-3 15,-1 2-1-15,2-1-1 0,-2 0-4 0,2-3-4 0,0 2-8 16,0-2-10-16,0-2-13 0,2 0-15 0,-2-2-16 0,3 0-16 16,-1-3-19-16,0 1-20 0,2-3-19 0,1-1-18 0,-2-2-19 0,0 0-18 15,2-2-51-15,1-1-66 0</inkml:trace>
  <inkml:trace contextRef="#ctx0" brushRef="#br0" timeOffset="58846.4244">16018 4713 237 0,'0'-8'431'0,"0"1"-62"0,0 0-68 16,1 2-70-16,-1 0-43 0,2 2-32 0,-1-1-20 0,1 1-14 15,1 0-14-15,-1 0-11 0,1-1-13 0,0 3-10 0,2 0-10 16,-1-2-9-16,1 1-8 0,3 1-11 0,0-1-9 0,1 2-12 16,3-1-6-16,-1-1-6 0,1 2-6 0,1 0-3 0,1 0-1 0,1 0 1 15,2 0 2-15,-3 0 1 0,3 2 2 0,0-1 2 0,0 1 1 16,-1 1-1-16,3 0 1 0,-5-1 2 0,3 2 2 0,-1-1 1 0,-2 3 2 15,2-4 1-15,-2 3 2 0,-1-2 3 0,-1 1 0 0,1 1 0 16,0 0 1-16,-4 0 1 0,-1-1 0 0,2 2 0 0,-1-1-3 16,-1 2 0-16,-1-1-2 0,-1-1-2 0,1 2-1 0,-2 1 0 0,0 0-2 15,0 1-2-15,0 1-1 0,-2-1 2 0,3 1-2 0,-3 0 1 0,0 2 0 16,1 0 1-16,-1 2 0 0,0-2-1 0,0 1 1 0,0 2 1 16,-1 0 0-16,2-2 1 0,-2 4 0 0,0-5 2 0,-1 2 0 15,2-1-1-15,-1 1 0 0,0-2 0 0,-1 0-1 0,-1-2 1 16,2 2-1-16,-1-3-1 0,-1 2 0 0,2-4-2 0,-2 0 0 0,0 1-1 15,0-1 0-15,0-3-2 0,0-1 0 0,0 2-1 0,0-3 0 16,-2-1 2-16,2 1-2 0,-1 0 0 0,-1-1 0 0,2-1 1 0,-1 0 1 16,-3 0-1-16,0 0-1 0,-1 0-1 0,-3-1-3 0,0-1-8 15,0-1-4-15,-4 2-8 0,-1-2-9 0,-4 0-11 0,-1 0-12 0,-4 0-16 16,-1-1-20-16,-4 0-25 0,-2 1-39 0,-1-2-46 0,-5 1-89 16,1-1-114-16,-6 1-65 0,-2 0-41 0,-3-2-17 0</inkml:trace>
  <inkml:trace contextRef="#ctx0" brushRef="#br0" timeOffset="60447.1198">14680 1971 64 0,'0'0'114'0,"0"0"1"0,0 0 2 0,0 0-1 0,0 0-2 16,0 0-7-16,0 0-8 0,0-2-11 0,0 1-9 0,0-1-7 0,0 2-4 15,2-2-6-15,-2 1-7 0,2 1-7 0,-1-2-7 0,-1 1-3 0,3 0-2 16,-1-2-1-16,0 1-3 0,1 1 0 0,0-2 0 0,0 1 2 15,1 0 2-15,1 1-1 0,-1-2-5 0,0 2 2 0,0-1 2 0,1-1 4 16,-2 2 4-16,0-1 1 0,3 1 2 0,-1-3 2 0,-1 3 0 0,0 0-2 16,1-2-1-16,-1 2-3 0,1-3 0 0,1 3-3 0,1-3-1 0,-3 1-3 15,4 3-4-15,0-4-3 0,-2 1-2 0,2 1-1 0,0-1-3 16,3 1-2-16,0-1-2 0,-1-1-1 0,2 3-2 0,0-2 1 0,2-1-3 16,-3 2 1-16,2 1-1 0,2-2-1 0,-2-1 1 0,3 3 0 0,-2-2 0 15,2 2 0-15,-2-1-1 0,3-1 1 0,-2 2 1 0,0-1 0 0,0 1 1 16,0-1-1-16,-2 0 1 0,4 2-1 0,-4-1 0 0,1 1-2 0,-1 0 1 15,1 0-2-15,1 0-1 0,-3 1-1 0,1-1 0 0,-2 4-1 0,3-3-2 16,-1 1 0-16,1 1-2 0,-1 0 1 0,1 0-2 0,0-1 0 16,-1 3 0-16,2 0 1 0,-2-1-2 0,1 0 0 0,-1 1 0 0,1 2-1 15,1-2 0-15,-2 2-1 0,0-2 0 0,0 2 0 0,1 0 0 0,1-1-2 16,-1 1 1-16,-2 1 0 0,4 0-2 0,-3 0 1 0,1-1 0 0,0 2-1 16,0-1 1-16,-3 1 1 0,2 0-1 0,1 0 2 0,-2 2 0 15,1-3 1-15,0 4 1 0,-1-3 2 0,2 3-1 0,-3-2 0 0,3 0 1 16,-3 2 2-16,3 0 1 0,-3 0-1 0,1-2 1 0,0 3-1 15,-1-1 1-15,0 0 0 0,0 1-1 0,0 0 1 0,0-1 0 0,0 0 0 16,-3-2 0-16,2 1 0 0,-1 2 0 0,1-3 0 0,-1 2-2 16,1 0 1-16,-2 0-1 0,-2-3 1 0,2 2-2 0,3-1 1 0,-5 1-1 15,2-1-1-15,0 1 1 0,-2-1-1 0,1-1-1 0,-1 0 0 0,1 2 0 16,0-3 0-16,-1 4 0 0,-1-3-1 0,0-1-1 0,0 1 1 16,1-1 0-16,0 1-1 0,-1 0 0 0,0-1 1 0,0 0 0 0,0 1-1 15,0 1 1-15,0-1 0 0,0-1 0 0,-2 0-1 0,4-1 0 0,-4 1 1 16,4 0-1-16,-3 0 1 0,1-1 0 0,-1 2 0 0,1-2 0 15,0 1 0-15,2-1 0 0,-2 0-2 0,0 0 1 0,-2 3 0 16,2-5 0-16,0 3 0 0,-2-1 0 0,3 0 0 0,-3-2 2 0,2 2-1 16,-2-2 0-16,2 2-1 0,0-3 0 0,-2 1-1 0,2-1 2 0,-2 1 0 15,0-2 2-15,-1 1-2 0,-1 0 0 0,2-1 0 0,-1-1 1 16,-2 1 0-16,2-1 1 0,-1-2 0 0,-1 2 3 0,2 0-1 0,-2-2 3 16,1 0 1-16,-1 0 2 0,0 0 0 0,0 0 3 0,0 0 0 0,0 0 3 15,0 0 0-15,0 0 2 0,0 0-2 0,0 0 1 0,0 0-2 16,0 0-5-16,0 0-3 0,0 0-4 0,0 0-4 0,0 0-5 15,0 0-6-15,0-2-9 0,0 2-12 0,0-2-12 0,0 0-12 0,0-1-12 16,-1 1-12-16,-1-1-12 0,2-1-12 0,-1 0-10 0,-1 1-13 0,2-2-15 16,-2 1-12-16,1-1-13 0,-1 1-11 0,1-1-10 0,-3 0-6 0,1 0-3 15,2 1 0-15,-4-1 3 0,0 0 8 0,2-2 10 0,-2 4 10 16,1-2 14-16</inkml:trace>
  <inkml:trace contextRef="#ctx0" brushRef="#br0" timeOffset="60830.3324">16022 2578 52 0,'-4'-2'102'0,"0"-3"5"0,-1 2 6 0,1-1 8 15,1 1 2-15,2 1 3 0,-3-1 0 0,1 0-1 0,1 0-2 0,-1-1-3 16,2 3-2-16,-3-2 0 0,3 0-2 0,-2 2-2 0,3-1-4 16,-1 1-4-16,1-2-7 0,-2 1-8 0,0 2-9 0,2-3-8 0,0 2-7 15,0 1-8-15,0 0-5 0,0 0-6 0,0 0-8 0,0 0-5 16,0 0-7-16,0 0-6 0,0 0-8 0,0 0-6 0,0 0-5 0,0 0-5 16,0 0-5-16,0 0-3 0,0 0-3 0,0 0-3 0,0 0-1 15,0 0-1-15,0 0 0 0,0 1 0 0,2 2 1 0,0-3 2 0,-2 2 0 16,1 1 4-16,2 0 1 0,-2-2 2 0,3 2 2 0,-1 0 2 15,0 2 1-15,0-2 2 0,1 1 0 0,-1 0-1 0,2-1-3 0,-2 2-3 16,1-3-2-16,1 3-3 0,0 0-4 0,1-1-3 0,-1-4-4 16,0 3-2-16,1 1-1 0,-1-1-1 0,-1-1-2 0,1 1-4 0,0-3-1 15,2 1 0-15,0 0 3 0,-1-1 1 0,-1 0 5 0,2-1 5 0,-1 0 5 16,0-2 8-16,-1-1 5 0,1 1 0 0,-1-2 1 0,0 1 4 16,1-1 3-16,-1-2 5 0,-2 1 9 0,0-1 10 0,0-1 3 0,0 1 2 15,-1-1 3-15,1 0 2 0,-3 0 3 0,2-1 0 0,0-1 5 16,0 1 8-16,-2 1 7 0,0 0 4 0,0 1 3 0,0-1 2 0,0 2-1 15,0-1-4-15,0 0-3 0,0 4-1 0,0-2-5 0,0 1-4 0,0-1-9 16,0 3-9-16,0 1-13 0,0-1-10 0,0 2-11 0,0 0-10 16,0 0-8-16,0 0-7 0,-2 2-8 0,0 1-11 0,0 2-17 0,2 0-19 15,-3 2-22-15,1 2-25 0,1 1-34 0,-2 0-39 0,-1 4-58 0,1 1-70 16,-2 2-63-16,2 0-63 0,-3 1-38 0</inkml:trace>
  <inkml:trace contextRef="#ctx0" brushRef="#br0" timeOffset="61647.0286">16192 2793 33 0,'0'0'423'0,"0"0"-64"0,0 0-71 0,0 0-73 0,0 0-45 0,0 0-34 15,0 0-22-15,0 0-19 0,0 0-14 0,0 0-13 0,0 0-13 16,0 0-10-16,0 0-10 0,2 1-8 0,-2-1-7 0,2 2-4 0,1 0-4 16,-1 0-2-16,1 1-2 0,0 0-3 0,2 0-2 0,-1-2-1 15,0 2 2-15,2 2-1 0,-1-1 0 0,2-1 1 0,-3 2-1 16,3 0-2-16,-1 1 0 0,2-1-1 0,-2 2-1 0,1-1-2 0,-3 1-3 15,4-2-2-15,-3 5-1 0,1-3 0 0,-1 2-1 0,0-1 0 0,-2 0-1 16,3 0-1-16,-3 3-1 0,0 0 2 0,1-1-1 0,-3 2 0 0,2 0 1 16,-3-1 0-16,2 1 1 0,-2 0 1 0,0 1 1 0,-2 0 2 15,1-1 2-15,-2 1 0 0,-1 0 3 0,0 0 1 0,-4 1 4 0,0 0 1 16,0-1 4-16,-3-1 2 0,0 0 4 0,-2 2 4 0,-1-2 3 0,0 0 2 16,-2 1 3-16,-2-1 5 0,1-1 2 0,1 0 3 0,-4 1 3 15,-1 0 4-15,1-2 1 0,-2 0 0 0,0 1 1 0,-2-2 0 0,-1 1 0 16,2-2 1-16,-4 4-2 0,2-3-2 0,0 1-1 0,-2-1-4 15,2 0-2-15,-1-1-3 0,1 2-5 0,0-2-2 0,-2 2-4 0,4 1-2 16,0-3-5-16,-1 2-2 0,2 0-3 0,0-1-2 0,1 1-3 16,1-1-1-16,-2 2-2 0,4-2 0 0,1 0-1 0,0 0 2 0,-2 0-1 15,0-1 0-15,5 1 1 0,-4 0 2 0,2 0 2 0,2-1-1 0,2-1 2 16,-4 0 1-16,6-1 0 0,-1 0-1 0,0-2-2 0,2 0-6 16,1 0-6-16,0-1-4 0,2 0-7 0,1-1-6 0,0 1-11 0,2-3-12 15,0 1-13-15,-1-1-9 0,0 0-11 0,3-1-11 0,-3 1-13 16,3-3-11-16,-1 0-19 0,2 0-20 0,0 0-20 0,0-2-22 0,0 1-24 15,0-1-29-15,3-1-27 0,-1 1-29 0,1-2-42 0,1-1-47 0</inkml:trace>
  <inkml:trace contextRef="#ctx0" brushRef="#br0" timeOffset="61949.4344">15476 3331 331 0,'0'-3'377'0,"0"1"-62"0,0 1-62 15,-2 1-46-15,0-2-36 0,2 2-28 0,0 0-23 0,0 0-23 0,0 0-20 16,0 0-19-16,0 0-16 0,0 2-16 0,-1-2-14 0,-1 1-9 16,2 1-10-16,-1 0-4 0,-4 1-3 0,4-1-1 0,-1 1 2 0,-1 2 1 15,-2 2 1-15,0-2 5 0,0 3 3 0,0 1 7 0,-4 0 6 0,3 3 5 16,-2-2 5-16,-3 0 1 0,3 4 2 0,-2-2-1 0,2 2 0 16,-2 1-3-16,0-2 0 0,0-1-1 0,1 2-1 0,1-1 0 0,2 1-2 15,-2-2 0-15,0-2-2 0,3 1 0 0,1-1 0 0,0 1 1 16,1-4 0-16,0 2 2 0,1-1 1 0,1-2 0 0,-2 1 1 0,3-1 0 15,3 1 2-15,-2-3 3 0,3 0 3 0,0 2 2 0,1-3 3 0,0 2 1 16,3-2-2-16,3 1-5 0,-1-1-7 0,2-1-9 0,-1 1-10 16,2 0-13-16,2 0-12 0,-2-2-14 0,1 2-18 0,-1 0-19 15,1 0-22-15,-3-1-27 0,2 1-29 0,-2 1-28 0,-3-1-21 0,0 2-17 16,0 0-8-16,-4-1-12 0,-2 2-12 0,-2 1-47 0,-2 1-63 0</inkml:trace>
  <inkml:trace contextRef="#ctx0" brushRef="#br0" timeOffset="62796.427">14878 4185 168 0,'-1'-2'446'0,"1"2"-75"0,0 0-109 0,0 0-81 0,0 0-67 16,-2 0-44-16,0 2-33 0,2-2-17 0,0 0-11 0,-1 1-3 0,1 1-2 15,0-1 2-15,0 2 1 0,0 0-1 0,0 0 1 0,0 2-1 16,1-1-2-16,-1 0 0 0,4 3-1 0,-3 0 0 0,3 1 1 0,-3 1 0 16,2-1 2-16,3 2 3 0,-3 0 4 0,2 2 4 0,0 2 1 0,2-1 4 15,-1-1 0-15,3 4 2 0,-3-2 2 0,3 3 1 0,0-1 1 16,0 3 0-16,1-2 2 0,0 1 3 0,0 2 1 0,2 0-2 15,2-1-1-15,-3 2-2 0,0-1-1 0,3-1 0 0,2 2 1 0,0 0 2 16,0-2-1-16,1 1 2 0,0 1-1 0,4-2 1 0,-1-1 0 16,4 2 1-16,-2-2-1 0,4 1 1 0,0-2 1 0,3 1 0 0,3-3-1 15,-1 3 0-15,2-3-4 0,2-1-3 0,4 1-3 0,1-2-4 16,1-1-4-16,2 1-2 0,0-3-5 0,1 2-5 0,-2-2-3 0,1-2-4 16,1 2-3-16,-1-3-3 0,-2 1-3 0,-1-1 0 0,-2-1-3 15,-2 1 0-15,0-4-1 0,-3 2 2 0,-3-1 0 0,0 0 2 16,-3-1 1-16,-4 0 4 0,-1 0 3 0,-4-1 4 0,-1-2 5 0,-2 1 6 15,-2 0 6-15,-3-1 5 0,-1 0 9 0,-3 0 3 0,-1 0 6 16,0-1 1-16,-4 0 0 0,1 1-2 0,0-2-3 0,-2-1-3 0,-2 0-4 16,2 0-6-16,-2-1-8 0,-1 0-6 0,0-1-7 0,-2 2-8 15,0-4-10-15,0 2-7 0,-2 0-5 0,2-1-6 0,-3 0-3 0,2 0-2 16,-2 0-1-16,-1 0-2 0,1 0 0 0,-1 1 2 0,0 0 0 16,1 0 1-16,0 1-2 0,0-1 1 0,-1 0 3 0,3-1 1 15,-1 2 3-15,-1 1 4 0,-1-2 2 0,3 1 2 0,-1 1 3 0,-1-2 4 16,2 2 4-16,0-2 0 0,-1 2 3 0,1 0 1 0,0-2 5 15,-2 3 2-15,3-3 3 0,-1 1 3 0,-1-1 4 0,2 2 4 16,-2 1 5-16,2-1 5 0,0-1 4 0,1 1 4 0,-1 1 3 0,1-1 5 16,-1 0 6-16,1 0 4 0,1 1 4 0,-2 0 0 0,2 0 3 15,1 2-2-15,1-2-4 0,-1 1-5 0,2 1-5 0,0 0-7 0,0 0-6 16,0 0-9-16,0 0-7 0,0 0-8 0,2 1-6 0,-1 1-7 16,1 0-4-16,1 2-2 0,2-1-1 0,-2 0-1 0,2 1-1 0,1 2 1 15,1 1 1-15,-1 0 2 0,0 1 2 0,3-1 2 0,0 1 5 16,-3 3 3-16,0-2 0 0,4 2 3 0,-6-1-1 0,3 2 1 15,-1-1 1-15,-3 0 0 0,1 2 4 0,-3-1 0 0,1 1 1 0,-4 1-5 16,-1-2-10-16,-2 3-24 0,-4-1-30 0,-5 3-57 0,-2 0-73 16,-6 0-100-16,-4 0-112 0,-4 0-60 0,-5 0-34 0,-4 0-20 0</inkml:trace>
  <inkml:trace contextRef="#ctx0" brushRef="#br0" timeOffset="82978.8007">19002 8557 322 0,'0'0'448'0,"0"0"-88"0,-2 0-130 0,2 0-78 15,0 0-52-15,0 0-31 0,0 1-19 0,0-1-11 0,0 0-2 16,0 0-2-16,0 0 0 0,0 0-1 0,0 2-1 0,2-2-5 0,-2 2-4 16,3-1-4-16,1-1-7 0,-1 3-2 0,2-1-2 0,0-1 0 15,0 1 0-15,0 1 3 0,3-2 2 0,-1 0 4 0,3 3 5 16,-2-1 3-16,2 0 2 0,1 0 1 0,2-1 0 0,-1 1 2 0,1-1-1 15,1 1 0-15,3 1 0 0,2-4 0 0,1 3 0 0,2-3 2 16,1 4-2-16,2-3 1 0,4 1-3 0,2 0-1 0,1-2-3 0,3 0 0 16,1 3-3-16,4-3 0 0,2 0-3 0,1 0-3 0,3 0 0 15,2 0-3-15,0 0-4 0,2 0-2 0,0 0-2 0,2 0 1 0,3 0-1 16,-2 0 2-16,2 0 2 0,0 0 0 0,4 0 0 0,-1 0 0 16,1 0-2-16,1 0 0 0,1 0-3 0,1 0 1 0,1 0-1 15,2 2-2-15,0-2-2 0,0 0-3 0,1 2-5 0,2-2-5 0,-2 1-4 16,1 1-1-16,-1-2 0 0,1 2 1 0,0-2 3 0,-2 1 3 0,2 1 2 15,-2 0 2-15,1-1 3 0,-1 1 3 0,3 1 2 0,-3-1 3 16,-1-1 4-16,1 2 1 0,2 0 2 0,-2 0-1 0,1 0-1 16,0 0-3-16,-1 0-5 0,1 2-4 0,-2-3-3 0,1 3 0 0,-4-2 0 15,1 1 1-15,-2 1 1 0,-2 0 0 0,3 2 2 0,-5-4 2 0,0 2 1 16,-1-1 1-16,0 2 1 0,-2-1 2 0,-1-1 3 0,1 0 1 16,-1 1 1-16,-1 0-1 0,1 0-2 0,0 0-3 0,-1-2-2 0,-1 1-3 15,1-1-3-15,-2 2-1 0,0-1-2 0,-1 1-2 0,1-2-2 16,-2 1-1-16,-3-1-3 0,0-1-3 0,1 1-2 0,-2 0 0 15,1 0 3-15,-3 0 3 0,1 0 0 0,-4 0 3 0,4 0-1 0,-3 0 4 16,0 0 1-16,-1-1 3 0,-1 1 1 0,-1 1 3 0,0-1 5 16,1 0 1-16,-2 1 4 0,-1-1 0 0,1 1-1 0,-1-1-1 0,1-1-2 15,-1 2 2-15,-3-1-1 0,3 0-1 0,-3 2 1 0,2-3 0 16,-1 1 0-16,-2 0 1 0,3 2 0 0,-1-2 1 0,0 0 0 16,-1-1 0-16,-1 2-2 0,0 0 1 0,2-2 0 0,0 1 0 0,-2-1-2 15,0 1 0-15,0 1-2 0,0-1-2 0,-3 2-2 0,3-5-2 16,-4 4-3-16,4-1 0 0,-3-1 1 0,2 2 0 0,-3-1 2 0,3 0 1 15,-3 0 1-15,2 0-1 0,-3-2 2 0,4 2 2 0,-3-1 0 0,1 1 1 16,2-2 1-16,-4 2 0 0,3-1 2 0,-1 1-1 0,-3-2 1 16,5 0-2-16,-4 1 0 0,2 1-3 0,-1 0-2 0,0-1-1 15,-4-2-1-15,3 3 0 0,-1-1 0 0,0 0-1 0,-2-1 1 0,-2 3-1 16,4-3 2-16,-4 1 1 0,1 0-1 0,0 1 1 0,1-3 0 16,-5 0 3-16,4 2 1 0,-2 0 2 0,-2-2 0 0,4 1 1 0,-4 1 0 15,4-2 0-15,-4 2 1 0,1-2 0 0,0 0 0 0,-2 3 0 16,5-2 4-16,-6-1-1 0,3 0-1 0,-1 0 0 0,-2 0 0 0,2 0 0 15,-3 0-1-15,2 0-1 0,-2 0 0 0,0 0 0 0,-2 0 0 16,1 0-1-16,-1 0 1 0,-1 0-1 0,0 0-2 0,-2 0 0 16,1 0 0-16,-1 0 1 0,-2 0-1 0,-1 0 2 0,-1 0-1 0,0 0 2 15,-1 0 1-15,2 0 1 0,-2 0 1 0,-3 0 1 0,1 0 1 16,-2 0-2-16,0 0-1 0,0 0-5 0,0 0-7 0,0 0-12 0,0 0-13 16,0 0-17-16,0 0-18 0,0 0-31 0,-2-1-39 0,2 1-74 15,-1-3-92-15,-3 3-85 0,1-2-82 0,-3 0-44 0,1 1-26 0</inkml:trace>
  <inkml:trace contextRef="#ctx0" brushRef="#br0" timeOffset="90811.7254">23341 11550 340 0,'-5'0'489'0,"0"0"-6"16,1-2-89-16,1 1-134 0,1-3-77 0,1 0-45 0,1 0-26 15,0-2-12-15,1-2-4 0,2-1-2 0,3 0 0 0,1-3-3 0,1-1-2 16,3-1-3-16,5-2-6 0,1-2-9 0,2-2-8 0,3-1-10 0,3-3-10 16,5 0-13-16,4-3-10 0,0 0-9 0,8-3-8 0,2-4-6 15,2 2-3-15,7-4-1 0,4-3-1 0,6-4-1 0,6-2-2 16,6-3-2-16,5-4-7 0,6 1-8 0,8-5-11 0,1-3-12 0,9-2-7 16,8-1-9-16,4-2 0 0,8-4 2 0,9-1-1 0,5-1 0 15,5-2-3-15,7 0 0 0,5-1-3 0,4 0-1 0,5 1-1 0,-1 2 2 16,2 0 5-16,3 2 4 0,-1 1 0 0,0 4-3 0,-7 2-4 15,-3 5-4-15,-8 3-4 0,-3 5-3 0,-8 1-1 0,-6 7-1 16,-6 1-2-16,-9 5-1 0,-6 3-3 0,-5 4-4 0,-5 1-7 0,-8 3-7 16,-5 2-4-16,-3 2-4 0,-7 0-14 0,-5 4-23 0,1 0-21 15,-6 1-21-15,-4-1-43 0</inkml:trace>
  <inkml:trace contextRef="#ctx0" brushRef="#br0" timeOffset="93561.3471">22749 10190 365 0,'1'-5'287'0,"-1"-2"-69"16,3 2-62-16,-2-2-35 0,-1 0-17 0,2 1-11 0,0 0-6 16,-1 0-3-16,-1 0 3 0,2 2 1 0,-1-2 4 0,-1-1-2 15,2 2-4-15,0 0-5 0,-2 3-5 0,0-3-7 0,0 2-3 0,0-1-7 16,0 3-5-16,0-1-3 0,-2 0-4 0,0 2-3 0,2-2-5 15,0 2-4-15,-1 0-6 0,1 0-5 0,0 0-6 0,-2 0-4 0,1 0-4 16,-3 2-6-16,3-2-4 0,-2 1-2 0,2 0-1 0,-3 2 0 16,3 1 2-16,-3-1 5 0,1 2 2 0,-2 2 6 0,1 0 3 0,-6 3 4 15,2 0 4-15,0 1 3 0,-4 2 3 0,1 4 3 0,-1-1 2 16,-1 0 2-16,-4 2 2 0,0 2-4 0,1 1 0 0,-3 0-2 16,1 0-3-16,-2 1-2 0,2 2-2 0,-4-4-2 0,2 1 0 0,2 1-3 15,-2-1-1-15,2-1-2 0,-1-1-1 0,3 1-3 0,-1-4 0 16,4-1-2-16,0 0-2 0,2-1-1 0,0-2-1 0,2-2-1 0,2-1 1 15,1-2 1-15,1-2 1 0,0 1 1 0,4-3 4 0,-4 1 1 16,2 0 3-16,1-3 4 0,1-1 4 0,1 0 2 0,0 0 3 16,0 0 1-16,1 0-4 0,-1-3-6 0,4-1-8 0,-1-1-9 0,1-1-7 15,3-3-7-15,-1-1-7 0,2-4-7 0,1-1-11 0,4-3-8 16,-2-1-6-16,3 0-8 0,2-5-6 0,1 2-3 0,2-2-2 0,1-2 4 16,-2 1 6-16,3-1 3 0,0 1 4 0,-1 1 4 0,-1 0 5 0,2 0 7 15,-3 3 8-15,0 0 7 0,-1 2 7 0,-1 3 5 0,-2-1 5 16,-1 4 5-16,-2 2 5 0,-3 1 1 0,-2 0 2 0,-1 3 3 15,0 2-1-15,-1 0 2 0,-2 3-2 0,-2 2 1 0,-2 0-2 0,1 5 2 16,-4-1-2-16,1 4 1 0,-3 2 1 0,-1 0-1 0,-3 5-1 16,-3 1-10-16,-3 5-14 0,-3 2-23 0,-3 3-28 0,-6 3-51 0,-1 2-59 15,-4 1-102-15,-6 6-118 0,-6 3-70 0,0 2-44 0,-6 2-26 16</inkml:trace>
  <inkml:trace contextRef="#ctx0" brushRef="#br0" timeOffset="101712.2464">19397 12206 489 0,'0'-16'556'0,"-3"1"7"0,3 2-82 0,-2-1-130 0,2 2-82 16,-1 2-60-16,-1 0-39 0,2 3-30 0,-1 1-22 0,1 0-16 0,0 3-19 16,0-1-17-16,0 1-16 0,0 1-16 0,0 2-18 0,0 0-18 15,1 2-12-15,1 1-11 0,-1 1-7 0,1 4-4 0,1-1-3 16,1 5 0-16,-1 3-1 0,2 2 3 0,-4 3 3 0,3 5 5 0,0 2 8 15,-3 3 12-15,1 1 8 0,-1 4 5 0,-1 2 4 0,0 1 3 16,0 2 3-16,-1 2 1 0,-1 1 3 0,2-2 2 0,-1 2-2 0,1 0-2 16,-2-3-2-16,0 1-6 0,2 0-12 0,0-5-11 0,0 3-15 15,0-8-12-15,2 5-16 0,0-8-15 0,-2 0-18 0,1-1-21 16,2-6-21-16,-1-1-20 0,1-1-19 0,1-4-20 0,0-5-31 0,0-1-42 16,1-3-62-16,0-5-75 0,2-2-44 0,-1-4-29 0</inkml:trace>
  <inkml:trace contextRef="#ctx0" brushRef="#br0" timeOffset="102177.2286">19565 11887 130 0,'-5'-12'514'16,"2"2"-1"-16,1 0 0 0,-1 2-91 0,3 0-138 0,-1 0-97 0,1 3-72 15,1 0-47-15,1 0-33 0,1 3-20 0,2 0-11 0,2-1-8 16,3 2-2-16,5-1-5 0,2 1-4 0,5-1-6 0,1 1-6 15,5 1-5-15,3 0-5 0,5 0-4 0,2 0-3 0,5 0 5 0,1 1 6 16,4 1 9-16,2-2 6 0,2 1 9 0,3 2 7 0,0-1 13 16,0-1 11-16,2 1 7 0,1 0 7 0,-1 2 6 0,0-1 2 0,0-3 2 15,-3 3-1-15,-1 2-2 0,-2 0-4 0,-3-2-3 0,-5 4-4 16,-1-3-5-16,-4 1-6 0,-2 2-5 0,-5-1-6 0,-5-1-5 0,-1 3 0 16,-3-2-3-16,0 2-1 0,-6-2 0 0,0 4 3 0,-2-3 3 15,-3 1 2-15,0 1 3 0,-3 0 4 0,3 2 2 0,-4-2 2 0,1 3 1 16,-3 1 3-16,-1 1 0 0,2 1 0 0,1 1 1 0,-3 1 0 15,0 4-3-15,1 1-1 0,-4 0-5 0,2 5-1 0,2 1-4 16,-2 2 1-16,-2 4-2 0,3-3 1 0,-3 6 0 0,1 0 0 0,-1 3 1 16,1 0 0-16,1 2 2 0,-1 1 1 0,0 0 2 0,1 5 3 15,-2-4 2-15,4 3 1 0,-5-1 1 0,1 1-3 0,-1-1 0 0,2-2-4 16,-1 1-3-16,-1-4 0 0,0 1-3 0,0-2-1 0,0-3-2 16,-1-1-1-16,-1-2-1 0,-2-3 2 0,-1-2 1 0,0-3 1 15,-3-2 3-15,0 1 3 0,-4-5 3 0,-3 0 4 0,-2-2 3 0,-3-1 2 16,-4-2 2-16,-5-4 0 0,-4 1 0 0,-6-1 1 0,-2-1-2 15,-6-3-3-15,-4 0-7 0,-5-2-10 0,-2-1-10 0,-4-3-12 0,-3-1-17 16,-1 0-24-16,-5-1-27 0,-2-3-28 0,-1 1-34 0,0-2-36 16,-4 1-59-16,4-3-71 0,-2-1-89 0,0 1-100 0,3-2-52 15,2 0-29-15,7-2-10 0</inkml:trace>
  <inkml:trace contextRef="#ctx0" brushRef="#br0" timeOffset="102978.3119">20064 11846 389 0,'0'-3'522'0,"0"0"-2"16,-1 2-84-16,1 0-122 0,0 1-80 0,0 0-59 0,0 0-38 16,0 0-33-16,0 0-19 0,-2 1-13 0,2-1-9 0,-2 4-7 0,2-4-3 15,0 4-2-15,0-1-3 0,2 2-6 0,-2 3-6 0,3 2-6 16,-1 1-7-16,1 3-2 0,0 4-3 0,2 1-3 0,-1 2 1 0,1 4 0 15,-2 4 0-15,2 1-2 0,-1 3-1 0,0 3-7 0,0 2 0 16,0 2 2-16,-1 3 1 0,2 3 2 0,-2 1 3 0,0 5 2 0,-1-3 2 16,0 5 2-16,-1 3-1 0,-1-3-4 0,2 2-1 0,-2-1-5 0,0 0-6 15,0 1-7-15,0-1-15 0,-2 0-18 0,2-3-19 16,-1-2-18-16,1-2-23 0,-2-1-22 0,0-4-29 0,2-1-33 0,-1-5-31 16,1 1-30-16,0-5-51 0,0-1-61 0,0-5-65 0,0-6-68 15,1 1-33-15</inkml:trace>
  <inkml:trace contextRef="#ctx0" brushRef="#br0" timeOffset="107570.8078">21548 10200 37 0,'0'0'95'0,"0"0"-1"0,0 0-5 0,0 0-6 0,0 0-6 15,0 0-2-15,0 0-4 0,-1 0-4 0,1 0-6 0,0 0-8 0,-2 2-6 16,2-2-5-16,0 0-5 0,0 0-6 0,0 0-5 0,0 0-7 16,0 0-4-16,0 0-4 0,0 0-4 0,0 0-3 0,0 0-3 0,0 0-3 15,0 0-1-15,0 0-1 0,0 0 1 0,0 0 0 0,0 0-1 16,0 0 2-16,0 0 0 0,0 0 0 0,0 0 0 0,0 0 4 15,0 0-1-15,0 0 0 0,0 0 1 0,0 0 3 0,0 0 1 0,0 0 2 16,0 0 1-16,0 0 1 0,0 0 2 0,0 0 1 0,0 0 1 16,0 0 0-16,0 0-1 0,0 0-4 0,0 0-6 0,0 0-6 15,0 0-12-15,0 0-12 0,0 0-15 0,0 0-17 0,0 0-21 0,0 0-21 16,0 0-27-16,0 0-25 0,0 0-42 0,0 0-51 0</inkml:trace>
  <inkml:trace contextRef="#ctx0" brushRef="#br0" timeOffset="109894.3223">20447 12659 317 0,'-3'-1'287'0,"1"-2"-56"0,2 3-48 0,-1-1-33 16,1 1-20-16,0 0-14 0,0 0-12 0,0 0-6 0,0 0-6 16,0 0-7-16,0 0-8 0,0 0-7 0,0 0-8 0,0 0-6 0,0 0-5 15,0 0-5-15,0 0-4 0,0 0-2 0,0 0 1 0,0 0 0 16,0 0 2-16,0 0 3 0,0 0 3 0,0 0 1 0,0 0 3 0,0 0 1 15,0 0 1-15,0 0-1 0,0 0 0 0,-2 0-2 0,2 0-1 16,-1 0-2-16,1 0-2 0,-2 1-2 0,0-1-3 0,2 0-4 16,-1 0-4-16,-1 0-3 0,2 1-2 0,0-1-5 0,0 0-2 0,0 0-3 15,-2 2-3-15,2-2-2 0,0 0-1 0,0 0-3 0,0 0-2 16,0 0-1-16,0 0 0 0,0 0-1 0,0 0-3 0,0 0-1 16,0 0 0-16,0 0-4 0,0 0 1 0,0 0 0 0,0 0 0 0,2 0 2 15,-2 1 0-15,2 1 3 0,-1 0 0 0,3-1 3 0,-3 3 0 0,2-4 2 16,2 3 1-16,-1-1 0 0,0 1 2 0,0 1 1 0,1-1 1 15,0-1 1-15,4 1 0 0,-2 1-1 0,-2 0 1 0,1-2-1 16,0 3 1-16,3-2-1 0,0 2-2 0,-3-1 1 0,2-1 1 0,1 2-1 16,-1-2 2-16,2-3 0 0,1 4 0 0,-3-1 1 0,1 0 1 15,4 0-1-15,-4 1 0 0,3-1 0 0,-2-3 0 0,1 2 1 16,3 0 0-16,-2-1 1 0,-1-1 1 0,3 0-1 0,-3 0 1 0,3 0-1 16,-3-1 1-16,4-1 0 0,-1 0 2 0,0-1-1 0,2-1-1 15,-2 1-1-15,2-2 0 0,0 0-2 0,-1 2-3 0,2-4 0 16,0 2-3-16,0-1-1 0,-1-1-1 0,-1 1-3 0,2-1-2 0,-2 0-2 15,1 0-4-15,-2 0 1 0,2 1-1 0,-2-1-1 0,-3 1 1 0,2-2 0 16,0 2 0-16,-4 2 2 0,4-2-1 0,-5 0 0 0,1 1 1 16,-1 0 0-16,0 0 1 0,-2 1 1 0,-1-1 1 0,2 0 0 15,-1-1 0-15,0 2 1 0,-1-1 0 0,0 0-1 0,-1 1-1 0,1-2-2 16,-2 0 0-16,3 1-1 0,-3-2-1 0,2-1-3 0,0 3 0 16,0-2 0-16,-2-3-3 0,2 3 0 0,-1-1 0 0,1-1 0 15,-2 2 0-15,2-2 1 0,-2 1 1 0,2-2 1 0,0 1 2 0,-1-2 0 16,0 2 2-16,-1 0 2 0,0 0 1 0,0 1 2 0,-1 0-1 0,-1-1 1 15,3-1 1-15,-3 1-1 0,-1 1 0 0,2-2 1 0,0 3-1 16,-2 0 0-16,0 0 1 0,0-1-1 0,0 1-1 0,0-1 0 16,0 0 0-16,0-1 0 0,0 2 0 0,0-1 2 0,0 1-2 0,0-1 1 15,-2 1 1-15,0-1-1 0,2 1-1 0,-1 1 2 0,1-2-2 16,-2 2 1-16,0-1 1 0,2 1-1 0,-1-2-1 0,-1 1 1 16,1 0-1-16,-1 1-1 0,0-1 0 0,-1 0 0 0,2 1 0 0,-1-2-1 15,0 2 0-15,-2-1 1 0,1 1 1 0,0 0-1 0,-1 0 0 16,1 0 0-16,0 0 1 0,0 2 0 0,0-3 2 0,-1 2-1 0,0-2 1 15,1 2-2-15,0-2 1 0,-1 1-1 0,0-1 1 0,0 2 0 16,-1-1-1-16,2 0 1 0,-1 2 0 0,-1-2-1 0,2 0-1 0,-2 1 0 16,2-2-1-16,0 1 0 0,-2 2 0 0,2-3 0 0,-3 1 0 0,1-1-1 15,0 2 0-15,2-1 0 0,0 0-1 0,-2 2 0 0,2-4-1 16,-5 2 1-16,3 3 1 0,0-4 0 0,1 1-1 0,-3 0-1 16,1-1 1-16,2 2-1 0,-1-1 0 0,0-1 1 0,0 3 0 15,0-2 0-15,-4 0 1 0,4 0-2 0,-1 0 1 0,-1 3 0 0,3-4 0 16,-4 1-2-16,2-1 1 0,-1 1-1 0,1 1 0 0,-2-1 1 15,0-1-1-15,2 3 1 0,-1-2-1 0,1 0 1 0,-3 0 0 0,2 0 0 16,1 3 1-16,-1-4 0 0,2 1 0 0,-2-1 1 0,-1 3 2 16,2-2 0-16,-2-1 0 0,3 4 1 0,-1-3-1 0,-1 1 0 15,1-1 1-15,-3 0-1 0,2 0-1 0,-1 2 0 0,2-3-1 0,-1 2-1 16,-2-2 1-16,1 2-1 0,2-2 0 0,-1 2-2 0,-2-1 1 16,1 0-1-16,0-2-2 0,-1 2-1 0,1 0 0 0,0 0 1 0,0 1-1 15,-1-2-1-15,-1 2 0 0,2-2 0 0,-1 1 0 0,1-1 1 16,-2 4 0-16,0-3-1 0,0 0 1 0,2 0 0 0,-2-1 2 15,0 3 0-15,2-2 1 0,0 1-1 0,-1-2 2 0,0 2 0 0,1-2 0 16,-1 1 2-16,0-1 0 0,2 4 1 0,-1-3 1 0,2 1 0 16,-2-1 2-16,2 2-1 0,-1-2-1 0,2 1 0 0,1-1 0 0,-2 1 0 15,1-2 0-15,0 2-1 0,-1-2-1 0,1 1-1 0,-1-1-1 16,1 1-1-16,0 0-1 0,1 0-2 0,-1-2-1 0,-2 1-1 16,1-1-1-16,2 1 0 0,-3 0-1 0,2-3-1 0,0 3 1 0,1-1-1 15,-4 1-1-15,2-2 2 0,1 1 0 0,-2-1 2 0,3 0 2 0,-4 1 1 16,3 0 2-16,0-1 1 0,1 1 3 0,-1-1 1 0,2 2 1 15,-5-1 0-15,5 1 2 0,0 0 0 0,-2-2 2 0,2 1-1 16,-1 0 2-16,1-1 0 0,2 0-2 0,-1 2 1 0,-1-2 0 0,2 0-2 16,-1 0 1-16,0-1-2 0,2 3-1 0,0-3 2 0,0 2-1 15,0-1 0-15,0 2 1 0,0-2-1 0,2 1-1 0,0-2 1 0,-2-1-2 16,1 2 0-16,4 0 0 0,-4 0 0 0,1-1 0 0,1 1 0 16,0 1 2-16,0-4-2 0,1 3-1 0,-1-2 0 0,0 1 0 15,5 0 0-15,-4-1 0 0,1 2 0 0,0-1-1 0,0 0 1 0,1 0-1 16,0 0-1-16,2-1 0 0,0 2 0 0,-1 0 0 0,2 0-1 15,-1-1 2-15,0 0-1 0,3 1-1 0,-3 1-1 0,1-1 1 0,-1 1 0 16,3 1 0-16,0-1 1 0,-1 2 0 0,1-4 0 0,-2 3-1 16,4 0 1-16,-4-1-1 0,3 3 0 0,-2-1 0 0,2 1 0 15,-3 1-1-15,2-1 0 0,-1 1-1 0,1 1-1 0,0-2-2 0,-2 2-4 16,3 0-2-16,-2 0-4 0,2 1-5 0,-4 0-3 0,2-1-4 0,0 1-5 16,0 1-4-16,0 0-4 0,-2-2-5 0,0 3-5 15,0 0-5-15,3-3-6 0,-3 3-5 0,0 0-6 0,0 0-1 0,-2 0-4 16,2 0-3-16,-1 0-4 0,0 0-3 0,0 0-4 0,-3-1-4 0,1 1-2 15,-2-1-2-15,2 1 6 0,-1-2 4 0,-3 2 2 0,3-1-1 16,-4-1-7-16,0 2-8 0,0-2-10 0,0 1-8 0,-4-3-1 16,1 2 1-16,-2-1 4 0,2-1 4 0,-2 1 5 0,-1-2 4 0,-1 1 1 15,-2-2 0-15,-1 0 8 0,1 0 12 0,-2-1 16 0,0 4 22 16,-2-4 22-16,1 2 21 0,0 1 21 0,-2-2 17 0,1 2 15 16,0-1 14-16,1 1 11 0,-1-1 10 0,-1-1 8 0,3 1 10 0,1 1 5 15,-2 0 8-15,4-1 4 0,-1 2 5 0,3-2 1 0,-1 2 0 0,-1-1 0 16,3 1-3-16,1 1-6 0,-1-1-3 0,4 2-4 0,-3 0-2 15,1 1-4-15,2-2-4 0,-1 2-6 0,0 0-5 0,2 0-7 16,0 0-6-16,0 0-8 0,0 0-6 0,0 0-7 0,0 0-8 0,0 0-6 16,0 0-6-16,0 0-7 0,0 0-5 0,0 0-5 0,0 0-5 15,0 0-3-15,0 0-1 0,2 2-3 0,0 0 1 0,-1 1-1 16,1-3 1-16,1 4 0 0,0-3 2 0,2 1 2 0,1 1 1 0,0-1 1 16,2 3 2-16,1-3 0 0,0 2 2 0,0-1-1 0,4 2 0 15,-1-3-1-15,0 3 0 0,2-2-2 0,0 2-1 0,2-2-1 0,-2-1-2 16,3 2 0-16,-1-1-3 0,2-1 1 0,-4 1-1 0,2 1 0 15,-4-1-2-15,2-1-2 0,-1 1-2 0,-3 1-3 0,1-1-4 0,-3 0-2 16,-2-1-4-16,1 3-1 0,-2-2 1 0,0 2-2 0,-3-2 1 16,-1 1 3-16,-1 1 1 0,0-1 4 0,-3 1 3 0,2 0 1 15,-4 2 3-15,-1 2 4 0,0-1 3 0,-3 2 4 0,1 0 3 0,-4 2 0 16,1 0 2-16,-1 0 0 0,-1 0-2 0,1 2-2 0,-2-1-3 16,2 1-2-16,-4-1-3 0,3 0-1 0,1 2-3 0,1-3 0 15,-1 2-1-15,2-2 0 0,0-1-2 0,2 0-2 0,-1 0-8 0,2 0-8 16,2-1-13-16,1-4-18 0,-1 0-21 0,2 0-31 0,1-1-37 15,0-1-46-15,2 1-49 0,2-3-93 0,-2-2-111 0,0 0-57 0,3-2-31 16,2-1-12-16</inkml:trace>
  <inkml:trace contextRef="#ctx0" brushRef="#br0" timeOffset="111644.7922">19119 10362 93 0,'-2'-2'211'0,"-1"2"-31"16,2 0-21-16,-1 0-16 0,-1-3-11 0,0 1-8 0,3 2-4 15,-2 0-9-15,2-2-7 0,-1 2-8 0,-1-1-7 0,2-1-7 16,-1 2-6-16,1-2-8 0,-2 1-5 0,2 1-5 0,0 0-5 0,0 0-4 15,0 0-3-15,0 0-3 0,0 0-3 0,0 0-2 0,0 0-4 16,0 0-2-16,0 0-4 0,0 0-4 0,0 0-4 0,0 0-4 0,0 0-3 16,0 0-3-16,0 0-1 0,2 0-1 0,-2 0-1 0,0 0-1 15,1 0-3-15,-1 0 0 0,3 0 1 0,-1 0 0 0,1 0 2 16,2 1-1-16,-4 1 2 0,4-2 0 0,-2 2 1 0,2-1 0 0,2 1 1 16,-3 0 0-16,4 1 0 0,-2 0 0 0,1 0 1 0,-1 2-2 15,3-1-2-15,-2 1 0 0,1 1-3 0,-2-1 0 0,3 3-2 0,-2-1-1 16,-1 1-1-16,2 1 2 0,1 3 0 0,-4-3-1 0,2 2 0 15,-3 1 1-15,1-1 1 0,0 4 1 0,-1-1-1 0,0 0 0 16,-3 2 0-16,1-2 2 0,-2 3 0 0,0 0 2 0,-2-1 2 0,1 0 1 16,-3 0 1-16,0 1 2 0,1-1 2 0,-2 1 1 0,0-2 1 15,-1 0 2-15,-1 0 1 0,-2 0 2 0,3-2 0 0,-2 0 0 0,0 1 1 16,-1 0-1-16,-3-1-1 0,3-2 1 0,-2-1-2 0,0 2-1 16,-2 0 0-16,2-2-1 0,-2 2-3 0,1-2 0 0,-3 0-3 15,1 1-1-15,2-1-2 0,-4-2 0 0,2 4 0 0,0-3-2 0,-3 1 2 16,4 1-1-16,-2-2 0 0,1 1 0 0,-2-1-1 0,3 0 1 15,-1 1 1-15,1 0 0 0,-1 0 0 0,2 1 1 0,-2-2 1 0,2 1 0 16,-1-1-1-16,1 3 0 0,1-1-1 0,-1-1-3 0,2 1 0 0,-1-1-2 16,0 1 0-16,1 1-2 0,1 0-1 0,-4 0 1 0,2 0 0 15,1-1 0-15,0 3 2 0,0-3 1 0,-1 5 0 0,0-2 1 16,1-1 2-16,-2 2 0 0,2-2 2 0,-1 3 3 0,0-1 2 0,2-2 4 16,-3 2 3-16,2-1 1 0,0 0 2 0,0 2 0 0,-2-3 1 15,2 0 1-15,-1 1 0 0,1-3 0 0,-2 5 0 0,4-2 1 16,-2-1-1-16,1 1-1 0,0-2-1 0,-2 1-3 0,1 0-1 0,2 4-2 15,0-6-2-15,-1 2 0 0,1 1-1 0,0 2-1 0,-1-2 1 16,3 2-1-16,-1-1-2 0,1-1 0 0,-1 3 0 0,0 1-2 0,0-3 0 16,3 4 0-16,-1-2-1 0,0 2-1 0,-1-1-1 0,1 0-2 15,0 1 1-15,2-1-2 0,-2 0-1 0,2 0-1 0,1 0-1 0,-1 2 0 16,2-2-2-16,-4 0 0 0,4-3-1 0,-1 5-1 0,1-3 1 16,1 0 0-16,-2 1 0 0,2-2-2 0,0 0 2 0,0 0 0 15,0 0-1-15,2 1 1 0,-2 0 0 0,1-3 0 0,2 1 1 0,-1 0-1 16,2 0 1-16,-1 1-1 0,1-2 0 0,0-1 1 0,0 1 0 15,2 0-1-15,-1-1 0 0,2 1 1 0,-2-2 0 0,3 0-1 0,-1 0 1 16,2-3-1-16,1 4 4 0,-2-1 1 0,2 0 1 0,0-1 2 16,1-1 2-16,2 0 1 0,-1 0 1 0,0 0 1 0,3 0 2 0,-2-1-1 15,3-1 0-15,0 0 2 0,-1-1 2 0,4-1-2 0,-3 1-1 16,1 0-3-16,-1-4-3 0,2 2-5 0,-2 0-3 0,-1-2-4 0,1 1-5 16,-2-1-5-16,2-1-3 0,-2 0-5 0,-1-1-5 0,1 1-5 15,-3 0-5-15,-1-2-5 0,1 0-5 0,-2 3-4 0,-1-1-4 16,0-2-3-16,-2 0-2 0,-1 0 0 0,-2 0-2 0,2 0 0 0,-2 0-2 15,1 0 2-15,-3 0 2 0,3 0 1 0,-2-2 1 0,-2-1-9 16,2 3-15-16,-1-2-15 0,-1-1-14 0,2-1-7 0,0 1-5 16,-2-2-3-16,1 0-3 0,-1-2-4 0,2 2-6 0,-1-1-4 0,-1-3-4 15,0 1-7-15,0 2-6 0,0-1 7 0,0-2 13 0,0 1 18 0,-1 1 19 16,-1-3 14-16,1 4 11 0,-1-2 16 0,-1 1 17 0,-1 0 17 16,-1 1 14-16,0-1 16 0,0 2 15 0,0-2 18 0,0 2 17 15,-1-2 21-15,-2 1 19 0,4 2 16 0,-3-1 14 0,-1 0 10 0,1 1 12 16,0 1 5-16,1-1 1 0,-1 1 5 0,2-1 5 0,0 2 4 15,-2-1 4-15,2 0-1 0,0 1 1 0,2 1-5 0,0-1-7 0,0 0-8 16,0-1-7-16,2 3-11 0,-3 0-11 0,4-2-11 0,-1 2-10 16,1 0-12-16,0 0-12 0,0 0-11 0,0 0-12 0,0 0-11 15,0 0-8-15,0 0-10 0,0 0-8 0,0 0-5 0,0 0-7 0,0 0-3 16,1 0-2-16,1 2-2 0,0-2 3 0,-1 0 0 0,3 3 2 16,1-1 2-16,-2-2 1 0,2 2 1 0,2-1 1 0,2 1 2 15,-1 0 0-15,2 1-1 0,-1-1 1 0,5 1 0 0,-3 0-1 0,3 0 0 16,-1 0-3-16,4 0-1 0,-4 0-2 0,3 2 0 0,-2-2-1 0,0 0-1 15,-1 1 0-15,0 0 0 0,-1 1-1 0,0-1 0 0,-2-1 0 16,0 1 1-16,-2 1-2 0,-2 0 1 0,3-3-3 0,-4 3-2 16,0-2 0-16,2-1-2 0,-6 1-3 0,2 0 0 0,1 0-2 0,-4 0 0 15,2 0 3-15,-2 0 0 0,-2 2 3 0,2-2 2 0,-4 0 3 0,1 4 1 16,0 1 4-16,-4-1 5 0,-1 0 2 0,-1 1 4 0,1 2 4 16,-1 1 3-16,-5 0 4 0,2 0 2 0,1 4 0 0,-4-3 1 15,2 1 0-15,-3 0 0 0,2 1-2 0,-2-1 2 0,3 1-1 0,-4 1-5 16,4 0-7-16,-1-2-14 0,1 0-19 0,0 2-28 0,1-2-33 15,3 0-46-15,-2 1-53 0,1-2-94 0,5-1-112 0,1 1-89 16,0-3-74-16,4-1-39 0,0 0-21 0</inkml:trace>
  <inkml:trace contextRef="#ctx0" brushRef="#br0" timeOffset="112560.1994">19689 9985 92 0,'-4'-7'346'15,"1"4"-94"-15,1-2-59 0,-1 0-43 0,2 3-24 0,-1-3-16 0,-1 3-9 16,1-3-4-16,1 2-3 0,-3-2-2 0,3 1-3 0,-1 1-3 16,0-2-3-16,2 2-3 0,-1-1-1 0,-1 1-4 0,2-2 0 15,-2 2 0-15,2 0 0 0,-2-1 0 0,0 0 2 0,2-1-1 0,-1 1 2 16,-1 1-2-16,2-1-1 0,0 1-4 0,-1 1-5 0,1-3-4 15,-2 3-5-15,2 1-5 0,-2-3-5 0,2 3-4 0,0-1-4 0,-1 0-4 16,1 0-4-16,-2 2-7 0,2-1-3 0,0 1-5 0,0 0-1 16,0 0-3-16,0 0-1 0,0 0-4 0,0 0 0 0,0 0-3 0,0 0-4 15,0 0-4-15,0 0-1 0,0 0-3 0,0 0-4 0,0 0 0 16,0 0-1-16,0 0-1 0,3 1-1 0,-1-1 1 0,0 2-1 0,1 0 1 16,2 1-1-16,-1 2 0 0,1-1 3 0,1 3 0 0,2-2 1 15,0 5 2-15,1-3 0 0,3 2 2 0,-3 0 0 0,4 2-1 16,-2 1-1-16,1 0 0 0,3 1 0 0,-1 2 0 0,-2 0 1 0,1 1 1 15,1 1-1-15,1 3-3 0,0-2-5 0,-2 1-4 0,1 1-8 16,1 2-8-16,-2-2-11 0,0 1-12 0,1 0-13 0,-1 1-14 16,-2-2-19-16,2 1-20 0,-4-1-27 0,4-1-30 0,-4-3-29 15,-1 0-29-15,1 0-23 0,0-3-21 0,-1 1-45 0,-2-4-58 0,1-3-38 0</inkml:trace>
  <inkml:trace contextRef="#ctx0" brushRef="#br0" timeOffset="112810.3052">19952 9844 481 0,'-1'-4'530'0,"-3"1"-77"0,4-1-116 0,-1 3-89 15,-1 0-71-15,2 0-48 0,-1-1-33 0,1 2-20 0,0 0-11 16,0 0-9-16,0 2-4 0,-2 0-5 0,-1 1-6 0,1 3-5 15,-1 0-3-15,-3 3-4 0,1 1-2 0,-1 5-1 0,-2 2 0 0,-3 4 3 16,-2 0 6-16,-1 4 5 0,-3 6 5 0,-4-1-9 0,0 9-15 16,-6 2-27-16,1 2-32 0,-4 6-55 0,-2 4-68 0,-3 8-102 0,-4 3-122 15,-1 6-79-15,1 3-54 0,-5 1-36 0,1 1-23 0</inkml:trace>
  <inkml:trace contextRef="#ctx0" brushRef="#br0" timeOffset="136676.0895">18992 9321 222 0,'-3'-8'177'0,"1"1"-52"0,0 1-30 0,-1-1-19 15,0-1-10-15,-1 4-5 0,1-3-4 0,1 1-2 0,-1 2-5 16,0-1-6-16,-2-1-5 0,-1 2-3 0,3-1-3 0,-2 1-5 0,2-1-3 15,-2 1-3-15,0 0 1 0,-2-1 3 0,0-2 2 0,-1 3 2 16,2-1 3-16,-3 2 2 0,1-2 1 0,-2-2 0 0,0 2-3 16,0 2-3-16,-1-2-5 0,-2 1 0 0,0-1-3 0,0-1-6 0,0 1-1 15,-2 2-1-15,0-2-4 0,-2 0-2 0,-3 0-3 0,3 3 0 0,-2-3-2 16,-2 3 0-16,-1-1 0 0,3-1-1 0,-3 3 0 0,-2-1 0 16,-1 0 1-16,3 1 0 0,-4-1 2 0,0 2 0 0,-1 0 1 15,0 0 1-15,-1 2 0 0,-2-1 0 0,0 3-1 0,-2-3-2 16,0 3 1-16,-1 1-1 0,0 2 1 0,0-2-1 0,-4 3 2 0,1-1 2 15,0 2 1-15,-1 2 2 0,1 0 1 0,-1 1 3 0,-2 0 3 0,3 3 5 16,-1-1 5-16,1 1 5 0,-1 4 7 0,1-4 6 0,0 5 2 16,1 1 4-16,0 1 0 0,2 0 0 0,-2 0-2 0,2 2-1 15,0 2-2-15,2-1-2 0,-3 3-5 0,4-1-4 0,0-1-5 0,2 3-9 16,2-1-6-16,-1 0-6 0,2 3-4 0,1-2-5 0,3 1-5 16,1 2-3-16,1-1-5 0,3 3-1 0,1-3-1 0,2 3 2 15,2 1 2-15,2 0 1 0,2 1 3 0,2-2 4 0,1 2 3 0,2 1 2 16,2-2 2-16,0 0 2 0,5 1 2 0,-1 0 4 0,1 1 5 15,3-4 4-15,0 2-1 0,3-1-2 0,0 1 0 0,3-1-1 0,-1-1-1 16,2 0-1-16,0-2-2 0,2 1 0 0,-1 0-2 0,3-2 1 0,1-3-2 16,-2 0-2-16,4 0 0 0,-1-2-1 0,4-2-1 0,-1 1-2 15,1-2 0-15,2-1-1 0,1 0 2 0,1-3 4 0,-2-1 1 16,6-1 3-16,0-1 1 0,0 1 5 0,2-2 1 0,3-5 3 0,0 2 1 16,3-4 4-16,2 0 1 0,1-2 1 0,1-1 3 0,2-2 1 15,0-1-3-15,2-2-7 0,1-3-3 0,2 2-6 0,0-4-4 16,-3 0-4-16,1-3-6 0,1-1-6 0,-2-3-5 0,0 1-4 0,0-1-1 15,-5-3-2-15,3 1 0 0,-4-4 1 0,0 2 3 0,-1-3 4 0,-2 1 4 16,1-3 5-16,-3-4 3 0,-2 5 4 0,-1-4 6 0,0-4 4 16,0 5 3-16,-3-5 2 0,-2 0-1 0,1 0 2 0,-1-3-3 15,-3 0-3-15,2-1-3 0,-3 1-3 0,-2-2-2 0,-1-3 0 0,-2 2-1 16,1-2 0-16,-1 0-1 0,-4-1 0 0,1 1 0 0,-4-3 0 16,2 4 1-16,-7-4 1 0,2 3 0 0,-5-2-2 0,-1 2 0 15,-1-1 0-15,-4 1-2 0,-4-1-1 0,-1 1-6 0,-3-1-5 0,-2 1-4 16,-5-1-5-16,-2 2-4 0,-1-2-5 0,-4 4-6 0,-3-3-6 0,-2 3-4 15,-3 0-6-15,-1 2-5 0,-3 1-4 0,-2 2-8 16,-2 1-9-16,-3 0-9 0,0 3-10 0,-3 2-14 0,-1-1-13 0,-3 4-20 16,-2 3-23-16,-2 1-23 0,-1 1-23 0,-3 1-24 0,-1 5-26 0,-1 3-65 15,-7 0-84-15,4 4-45 0</inkml:trace>
  <inkml:trace contextRef="#ctx0" brushRef="#br0" timeOffset="139822.659">15779 9719 65 0,'2'5'100'0,"-1"2"6"0,-1 0 3 0,2 0 1 16,0 3 0-16,-2 0 1 0,0 1-1 0,0 2-1 0,-2 1-6 15,0 3-7-15,2 1-9 0,-3 0-10 0,1 2-11 0,1 4-15 0,-2-2-7 16,1 4-6-16,-2-1-3 0,2 2-4 0,-1-1-4 0,1 4-3 16,1-3-1-16,-1 0-3 0,2 1-6 0,0 0-10 0,2-1-13 0,-1 1-13 15,4-1-19-15,-2-3-22 0,3 0-20 0,-1-1-22 0,0-2-22 16,1-1-21-16,1 0-30 0,0-6-35 0,3 3-57 0,-2-3-71 16</inkml:trace>
  <inkml:trace contextRef="#ctx0" brushRef="#br0" timeOffset="141459.281">15972 10015 14 0,'0'0'91'16,"0"0"-9"-16,0 0-8 0,0 0-10 0,0 0-8 0,0 0-10 16,0 0-9-16,0 0-10 0,0 0-9 0,0 0-8 0,0 0-5 15,0 0-6-15,0 0 3 0,0 0 7 0,0 0 9 0,0 0 9 0,0 1 7 16,2-1 5-16,-1 2 6 0,-1-1 3 0,4 3 5 0,-3-3 5 16,2 1 2-16,-2-2 5 0,4 5 2 0,-2-5 4 0,1 2-1 15,1 0-4-15,-2 1-3 0,2-1-6 0,2-2-1 0,-1 3-1 0,1-3 0 16,1 2 0-16,1 0-1 0,-1-2-2 0,0 1-2 0,2 1-1 0,2-2-2 15,-2 2-2-15,2-1-2 0,-1-1-3 0,1 2 0 0,0-1-3 16,-1-1-5-16,1 1-2 0,0 2-3 0,-1-3-4 0,1 0-1 16,0 0-3-16,-1 2-4 0,1-1-1 0,0 2-3 0,0-1-3 0,-1-1-3 15,-1 2-3-15,0 0-1 0,2 0-3 0,-3 0-2 0,2 0 0 16,-3 2-1-16,2-3 0 0,1 5 0 0,-2-4 1 0,-1 4-1 0,3-2 3 16,-1 2 1-16,-1 1 1 0,-1-1 2 0,1 1 1 0,-1 0 2 15,2 2 2-15,-1-2 1 0,-1 4 2 0,0-3 1 0,0 4 1 16,0-3 0-16,0 2 0 0,-2 0-1 0,1-1 0 0,0 2 1 0,-2-1-2 15,0 0 0-15,-2 2 0 0,2-2 0 0,0 0 0 0,-2 0 0 16,1 0-2-16,0 1 0 0,-3-4-1 0,1 3 0 0,-1-2-1 0,3 2 1 16,-4-1 0-16,1 0-1 0,-1-1-1 0,2 1 1 0,-1-1-1 15,-1 1 0-15,2-2 1 0,-2 4-1 0,2 0 0 0,-1-2 0 0,-1 0 0 16,2 1-1-16,0 0 1 0,-2 1-1 0,1 1 1 16,-1-1-2-16,3 0 1 0,-2 1-2 0,-1 1 0 0,0 0-1 0,2 0 0 15,0 2 0-15,-1-2 1 0,-1 1-1 0,2 1-1 0,-1 1-1 0,-1-2-1 16,0 1 1-16,0 0 0 0,2 2 0 0,-2-1-1 0,0-4 1 15,0 3-2-15,2 0 2 0,-2-1 1 0,1 1 1 0,-1-2 2 0,0-1 0 16,2 3 2-16,-1-2-1 0,-1 0 2 0,2-1 0 0,-2 3 1 16,2-3 0-16,-1 0 1 0,-1 1 0 0,2-2 1 0,0 1 0 15,-2 0-1-15,1-1-3 0,2 0-1 0,-2 1-1 0,3-1-2 0,-3 0 0 16,1 4 1-16,-1-5 2 0,1 3-1 0,1-1 3 0,2 0-1 16,-2 1 2-16,1-1 1 0,-3 1 0 0,3-1 1 0,1 2 1 15,-2 0 2-15,2 0 2 0,-1 0 2 0,0-2-1 0,1 3 1 0,3 0 0 16,-4 1 0-16,3-1-1 0,-1 1 0 0,-1-1 1 0,4 0 0 15,-2 1-2-15,1 0 1 0,-2 2-2 0,3-2 1 0,-1 0-1 0,0-1 1 16,3 3-2-16,-3 0-1 0,0-2 1 0,0 1-1 0,3 1-1 16,-1-1-1-16,-1 1 1 0,0-1-1 0,1 0 0 0,0-1 0 15,2 0-1-15,-2 0 0 0,-1 1-1 0,2-1-2 0,0 0 1 0,1 1 0 16,0-2-2-16,-1 1-1 0,1-2 1 0,1 1-2 0,-1 0-1 16,2 0-2-16,-2 0 1 0,1-3 0 0,0 3-1 0,2 0 0 0,-2-2-1 15,0 0-1-15,2 0 1 0,-2 1 0 0,1-1 0 0,-1 1-2 16,1-2 1-16,1 0-1 0,-1 0 0 0,-2 2-1 0,2-3 1 15,1 1 1-15,0-1-2 0,0 1 1 0,0 0 0 0,0-2 1 0,0 3 1 16,2-2-1-16,-2 0 3 0,1-1 0 0,1 1 1 0,-1 1 2 0,2-3-1 16,-1 2 1-16,0-2 2 0,0 0-1 0,0 1 2 0,1 0-2 15,0 0 1-15,-1-1-1 0,-1 0 0 0,3-1-2 0,-3 0-1 0,1 2 0 16,0-3 0-16,0-1 2 0,-2 2-1 0,1-2 1 0,0 1 2 16,-2 0 0-16,2 0 2 0,-2-1 1 0,2-1 1 0,-2 0 1 15,3 1 3-15,0-1 1 0,-2 0 3 0,1-1 1 0,1 0 0 0,-1 0-1 16,3-2 0-16,-2 2 1 0,1-2-1 0,2 1 0 0,-2 2-1 15,3-5 1-15,-1 3-1 0,1-3-1 0,-1 3-2 0,4-2 0 0,-2 2-2 16,0-2 0-16,0 1-1 0,3 1 0 0,-3-2-1 0,3 1-1 16,-2-1-1-16,2 2 0 0,-3-2-1 0,4 0-1 0,-4 1-1 15,0 0 1-15,2 1-2 0,-2-1 1 0,-1-1-1 0,-1 2-1 0,0-1-1 16,0 0 1-16,-3-1-2 0,0 0-2 0,1 0 2 0,-2 0-1 0,1-1 0 16,-3 2 0-16,0-1 0 0,2-2 0 0,-2 2 0 0,-1-1 2 15,1-1-1-15,-1 2-2 0,-1-2 0 0,1 1 4 0,1 0-2 16,-3 1 0-16,2-3 0 0,1 1-2 0,-3 1 0 0,-1-2-2 0,4 0-2 15,-4 0-1-15,0 3-2 0,0-2-2 0,-2-1-2 0,3 1-3 16,-3 1-3-16,0-2-4 0,-2 1-4 0,2 1-3 0,-3-2-5 16,1 2-3-16,-3-2-2 0,2 1 1 0,-2-1 1 0,-1 0 1 0,0 0 1 15,-1 0 1-15,-1 0 3 0,0 0 2 0,0 0 3 0,0 0 2 0,0 0 5 16,0 0 5-16,0 0 5 0,0 0 6 0,0 0 2 16,-1 0 4-16,-1 0 0 0,0 0 0 0,-1 0 0 0,2 0-1 0,-3-1 1 15,-1-1 0-15,1 2-1 0,-4-3 1 0,3 1 0 0,-3 1 1 16,0-3-1-16,-1 2-1 0,-1-1 0 0,2-2-1 0,-4 3 2 0,2-3 2 15,-1 1 1-15,-1-1 3 0,1 1 4 0,-1-2 2 0,-2 0 5 16,3 0 5-16,-1-1 3 0,1 0 4 0,-2 1 4 0,0-1 4 0,2 1 2 16,-1-2 4-16,2 2 1 0,0-2 2 0,0 5 1 0,0-4 4 15,2 2 0-15,0 0-1 0,1 0-1 0,0 0 0 0,1 1-3 0,1 1-3 16,-3 0-2-16,5 0-4 0,0-1-3 0,0 4-4 0,1-2-4 16,0 1-4-16,-1 1-5 0,3-2-5 0,0 2-5 0,0 0-4 15,0 0-6-15,0 0-5 0,0 0-4 0,0 0-3 0,0 0-4 0,0 0-4 16,0 0-1-16,0 0-4 0,0 0-2 0,0 2-2 0,2-2-1 15,-1 1 3-15,1-1 1 0,1 2 3 0,0-2 2 0,-1 4 3 0,6-3 1 16,-4 2 3-16,1 1 3 0,2 1 3 0,-1-2 2 0,3 1 4 16,1 1 2-16,1-1 4 0,1 0 1 0,-2 3 0 0,6-4-2 15,-3 4-1-15,-1-1-2 0,6-1-2 0,-3 2-2 0,0-4-2 0,2 4-2 16,-3-1-1-16,3-2-2 0,-1 3-2 0,-2-2 0 0,1-1-2 16,0 2-2-16,-3-1-1 0,1-2-2 0,-3 4-2 0,2-3-1 15,-4 1 1-15,1-1-1 0,-3 1 3 0,1-2 2 0,-4 4 2 0,2-1 4 16,-4 1 6-16,1-2 2 0,-2 3 6 0,-2 0 4 0,1-2 4 15,-4 5 4-15,0 0 6 0,-1-1 5 0,-3 3 3 0,-3 2 2 0,2-2 2 16,-3 3 0-16,-2-2 1 0,0 6-2 0,-2-4-2 0,0-1-2 16,1 1-1-16,-1 0-4 0,1 1-1 0,-1-1-6 0,2-3-9 0,0 0-16 15,0 0-20-15,3-1-32 0,1 0-37 0,3-4-44 0,-1 1-47 16,2-1-70-16,5-2-84 0,1-2-80 0,1-4-79 0,3 0-43 16,4-3-24-16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15:30.908"/>
    </inkml:context>
    <inkml:brush xml:id="br0">
      <inkml:brushProperty name="width" value="0.05292" units="cm"/>
      <inkml:brushProperty name="height" value="0.05292" units="cm"/>
      <inkml:brushProperty name="color" value="#FF0000"/>
    </inkml:brush>
  </inkml:definitions>
  <inkml:trace contextRef="#ctx0" brushRef="#br0">12736 6520 301 0,'0'0'413'0,"0"2"-94"0,0-2-132 15,0 1-77-15,0-1-45 0,0 0-26 0,0 2-14 0,0-2-7 0,0 0-1 16,0 0 3-16,0 0 5 0,0 0 5 0,0 0 4 0,0 1 1 15,0-1-1-15,0 2-1 0,0-1-3 0,2-1-1 0,-2 0-4 16,1 2 1-16,-1-1 1 0,0-1 3 0,2 0 2 0,-2 2 3 16,3-1 4-16,0-1 5 0,-1 0 5 0,1 1 2 0,1 1 6 0,-1-2 1 15,2 2 2-15,2-2 1 0,-1 1-1 0,3 1 2 0,1 1 0 0,1-2 0 16,2 1-1-16,3 0-2 0,-2 0 0 0,5-1-3 0,2 1-2 16,-2 1-3-16,4-1-3 0,4-2-2 0,0 2-1 0,5 1-3 15,-1-1-4-15,4 0-3 0,3-1-4 0,1 2-2 0,1-2-5 0,3 2-3 16,3-1-3-16,-2 0-5 0,3-1-3 0,1 1-2 0,2 1-1 0,-1-3-2 15,2 2 0-15,1-2-2 0,2 2 2 0,-1 1-1 0,2-3 1 16,-2 2-1-16,6-1 2 0,-4 2 1 0,2-1 1 0,1-1 1 16,2 1 1-16,0-1 1 0,2 1-2 0,-1-1-2 0,1 2-3 0,3-3-3 15,-2 2-5-15,1-1-3 0,-1 1-1 0,0-2 0 0,0 1-1 0,2 1 0 16,1-2-1-16,-3 1 0 0,4 1-1 0,-2-2-2 16,1 1 0-16,2 0 1 0,2-1-2 0,-2 0 1 0,1 0-1 0,2 0-1 15,-1 0-1-15,0 0-4 0,-1 0-2 0,2 0-4 0,-3 0-2 0,0 0-1 16,-3 0-1-16,3 0 2 0,-3 0 2 0,-1 0 1 0,0 0 1 15,-1 0 1-15,-3 0 4 0,0 2 2 0,2-2 3 0,-4 0 0 0,1 0 3 16,-1 0 1-16,1 0 1 0,-3 0-1 0,1 0-3 0,-3 0-2 16,2 0-3-16,-4 0-4 0,0 0-1 0,-1 0-4 0,-1 0-1 15,-2 0-3-15,0 0-1 0,-2 0-1 0,0 0 0 0,-2 0 3 0,1 0 2 16,-2 0 3-16,0-2 5 0,-1 2 3 0,0 0 3 0,-2 0 4 0,0 0 2 16,-1 0 4-16,-1 0 2 0,0-1 3 0,-2 1 2 0,3-1 2 15,-4 1 0-15,0 0 1 0,0 0-2 0,0 0 1 0,-2 0-2 16,0 0 1-16,1 0-1 0,-3 0-1 0,3 0 1 0,-4-2-1 0,1 1-1 15,-1 1 0-15,0-2 0 0,-3 1 0 0,1 1-2 0,-1-2 0 16,2 1 0-16,-3 1 0 0,1-2-1 0,-2 2-1 0,1-2 1 0,-2 1-1 16,-1 1 0-16,3-1 1 0,-3-1-1 0,1 1-1 0,-2-1 0 15,2 2-1-15,-1-1 0 0,1-1-1 0,-1 2 1 0,-1-1-1 0,-1-1 3 16,1 2 0-16,1-1 2 0,-1 1 2 0,2 0 0 0,-2 0 2 16,-2 0 0-16,2 0 3 0,2 0 0 0,-5 0 3 0,3 0 3 15,0 0 1-15,-2 0 3 0,0 0 1 0,0 0 1 0,-2 0 1 0,2 0 0 16,-1 0 1-16,-3 0 2 0,3 0 0 0,-3 0 1 0,1 0-1 15,2 0 1-15,-3 0 0 0,0 0 1 0,0-2 1 0,-1 2-1 16,1 0 0-16,2-3 0 0,-4 3-3 0,2-2-1 0,0 2-1 0,-1 0-1 16,1-2-1-16,1 2-2 0,0-1-2 0,1-1 1 0,-1 2-3 15,0-3-2-15,1 3-2 0,-2-2-3 0,3 0 1 0,-1 2-3 0,-1-3 0 16,3 2 0-16,-2 1-1 0,2-1-1 0,-1-1 0 0,1 1 0 16,-2 1-1-16,0-2-2 0,2 0 1 0,-2 2 1 0,-1-1-1 15,2-1-1-15,-3 2 0 0,4-2 1 0,-2 2-2 0,-2 0 1 0,1-2 0 16,-1 2-2-16,1-1 1 0,-1-1-1 0,0 2 1 0,0 0-2 15,-1-2 2-15,2 2-2 0,-4 0 1 0,2-1 0 0,0 1-1 0,0 0 1 16,0 0-2-16,0 0 0 0,0-2 0 0,0 2 2 0,2 0-1 16,-2 0 0-16,0 0 3 0,1-1 1 0,1 1 0 0,-2 0-1 0,2-1 2 15,-2 1 0-15,0 0 0 0,1 0 2 0,0 0 0 0,-2 0 1 0,2 0 1 16,-2 0 0-16,0 0 0 0,1 0 1 0,-1 0-1 0,-2 0-1 16,2 0 2-16,-1 0-1 0,0 0 1 0,-1 0 0 0,-2 0 1 15,2 0 0-15,-2 0 1 0,-2 0-2 0,4 0 1 0,-3-2-1 16,-1 2 0-16,-2-1 0 0,1 1 1 0,2 0-2 0,-3 0 2 0,0-2-1 15,0 2 1-15,1-1-2 0,-1 1-1 0,-1 0 0 0,1 0 1 16,0 0-1-16,-1 0 0 0,2-2 0 0,-3 2 0 0,1 0-1 0,3 0-1 16,-2-1-1-16,1 1 1 0,-1 0-2 0,1 0 1 0,-2 0 0 15,2 0 1-15,-1 0-1 0,-1 0 0 0,3 0 1 0,0 0-1 16,-2 0 1-16,0 0-1 0,1 0 1 0,0 0 0 0,0 0 1 16,-1 0 0-16,-1 0-2 0,2 0 2 0,0 0 0 0,-2 0 0 0,0 0 1 15,0 1 2-15,1-1-1 0,-3 0 2 0,3 2 1 0,-3-2 3 0,2 0 2 16,-2 0 1-16,2 0 3 0,-2 0 0 0,1 0 3 0,-1 0 1 15,1 0 2-15,-1 0 0 0,1 0 2 0,-1 0-1 0,0 0 1 16,0 0-1-16,0 0-1 0,1 0 0 0,1 0-3 0,-1 0-1 0,1 0-2 16,-2 0-1-16,2 0-3 0,1 0-1 0,-1 0-1 0,2 0-1 15,-2 0-1-15,2 0-3 0,-1 0-1 0,1 0-1 0,2 0 0 0,-3 0-1 16,1 0 0-16,-3 0-1 0,4 0-1 0,-2-2 0 0,-1 2 1 16,2 0 1-16,-3 0-1 0,1 0 0 0,1 0 0 0,-3 0 1 15,2 0 0-15,-2 0 1 0,1 0-1 0,-3 0 0 0,2 0 1 0,-1 0 0 16,0 0-1-16,-1 0 2 0,2-1-1 0,-3 1 0 0,0 0 0 15,0 0 1-15,0 0-1 0,0 0 0 0,0 0 0 0,0 0 0 0,0 0 0 16,0 0-1-16,0 0 0 0,0 0 0 0,0 0-2 0,0 0 1 16,0 0-1-16,0 0-1 0,0 0-1 0,0 0 1 0,0 0-1 15,0 0-1-15,0 0 0 0,0 0-2 0,0 0 1 0,0 0-1 0,0 0 0 16,0 0 1-16,0 0-2 0,0 0 1 0,0 0 1 0,0 0-1 16,0 0 2-16,0 0-1 0,0 0 2 0,0 0 1 0,0 0-1 0,0 0 2 15,0 0 0-15,0 0 0 0,0 0 1 0,0 0 1 0,0 0-1 16,0 0 0-16,1 0 0 0,-1 0 0 0,0 0 0 0,0 0-1 0,0 0-1 15,0 0 1-15,2 0-1 0,0 0 1 0,-1 0 0 0,1 0 0 16,0 0 2-16,-1 0-1 0,2 0 0 0,-1 1 0 0,0 1 0 0,-1-2 0 16,2 0 0-16,1 1-1 0,-3 1 0 0,3-2 0 0,0 0-1 15,-1 0-1-15,0 1 0 0,0 1-2 0,2-2 0 0,-2 0-2 0,2 0 0 16,0 1-1-16,-1-1 1 0,0 0-2 0,0 0 0 0,0 0-2 16,0 0 2-16,-2 1 0 0,6-1 0 0,-7 0 2 0,2 0-1 15,1 0 0-15,-1 0 0 0,0 0 1 0,0 0 2 0,1 0-1 16,-3 0 1-16,1 0 2 0,-1 0 2 0,4 0 0 0,-4 0 0 0,1 0 1 15,-1 0 0-15,3 0 0 0,-3 0 1 0,2 0-2 0,-1 0 1 16,0 0 0-16,-1 0-1 0,3 0 1 0,-3 0-2 0,1 0 1 0,-1 0-1 16,4 0 0-16,-2 0 0 0,0 0-1 0,0 0 0 0,0 0 0 15,-1 0-2-15,1 0 2 0,1 0-1 0,0 0 1 0,1 0-2 0,-4 0 1 16,4 0 1-16,-2 0-2 0,1 0 1 0,-3 0 0 0,2 0 1 16,1 0-1-16,-1 0 2 0,-2 0 0 0,4 0 1 0,-4 0 1 15,1 0 1-15,-1 0 0 0,-1 0 0 0,2 0 1 0,-2 0 1 0,0 0 0 16,0 0 0-16,0 0 2 0,0 0 1 0,0 0-2 0,0 0 2 15,0 0-1-15,0 0 2 0,0 0-1 0,0 0 0 0,0 0 1 16,0 0 0-16,0 0 0 0,0 0-2 0,0 0 1 0,0 0 1 0,0 0-2 16,0 0 0-16,0 0-1 0,0 0 1 0,0 0-1 0,0 0 0 15,0 0-2-15,0 0-1 0,0 0-1 0,0 0 1 0,0 0-2 0,0 0 0 16,0 0 0-16,0 0-1 0,0 0-1 0,0 0 1 0,0 0 0 16,0 0 0-16,0 0-1 0,0 0 1 0,0 0 0 0,0 0 0 0,0 0 0 15,0 0 1-15,0 0 0 0,0 0 0 0,0 0 0 0,0 0 2 16,0 0-1-16,0 0 0 0,0 0 1 0,0 0-1 0,0 0 1 0,0 0 2 15,0 0-1-15,0 0 0 0,0 0 1 0,0 0 1 0,0 0 0 16,0 0 2-16,0 0 1 0,0 0-1 0,0 0 2 0,0 0 2 16,0 0 2-16,0 0 0 0,0 0 0 0,0 0 2 0,0 0-1 15,0 0 2-15,0 0 0 0,0 0-1 0,0 0 1 0,0 0-2 0,0 0 0 16,0 0-1-16,0 0-1 0,0 0-2 0,0 0-1 0,0 0-1 0,0 0-2 16,0 0-2-16,0 0-3 0,0 0-3 0,0 0-8 0,0 0-4 15,0 0-11-15,0 0-10 0,0 0-16 0,0 0-15 0,0 0-21 16,0 0-21-16,0 0-30 0,0 0-32 0,0 0-44 0,0 0-48 0,0 0-69 15,0 0-78-15,0 0-55 0,0 0-42 0,0 0-20 0</inkml:trace>
  <inkml:trace contextRef="#ctx0" brushRef="#br0" timeOffset="3948.7506">26252 7735 515 0,'-3'-2'559'0,"2"1"8"15,-1 1-87-15,-2-1-135 0,2-1-91 0,2 2-67 0,-1-1-42 16,1 1-29-16,0 0-14 0,0 0-8 0,0 0-5 0,0 0-5 16,0 0-11-16,0 0-11 0,1-2-12 0,-1 2-13 0,4 0-11 15,0 0-11-15,-3 0-8 0,4 0-7 0,-2 0-4 0,4 0-1 0,-1 0-2 16,3 0-1-16,3 0 0 0,1 0-1 0,0 0 0 0,6 0 0 0,-1 0-1 15,2 0 1-15,5 0 1 0,0 2 2 0,1-2 2 0,4 1 1 16,4-1-2-16,-3 0 1 0,7 0-3 0,0 0-1 0,2 0-3 16,0 0-3-16,5 0-2 0,-1 0-3 0,2 0-3 0,3 0-4 0,-3 0-2 15,3 0-3-15,-3-1-2 0,2-1-4 0,-1 2-2 0,0-1 0 16,-3-1 0-16,2 2-1 0,-3-3 2 0,-3 3 1 0,0-2 2 0,-2-1 2 16,-1 1 2-16,-1 0-1 0,-5 1 1 0,1-2-2 0,-2 2 1 15,-3-2 2-15,-1 0 3 0,-1 2 3 0,-2-2 1 0,-2 2 2 0,0-1 2 16,-4 0 1-16,0 1 2 0,-3 0 1 0,-2 1 2 0,2-3 1 15,-6 3 3-15,0 0 2 0,1 0 0 0,-4 0 0 0,-2 0 1 16,2 0 0-16,-4 0 0 0,2 0 0 0,1 0 0 0,-4 0-2 0,0 0-2 16,0 0-2-16,0 0 0 0,0 0-3 0,0 0-1 0,-2 3-1 15,0-3-1-15,-1 1 1 0,0 0-2 0,0-1-3 0,0 2-2 0,-2 0-7 16,-4-1-5-16,1 1-4 0,0-1-6 0,-6 3-6 0,2-4-6 16,-1 4-3-16,-4-1-6 0,3 0-5 0,-5-1-7 0,-1 3-5 0,0-5-6 15,-2 3-6-15,0 0-3 0,-1 0-3 0,0 0-1 0,-4 0-3 16,1-1-1-16,0-1 1 0,-2 2 2 0,0-1 2 0,-1-1 3 0,-1 1 1 15,0 1 5-15,2-2 5 0,-4 1 6 0,4-1 6 0,-2-1 6 16,0 2 8-16,1-1 8 0,-1-1 11 0,4 2 11 0,0-2 8 16,-3 0 8-16,2 0 7 0,1 0 8 0,-1 0 8 0,2 0 8 0,-4 0 5 15,5 0 7-15,-3 0 5 0,0-2 9 0,1 2 7 0,-3-1 9 16,2-1 4-16,1 1 9 0,-3-2 8 0,2 1 7 0,-1 1 8 16,1-2 3-16,1 0 4 0,0 0 3 0,-1-1 0 0,2 2 3 0,-2-1 2 15,4 0 2-15,1 0 2 0,0 1-1 0,4-3 0 0,-2 5-1 16,5-2-6-16,-1-1-4 0,3 1-5 0,4 1-5 0,1 0-5 0,-2 1-4 15,4-3-3-15,1 3-7 0,2 0-7 0,0 0-8 0,1 0-10 16,2 0-9-16,0 0-10 0,0 0-10 0,0 0-10 0,0 0-6 16,0 0-5-16,2 3-3 0,-2-3-2 0,1 1-1 0,3 2-4 0,-1-2 0 15,2 1-1-15,-1 0 0 0,4 3 1 0,-2-5 1 0,2 3 2 16,5 2 2-16,-2-1 2 0,2-1 3 0,2 2 1 0,4-2-1 0,1 0 2 16,5 0 0-16,-2 0-1 0,6 0 1 0,1 0-1 0,3 0-1 15,2-3 0-15,1 3-1 0,4-1 1 0,2 0-2 0,1-1-2 0,3-1-1 16,0 2-1-16,3-2-1 0,-3 2-1 0,3-2-2 0,-2 0-3 15,1 0-1-15,-1 0 1 0,-3 0 1 0,2 0-1 0,-3 0 1 16,-4 0 1-16,2 0 3 0,-3 0 2 0,-1 0 1 0,-4-2 2 0,0 2 0 16,-3-2 2-16,0 2 1 0,-1-1 5 0,-3-1 3 0,0 2 1 15,-1-1 2-15,-3 0 2 0,0 1 1 0,-1 0 2 0,1 0-1 0,-5 0 1 16,2 0 2-16,-3 0-1 0,1 0 2 0,2 0-1 0,-3 0 0 16,0 0-1-16,0 1-1 0,-1 0-2 0,0-1-1 0,0 2-1 0,-2-1-2 15,1-1-1-15,-1 2-1 0,-2-2 0 0,3 2-1 0,-2-1-2 16,-2-1-2-16,2 4-1 0,-4-4-1 0,2 3-2 0,-2-3-2 15,0 1-2-15,-1 0-2 0,0 1-4 0,-2-2-3 0,-2 1-2 0,2 1-3 16,-2-2-6-16,1 2-1 0,-3-2-4 0,1 0-4 0,-2 0-4 16,0 0-1-16,0 0-4 0,0 0 0 0,0 0-2 0,0 0-5 0,-2 0-4 15,1 0-6-15,-1 0-9 0,-3 0-11 0,4 0-12 0,-4 0-15 16,2 0-19-16,-3-2-23 0,-1 2-27 0,-1 0-49 0,2 0-63 16,-7-2-46-16</inkml:trace>
  <inkml:trace contextRef="#ctx0" brushRef="#br0" timeOffset="4731.1331">27281 7758 31 0,'2'-2'305'0,"0"1"-71"15,-2-1-51-15,1 1-39 0,1-2-28 0,-1 1-21 0,3 1-14 0,-3-2-10 16,3 3-6-16,-1-2-2 0,-2 1-6 0,5-1-3 0,-1 2-8 15,-2-1-10-15,4-1-6 0,-2 0-7 0,-1 1-4 0,4 1-5 0,-2-1-4 16,4-1-3-16,1 2 1 0,-2-1 2 0,3-1 1 0,2 2 0 16,-2-1-1-16,4-1-3 0,2 2-2 0,0 0-2 0,4 0-1 15,-1 0-4-15,5 0-1 0,-1 0-2 0,2-1 2 0,-1 1 0 0,4 0 1 16,-1-2 0-16,-2 2 0 0,2 0 1 0,1 0 1 0,-4 0 1 16,3 0 1-16,-2-2 2 0,-2-1 3 0,0 3 2 0,-1 0 5 0,-3-2 3 15,1 2 3-15,-4-2 3 0,2 1 3 0,-3-2 2 0,-1 2 3 0,-1-2 3 16,-2 3 2-16,1-4 2 0,-3 3 3 0,-1-1 4 0,-1 1 3 15,-1-3 1-15,0 4 1 0,-1-1 0 0,-1 0 0 0,-3 1-1 16,2-3-1-16,-4 3-2 0,2 0-4 0,-1-3-4 0,0 3-5 16,-2 0-2-16,0 0-8 0,0 0-5 0,0 0-6 0,0 0-9 0,0 0-8 15,0 0-5-15,0 0-8 0,0 0-6 0,-2 0-7 0,2 0-5 16,-2 0-7-16,-1 0-4 0,2 0-3 0,-1 0-7 0,-1 3-2 0,0-3-4 16,-2 0-4-16,1 3-1 0,-3-3-3 0,-1 1-2 0,0 0-2 15,-3-1 0-15,2 4-3 0,-3-3-1 0,-2 1-2 0,2-1 0 0,-2 3 3 16,-1-4 6-16,0 3 3 0,-2-2 5 0,-1 2 5 0,2-2 3 15,-5 1 7-15,3 0 5 0,-2 1 5 0,0-1 4 0,-1-2 4 0,2 3 7 16,-1 0 2-16,-1-1 5 0,2-1 3 0,-1 2-1 0,3-2 2 16,0 1 3-16,0 1 3 0,3-1 5 0,0-1 2 0,3 1 2 15,-1-1 3-15,3 1 4 0,1-2 5 0,2 1 4 0,-1 1 4 0,4-2 5 16,-3 1 6-16,5-1 6 0,-3 0 5 0,4 0 4 0,0 0 2 16,0 0 4-16,0 0 2 0,0 0 3 0,2 0-2 0,0 0 0 15,1-1-3-15,3 1-4 0,-1-2-3 0,3 1-3 0,0 1-5 0,1-2-9 16,0 1-4-16,4 1-6 0,1-2-5 0,1-1-6 0,-1 2-5 15,2-1-2-15,1-1-2 0,1 3-1 0,-1-1 1 0,-3-1 1 0,5 2 1 16,-2-1 0-16,-1-1 2 0,1 2 4 0,-1-1 2 0,2-1 2 16,-4 2 1-16,2-1 3 0,-3-1 2 0,0 2 0 0,-1 0 1 0,-1 0 2 15,1 0 3-15,-4 0 2 0,0 0 1 0,1 0 1 0,-2 0 0 16,-1 0 0-16,-1 0 0 0,0 0-1 0,-1 0-1 0,0 0-2 16,-3 0-2-16,1 0-3 0,-1 0-7 0,-1 0-11 0,0 0-19 0,0 0-22 15,0 0-35-15,0 0-44 0,0 0-35 0,0 0-33 0,0 0-70 16,0 0-88-16,0 0-59 0,-3 0-44 0</inkml:trace>
  <inkml:trace contextRef="#ctx0" brushRef="#br0" timeOffset="17163.9554">3143 7282 90 0,'-2'-9'508'0,"0"1"4"15,0 0 1-15,-1 1-90 0,1 2-134 0,1 0-84 0,1 1-58 16,-2-1-34-16,2 2-23 0,-1 2-12 0,-1-2-7 0,2 3-5 0,0 0-7 15,0 0-8-15,0 0-11 0,0 0-10 0,0 0-14 0,0 0-9 16,0 0-12-16,0 1-7 0,0 2-5 0,0 0-2 0,0 2 1 0,0 2 1 16,0 3 2-16,0-1 1 0,0 2 3 0,0 4 3 0,0 1 5 15,0 3 2-15,-2 3 4 0,1-1 4 0,1 2 1 0,-2 3-1 0,1 3 0 16,-1 1-3-16,0 2-6 0,-1 1 1 0,-1 1 1 0,1 1 1 0,-1 2 3 16,1 1 0-16,0 1 2 0,0 0 2 0,1 1 2 0,-1 0 2 15,0 1 4-15,-2-2 2 0,4 0 2 0,-1 0 2 0,-1-1 0 0,3-4-2 16,0 2-4-16,0-4-6 0,0-1-6 0,2-2-9 0,-1-2-8 15,1-3-14-15,2-2-15 0,-1-3-15 0,-1 0-18 0,1-4-16 0,0-2-18 16,1-2-19-16,-1-2-21 0,0-3-33 0,2-4-42 0,-1 0-66 0,1-4-80 16,-2-3-54-16,2-3-42 0,-2-4-20 0</inkml:trace>
  <inkml:trace contextRef="#ctx0" brushRef="#br0" timeOffset="17880.6703">3167 7132 138 0,'0'-9'486'0,"0"1"-15"0,0 3-25 0,0 1-97 15,0-3-133-15,0 4-72 0,0 0-42 0,0 0-22 0,0 1-14 0,2 0-6 16,0 0-5-16,2 2-4 0,-1-1-4 0,2-1-4 0,1 2-5 16,4-2-6-16,2 1-5 0,1 1-6 0,4-1-9 0,1-1-6 15,6 1-10-15,2-2-7 0,4 0-7 0,4 1-3 0,4-2-3 0,4-1 0 16,1 2 0-16,6-3-2 0,4 3-3 0,3-4-4 0,3 1-3 0,4 2-5 15,3-3-5-15,2 1-2 0,3 0-3 0,3-1 0 0,1 1-2 16,2-2-2-16,2 2-3 0,2-1 2 0,1-1 3 0,-1 3 5 16,1-1 4-16,3-2 6 0,0 1 6 0,-2 0 6 0,2 1 7 0,0-1 7 15,1 1 5-15,-4 0 7 0,2-2 6 0,-2 2 4 0,-3 1 4 0,0-2 2 16,-2 2-1-16,-4-2-1 0,-3 2 3 0,-1 0 1 0,-4 3 0 16,-3-3 2-16,-2 3 3 0,-5-1 1 0,-4 0 0 0,-2 1 2 15,-5 1 3-15,0 1 2 0,-6-2 0 0,-1 2 1 0,-4 0-2 16,-5 0-2-16,-1 2-3 0,-2-2-1 0,-3 1-2 0,-4 1-2 0,-1 1-2 15,-1-2-1-15,-2 1-1 0,-1-1-2 0,-1 2-2 0,-4 0-1 0,0-1 2 16,3 2-1-16,-4-1 0 0,-1 0 0 0,-1 1 0 0,1 1-1 16,0-2-1-16,-3 2 0 0,2-1-1 0,-2 1 0 0,2-1-1 15,0 2-1-15,-2 0 1 0,-1 0 0 0,1 2-1 0,1-2 0 0,0 1 1 16,-1 1 1-16,-1 1 0 0,-1-1 0 0,2 3-1 0,-1 0 1 16,1 1 0-16,0 0 0 0,1 1 1 0,0 1 0 0,-1 2 1 0,0 1-1 15,-1-2-1-15,1 5-1 0,2 0-1 0,-2 1 2 0,2 2-1 16,-2-1 1-16,3 4 0 0,-3-1 0 0,2 2 1 0,0 2-1 15,-2 0 0-15,2 1 0 0,-2 2-1 0,3 1-1 0,-3 0-1 0,2 1-1 16,-2 3 1-16,1-1 0 0,-1 0 0 0,0 1 2 0,0 2 1 0,0-1 0 16,0 2 2-16,-3 0 1 0,2-2 0 0,-1 3 3 0,-1-2 0 15,0 0 3-15,0 0 2 0,-1 0 0 0,-1-2 0 0,2 1-1 16,-3-2 1-16,0-2 0 0,2-1-4 0,-4 1 1 0,3-3-1 0,-3-3-1 16,2 1 0-16,-2-4 1 0,-1 0 0 0,-3-3 1 0,2-1 2 15,-1-2 1-15,-2-2 2 0,0 1 0 0,-1-5 2 0,-3 0 2 16,-1 0 2-16,0-3 1 0,-3-3 0 0,-2 2 0 0,-4-2 0 0,1-2-2 15,-3-1-4-15,-3-2 1 0,-1 0-2 0,-5-2 2 0,-2-2 0 0,-3 1-2 16,-1-1 1-16,-5-3-2 0,-4 2-2 0,-3-4-1 0,-3 2-2 16,-6-2-2-16,-3 0-1 0,-4 1-2 0,-4-1 0 0,-3-1-4 15,-5 1-6-15,-4-1 0 0,-2 3 4 0,-3-3 2 0,-3 1-1 0,-2 2 1 16,-2 1 1-16,-1-1-1 0,-6 0-2 0,3 3 0 0,-3-1-2 16,-2 1-3-16,3 2-2 0,-1 0 3 0,2 0 5 0,4 0-4 0,1 1-7 15,5 0-7-15,4 2-9 0,5-1-13 0,4 1-14 0,6 1-21 16,4-1-21-16,9-1-28 0,4 1-31 0,4 1-51 0,7-1-63 0,5-1-88 15,5 0-101-15,5-1-59 0,5-1-36 0,6-1-15 0</inkml:trace>
  <inkml:trace contextRef="#ctx0" brushRef="#br0" timeOffset="18580.6864">5059 6979 281 0,'0'-4'522'0,"0"-1"-41"0,0 2-63 0,0-1-82 0,0 1-87 16,0-1-51-16,-2 1-32 0,2-1-16 0,0 1-11 0,0 2-7 15,0-1-6-15,0 0-9 0,0 1-11 0,0 1-13 0,0 0-12 16,0 0-16-16,0 0-16 0,0 0-18 0,0 0-17 0,0 0-17 0,0 0-10 16,0 3-8-16,0 0-8 0,2 4-1 0,-2-3 0 0,2 4 0 15,-1 3 3-15,1 1 4 0,1 3 3 0,-1 3 4 0,-1 3 6 16,1 5 5-16,1-1 7 0,-1 4 5 0,-1 2 3 0,1 4 2 0,1 2-1 15,0 1-2-15,-2 2-2 0,-1 2-4 0,2-1-3 0,-2 2-1 0,2 1-1 16,-2-1-1-16,0 1 3 0,1-1 3 0,-1-1 1 0,2 2 3 16,-2-1 3-16,1-1 0 0,1 0-1 0,-2-2-3 0,0 0-4 15,2-4-9-15,-2 1-11 0,0 0-17 0,0-3-18 0,0-3-25 0,-2 2-30 16,2-4-37-16,-3 1-43 0,1-3-71 0,-1-3-85 0,-3 0-84 16,1-4-81-16,-1-2-42 0,-2-3-19 0</inkml:trace>
  <inkml:trace contextRef="#ctx0" brushRef="#br0" timeOffset="20079.8327">3510 7635 103 0,'0'-4'395'0,"0"1"-69"0,0-2-57 0,0 2-52 16,0-3-28-16,0 0-18 0,0 2-7 0,0 0-2 0,0 0-2 16,0-1-1-16,-2-1-4 0,1 2-3 0,-2-1-6 0,3-1-4 0,-3 1-6 15,1 1-5-15,1-1-7 0,-3-1-4 0,1 2-8 0,0-1-6 0,1 0-8 16,-2 0-8-16,0 1-7 0,-2 1-5 0,3-2-9 0,-3 2-6 0,1-1-9 16,0 0-10-16,0 2-9 0,-2 0-9 0,2 1-9 0,-1-1-7 15,-1 2-7-15,-2 2-6 0,3-1-4 0,-1 2-3 0,-1 2-4 16,-1-1-4-16,-1 2-2 0,1 1-1 0,-1 3 0 0,-1 0-1 0,2 2 2 15,-4 2 1-15,4 1 0 0,-1 1 1 0,-1-1 1 0,2 4-1 0,1-2 1 16,1 3 1-16,0-2 2 0,2 0 1 0,0 0 3 0,3 0 1 0,-1-1 2 16,3-1 3-16,0 0 1 0,2 1 0 0,-1-4 2 0,3 0 0 15,-1-1 0-15,2 0 0 0,0-4-1 0,2 1-2 0,-2-3-1 0,3-1-3 16,1-1-4-16,-1-2-1 0,2-2-5 0,-1-2-3 0,4-2-4 16,-2-4-1-16,1-1 1 0,-1-2 2 0,2-1 0 0,1-2 3 0,-2-1 1 15,0-2 1-15,-1-2 1 0,-1-3-1 0,0 2 2 0,-1-4 3 0,0 0 1 16,-1 0 3-16,-2-3 3 0,-1 0 1 0,-2 0 2 0,2-1 0 15,-2 2 7-15,-1-1 4 0,-1 0 4 0,1 0 6 0,-2 2 6 0,0 2 5 16,0-1 5-16,0 6 3 0,0-2 3 0,-2 3 3 0,1 1 1 16,1 3 0-16,0 2-4 0,0-1-4 0,0 3-8 0,0 4-10 0,0-2-11 15,0 5-14-15,0-1-7 0,0-1-9 0,0 4-5 0,0 0-4 0,0 4-4 16,1 0-4-16,1 2 1 0,-2 1-1 0,3 4 2 0,0 1 3 16,-1 1 5-16,-1 4 4 0,2 0 7 0,-1 3 7 0,0 1 4 0,-1 1 3 15,1 1 1-15,1 1-1 0,-1 0-3 0,-1 0-4 0,1 0-6 16,1 0-8-16,0 0-8 0,0 0-8 0,0-2-10 0,-1 2-9 0,1-1-8 15,2-3-6-15,-2 0-8 0,0-3-9 0,-1 1-9 0,1-1-5 0,3-3-9 16,-3 0-8-16,2-2-5 0,0-1-7 0,0-2-3 0,1-3-3 16,3 0-3-16,-1-2-3 0,0-2-2 0,0-2-1 0,3-2 2 0,2-2 2 15,-1-2 8-15,0 0 12 0,0-3 17 0,2-2 19 0,-2 1 23 0,0-4 22 16,1 1 21-16,1 1 20 0,-3-3 24 0,-1-1 24 0,0 4 21 16,-2-5 18-16,0 5 19 0,-1-4 16 0,-1 3 13 0,-3 0 10 0,2 1 6 15,-4-2 4-15,1 4 1 0,-2-1 0 0,-2-1 0 0,1 4-3 16,-1-1-5-16,-1 1-9 0,0 1-8 0,-1 2-10 0,0 0-9 0,-1 1-11 15,2-1-12-15,-3 2-16 0,1 2-11 0,0-1-12 0,-2 2-11 16,0 2-12-16,1-1-9 0,-1 2-9 0,0 2-5 0,-1-1-4 0,1 1-2 16,-1 4-2-16,1-1 1 0,-1 2 0 0,1 0 0 0,1 2 3 0,-2 0 0 15,2-1 2-15,1 4 1 0,0-2 1 0,2 1 0 0,0-1 1 16,1 1-2-16,-1-2-3 0,3-1-1 0,0 2-4 0,0-3-4 0,2 2-1 16,-1-3-4-16,1 0-4 0,1-1-3 0,2-1-6 0,-2-1-3 15,2-2-2-15,0 0-1 0,2-1-1 0,-2-2 0 0,2-1 1 0,-1-1 1 16,3-2 3-16,-2-1 3 0,2-1 2 0,-1-2 3 0,1-1 5 0,-2-1 5 15,1-2 6-15,0-1 8 0,1-1 6 0,-4 0 9 0,1 2 7 0,-1-3 9 16,-2 2 8-16,1-1 8 0,0 1 8 0,-3-1 10 0,1 3 8 16,-2 1 8-16,0 0 8 0,0 2 2 0,0-1 0 0,0 2-3 15,0 0-6-15,0 3-7 0,0-1-10 0,0 1-11 0,0 1-13 0,0 1-12 16,0 1-12-16,0 0-10 0,0 0-11 0,0 3-7 0,0 0-9 0,2-1-2 16,-1 3-4-16,1 0-1 0,-2 2 0 0,1 1-2 0,1-1 2 15,1 2-2-15,-1 0-5 0,0 0-3 0,-1 2-6 0,2-1-9 0,1 2-11 16,0-1-13-16,-1-1-12 0,0-2-15 0,-1 2-17 0,1 0-12 15,0-3-16-15,2 0-11 0,0-1-7 0,-2 0-2 0,3-3 2 0,-3 0-2 16,2 0-6-16,-2-3-1 0,2 0-2 0,-2-3 3 0,2 0 4 16,1-3 11-16,-1 0 12 0,0-2 23 0,1-1 25 0,-3-4 23 0,2 1 20 15,1-3 17-15,-3 0 14 0,2-1 23 0,-2-3 24 0,2 2 26 0,-2-3 26 16,1-1 25-16,0 2 24 0,-1-2 18 0,0 1 17 0,-1 3 6 16,1-3 2-16,0 3 3 0,-1 1 4 0,1 1 0 0,-1 1-1 0,-1 4-6 15,1-1-7-15,-2 2-13 0,2 2-14 0,-1 1-18 0,-1 1-19 16,0 2-18-16,0 0-16 0,0 3-14 0,0 0-10 0,2 3-13 0,-2 0-10 15,4 3-10-15,-2 0-7 0,1 3-4 0,-1 2-3 0,-1 1-1 16,1 0 3-16,1 4 3 0,-3 1 4 0,2 1 1 0,-1 2-2 0,-1-1-7 16,0 2-10-16,0 0-11 0,0 0-9 0,0 0-13 0,-1 0-12 0,-1 0-16 15,2 1-16-15,-3-1-21 0,1-1-23 0,1 0-16 0,-1-3-16 16,-1 0-12-16,1-2-12 0,-2-1-11 0,4-1-12 0,-2-2-10 0,-1-3-13 16,1 1-14-16,1-3-14 0</inkml:trace>
  <inkml:trace contextRef="#ctx0" brushRef="#br0" timeOffset="20546.5472">3934 7672 216 0,'-5'-12'317'0,"0"0"-16"16,2 2-17-16,0 0-19 0,0 0-18 0,0 0-19 0,-1 4-18 0,1-2-18 16,1 2-19-16,1 0-17 0,-2 0-14 0,3 3-16 0,0 0-16 15,0-2-16-15,0 3-17 0,3-1-16 0,-2 1-16 0,3 1-12 16,1 0-12-16,-1 1-10 0,3-3-7 0,-1 3-11 0,3 0-10 0,1 0-9 16,4 0-9-16,-3 3-9 0,2-3-10 0,4 1-9 0,-1 0-10 15,0 1-11-15,4 1-13 0,-4-3-12 0,3 2-10 0,-1-2-13 0,2 0-13 16,-1 0-6-16,0 0-2 0,3 0 0 0,-3 0 3 0,0-2 7 0,0-1 12 15,-1 0 13-15,-1-1 12 0,0 0 20 0,-1 0 23 0,0-1 23 0,-3 1 26 16,-1-3 27-16,-1 2 28 0,-3-1 24 0,0 0 22 0,-2 0 17 16,-1-2 18-16,-2 2 9 0,-1-1 9 0,-2 3 7 0,-2-3 7 0,-1 1 2 15,1-1-2-15,-1 2-5 0,-3 1-8 0,1-1-11 0,-1 1-11 16,1-1-15-16,-3 2-12 0,-1-1-9 0,3 1-13 0,-2 1-8 0,-2-1-10 16,2 3-10-16,0 0-10 0,0 0-8 0,1 0-9 0,0 3-8 0,-1 0-5 15,2 1-6-15,-3 3-1 0,2-1-3 0,1 1 0 0,-1 4-1 16,1-1 0-16,0 1-1 0,1 2-3 0,2 1 0 0,-2-1-3 0,2 1-3 15,0 0-2-15,1 3-4 0,1-2-4 0,1-1-5 0,0 1-3 16,1-1-5-16,-1-2-4 0,2 1-5 0,1-1-3 0,-1-2-1 16,1-2-1-16,0 0 2 0,0-1 3 0,1-2 9 0,-1-1 8 0,1-1 6 15,1-3 5-15,-2 0 6 0,2-2 7 0,0 0 8 0,0-4 8 0,2 1 8 16,-2-1 11-16,1-3 10 0,-1 0 11 0,2-2 9 0,-3 1 7 0,2 0 5 16,-1-2 4-16,0 2 6 0,0 0 7 0,-2 1 6 0,0 0 5 15,-1 0 1-15,-1 1 2 0,2 0-3 0,-1 3-7 0,-1 1-11 0,-1 1-12 16,2-1-15-16,-2 1-17 0,2 3-14 0,-2 0-11 0,1 0-11 15,2 3-7-15,-1 1-8 0,1 0-7 0,-1 2-5 0,3 1-4 0,-1 2-3 16,2 3-3-16,-1 0-10 0,0 1-11 0,1 3-18 0,1 2-25 0,0 0-41 16,3 3-53-16,-2-2-97 0,0 2-117 0,1 2-77 0,1-1-55 15,0-1-29-15,0 0-13 0</inkml:trace>
  <inkml:trace contextRef="#ctx0" brushRef="#br0" timeOffset="21329.8111">5669 7513 295 0,'0'-9'479'0,"0"0"-62"0,0 2-90 15,0 1-61-15,0-2-48 0,0 4-30 0,0-2-19 0,0 0-16 0,0 4-12 16,0-1-11-16,-1 2-13 0,1-2-14 0,-2 3-13 0,2 0-14 16,0 0-14-16,0 0-14 0,0 0-14 0,-2 3-13 0,2-2-11 0,-1 4-8 15,-2-2-6-15,0 4-4 0,1-1-2 0,-1 3 2 0,0 3 2 16,0-3 4-16,-1 5 2 0,-2-1 2 0,0 1 3 0,1 1-1 16,-1 0 1-16,-1 1-1 0,1-1-1 0,0 0-2 0,0 0-1 0,1 0 0 15,0-1-1-15,0-1 1 0,2-2 1 0,0 0 1 0,-2-1 3 16,2 0 5-16,2-4 5 0,-1 1 7 0,0 0 6 0,2-4 7 0,-1 0 8 15,1 0 5-15,0-3 4 0,0 0 1 0,1-2-2 0,1-1 0 16,1 0-4-16,0-3-3 0,3-3-5 0,-1 1-4 0,0-4-5 16,1-3-8-16,2 1-6 0,0-3-9 0,0 0-11 0,0-3-6 0,0 0-7 15,3-1-3-15,-3-1 1 0,0-2 3 0,-1 4 5 0,1-1 6 16,-1 0 9-16,-1 3 4 0,2 0 6 0,-3 0 4 0,-1 4 5 0,1-1 3 16,-2 5 3-16,1 0 1 0,-1 2-1 0,-1 1-3 0,-1 1-4 15,3 1-9-15,-2 5-8 0,-2-5-9 0,3 5-6 0,-1 0-6 16,-1 5-5-16,1-3-5 0,1 4-4 0,-1 1-2 0,1 1 0 0,0 2 1 15,2 3 4-15,-1 2 4 0,1-1 5 0,-2 3 5 0,2-1 7 16,0 2 2-16,0 1 3 0,0 1 0 0,2-2 0 0,-2 2-3 0,0-1-5 16,0 1-6-16,0-1-10 0,0-1-12 0,2 3-13 0,-2-4-15 15,0-1-15-15,-2 1-15 0,2-2-17 0,-2 0-19 0,3-2-22 0,-3 1-26 16,0-5-28-16,0 1-21 0,-1-3-18 0,3 0-25 0,-2-2-29 0,-1 0-48 16,-1-5-57-16,-1 0-32 0</inkml:trace>
  <inkml:trace contextRef="#ctx0" brushRef="#br0" timeOffset="21484.1629">5581 7587 475 0,'-14'-2'520'0,"1"-1"-50"15,2 3-75-15,0-1-80 0,3-1-83 0,3 2-56 0,0 0-47 0,-1 0-29 16,3 0-22-16,0 0-14 0,3 0-8 0,2 0-9 0,2 2-8 16,1-1-14-16,1-1-16 0,2 3-20 0,3-3-23 0,5 3-22 15,1-3-24-15,1 2-27 0,5-1-28 0,1-1-37 0,3 0-40 0,0 0-55 16,3-1-60-16,0-1-67 0,0-1-67 0,0 0-38 0</inkml:trace>
  <inkml:trace contextRef="#ctx0" brushRef="#br0" timeOffset="21947.2606">6171 7536 113 0,'-4'-3'503'0,"1"3"-11"15,0-2-79-15,1-1-111 0,-1 2-76 0,0-1-57 0,0-1-34 16,-2 0-21-16,2 0-14 0,0 0-9 0,1 0-9 0,-1 1-9 15,0 0-9-15,-2 0-7 0,2-1-8 0,-2 2-6 0,1-1-7 0,-1-1-6 16,0 3-5-16,0 0-4 0,-1-3-3 0,-2 3-2 0,0 0-1 16,2 0-2-16,-2 3 0 0,-1-3-2 0,-1 0-1 0,0 3-1 0,1 0-2 15,0 2-2-15,-1-1 1 0,2 2 0 0,-3-1-1 0,3 1 0 16,0 0-1-16,-1 1 1 0,1-1-1 0,1 4 0 0,3-3-3 16,0 0-1-16,-1 1-3 0,1-1-2 0,3 1-3 0,-1 1-3 0,2-3-4 15,0 2-3-15,2 0-4 0,-1-1-5 0,3-2-4 0,1 2-4 16,-1-3-3-16,0 0-4 0,3-1-6 0,1 0-7 0,1-3-7 0,-1 0-8 15,0 0-5-15,4-3-5 0,-2-1-1 0,1-1 0 0,2-2 2 16,-2-3 5-16,0 2 7 0,2-4 6 0,-4 0 6 0,4-2 3 16,-4 2 9-16,-1-5 11 0,0 0 11 0,1 0 16 0,-2-1 10 0,-2-1 11 15,0-2 11-15,-1 1 12 0,-1-1 14 0,0-1 14 0,-1 1 9 16,-2 1 11-16,0-1 11 0,0 3 11 0,0 2 9 0,0-1 7 0,0 2 2 16,-2 2-1-16,2 2-1 0,-1 1-3 0,-1 2-9 0,2 2-12 15,0 0-16-15,0 3-19 0,0 0-17 0,0 2-15 0,0 1-15 16,0 1-13-16,0 4-12 0,0-1-8 0,0 4-5 0,0 1-5 0,0 1 0 15,0 4 1-15,0 2 2 0,0 1 6 0,0 1 3 0,2 3 8 16,-1 1 1-16,-1 1-3 0,2-1-3 0,-2 2-7 0,1 2-11 0,1-4-11 16,-2 2-16-16,2 2-16 0,-1-4-20 0,-1 0-19 0,2 1-24 15,-2-3-24-15,1 0-28 0,1-1-27 0,-2-1-30 0,2-3-28 16,-1 0-26-16,-1-3-25 0,2 1-43 0,-2-7-55 0,2 1-27 0</inkml:trace>
  <inkml:trace contextRef="#ctx0" brushRef="#br0" timeOffset="22613.8014">6221 7495 73 0,'0'-10'464'0,"0"3"-54"0,0 0-84 16,0 1-81-16,2-1-78 0,-1 3-56 0,-1 2-43 0,0-3-33 15,0 2-28-15,0 2-21 0,2-1-21 0,-2 2-16 0,0 0-12 0,0 0-13 16,1 2-15-16,-1-2-11 0,2 3-9 0,1-2-6 0,-3 2-2 16,2 0 1-16,-1 0 2 0,1-1 8 0,-2 4 10 0,3-4 11 0,-2 3 11 15,-1-2 7-15,2 1 7 0,-2 0 7 0,0 0 5 0,0 0 6 16,0-2 7-16,0 1 10 0,0 0 10 0,0-1 14 0,0-1 18 0,0 2 15 15,0-3 19-15,0 0 17 0,0 0 17 0,0 0 16 0,0 0 16 16,0 0 15-16,0 0 14 0,0 0 11 0,0 0 10 0,0 0 3 16,0 0-2-16,1 0-8 0,1-1-13 0,-2-1-16 0,2-1-16 0,-1 2-19 15,-1-1-16-15,2 2-15 0,-2-5-15 0,2 5-12 0,-1-4-13 16,1 3-11-16,-1-2-11 0,1 2-6 0,1-2-3 0,-3 3-2 16,2-4-2-16,-2 3 2 0,1-1 0 0,1 1 1 0,-2 1 0 0,3-2 0 15,-2 0 1-15,-1 2 3 0,0 0 1 0,0 0 5 0,0 0 3 16,0 0 4-16,0 0 5 0,0 0 5 0,0 0 6 0,0 0 5 0,0 0 8 15,0 0 7-15,0 0 7 0,0 0 5 0,0 0 6 0,0 0 2 16,0 0 2-16,0 0 3 0,0 0 0 0,0 0-2 0,-1 0-1 0,-2 0-4 16,1 0-4-16,1 0-7 0,1 0-7 0,0 0-8 0,-2 0-9 15,-1 0-8-15,1 0-7 0,-1 0-8 0,2 2-7 0,-1 0-5 16,0-1-6-16,-1 1-2 0,1 0-4 0,-1 4-1 0,-1-4 0 0,1 3-1 16,0 2 1-16,-1-1 1 0,1 0 2 0,0 3 1 0,0-1 1 15,-2 1 4-15,3-1 0 0,-2 1 2 0,2 1 1 0,2 0-1 16,0-1-1-16,0 2-1 0,0-2-4 0,0-2-2 0,2 1-5 0,1-1-3 15,-2 3-3-15,2-5-1 0,2 2-3 0,-3-3-2 0,3 0 0 0,-2-1 1 16,2 0-1-16,1-2-1 0,-2-1-3 0,3-1 2 0,-1 0 1 16,1-4 5-16,0 1 5 0,1-3 6 0,-1 0 6 0,-1-2 5 15,3 0 4-15,-1-3 2 0,-3 0 4 0,2-1 1 0,-1-2 0 0,0-2 1 16,-3-1 4-16,2 0 2 0,-2-2 1 0,-1 1 2 0,-2-2 3 16,1 0 3-16,-1-1 3 0,0-2 6 0,-1 4 7 0,1-1 7 0,-2 0 6 15,-1 2 7-15,1-1 6 0,1 3 6 0,-1 1 6 0,-1 1 4 16,1 2 4-16,1 2 0 0,-2-1-1 0,3 4-7 0,-1 0-8 0,-1 1-9 15,2 2-11-15,-2 1-11 0,2-1-13 0,0 5-12 0,0-2-12 16,0 2-8-16,0 0-7 0,0 2-6 0,2 0-4 0,-2 1-4 16,2 4 0-16,-1 1 0 0,-1 1 3 0,3 1 1 0,-2 3 4 0,-1 1 3 15,2 0 4-15,-2 5 5 0,2-1 5 0,-1 1 3 0,-1 0 3 16,0 3 2-16,0 0 2 0,0 1 1 0,0 1-1 0,0 0-3 16,0-1-5-16,0 1-7 0,0 1-11 0,0-1-15 0,0-1-18 0,0 0-18 15,0 1-22-15,2-1-29 0,-1-3-30 0,-1 3-37 0,2-3-36 16,1 0-48-16,-1-3-51 0,4-2-66 0,-2 0-72 0,1-1-39 0</inkml:trace>
  <inkml:trace contextRef="#ctx0" brushRef="#br0" timeOffset="22963.6273">6456 7456 157 0,'-1'-4'561'0,"-1"-2"-1"15,-1 1-8-15,2 1-95 0,1-1-139 0,0 2-88 0,0 0-63 0,0 0-35 16,0 0-25-16,0 3-17 0,0 0-12 0,1-3-12 0,2 1-15 0,-3 2-12 16,2 0-12-16,-1 0-12 0,1 2-9 0,1 1-9 0,0-3-7 15,1 3-4-15,0 0-3 0,0 0-2 0,-1 1-1 0,4 1-2 0,-2 0 0 16,0 1-1-16,-2 1 2 0,2-2 0 0,-2 4-1 0,3-1 1 16,-3 2-2-16,1-1 2 0,-1 1 0 0,-2 1 0 0,3-1 1 15,-3 1 1-15,-1-1 2 0,0 1 1 0,0-1 4 0,-1 2 1 16,-1-3 2-16,0 0 3 0,2-1 4 0,-1-1 9 0,-1-1 10 0,1 1 13 15,-1-3 14-15,2-1 15 0,-2 0 17 0,2-1 12 0,-1-2 11 16,1 0 5-16,-2 0 4 0,-2-2 1 0,4-1 0 0,-2 0-2 0,2-1-3 16,-1-4-11-16,1-1-13 0,0 1-20 0,1-2-24 0,-1-1-26 15,5-1-29-15,-1-2-27 0,1-1-28 0,2 1-23 0,-1-3-25 0,3 2-24 16,1 1-24-16,1-3-27 0,3 2-28 0,-1 1-34 0,2-1-37 16,2 2-53-16,0 1-65 0,-1 0-54 0,1 3-51 0,-1 0-22 15,3 1-9-15</inkml:trace>
  <inkml:trace contextRef="#ctx0" brushRef="#br0" timeOffset="23379.576">6818 7475 16 0,'-4'-2'572'15,"1"-1"5"-15,0-1-12 0,1 3-22 0,0 0-111 0,1-2-158 0,-1 3-100 16,2-3-67-16,0 3-40 0,0 0-24 0,0 0-17 0,0 0-13 15,0 0-10-15,0 3-13 0,0 0-8 0,0-1-9 0,0 2-7 0,2-1-8 16,-1 2-4-16,-1-1-3 0,2 0-2 0,-2 0-1 0,3 1-1 16,-1 1 0-16,-1-1-3 0,1-1-2 0,2 2-5 0,-2-3-4 0,-1 2-1 15,1-2-1-15,1-2 6 0,-1 2 10 0,0-3 8 0,-1 2 7 16,2-2 6-16,-1-2 8 0,1 2 6 0,-1-3 5 0,-1 2 8 16,-1-4 9-16,2 1 11 0,-2-1 10 0,3-1 6 0,-2-1 8 15,-1 2 3-15,0-4 1 0,-1 1 3 0,-2 1 5 0,3 1 5 0,-2-1 6 16,-1 1 5-16,0 0 4 0,0 1 2 0,0 1-1 0,-1-1-4 15,1 2-5-15,-2 0-5 0,1 0-6 0,-1 2-7 0,2-1-8 16,-2 2-8-16,2 0-8 0,-2 3-9 0,0 0-9 0,-1 0-6 0,0 3-4 16,1 0-3-16,0 2-2 0,0-1-2 0,1 3 1 0,-1 2 0 0,-1-2 2 15,4 2 2-15,-1 1 3 0,1-1 4 0,1 2 3 0,-1 0 3 16,2-2-1-16,2 2-1 0,-1-2-4 0,3 0-5 0,-1 0-5 0,3 1-11 16,2-3-8-16,-2-1-12 0,1 0-10 0,1-2-13 0,2-2-16 15,0 1-21-15,1-3-24 0,3-3-27 0,-1 0-28 0,3-2-28 16,-2-2-26-16,3-1-19 0,-2-1-17 0,0-3-13 0,1 1-11 0,0-3-21 15,-1-1-26-15</inkml:trace>
  <inkml:trace contextRef="#ctx0" brushRef="#br0" timeOffset="23633.0354">7101 7372 141 0,'0'-10'428'0,"0"-1"2"0,0 5-24 0,0-4-38 16,-1 3-40-16,-1 3-42 0,2 0-38 0,-1-1-34 0,-1 1-34 0,2 4-31 16,-2-3-27-16,2 3-24 0,-1-2-22 0,1 2-22 0,0 0-18 15,-2 2-15-15,2-2-12 0,-3 3-11 0,2 1-10 0,1 1-4 16,-2-1-7-16,2 3-3 0,-1-2-1 0,-1 4-1 0,2-1 1 0,0 2 0 15,0 1 0-15,0-2-2 0,2 3-2 0,-1 0-3 0,-1 1-5 16,2-2-3-16,2 1-6 0,-2 1-1 0,-1-1-3 0,3 1 0 0,-3 1-1 16,2-5 1-16,-1 3 0 0,1 0 2 0,0-1 3 0,-1 0 4 0,0 0 5 15,-1 0 3-15,-1-1 5 0,2-1 4 0,-2 0 5 0,0-1 4 16,-2-1 3-16,2-1 5 0,-3 1 7 0,1 0 5 0,-1-2 5 16,0 0 5-16,-2-2 5 0,2 0 3 0,-2 0 6 0,1 0 3 0,-1-2-2 15,2 1-4-15,-2-2-10 0,2 0-17 0,-2 0-19 0,3-3-25 16,-1 2-46-16,0-4-53 0,3 1-68 0,0-3-73 0,5 2-73 15,-2-2-73-15,0-5-45 0,4 2-31 0</inkml:trace>
  <inkml:trace contextRef="#ctx0" brushRef="#br0" timeOffset="23910.9867">7348 7288 86 0,'-5'-1'596'0,"2"-1"6"16,-2-1-1-16,2 3-8 0,-3-1-116 0,1-1-171 0,2 2-106 15,-2 0-73-15,2 0-41 0,-2 2-25 0,2-1-15 0,-3 0-9 0,3 1-9 16,0 1-8-16,-1 2-7 0,1-1-9 0,0 1-6 0,0 1-5 16,-1-1-3-16,3 3-1 0,-2 2-1 0,2-1 0 0,-1 1-1 15,2 0-2-15,0 1-3 0,2-1-3 0,-1 0-3 0,2 2-3 0,0 0-3 16,0-1-3-16,2 0-2 0,0-1-1 0,1 1 0 0,-1-1-1 16,1 0 0-16,-1 0 0 0,0 0 1 0,0-1 2 0,-1-1 2 0,1-1 4 15,1-1 4-15,-3 2 3 0,-1-3 4 0,1 0 5 0,-1-1 4 16,-1 2 4-16,-1-4 4 0,0 1 4 0,0 1 4 0,0-4 3 0,0 5 4 15,0-5 3-15,-3 0 3 0,2 2 4 0,-3-1-2 0,1 1-7 16,-3-1-17-16,1 2-21 0,-1-1-37 0,-2-1-43 0,0 2-71 16,0 0-85-16,0 0-99 0,-3 0-108 0,2 0-60 0,-1 0-35 0,2-1-19 15</inkml:trace>
  <inkml:trace contextRef="#ctx0" brushRef="#br0" timeOffset="24371.967">6193 8025 232 0,'-2'-5'638'0,"2"-4"13"15,-2 4 6-15,2-2 2 0,-1 2-116 0,-1 2-173 0,2-2-104 0,0 2-70 16,0 3-45-16,0-2-30 0,0 2-21 0,0 0-15 0,0 0-14 16,0 0-16-16,0 0-15 0,0 2-15 0,2 1-15 0,-1 0-15 0,1 2-11 15,1 1-9-15,-1 2-5 0,-1 4-1 0,1-3 3 0,1 5 4 16,0-1 7-16,2 2 7 0,-2 2 4 0,0 2 3 0,0-1-3 0,1 1-5 16,-3 2-9-16,2-1-13 0,-1 0-13 0,0-1-15 0,-1 2-16 15,1 0-20-15,1-1-19 0,0 0-22 0,-2-3-26 0,1 1-30 16,-2-3-32-16,1 0-37 0,1 0-41 0,-2-1-44 0,0-4-53 0,0 1-58 15,0-4-44-15,0-2-36 0,0-2-15 0</inkml:trace>
  <inkml:trace contextRef="#ctx0" brushRef="#br0" timeOffset="24780.1014">6068 8232 528 0,'-7'-4'575'0,"0"-3"1"0,2 2-3 0,0 0-109 0,2 2-161 0,-2-2-100 15,3 3-70-15,2 0-39 0,0-1-30 0,0 0-17 0,2 1-11 16,3 2-8-16,-2-1-7 0,3-1-11 0,2 2-14 0,2-1-15 0,1-1-16 15,4 2-13-15,0 0-13 0,2 0-9 0,2 0-6 0,3 0-5 16,0 0-1-16,0 0 2 0,1 0 2 0,0 0 4 0,1 0 2 16,-2 0 6-16,1 0 5 0,-3 0 8 0,2 0 10 0,-6-2 15 0,3 1 15 15,-5 1 21-15,0-1 22 0,-3-1 22 0,0 2 22 0,-3-1 19 16,-3 0 18-16,0 1 13 0,-2-2 13 0,-1 0 8 0,-2 2 7 0,0 0 2 16,0 0 2-16,-2 0-4 0,0-1-9 0,1 1-15 0,-2-2-17 15,-1 2-17-15,1 0-20 0,-2 0-18 0,2 0-16 0,-3 0-16 16,3 0-11-16,-2 0-11 0,0 2-10 0,2-1-5 0,0 3-5 0,1 0-4 15,-1 0-1-15,-1 1-3 0,2 1-1 0,2-1-2 0,-1 2-5 16,1 1-3-16,1 0-5 0,-1 0-5 0,2 0-4 0,2 2-4 16,1-3-6-16,0 2-3 0,1-1-6 0,2-2-4 0,0 0-6 0,0-1-1 15,1-2 0-15,-1 1 3 0,5-3 3 0,-4 1 7 0,2-2 6 16,0-2 7-16,-1-1 9 0,-1-2 7 0,-1 0 10 0,0 0 12 0,-3-2 14 16,0-1 13-16,2-1 11 0,-5 0 9 0,-2-1 4 0,0 0 6 15,-2-3 1-15,-1 1 0 0,-3 2-3 0,0-2-4 0,-2 1-5 0,1 1-4 16,-5-1-6-16,1 3-12 0,-3 0-17 0,1 3-22 0,-3 2-23 15,2 0-30-15,-3 3-34 0,-1 2-40 0,1 2-47 0,-1 1-83 16,-2 3-103-16,1 4-75 0,1 0-59 0,-2 2-32 0,2 4-17 0</inkml:trace>
  <inkml:trace contextRef="#ctx0" brushRef="#br0" timeOffset="25263.9977">5895 8844 474 0,'0'-13'593'0,"0"1"7"15,0 1 5-15,0 0-102 0,2 2-158 0,-2-1-97 0,2 2-72 16,-1-1-37-16,1 4-24 0,1-2-14 0,0 1-11 0,-2 2-8 15,1-1-7-15,1 2-12 0,-1 2-13 0,1-1-16 0,0 2-18 0,2 0-13 16,-2 2-16-16,3 1-8 0,-3 0-11 0,2 1-4 0,2 2-3 0,-2 1 0 16,-1 0 0-16,2 3 3 0,-1 0 2 0,0 1 1 0,0-1 1 15,-2 4 3-15,0 2 4 0,0-3 4 0,-1 3 4 0,2-1 4 16,-4 1 3-16,0-1 3 0,0 4 3 0,0-4 2 0,-4 0 2 0,4-1 2 16,-2-2 3-16,1 1 3 0,-1-2 4 0,2-1 6 0,-1-3 7 0,-1-1 6 15,2 0 8-15,-2-4 3 0,2 1 3 0,-1-2 2 0,1-1-4 16,-2-1 0-16,2-4-2 0,0-1-3 0,0-1 0 0,0-1-3 15,0-2-6-15,2-3-6 0,-1-1-10 0,3-1-10 0,0 0-14 0,2-1-7 16,-1-3-6-16,0 2-3 0,1-1-1 0,1 0-1 0,2 0 2 16,-3 2-1-16,4 1-2 0,-2 2-2 0,0-1 0 0,-2 2-1 15,2 0 2-15,-3 3 0 0,4 0 1 0,-3 3 0 0,-1 0-1 16,0 2 1-16,0 1-2 0,0 1 1 0,1 2-1 0,-2 2 1 0,3-1-1 16,-2 3 2-16,0 1 1 0,-1 0 2 0,2 3 2 0,-3 1 4 15,2 1 3-15,-2 0 2 0,2 2 5 0,-1 0-1 0,0 2 1 0,2-1-7 16,-4 3-11-16,1-1-14 0,0-1-13 0,1 1-21 0,-3 0-24 0,2-1-31 15,-1 1-35-15,0-2-44 0,1-1-45 0,0 0-83 0,1-1-101 16,-2-2-62-16,3 0-47 0,-2 0-16 0</inkml:trace>
  <inkml:trace contextRef="#ctx0" brushRef="#br0" timeOffset="25830.1583">6322 8799 268 0,'-3'0'600'0,"0"-2"-1"0,1 1-11 0,1 1-15 0,1 0-134 16,0 0-191-16,0 0-114 0,-2 0-76 0,2 1-37 0,0 1-20 16,0 0-9-16,2 0-1 0,-1 1-1 0,-1 2 1 0,2-1-3 15,1 0-1-15,0 3-3 0,-1-2-2 0,4 4-3 0,-3-2-3 16,2-1-5-16,0 1-6 0,-1-1-7 0,3-1-6 0,0 0-8 0,-2 0-8 16,2-2-8-16,-1-1-7 0,1 1-3 0,0-2-1 0,1-1 3 15,0 0 4-15,-1-1 8 0,0-2 6 0,-2 0 10 0,1-2 12 16,1 1 8-16,-4-1 11 0,2-2 9 0,-1 0 12 0,-2-3 12 0,-1 1 12 15,-1 1 11-15,0-2 11 0,-1 1 7 0,-1 0 7 0,-2 0 6 16,1 0 6-16,-1 2 3 0,-2 0 2 0,1-1 1 0,0 1 1 0,-2 2-2 16,2 0-3-16,-1 1-5 0,-1-1-7 0,-1 2-8 0,1 2-11 0,0-1-11 15,1 0-8-15,-1 2-9 0,2 2-10 0,-4 0-6 0,3 2-6 16,-1 1-4-16,1 0-4 0,0 2 0 0,1 0-1 0,-1 5 0 16,3-2 2-16,-1 1 0 0,0 1 4 0,2 0 2 0,0 1 2 0,1 3 4 15,1-3 4-15,1 2 2 0,1-1 0 0,3 1-1 0,-2-1-5 16,2 1-5-16,1-4-8 0,3 1-8 0,-1 0-6 0,0-1-8 15,2-2-10-15,1 0-11 0,0-3-9 0,3 0-14 0,-1-2-15 0,0-1-14 16,1-3-17-16,0 0-11 0,2-3-11 0,-2 0-4 0,2-2-2 16,-3-3-2-16,1-1-1 0,-2 0 0 0,2-2 4 0,-4-1 7 0,1-1 8 15,-2-2 12-15,-1 0 15 0,-1-2 24 0,-2 0 32 0,-2-2 33 16,1 2 39-16,-1-4 36 0,-3 3 34 0,0 0 35 0,0 0 34 0,-1 2 30 16,-1 1 26-16,-2 0 21 0,1 2 18 0,0 2 13 0,-1-1 8 15,1 3-3-15,0 1-11 0,1 3-19 0,-1-1-26 0,1 1-29 16,1 1-32-16,-1 2-29 0,2 1-31 0,0 1-25 0,0 0-22 0,0 1-19 15,2 1-17-15,-1 2-14 0,1 1-8 0,1 1-5 0,2 2-3 16,-2 1 2-16,2 1 2 0,2 2 3 0,0-2 5 0,-1 4 0 0,4-2 0 16,-2 1-6-16,1 1-6 0,1 0-12 0,1 0-12 0,0-2-16 15,0 0-18-15,0 1-20 0,2-3-20 0,-2 2-21 0,1-4-20 0,-2 2-21 16,4-3-23-16,-1-1-30 0,-2-1-37 0,3-2-42 0,-1-2-46 16,-1-1-46-16,-2-1-45 0,3-2-23 0</inkml:trace>
  <inkml:trace contextRef="#ctx0" brushRef="#br0" timeOffset="25976.6258">6858 8669 421 0,'-7'-5'561'0,"0"-1"-8"0,-1 1-14 0,0 1-89 16,1 1-128-16,0 1-88 0,-1 2-68 0,1 0-44 0,-1 0-36 0,1 3-21 15,-1 1-17-15,1 1-12 0,-1 0-9 0,-1 3-8 0,1 1-7 16,0 1-5-16,0 2-3 0,-1 1-9 0,1 0-7 0,-2 1-13 0,4 2-13 16,-3 0-21-16,4 0-22 0,-1 2-31 0,1-1-35 0,0 0-38 15,2-1-42-15,0-1-64 0,1 0-72 0,2 0-72 0,2-3-75 16,1 0-36-16,0-2-17 0</inkml:trace>
  <inkml:trace contextRef="#ctx0" brushRef="#br0" timeOffset="26207.5663">6978 8491 460 0,'0'-3'559'0,"0"3"-3"0,0 0-3 16,0 0-94-16,0 0-143 0,0 2-102 0,0 2-85 0,0 1-49 0,0 1-35 15,2 0-17-15,-1 4-6 0,-1 2-2 0,2 2 1 0,-2 2 3 16,1-1 3-16,1 3 2 0,-2 1 0 0,3 1-3 0,-1 1-4 0,0 1-5 16,-1 0-5-16,3 0-2 0,-2 0-2 0,0 2-6 0,-1-1-7 15,2-3-9-15,-1 4-6 0,0-3-13 0,-1-1-13 0,1 2-18 16,1-5-19-16,0 1-22 0,-1-1-22 0,1-3-25 0,1 0-26 0,-2-2-25 16,1-2-28-16,0-3-46 0,2-1-57 0,-1-3-65 0,0 0-71 15,0-3-36-15</inkml:trace>
  <inkml:trace contextRef="#ctx0" brushRef="#br0" timeOffset="26344.3894">7019 8763 81 0,'-8'-7'614'0,"3"-1"9"0,-1 1 5 0,0 2 3 15,3 0-100-15,0 0-154 0,1 3-105 0,0-1-80 0,2 0-55 16,0 1-44-16,2-1-31 0,1 3-25 0,2-1-26 0,1-1-28 0,2 2-34 16,3-2-41-16,3 1-50 0,-1 1-59 0,6-1-90 0,-1 0-110 15,2-1-89-15,4 1-79 0,-1-1-39 0,0-1-16 0,2 1-5 16</inkml:trace>
  <inkml:trace contextRef="#ctx0" brushRef="#br0" timeOffset="26962.6217">6419 9399 519 0,'-3'-6'572'15,"-1"0"-1"-15,3 0-4 0,-1 2-99 0,2-1-145 0,0 1-89 16,0-1-61-16,0 2-35 0,0-1-25 0,2 4-13 0,-1-3-8 0,1 3-10 16,0 0-9-16,1 0-12 0,1 0-13 0,1 0-14 0,0 3-16 15,0-3-13-15,1 5-13 0,0-1-8 0,2 1-8 0,-2 3-3 16,-1-3-1-16,2 3 1 0,0 1 2 0,-2 0 1 0,1 1 3 0,-2 2 2 15,-1 0 3-15,0 1 3 0,0-1 3 0,-1 0 2 0,-2-1 3 0,0 4 3 16,0-3 3-16,0 0 4 0,0-2 1 0,-2-1 4 0,2 0 4 16,-1-2 5-16,-1 1 6 0,2-3 6 0,-2-2 8 0,1 1 1 15,1-1 2-15,-2-3-2 0,2-2-2 0,-1 1-3 0,-1-3-3 0,2-3-4 16,0-1-4-16,0 1-6 0,2-5-7 0,-1 0-9 0,2-3-12 16,1 1-11-16,-1-3-13 0,4-1-7 0,-2 0-4 0,3-2-1 15,0 2 1-15,1 0 4 0,-2 2 2 0,1-2 4 0,0 3 4 16,3 1 3-16,-5 1 3 0,2 0 3 0,-3 5 1 0,2-2 3 0,-2 3 1 15,-2 2 2-15,2 1 2 0,0 3 2 0,-2 1 0 0,2 0 1 16,-1 1-2-16,1 3 1 0,-1 3-1 0,0-2-1 0,0 5 2 0,0 0 3 16,1 1 4-16,-1 2 5 0,1 1 3 0,-1 1 3 0,0 3 1 15,0-2-3-15,-1 1-9 0,3 0-9 0,0 4-15 0,-1-4-17 0,1 0-21 16,-1 0-23-16,0 0-25 0,1-2-35 0,-1 0-38 0,0-1-40 16,1-4-43-16,-1 1-44 0,4-3-43 0,-1-1-62 0,0-4-68 0,2 0-32 15</inkml:trace>
  <inkml:trace contextRef="#ctx0" brushRef="#br0" timeOffset="27247.5976">6920 9365 196 0,'-5'-7'555'0,"0"0"0"0,-1 0-4 0,0 2-84 0,1 2-124 15,0-2-94-15,-2 2-81 0,3 3-52 0,-2 0-39 0,-1 0-24 16,1 3-16-16,1 0-11 0,0 2-7 0,-2 2-6 0,0 0-5 0,1 3-3 16,1 2-4-16,0-2-2 0,-1 4 1 0,3 1-2 0,0-1 1 15,0 1-2-15,1 0-4 0,0 1-5 0,1-1-7 0,1 2-8 0,1-5-9 16,1 2-9-16,1 0-9 0,-1-4-10 0,3 0-11 0,-2 2-3 15,3-5-5-15,0-2-1 0,-1 2-3 0,3-4 2 0,0-3-1 16,-2 0 7-16,2-3 7 0,-3-1 10 0,1-1 11 0,2-2 9 16,-2-5 11-16,-2 2 11 0,0-2 11 0,-2-2 6 0,1-1 7 0,-3 0 5 15,0 1 5-15,-1-1 10 0,-1-2 8 0,-1 0 5 0,0 1 4 16,-1 1 4-16,-2 2 4 0,3-2-1 0,-2 2-1 0,1 1-4 0,0 2-6 16,1 0-10-16,0 2-13 0,1 2-17 0,-1 0-13 0,3 3-15 15,0 0-10-15,0 0-17 0,3 3-16 0,-1 0-22 0,3 3-22 0,1 0-26 16,2 0-28-16,1 2-28 0,1 0-29 0,4 0-23 0,-1 3-19 15,4-3-34-15,-1 4-41 0</inkml:trace>
  <inkml:trace contextRef="#ctx0" brushRef="#br0" timeOffset="27996.5836">7251 9382 245 0,'4'-4'471'16,"-3"-1"-7"-16,1 0-36 0,-2 0-47 0,-2-2-50 0,1 4-47 16,-1-4-37-16,-1 1-31 0,0 0-22 0,-1 0-20 0,-3 2-17 15,2-1-19-15,0-1-14 0,-3 1-16 0,2 3-16 0,-3-1-14 0,1 0-15 16,-2 0-15-16,-1 3-12 0,2 0-12 0,-3 0-7 0,0 3-6 15,1 0-4-15,-2 1-5 0,2 2-3 0,0 2-3 0,-1-1-1 16,0 4-2-16,3-1 0 0,-4 1-1 0,5 1-1 0,0 1 0 0,-1 1 0 16,4-2-2-16,-1 1-2 0,1 1-2 0,3 1-4 0,2-2-4 15,0-1-5-15,0 1-6 0,4-1-6 0,-1-2-5 0,3 0-6 16,1-1-3-16,0-1-3 0,1-2-5 0,0-3-4 0,3-1-5 0,0-2-5 16,-1-2-1-16,4-1 0 0,-1-3 5 0,-1-2 6 0,1-2 7 15,0-2 8-15,2-4 6 0,-3 2 4 0,0-3 3 0,1-3 5 0,-3 0 6 16,0-2 7-16,-2-1 8 0,-1-2 9 0,-1-2 11 0,0 3 11 15,-1-4 12-15,-2 1 10 0,0 0 11 0,-1 1 11 0,0 1 11 0,-2 0 13 16,-2 0 11-16,2 5 11 0,-2-1 10 0,1 3 8 0,-1 1 5 16,-1 2 1-16,1 2-3 0,1 1-8 0,-1 3-13 0,2 0-15 15,-2 2-17-15,2 2-19 0,-1 0-18 0,1 2-17 0,0 2-16 0,0 1-12 16,0 0-12-16,0 2-8 0,0 3-7 0,0 2-1 0,0 0-2 16,0 5 2-16,0-1 3 0,0 5 6 0,0 0 7 0,0 4 8 0,0 0 9 15,0 1 6-15,0 4 4 0,0 1 0 0,0-2-3 0,0 3-6 16,0 1-10-16,1 0-9 0,-1-2-12 0,2 2-12 0,0-2-12 0,-1-2-11 15,2 1-13-15,2-4-10 0,-1 1-8 0,0-3-10 0,4-3-9 16,-2-2-6-16,4-3-6 0,-2-1-3 0,4-5 0 0,-2 0 1 16,4-3 7-16,0-4 8 0,-1-3 11 0,3 2 15 0,-2-7 17 0,0 1 18 15,2-3 17-15,-2-2 16 0,1-1 15 0,0 0 18 0,-3 1 16 16,0-3 18-16,-2 1 17 0,1 0 16 0,-2-1 16 0,-1 2 13 0,-2 0 13 16,-1 0 4-16,0 0 3 0,-1 1 1 0,1 1 1 0,-3 2-3 15,-1 1-1-15,-1 0-6 0,0 2-9 0,0-1-8 0,0 2-11 0,0 2-13 16,0 2-14-16,-1-2-15 0,-1 2-17 0,2 2-15 0,-3-2-15 15,3 3-10-15,0 3-12 0,-2-2-6 0,-2 2-5 0,1 2-3 16,1 0 1-16,-1-2-1 0,-2 6 2 0,2-2 3 0,-2 2 2 0,2 1 3 16,-3-1 4-16,3 0 3 0,0 1 4 0,-1-1-3 0,1 1-4 15,0-1-2-15,1 0-4 0,2-2-3 0,-1-1-3 0,-1 0-4 0,2 0-2 16,0-1-2-16,0-2-1 0,0-1-2 0,2 1-2 0,-1-3-2 16,1 0-3-16,0 0-2 0,1-3 0 0,2 1 0 0,-1-3 2 0,2-1 4 15,-1 0 5-15,0-1 3 0,1-2 4 0,1 0 3 0,-1-2 2 16,0 1 4-16,-1-1 5 0,-2 1 11 0,2-1 11 0,-2 2 14 15,-1 1 15-15,-2-1 8 0,1 1 8 0,-1 1 4 0,0 2 1 0,-1-2 1 16,1 5-1-16,-2-1-1 0,2 1-2 0,-3-1-1 0,1 3-4 16,-1 0-8-16,0 2-10 0,0 1-9 0,-2 0-7 0,-1 2-7 15,0 4-4-15,-1-2-3 0,1 3-1 0,-1 2 1 0,-2 2-1 0,1-1 4 16,3 2 3-16,-1 1 1 0,0 2 4 0,1 0 3 0,2 0 1 0,3 1 4 16,0 0 1-16,0 0 3 0,3-1 2 0,2 1 2 0,1-1-1 15,2-3-4-15,3 0-10 0,3 0-18 0,-1-1-20 0,7-2-35 16,-2-4-41-16,7 1-80 0,0-4-103 0,5-4-111 0,2-2-119 0,3-2-61 15,0-5-33-15,4 1-20 0,-1-6-11 0</inkml:trace>
  <inkml:trace contextRef="#ctx0" brushRef="#br0" timeOffset="29097.7076">7394 7182 225 0,'1'-8'488'0,"2"2"-1"0,-1-1-101 15,1 2-153-15,2-1-85 0,-2 0-49 0,4 2-29 0,0-1-21 16,0-1-7-16,1 3-4 0,1-1-1 0,4-1-1 0,-2 3-5 16,3-1-6-16,0 1-7 0,3-1-6 0,0 3-3 0,1 0-2 0,0 0-2 15,2 3-1-15,-1 0-1 0,-1-1 2 0,1 3-2 0,-3 1-1 16,-1 3 0-16,1-1 2 0,-3 2 3 0,-2 0 3 0,1 5 3 0,-4-3 4 15,-1 5 3-15,-2 0 4 0,-2-1 4 0,-3 2 5 0,0 3 3 16,-3 0 2-16,-1 0 4 0,-2 3 0 0,-2-1 1 0,-4 0-1 0,0 3-5 16,-2 0-6-16,-2 2-5 0,1-1-6 0,-1 3-5 0,-3-1-4 15,4 2-1-15,-2 1 1 0,1 1 0 0,2 0 0 0,1 1 1 0,-2 1 3 16,5 0 0-16,2 2 0 0,-1-1 3 0,4 1 2 0,4 1-1 16,1 1 0-16,1-1 0 0,4 3-1 0,1 0-3 0,2-2-8 0,2 2-5 15,2-3-7-15,2 1-4 0,0-2-6 0,1 0-1 0,2-4-4 0,-3 3 0 16,4-7-1-16,-4 1-2 0,2-4 1 0,-2 0 0 0,-3-3 2 15,0-4 2-15,-3 0 4 0,0-4 8 0,0-3 12 0,-5 2 12 16,0-4 10-16,0 0 10 0,-3-3 9 0,0 0 6 0,0-2 4 16,-3 1 5-16,-2-2 4 0,-1 1 0 0,0 0 1 0,-2 0-1 0,0-1-3 15,0 3-9-15,0-2-10 0,-3 2-13 0,3-1-11 0,-1 1-11 16,2 1-10-16,1 0-6 0,1 2-4 0,-1 0-3 0,3 4-4 0,2-1-2 16,1 2 0-16,1 3-2 0,5 0-3 0,0 2-2 0,1 2-2 0,1 1-2 15,4 1 0-15,3 3-2 0,0-1 1 0,1 2-1 0,2 2-1 16,-1 2-1-16,2-1 0 0,1 0 2 0,-2 4 0 0,1-2 2 15,-3 1 2-15,-1 2 6 0,-2-2 3 0,0 2 5 0,-5 1 5 0,-2-1 6 16,-3 0 10-16,-1 0 8 0,-4-1 7 0,-1 0 8 0,-3-2 7 16,-2 0 5-16,-5 0 5 0,0-1 1 0,-4-1 3 0,1-3 0 15,-4 3 1-15,-2-4-2 0,1-1-1 0,-1 0-5 0,0-3-5 0,-2 1-7 16,2-2-6-16,0-4-6 0,0 2-4 0,4-5-14 0,-1 2-16 0,3-4-16 16,1-3-20-16,0 1-26 0,3-2-31 0,2-1-72 0,2-4-94 15,-1-1-106-15,3-3-111 0,1-3-60 0,0-1-36 0,2-4-19 0</inkml:trace>
  <inkml:trace contextRef="#ctx0" brushRef="#br0" timeOffset="29580.4839">8023 8430 47 0,'-3'-6'542'0,"0"1"13"0,-1-1 11 0,1 0-92 0,0 2-141 16,1-1-83-16,1 2-52 0,-1-2-30 0,-2 1-18 0,4 0-8 15,-2 0-5-15,2 2-5 0,-1-1-5 0,-1-1-11 0,2 3-11 0,0-1-14 16,0 0-12-16,0 2-11 0,0 0-10 0,0 0-11 0,0 0-9 16,0 0-6-16,0 0-8 0,0 0-5 0,0 0-3 0,0 0-2 15,0 0-3-15,0 0-2 0,0 0-2 0,0 0-3 0,0 0-2 0,0 0-4 16,0 0-2-16,0 0-4 0,0 0-3 0,0 0-4 0,0 0-3 16,0 2-2-16,0 0-3 0,0-1 0 0,0 1-2 0,0 1 0 15,0 1 0-15,0 0 2 0,0 2-1 0,2 1 2 0,-1 1-1 0,-1 2 3 16,2 1 2-16,-2 4 3 0,3-1 4 0,-2 5 3 0,-1 0 4 15,2 1 0-15,-2 4 2 0,0-1 0 0,0 3-1 0,0 0 0 0,0-1 0 16,0 1-1-16,0 3 1 0,0-3-2 0,0 1 1 0,0 0-1 16,0-1 0-16,0-1-5 0,0-1-6 0,0 0-7 0,0-3-8 0,0-1-12 15,0 0-12-15,0-1-16 0,0-4-17 0,0-1-17 0,0-2-18 0,0 1-13 16,0-3-13-16,0-2-25 0,-2-3-31 0,2-1-48 16,0-4-58-16,0 0-33 0,-4-4-19 0,2 0-54 0,1-3-72 0,-3-3-26 15</inkml:trace>
  <inkml:trace contextRef="#ctx0" brushRef="#br0" timeOffset="29826.8909">7901 8276 56 0,'0'-10'516'0,"0"1"-1"0,0 2 3 16,2 2-92-16,0-2-135 0,-1 4-102 0,3-1-87 0,-2 1-49 0,1 1-33 16,2 0-15-16,0 2-10 0,1 2 2 0,2 0 3 0,0 1 4 15,2 1 4-15,-1 1-1 0,4 0-3 0,-1 2-1 0,2 1-3 16,-1 1-2-16,1-2 2 0,-1 3-1 0,-2 0-1 0,2 0 0 0,-4-1-2 15,1 3 0-15,-1-2-2 0,-1-1 1 0,-3 1-2 0,-2-1 1 0,0 0 2 16,-1 0 2-16,-2 1 3 0,0-1 3 0,-2-3 3 0,-1 2 2 16,0 0 2-16,-2-2 4 0,0 0 1 0,0-2 2 0,-2 0 0 15,1 1 1-15,-3-1 1 0,3 0-7 0,1-1-9 0,-2 0-19 0,0-1-20 16,2-2-31-16,2 3-35 0,-2-1-48 0,1-2-54 0,-1 0-81 16,5 0-92-16,0 0-59 0,0 0-43 0,0 0-25 0</inkml:trace>
  <inkml:trace contextRef="#ctx0" brushRef="#br0" timeOffset="30129.913">8347 8361 50 0,'-2'-3'574'0,"-1"3"2"0,1 0 1 0,1 0 0 0,-1 0-109 16,-1 0-163-16,0 0-109 0,2 0-83 0,-1 3-46 0,-1-3-31 0,1 4-14 16,-1 0-5-16,0 1-2 0,1 2-1 0,-3-2-2 0,2 4-3 15,-3-1-4-15,2 2-2 0,0 1-5 0,-1 1-2 0,2 0-3 0,0 0-4 16,1 3-7-16,1-2-7 0,-1 0-10 0,2 0-11 0,0-1-13 15,0 0-12-15,2 0-14 0,-1-2-13 0,3 1-10 0,-1-2-9 0,3-3-4 16,-1 2-3-16,3-3 0 0,-2 2 2 0,2-7 4 0,0 2 4 16,3-2 13-16,-1-2 16 0,-1-1 20 0,2-4 18 0,-3 1 19 15,2-3 18-15,0-1 19 0,-3-1 20 0,-1-2 15 0,-1-3 13 0,-2 3 13 16,0-2 10-16,-1-1 11 0,-2-1 11 0,0 0 3 0,-3 0-5 0,1 0-4 16,-3 1-6-16,-1-1-6 0,-2 2-7 0,-1 0-11 0,1 2-11 15,-2 0-11-15,-1 3-13 0,2-3-17 0,-4 4-22 0,2 1-27 16,0 1-29-16,1 2-32 0,-2 3-31 0,2 0-39 0,1 2-43 15,0 2-67-15,-1 0-80 0,5 3-65 0,0 1-60 0,-1 1-30 0</inkml:trace>
  <inkml:trace contextRef="#ctx0" brushRef="#br0" timeOffset="30350.5931">8521 8346 623 0,'-2'-6'639'0,"2"-1"10"0,-2 4-21 0,2-2-37 15,0 2-125-15,0 1-172 0,0-3-100 0,0 3-63 0,0 2-37 16,0 0-23-16,0 0-18 0,2 0-15 0,1 2-15 0,-1 3-16 0,1-3-14 16,0 3-11-16,-1 0-8 0,1 4-5 0,2-1-4 0,-2 1-1 0,3 4 2 15,-3-1 5-15,2 2 6 0,-2 1 7 0,2-1 4 0,-2 1 2 16,2 1-5-16,-1 2-6 0,-2-3-11 0,0 0-11 0,-1-1-18 16,-1 2-18-16,2-1-22 0,-2-2-24 0,0-2-34 0,-2 1-36 15,2-4-45-15,-1 1-48 0,-1-2-87 0,0-2-107 0,0 0-59 0,-1-3-33 16,-1-2-10-16</inkml:trace>
  <inkml:trace contextRef="#ctx0" brushRef="#br0" timeOffset="30490.8822">8542 7911 401 0,'0'-5'470'15,"0"2"-45"-15,0 2-65 0,0 1-120 0,0 0-145 0,0 1-88 0,0 2-59 16,0 2-46-16,1 0-42 0,-1 3-31 0,0 3-24 0,0 2-64 15,0 2-80-15,-1 0-47 0</inkml:trace>
  <inkml:trace contextRef="#ctx0" brushRef="#br0" timeOffset="30879.9587">8639 8340 25 0,'0'-2'590'15,"2"2"7"-15,-1-1-8 0,-1-1-19 0,2 2-114 0,-2 0-162 16,0 0-101-16,0 0-74 0,2 0-40 0,-1 0-26 0,1 2-17 15,-1-1-12-15,1 2-11 0,1 2-14 0,2-1-11 0,-2 2-8 16,-1-1-6-16,4 5-4 0,-3 0-2 0,2-1 0 0,-2 3 3 0,0-1 3 16,0 1 3-16,-1 2 5 0,1 0 4 0,-3-2 0 0,2 3 2 15,-2-2 0-15,0-1 2 0,0-1 1 0,-2 1 3 0,2-2 0 0,-1-1 4 16,-1-1 4-16,2-3 5 0,-2 1 6 0,1-1 7 0,1-1 7 16,-2-3 0-16,2-1-2 0,0 0-6 0,0-1-5 0,0-2-4 15,0-1-2-15,2-4-5 0,-1 0-7 0,1-4-9 0,1 0-8 0,3-2-9 16,-1-1-11-16,3-2-7 0,-1 0-7 0,2-2 3 0,0 1 6 0,-1 0 10 15,4 3 13-15,-2-2 9 0,-2 0 6 0,2 5 8 0,-1-2 8 16,-1 4 5-16,0 0 4 0,-3 3 7 0,1 2 6 0,0 1 3 16,-2 1 1-16,0 1 0 0,1 4-2 0,-2 1-4 0,2 1-5 0,0 3-2 15,-1 3-4-15,0-2-3 0,0 4 0 0,0 1-1 0,-1 2 1 16,2 2-1-16,-1 0 0 0,-1 2-2 0,0 0 0 0,-1 1 0 0,1 1-1 16,-1-1-3-16,-1 0-6 0,1-1-9 0,1 1-7 0,-3-2-11 15,2 0-12-15,0-1-13 0,-1-3-12 0,2 0-11 0,0-4-13 16,-1 0-12-16,-1 0-12 0,2-3-20 0,-1-4-24 0,1 1-40 0,2-3-47 15,0-2-52-15,1-3-55 0,0-1-46 0,2-3-44 0,-1-2-22 16</inkml:trace>
  <inkml:trace contextRef="#ctx0" brushRef="#br0" timeOffset="31071.7636">9099 7908 177 0,'-3'-12'558'0,"3"-2"-1"15,-2 5-3-15,2 1-98 0,-1 1-144 0,-2 2-108 0,3 2-92 16,0 3-50-16,0 0-32 0,0 3-15 0,0 4-8 0,0 1-5 0,0 2-1 15,3 3 0-15,-2 4 0 0,-1 3 3 0,2 0 4 0,1 6 6 16,0 0 9-16,1 3 5 0,-1 3 5 0,0 2 0 0,2-3 1 0,-2 3-1 16,1 2-2-16,-2-1-3 0,1-1-5 0,0 0-11 0,-1-1-13 15,-2 0-17-15,2-1-20 0,-2-1-23 0,0-2-24 0,-2-3-31 16,2-1-34-16,-2-2-34 0,-1-1-36 0,2-3-54 0,-1-2-66 0,0-3-66 16,-2-2-69-16,3-2-36 0</inkml:trace>
  <inkml:trace contextRef="#ctx0" brushRef="#br0" timeOffset="31224.009">8997 8315 85 0,'-5'-5'581'0,"3"1"2"15,-1-1 0-15,0 2-3 0,3-1-123 0,-2 3-179 0,2-1-110 16,0 2-76-16,2 0-45 0,0 0-31 0,1 0-23 0,2 0-17 0,1 2-21 16,3-1-23-16,2 3-26 0,2-1-30 0,1 2-39 0,5-3-43 15,0 3-54-15,5-3-57 0,-1 3-72 0,3-3-77 0,0 1-43 16,0-1-23-16</inkml:trace>
  <inkml:trace contextRef="#ctx0" brushRef="#br0" timeOffset="31779.8946">9444 8294 453 0,'-8'0'514'0,"-2"0"-1"0,1 2-88 16,-2 0-131-16,4 1-95 0,-2-1-76 0,1 2-42 0,0 2-27 16,0-1-12-16,1 0-4 0,0 2-5 0,2 0-1 0,2 0-7 15,0 0-9-15,0 0-5 0,1 3-8 0,2 0-8 0,0-3-9 0,3 1-11 16,-1-1-11-16,3 0-11 0,0-1-11 0,1 0-7 0,3-1-6 0,-1-1-6 15,2-1-7-15,2-1 0 0,-2-2 0 0,4 0 5 0,-1-2 10 16,-2-1 9-16,0-1 4 0,2-1 16 0,-4-2 17 0,2 0 21 16,-3-3 21-16,-2 0 17 0,-1 1 16 0,0-2 14 0,-2 1 17 0,-3-1 13 15,0 0 15-15,0 1 4 0,-3 0 2 0,0 0 4 0,1 0 1 16,-3 0-2-16,-1 3-8 0,1 2-9 0,-4-1-12 0,3 1-11 0,-2 2-13 16,-2 0-10-16,-1 3-9 0,2 0-12 0,-1 3-12 0,-2 0-8 15,0 3-8-15,0 2-3 0,2 1-5 0,-1 1-2 0,0 3 1 0,3 1 1 16,2-1 1-16,-1 4 1 0,3-1-1 0,-1 3-2 15,4-1-4-15,1 1-5 0,1 0-7 0,1 0-11 0,4 1-13 0,0-1-15 16,2-2-16-16,0 0-17 0,5 0-16 0,-2-1-19 0,1-2-17 0,1-3-15 16,2 1-16-16,0-2-15 0,-2-1-14 0,4-1-12 0,-4-5-6 15,3 1-2-15,-2-3 3 0,0-2 16 0,-1-3 26 0,2 1 30 0,-3-4 35 16,0-1 40-16,-2-1 42 0,-1-4 37 0,-2 0 33 0,0-2 36 16,-2-2 38-16,-2 0 35 0,1-3 32 0,-1 0 33 0,-2-1 31 15,1-1 14-15,-2 0 7 0,0 3-2 0,0-2-4 0,-2 1-12 0,2 3-18 16,-1 0-12-16,-1 3-13 0,2-1-19 0,0 2-18 0,0 3-21 15,0 1-25-15,0 1-25 0,0 2-28 0,2 1-22 0,-1 1-20 16,1 3-15-16,1 1-17 0,0 1-10 0,3 4-11 0,-1 0-8 0,0 3-7 16,1 2-5-16,2 3-5 0,0 1 0 0,2 3 0 0,-2 1 4 15,2 2 6-15,-2 0 3 0,2 2 2 0,-2 0 0 0,1 0 0 0,-1-1 0 16,0 2 0-16,-3-3 0 0,3 0 2 0,-2-1 2 0,-3-1 6 16,0-3 9-16,1-1 9 0,-3-2 18 0,1 0 22 0,-2-3 23 0,0-4 24 15,0 1 15-15,0-3 10 0,0-1 6 0,0-2 5 0,-2-3 4 16,2-2 2-16,-3-3-1 0,3-1-4 0,-2-3-16 0,1-4-19 15,1 0-35-15,0-5-40 0,0-1-51 0,3-3-55 0,0 0-55 0,2-3-55 16,4-1-87-16,-1-2-104 0,2-1-101 0,4-1-105 0,-1 1-53 0,2 1-29 16,3-2-9-16</inkml:trace>
  <inkml:trace contextRef="#ctx0" brushRef="#br0" timeOffset="33613.0633">16546 8514 186 0,'-15'-3'266'0,"0"0"-76"0,2 1-44 15,-1-1-27-15,3 1-15 0,-2 1-8 0,4 0-2 0,-1-2 3 0,1 3 0 16,4-2-2-16,-3 2-3 0,5-1-4 0,-2-1-6 0,3 2-6 15,-1 0-9-15,3 0-7 0,0 0-10 0,0 0-7 0,0 0-7 16,0 0-8-16,0 0-4 0,2 2-5 0,-1-1-1 0,3-1 2 0,0 2 4 16,1-2 4-16,3 1 2 0,3 1 2 0,0 0 1 0,6 0 0 15,1 0 2-15,4-1 2 0,5 1 3 0,3 1 1 0,5-3 3 0,5 3 3 16,4-1 0-16,3 0-4 0,8-1-4 0,6 1-9 0,0 1-6 16,7-1-6-16,5 0-4 0,0 1 0 0,5-3-3 0,2 4-3 15,3-1-4-15,3-1-6 0,1 3-6 0,3-3-6 0,0 1-8 0,1-1-5 16,1 1-5-16,0-1-9 0,-1 1-2 0,1 0-2 0,-2-1-1 0,-3-1-1 15,0 1 1-15,-4-1 1 0,-5-1 4 0,-1 2 5 0,-4-2 7 16,-4 0 8-16,-5 0 7 0,-2 0 9 0,-3 0 9 0,-4-2 11 16,-5 2 10-16,-2-1 8 0,-4-1 9 0,-4-1 6 0,-6 2 7 0,-2-1 8 15,-4-1 5-15,-2 2 5 0,-6 0 2 0,-4-2 2 0,0 1 1 16,-7 0-2-16,1 1-3 0,-3-1-5 0,-2 0-12 0,-2-1-16 0,-1 1-22 16,-2 0-27-16,-2 1-32 0,-4-3-37 0,0 1-48 0,0 1-55 15,-4-1-95-15,0-1-114 0,-5 3-79 0,0-1-61 0,-3 0-30 16,-3-1-15-16</inkml:trace>
  <inkml:trace contextRef="#ctx0" brushRef="#br0" timeOffset="37867.5861">23338 8536 30 0,'-5'0'135'15,"-1"0"-36"-15,1 0-15 0,2 0-2 0,-2 0 3 0,0 0 5 0,4 2 8 16,-3-2 9-16,1 2 4 0,2-2 5 0,-4 0-1 0,4 3-5 16,-1-1-6-16,2-2-5 0,-1 0-5 0,1 0-8 0,0 0-6 0,0 0-7 15,0 0-4-15,0 2-4 0,1-2-4 0,-1 1-4 0,2 1-6 16,-1-2-8-16,-1 2-8 0,2-2-8 0,1 1-6 0,-2 1-5 0,1-2-3 15,-1 1-1-15,3 0 1 0,1 0 4 0,-1 1 3 0,4 1 4 16,2 0 4-16,2 0 6 0,4-1 4 0,2 1 5 0,4-1 2 16,4 2 2-16,4-1 1 0,5-2 0 0,5 1-3 0,6-2-3 0,3 3 1 15,6-3 2-15,5 0 0 0,8-3 0 0,5 3-3 0,3-2-3 16,7 1-4-16,4-2-4 0,3-1-4 0,9 2-5 0,0-1-2 0,4 1 1 16,0-1 3-16,2 0 2 0,1 0-2 0,2 1-6 0,-1 1-6 15,2-1-4-15,-1 0-6 0,-1 1-4 0,1 1-6 0,-1-2-4 16,0 2-3-16,-4-2 1 0,0 1 2 0,-2 1-1 0,-3-2-2 0,0 2-1 15,-3 0 0-15,0-2 0 0,-3-1 0 0,-2 3 1 0,-1 0 2 0,-3-2 1 16,-2 2 7-16,-2-3 6 0,-6 1 3 0,1 0 3 0,-5 2-1 16,-4-3-2-16,-3 1 1 0,-5 0-1 0,-3-1 1 0,-5 1-1 0,-4 1 3 15,-3-1 2-15,-5 0 1 0,-3-1 3 0,-4 3 0 0,-3-3 1 16,-4 3-1-16,-1-2 1 0,-4 2-1 0,-3-1 2 0,-1-1-2 16,-4 2-2-16,-1-2 0 0,-3 2-4 0,0-1-1 0,0 1-4 0,-5 0-7 15,1 0-11-15,0 0-13 0,-2 0-17 0,0 0-24 0,-1 0-27 16,-2 0-32-16,0 0-34 0,0 0-48 0,0 0-54 0,0 0-87 0,0 0-103 15,0 0-56-15,-2 1-32 0</inkml:trace>
  <inkml:trace contextRef="#ctx0" brushRef="#br0" timeOffset="40612.7439">5544 7928 168 0,'0'-4'183'15,"0"3"-43"-15,0-1-19 0,0 0-11 0,0 2-4 0,0 0-1 0,0-1 2 16,0 1 1-16,0 0 0 0,0-2-1 0,0 2-5 0,0 0-5 15,0 0-9-15,0 0-8 0,0 0-8 0,0 0-8 0,0 0-4 0,2-1-6 16,-2 1-3-16,0 0-1 0,0 0-3 0,0 0 0 0,0 0-1 16,0 0 1-16,0 0-1 0,0 0-1 0,0 0-1 0,0 0-3 15,0 0-4-15,0 0-4 0,0 0-6 0,0 0-5 0,0 0-4 0,0 0-4 16,0 0-5-16,0 1-5 0,1-1-2 0,1 2-6 0,1-1 0 16,1-1-2-16,0 2 0 0,1-2 0 0,1 2-1 0,2-1 1 15,2 3 2-15,1-1 0 0,3-1 2 0,-1 3 1 0,6 0 0 16,-1-1 2-16,0 2-1 0,1 1-2 0,0 1 0 0,3 1-2 0,-2 0 1 15,0 1-1-15,0 1 0 0,1 4 1 0,-4-2-1 0,2 3 1 0,-2 1 1 16,-1 3-1-16,0-1 2 0,-5 4 2 0,0 0 3 0,0 3 1 16,-1 3 2-16,-4 1 0 0,-1 1-2 0,-1 3 2 0,-2 1-1 0,-2 3-2 15,-2 2 1-15,-4 0-2 0,0 3-1 0,-2 1-2 0,-2-1 2 16,-1 6 1-16,0-3 3 0,-4 4 3 0,0 1 3 0,1-2 4 0,-2 4 3 16,-1 0 2-16,3 0 3 0,-4 0 2 0,4 1 1 0,-2 2 2 15,0-3 2-15,2 2 2 0,0 0-1 0,0-1-5 0,4 0-5 16,-1-2-4-16,2 2-4 0,1-3-7 0,1-1-2 0,3 1-4 0,0-2-2 15,3-2 2-15,-2 2 0 0,6-3 1 0,-2-1 3 0,3-2 1 16,0 1 3-16,3-1 2 0,-1-2 2 0,3 1 4 0,-2-4 2 0,1 3 2 16,2-5 1-16,0 3 1 0,0-8-4 0,-2 5-4 0,1-5-6 15,-1-1-6-15,0 0-7 0,0-4-6 0,-2-2-7 0,-1 1-5 16,1-6-6-16,-2-1-5 0,-1-1-3 0,0-2-2 0,-1-3 0 0,-1-2-1 16,1-1-8-16,-2-3-13 0,-2 0-22 0,2-3-27 0,-3-3-28 15,1 0-31-15,-2-3-29 0,-1-3-29 0,-2 0-21 0,0-3-21 0,0-1-27 16,-1-1-30-16,2-2-39 0</inkml:trace>
  <inkml:trace contextRef="#ctx0" brushRef="#br0" timeOffset="40946.176">5484 10270 18 0,'-12'-5'397'0,"4"-2"-25"16,-2 2-45-16,3 1-54 0,0-1-35 0,2 2-25 0,2 1-25 16,0 0-25-16,1-1-19 0,1 2-17 0,-1-1-16 0,2 2-14 0,0 0-16 15,2 0-15-15,-1 0-16 0,1 0-19 0,0 0-14 0,1 0-12 0,0 3-11 16,2-1-7-16,0 1-3 0,2-1-1 0,1 1 1 15,0 2 3-15,3-1 4 0,-1 3 3 0,1-2 4 0,3 3 5 0,-3 0 3 16,3 1 2-16,1 0 0 0,-3 0 1 0,4-1-4 0,-3 2-4 0,2 2-6 16,-2 0-8-16,1-2-8 0,-1 1-10 0,1-1-11 0,-1 0-9 15,1 0-7-15,-3-1-9 0,0-1-5 0,0-1-3 0,0 0-1 16,-1-2-1-16,1-1 2 0,-2-1-1 0,1-3 2 0,-1 0 3 0,-1-1 9 16,0-4 13-16,0 2 13 0,3-4 14 0,-3-1 19 0,0-1 18 15,1-1 15-15,-1 0 15 0,0 0 10 0,-1 0 8 0,0-1 10 16,-2-1 13-16,1 2 13 0,-1-2 14 0,-2 2 11 0,1 0 8 0,-1 3 4 15,0-1 2-15,0 2-4 0,-2-2-7 0,-1 1-11 0,2 2-13 16,-2 1-13-16,0 1-12 0,0 1-11 0,0-1-16 0,0 3-11 16,0 0-14-16,-2 3-12 0,1-3-10 0,-2 5-10 0,-2-1-9 0,0 4-16 15,-1 4-21-15,-2-1-29 0,-1 5-32 0,-1 2-52 0,-3 5-57 0,-2 0-97 16,0 6-113-16,-3 1-66 0,-3 3-47 0,0 2-23 0,-2 1-15 16</inkml:trace>
  <inkml:trace contextRef="#ctx0" brushRef="#br0" timeOffset="41462.5604">6123 10690 114 0,'-8'-3'568'0,"2"-1"-3"0,1 1-7 0,2 0-9 0,-2 0-129 0,3 0-192 16,-1 3-110-16,0-2-70 0,3 2-41 0,0 0-22 0,-3 2-11 0,3-1-3 15,0 4 2-15,0-1 4 0,3 2 3 0,-3 3 1 0,2 3 0 16,-1 2-2-16,1 1 1 0,-1 3-1 0,1 1 2 0,1 5 3 0,-1 0 3 15,-1 2 4-15,1 3 3 0,-2 0 0 0,2 1 0 0,-1 3 1 16,-1-1 0-16,0 5 3 0,0-2 2 0,0 2 2 0,0-1 4 16,0 3 3-16,0-3 3 0,-1 3 4 0,-1-3 2 0,2 3 3 0,-2-6 2 15,1 4 1-15,1-5-4 0,-2-1-3 0,2 1-9 0,-1-6-12 16,-1 3-13-16,2-6-15 0,0-3-20 0,0 0-20 0,0-3-20 16,0-5-21-16,0-1-24 0,2-4-27 0,-1-2-62 0,1-2-79 0,1-5-80 15,0-2-80-15,-1-4-38 0</inkml:trace>
  <inkml:trace contextRef="#ctx0" brushRef="#br0" timeOffset="41995.2294">6281 10447 40 0,'0'-7'473'0,"0"-1"-1"15,0 1-67-15,2 0-100 0,-1 2-106 0,2-2-109 0,2 2-53 0,3 2-22 16,1-4-11-16,1 3-3 0,2 0 4 0,3 1 6 0,2-2 5 16,2 1 4-16,5 1 0 0,3-2 1 0,4 2-3 0,3 3-4 15,2-5-1-15,3 3-3 0,2-1-3 0,4 0-3 0,2-1-1 0,2 1 0 16,0 1 0-16,3-1 3 0,-1 1 0 0,-2-1 1 0,1 1 1 16,0 0 1-16,0 2 2 0,-3-2 4 0,-2 2 4 0,0 2 4 0,-3-2 2 15,-3 2 4-15,-1 1 2 0,-2 2 3 0,-1-1 0 0,-3 3-2 16,-4-1 1-16,2 1 1 0,-3 2-1 0,-4 0 1 0,0 0-1 0,-1 3-1 15,0 0 0-15,-2 0-2 0,-2 2-1 0,1 0 0 0,-3 2-2 16,3 0 1-16,-3 1-1 0,0 2 0 0,0-1-3 0,-1 3 0 0,1 1 0 16,1-1-3-16,-2 1 0 0,0 2 0 0,2 0-2 0,-2-1-3 15,1 1-2-15,-2 2-1 0,-1-2-2 0,1 1-2 0,0 1-2 16,0-2-2-16,-4 1 0 0,3 1-2 0,-2-2-1 0,-2 1-1 0,-1-2-2 16,0 1-1-16,-2 0 0 0,1-1 0 0,-2-1-2 0,-1-1 2 15,-2 2 0-15,2-4-2 0,-4 1 4 0,0-1 4 0,0 0 2 16,0-1 5-16,-4 1 4 0,2-3 6 0,-2 1 3 0,-1-1 7 0,-2 1 5 15,-1-2 4-15,-1 1 6 0,-1 0 5 0,-1-2 4 0,-3 0 5 16,0 1 0-16,-3-2 3 0,-4 2-1 0,2 0-1 0,-5-1-4 0,-2 1-3 16,-3 1-4-16,-3-1-6 0,-1 0-3 0,-2 0 0 0,-4 2-2 15,-4-1-2-15,-3 3-1 0,-1-4-2 0,-5 4-2 0,-1 0-2 0,-5 0-3 16,-2-2-2-16,-2 3-6 0,-3-3-7 0,-2 2-7 0,2-1-9 16,-3 0-11-16,3-2-17 0,2 0-16 0,-1-2-21 0,6-3-26 15,3-1-29-15,1-2-44 0,8-1-52 0,4-2-89 0,5-5-105 0,2 0-81 16,4 0-67-16,4-3-33 0,5-5-14 0,4-1-3 0</inkml:trace>
  <inkml:trace contextRef="#ctx0" brushRef="#br0" timeOffset="42412.8465">7478 10600 218 0,'1'-4'418'0,"1"-1"-75"15,-2 2-58-15,3 0-52 0,-3 3-34 0,0 0-23 0,0 0-18 0,-3 0-12 16,3 0-8-16,0-3-10 0,0 3-8 0,0 0-7 0,0 0-10 16,-2 0-8-16,2 0-13 0,-1 3-12 0,-1-3-13 0,2 0-13 0,-1 0-14 15,-1 3-12-15,2-1-10 0,0 1-8 0,0 0-4 0,0 2-4 16,0 0-1-16,0 3-1 0,0 2 0 0,0 2-1 0,0 2 2 16,0 2 2-16,0 4 0 0,0 0 2 0,0 4 6 0,2 1 6 0,-1 0 2 15,-1 5 1-15,2-3 2 0,-1 4-1 0,1-2-1 0,2 0-1 0,-2 5-2 16,-1-4-3-16,3 2 1 0,-1 1 0 0,0-3-4 0,0 1-6 15,2-3-6-15,0 3-7 0,-1-4-13 0,1 0-13 0,0-1-19 16,0-1-21-16,0-4-35 0,-1 0-42 0,2-3-46 0,1-3-49 16,-4-2-57-16,3-1-65 0,-2-3-58 0,-1-2-54 0,2-3-27 0</inkml:trace>
  <inkml:trace contextRef="#ctx0" brushRef="#br0" timeOffset="42945.392">7580 10960 429 0,'-3'0'550'0,"-1"-3"13"0,0 1-71 16,1 2-114-16,2 0-98 0,-1-2-88 0,0 2-50 0,2-1-33 15,0 1-18-15,0 0-10 0,0-2-8 0,2 2-4 0,3-2-11 0,0 1-10 16,2 0-16-16,3-2-14 0,1 0-11 0,5 2-10 0,1-2-9 15,5 0-5-15,2 0-6 0,4-1-6 0,2 2-4 0,5 1-3 0,0-3-3 16,3 2-3-16,4-1-2 0,1 0-2 0,3 0-6 0,0 0-5 16,3 0-8-16,0 0-9 0,-2 0-4 0,4 1-8 0,-3-1-4 0,0 0-4 15,1 0-4-15,-4-2-2 0,-1 2-3 0,0-2-1 0,-3 1-1 16,-2 0 0-16,-2 0 4 0,-2-1 6 0,-4-1 8 0,-1 1 12 16,-3 0 16-16,-2-1 17 0,-4 1 20 0,-2-1 19 0,-2 2 19 0,-2-2 19 15,-4-1 16-15,0 4 13 0,-3-2 10 0,-2-2 8 0,-3 2 6 16,-1-2 7-16,0 2-1 0,-4-1 1 0,0 1-6 0,-1-1-8 0,-2 0-8 15,-1 0-7-15,-2 0-6 0,0 3-9 0,-3-2-4 0,3 0-8 16,-3-2-4-16,0 4-5 0,0-1-2 0,2 1-3 0,-1 0-4 0,2-1-1 16,-1 2-2-16,1 1 0 0,0 1-4 0,3-2-1 0,0 0-6 15,-1 2-3-15,3 0-5 0,0 0-4 0,1 0-3 0,-1 0-4 16,3 0-3-16,0 0-2 0,0 0-1 0,0 2-1 0,0 0 0 0,2 1 0 16,-1-1 1-16,1 3 1 0,1-2 3 0,2 1 0 0,-1 3 3 15,1-1 2-15,1 1 3 0,3-1 5 0,-3 0 2 0,3 2 0 16,-1-2 2-16,2 0-1 0,-1 1-1 0,2-1-2 0,-3 2 0 0,3 0-2 15,-3-1 0-15,3 0 0 0,-3 2-1 0,3-1 0 0,-3-1-1 16,0 1 0-16,1 1-1 0,-2 1 0 0,-1 0 1 0,-1-1 0 0,-2 2 2 16,0 1 3-16,2 0 2 0,-4 1 3 0,-1 2-1 0,-1-1 2 15,-1 1-10-15,-2 2-10 0,-1-1-21 0,-2 1-26 0,1 1-33 0,-5 0-41 16,3 0-86-16,-1 2-105 0,-1-1-82 0,-1-1-71 0,0 0-36 16</inkml:trace>
  <inkml:trace contextRef="#ctx0" brushRef="#br0" timeOffset="43361.8867">9052 10415 171 0,'0'-2'556'16,"0"0"-7"-16,0 2-14 0,0 0-19 0,0 0-131 0,0 0-189 15,0 2-105-15,2 3-63 0,-1 0-33 0,-1 2-16 0,2 4-3 16,1 1 6-16,0 3 8 0,-2 3 10 0,3 6 8 0,-1-3 8 0,0 6 8 16,2 3 5-16,-2 1 3 0,2 3 1 0,1 0-3 0,-1 4-3 15,-1-1-4-15,1 1-3 0,-2 1-3 0,2 2-2 0,-1-3-2 0,1 4 0 16,-1-4-3-16,-1 2-4 0,0-2-7 0,0 2-5 0,-1-1-9 16,1-3-6-16,0-1-10 0,2-1-7 0,-1-2-13 0,-2-2-13 0,1-4-19 15,0-1-22-15,-1-1-29 0,1-5-31 0,1-1-32 0,-1-4-30 16,0-2-52-16,2-4-63 0,-1 0-60 0,1-4-58 0,-2-4-28 0</inkml:trace>
  <inkml:trace contextRef="#ctx0" brushRef="#br0" timeOffset="43811.9681">9281 10401 185 0,'13'-12'469'0,"2"-1"-2"0,1 2-3 0,3-1-119 16,3 2-176-16,2-2-92 0,3 4-45 0,3-3-23 0,2 4-12 0,1-2 0 16,5 3 8-16,-2 1 5 0,2-2 6 0,3 1 1 0,0 2-3 15,2 1 0-15,-1 3-2 0,1 0 2 0,0 0-1 0,1 0 2 16,-1 3 2-16,1-1 3 0,-1 3 3 0,1 0 4 0,-4 0 3 0,-1 1 2 16,-2 2 3-16,0 1 5 0,-2-1 2 0,-2 2 2 0,-3 4-2 15,-1-2-1-15,-2-1 1 0,-3 4 2 0,-1-2 3 0,-1 4 3 0,-1 2 1 16,-4-2 3-16,2 3 0 0,-3-1 2 0,0 3 0 0,-2 3 0 15,0-4 0-15,-1 6-2 0,3 0-2 0,-3 1-2 0,0 1-4 0,0-1-5 16,0 3-5-16,1 0-5 0,-1-2-7 0,3 3-2 0,-2-1-4 16,0 3-4-16,2-3-1 0,1 0-4 0,-2 1-2 0,2-1-2 15,-1 1-1-15,1 0-1 0,0-1 1 0,-1 1 1 0,1-4-1 0,-2 2 2 16,0-3-1-16,-2 1 0 0,1-2 2 0,-1-1 0 0,-2-1-1 16,0-2 2-16,-1-3 1 0,-2-2-1 0,-1 0 0 0,0 0 0 15,-1-4-1-15,-3-2-1 0,-1 0 2 0,0-5 2 0,-4 4 2 0,0-3 1 16,-2-3 3-16,-4 2 2 0,-3-4 0 0,-2 3 1 0,-6-2 0 15,-2 0 1-15,-6 0 2 0,-3 0-2 0,-7 2 0 0,-1-2-2 0,-5 1-3 16,-3-1-5-16,-5 2-3 0,-2-1-8 0,-6 1-9 0,-1 2-11 16,-5 0-10-16,-3 1-14 0,-6 4-15 0,0-3-19 0,-10 3-22 0,-3 2-25 15,-6 2-29-15,0 1-44 0,-4-1-52 0,2 2-65 0,-2 1-71 16,2 3-69-16,0-2-67 0,6 0-32 0,8 1-13 0</inkml:trace>
  <inkml:trace contextRef="#ctx0" brushRef="#br0" timeOffset="44378.5722">9976 10441 387 0,'4'-6'585'0,"-1"1"-2"0,-2 3-30 0,1-1-47 0,1 0-126 15,-1 3-164-15,1 0-91 0,-1 0-54 0,1 3-28 0,1 2-17 0,-1 0-6 16,2 6 1-16,0 1 3 0,0 3 3 0,1 5 3 0,3 3 3 16,-1 3 1-16,1 5 1 0,-1 2 3 0,1 4 3 0,-1 4-7 15,1 3-15-15,0 2-16 0,-2 4-19 0,-1 1-20 0,1 0-23 0,-1 7-32 16,0 1-37-16,-1 1-61 0,1 2-72 0,-1 3-100 0,0-1-116 15,1 4-68-15,0 0-41 0,-1-2-18 0</inkml:trace>
  <inkml:trace contextRef="#ctx0" brushRef="#br0" timeOffset="45813.3617">12768 10468 137 0,'-6'-4'475'16,"1"1"-75"-16,2-2-110 0,-2 2-59 0,2-1-35 0,-2 1-22 0,3 1-15 16,-1-1-9-16,-1 0-2 0,2 0-6 0,1 3-7 0,-1-5-12 15,0 5-10-15,2-2-14 0,-1 2-14 0,1 0-15 0,0 0-15 0,0 0-15 16,0 0-16-16,0 0-11 0,0 0-11 0,0 0-9 0,1 0-5 15,3 2-2-15,-1 0 0 0,4 1 0 0,1 0 4 0,1 2 3 16,3-1 4-16,2 2 5 0,5 0 5 0,2 2 4 0,7-1 5 0,4 0 4 16,6 1 3-16,4 0-1 0,9 0 0 0,1-3-3 0,8 1-4 15,4 0-4-15,5-2-8 0,4 1 0 0,4-2 4 0,2 0 1 0,7-1 2 16,2-2-1-16,2 1-1 0,3-1-2 0,2 0-3 0,4-1-2 16,-2 1-3-16,3-2-3 0,0 1-1 0,4-1 3 0,-5-1 9 0,1 2 0 15,-2-3-4-15,1 2-3 0,-2-1-3 0,-2 0-1 0,-2 0-1 0,-3 0 0 16,-1 1 2-16,-4-3 2 0,-4 3 3 0,-4-1 3 0,-6 0 4 15,-1 1-2-15,-10 0-5 0,-8-1-6 0,-1 2-4 0,-10 0-3 16,-4 1-3-16,-5-2-1 0,-5 2-2 0,-5-1-5 0,-5-1-5 0,-4 2-14 16,-2-2-15-16,-3 2-23 0,-3 0-25 0,-2 0-34 0,-3 0-40 15,0 0-37-15,-3 2-36 0,-2-2-79 0,0 2-100 0,0-1-55 0,-2 1-32 16</inkml:trace>
  <inkml:trace contextRef="#ctx0" brushRef="#br0" timeOffset="46362.1352">17347 10578 6 0,'0'-6'124'16,"3"2"19"-16,-3-1 14 0,0 0 12 0,0 0 7 0,0 1 5 0,0 1 0 15,0-1 0-15,0 1-4 0,0-2-6 0,0 2-6 0,-3 2-7 16,3-3-10-16,-1 2-8 0,-1-1-5 0,2 0-2 0,-1 1-2 15,-1-1-5-15,2 2-8 0,-2-1-10 0,2 2-10 0,-1 0-13 0,1 0-11 16,0 0-15-16,0 0-9 0,0 0-10 0,0 0-9 0,0 0-11 16,1-3-8-16,1 3-6 0,1 0-6 0,0 0-4 0,5 0-1 0,2 3-3 15,-1-3-1-15,4 0 0 0,3 0-1 0,4 2 0 0,5-1 3 16,4-1 4-16,4 2 5 0,3-2 3 0,7 0 3 0,4 0 2 16,5 0 1-16,4 0-2 0,5 0-2 0,4 0-2 0,7 0-3 0,-1 0-3 15,6 0-3-15,3 0-4 0,0 1-4 0,3-1 0 0,3 2-3 0,1-1 1 16,-3-1-2-16,1 2 0 0,4 1 1 0,-3-2-1 0,0 0 1 15,0 3 2-15,-3-3 1 0,1 1 5 0,-4-1 3 0,0 2 5 16,-3-1-1-16,-4-2-1 0,-4 1-2 0,-4 1-2 0,-5-2 0 0,-3 1-2 16,-8-1 0-16,-4 0 2 0,-3 0 1 0,-6 0 5 0,-3 0 6 15,-6 0 8-15,-2 0 6 0,-6-1 9 0,-1 1 8 0,-3-2 7 0,-5 1 3 16,2 1 4-16,-5-2-2 0,-1 2-1 0,-2-3-4 0,-1 2-5 16,-2-1-5-16,3 1-9 0,-4-3-17 0,0 2-21 0,-2-1-29 15,0 0-30-15,-1 0-36 0,0 1-37 0,-2-1-45 0,0 3-48 0,0 0-65 16,-4-3-71-16,1 3-74 0,-1 0-75 0,-2 3-37 0,0-3-19 15</inkml:trace>
  <inkml:trace contextRef="#ctx0" brushRef="#br0" timeOffset="65211.6056">26219 16038 28 0,'43'0'23'16,"1"3"-29"-16,1-3-14 0,3 3-2 0</inkml:trace>
  <inkml:trace contextRef="#ctx0" brushRef="#br0" timeOffset="67046.1839">16993 16843 181 0,'-2'2'381'0,"-1"-1"-68"0,2-1-93 0,1 0-57 16,-2 2-39-16,2-2-27 0,-3 1-24 0,3-1-12 0,0 0-8 0,0 0-4 15,0 0-2-15,0 0 0 0,0 0-2 0,0 0-2 0,0 0-1 16,0 0-3-16,0 0 0 0,0 0-4 0,0 0-2 0,0 0 0 0,0 0 0 16,0 0-1-16,5 0 1 0,-4 0 2 0,2 0 3 0,1 0 1 0,-1 0 3 15,2 0 0-15,1 0 1 0,3 0 1 0,-1-1-1 0,0 1-1 16,5 0-2-16,-1-2 0 0,1 2-2 0,3 0-1 0,0 0 0 0,4 0-2 16,2-1-5-16,0-1-2 0,4 2-3 0,1-1-5 0,3-1-3 15,2 2-5-15,2-2-6 0,4 1-3 0,2-1-2 0,3 0-6 0,4-1-6 16,3 0-5-16,3 0-5 0,3 2-5 0,5-4-3 0,2 2-4 0,4-1-3 15,5-1-4-15,1 0-7 0,4 0-2 0,2 0-4 0,3-1-3 0,3 0-5 16,2 1-1-16,3-2-1 0,0 0-2 0,2 0-3 0,3 2-4 16,0-3-7-16,2 1-11 0,1 0-12 0,2 1-14 0,-1-1-15 0,-3 0-31 15,2 2-38-15,1-1-57 0,-4-1-65 0,0 2-43 0</inkml:trace>
  <inkml:trace contextRef="#ctx0" brushRef="#br0" timeOffset="71144.5212">4441 7342 280 0,'-5'-4'372'0,"2"-2"-81"0,0 2-107 0,-2-1-56 15,2-2-30-15,-3 2-15 0,3 0-7 0,-2 1-3 0,2-2-1 16,0 1 0-16,-2-1 0 0,0 2-4 0,2-1-5 0,-3-1-6 0,3 1-9 16,-2 2-9-16,2-2-9 0,-2-2-11 0,0 2-8 0,-3-2-7 0,2 3-4 15,-2-2-2-15,0 0-1 0,-1 0-2 0,1 0 0 0,-2 0-1 0,-2 0 0 16,2 0 2-16,-3 2 1 0,-1-3 3 0,1 0 2 0,0 1 2 16,-2-1 2-16,0 2 2 0,0-1 2 0,-2 0 1 0,2 0 0 0,0 0 2 15,-1 0-1-15,0 0 3 0,0 1-1 0,-1-2 0 0,2 2-3 16,0-2-2-16,0 2-1 0,0 0-3 0,2 2-2 0,-4-2-3 0,4 1-3 15,-4-1-2-15,2 2-2 0,0-1-1 0,-1-1-3 0,0 2-1 16,0 0-2-16,-1 0 0 0,2 0-1 0,0 3 0 0,-4-3 0 0,3 1-1 16,-1 2 1-16,1 0 2 0,-1 0 2 0,-1 0 0 0,1 0 5 15,2 0 0-15,-3 2 3 0,0-2 0 0,2 3 2 0,-1-1 2 0,1-1 2 16,-1 2 0-16,2-1 2 0,0 1 0 0,-1 0 0 0,0 0-1 0,0 0 2 16,-1 0-2-16,3 0-1 0,-2 0-1 0,0 1 1 0,0-1-1 15,2 2 0-15,-2-1-1 0,2 1 0 0,0-1 1 0,-2 3 1 0,2-1 1 16,-1-1 1-16,0 1 2 0,0 2 0 0,0-1 2 0,0 1 0 15,0-1 1-15,2 1 0 0,-4 1 1 0,4-1 2 0,-3 1-1 0,2-1 1 16,-2 3-1-16,2-1 0 0,-2-1 0 0,3 0-3 0,1 2-2 16,-2-3 0-16,2 2 0 0,0 0-1 0,-1-1-1 0,2 2 0 0,2-2-2 15,-1 0-1-15,2 1-1 0,-3 0 1 0,3-1-1 0,0 1-2 0,1 0-1 16,0-1 1-16,1 0 0 0,-2 2 0 0,3-2-1 0,-1 0 0 16,1 1-2-16,-1-1 1 0,3 2-1 0,-2-2 2 0,2 1 0 0,-1 0 0 15,0 2-1-15,1-2 0 0,0 0 1 0,-1 2 0 0,3-1-1 16,-1-1 2-16,-1 2-1 0,1 1-1 0,1-4-1 0,-1 5 2 0,-1-2 0 15,1 0-2-15,1 1 1 0,-2 2 0 0,0-1-2 0,3-2 1 16,-2 2-1-16,2 1 2 0,-1-2-1 0,-1 3 3 0,2-2 2 0,0 0 0 16,0 1 3-16,2-2 0 0,-1 2 3 0,1-1 2 0,-1-1 2 0,4 1 3 15,-2-1 3-15,0 0 2 0,2 2 1 0,0-2 1 0,1 0 1 16,-1-1-2-16,4 1 1 0,-1 0 0 0,0 0-1 0,3-1 0 0,-3 0-1 16,3 0-1-16,2-2-1 0,-2 2-1 0,0 0 0 0,3 0-2 0,-1-1 0 15,1 0-2-15,0-2 1 0,2 2-1 0,-3 1-1 0,4-3 0 0,-1 3 0 16,0-2-1-16,0-1-1 0,-1 1 0 0,3-1-1 0,-1 0 1 15,-1-1-2-15,1 0 1 0,0 0 0 0,0 1 1 0,1-1 0 16,-3-1 0-16,5 1-1 0,-4-2 0 0,3 1 1 0,0-1 0 0,-1 1-1 16,2-2 0-16,-1 2-3 0,0-2 0 0,0 0-2 0,-2-1 1 0,4 2-2 15,-1-1 0-15,0-1 1 0,0 0 2 0,0 0 1 0,-2-1-1 16,1 0 2-16,1 1 0 0,-2-1 2 0,2 0 0 0,-2 0 2 0,2-1 2 16,-3 0 1-16,1 1 1 0,1-2 0 0,-3-1 1 0,4 1 0 0,-4 1-2 15,0-2 1-15,3 0-1 0,-3 0-1 0,1 0-1 0,-1 0 1 16,1-2-2-16,2 1-1 0,-3 1-2 0,1-1-1 0,-1-2 0 0,1 1-3 15,1 0-1-15,-1-1-1 0,-2 1-4 0,2-1 1 0,-3 1-1 16,2-1-1-16,0 0-1 0,0 0 1 0,-2-1 0 0,2 0-1 0,-3 1 1 16,0-1 1-16,2-1-2 0,-3 2 2 0,1-1 0 0,1-1 1 0,-3 2-1 15,2-2 2-15,-1 3 2 0,1-3-2 0,1 0 0 0,-2 1 0 16,0-1-2-16,2 0 1 0,-2-1 0 0,0 3 0 0,1-2 1 0,1-1-1 16,-3 0 0-16,2 0 0 0,-1 1-2 0,1 0 2 0,-2-2 0 15,2-1-1-15,-2 2 1 0,1-1 0 0,-2-1 0 0,4 3-1 0,-3-2 1 16,-1-1 0-16,2 0 0 0,-1 2 0 0,-1-1 1 0,2-3 1 15,-4 3 1-15,2-2 3 0,1 1 0 0,-3 2 3 0,0-2 2 0,0 1 3 16,1-1 3-16,-4-1 2 0,1 4 2 0,-1-3 3 0,0 1 2 0,1-2 2 16,-1 1 1-16,-2 2 4 0,0-2 0 0,2 1 3 0,-2-2 2 15,-1 0 2-15,-1 0 2 0,1-1 1 0,1 1 0 0,-2-2-1 0,-1 2 0 16,2-2-2-16,-2-1-1 0,0 1 2 0,0-1-1 0,0-2-2 0,0 2-2 16,0-2-1-16,-2-1-3 0,2 0-1 0,-4 1-3 0,2-2-4 15,1 1-1-15,-2-1-3 0,-1 0-1 0,1-4-3 0,-2 3-1 0,2-1-7 16,-2-1-8-16,-1-2-13 0,2 3-14 0,-3-3-18 0,1 2-18 15,-5-3-25-15,3 1-29 0,0-1-42 0,-3-1-49 0,-3 1-69 0,1-1-78 16,-3 2-78-16,-4-1-78 0,1 1-45 0,-5 0-29 0,-3 2-7 16</inkml:trace>
  <inkml:trace contextRef="#ctx0" brushRef="#br0" timeOffset="78495.5102">1088 12703 112 0,'0'0'136'0,"-1"-1"4"16,1 1 1-16,0 0 1 0,-2-2-2 0,2 2-3 0,0 0 0 0,0-2-4 15,-1 2-5-15,-1-1-6 0,2 0-6 0,0 0-5 0,0 1-4 0,0-3-5 16,0 3-2-16,0-2-4 0,0 0-4 0,0 1-2 0,0 1 0 16,0-2-3-16,0 1-4 0,0 1-2 0,0 0-1 0,0-1-2 0,0 1-4 15,0 0-3-15,0 0-6 0,0-3-5 0,0 3-6 0,0 0-7 0,0 0-7 0,0 0-7 16,0 0-6-16,0 0-9 0,0 0-8 0,0 0-8 0,0 0-10 0,0 0-7 16,0 0-9-16,0 3-6 0,0-2-6 0,0 2-4 0,0-2 0 15,0 3 0-15,0-1 3 0,0 0 1 0,0 2 4 0,0 1 1 0,2 1 5 16,-1 3 5-16,-1-2 3 0,2 4 5 0,-2 0 5 0,1 1 4 15,1 0 4-15,-2 4 3 0,2 0 1 0,-2 2-1 0,0 0 2 0,0 1-1 16,0 5 1-16,0-1-1 0,0 2 1 0,-2-1-1 0,2 4 1 0,-2-3-1 16,1 5 0-16,-1-3-2 0,1 3-1 0,-1 0-2 0,-1-2 1 0,-1 3-1 15,0-2 0-15,1 2 0 0,0-2 0 0,0-1-2 0,-1 2 2 0,1-3 2 16,0 0 2-16,0-1 0 0,0-1 3 0,0 0-1 0,0-4 2 0,1 1-4 16,-1-2-5-16,1 0-9 0,2-3-9 0,-1 0-14 0,-1-2-16 15,2 0-17-15,0-1-22 0,0-4-28 0,0-1-29 0,2 3-39 0,-1-6-40 16,1 3-39-16,0-5-39 0,-1 2-58 0,2-3-70 0,1-3-35 0</inkml:trace>
  <inkml:trace contextRef="#ctx0" brushRef="#br0" timeOffset="79398.5488">1190 12706 210 0,'-2'-1'340'0,"-1"-2"-78"0,0 1-59 0,1 0-46 0,-1 0-29 0,1 2-18 15,1-1-10-15,-1 1-6 0,-2-2-4 0,4 1-1 0,-2 1-6 0,2 0-7 16,0 0-7-16,0 0-8 0,0 0-7 0,0 0-8 0,0 0-4 0,0 0-4 15,0 0-1-15,0 0 1 0,0 0 0 0,0 0 3 0,0 0 1 0,0 0-1 16,0 0 1-16,0 0 1 0,0 0-3 0,0 0-2 0,0 0-2 16,0 0-3-16,0 0-3 0,0 0-3 0,2 0-4 0,2 0-4 0,-2 0-4 15,-1 0-4-15,1 0-3 0,1 0-2 0,0 0 1 0,2 0-1 16,0 0 1-16,4 0-1 0,-1 0 2 0,2 1 0 0,2 1-1 0,4-2-3 16,0 1-3-16,3-1-2 0,5 1-2 0,1 0-4 0,3-1-3 15,4 2-2-15,4 0-5 0,4-2-3 0,4 1-6 0,2 1-6 0,3-2-7 16,6 1-10-16,2 1-7 0,3-1-7 0,2 2-3 0,1-1-5 0,5-1-2 15,0 2-3-15,3 0-1 0,0 0-3 0,2-1-3 0,1 2-4 16,1-1-3-16,2 0-2 0,-1 0-3 0,3 1 0 0,0-1 1 16,0-1 7-16,0 1 2 0,-1-1 6 0,-1 0 0 0,-1-2-4 0,-2 3 6 15,-1-2 8-15,-3-1 10 0,-1 1 7 0,-3-1 9 0,-2 0 9 0,-3 0 13 16,-2-1 11-16,-1 1 10 0,-3-4 8 0,-2 4 7 0,1-2 9 16,-2-1 11-16,-2-1 12 0,-2 1 6 0,-1 1 1 0,-3-1 3 0,2-2 5 15,-3 2 4-15,-2-1 2 0,-2 2 2 0,-1-1-1 0,-3 0-2 0,0 0 1 16,-3 0-3-16,-1 0-4 0,-4 0-3 0,0 2-2 0,-2-2-5 15,0 1-6-15,-4 0-7 0,1 0-5 0,-1 2-6 0,-2-1-5 0,0 1-3 16,-1-2-2-16,-1 1-2 0,0 1-2 0,-1-2 0 0,-1 2-3 0,0 0-2 16,2 0 0-16,-4 0-2 0,2 0 2 0,0 0 1 0,-1 0 3 15,-1 0 2-15,1 0 3 0,-3 0 2 0,2 2 3 0,-1-2 2 16,-1 0 4-16,0 0 4 0,0 0 3 0,-3 0 2 0,3 0 2 0,-3 0 3 16,0 0 2-16,-1 0 1 0,0 0-1 0,-2 0-3 0,1 0 0 15,-1 0-3-15,0 0-1 0,0 0-3 0,2 0-4 0,-2 0-2 0,2 0-3 16,-1 0-3-16,2 0-7 0,1 0-3 0,1 0-3 0,0 0-4 15,2 0-3-15,-1 0-4 0,1 0-2 0,3 0-5 0,2 0-5 0,-1 0-4 16,3 0-7-16,-1 0-6 0,2 0-7 0,2 0-6 0,-1 1-3 16,4 1-5-16,2-2-6 0,-2 1-1 0,3-1-1 0,1 1-1 0,1 0 1 15,0-1-1-15,0 2 2 0,0 0 4 0,0-2 2 0,0 1 6 16,-2 1 7-16,1-2 6 0,-1 0 5 0,-4 0 7 0,2 1 9 16,-3-1 6-16,-1 0 6 0,-2 0 7 0,-2 0 7 0,1 0 7 0,-4 0 7 15,0 0 7-15,-2 0 5 0,0 0 4 0,-1 0 4 0,-2 0 2 16,2-1 1-16,-2 1-1 0,-2-2-2 0,3 1-4 0,0 1-4 0,-2-2-4 15,2 0-5-15,-1 2-6 0,1-1-7 0,1 0-6 0,0 1-4 16,-1-1-6-16,3 1-5 0,-3-2-3 0,3 2-3 0,-1 0-3 16,-2 0-1-16,3 0-2 0,-3 0-1 0,3 0-1 0,-1 0-2 0,-2 2 0 15,2-2 0-15,-2 1 2 0,0-1 4 0,0 1 0 0,3 0 3 0,-4-1 0 16,-1 2 2-16,1-2 2 0,2 2 1 0,-2-2 2 0,2 0 2 16,-2 0 2-16,1 0 2 0,0 0 0 0,-1 0 2 0,-1 0-1 15,2 0 0-15,-1 0 0 0,-1 0 0 0,0 0 0 0,1 0 2 16,0 1-1-16,0-1 1 0,-3 0-1 0,1 0 1 0,0 0-1 0,-1 0 1 15,0 0-3-15,-1 0-4 0,-1 0-7 0,-2 0-13 0,1 0-12 16,-1 0-16-16,-1 0-31 0,-2 0-42 0,0 0-70 0,0 0-87 0,0 0-77 16,-2-1-70-16,-3-1-38 0</inkml:trace>
  <inkml:trace contextRef="#ctx0" brushRef="#br0" timeOffset="80343.2807">1334 13084 85 0,'-2'-3'496'0,"0"2"-4"0,2 1-58 0,-1-2-82 0,-1 1-54 15,2 1-39-15,-2-2-27 0,1 0-22 0,1 2-12 0,0 0-9 16,0 0-7-16,0 0-6 0,0 0-11 0,0 0-9 0,0-1-12 0,0 0-13 16,0 1-10-16,1-1-11 0,-1 1-11 0,2 0-9 0,-2 0-11 15,0 0-10-15,0 0-10 0,0 0-11 0,0 0-11 0,0 0-11 0,0 0-11 16,2 0-11-16,-1 0-10 0,1 0-10 0,0 1-7 0,-1-1-6 0,-1 2-4 16,2 0-4-16,1 1 0 0,-1 0 0 0,-1 0 1 0,1 3 2 15,1-1 3-15,1 1 3 0,-2 2 3 0,1 1 5 0,0 1 3 0,-1 0 3 16,1 0 4-16,-1 1 1 0,-1 3 2 0,1-3 2 0,-2 3-1 15,0 0-1-15,0-3 1 0,0 3 0 0,0-2 0 0,-2 0 0 0,1 0 0 16,1-2 0-16,-2 2 2 0,2-2 1 0,-1-3 1 0,-1 1 2 16,2-2 4-16,-2 1 1 0,1-2 4 0,1 0 5 0,0-2 4 0,0-3 4 15,0 2 5-15,0-2 3 0,0 0-4 0,0 0-6 0,0-2-6 16,0-1-3-16,1-1-5 0,1-1-2 0,0 0-4 0,1-1-4 0,0-2-5 16,0-1-4-16,2-1-9 0,1 1-8 0,-1-2-5 0,1-1-2 0,-1 2 2 15,1-1 5-15,2 1 5 0,-3 0 5 0,3 0 2 0,-2 2 2 16,-1-1 1-16,3 2 1 0,-4-1-1 0,1 3 2 0,0 0-1 0,-2 0 1 15,2 4-3-15,-3-2-3 0,2 0-4 0,-1 3-1 0,-1 0-3 16,-1 0-2-16,1 3 1 0,1 0 0 0,-1 0 1 0,0 2 1 0,-1-2 3 16,2 4 2-16,1 1 5 0,-1-1 2 0,1 3 5 0,-1-1 5 0,0 1 1 15,1 0 1-15,-1 1-7 0,0 0-10 0,-1 1-16 0,1 0-17 16,0 0-24-16,0-1-28 0,2-1-32 0,-2 3-34 0,0-1-45 0,0-2-50 16,2 1-79-16,0-2-94 0,0 0-60 0,2-2-45 0,-2 1-16 15</inkml:trace>
  <inkml:trace contextRef="#ctx0" brushRef="#br0" timeOffset="80727.158">1784 13223 366 0,'-5'-3'607'0,"-2"-4"10"0,0 2 10 0,1 0 7 0,1 0-112 16,-2 0-171-16,2 1-111 0,0-1-81 0,0 2-47 0,-2 2-30 0,3 0-15 15,-1-2-9-15,-3 3-9 0,2 3-12 0,1-3-13 0,-1 1-12 16,-2 2-11-16,0 2-11 0,2 0-6 0,-1 0-1 0,-2 2-1 0,3 1 0 15,-2 0 0-15,1 1 1 0,-2 1-1 0,4-1 1 0,-1 1-1 0,1 2 1 16,0-3 1-16,0 3 0 0,-1-2-1 0,3-1-1 0,2 0-2 16,-1 0-3-16,0 0-2 0,1-1 1 0,1-1-3 0,0 2-3 0,1-3 0 15,1-1-1-15,-2 0-2 0,3-2-2 0,-1 2-2 0,1-2-4 16,1-2-1-16,1 0-2 0,-2-1-2 0,2 0-2 0,2-1 0 0,-1 0 0 16,3-4 2-16,-1 2 4 0,0-1 1 0,3-2 4 0,-3-2 1 0,2 0 4 15,0 1 4-15,-2 0 7 0,1-1 9 0,-1-1 10 0,-1 0 13 16,-1 2 14-16,1-1 13 0,-2 1 13 0,0 1 10 0,-1-1 11 0,-1 0 8 15,0 2 8-15,-1 0 4 0,-2 0 4 0,2 2-2 0,-1-1-2 16,-1 4-8-16,0-3-9 0,0 3-11 0,0 0-12 0,0 0-15 0,0 0-15 16,0 0-13-16,0 0-13 0,0 0-8 0,0 3-6 0,0-3-3 15,0 4-3-15,0-1-1 0,0 2-2 0,0 0-5 0,-1 0-9 0,-1 2-8 16,2 0-11-16,-2 1-14 0,2-1-17 0,-1 0-22 0,-1 0-25 16,2 3-31-16,-2-3-32 0,2 3-42 0,0-3-45 0,0-2-68 0,0 3-78 15,2-1-52-15,-2-4-38 0,3 4-19 0,-1-4-6 0</inkml:trace>
  <inkml:trace contextRef="#ctx0" brushRef="#br0" timeOffset="81243.6812">1863 13266 441 0,'2'-7'578'15,"1"3"14"-15,-2 0-40 0,-1-1-66 0,2 0-95 0,-2 4-109 16,0-2-73-16,0 0-53 0,0 3-34 0,0 0-28 0,0 0-18 0,0 0-17 16,0 0-17-16,0 0-18 0,1 2-18 0,1-1-15 0,-2 2-9 15,2 2-8-15,-1-1-2 0,-1 1-2 0,0 0 2 0,0 4 3 0,0-2 4 16,0 1 5-16,0-1 4 0,0 1 4 0,0 0 3 0,-1 1 3 0,-1 0 0 15,2 0 1-15,-2-1-1 0,1-1 1 0,1 0 2 0,-2 1 1 16,2-1 1-16,-1-4 1 0,-2 4 3 0,3-4 1 0,0 1 2 0,0-1 3 16,0-2-1-16,0-1 1 0,0 0-2 0,0 0-6 0,0 0-5 15,0-1-5-15,4 0-7 0,-2-2-3 0,1-2-5 0,0 1-3 0,2-2-4 16,0 0-5-16,0-1-3 0,4-3-3 0,-3 1-1 0,4 0-3 16,-2-1 5-16,1 1 6 0,-1 0 7 0,0-1 8 0,1 1 8 0,-1 1 11 15,0 1 6-15,-1-3 6 0,2 3 8 0,-3 2 4 0,-1 0 4 0,0 1 3 16,-2 0 0-16,0 1-2 0,-1 1-3 0,1 1-6 0,-3 1-5 15,0 0-5-15,0 0-9 0,3 0-7 0,-3 3-7 0,0-2-4 0,0 2-4 16,0 2-2-16,0-1 0 0,0 2-2 0,0 0 2 0,0 0 2 16,0 4 3-16,-3-3 4 0,3 2 3 0,-1 0 6 0,-1 0 3 0,2 0 2 15,-2 0 3-15,1-2 1 0,1 2 0 0,0 0 0 0,0-2 1 0,0 0 0 16,0-1 1-16,0-1 2 0,0 0 3 0,0-2 3 0,0 0 4 16,0 0 5-16,1-1 4 0,1-1 6 0,-2-1 0 0,2-1-3 0,2-1-4 15,-1-1-3-15,0-1-4 0,2 1-3 0,0-3-4 0,3 2-2 16,-2-5-4-16,2 2-5 0,-2-1-5 0,3-2-4 0,0 3-4 0,0-3-5 15,-2 2 3-15,-1-2 4 0,3 4 7 0,-4-3 7 0,2 4 4 0,-1-2 5 16,-1 2 1-16,-1 0 1 0,-1 0-1 0,0 3-4 0,-1-1-3 16,1 3-3-16,-3-2-5 0,0 2-4 0,2 2-5 0,-2-2-2 0,2 3-3 15,-1-1-4-15,-1 3-2 0,2 0-2 0,-2 0 0 0,1 2 2 16,1 0 2-16,-2 1 3 0,2 1 0 0,-2-2-6 0,0 4-10 0,0-2-14 16,0 1-18-16,0 1-18 0,1-3-21 0,-1 4-21 0,2-4-26 15,-2 1-26-15,1-1-30 0,2 1-31 0,0-4-35 0,0 2-40 0,1-2-36 16,-1-1-37-16,0-1-35 0,2-1-34 0,0-2-11 0</inkml:trace>
  <inkml:trace contextRef="#ctx0" brushRef="#br0" timeOffset="81577.0816">2320 13298 40 0,'0'-3'510'0,"3"-4"8"0,-3 4-38 0,0-2-64 0,0 3-65 16,0 0-69-16,0 1-52 0,0 1-46 0,0 0-35 0,0 0-31 0,0 0-25 16,0 0-21-16,0 0-17 0,0 0-16 0,0 0-16 0,0 0-14 0,0 1-11 15,0 1-8-15,0 0-5 0,0 1-1 0,0 1 0 0,0 1 0 16,0-2 0-16,0 0 1 0,1 1 2 0,1 0-1 0,-2-1 0 0,2 0-3 15,-1 0-3-15,1-2-4 0,-1 3-4 0,1-3-5 0,1 1-3 16,1-2-3-16,-1 0-3 0,0 0 0 0,2 0 0 0,1-2 5 0,-3 1 4 16,3-3 4-16,-1 0 4 0,0 1 6 0,0-1 7 0,-1-3 6 0,1 4 9 15,-2-4 10-15,2-1 9 0,-2 3 12 0,0-2 11 0,-1 0 9 16,0 0 8-16,-1 1 5 0,-1-1 7 0,0 2 5 0,-1-1 6 0,-1 1 3 16,0 1-1-16,1 0-1 0,-1 0-4 0,-1 1-4 0,-2 1-8 15,2-1-8-15,-2 1-8 0,1 2-6 0,-1 0-9 0,0 0-8 0,0 0-8 16,-1 2-7-16,-1 1-7 0,0 1-7 0,1-1-3 0,-1 2-1 15,2 0-1-15,-1 1 0 0,-2 2 0 0,3-1-2 0,-1 1 1 0,3 1-1 16,-2 1 1-16,2 0 0 0,-1-1 1 0,2 1-1 0,0-1 0 16,2 0-2-16,0 1-4 0,0-1-6 0,2 0-9 0,1-2-14 0,3 1-15 15,-1 0-17-15,1-2-20 0,2 0-23 0,3-2-27 0,-1 0-26 0,1 0-40 16,3-3-49-16,-1-1-53 0,2-1-56 0,1-1-60 0,2-1-65 16,-2-1-30-16,1-2-19 0</inkml:trace>
  <inkml:trace contextRef="#ctx0" brushRef="#br0" timeOffset="81810.397">2706 12945 487 0,'-2'-8'584'0,"-1"1"10"15,1 0 9-15,1 4-87 0,-1-4-136 0,-1 4-95 0,3 1-76 16,-2-1-48-16,2 1-33 0,-1 0-22 0,1 2-17 0,0 0-19 16,0 0-22-16,0 0-19 0,0 2-18 0,0 0-16 0,0 1-15 0,0 1-7 15,0 1-5-15,0 1-1 0,0 2 1 0,-2 1 1 0,2 2 4 0,-3 2 5 16,3 3 3-16,-1-1 5 0,-1 2 6 0,-1 1 4 0,1 2 4 0,-1 0 2 15,0 0 2-15,0 3 0 0,-2 1 1 0,0-2-1 0,-3 3 1 16,2 1-2-16,0 0 0 0,-1-1 1 0,-2 2-2 0,1 0-7 0,0 1-9 16,0-1-14-16,-1-1-14 0,1 1-21 0,-2 0-24 0,1-1-33 15,3 1-37-15,-1-3-43 0,2 0-41 0,2-2-89 0,0 0-110 0,1-2-71 16,0-2-51-16,2 0-22 0,2-2-6 0</inkml:trace>
  <inkml:trace contextRef="#ctx0" brushRef="#br0" timeOffset="82294.1377">2979 13227 598 0,'-3'-9'613'0,"1"1"7"15,-1 1 3-15,3 0 2 0,-2 2-134 0,1 0-198 0,1 0-119 16,0 3-77-16,0-1-44 0,0 3-25 0,0 0-12 0,0 0-8 0,0 0-6 15,0 3-6-15,1-2-7 0,-1 3-10 0,2 1-8 0,-2 2-7 0,0-2-3 16,0 2 2-16,0 3 5 0,0-1 3 0,0 1 7 0,-2 2 5 16,1 0 6-16,-1 2 3 0,1-1 2 0,-3 1 3 0,0 0 1 0,1 0 2 15,-2 2 1-15,2-2 0 0,-2-1 0 0,0 1 0 0,2 0 0 0,-4-1 3 16,3-1 0-16,-1-1 2 0,2-2 4 0,0-2 3 0,0-1 8 16,0 0 7-16,1-1 8 0,0-2 8 0,1 0 7 0,-2-3 7 0,3 0 1 15,0 0 2-15,0-3-1 0,0-2-4 0,0-1-3 0,3 0-5 16,-2-3-4-16,3 0-8 0,-1-3-8 0,0-1-10 0,2-2-9 0,0 0-11 15,1 0-7-15,2-2-6 0,-2 0-1 0,2 1 0 0,-1 1 2 0,0 0 6 16,1 0 6-16,0 1 7 0,0 3 6 0,0-1 6 0,-2 1 5 16,-1 3 4-16,0-1 1 0,1 2-1 0,0 2-2 0,-3-2-3 0,1 4-5 15,-1 0-7-15,0 0-5 0,-1 3-3 0,-1 0-5 0,1 0-5 16,1 3-5-16,0 0-4 0,0 4-3 0,2-2-1 0,-2 2-1 16,2 0 2-16,0 2 2 0,-2 1 3 0,2 0 3 0,-2 3 6 0,3 1 1 15,-3-2 1-15,2 3 3 0,-2-2 1 0,2 2 0 0,-2-2 1 0,0 2 0 16,2 1 0-16,-2-3-2 0,0 2-4 0,0-2-5 0,-1 0-8 15,1-1-11-15,0 1-11 0,-1-3-14 0,-1 0-14 0,1 1-18 0,1-2-18 16,-3-2-24-16,2 1-20 0,-2-4-23 0,2 3-22 0,-2-4-29 0,0 0-31 16,0-3-53-16,0 0-63 0,0 0-58 0,-4-1-53 0,1-3-30 15,-2-1-15-15</inkml:trace>
  <inkml:trace contextRef="#ctx0" brushRef="#br0" timeOffset="82433.7468">2949 13348 51 0,'-3'-2'554'0,"0"-1"7"0,-1 3 6 0,3-2-58 0,-1 0-93 15,1 2-98-15,1 0-98 0,0 0-65 0,0 0-45 0,0 0-24 16,1 0-17-16,2 0-8 0,2 2-9 0,0 0-14 0,0-2-14 0,4 0-20 16,1 3-18-16,1-3-20 0,3 0-19 0,-1 2-22 0,4-2-24 15,1 2-31-15,2-2-32 0,0 0-55 0,0 0-64 0,2 0-82 0,0-2-90 16,1 2-53-16,-2-2-33 0,1-1-15 0</inkml:trace>
  <inkml:trace contextRef="#ctx0" brushRef="#br0" timeOffset="82860.5795">3507 13298 155 0,'-3'-1'572'0,"1"0"17"16,1 0-38-16,-1-2-65 0,-1 1-90 0,0 0-103 0,0 1-71 0,-1-3-50 15,0 4-31-15,0-3-21 0,-2 1-15 0,2 0-14 0,-3-1-15 16,2 1-17-16,0 2-15 0,-2-3-15 0,2 3-11 0,-1 0-8 0,-1 0-5 16,-1 0-5-16,-1 0-2 0,3 3-2 0,-2-1 0 0,0 1-1 15,-1-1 0-15,-1 3-1 0,2-1 0 0,0 1 0 0,0-1 0 0,0 2 0 16,-1 1 1-16,1-1 0 0,0 2 2 0,2-1 0 0,-1 2 0 15,1 0 1-15,0-2 1 0,1 3 0 0,2-2 0 0,0 0-2 0,1 1-1 16,0-1-2-16,1-1-3 0,1 2-2 0,0-2-4 0,1-2-4 0,-1 2-3 16,2-3-5-16,1 1-5 0,0-2-5 0,2-2-6 0,0-1-6 15,3 0-6-15,-2 0-5 0,0-1-1 0,2-4 1 0,3 0 0 0,-1-2 4 16,-1 0 3-16,2-3 5 0,-1 0 4 0,1-1 4 0,0-2 7 16,0-1 2-16,-1-1 10 0,0-3 10 0,0 2 12 0,-2-2 12 0,1 0 16 15,-2-1 15-15,-1 0 16 0,2 0 14 0,-3 1 16 0,1-1 16 0,-1 1 14 16,-2 4 15-16,0-1 16 0,0 1 13 0,-1 0 12 0,1 3 7 15,-1 2 2-15,-2 0-3 0,1 1-8 0,1 3-13 0,-2 0-16 0,0 1-19 16,0-1-20-16,0 3-23 0,0 2-22 0,0 0-24 0,0 0-19 16,0 0-19-16,0 2-12 0,-2 0-13 0,1 1-7 0,1 4-5 0,-2 0-4 15,-1 2-2-15,0 1-3 0,1 3-5 0,-1 1-4 0,0 1-7 0,0 0-6 16,-1 3-5-16,0 0-12 0,1 1-16 0,1 0-17 0,-1 0-20 16,1 1-22-16,1-1-23 0,1-1-20 0,1 0-20 0,1-1-17 0,0 1-13 15,1-2-14-15,0-3-14 0,5-2-18 0,-2 2-19 0,2-4-24 16,3-1-30-16,0-1-36 0,0-2-45 0,0 0-14 0</inkml:trace>
  <inkml:trace contextRef="#ctx0" brushRef="#br0" timeOffset="83260.2206">3780 13329 279 0,'3'-9'522'0,"-1"1"-21"0,0 1-37 0,-1-2-56 16,-1 1-62-16,-1 0-48 0,-1 1-36 0,0 2-30 0,1-4-25 0,-3 4-21 16,0-1-14-16,1-1-17 0,-2 3-20 0,2 0-20 0,-2 1-18 0,0 0-21 15,0-1-20-15,-2 2-18 0,2 2-13 0,-3 0-13 0,3 0-10 0,-2 0-6 16,-1 2-5-16,1 2-2 0,1-1-3 0,-3 1 1 0,1 2-1 15,1 2 1-15,1-1-1 0,-3 1 1 0,2 0-1 0,1 1 1 16,-1 3-1-16,3-2 1 0,-2 0-3 0,1 2-1 0,2 0-2 0,0 0-1 16,1-2-4-16,0 2-5 0,2-2-7 0,0-1-7 0,0 0-9 0,0-2-6 15,2 2-6-15,1-2-7 0,0-2-7 0,1-1-6 0,0 1-5 16,4-3-7-16,0-1-7 0,0-1-7 0,1-1-5 0,-1-3 0 0,2 1 4 16,4-4 4-16,-3 0 6 0,2-3 5 0,-1 0 5 0,1-2 3 0,1 0 3 15,-3-2 5-15,3-1 8 0,-1-2 6 0,-2-1 9 0,0-2 13 16,0 0 14-16,-1 0 13 0,-1 0 12 0,-1 0 14 0,0-2 14 0,-1 1 14 15,0 2 14-15,-2-1 16 0,-2 0 19 0,0 4 15 0,-1-1 14 16,0 2 13-16,-1 0 13 0,-1 2 4 0,0 3-1 0,0-1-5 0,0 2-5 16,0 2-11-16,0 1-13 0,-1 2-14 0,1-1-15 0,-2 3-17 15,2-1-18-15,0 3-17 0,0 0-17 0,0 2-13 0,-2 1-11 0,2-1-8 16,-1 5-6-16,-1 1-3 0,-1-1-2 0,1 3 1 0,-1 4-1 0,0-1 4 16,0 3 4-16,0 0 4 0,-2 2 5 0,2 1 5 0,1 1 4 15,-1 0 1-15,0 2 3 0,1 1 2 0,-1-1 1 0,1 0 0 0,1-1-4 16,-2 1-5-16,3 1-10 0,-1-2-16 0,-1 1-18 0,2-1-25 15,0-4-28-15,0 3-36 0,0-3-41 0,2 0-63 0,-1 0-74 0,2-2-82 16,0-2-90-16,0 0-47 0,0-1-31 0</inkml:trace>
  <inkml:trace contextRef="#ctx0" brushRef="#br0" timeOffset="83645.5519">4180 12870 430 0,'-3'-5'594'0,"1"2"11"0,-2 0-17 0,2 0-29 0,1 2-110 15,1 1-151-15,-2-2-90 0,2 1-58 0,0 1-35 0,0 0-25 16,0 0-17-16,0 0-15 0,-1 3-14 0,1-2-15 0,0 2-13 16,0 0-13-16,0 1-10 0,0 4-10 0,-2-1-6 0,2 5-2 0,-2-2 0 15,1 4-1-15,1 0 3 0,-2 6 5 0,2 0 6 0,-3 2 7 0,1 1 5 16,1 4 5-16,-1 0 0 0,-1-1 1 0,-1 4 0 0,0 0-2 0,1 3 0 16,0-1-2-16,-2 2-1 0,0-1 0 0,2 2 1 0,-2 0 4 15,1 0 0-15,1 2-2 0,0-3-6 0,-1 0-11 0,1-1-11 0,0 0-17 16,1 0-18-16,-1-4-24 0,1 0-32 0,1-3-38 0,-1-1-50 15,2-1-56-15,0-4-92 0,0-4-112 0,2 1-69 0,-2-2-47 0,1-1-17 16,1-5-3-16</inkml:trace>
  <inkml:trace contextRef="#ctx0" brushRef="#br0" timeOffset="84260.5736">4283 13166 336 0,'0'-4'595'0,"0"0"7"0,0 1 7 15,0 0-59-15,0-1-92 0,0 2-116 0,0 2-126 0,0 0-79 16,0 0-53-16,0 0-29 0,0 0-19 0,0 0-10 0,2 1-6 0,-1 0-7 16,1 3-8-16,1 0-8 0,-1-1-9 0,-1 3-7 0,2-1-5 0,0 1 0 15,-1 2 1-15,1 1 0 0,0 1 5 0,-1-1 4 0,0 1 2 16,-1 1 6-16,-1-1 1 0,0 2 2 0,0 1-1 0,0-3 1 0,-1 2 1 15,-1-2-1-15,0 1 0 0,-3-1 1 0,2-1 0 0,0 0-1 16,-1 0 2-16,2-2 3 0,-1 1 2 0,1-1 4 0,-1-4 3 0,2 1 7 16,-1-1 6-16,0-2 6 0,1 2 8 0,-1-3 4 0,2 0 2 15,0 0-3-15,-2-3-5 0,2-1-6 0,0-1-7 0,2 0-6 0,-2-4-6 16,3 2-5-16,-1-5-8 0,1 2-8 0,0-4-10 0,2 1-8 0,1-1-8 16,-1 1-3-16,3-3 0 0,-3 2 5 0,3 0 8 0,-1 3 10 15,1-4 9-15,-1 6 9 0,-1-4 7 0,2 4 4 0,-3 0 5 0,-1 2 3 16,1 1 5-16,-2 0 0 0,1 2 1 0,-3-1-3 0,1 1-5 15,0 4-8-15,0-3-7 0,-2 3-10 0,0 0-8 0,0 0-6 0,0 3-6 16,0 1-3-16,0-1-4 0,0 2-1 0,2 0-1 0,-2 1 1 16,0 3 1-16,0-1 4 0,0 2 4 0,0 3 5 0,0-4 7 0,0 6 4 15,0-4 3-15,-2 3 5 0,2-1 2 0,-2 0 2 0,0-1 1 16,2 1-1-16,0-1-1 0,0 0-1 0,0-2 1 0,0-1 0 0,0-2 1 0,2 0 2 16,0-2 1-16,-2 0 6 0,2 0 3 0,-1-2 2 0,1-2-1 15,3-1-4-15,-2-1-4 0,2 0-2 0,1-4 0 0,-1 0-1 16,4-2 0-16,-1 0-2 0,2-3-2 0,2 0-3 0,-2-2-5 0,1 0-5 15,3-2-6-15,-1-1 0 0,-1 0 3 0,1 2 7 0,-1-1 9 16,0 1 10-16,-3 0 9 0,2 1 7 0,-3 2 5 0,0 0 6 0,-1 2 1 16,0-1 3-16,-2 5-1 0,-2-2-1 0,0 3-4 0,-1 0-7 0,1 1-10 15,-1 1-8-15,-2 1-7 0,1 1-9 0,1 3-8 0,-2-1-8 16,2 0-5-16,-1 4-4 0,-1 0-1 0,2 2-1 0,-2 1 3 0,3 2 3 16,-2 0 6-16,-1 3 6 0,2-1 10 0,-1 1 0 0,-1 2 0 15,0 0-7-15,0-2-11 0,0 3-10 0,0-1-15 0,0 1-14 0,2-1-18 16,-2-1-17-16,2-1-17 0,-1 0-21 0,1-1-23 0,1-2-24 0,0-2-29 15,2-1-33-15,0-2-36 0,1 1-25 0,0-3-20 0,2-1-27 16,0-3-30-16,1-1-23 0,1-1-19 0</inkml:trace>
  <inkml:trace contextRef="#ctx0" brushRef="#br0" timeOffset="84587.5538">4885 13333 203 0,'5'-12'421'0,"-2"2"-18"0,1-1-30 0,-3 3-34 16,1-1-32-16,-2-1-28 0,0 3-28 0,-2-1-27 0,1 4-24 0,-1-2-25 15,0-1-19-15,-1 5-20 0,0-1-18 0,1 1-18 0,-3-1-18 16,2 3-19-16,0 0-17 0,-3 0-15 0,1 3-14 0,0 0-11 0,-1 0-7 15,0 2-4-15,-3 1-3 0,0 1-2 0,1 1-1 0,0 1 1 16,-1-1 1-16,1 2 1 0,0 0 1 0,-1 2 0 0,1-1 1 0,2 1 2 16,-1 0-2-16,0 0 0 0,2-2 0 0,0 2-2 0,2-1-2 15,0-1-2-15,1-1 0 0,0 0-3 0,1-2 0 0,-1 1-1 0,2 0 0 16,0-2-1-16,2-2 0 0,-1-1 1 0,1 0-2 0,0 0-3 0,1-3 0 16,0 0-3-16,2-3 1 0,0 0-1 0,2 0 4 0,1-1 3 15,0-2 3-15,1-2 5 0,-1 0 3 0,0 1 3 0,0-2 5 0,2 0 2 16,-2 0 8-16,0 0 11 0,0 2 13 0,-1-2 13 0,-2 1 11 15,0 0 10-15,0 1 4 0,-2 2 1 0,0 0 1 0,0 0-3 0,0 2-4 16,-1-1-6-16,-1 4-7 0,-1-3-8 0,2 3-11 0,-2 0-11 16,0 0-13-16,0 0-12 0,0 0-11 0,0 1-8 0,0 1-11 0,0 1-8 15,0 1-10-15,0 1-11 0,0 0-14 0,0 0-14 0,0 2-14 16,0 0-16-16,0 1-18 0,0-1-20 0,-2 0-26 0,2 0-28 0,0 1-33 16,0-2-34-16,0 2-31 0,0 0-25 0,0-3-19 0,0-1-16 0,0-1 1 15,2 1 7-15,-2-3-2 0</inkml:trace>
  <inkml:trace contextRef="#ctx0" brushRef="#br0" timeOffset="84826.34">4952 13329 176 0,'3'-9'393'0,"2"0"-6"16,-1 1-37-16,1 1-43 0,0 3-47 0,-2-3-40 0,0 2-34 0,0 1-28 15,1 1-24-15,-3 1-20 0,1 2-20 0,1-3-19 0,0 3-20 16,-2 3-20-16,1-3-20 0,1 2-15 0,-1 1-13 0,-1 1-7 16,1-1-7-16,-2 4-1 0,2-1-2 0,-1 0 3 0,-1 1 4 0,0 2 2 15,0-1 6-15,0 2 1 0,0 0 3 0,-1-1 2 0,-1 3 2 16,2-4 3-16,-2 1 0 0,-1 2 2 0,2-2 2 0,-1-2 5 0,0 0 5 15,1 0 11-15,-2-2 12 0,3 0 13 0,-2-2 15 0,1 1 15 16,1-1 17-16,-2-3 8 0,2 0 1 0,0 0-2 0,0-2-4 16,2-1-5-16,-2 0-6 0,3-4-10 0,0 0-16 0,0 0-22 0,0-3-25 15,2 0-34-15,1-2-32 0,2 1-40 0,0 0-45 0,0-3-36 16,2-1-36-16,0 2-27 0,2-1-26 0,-1 3-29 0,1-4-30 0,0 3-46 16,1 0-53-16,0 2-32 0,-1 0-21 0</inkml:trace>
  <inkml:trace contextRef="#ctx0" brushRef="#br0" timeOffset="85327.2133">5290 13146 495 0,'-1'-1'546'0,"-1"-1"-15"0,2 1-50 0,-2 1-70 0,2-2-57 15,-3 0-54-15,3 2-41 0,0 0-36 0,0 0-32 0,0 0-27 0,0 0-28 16,0 0-28-16,0 2-28 0,-2 0-27 0,1-2-22 0,1 3-18 16,-2-2-15-16,2 1-13 0,-1 3-5 0,-1 0-6 0,2 1-2 15,-2 0-3-15,-1 3 3 0,2 0 1 0,-4 1 5 0,2 2 3 0,0 0 5 16,1 2 5-16,-3-1 2 0,2 2 2 0,-2 1 1 0,-2-1 1 0,2-1 0 15,0 3-3-15,0-2-5 0,1-1-7 0,-1 2-9 0,-1-3-12 16,1 1-12-16,2-1-16 0,-2-1-16 0,2-2-17 0,0 2-17 0,1-5-15 16,0 0-9-16,1-1-8 0,1-1-16 0,0-2-22 0,1 0-23 15,1-3-27-15,1-3-15 0,0 0-8 0,4-2 2 0,-1-1 5 16,3-1 15-16,-1-3 22 0,0-2 26 0,5 3 28 0,-4-6 29 16,1 2 29-16,2 0 41 0,-2 0 49 0,1-1 59 0,0 2 62 0,-3 0 52 15,0-1 45-15,3 3 33 0,-5 0 23 0,1 2 12 0,-2 0 8 0,-1 1-2 16,-2 2-8-16,2 0-16 0,-4 0-22 0,2 2-26 0,-2-1-29 15,0 4-33-15,-2-2-34 0,2 2-32 0,-4 0-26 0,2 2-20 16,-1-2-18-16,-2 4-12 0,0-1-11 0,-1 0-6 0,-3 4-6 0,1-2 0 16,-2 2-1-16,1 0 1 0,-2 1 6 0,-2-1 2 0,2 0 4 15,2 0 2-15,-1 1 2 0,-1-1-1 0,3 1-1 0,0-1-2 16,3 0-1-16,-2-2-2 0,2 0-3 0,0-1-3 0,2 0-2 0,1-2-2 16,1 2-4-16,-1-3-1 0,2 1-3 0,2-1-1 0,-1-1-2 15,1 0 1-15,1 0 0 0,2 0 2 0,0 0 2 0,1 0 1 16,0 0 2-16,-1 0 0 0,3 0 2 0,1 0 1 0,-1 0 1 0,0 0 1 15,0 2 0-15,1-1 2 0,-1 1 2 0,2 1-1 0,-2-1-2 16,-2 2-1-16,2 2-1 0,-1-2 0 0,-1 2 0 0,1 1 1 0,-2 0 2 16,0 1-1-16,0-1-1 0,0 0-6 0,-2 2-7 0,3 0-9 15,-3-1-14-15,0 0-12 0,-1 2-15 0,3-1-19 0,-2-1-19 0,0-1-21 16,-1 0-22-16,1-2-22 0,1-1-19 0,1 1-16 0,-2-2-17 16,2-2-16-16,0 0-19 0,1-1-19 0</inkml:trace>
  <inkml:trace contextRef="#ctx0" brushRef="#br0" timeOffset="85565.1311">5576 13333 283 0,'3'-10'478'0,"0"1"-13"0,-3 1-26 0,0 0-38 16,0 2-44-16,0 1-44 0,0-2-47 0,-1 5-41 0,-1-1-40 0,2-1-36 15,-2 4-31-15,1-3-26 0,1 3-24 0,0 0-22 0,-2 3-21 0,2-3-17 16,-3 4-17-16,0-1-11 0,2 2-7 0,-1 0-5 0,-1 3-3 16,1-1-1-16,2 2 0 0,-1-1 0 0,-1 1 3 0,2 1-2 15,0-1 0-15,2 1-2 0,-1 0-2 0,1-1 0 0,0 1-1 0,-1-2-1 16,2 1 2-16,2 0 0 0,-2-1 3 0,2-1 3 0,-2 2 2 15,2-1 4-15,-2-3 6 0,2 1 5 0,1 0 7 0,-3 0 2 16,0-1 4-16,0 1 1 0,-1-4 1 0,1 3 2 0,-3-2 2 0,2-1 2 16,-2 3 3-16,-2-3 2 0,2 1 1 0,-3 1-4 0,0-1-11 15,-2-3-16-15,-3 4-20 0,0-3-29 0,0 1-32 0,-1 0-53 0,-4 1-66 16,0-2-94-16,1 0-109 0,-1 0-63 0,-1-1-37 0,0 0-20 16</inkml:trace>
  <inkml:trace contextRef="#ctx0" brushRef="#br0" timeOffset="85877.0955">6074 12828 297 0,'0'-3'587'0,"-2"-1"-3"0,2 4-6 0,-1-3-5 0,1 3-131 15,0 0-193-15,0 0-117 0,0 3-82 0,0 1-43 0,0 1-20 0,0 3-6 16,0 0 2-16,0 4 6 0,0 1 6 0,0 4 6 0,0 0 5 16,0 5 4-16,-2-1 5 0,2 4 5 0,-3 0 6 0,1 3 2 0,-1 1 1 15,0 0 0-15,-3 1-2 0,1 2-2 0,-1-2-2 0,-2 4-3 16,-1-1-3-16,-1 2-3 0,0-1 0 0,-2 0 1 0,2 1 1 0,-1 2 4 16,-1-3 2-16,-1 2 2 0,3-2 0 0,-2 0-2 0,2 2-6 15,-2-5-9-15,2 1-10 0,2-1-15 0,0-3-18 0,-1 0-25 16,4-4-29-16,0-1-38 0,2-2-43 0,3-3-60 0,0-3-66 0,2-2-87 15,1-3-100-15,3-3-54 0,1-2-31 0,2-5-12 0</inkml:trace>
  <inkml:trace contextRef="#ctx0" brushRef="#br0" timeOffset="86793.148">6188 13268 193 0,'-2'-10'599'16,"-1"1"9"-16,1 1 9 0,1 1-73 0,-1 3-112 0,-1-3-106 15,2 4-102-15,-1 0-64 0,1-1-44 0,-1 3-28 0,2-1-20 0,-2 0-14 16,2 2-13-16,-1 2-14 0,-1 0-15 0,-1-1-12 0,-2 3-11 16,2 0-6-16,-2 0-4 0,-2 2-2 0,0 0 3 0,-1 2 2 15,2 1 3-15,-4 1 4 0,2-1 5 0,0 1 2 0,-1 2 1 0,1-2-2 16,0 0-3-16,2 1-5 0,-2-1-6 0,3 0-6 0,1-1-7 16,0 1-7-16,0-3-7 0,0 1-7 0,3-4-6 0,-1 2-6 0,2-1-5 15,0-1-2-15,0-1-2 0,2-1-5 0,-1-2-4 0,4-2-1 16,0 1-1-16,0-2 4 0,1-2 6 0,3 2 6 0,-1-3 11 0,0 2 11 15,3-4 12-15,-1 3 9 0,-2-4 9 0,3 2 11 0,-2-1 12 16,-1 1 19-16,-1 1 21 0,0 0 18 0,-2 0 18 0,0 2 12 16,0-1 8-16,-2 2 5 0,2 0 1 0,-4 2-5 0,2-3-5 0,-1 4-6 15,-2 0-6-15,0 0-12 0,0 0-11 0,0 0-17 0,0 0-19 16,0 0-14-16,0 0-16 0,0 0-8 0,0 2-9 0,0 0-5 16,0 1-2-16,0 0-1 0,0 1 0 0,0-1 1 0,1 2 1 0,-1-2 0 15,2 0-1-15,1 2-3 0,0 0-3 0,-1 2-8 0,3-4-10 16,0 1-13-16,-1-1-13 0,4 2-17 0,2-1-20 0,-2-3-16 0,2 3-15 15,2-1-16-15,-1-2-15 0,3 0-11 0,-1 0-9 0,2-1-6 16,0 0-1-16,0 0 2 0,1-1 8 0,0 0 15 0,-2 0 21 0,2-2 28 16,-2-1 34-16,0 1 32 0,-2-2 32 0,0 3 35 0,1-3 34 15,-4 0 31-15,4 1 27 0,-4-2 26 0,-2-1 24 0,1 1 21 0,1 0 17 16,-3-2 13-16,1 0 9 0,-1 2 0 0,-2-3-3 0,1-1-4 16,-3 1-4-16,1 0-8 0,-3 2-9 0,2-2-10 0,-2 0-5 15,0 1-7-15,-2 1-11 0,2 0-10 0,-3 0-11 0,1 2-14 16,1-2-13-16,-1 1-14 0,-2 3-13 0,2-1-14 0,1 1-13 0,-1 1-12 15,-1 1-11-15,0 1-8 0,-1 1-10 0,1 1-7 0,-2 1-5 16,2 1-3-16,-3 2-5 0,0 1-3 0,1 1-1 0,-1 3-2 0,-1-1 1 16,0 2-1-16,2 3 2 0,0 0 0 0,0 1 1 0,0 2 1 15,2 0-1-15,-1 2 2 0,1-1-1 0,1 3 1 0,0-1-1 0,2 2 2 16,0-2 2-16,0 2 3 0,0 0 4 0,0 1 3 0,0-2 0 16,0 2 3-16,0 1 2 0,0-2 2 0,0 0 1 0,-1 1 2 15,-1-2 2-15,-1 1 2 0,1 0 1 0,-1-2 0 0,-2-2-1 0,2 0-1 16,-3-1-2-16,1-3 0 0,1 0 0 0,-3-2 1 0,2 0 2 15,-4-3 2-15,3-1 2 0,-1-2 3 0,-1-4 2 0,1 2 1 0,-1-3 1 16,-2-2 2-16,2-2 2 0,-1-3 2 0,1 2-1 0,1-4 2 16,-1-2 1-16,1-1-2 0,0-1-3 0,3-1-5 0,0 1-4 0,1-4-7 15,3 1-3-15,0-1-6 0,0 0-1 0,3-1-4 0,2-1-4 16,0 0-5-16,3 1-3 0,1 1-5 0,1-2-3 0,1 2-5 0,1-2-4 16,3 2-4-16,2 1-2 0,-1-1-5 0,3-1-2 0,0 0-5 15,0 2-6-15,3 0-3 0,0 0-5 0,2 2-1 0,-2-3-1 0,2 2 2 16,-1 1-2-16,1-1 4 0,-2 2 7 0,2-1 7 0,0 0 8 15,-3 0 11-15,2 1 13 0,-3-1 13 0,2 1 16 0,-4-1 15 16,-1 3 17-16,-1-4 14 0,-2 3 14 0,1-1 14 0,-3 1 14 0,-2 0 10 16,-1-2 9-16,-1 3 5 0,-2-4 5 0,-1 3 2 0,-2 1 1 0,-1 0-2 15,0-1-3-15,-2 2-6 0,-2-1-8 0,0 2-10 0,-1-3-11 16,0 4-13-16,-2-1-12 0,0 0-12 0,-2 3-11 0,0 1-11 16,-1 0-11-16,0 2-10 0,-4-1-11 0,4 2-8 0,-2 2-7 0,-2 1-5 15,2 1-4-15,-2 2-1 0,2 2-1 0,1 0 0 0,-1 4 0 16,-1 0 1-16,2 1 1 0,1 2 3 0,0 0 0 0,2 2 0 15,1 2 2-15,0-1-5 0,3 0-7 0,2 2-12 0,2 0-16 0,1 0-23 16,2 1-27-16,3-2-28 0,1 0-31 0,4-2-44 0,3 1-49 16,0-2-94-16,2-1-119 0,3 0-78 0,1-2-56 0,2-3-26 0,1-1-8 15</inkml:trace>
  <inkml:trace contextRef="#ctx0" brushRef="#br0" timeOffset="87461.1365">6297 12558 450 0,'6'-3'531'15,"2"-2"4"-15,-2 1-89 0,4 3-138 0,1-2-91 0,2-1-67 16,1 3-38-16,0-1-23 0,5 2-13 0,0-2-7 0,5 2-7 16,-1 0-6-16,3 2-6 0,0-2-10 0,4 2-6 0,2 1-8 15,-2 0-6-15,5 0-6 0,0 1-4 0,0 1-4 0,-2-2 0 0,3 1 0 16,0-1 2-16,-1-2 3 0,-2 3 8 0,-1-1 9 0,0 0 10 15,-2-3 12-15,-4 4 8 0,1-3 12 0,-6 1 10 0,1-1 10 0,-3 1 10 16,-3-2 10-16,-2 2 8 0,-1-1 7 0,-4 1 1 0,2 0-1 16,-4-2-7-16,-3 3-9 0,1-3-11 0,-1 2-11 0,0 0-12 15,-1 1-11-15,-1-1-11 0,-1 3-10 0,2 0-10 0,1 1-10 0,-1 3-8 16,0 0-7-16,0 1-4 0,2 5 0 0,-1 1-2 0,1 4 1 16,0 3 2-16,0 2 2 0,1 2-1 0,2 3 2 0,-2 3 0 0,-1 2 0 15,0 4-2-15,0 0-3 0,0 2-3 0,-1 0-3 0,1 4-6 16,-2 0-6-16,2 0-3 0,-4 2-2 0,1-1-2 0,0-1 1 0,-2 2 1 15,0-1-1-15,-2 0 2 0,0-2 1 0,1-2 3 0,-4 3 1 16,2-5 4-16,-2 2 4 0,1-4 6 0,-1-1 6 0,0 0 2 16,-2-2 2-16,1-3 1 0,0-3 2 0,-2 2-1 0,0-5 1 0,0-1 2 15,-1-3 2-15,1-2-1 0,-3-2-3 0,-2-1-7 0,0-4-11 16,-4-1-15-16,1-3-19 0,-3-2-30 0,-3-2-33 0,0-2-49 0,-5-1-56 16,-3-4-117-16,0-2-147 0,-3-1-98 0,-4-4-71 0,-2 3-36 15,-2-6-18-15,-3 0-6 0</inkml:trace>
  <inkml:trace contextRef="#ctx0" brushRef="#br0" timeOffset="88659.6294">1188 13805 38 0,'-1'0'400'0,"-1"0"-39"16,0 0-56-16,2 0-66 0,0 0-45 0,0 0-33 0,0 0-21 15,0 0-15-15,0 0-7 0,0 0-2 0,0 0-4 0,0 0-3 0,0 0-5 16,0 0-7-16,0 0-9 0,0 0-8 0,2 3-7 0,0-3-6 16,-1 0-8-16,1 0-5 0,1 0-4 0,-1 0-4 0,1 0-2 0,1 0-1 15,1 0-1-15,-2 0 2 0,2 0 1 0,1 0 0 0,1 0 0 16,2 0 0-16,2 0-1 0,-1 0-3 0,2 0-3 0,1 0-1 0,3 0-1 15,0 2-1-15,3 0-2 0,1-2-1 0,1 1-1 0,4 1-2 16,2 0-2-16,1 1-2 0,4-2-4 0,3 0-2 0,1 2-3 0,3 0-3 16,4 0-3-16,0 0-2 0,6 0-4 0,1 0-7 0,1-2-4 0,5 3-7 15,-1-1-4-15,5 0-4 0,0 0-4 0,3-1-2 0,2 0-4 16,0 1-2-16,6 0-4 0,-2-1-5 0,3 3-2 0,3-3-3 0,0 1-2 16,2 1 1-16,1-1-1 0,2-1 1 0,1 1-1 0,-4-1 1 0,4 0 3 15,-1 1 3-15,-2-2 5 0,-2 0 5 0,-2 2 5 0,2-1 6 16,-5-2 4-16,0 1 3 0,0 1 5 0,-1-2 5 0,-2 1 5 0,-3-1 5 15,4 0 4-15,-4 0 3 0,0 0 1 0,-4 0-3 0,1-1-2 16,0 1-3-16,-2-2-1 0,-2 1-4 0,-1 1-3 0,0-2-2 0,-3 2-2 16,0 0 1-16,-1 0 2 0,1 0-1 0,-3 0 2 0,1 0 0 0,-2 0-1 15,0 0 2-15,0 2 0 0,0-2-1 0,0 1 2 0,-2 1 1 16,0-1 1-16,1 2 3 0,0 0-2 0,-3 0-1 0,1-2-1 16,-1 3-1-16,0-1 0 0,-3 0-1 0,1 1-2 0,-3-1 1 0,-1 2-2 15,0-2 1-15,-3-1-1 0,1 3 3 0,-2-2 1 0,-4-1 0 16,1 0 1-16,2 1 0 0,-5 1-1 0,1-1-1 0,-1 0-2 15,-4 0 1-15,4-2 1 0,-3 2 0 0,1-1 4 0,-1-1 1 0,0 1 1 16,-2-1 0-16,2 2 0 0,-3-1 2 0,1-1 1 0,0 2 2 16,1-2 1-16,-1 1 1 0,-2 0 3 0,0-1 0 0,1 1 1 15,-1-1-1-15,-1 1 0 0,1-1-2 0,-1 1 0 0,0-2-2 0,-3 2 0 16,3-2 0-16,-2 2 0 0,2-2 0 0,-4 3 0 0,2-3 0 0,0 2 1 16,-2-1-2-16,3-1 1 0,-5 2 0 0,4-2 1 0,-4 0 1 15,1 2 1-15,2 1 0 0,-3-3 1 0,0 0 0 0,0 2 1 0,-1-2 0 16,0 0-1-16,2 0 1 0,-4 0 0 0,1 0-2 0,0 0 1 15,0 2-2-15,-1-2-1 0,0 0-1 0,1 1 0 0,-3-1 1 16,3 0-4-16,-4 0 0 0,1 2-1 0,1-2-2 0,-2 0 1 16,0 0-1-16,-1 0 1 0,-1 2 0 0,0-2 3 0,-2 0 1 0,2 0 1 15,-2 0 3-15,-1 0 0 0,-2 0 2 0,2 0 2 0,-3 0 1 0,2 0 1 16,-1 0 1-16,-1 0 2 0,0 0-1 0,-1 0 0 0,2 0 1 16,-1 0-2-16,1 0-2 0,-1 0-2 0,-1 3-3 0,3-3 0 15,-1 0-4-15,1 0-2 0,-1 0 0 0,1 2-2 0,0 0-2 0,0-2-2 16,-1 0-1-16,0 1-2 0,0-1-3 0,0 0-2 0,3 2-7 15,-4-2-6-15,0 0-8 0,-2 0-14 0,0 0-18 0,0 0-26 0,0 0-31 16,0 0-52-16,0 0-60 0,-2-3-102 0,-3-1-121 0,-1 1-69 16,0 1-43-16,-2-1-19 0,-2-1-8 0</inkml:trace>
  <inkml:trace contextRef="#ctx0" brushRef="#br0" timeOffset="91126.5024">7024 12661 140 0,'-1'-3'482'0,"-1"0"-2"0,2-1-82 0,0 2-122 15,2 1-86-15,-1-2-66 0,3-1-43 0,-2 3-28 0,3-2-15 16,0 2-8-16,1-1-3 0,2-1-2 0,3 3-4 0,0-1-5 0,3 1-8 15,-1-2-7-15,6 1-11 0,-2 1-9 0,5 0-8 0,2 0-5 0,0 0-6 16,3 0-7-16,3 0-3 0,3 0-4 0,1 1-3 0,1 1-4 16,2-2-1-16,1 1-3 0,0-1 0 0,4 2-1 0,-2-1 4 15,2-1 6-15,0 2 7 0,-1-1 5 0,1-1 12 0,-4 2 13 0,2-1 9 16,-2-1 9-16,0 0 13 0,-4 0 11 0,0 0 13 0,-4 0 10 16,-2 0 10-16,-1 0 11 0,-3 0 9 0,-3 0 8 0,-3 0 9 15,-3 0 9-15,0 0 7 0,-5 0 2 0,-2 0 3 0,1 0 1 0,-4 0-3 16,0 1-6-16,0-1-9 0,-2 0-8 0,-2 2-9 0,1 0-10 15,-2-2-10-15,2 1-10 0,0 1-11 0,-2-1-8 0,2 1-9 0,-2 1-9 16,2 1-6-16,-1 1-3 0,2 0-4 0,-1 2-1 0,1 2 0 16,0-1 2-16,-1 2 1 0,3 0 4 0,-2 4 1 0,3-1 0 0,-1 3 1 15,-2 0 0-15,0 2 0 0,0 1 1 0,1 1-2 0,-1 2 0 16,0 1 0-16,0 2 0 0,0 0-2 0,0 3 0 0,0-1-2 16,-1 1-2-16,-2 2-1 0,2 1-1 0,-2 0-2 0,0 1-1 0,-2-1-1 15,0 1-2-15,1 2 0 0,-2-3-3 0,-2 4 0 0,-1-2 2 16,1 1 2-16,-3-1 1 0,0 2 5 0,-1-2 0 0,-1 2 2 0,1-3 3 15,-2 1 2-15,-2 1 2 0,3-3 3 0,-2 1 0 0,1-3 4 16,-2 0 3-16,2 0 0 0,0-3 0 0,0-1 1 0,0 0 0 0,1-5 2 16,0 2 2-16,1-5 4 0,-2 0 7 0,2-2 6 0,-1-1 7 15,2-2 4-15,-2-2 4 0,0 0 4 0,0-3 0 0,-2-1 1 16,-1-2-1-16,-2 1-2 0,0-4-1 0,-4-1-4 0,0 0-4 0,-1 0-13 16,-4-1-14-16,-1-2-18 0,2-2-18 0,-5 3-21 0,1-5-20 15,-3 2-23-15,0 0-24 0,0-2-28 0,-2 0-30 0,-1-1-42 0,0 3-50 16,0-3-75-16,-2 2-86 0,2-1-74 0,0 2-67 0,1-3-31 15,2 3-12-15</inkml:trace>
  <inkml:trace contextRef="#ctx0" brushRef="#br0" timeOffset="91776.4015">7750 13231 167 0,'-4'0'557'0,"0"-1"8"0,0 1 2 0,0-2-79 0,0 1-119 0,-2 1-74 16,3-2-52-16,0 0-31 0,1 2-18 0,-1-1-11 0,2 0-5 16,-1 1-8-16,0-1-8 0,1 1-12 0,-1-2-15 0,2 1-17 15,0 1-19-15,0 0-15 0,0 0-15 0,0 0-11 0,0 0-8 0,0 0-9 16,0 0-6-16,0 0-8 0,2 0-8 0,-1 0-11 0,1 0-11 16,1 0-12-16,0 1-14 0,1 1-10 0,0-2-10 0,6 1-8 0,-1 0-8 15,2 0-7-15,5 3-7 0,4-3-10 0,1 1-11 0,8 1-12 16,4 0-9-16,4 0-7 0,5-1-7 0,2 2-3 0,5-1-1 0,3 0-1 15,3 0 0-15,3-2-1 0,2 2-1 0,1 0 5 0,2 0 6 16,0 1 8-16,-1-1 10 0,1-1 13 0,-1 1 11 0,0-1 13 16,-2 0 10-16,-2 1 8 0,-4-3 11 0,2 4 9 0,-4-4 8 0,-4 1 11 15,-2-1 11-15,-3 0 11 0,-5 0 7 0,-3 0 12 0,-5 0 14 0,-2 0 12 16,-6-1 9-16,-1 1 9 0,-4-4 9 0,-4 4 7 0,-1-3 5 16,-5-1 5-16,-2 1 1 0,-2-2-1 0,-3 1-2 0,-2-2-5 15,-3 2-9-15,-1-2-11 0,-3-1-13 0,-1 3-11 0,-3-2-11 0,-1 0-9 16,-2 1-8-16,-1-2-8 0,-1 2-6 0,-2 2-4 0,0-2-4 15,0 1-4-15,0 1-1 0,0-1-2 0,2 3-1 0,2-1-1 0,0 0-1 16,2 2-1-16,2 0-3 0,-1 2 1 0,5 0-1 0,2-1 2 16,1 3-1-16,2-1 3 0,0 2 0 0,3-1 0 0,4 3-1 15,0-2-3-15,2 1 0 0,2 2-2 0,4 0 1 0,-2 1 1 0,3-2 1 16,4 2 1-16,-2 0-1 0,2 1 0 0,1-1-3 0,-3-3 0 16,2 4-2-16,-1-3 2 0,-2 1 0 0,-1-1 2 0,-2-1 3 0,0 1 5 15,-5-2 5-15,1 2 6 0,-4-4 6 0,0 2 5 0,-3 2 6 16,-3-4 4-16,-2 4 3 0,-3-1 4 0,0-1 3 0,-6 2 0 15,1 0 1-15,-2 2-8 0,-3-2-12 0,-1 2-22 0,-1 1-29 0,1-2-41 16,-2 3-50-16,1 0-60 0,2 0-66 0,-1 1-87 0,3 0-101 16,-1 3-54-16,4-4-33 0</inkml:trace>
  <inkml:trace contextRef="#ctx0" brushRef="#br0" timeOffset="92143.7517">9825 12753 181 0,'1'-5'526'0,"-1"0"3"0,0 1-54 15,0 1-82-15,0 0-105 0,0 3-114 0,0 0-69 0,0 0-42 0,0 3-22 16,0 2-12-16,0 0-3 0,0 4 0 0,-1-1 1 0,-1 4 3 16,2 3 1-16,-2 0-1 0,0 6 0 0,0 0 0 0,-1 5 0 0,0 1 0 15,0 3 1-15,-1 1-4 0,1 4-1 0,0 0-3 0,-2 5-1 16,1 0-3-16,-1 2-5 0,0 3-3 0,0-2-2 0,0 4 1 0,-1 1 1 16,-1 0 2-16,0 1 1 0,1-1-2 0,-1 2 0 0,-2-1-2 15,1 0-2-15,3-3-2 0,-1 0-2 0,-1-1-3 0,1-1-5 16,3-2-3-16,-2-2-14 0,2-3-14 0,0-3-15 0,1-1-19 0,-1-3-15 15,3-3-15-15,-1-3-15 0,1-3-13 0,0-2-32 0,0-6-39 16,1-2-73-16,-1-1-88 0,2-5-64 0,-1-3-50 0,-1-2-24 16</inkml:trace>
  <inkml:trace contextRef="#ctx0" brushRef="#br0" timeOffset="92362.3542">9847 12666 262 0,'0'-12'509'0,"2"1"-2"15,0 2-5-15,3 0-121 0,0 1-182 0,2 0-101 0,1 2-65 0,4-1-30 16,2 4-18-16,4-2-3 0,1 1 2 0,6 3-4 16,5 1-7-16,3 1-10 0,6 1-14 0,4 3-15 0,5 0-18 0,4 0-13 15,8 3-10-15,5 0-10 0,6-2-9 0,2 5-12 0,9 0-12 0,6-1-10 16,4 3-6-16,4-3-8 0,1 2-7 0,5 0-3 0,1 1-4 15,4-2-11-15</inkml:trace>
  <inkml:trace contextRef="#ctx0" brushRef="#br0" timeOffset="92861.962">13991 12912 210 0,'84'1'397'0,"-3"3"-46"16,-4-1-37-16,-5-1-32 0,-6 1-29 0,-2 0-26 0,-9 0-23 15,-3-1-18-15,-7 1-16 0,-5-2-13 0,-5 2-14 0,-7-2-13 0,-1 1-15 16,-8 0-9-16,2 1-14 0,-8-3-13 0,-1 1-12 0,-3 1-15 15,0-2-10-15,-4 0-14 0,-1 3-8 0,-1-2-5 0,-2 2-6 0,1 0-4 16,-2 0-5-16,0 1-5 0,-2-1-2 0,1 2 1 0,-1 2-1 16,-1-2 1-16,-2 3 4 0,2 1 2 0,-3 0 3 0,3 0 4 15,-2 1 2-15,0 3-1 0,2-1 0 0,0 0 1 0,-1 1-2 0,0 2-1 16,3-2 0-16,-1 4-2 0,0-2 0 0,-1 1-2 0,3 1-2 16,-1 0-2-16,1 2-2 0,-2 0 0 0,0 1-3 0,2 0-2 0,-1 1-2 15,-1-1-1-15,2 1-3 0,-2 1-1 0,2 3 0 0,-1-1 1 16,-1 0 1-16,2 0 2 0,-3 3 2 0,1-1 2 0,-2 2 2 0,3 0 2 15,-3 1 1-15,1 1 6 0,2 0 1 0,-3 0 3 0,1 1 3 16,-2 0 4-16,2 0 1 0,-3 1 2 0,3-1 1 0,-2-1 1 16,0 1 0-16,0-2-1 0,1 0 2 0,-1-1 0 0,-3-2 1 0,3 0 1 15,-1-2 1-15,-2-2 3 0,1-2 2 0,0-1 3 0,-1-2 2 16,2-2 6-16,-5-1 2 0,0-2 5 0,-1-3 4 0,0-1 4 0,-2-3 1 16,-4 0 0-16,-1-2 0 0,-3-2-2 0,-3-2-2 0,-4-2-3 15,-2-2-5-15,-4 0-7 0,-2-3-7 0,-5-3-9 0,-2-1-6 16,-4 0-5-16,-4-1-7 0,-5-1-8 0,-1-3-5 0,-6 2-3 0,-5 1-3 15,-2-3-2-15,-4 1-3 0,-7 0 0 0,-6-1-5 0,-5 2-5 16,-6-2 1-16,-5 4 1 0,-5-2 2 0,-5 1 0 0,-6 2 1 0,-1 0 4 16,-6 3-1-16,-9 0-1 0,0 0 2 0,-3 4 1 0,-6-2 4 15,-1 4 5-15,-1 1 6 0,0 2 8 0,0 0 2 0,0 0 0 0,2 2-6 16,4 3-6-16,5 0-4 0,8 0-6 0,8 2-6 0,5 0-4 16,10-1-12-16,7 1-15 0,8 1-23 0,7 0-28 0,5 0-38 0,7-1-44 15,11 0-59-15,6-2-67 0,8 0-87 0,5-1-95 0,10-1-49 16,7-2-24-16,8-1-12 0</inkml:trace>
  <inkml:trace contextRef="#ctx0" brushRef="#br0" timeOffset="94128.3994">9988 13200 264 0,'-2'-4'557'0,"0"1"9"0,2 1-59 16,-1-1-92-16,-1-1-77 0,2 1-68 0,-1 2-50 0,-1 0-39 0,2-2-24 15,0 1-18-15,0 2-14 0,0 0-10 0,0 0-14 0,0 0-14 16,0 0-15-16,0 0-16 0,0 0-17 0,0 0-15 0,0 0-14 0,0 0-13 15,0 0-10-15,0 0-5 0,2 2-4 0,-1 1-6 0,-1-2-3 16,2 2-1-16,-2 2-2 0,1 0-2 0,-1 0 0 0,0 2 0 16,0 1 2-16,0 0 3 0,0 1 3 0,-1 0 3 0,-1 1 3 0,1 2 3 15,-1 0 2-15,-1-2 4 0,-1 3 2 0,0-1 1 0,-1 0 2 16,2-2 3-16,-2 3 2 0,2-3 2 0,-2 0 2 0,0-2 1 16,1 1 4-16,1-3 3 0,0-1 3 0,1 0 6 0,-1 0 5 0,1-2 4 15,2-2 6-15,-1 0 6 0,1-1 2 0,0 0 3 0,0 0-2 16,0-1-3-16,1-2-2 0,1-1-3 0,0-1-4 0,1-1-3 0,0-1-4 15,0-2-6-15,3 0-6 0,1 0-5 0,-1-1-8 0,0-3-7 0,1 1-3 16,0 2-3-16,1-1 2 0,-1 1 4 0,1 1 3 0,-1-1 5 16,0 0 2-16,-1 3 2 0,-1 1-1 0,-2 0-1 0,2 1-2 15,-1 1-3-15,0 1-1 0,-3-1-3 0,1 2-2 0,1 2-1 0,-3 0-3 16,2 0-4-16,-1 2-2 0,1 0-4 0,1 1-1 0,-1 0 1 16,-1 3-1-16,1-2 1 0,1 4 2 0,1-1 0 0,0 3-1 0,-1-1-6 15,0-1-9-15,0 4-9 0,1-4-15 0,-1 3-14 0,0-1-21 16,0 0-23-16,1 2-28 0,0-3-29 0,-1-1-39 0,2 2-43 0,-2-2-35 15,2 1-30-15,-2-1-47 0,3-1-55 0,0-1-40 0,-1-1-31 16</inkml:trace>
  <inkml:trace contextRef="#ctx0" brushRef="#br0" timeOffset="94489.6005">10299 13280 175 0,'0'-7'573'0,"-1"-2"-12"0,-1 3-20 0,0-1-69 15,-1 4-96-15,0-4-70 0,1 5-60 0,-1-3-48 0,1 2-41 0,-1 2-29 16,2-2-24-16,-2 1-21 0,1 0-19 0,-1 2-15 0,0 0-18 15,1 0-12-15,-1 0-11 0,-2 4-8 0,0-1-5 0,2-2-4 0,-3 4-3 16,0-1 1-16,1 1-1 0,-1 1-1 0,-1-1 1 0,0 3 0 16,0-1-1-16,2 0 0 0,-1-2-3 0,1 4-3 0,-1-4-1 15,3 3-4-15,-2-2-3 0,2-1-2 0,0 2-4 0,1-1-2 0,-1-2-3 16,3-1-3-16,-2 2 0 0,2-3-1 0,0 1 2 0,0-1 3 16,2 1 4-16,-2-3 5 0,3 0 4 0,-1 0 5 0,1 0 3 0,0-3 5 15,2 1 4-15,-2-1 6 0,3-1 7 0,-1 1 4 0,1-3 3 16,1 2 5-16,-1-2 6 0,2-2 5 0,-2 2 6 0,-1-2 6 15,0 3 5-15,0-1 8 0,-2-1 9 0,1 0 4 0,-1 2 5 0,-1 1 3 16,1-1-1-16,-1 1 0 0,0 3-1 0,-1-2-4 0,-1 1-7 16,0 1-9-16,0 1-11 0,0 0-9 0,0 0-13 0,0 0-12 0,0 0-12 15,0 0-8-15,0 3-6 0,0-3-3 0,0 4-2 0,0-1 0 16,-1 2-1-16,1 0-2 0,-2 0-4 0,2 2-6 0,-2 0-6 16,2 1-8-16,0-1-11 0,0 0-13 0,0 0-15 0,0 1-20 0,0-1-22 15,0 1-26-15,0-1-29 0,0 0-31 0,2-2-34 0,0 2-34 16,-1-2-33-16,1-2-31 0,-1 1-30 0,3-1-29 0,-1-2-30 15,0 1-24-15</inkml:trace>
  <inkml:trace contextRef="#ctx0" brushRef="#br0" timeOffset="94992.6895">10381 13268 236 0,'0'-5'525'16,"0"1"-7"-16,-1 3-59 0,-1-2-84 0,2 3-71 0,0 0-66 16,0 0-49-16,0 0-41 0,0 0-31 0,0 0-28 0,-2 0-24 15,2 1-22-15,-1 1-17 0,1 1-17 0,0-1-11 0,0 1-10 0,0-1-5 16,0 3-4-16,0-2-3 0,0 1 1 0,0 3 1 0,0-1 4 15,0-1 4-15,0 2 4 0,0 0 3 0,0-1 4 0,0 2 0 16,0-4 1-16,0 2 1 0,0 1 0 0,0-2 2 0,-2 0 1 0,2 0 3 16,-1-1 3-16,1 1 3 0,-2-2 3 0,2-2 6 0,0 1 3 0,0 0 6 15,0-2 5-15,0 0 7 0,0 0 6 0,0 0 8 0,0 0 6 16,0 0 3-16,0-2 0 0,2 1-2 0,-1 0-4 0,1-2-4 16,-1-2-4-16,3 2-6 0,-1-2-5 0,0 1-6 0,2-1-7 0,2-2-7 15,-2-1-8-15,0 3-6 0,0-3-10 0,0 2-3 0,0 0-1 16,0 0 0-16,0 2 1 0,0 0 2 0,0-1 0 0,-2 1 1 15,0 1 1-15,-1 1-1 0,0 0 2 0,-1 2-3 0,-1 0-3 0,0 0-3 16,0 0-1-16,0 0-3 0,0 0 0 0,0 2-2 0,0 0 0 0,0 1-1 16,0-1-1-16,0 1 1 0,0 2-1 0,0-2 1 0,0 3 0 15,0-2 2-15,0 1 5 0,0-1 3 0,0 1 3 0,0 1 2 16,0-2 2-16,0 0 0 0,0 1 2 0,0-1 3 0,0-1 1 0,0 1 4 16,0-1 3-16,0-1 5 0,0-2 4 0,0 0 4 0,0 0 4 15,0 0 2-15,0 0 3 0,0 0 2 0,0 0 2 0,0 0 0 0,0 0-2 16,2 0-7-16,-1-2-9 0,2 0-9 0,0-1-7 0,0 1-11 15,-1-3-8-15,1 0-9 0,2 0-7 0,0 0-8 0,-2 0-6 16,3-1-6-16,-1 0-5 0,1 2-4 0,-1-3-1 0,0 2 3 16,0-1 4-16,1 2 2 0,0-1 2 0,-3 2 3 0,2-1 4 0,-2 1 2 15,1 3 4-15,-1-2 3 0,-2 0 3 0,2 2 2 0,0 2 4 16,-3 0 3-16,2-2 1 0,-2 3 3 0,2 1 2 0,-1-1 4 0,1 2 3 16,-1-1-1-16,-1 1-5 0,2 0-9 0,-2 1-12 0,2 0-20 15,-1 1-26-15,-1 0-32 0,3 0-38 0,-3 1-40 0,0 0-37 0,0-1-61 16,0-2-69-16,2 4-51 0,-2-5-46 0,3 2-27 0</inkml:trace>
  <inkml:trace contextRef="#ctx0" brushRef="#br0" timeOffset="95321.3963">10705 13302 306 0,'-2'-4'579'0,"-2"3"-2"0,1 0-7 0,1 1-90 0,2-1-135 0,0 1-94 15,0 0-76-15,0 0-50 0,0 0-39 0,0 0-28 0,0 0-21 0,0 0-17 16,0 0-17-16,0 0-13 0,0 0-12 0,0 1-7 0,0 1-8 15,2 0-5-15,-2 0-3 0,2-1-2 0,-1 1 0 0,3-2 1 16,-2 1 1-16,1-1 1 0,-1 2 1 0,1-1 2 0,2-1 0 0,-2 0 3 16,2 0 2-16,-2 0 4 0,3-1 5 0,-1-1 7 0,1 1 7 15,1-1 4-15,-1-1 6 0,0 0 7 0,-1 1 5 0,0-3 5 16,0 2 7-16,-1-4 4 0,0 3 8 0,0-1 5 0,-1 2 5 0,-1-2 7 16,-1 0 6-16,-1 2 2 0,0-1 1 0,0 1-1 0,-1 0 0 15,-1-1-2-15,-1 2-3 0,-1 0-4 0,0-1-3 0,1 2-5 0,-2-1-6 16,2 2-8-16,-2 0-8 0,-1 0-9 0,0 0-9 0,1 3-6 15,-3-1-4-15,3 1-2 0,-1-1 0 0,-2 5-1 0,2-4 1 0,1 4-1 16,-1-1 3-16,-2 3 0 0,3-2 3 0,2 1-1 0,-2 0 0 16,2 1-2-16,1 0-1 0,-1 0-7 0,2-2-9 0,-1 2-11 15,2 0-15-15,0 1-17 0,2-3-20 0,-1 0-24 0,2 1-25 0,2-1-33 16,0-1-38-16,0 0-41 0,4 0-43 0,-1-2-66 0,2 1-78 16,0-1-45-16,2-1-24 0</inkml:trace>
  <inkml:trace contextRef="#ctx0" brushRef="#br0" timeOffset="95509.9239">10955 13370 140 0,'0'-3'598'0,"0"3"6"0,0 0 2 0,0 0-68 16,0 0-103-16,0 0-91 0,0 0-84 0,0 0-57 0,0 0-46 0,0 0-33 15,0 0-28-15,0 3-24 0,0-2-19 0,0 0-19 0,0 2-16 16,0 2-12-16,2-2-10 0,-2 1-8 0,1 2-2 0,-1 0-2 0,2 0 0 16,-2 3 2-16,1 0 1 0,-1-2 4 0,0 5 4 0,0-4-4 15,0 1-6-15,0 2-8 0,0-1-8 0,0 1-14 0,0 1-16 0,0-2-24 16,0 0-29-16,0 0-39 0,0-2-45 0,0 3-62 0,0-2-69 15,0 1-90-15,0-1-98 0,2-2-49 0,0 1-26 0,2-5-8 0</inkml:trace>
  <inkml:trace contextRef="#ctx0" brushRef="#br0" timeOffset="95809.9212">11262 12816 297 0,'-4'-7'551'0,"1"3"-3"15,2 0-4-15,-1 2-104 0,0 1-155 0,2 1-100 0,0 3-71 0,0 1-45 16,2 4-31-16,-2 0-16 0,3 5-5 0,-1 0 1 0,1 5 4 16,0 1 3-16,0 6 6 0,1-1 3 0,-1 4 4 0,0 1 2 15,1 1 4-15,-2 3-3 0,0 1-8 0,-1 0-3 0,-1 1-4 0,-1 2-4 16,-1 0-1-16,-1 1 1 0,-1-1 0 0,0 1 0 0,-1-1-5 15,1 1-3-15,-3-1 0 0,2-1-2 0,-4 3-1 0,1-3-1 0,2 0-2 16,-1-2-5-16,-2 1-8 0,1-4-10 0,2 0-13 0,-2-2-19 16,0-2-25-16,0-1-33 0,3-2-37 0,-1-4-50 0,3 1-51 0,-2-4-85 15,2-2-101-15,3-3-66 0,-1-2-48 0,2-1-22 0</inkml:trace>
  <inkml:trace contextRef="#ctx0" brushRef="#br0" timeOffset="96359.3467">11473 13227 139 0,'0'-4'394'15,"0"3"-62"-15,-1-1-59 0,-1 0-55 0,2-1-33 0,-1 0-23 16,-1-1-9-16,2 1-4 0,-2 1-6 0,2 0-7 0,-1 1-5 0,-1-1-5 16,1 0-5-16,-2-1-5 0,0 3-8 0,1-4-10 0,0 3-9 15,-1-1-8-15,0 2-8 0,1-2-9 0,-1 1-10 0,-2 1-10 0,2 0-9 16,-3 0-7-16,1 1-9 0,-1 1-7 0,-2 0-8 0,3 1-8 15,-4-1-5-15,3 3-4 0,-1 0-1 0,-1 0-2 0,-1 0 1 16,3 2 2-16,-1 0 0 0,2-1 1 0,-1 1 1 0,0 1 1 16,1-1-2-16,0 2 0 0,0-2-2 0,2 2-1 0,2-2-7 0,-1 1-5 15,0-3-5-15,2 1-7 0,-1 0-4 0,1-2-6 0,0 3-3 16,1-4-2-16,1 0 2 0,0-2 2 0,1 2 5 0,0-3 5 0,2 0 4 16,-2 0 5-16,2-3 9 0,2 2 9 0,-2-2 14 0,2-2 14 15,-1 0 11-15,-1 1 8 0,2-2 10 0,-2 0 11 0,0 1 7 0,0-2 5 16,-2 2 8-16,0 0 8 0,1 0 7 0,-1 0 5 0,-1 1 3 15,0 1 0-15,0 0-5 0,-1 0-7 0,-1 2-7 0,2-2-6 16,-2 3-10-16,0 0-12 0,0 0-10 0,0 0-12 0,0 0-13 0,0 0-15 16,0 0-12-16,2 0-9 0,-1 0-7 0,-1 3-4 0,3-2 0 15,-3 2-2-15,2 0-1 0,0 0-3 0,-1 1-4 0,2 1-7 0,-1 0-6 16,0 0-9-16,-1-1-9 0,1 1-9 0,2-1-14 0,-2 2-16 0,-1-2-20 16,3 1-24-16,-1-1-25 0,0 1-27 0,2-1-29 0,0 1-29 15,2-3-25-15,-2 3-23 0,3-2-37 0,0 1-43 0,1-1-32 16</inkml:trace>
  <inkml:trace contextRef="#ctx0" brushRef="#br0" timeOffset="96776.2849">11710 13280 32 0,'2'-7'521'15,"1"2"13"-15,-3-2-37 0,2 1-67 0,-2 0-66 0,0 2-73 16,-2-1-49-16,2-1-41 0,-1 2-27 0,-1 1-24 0,0-2-19 0,-1 3-20 16,0-1-16-16,0-1-19 0,-1 3-16 0,0-3-17 0,-1 4-15 15,-1 0-15-15,0 0-9 0,-2 0-11 0,0 0-4 0,0 2-4 0,0 1-2 16,-1 1-1-16,-1 0 0 0,-1 0-1 0,0 2 1 0,2 0 1 15,-3 0 0-15,2 2 3 0,0-1-1 0,2 1 2 0,-3-1-1 0,3 3 1 16,0-1-2-16,-1-3-1 0,4 2-3 0,-1 1-2 0,1-1-4 16,0-1-3-16,0-1-5 0,1 1-4 0,2 0-5 0,2-2-3 15,-1-2-3-15,1 2-5 0,1-1-2 0,-1-1-1 0,2-2-2 0,2-1-2 16,1 0-3-16,1 0-3 0,1-1-1 0,1-4-3 0,3 2-1 16,-2-4 0-16,5 0 3 0,-2 0 3 0,0-3 4 0,2 0 5 0,-1-2 4 15,1 0 5-15,-1-2 5 0,3 2 6 0,-4-5 10 0,0 0 11 16,0 1 17-16,-1 0 18 0,0-3 15 0,-1-1 13 0,-2 2 15 15,1 0 12-15,-1-1 15 0,-2 1 14 0,-1 2 12 0,-2 1 12 0,1-1 8 16,-1 3 8-16,-2 1 0 0,2 2-3 0,-3 1-7 0,2 2-12 16,-1 0-10-16,-1 3-12 0,0 0-16 0,0 0-16 0,0 3-21 0,0-1-20 15,0 2-16-15,0 0-15 0,0 0-10 0,0 3-8 0,-1 1-5 16,-1 3-3-16,2 1 0 0,-3 0-1 0,2 3 1 0,-1 1 4 16,-1 1 5-16,0 3 5 0,0-1 6 0,-1 2 6 0,1 0-3 0,1 2-3 15,-1 0-8-15,0-2-10 0,0 3-14 0,0-1-14 0,2 0-17 16,-1-2-17-16,0 0-21 0,1 3-19 0,1-4-22 0,0-1-22 0,1-1-23 15,1 0-21-15,1-1-22 0,3-1-22 0,-3-2-16 0,2-2-13 16,2 0-12-16,-1 0-9 0,0-4-13 0,5 1-15 0</inkml:trace>
  <inkml:trace contextRef="#ctx0" brushRef="#br0" timeOffset="97159.1708">11922 13320 106 0,'5'-9'350'0,"-2"0"-10"16,-1 2-20-16,0-3-28 0,-2 1-26 0,0 1-29 0,-2 1-22 15,0 0-18-15,1-1-16 0,-1 2-16 0,-1 0-16 0,0 0-19 0,-1 0-15 16,0 2-13-16,-1-1-14 0,2 2-15 0,-2-2-11 0,0 3-10 15,2 0-13-15,-2 1-11 0,-2-1-10 0,2 2-8 0,0 0-6 0,-1 0-5 16,-1 3-5-16,-2-1-3 0,3 0-2 0,-1 1 0 0,-1 2-2 16,1 0 1-16,0-1-1 0,-1 2 2 0,0 0 3 0,2 0 4 0,0 2 2 15,1-2 2-15,0 1 1 0,0 3 0 0,-1-3-2 0,3 0-4 16,0 1-3-16,0-1-4 0,3-1-6 0,-2 2-6 0,2-2-6 16,0 0-8-16,2-1-7 0,0 0-6 0,1 0-5 0,1 0-6 15,2-3-7-15,1 0-6 0,-1-1-7 0,2-2-5 0,3-1-4 0,0 0-3 16,2-3 0-16,-2 0 4 0,3-2 7 0,0-1 8 0,-1-1 6 15,1 0 7-15,-1-2 7 0,1-1 8 0,-3-2 11 0,1-1 14 0,0 0 16 16,-4-1 13-16,0-3 17 0,1-2 14 0,-2 3 11 0,-3-2 10 16,1-1 12-16,-2 1 12 0,1-1 12 0,-3 1 12 0,1 1 11 0,0 1 9 15,-2 0 4-15,0 1 0 0,-2 4 0 0,0-1-5 0,2 4-5 16,-1-1-7-16,-1 4-10 0,2 1-8 0,-2 0-16 0,2 2-18 0,0 0-18 16,0 3-20-16,0 1-15 0,0 0-13 0,-1 1-11 0,-1 3-7 15,2 0-4-15,-3 2-1 0,1 1 0 0,-1 4 2 0,2 2 3 16,-3 2 0-16,1 0 0 0,-3 3-3 0,3 2-4 0,-2 4-6 0,0-1-12 15,0 2-15-15,1 2-19 0,-4 0-20 0,2 0-28 0,-1-1-28 16,1 3-33-16,-1-2-32 0,0 2-40 0,0-3-43 0,-1 4-61 0,4-4-68 16,-1 0-36-16,-1-3-18 0</inkml:trace>
  <inkml:trace contextRef="#ctx0" brushRef="#br0" timeOffset="97350.5706">12082 13398 474 0,'0'-3'547'0,"0"1"-36"16,0 2-59-16,0 0-87 0,0 0-103 0,0 0-72 0,0 0-56 16,0 2-38-16,0 1-25 0,0 0-18 0,0 0-11 0,0 1-12 15,0 4-10-15,0-1-8 0,0 0-9 0,0 5-5 0,0-2-4 0,0 0 3 16,0 2 5-16,-2 0 4 0,2 3 2 0,0-3-4 0,0 3-8 16,0-2-14-16,0 2-18 0,0 0-26 0,0-1-28 0,0-1-44 15,0 1-51-15,0-2-69 0,2 0-79 0,1 0-74 0,0-2-74 0,-1-1-41 16,3-3-24-16</inkml:trace>
  <inkml:trace contextRef="#ctx0" brushRef="#br0" timeOffset="97643.3983">12414 12901 2 0,'0'-8'611'0,"-2"-2"11"15,2 3 11-15,0-1-47 0,0 2-76 0,0 2-106 0,0 1-120 16,0 0-86-16,0-1-70 0,0 4-42 0,0 0-24 0,0 0-16 16,0 2-10-16,0 3-10 0,0-1-12 0,0 3-11 0,0 3-12 0,0 3-8 15,0 1-5-15,0 4-2 0,0 1 0 0,-1 5 4 0,-1 0 5 16,0 4 8-16,-1 2 5 0,0 2 5 0,-3 1 1 0,3 2 0 0,-3 0-2 16,-1 4-3-16,1-1-3 0,-2 1 2 0,0 2 4 0,-2 1 2 15,0-1 0-15,0 2 1 0,0-2-2 0,0 2-1 0,-2-1-3 0,4-2-3 16,-2 2-5-16,2-3-6 0,0 0-6 0,0-5-11 0,0 2-13 15,3-4-23-15,2-1-30 0,-2-2-36 0,4-2-41 0,-1-3-68 0,2-3-82 16,3-1-93-16,0-3-100 0,1-5-46 0,2 0-24 0,3-5-7 16</inkml:trace>
  <inkml:trace contextRef="#ctx0" brushRef="#br0" timeOffset="99193.331">12624 13276 138 0,'0'0'388'16,"0"0"-57"-16,0-1-75 0,0 1-50 0,-2-2-40 0,2 2-27 15,0 0-19-15,0 0-10 0,0 0-9 0,0 0-4 0,0 0-5 0,0 0-4 16,0 0-6-16,0 0-4 0,0 0-4 0,0 0-5 0,0 0-1 15,0 0-4-15,0 0-2 0,0 0-1 0,0 0-3 0,-1 0-3 16,1 0-3-16,-2 2-4 0,2-2-4 0,0 0-4 0,0 0-6 0,0 0-3 16,0 0-6-16,0 0-5 0,0 0-4 0,0 0-5 0,0 0-2 0,0 0-4 15,0 0-1-15,0 0-2 0,0 0-1 0,0 0-1 0,0 0-1 16,0 0 0-16,0 0 0 0,0 0 1 0,0 0 0 0,0 0 1 16,0 0 1-16,0 1 2 0,0-1-1 0,-1 0 0 0,-1 0 1 15,2 0-2-15,-2 0 0 0,2 0-1 0,0 0-2 0,-2 0-1 0,0 0-3 16,2 0-2-16,-1 2-5 0,1-2-5 0,-2 0-5 0,2 2-4 15,0-2-2-15,0 3-1 0,0-3-2 0,0 4 1 0,0 1-2 0,0-2 1 16,0 0 1-16,0 4 0 0,0 0 2 0,0 1 3 0,0 1 4 16,0-2 3-16,0 3 5 0,0 2 1 0,0 0 2 0,0-2 1 15,0 1 0-15,0 2 1 0,0-3 0 0,0 2 1 0,0 0-1 0,-2-2 1 16,2 0-1-16,-1-2 2 0,-1 2 2 0,2-3 5 0,-1 1 4 0,-1-3 10 16,2 0 12-16,-2-1 16 0,2-1 14 0,-1-1 19 0,-1 0 17 15,2-1 13-15,0-1 10 0,-2-1 4 0,2-1 4 0,-1 0-1 16,1-3-1-16,0 0-4 0,0-2-3 0,0-1-11 0,1 1-14 15,1-4-15-15,0 1-18 0,1 0-18 0,0-2-20 0,0 0-15 0,4-3-12 16,-1 4-5-16,0-1-4 0,-1 0-3 0,1 1-2 0,1 1-1 16,0-1-2-16,-2 2-2 0,3 2-2 0,-3 0-3 0,0 2-2 0,1 0-2 15,-3 1-1-15,2 0-1 0,-2 4-2 0,0 0-1 0,0 0-1 0,-1 0 1 16,1 4-1-16,2-1 2 0,-4 1 0 0,1 2 2 0,-1 0 2 16,-1 2 3-16,2-1 4 0,-2 3 2 0,0-1 5 0,0 3 1 15,-2-2 2-15,2 2 2 0,-3 0 1 0,2 1 0 0,-2 1 2 0,-2 0-1 16,3-1-2-16,-1-2-2 0,0 3-3 0,0-3 1 0,0 3 1 15,-1-4 2-15,1 0 3 0,0-1 6 0,0-2 4 0,2 0 9 0,-1-1 7 16,0-2 4-16,2-1 0 0,0 0 3 0,0-3 3 0,0 0 1 16,2-3 1-16,1 0 0 0,0-1 2 0,3-4 0 0,-1 1 0 15,0-2-4-15,3-1-5 0,1-2-6 0,-1 0-9 0,0-3-3 16,0 0-1-16,3 2 0 0,-1-2 0 0,-1 0 2 0,2-2 4 0,0 2 3 16,-1 1 1-16,1-1 2 0,-2 1 3 0,-1-1 0 0,1 5 3 0,0-1 0 15,-3 1 2-15,0 3 0 0,-1-1-2 0,1 1-4 0,-3 3-4 16,1-1-7-16,-3 2-9 0,2 3-6 0,-1-2-4 0,-2 2-3 15,0 2-4-15,2 1-2 0,-1 1-4 0,1 1-1 0,-1 2 1 0,-1 1 0 16,0 2 2-16,0 0 4 0,0 1 6 0,0 2 6 0,0 1 8 16,-1 0 2-16,-1 0 1 0,-1 1-4 0,1 0-6 0,1 2-9 0,-1-2-8 15,-1 0-11-15,1 0-9 0,1 0-12 0,-1-2-12 0,0 1-12 16,2-2-12-16,-1-2-10 0,1 1-8 0,0-4-4 0,0 2 0 16,1-2 3-16,-1-2 7 0,2-1 9 0,1-4 7 0,-1 3 6 0,1-3 9 15,2-3 13-15,1 1 15 0,-1-3 19 0,1-2 17 0,1 0 18 0,-1 0 16 16,0-2 12-16,-1 0 9 0,4-2 10 0,-4 0 5 0,0-1 10 15,1-2 13-15,-1 2 11 0,0 0 12 0,-1-2 8 0,0 3 9 16,-1-1 4-16,0 0 0 0,0 0 2 0,-1 1-1 0,0 2-4 0,-2 1-5 16,1 2-9-16,-1 1-6 0,0-2-11 0,0 3-14 0,0-1-13 15,0 2-14-15,0 3-14 0,0-2-17 0,0 2-13 0,0 0-11 0,-1 2-8 16,-3-2-7-16,1 3-5 0,0-1-4 0,-2 3 1 0,2 0 0 16,-2 0 2-16,-1 2 2 0,1 0 2 0,0 0 4 0,1 0 3 0,-1 3 3 15,-3-3 0-15,5 3-2 0,-2-2-4 0,2-1-2 0,0 2-6 16,0-3-5-16,1 2-6 0,0-2-3 0,1 0-4 0,-1 0 1 15,2-1-1-15,0-1 2 0,0-1 2 0,2 0 4 0,-1-1 3 16,1-2 6-16,1 2 1 0,0-2 2 0,1-2 4 0,0 2 4 0,1-2 7 16,1-1 8-16,1-2 8 0,-1 3 8 0,0-4 5 0,-1 1 5 15,3-1 3-15,-2 0 2 0,-1 2 2 0,3-2 3 0,-2 2 5 0,0-1 7 16,-1-2 4-16,-2 5 5 0,2-3 0 0,-3 3-2 0,1-1-3 16,0 1-6-16,0 0-6 0,-3 1-6 0,2-1-8 0,-1 2-6 0,-1 0-8 15,0 0-9-15,0 0-5 0,0 0-3 0,0 0-3 0,0 0-4 16,0 3-2-16,0-1-1 0,2 0 0 0,-1 1 1 0,-1-1 2 0,2 1 1 15,-2 1 2-15,2-1 0 0,-1 1 2 0,1-1 0 0,0 0-4 16,-1 0-4-16,2-1-4 0,-1 2-6 0,0-3-1 0,1 1-3 16,0-1-1-16,1 1-6 0,-1-1-4 0,1-1-4 0,1 0-5 15,-1 0-4-15,1-1-2 0,0-1 0 0,2 2 1 0,0-1 5 0,-1-2 5 16,2-1 3-16,2 2 3 0,-4 1 4 0,2-2 4 0,0-1 5 0,0-1 9 16,-2 2 9-16,2 1 9 0,-1 0 11 0,0-1 9 0,-1 1 8 15,-1-1 6-15,-2 1 4 0,2 0 2 0,-1 2 1 0,-1-1 0 16,-1 1-2-16,0 0-1 0,0 0-1 0,-1 1-3 0,-1-1-4 0,2 4-3 15,-1-4-5-15,-1 3-2 0,2-1-4 0,0 1-3 0,-1 1-3 16,3-1-2-16,-3 1-3 0,2-1-5 0,-1 2-6 0,1-3-7 16,3 3-7-16,-3-2-10 0,2 1-8 0,2-1-11 0,-3 1-12 0,3 0-13 15,0-1-15-15,0 0-16 0,-1 0-18 0,2-2-17 0,1-1-18 16,-1 0-19-16,2 0-22 0,-1 0-18 0,2-1-16 0,-3-1-16 0,3-1-16 16,0 0-20-16</inkml:trace>
  <inkml:trace contextRef="#ctx0" brushRef="#br0" timeOffset="99509.2187">13612 13053 63 0,'0'-7'564'0,"0"4"8"0,0-2 2 0,0 0-76 0,0 2-114 0,-1-1-86 16,-1 4-71-16,2 0-49 0,0 0-41 0,0 0-29 0,0 0-24 15,0 0-18-15,-1 3-18 0,1 1-17 0,-2 1-15 0,0 3-12 0,1-1-13 16,-1 3-6-16,0 4-4 0,-1-1-1 0,0 3-1 0,-2 4 4 16,-1 0 5-16,1 0 4 0,1 7 5 0,-3-2 1 0,2 2-1 0,-4 1 0 15,3 2 0-15,-4 1 0 0,2 2 4 0,-1-1 2 0,-1 2 1 16,-1-1 4-16,0 4 2 0,2-3 3 0,-1 2 2 0,-1-1 2 16,0-2 0-16,1 3-1 0,1-2-4 0,0 0-4 0,-1-2-5 0,1-1-9 15,2 1-12-15,1-1-15 0,1-2-16 0,2-3-22 0,0 1-24 16,1-2-35-16,0-2-44 0,2-1-61 0,2 0-72 0,1-5-87 15,2-2-95-15,2-1-46 0,-1-2-23 0,5-3-9 0</inkml:trace>
  <inkml:trace contextRef="#ctx0" brushRef="#br0" timeOffset="100094.8483">14112 13053 209 0,'1'-2'494'0,"1"1"-44"0,-2 1-71 0,0 0-83 0,0 0-89 15,0 1-59-15,-2 3-40 0,2-1-23 0,-1 2-17 0,1 2-5 16,-2 1 0-16,0 3-1 0,2 1-1 0,-1 3-3 0,-1 2-4 16,0 2-2-16,1 2-1 0,-3 4-4 0,0 0-3 0,0 3-7 0,-1 4-8 15,0 0-3-15,-2 3 0 0,-2 1-4 0,1 3-4 0,0 0-9 0,-2 2-12 16,-2 2-18-16,1 2-22 0,0 0-34 0,-2 1-37 0,0 0-60 16,1 3-66-16,1-3-93 0,-3 2-104 0,4-3-61 0,1 0-39 0,0 0-19 15</inkml:trace>
  <inkml:trace contextRef="#ctx0" brushRef="#br0" timeOffset="100759.0798">14348 13491 239 0,'-3'-5'592'0,"-1"-1"13"16,1 2 16-16,1-2-84 0,-1 0-136 0,3 0-89 0,-2 0-68 15,2 0-40-15,0 2-28 0,0-3-15 0,2 2-8 0,-2-2-8 0,3 2-7 16,-1-2-12-16,1 1-16 0,3 2-18 0,-1-2-19 16,1 1-21-16,1 1-20 0,3-1-18 0,0 1-15 0,4-2-11 0,2 3-11 15,4-2-8-15,1 2-9 0,4 1-8 0,2-1-8 0,5 1-7 0,1 0-7 16,2 1-7-16,3 1-7 0,6 0-4 0,1 1 1 0,3-1-1 15,4 2-2-15,-1 0 0 0,5 1-1 0,2-1 1 0,2 1 0 0,2 1 1 16,1-3 1-16,2 1-1 0,1-1 0 0,0 1 3 0,1-2 4 16,-1 2 2-16,1-2 0 0,0 0 0 0,-3-2 1 0,-1 2 2 15,-3-2 0-15,-3 1 5 0,-1-2 7 0,-4-1 6 0,-4-1 8 0,-3 2 12 16,-3-1 17-16,-4-1 13 0,-5 0 14 0,-2 0 13 0,-5-1 12 16,-2 0 8-16,-5 0 7 0,-2 0 8 0,-4 0 8 0,1 0 0 0,-6 1-3 15,-3-3-4-15,0 1-2 0,-3 0-10 0,-4 0-10 0,-1-1-12 16,-4 1-11-16,-1-3-9 0,-3 3-7 0,-1 0-5 0,-4 1-4 15,0-2-5-15,-1 3-6 0,-1 0-1 0,-1 0 0 0,3 3-3 16,1-1 0-16,0-1-1 0,1 3 3 0,5-1 1 0,-2 2 2 0,4 2 2 16,1-1 4-16,4 3 0 0,1-1-2 0,1 2-1 0,1 2-3 0,4-2-2 15,0 3-3-15,6 1 1 0,0-2 1 0,0 4 0 0,5-1-2 16,0 0 1-16,3 2-1 0,1 0 0 0,-1 1-3 0,2-2 0 0,-1 2 4 16,-1 1 3-16,0-2 6 0,0 0 5 0,-3-2 6 0,0 2 4 15,-4-2 5-15,1 0 6 0,-4 2 5 0,0-3 2 0,-5-1 4 16,1 0 3-16,-5 1 2 0,0-2-3 0,-5 1-8 0,-1 1-20 0,-4-2-27 15,-7 0-58-15,1 1-76 0,-6-1-99 0,-2 2-113 0,-4-3-60 16,0 2-35-16</inkml:trace>
  <inkml:trace contextRef="#ctx0" brushRef="#br0" timeOffset="101359.347">16861 12925 511 0,'0'-2'569'0,"-2"1"4"0,2 1-51 16,0 0-81-16,0 0-112 0,0 0-128 0,-2 1-73 0,2-1-47 15,-1 4-25-15,-1-1-15 0,2 1-4 0,-1 2 0 0,-3 2-3 16,3 0-2-16,-1 7-8 0,0-2-4 0,-1 3-7 0,0 4-4 0,0 1-1 16,-3 3-1-16,1 1 2 0,2 3 2 0,-2 0-1 0,2 2-3 0,0 2-3 15,-2 1-3-15,1 2 1 0,-1-2-1 0,1 4-4 0,0-3-3 16,-1 0-6-16,2 0-3 0,-1 1-6 0,1-1-7 0,1-2-7 16,-2-1-8-16,1 0-13 0,0-3-10 0,0 0-15 0,-1-5-16 0,3 0-24 15,-1-3-29-15,1-1-23 0,-3-5-23 0,4 0-37 0,-1-3-42 0,-1-1-66 16,2-3-75-16,0-2-50 0,0-5-34 0</inkml:trace>
  <inkml:trace contextRef="#ctx0" brushRef="#br0" timeOffset="101958.7405">17156 12666 391 0,'12'-12'439'0,"1"-1"-9"0,2 5-106 0,2-2-156 15,3 4-87-15,0-1-56 0,5 0-26 0,2 2-11 0,3 3-1 16,1-1 4-16,2-1 10 0,6 4 11 0,3 0 4 0,1 0 6 16,6 4 0-16,0-1 0 0,6-1-3 0,4 1-5 0,1 1-5 0,6 1-5 15,3 0-3-15,3 1-2 0,2 0-1 0,3-2 0 0,4 2-2 0,-2 2-5 16,3-2-1-16,0 1-1 0,-1-1-2 0,0 1 0 0,-1-3 1 16,-1 1 5-16,0 2 5 0,-4-2 10 0,0-2 8 0,0 0 9 15,-3 1 10-15,0-3 11 0,-4 1 10 0,-2-1 10 0,0-1 8 0,-4-1 4 16,-4-1 8-16,-4-1 8 0,0-1 5 0,-4 1 6 0,-4-2 3 15,-2 0 2-15,-4-3 0 0,-3 1-2 0,-3 0-3 0,1 0-6 0,-4-1-7 16,-5 1-6-16,3-1-7 0,-6 2-9 0,-1 1-7 0,-3-2-10 16,0 2-9-16,-2 0-10 0,-1 0-10 0,-3 3-11 0,0-1-5 0,-4-1-5 15,4 4-2-15,-4 0-2 0,1 0-2 0,1 4-3 0,0-1-3 16,0-1-1-16,1 5-1 0,0 0 1 0,3 1 0 0,-2 2 2 0,4 0 2 16,-1 4 1-16,2 0-2 0,-2 3-2 0,4 1-5 0,0 2-4 15,1 0-4-15,0 4-3 0,2-1-3 0,-1 1-4 0,2 4-4 16,0-4-4-16,1 6-4 0,0-3-4 0,1 1-3 0,0 4 0 15,-1-3 1-15,-2 2 0 0,2-3 2 0,1 0 3 0,-6 1 1 0,4-1 2 16,-2 0 3-16,0 0 2 0,-3-1 1 0,2-2 2 0,-4 1 2 16,1-2 1-16,-3-2 2 0,0 0 2 0,-2 0 1 0,-3-3 1 0,0 0 3 15,-1-2 2-15,-3-2 4 0,1 0 5 0,-2-1 7 0,-4-4 11 0,1 2 9 16,-2-1 8-16,-2-2 10 0,-3 0 9 0,1-2 5 0,-5 1 7 16,-1-2 7-16,-1 1 7 0,-7-1 2 0,1 1 1 0,-7-3-1 15,-3 1-3-15,-3-2-6 0,-3 2-8 0,-3 2-9 0,-7-4-9 0,-1 2-9 16,-5 0-10-16,-4 1-3 0,-2 0-3 0,-3 0-1 0,-7 1-2 15,-3 1 0-15,-3 2 1 0,-4-1 0 0,-3 2-1 0,-8-1-1 0,-4 4 0 16,-3-1-1-16,-2 2-1 0,-1 0 4 0,-3 2 6 0,0-1 0 16,1 2-3-16,0 1-5 0,-2-2-8 0,3 3-7 0,0-1-8 0,1 0-8 15,1 0-6-15,1-1-10 0,1 1-11 0,6-3-17 0,4 1-18 16,-1-2-31-16,5 0-36 0,-2-1-51 0,7-2-58 0,1-2-88 16,5-1-101-16,5-1-59 0,1-4-33 0,7-1-16 0</inkml:trace>
  <inkml:trace contextRef="#ctx0" brushRef="#br0" timeOffset="107076.1701">1907 12293 42 0,'2'-5'458'0,"-2"0"-30"0,0-2-71 0,0 4-89 0,0-2-56 15,-2 1-41-15,2-2-21 0,-1 1-11 0,-1-1-11 0,2 2-6 0,-2-1-14 16,1 2-16-16,-1-4-13 0,-2 2-13 0,2 3-9 0,1-3-9 16,-2 0-11-16,-1 2-10 0,1 0-10 0,0-1-10 0,0 1-8 0,-2 3-8 15,-1-3-4-15,1 1-5 0,-1 0-2 0,-1 2-1 0,-1 0 0 0,-3 0 0 16,0 0-2-16,-1 4 1 0,1-3-1 0,-2 1 2 0,-4 1 2 15,2 1 2-15,-2 0 2 0,-2 1 3 0,1-1 0 0,-2 1 2 0,2 0 0 16,-2 2 0-16,0-4 0 0,0 4 0 0,-2-4-1 0,2 4-1 16,-1-1 0-16,-1-1 0 0,0 0 0 0,2 0 2 0,-1 2 2 15,0-1 2-15,1 1 0 0,1-3 0 0,-3 1 2 0,3 2 0 0,-2-2 1 0,1 0 2 16,1 1 1-16,0 0 2 0,0 0 0 0,0 2 2 0,0-2-1 0,-2 1-1 16,4 3 1-16,0-3-1 0,-1 2 0 0,1-1 0 0,-2 0 1 15,4 1 1-15,0 2 1 0,0-3-1 0,2 4 2 0,0-2-1 0,0 0 1 16,-1 2 1-16,3 0 0 0,-2-1 0 0,2 2 2 0,0-1-1 0,0 2 1 15,1-3 1-15,1 3 1 0,-2-2-2 0,3 3-2 0,0-1 0 16,-1 0 0-16,1-1 0 0,0-2-2 0,1 3 1 0,-2 2 0 0,3-3-2 16,-1-1 1-16,1 1-2 0,-2 1 0 0,4-1 0 0,-1 2-2 0,0-3 0 15,0 2 1-15,0-1 1 0,2 1 1 0,-3 0-2 0,1-2 1 0,2 3 1 16,0-2 0-16,0 0 0 0,-1 0-1 0,1 1 3 0,0 0-1 0,1 1 1 16,0-2 0-16,0 1 0 0,0 0 1 0,1 1 0 0,1-2 0 15,0 0-1-15,0 1 1 0,0-1 1 0,0 2 0 0,1-3 0 0,1 2 0 16,0-1-2-16,2 1 0 0,-1 0 0 0,-1-2-1 0,1 3 0 0,0-2-1 15,2 0-2-15,-2 0 1 0,2 3-2 0,1-3-2 0,-3 1 0 0,2-1-1 16,-2 1 0-16,0 0 0 0,1-2-1 0,-1 3-2 0,0-4-1 16,-1 3 0-16,2-1-1 0,-1 0 0 0,2-1 0 0,-3 1 1 0,-1-1 0 15,1 0-1-15,1-2 1 0,-1 3-2 0,-1-1 0 0,1 0 0 0,1-2 0 16,-1 2 0-16,-1 0 1 0,2-2 1 0,0 0-1 0,0 2 1 0,1-2 2 16,-1 0 0-16,0 1 2 0,-1-1 2 0,3 0 2 0,-2 2 3 0,1-3 1 15,-1 3 0-15,1-2 2 0,-1 0 1 0,2 1 1 0,-2-1 0 16,2 3 2-16,-2-4-1 0,3 1 0 0,-1-2 0 0,-1 3 0 0,1-2-1 15,0 2-1-15,0-2-1 0,1 1-1 0,-1 0 1 0,-1-1 0 0,1-1 1 16,2 1-1-16,-2-2 1 0,0 3 0 0,0-2-1 0,0-1 0 16,1 3 0-16,1-3-2 0,-1 2 2 0,0-1 1 0,1-3 0 0,-1 2 1 15,-1-1 1-15,2 2-2 0,0-3 1 0,-1 3 1 0,1-1 0 0,-1-2 2 16,3 2-1-16,-2-2 3 0,-1 2 0 0,2-2 1 0,1 1 1 0,-1 2 0 16,0-2 0-16,1 0 1 0,0 1 0 0,0-1 1 0,1 1 1 0,-1 0 0 15,1 0-1-15,-1 0 1 0,4 1-1 0,-4-3 0 0,1 2 0 16,2-1-1-16,-2 2-1 0,2-3-1 0,-2 3-1 0,0-1-1 15,2 0-1-15,-2-2 0 0,1 4-2 0,1-4 1 0,-1 3 1 0,1-2-1 16,0-1-1-16,1 3 1 0,1-1-2 0,-1 1 0 0,1-1 0 0,0 2 1 16,3-2-1-16,-2 1 0 0,2-1 1 0,1 0 0 0,0 0-1 15,1 3-1-15,2-3-1 0,-2 1-1 0,3-1-2 0,-1 0 3 0,1 1-1 16,1 1 0-16,-2-3-1 0,1 0 0 0,0 1-2 0,2 0 1 0,-3 0-1 16,2-1 0-16,-2 1-1 0,1 1 2 0,-3-4-2 0,3 3-1 15,-2-1-2-15,1 1-2 0,-2-2 0 0,1-1 1 0,-2 2 0 0,1-1-2 16,-2 1 1-16,2-2-1 0,0 0-1 0,-3 1 0 0,3 1-1 15,-1-1 0-15,0-2 0 0,1 2 0 0,-3-1 0 0,1-1-1 0,1 2 1 16,1-3-2-16,-2 3 0 0,1-2 1 0,0 1-2 0,0-1-1 0,-1 1 0 16,1 0 2-16,1 0 1 0,-1 1 1 0,0-2 0 0,1 1 3 0,0-1 1 15,2 1 2-15,-1 1 0 0,-1-2 1 0,3 1 1 0,-1-1 0 16,0 2 3-16,-1 2 0 0,2-2 0 0,0-2-2 0,0 2 0 16,0-1-2-16,2 0 0 0,0 3-3 0,0-3-1 0,-1 1-1 0,2-1-3 15,-1 1-1-15,1 0-1 0,-1 2-1 0,3-2 0 0,-3 0-1 0,1 2 0 16,0-2 0-16,-2 0 0 0,2-1-3 0,0 2 1 0,-1-1 1 15,-1 1 0-15,-2-2 0 0,1 0 1 0,0 1 1 0,0 1 0 0,-2-1 1 16,0-1 1-16,-1 0 0 0,0 0-1 0,0 1 1 0,-2-2 0 0,2 2 1 16,0-3-1-16,-3 2-1 0,3-1 1 0,0 2 2 0,0-2-2 15,1 1 0-15,-2 1 0 0,2-2 0 0,1 1-2 0,-2-1-2 0,3 2 0 16,0-3 0-16,-3 3 1 0,3-2 2 0,0-1 2 0,-2 0 1 16,2 1 0-16,-2 1 1 0,1-1 1 0,1 0 3 0,0-1 2 0,-2 0-1 15,1 1 1-15,-1-1 0 0,2-1 2 0,-4 1 0 0,2-1-1 16,-2 2-1-16,1-1-4 0,1-1 0 0,-2 1 0 0,2-1-1 0,-1-1-5 15,-1 2-5-15,1-2-1 0,-2 1-3 0,4 1-1 0,-3-2-2 0,2 1-3 16,-1 1-1-16,1-2-1 0,-1 1-5 0,0-1 0 0,3 0 0 16,-3 0-2-16,3 0 1 0,0 0-1 0,-1 0 2 0,1 0 0 0,0 0 2 15,0 0 1-15,1-1 3 0,-1 1 0 0,1-2 4 0,-1 1 3 16,-1 1 2-16,1-2 3 0,2 1 1 0,-5 1-1 0,3-2 1 0,0 2 1 16,0-1 1-16,-3-1 1 0,3 2 1 0,0-1-2 0,-1-1-1 15,-1 2-3-15,2-1-4 0,-1-1-3 0,-2 2-5 0,3-1-3 0,-1-1-5 16,-1 1-3-16,2 1-2 0,-2-2-3 0,0 2-3 0,0 0-2 15,0-3 0-15,0 3 0 0,0-2 1 0,0 2 1 0,-1 0 4 0,-1 0 3 16,0 0 2-16,1 0 4 0,-2 0 5 0,2-2 6 0,-2 1 6 16,-1 1 3-16,2 0 5 0,-1-2 3 0,-1 0 2 0,-2 2 4 0,4-1 2 15,-2 1 1-15,1 0-2 0,-1-1 1 0,1-2-1 0,2 3 1 16,-3 0-3-16,1-3-3 0,2 3-4 0,-2-1-2 0,4 0-4 0,-3 1-3 16,0-2-4-16,4 2-5 0,-4-1-1 0,4-1-5 0,-3 2-2 15,0-2-2-15,1 1 0 0,-2 1-2 0,1-2 0 0,1 0 2 16,-2 2 2-16,-1-2 1 0,1 2 1 0,-1-1 3 0,-3-1 2 0,4 2 2 15,-4-2 4-15,0 2 4 0,2-1 5 0,-2 0 3 0,-1 1 4 16,1-2 4-16,-3 1 2 0,3 1 4 0,-3 0 4 0,2 0 2 16,-2 0 4-16,0-2 2 0,1 1 4 0,1 1 1 0,-3 0-2 0,2-2 0 15,1 1-1-15,-3 1-1 0,2-2-3 0,-1 1-3 0,3 1-2 0,-4-2-5 16,1 1-5-16,2 1-4 0,-2-2-4 0,1 1-2 0,-1-1-5 16,1-1-2-16,0 2-3 0,1-1-2 0,-2 1-4 0,0-2 0 15,2 1-1-15,-1 2 0 0,-1-5 1 0,1 3 0 0,0-1 2 0,-2 1-1 16,-1 0 1-16,2-1 0 0,0 0 0 0,0 1 3 0,0 0 2 15,-1-1 1-15,2 1 4 0,-4 1-1 0,2-3 0 0,-2 4 0 0,4-2 2 16,-4-1-2-16,2 1 1 0,-1 1-2 0,1 0-2 0,-1-2-2 16,2 0-2-16,-1 1-2 0,-1-1-2 0,4 2-3 0,-4-2-5 0,1 1-2 15,2-1 2-15,-2 2-3 0,2-2-3 0,0 1-3 0,-1-1 1 16,1 2-2-16,0-1 0 0,-1-3 0 0,1 3 3 0,-1-1 3 16,3 0 5-16,-4-1 7 0,3 1 8 0,-1 1 4 0,-1 0 5 0,2-1 5 15,-2-2 10-15,0 1 9 0,2 1 10 0,-2-1 5 0,1 1 6 16,-1-2 8-16,-1 1 14 0,2 0 4 0,-2 0 2 0,1 1 3 0,0-1 2 15,-1 1 2-15,-1-2 1 0,4 0 0 0,-4 0 0 0,1 1-1 16,2-1-8-16,-2 0-2 0,1-2 1 0,0 4-3 0,-1-2-7 16,2 1-5-16,-2-2-5 0,-1-1-6 0,1 3-3 0,2-2-3 15,0 2-4-15,0-3-5 0,-1 4-6 0,0-2-3 0,2-2 2 0,-2 3 1 16,1-2 4-16,0 2-2 0,-1-1-2 0,1 1 1 0,-1-2 4 0,2 1 1 16,-2 0 4-16,0 1 4 0,0-2 4 0,0 2 3 0,-1-1 4 15,1 0 3-15,-2-2 3 0,1 1-3 0,-1 0-2 0,1-1-2 16,-1 2 1-16,-1 0 1 0,1-2 0 0,0-1-1 0,-1 3-3 0,1-3-3 15,-1 0-4-15,1 0-4 0,-2-1-4 0,2 1-6 0,-1-3-6 16,0 3-4-16,3-3-3 0,-3 1-6 0,0 0-6 0,0-2-5 0,3 0-5 16,-2-1-4-16,1 3-5 0,-1-2-3 0,1 1-3 0,-1-1-3 15,0 0-2-15,-1 0-1 0,1 2 0 0,-1-3 2 0,1 2 2 0,0 1 2 16,-1-2 3-16,0 2 1 0,0 0 0 0,0 1 3 0,-2-2 5 16,3 2 2-16,-2 0 5 0,-1 1 4 0,1-1 4 0,-1 1 6 15,0-1 1-15,-1-1 0 0,1 2 1 0,-2 0 0 0,-1-1 1 0,2 0 1 16,-2 0 5-16,1 1-1 0,-1-1-2 0,1 1-1 0,-1-1 1 15,0-2-3-15,0 2-3 0,-1 0-1 0,3-3 0 0,-2 2 0 16,1-2-1-16,-2 0 0 0,1-1-1 0,-1 3-1 0,1-1-1 0,0-1-1 16,-1 0 2-16,1-3 1 0,-1 4-1 0,-1-3 1 0,2 3 3 15,-1-1-1-15,1 0-1 0,-2 0 1 0,2 1 1 0,-1 0 3 0,1-1 0 16,-1 0 3-16,-1 2 1 0,1-2 1 0,1 1 1 0,-1 1 1 16,-2-1 5-16,2 0 1 0,-1 1 0 0,-1 0 1 0,2 0 1 0,-1 0 4 15,-1 1 1-15,0 0 2 0,0-1 1 0,0 1 0 0,0 0-1 16,0-2 1-16,0 3 0 0,0-4-1 0,0 4-2 0,0-3 0 15,0 2-1-15,0 1 2 0,0-4 0 0,-1 2 0 0,-1 0-2 0,2-2-3 16,0 2-2-16,-1 0-1 0,1 0-1 0,-2-1 0 0,2 1-3 16,-2-2 0-16,2 0-2 0,-1 1 0 0,-1-1-3 0,2 1-3 0,-2-1-1 15,1 0-1-15,1-1 2 0,-2-1 0 0,2 3-2 0,-1-1 1 16,-1-1-1-16,0 1 1 0,-1-2 0 0,2 0 1 0,-2 1 1 0,1 1-1 16,-1-2 1-16,2 1 1 0,-3 1 2 0,1-2 0 0,0 2 0 15,1-1 2-15,-1 1 0 0,0-2 0 0,0 2 1 0,-2 0-1 16,2-2-1-16,-2 3 1 0,0-1 0 0,2-2 1 0,-2 2 0 0,2 0-1 15,-3-2-1-15,3 3-2 0,-2-1-1 0,2 0-1 0,-2 0-1 16,0 1-2-16,2-1 0 0,-3 1-2 0,3-1-1 0,-2 0-1 16,2 0-1-16,-2 1-1 0,0-1-3 0,0 0-1 0,0 0 0 0,-2-1-3 15,2 1 0-15,1 1-1 0,-3-1-1 0,1-1 0 0,0 2 0 16,-1-1 1-16,-1 0-1 0,-1 0 0 0,3 1 1 0,-2-1 1 0,0 1 1 16,-3-1 3-16,3 0 0 0,-2 0 2 0,0 2 0 0,0 0 1 15,-3-1 4-15,2 1-1 0,-2 0 1 0,-1 1 1 0,2-1 2 0,-1 0-1 16,-3 0 0-16,2 3 0 0,-2-2 1 0,3 1-1 0,-4 1 1 15,1-3-1-15,-1 3 1 0,2-2-1 0,0 1 0 0,-2 2-1 16,2 0 1-16,2-2 1 0,-4 2-1 0,4 1 0 0,-2-2 0 0,0 2 0 16,1-2-1-16,0 2 0 0,0-2 1 0,1 1-2 0,-1-1 0 15,1 4 1-15,-2-4-1 0,2 2-1 0,0-1 0 0,-3-1-1 0,4 4 0 16,-2-4-1-16,-1 2 1 0,0-3-1 0,0 1-1 0,-2 0-1 16,1 1 1-16,-1-1-1 0,-2 0-1 0,3 0 0 0,-3 1-1 15,1-1 0-15,-2-1-2 0,0 0-1 0,0 1 0 0,0 0-1 0,-2-1-1 16,1-2-1-16,1 3 0 0,-2 0-1 0,0 0 2 0,-1-1 2 15,1 1 0-15,0 0 2 0,1-1 0 0,-4 0 2 0,3-1 2 16,-3 2 4-16,4 0-1 0,-4 2 0 0,3-1 1 0,-2-2 3 0,1 3 1 16,0 0 1-16,-2-2-1 0,1 2-2 0,-1-2 1 0,0 2-2 15,1-2-1-15,-3 2 1 0,0 2-5 0,0-4 1 0,-1 3 0 0,-2 0 0 16,0 1-1-16,0-2 0 0,-2 1-1 0,-1 1 0 0,1-2-2 16,-1 2 1-16,0 1 1 0,0-1-1 0,-2-1 2 0,2 3-1 0,-2-2-1 15,2 2 1-15,0-2-3 0,-1 3 1 0,1 0-2 0,0-3-1 16,1 2-1-16,1 1 0 0,-1 0 2 0,-1 0 2 0,3 0-1 0,0 0 3 15,0 0 0-15,1 1 3 0,-1 2 3 0,0-3 0 0,2 0 1 0,-1 3 3 16,1-3 0-16,0 1 1 0,-1-1 2 0,1 1-1 0,-1 1-2 16,-1-2-1-16,2 1 0 0,-2 1-3 0,0-2-1 0,0 2-2 0,0-2-2 15,0 0 1-15,1 3 0 0,-1-1 0 0,-1-2 0 0,-1 0 0 16,2 2 1-16,0-2-1 0,-2 1 0 0,2-1-1 0,0 2 1 0,0 0-1 16,0-1 1-16,2 0 0 0,-2 1 1 0,3 0-1 0,1 0 0 15,-1 0-2-15,2 1 1 0,-2-2-1 0,4 1 0 0,-2-1 0 0,2 2 0 16,0-1-3-16,-1-1 0 0,0 2-1 0,2-1-2 0,-2 1 0 0,2 0 0 15,-3 0 2-15,4-2 1 0,-4 2 2 0,3 0 1 0,-3 0 1 16,1 1 3-16,0-1 0 0,-1-2 2 0,1 2 0 0,-3 0 2 16,2-1 0-16,-3 1 2 0,1-1 0 0,1 0-1 0,-2-1 0 0,1 3-3 15,-3-2 1-15,2 0-2 0,-1 0-1 0,-1 2-2 0,-1-1 0 0,1 0 0 16,-2 0 0-16,2 0-2 0,-2-1 1 0,2 2 1 0,0-1 0 16,-1 0-1-16,2 1-2 0,-1-1 1 0,0 2 0 0,3 0-1 0,-1-2 1 15,3 1-1-15,-2-1 0 0,0 4-1 0,4-4 0 0,-2 2-3 0,3-1 0 16,-3 1-1-16,4-1-1 0,-4 2 0 0,3-2-1 0,-3 1-1 15,4 0 0-15,-4 2 0 0,0-1 0 0,-1 1 2 0,-2-3 2 0,3 1 2 16,-4 3 1-16,1-2 4 0,-2 2 2 0,0-2 2 0,0 0 2 0,1 1 3 16,-4-2 1-16,0 3 1 0,3 1 1 0,-2-4 2 0,-1 2-3 15,3 1-4-15,-2 0-4 0,1 1-9 0,-1-2-11 0,4 2-14 16,-1 0-22-16,-1 0-26 0,3 2-39 0,2-1-46 0,-2 1-70 0,2-1-81 16,1 0-82-16,2 3-81 0,1-1-43 0,1 0-21 0</inkml:trace>
  <inkml:trace contextRef="#ctx0" brushRef="#br0" timeOffset="108076.4084">3227 14771 52 0,'5'-1'152'0,"1"-3"-5"0,1 4 1 0,-3-3 5 0,1-1 6 0,0 2 5 15,1-1 5-15,0 0 5 0,-1 0 6 0,-2 0 5 0,2 0 0 16,0-2 1-16,-2 2-2 0,2 0-1 0,-4 0-5 0,2 0-4 0,-3-2-7 16,2 3-6-16,-2-3-6 0,0 3-3 0,0-4-9 0,0 4-11 15,-2-3-11-15,2 2-9 0,-3-1-12 0,2 1-10 0,-1-2-11 0,-2 1-13 16,0 1-10-16,0-2-10 0,-1 1-9 0,0 1-8 0,0-2-9 0,-4 2-9 16,1-1-6-16,-3 2-8 0,-2-3-5 0,2 3-4 0,-3 1-4 15,-2-3-4-15,1 4-1 0,-2-1-2 0,-1 1 0 0,0 1-1 0,-1 1 0 16,0 1 0-16,2 1 0 0,-2-1 0 0,3 2 2 0,-1 1-2 15,2 0 2-15,0 0 0 0,0 1 2 0,1 1 1 0,1-1 1 0,1 2 2 0,1 0 0 16,3 0 2-16,0-1 0 0,0 2 2 0,0-1 0 0,3 1 1 16,2-1 2-16,0 1 2 0,1 0-4 0,1-1 0 0,1 0-5 0,0 0-4 15,1 0-3-15,1 0-6 0,1-1-2 0,0 1-5 0,2-1-5 16,3-1-2-16,0 0-7 0,0-2-6 0,0 1-7 0,3-2-6 0,0 1-4 0,0-2-3 16,3-2-4-16,-1 1-5 0,2-2 1 0,0-2 0 0,2 1-2 15,-1-2 1-15,1-2-1 0,-1-1 2 0,2 0 2 0,-2-2 4 0,1-1 5 16,-1-3 4-16,3 0 3 0,-4-2-1 0,1-1 0 0,0-2-5 0,-2 0-8 15,2-2-9-15,-2-2-6 0,-1 2-6 0,1-5-1 0,1 0-1 0,-3 0 1 16,1-2 4-16,-1 2 11 0,1-3 10 0,-2 2 15 0,0-1 17 16,0 2 27-16,-1 0 34 0,-1 1 30 0,-1 2 32 0,0 1 26 0,-3 0 26 15,4 2 18-15,-4 3 19 0,-2 1 12 0,0-1 7 0,-1 4 6 16,0 0-1-16,-1 2-2 0,-1 2-2 0,0 2-12 0,0-2-17 0,0 2-17 16,-1 0-13-16,-1 2-17 0,2 2-13 0,-2 0-15 0,2-1-14 15,0 2-15-15,0 0-17 0,0 0-12 0,-1 2-13 0,-1-2-10 0,1 2-9 16,-1 1-5-16,-1 2-5 0,-2 2-3 0,-1 0-3 0,1 0 1 15,0 4-1-15,-1 1 3 0,1 1 1 0,-4 4 3 0,3-2 5 0,-3 3 3 16,3 1 1-16,0 0 2 0,-2 3 0 0,3-1 1 0,-1 1-2 0,3 0-5 16,-2 0-8-16,2 2-8 0,1 2-10 0,-1-3-9 0,3 1-12 15,0 0-10-15,3-1-12 0,0 0-14 0,2-2-14 0,-2 1-17 0,4-1-17 16,-1-3-22-16,3-1-21 0,1 0-21 0,1-2-21 0,0-1-20 0,0-2-16 16,0-2-18-16,3 1-21 0,-1-3-15 0,1-3-14 0</inkml:trace>
  <inkml:trace contextRef="#ctx0" brushRef="#br0" timeOffset="108492.6368">3695 14793 247 0,'6'-10'293'0,"-1"0"-27"0,-2 1-19 0,1-1-20 0,-3 1-17 16,1-2-14-16,-1 2-10 0,-1 1-10 0,0-1-6 0,-1-1-6 0,1 1-8 15,-2 2-11-15,-1-1-8 0,1 1-9 0,-1-1-7 0,0 2-9 16,0 0-10-16,-2 1-13 0,2 0-11 0,-3 1-12 0,1 0-11 0,0 1-10 16,0 0-9-16,0 1-9 0,1 1-7 0,-4 1-8 0,3 0-6 0,-3 0-8 15,0 3-2-15,-1 0-5 0,1 0-1 0,0 1-3 0,-2 3 2 16,0-2 0-16,0 2 0 0,0 0 1 0,1 2 1 0,-2 2 2 0,3-2 0 15,-1 1-1-15,1 3-2 0,1-2-2 0,1 0-3 0,0 1-4 0,1 0-5 16,2-3-6-16,1 3-6 0,1-2-7 0,1 2-6 0,0-6-8 16,1 3-4-16,1-1-7 0,1-1-4 0,2-1-2 0,1-1-3 0,0-1 0 15,1-1-2-15,1-1-2 0,1-2 1 0,-1-2 0 0,3 0 5 0,2-3 4 16,-2 2 6-16,0-3 7 0,3-2 10 0,-1-1 11 0,-1 0 9 0,0-2 6 16,-1 2 13-16,-1-4 15 0,0 1 14 0,0-1 16 0,-1-1 18 15,-1 2 18-15,0-2 19 0,-3 2 17 0,2 0 13 0,-3 1 11 0,0-1 8 16,0 1 5-16,-3 3 7 0,1-1 5 0,-1 1 0 0,1-1-5 0,-2 4-7 15,2 1-8-15,-2-1-12 0,0 1-16 0,0 1-18 0,0 1-19 16,0 1-17-16,0 1-19 0,0 0-17 0,0 0-15 0,0 0-15 0,0 0-11 16,0 1-7-16,0 2-6 0,1 2-3 0,-1-1-2 0,0 2 1 15,0 3 1-15,0-1 3 0,2 2 2 0,-2 2 4 0,2-3 3 0,0 5 1 16,-2-1-2-16,2 2-6 0,-1-1-9 0,-1 1-11 0,2 0-13 0,1 1-15 16,-1-1-16-16,-1-1-17 0,3-1-18 0,-1 1-19 0,0-2-18 0,2 0-20 15,-1-2-20-15,1 0-25 0,1-3-26 0,1 0-23 0,-1-2-23 16,3-2-42-16,1-2-49 0,-2-1-27 0,3-1-14 0</inkml:trace>
  <inkml:trace contextRef="#ctx0" brushRef="#br0" timeOffset="108708.387">4051 14457 277 0,'0'-16'474'0,"0"5"-9"0,0 1-16 0,0-2-42 0,-2 4-55 16,1-1-47-16,1 2-45 0,-2 2-40 0,2 2-35 0,0-2-29 0,0 2-25 15,0 1-27-15,0 2-23 0,0 0-21 0,0 0-22 0,0 2-17 0,0 3-16 16,0-1-13-16,0 2-8 0,0 2-6 0,-1 2-5 0,1 1-2 15,-2 2-1-15,2-1 4 0,0 5 5 0,-2-1 4 0,2 2 5 0,-3 2 2 16,3 1 0-16,-2 0 2 0,1 1 2 0,1-1 3 0,-2 2 2 0,1-1 3 16,-1 2 2-16,-1-2 2 0,1 2 0 0,1-2-6 0,-2 0-9 0,0-1-11 15,1 1-11-15,-1-2-15 0,1-1-16 0,1 0-20 0,-1-2-24 16,0-1-29-16,1-1-31 0,1-3-37 0,0 1-38 0,0-2-41 0,0-3-44 16,1-1-60-16,1-3-70 0,-2 1-34 0,3-4-18 0</inkml:trace>
  <inkml:trace contextRef="#ctx0" brushRef="#br0" timeOffset="108847.9584">3850 14667 139 0,'-3'-2'521'0,"-2"-1"5"0,2 0-41 0,0 3-63 0,3-1-103 0,0 1-125 16,0 0-77-16,0 0-56 0,2 1-31 0,-1-1-16 0,5 3-14 0,-1-1-11 16,1 1-18-16,2 0-17 0,3 0-26 0,0 1-29 0,2 1-35 15,3-1-38-15,3 1-36 0,0-1-33 0,1 2-57 0,2-2-68 0,2-1-44 16,0 1-32-16</inkml:trace>
  <inkml:trace contextRef="#ctx0" brushRef="#br0" timeOffset="109192.7854">4435 14609 518 0,'0'-7'520'0,"-2"0"-14"0,-1 2-70 0,0-1-101 16,0 0-71-16,-1 0-56 0,-1 2-37 0,1-1-28 0,-1 0-16 16,2 2-11-16,0 1-11 0,0-1-13 0,-2 1-14 0,3-1-19 0,1 3-16 15,-1 0-16-15,-2 0-12 0,2 0-11 0,-1 1-6 0,-2 1-5 16,2 1-3-16,-2 1-2 0,0 2-3 0,-2 0-2 0,-1-1-1 0,1 3 0 15,-1 1 1-15,-1 1 3 0,1 2 0 0,0 0 1 0,2 1 1 0,-2 1 3 16,2-2 3-16,-1 2 0 0,2 1 0 0,1-1 3 0,-2 1 0 16,1-2-1-16,3 0 2 0,-1 0 1 0,2-2 1 0,-1-1 0 0,2 2 1 15,0-4-1-15,2-2-2 0,-1 2-4 0,2-2-3 0,1-2-2 0,0 1-4 16,2-4-3-16,1 1-1 0,1-2-2 0,0-3-3 0,2 0 1 0,2 0-2 16,2-3-1-16,-3-2 0 0,3 1 1 0,0 0 4 0,-1-5 3 15,3 2 9-15,-3 0 10 0,-1-1 10 0,1 1 12 0,-2-1 13 0,0 2 16 16,-1-1 12-16,-2 1 13 0,-1 1 13 0,-1 2 9 0,-1 0 6 15,0 2 2-15,-2-1 0 0,-1 2-3 0,1 0-8 0,0 2-12 0,-3-1-12 16,0 2-12-16,3 0-13 0,-3 2-14 0,3-1-13 0,-1 2-11 0,0 2-11 16,1-1-8-16,0 2-4 0,2 1-2 0,-2 3-4 0,3-1-8 0,0 1-14 15,-1 2-16-15,2 0-26 0,-1 1-32 0,-1 1-51 0,4 0-60 0,-1-1-112 16,-2 2-137-16,1-1-74 0,2-2-43 0,-4 2-25 0,3 1-16 16</inkml:trace>
  <inkml:trace contextRef="#ctx0" brushRef="#br0" timeOffset="110942.2153">3164 15473 178 0,'0'-3'378'16,"0"3"-36"-16,0-4-46 0,-1 3-36 0,-1-1-34 0,2 1-21 0,-2-3-15 16,2 4-17-16,-1-3-16 0,-1 2-13 0,2-2-10 0,-3 1-11 15,1 1-7-15,-1-1-8 0,1 1-8 0,1 1-8 0,-1-1-11 0,-2-2-6 16,2 3-5-16,1 0-6 0,-1 0-7 0,-1 0-5 0,3 0-6 0,-2 0-7 16,1 0-7-16,-1 0-7 0,-1 3-8 0,1-2-7 0,-1 0-7 15,-2 1-4-15,1 1-5 0,-3 1-3 0,1 2-2 0,1-2-1 0,-3 1-3 16,1 2 2-16,0 0-1 0,-1 1 2 0,0 1 2 0,1 0 1 0,0 1 2 15,1-1 0-15,-1 0 1 0,2 3-1 0,0-3-5 0,1 2-5 0,1-2-7 16,2 0-11-16,-1 1-11 0,2 0-14 0,2-2-13 0,-1 1-14 0,2-1-12 16,2-1-11-16,1 1-13 0,1-2-10 0,-1-2-13 0,2 1-10 0,1-2-12 15,1-3-5-15,1 0-5 0,0 0 6 0,0-3 10 0,0 0 17 0,0-2 20 16,0-1 22-16,-3 0 21 0,3-3 21 0,-3 2 19 0,0-4 21 16,-3 0 19-16,1 1 26 0,-1-2 29 0,-4-1 26 0,1 1 25 0,-2-1 16 15,-2 1 13-15,2-1 6 0,-3 0 5 0,0 1 1 0,1 0 0 0,-4 2-2 16,3-1-2-16,-2 0-4 0,2 1-2 0,-2 4-10 0,0 0-12 15,2 0-14-15,-1 0-14 0,1 1-15 0,1 1-15 0,-1 1-18 0,3 0-20 16,0 1-23-16,0 2-22 0,0 0-19 0,0 0-15 0,3 0-14 0,-1 0-16 16,1 0-13-16,1 2-16 0,1-1-15 0,3 1-17 0,-1 1-19 0,3 0-20 15,0-1-14-15,1 2-10 0,5-1-10 0,-2-2-12 0,2 1-17 16,0 1-23-16,1-3-34 0,2 0-36 0</inkml:trace>
  <inkml:trace contextRef="#ctx0" brushRef="#br0" timeOffset="111192.2186">3554 15301 230 0,'2'-10'454'0,"0"-1"-43"0,-2 1-63 0,0 1-54 0,-2 0-49 0,0 2-31 16,1-1-25-16,-4 0-21 0,2 0-15 0,1 3-15 0,-1-2-14 16,-3 3-12-16,3 0-14 0,-2 1-12 0,2 0-9 0,-2 0-11 0,2 1-7 15,-2 0-11-15,-1 2-10 0,1 2-7 0,-1 0-8 0,1 1-5 0,0 0-5 16,-1 3-4-16,-2 3-3 0,2-2-1 0,-1 3-2 0,1 5 0 0,-2-2-1 16,2 3-1-16,1 1 0 0,0 5 0 0,-1-1 1 0,0 5 0 0,3-3-1 15,1 3-1-15,2 3-1 0,0-1-1 0,0 2 1 0,0 2 0 0,2-1-1 16,-1 1 1-16,1 2 3 0,4-1 1 0,-3 2 3 0,0-1 2 0,-1 1 1 15,1 1 2-15,-1-1 2 0,-1 0-1 0,1 0-2 0,-2-1-2 16,0-1-5-16,0 0-6 0,0-1-6 0,-2-1-11 0,-1-1-13 0,0 0-13 16,0-3-16-16,-2-1-16 0,-1-1-16 0,0-2-17 0,-1-2-20 0,1-3-19 15,-1-1-19-15,-2-2-43 0,-1-3-53 0,2-2-71 0,-1-3-80 16,1-3-46-16,0-2-31 0,0-4-10 0</inkml:trace>
  <inkml:trace contextRef="#ctx0" brushRef="#br0" timeOffset="111319.223">3226 15816 84 0,'0'-12'616'0,"0"3"10"0,0 0 7 0,0 0 9 0,0 2-100 16,3-1-154-16,-1 2-110 0,2-2-89 0,-1 4-62 0,4-2-46 0,-1-1-35 15,0 3-29-15,5 0-34 0,-1-1-36 0,4-1-42 0,2 3-47 0,1-1-69 16,2-1-78-16,3 0-103 0,2 0-115 0,0 1-64 0,1-2-40 0,2 2-14 16,0 1-1-16</inkml:trace>
  <inkml:trace contextRef="#ctx0" brushRef="#br0" timeOffset="111792.6845">2931 16468 335 0,'7'-10'517'0,"-1"0"-13"0,-1-2-59 15,-2 2-85-15,2 0-55 0,-3-2-43 0,2 3-24 0,-1-1-15 0,-3 0-14 16,2 1-13-16,-2 1-10 0,-2-1-11 0,2 1-14 0,-3 2-15 0,1-2-18 16,0 2-16-16,-1 0-15 0,-1 1-15 0,1 0-15 0,-2 2-13 0,2-1-13 15,-2 1-13-15,-1-1-10 0,0 3-9 0,1-1-7 0,-1 2-8 16,-1 0-4-16,2 0-5 0,-2 3-5 0,0 1-2 0,1-1-3 0,0 1 0 15,-2 2 0-15,3 1-2 0,-1 1 0 0,-1 0 0 0,3 2 0 0,-4 2 1 16,5-2 0-16,-2 4-1 0,2-1-1 0,1 2-2 0,1 0 0 16,-1 1-1-16,2 0-2 0,3 0-1 0,-1 1-1 0,3 1 0 0,-1-1-1 15,4-2-1-15,0 1-2 0,0 2-2 0,0-4 0 0,3 3-1 0,0-2 1 16,1 1 0-16,0-2 1 0,-1 2 0 0,1-3 2 0,-2-1 0 0,0 1 1 16,0-2-1-16,-2-1 2 0,0 1 4 0,-3-4 4 0,1 3 3 0,-1-3 4 15,-4 0 4-15,1-1 3 0,-2-1 4 0,-2-1 3 0,1 0 4 16,-4 0 3-16,-1-1 3 0,0 0 2 0,-4 0 0 0,-2-3 0 0,0 0-3 15,0 0-3-15,-4 0-3 0,2-3-7 0,-2 0-5 0,0 0-13 0,-1-3-12 16,2 0-19-16,0-2-19 0,0 0-25 0,1-1-27 0,1-3-40 0,1-1-46 16,1 0-62-16,1-1-68 0,1-2-60 0,4-3-52 0,-1 2-31 15,4-4-21-15</inkml:trace>
  <inkml:trace contextRef="#ctx0" brushRef="#br0" timeOffset="111997.619">3246 16160 261 0,'5'0'525'16,"0"0"7"-16,-2 1-23 0,0 0-38 0,1 2-100 0,0 0-129 16,-3 2-77-16,1-1-48 0,1 2-24 0,-1 2-15 0,-1 0-3 0,1 1-1 0,1 3-2 15,-1 1-1-15,1 0-6 0,-1 2-5 0,-1 2-9 0,2 0-6 16,0 0-5-16,-1 2-5 0,-1 1-5 0,1-1-4 0,1 1-4 0,-1 1 0 16,-1-1-9-16,1 1-10 0,1-2-10 0,0 1-8 0,-1 0-11 0,1-1-12 15,0-1-16-15,-1 0-16 0,-1-1-19 0,2-1-21 0,-1 0-24 16,1-2-24-16,-1-2-28 0,-2 0-30 0,1-4-28 0,1 1-27 0,-2-1-46 15,-2-1-58-15,1-4-41 0,-1 1-34 0,-1-3-21 0</inkml:trace>
  <inkml:trace contextRef="#ctx0" brushRef="#br0" timeOffset="112427.9752">3129 16473 550 0,'-3'-5'562'0,"0"2"4"0,1 0 0 15,1 2-96-15,-1 0-145 0,2-1-96 0,0 2-75 0,0 0-46 0,0 0-32 16,3 0-16-16,-1 0-12 0,3 0-8 0,-1 0-12 0,3 0-14 0,0 2-15 15,3-2-14-15,1 1-16 0,2 0-9 0,0 0-10 0,2 1-6 16,1 1-4-16,1-3-4 0,1 2-4 0,-1-1-7 0,4-1-5 0,-4 2-2 16,4-2 0-16,-4 0 2 0,2 0 5 0,0 0 9 0,-3-2 10 0,3 2 16 15,-5-1 15-15,0-1 18 0,-1 2 21 0,-1-3 17 0,-2 3 19 0,0-2 16 16,-1 1 18-16,-3 1 12 0,-1-1 15 0,0 0 8 0,-2 1 8 0,0 0 3 16,-1 0 0-16,-2 0-6 0,0 0-7 0,1 1-12 0,-1-1-12 15,0 0-15-15,0 1-15 0,0 0-14 0,0 1-13 0,2 1-12 0,-2 0-10 16,0-1-10-16,3 2-7 0,-2 0-5 0,-1 3-3 0,2-1-3 0,0 1 1 15,-1 0 1-15,1 1 1 0,1 3 6 0,0-1 4 0,0 1 3 0,1 1 1 16,-1-2 1-16,2 3-2 0,-1-1-2 0,1-2-2 0,1 2-4 16,-1 0-2-16,0-2-3 0,2 0-4 0,0-1-3 0,-1 1-4 0,-1-3-4 15,2 1-3-15,0-4-3 0,1 2 1 0,0-3 0 0,-1 0 1 0,0-1 1 16,1-1 1-16,-1-1 3 0,-1-1 2 0,5-1 5 0,-3-1 6 0,0-3 4 16,0 1 7-16,1-2 7 0,-1-1 6 0,-2-1 6 0,1 1 4 0,2-1 7 15,-4-4 4-15,1 3 6 0,-1-1 3 0,2 0 4 0,-2 0 3 16,-1 2-2-16,-1-1 0 0,-2-1-3 0,1 1-3 0,1 2-5 0,-3 0-6 15,2 0-10-15,-2 0-13 0,1 3-17 0,1 0-19 0,-2 0-24 0,2 2-25 16,-1 0-24-16,-1 2-26 0,2-2-23 0,0 3-21 0,-1 0-22 0,3 0-22 16,1 3-26-16,0-2-27 0,0 2-23 0,1 0-21 0,2 0-9 15,0 1-3-15,0-1 10 0,2 2 15 0,0 2 20 0,2-3 22 0,0 1 23 16,1-2 25-16</inkml:trace>
  <inkml:trace contextRef="#ctx0" brushRef="#br0" timeOffset="112826.3715">4043 16563 72 0,'12'0'195'15,"-2"0"22"-15,1-2 19 0,0 1 12 0,-3-1 6 0,-2 0 0 0,1 0-4 16,0-1-1-16,-2 0-7 0,-2 1-7 0,1-2-11 0,-1-1-13 0,-2 3-10 15,1-3-12-15,-2 2-14 0,0-1-14 0,-2 1-16 0,1-4-14 16,-1 5-14-16,-1-3-13 0,0 2-10 0,-2-2-11 0,2 2-9 0,-3-1-10 16,-1 1-10-16,1 0-10 0,-2 1-10 0,-1 0-12 0,-1 2-5 0,2 0-5 15,-4 0-6-15,0 4-3 0,1-1-5 0,-1 0 0 0,2 0-2 0,-4 1-2 16,3 2-1-16,1 1 1 0,0 2-2 0,-2-2 0 0,4 1 0 16,-2 2-1-16,2-1-1 0,1 1-3 0,-1 0-1 0,2 2-3 0,1-3-1 15,2 1-2-15,0 0-4 0,1-1-3 0,2 0-7 0,0-1-5 0,0 0-6 16,4-1-6-16,-1 0-5 0,2 0-6 0,2-4-8 0,1-1-8 0,0 0-8 15,0-1-4-15,3-1-8 0,2-1-6 0,1-3-5 0,0-3-4 0,0 2-2 16,2-5 1-16,0 0-1 0,2-2-1 0,-3-4-2 0,1 1-3 16,1-2 2-16,-2-3 2 0,0-1 5 0,-2-3 5 0,1 2 12 0,-4-4 19 15,1-1 21-15,0 2 20 0,-3-4 26 0,-2 3 26 0,1 0 24 0,-1 1 26 16,-3-2 27-16,0 5 30 0,0-1 26 0,-1 5 23 0,-2-1 19 16,-2 3 19-16,1 1 6 0,-1 3 0 0,0 2-6 0,1-2-8 0,-1 5-16 15,-1 1-19-15,3 2-18 0,-2-2-20 0,2 4-20 0,-2-1-24 0,0 1-19 16,2 2-20-16,0 0-16 0,-3 4-15 0,1-1-11 0,1 0-10 0,-1 4-5 15,-1 1-4-15,0 2-2 0,-1 1-1 0,1 4 0 0,0-1 2 0,1 4 5 16,-2 3 3-16,1-1 4 0,1 3 2 0,2 0-1 0,-1 1-3 16,1 1-5-16,1 1-8 0,-1-1-10 0,2 2-13 0,1 0-16 0,1-2-20 15,1 1-19-15,-2 1-25 0,2-2-23 0,0-2-26 0,2 1-28 0,0-2-28 16,-1-3-41-16,4 1-51 0,-2-5-64 0,1 1-76 0,1-5-45 0,-2 0-29 16,4-2-10-16,-4-3-2 0</inkml:trace>
  <inkml:trace contextRef="#ctx0" brushRef="#br0" timeOffset="113675.9635">4305 16508 40 0,'-5'-9'583'0,"2"4"5"16,-1-1 8-16,1-1-14 0,1 5-24 0,0-1-115 0,-1 0-163 0,3 1-101 15,-1 1-71-15,1 1-41 0,0 0-29 0,0 0-16 0,1 1-6 0,-1 1-8 16,3 1-9-16,-1 0-8 0,1 3-9 0,-1 0-7 0,4-1-5 16,-3 3-4-16,3-1-4 0,1 2-4 0,-1-2-4 0,2 2-7 0,-2 0-8 15,2 0-8-15,2-2-11 0,-1 1-9 0,-1-1-7 0,2 0-4 0,0-2-1 16,0 0 0-16,-2 0-1 0,3-4 2 0,-3 2 4 0,0-3 4 0,2-2 10 15,-1 1 9-15,-3-3 8 0,1 0 11 0,-3-1 12 0,1 0 11 16,1-3 7-16,-3 1 10 0,-1-3 8 0,-2 2 9 0,0-3 11 0,-3 1 14 16,-1-1 16-16,0 1 12 0,-1-1 12 0,1 1 8 0,-3 1 11 0,2 1 4 15,-4 0 2-15,1 1 3 0,2 2 1 0,-1 0-4 0,-2 0-4 0,3 3-7 16,-1-1-7-16,-1 3-11 0,2 0-12 0,-2 0-11 0,2 3-12 0,1-1-9 16,-1 3-6-16,1 0-6 0,-1 0-4 0,1 3-2 0,0 1-2 15,2 0 1-15,0 1 1 0,0 0 1 0,1 2 1 0,0 1 4 0,2-1 1 16,0 0 4-16,2 3 1 0,0-4 2 0,1 1 1 0,0 1 1 0,2 0-1 15,1-1-1-15,2 0-3 0,-2 0-3 0,2-2-3 0,2 0-5 0,1-1-6 16,0-1-9-16,0-3-8 0,1 1-8 0,3-1-10 0,-1-1-9 16,0-1-9-16,2-1-9 0,0-2-6 0,0-2-3 0,0 0-3 0,-1-2 0 15,0 0-2-15,0-2 1 0,-2-1 3 0,1-1 0 0,-1 1 2 0,-1-2 4 16,-4-1 8-16,0 0 9 0,0-1 12 0,0 1 13 0,-3 0 14 0,-2-1 15 16,0 0 14-16,0 2 16 0,-3-1 17 0,0 1 12 0,0 1 11 0,0 2 11 15,0 0 11-15,-1 1 3 0,-1 2 3 0,2-2-3 0,-2 2-6 0,1 2-10 16,1 1-13-16,0 0-11 0,0 0-14 0,0 0-12 0,0 1-15 15,0 0-8-15,0 2-9 0,0 2-4 0,0-1-3 0,0 2 0 0,0 0-1 16,1 1 3-16,1 3 3 0,0-3 4 0,-1 3 5 0,3-2 3 0,-1 3 2 16,0-2 1-16,3 1-4 0,-3-1 0 0,2 0-2 0,1 0-6 15,1-1-4-15,0-1-5 0,-2 3-4 0,2-5-1 0,-1 2-4 0,2-4-2 16,1 2-1-16,-2 0-1 0,-1-4-1 0,2 1 0 0,-2-2 1 0,2-2 1 16,-2 1 2-16,1-2 3 0,0-2 6 0,-2 1 4 0,2-2 5 15,-3 0 5-15,1-2 5 0,2 0 4 0,-3-2 5 0,1 1 6 0,-2-1 6 16,0-1 8-16,-1 1 10 0,-1 1 8 0,1-2 9 0,0 4 4 0,-1-1 3 15,-1 1-1-15,2-1-1 0,-2 2-3 0,0 2-7 0,0-1-6 0,2 2-7 16,-2 1-9-16,1 1-11 0,-1 1-10 0,0 0-10 0,0 0-12 0,3 1-8 16,0 1-4-16,-1 1-4 0,-1 2-2 0,2-2 0 0,2 2-1 0,-3 2 2 15,3-1 4-15,-2 1 5 0,2 0 3 0,1 1 6 0,-2 0 3 16,1 1 0-16,2 0 4 0,-1 0-4 0,2 0 0 0,-2-3-5 0,2 2-2 16,0 1-3-16,1-4-6 0,-1 2-4 0,0 0-7 0,2-2-5 0,-1-2-8 15,1-1-8-15,1-1-5 0,1-1-4 0,0-1-3 0,0-3-1 16,1-1 2-16,-2 0 4 0,3-5 4 0,-1 0 6 0,-1-2 2 0,0-2 2 15,0-1 6-15,-1-2 6 0,-3-2 5 0,2-3 4 0,-1 1-2 16,-3-4-2-16,1 0-1 0,-1 0-3 0,-4-2-4 0,2-2-4 0,-4 2 2 16,0-2 5-16,0 1 11 0,-4 1 18 0,2 2 12 0,-3-1 12 15,1 4 10-15,-1 0 13 0,0 3 15 0,-2 2 14 0,0 2 13 0,2 3 8 16,0-1 7-16,1 4 1 0,0 2-3 0,-2 1-6 0,2 1-13 0,0 4-15 16,1 1-12-16,0 1-10 0,-2 4-9 0,2 1-8 0,-2 1-8 15,2 3-7-15,-3 2-5 0,3 5-2 0,-2 0-1 0,2 4 2 0,-1-1 3 16,1 5 2-16,2 2 2 0,-1-1 3 0,0 5 2 0,2 0 1 15,0 1-2-15,0-1-2 0,0 1-10 0,0-1-11 0,2 1-16 0,0-1-15 16,-1 1-18-16,1-2-18 0,1-3-19 0,0 1-21 0,-1-4-23 16,3-1-27-16,-2-1-27 0,0-4-27 0,0-1-50 0,0-4-60 0,0-3-67 15,0-2-70-15,1-2-38 0,-3-3-26 0,-1-3-4 0</inkml:trace>
  <inkml:trace contextRef="#ctx0" brushRef="#br0" timeOffset="113789.3309">5021 16471 105 0,'2'-9'532'0,"2"2"3"0,0 0-1 0,2 0-64 16,0-1-96-16,4 3-112 0,4-3-119 0,1 4-86 0,3-2-70 0,4-2-74 16,2 2-74-16,3-3-105 0,3 2-119 0,2 0-67 0,4-1-41 15,0 1-25-15,2-2-14 0</inkml:trace>
  <inkml:trace contextRef="#ctx0" brushRef="#br0" timeOffset="119858.0875">3421 2830 319 0,'0'-5'566'0,"0"2"4"0,0-1-27 0,0 3-45 0,0-3-114 15,-1 4-152-15,1 0-81 0,0 0-50 0,0 0-24 0,0 0-15 0,0 0-9 16,0 0-7-16,0 0-9 0,0 0-9 0,0 0-9 0,0 0-10 16,0 0-8-16,0 4-9 0,0 1-4 0,0-2-6 0,0 2-2 0,0 1-2 15,0 2 1-15,0 1 0 0,0 0 3 0,0 0 2 0,0 4 5 0,0 1 3 16,0-1 3-16,-2 1 3 0,1 2-2 0,-2 1-3 0,3 0-8 0,-2-1-10 16,1 2-15-16,-1-1-19 0,1 2-22 0,-1 0-23 0,0 1-27 15,-1-1-26-15,1 1-32 0,-1-1-34 0,0 1-53 0,1-1-62 0,-1 0-63 16,-1 0-61-16,2-1-36 0</inkml:trace>
  <inkml:trace contextRef="#ctx0" brushRef="#br0" timeOffset="120192.3323">3583 3057 12 0,'1'-10'620'0,"1"-2"12"0,-2 5-8 0,0-2-18 0,0 3-99 15,0 0-137-15,0 2-90 0,0-1-67 0,0 2-45 0,0 0-36 16,0 2-26-16,-2-1-23 0,2 2-21 0,0 0-20 0,0 0-17 0,-1 2-18 15,1-1-11-15,-2 2-10 0,2 2-6 0,-3-1-5 0,1 2-2 0,1 2-1 16,-1 0 1-16,-1 1 3 0,-1 3 1 0,2-1 4 0,-1 1 2 0,1 2 1 16,1-2 2-16,-1 2-1 0,2 1-1 0,-2-2-2 0,2-1-4 15,0 2-6-15,2 0-6 0,-2-1-7 0,2-2-6 0,-1 0-6 0,1-1-6 16,1 1-8-16,1-2-2 0,0-2-6 0,-1-1 0 0,2-2-2 0,-2 2 3 16,3-4 2-16,-1-2 5 0,4 0 6 0,-4 0 7 0,3-2 7 0,-1-4 13 15,0 2 15-15,1-4 14 0,0 1 14 0,-3-2 13 0,1-1 10 0,0 1 11 16,-1-4 8-16,-2 1 7 0,-1 0 6 0,-2 0 6 0,2-2 5 0,-2 2 4 15,-2-1 3-15,0-2-2 0,-1 1-7 0,0 2-5 0,0-2-7 16,-3 2-7-16,1 1-8 0,-1-1-7 0,-1 2-7 0,1-1-13 0,-2 1-11 16,3 1-20-16,-1 2-18 0,1 1-27 0,0-1-31 0,0 4-38 0,0-2-42 15,1 1-39-15,3 4-38 0,1 0-70 0,0 0-87 0,0 0-76 0,3 0-71 16,0 4-36-16,5-3-17 0</inkml:trace>
  <inkml:trace contextRef="#ctx0" brushRef="#br0" timeOffset="120413.5641">4078 3147 216 0,'-5'-2'633'0,"0"-1"8"0,0 0 9 0,-1-1 11 0,3 1-105 16,-3 1-159-16,4-1-112 0,-1 1-85 0,1-1-50 0,-1 1-27 0,1 0-14 15,1 1-7-15,1-3-7 0,1 4-10 0,1-3-15 0,1 3-21 16,-1-1-22-16,3 1-25 0,2-1-22 0,1-1-22 0,4 2-22 0,3-1-23 15,1-1-21-15,3 2-20 0,6-3-23 0,4 3-23 0,1-2-22 0,3 0-20 16,2 2-18-16,1-2-18 0,2 2-15 0,1-1-10 0,-2 1-18 16,1-2-17-16,-2 0-13 0,-1 0-11 0,-3 0-4 0,-2 1 1 0,0-2 16 15,-3 0 25-15,-2 0 38 0</inkml:trace>
  <inkml:trace contextRef="#ctx0" brushRef="#br0" timeOffset="120624.914">4780 3042 9 0,'2'-4'243'0,"-4"-3"38"16,-2 1 33-16,0 0 19 0,-3 1 11 0,-3 0-3 0,-2-1-13 0,1-1-23 15,0 2-29-15,-5-1-29 0,3 1-26 0,-1 0-20 0,1-2-16 16,-2 2-17-16,4 0-16 0,-2 0-18 0,2 0-16 0,3 1-15 0,-1 3-17 15,1-3-15-15,3 2-13 0,2 2-18 0,1-2-17 0,2 2-16 0,0 0-12 16,0 2-11-16,2-1-8 0,3 2-7 0,-1 0-6 0,3 3-7 0,2 2-7 16,2-1-5-16,2 1-6 0,-1 1-3 0,3 0-3 0,2 1 3 15,0 2 2-15,1 0 1 0,1-2 0 0,-3 3-1 0,4-1-1 0,-3 0-1 16,-2 0 1-16,0 0 1 0,-2 0 3 0,-1-2 5 0,0 2 6 0,-4-1 6 16,-2-1 7-16,-1 1 6 0,-2-2 4 0,-3 1 4 0,0 0 5 0,-1-1-3 15,-4-2-8-15,0 2-16 0,-1-2-19 0,-4 1-27 0,-1 0-31 0,-2-1-51 16,-1 2-59-16,0-1-90 0,0-1-104 0,0 0-62 0,-2-2-41 0,3 1-20 15</inkml:trace>
  <inkml:trace contextRef="#ctx0" brushRef="#br0" timeOffset="121092.2491">5050 2851 313 0,'2'-3'504'0,"-2"1"-43"0,0 1-64 0,0-2-55 0,-2 2-53 15,2-1-30-15,-2 2-19 0,2-1-12 0,-1 1-11 0,1 0-14 0,0 0-15 16,0 0-18-16,0 0-20 0,0 0-21 0,0 0-21 0,0 0-20 16,0 0-21-16,1-2-17 0,1 2-15 0,1 0-13 0,1 0-11 0,3 0-8 15,-1 0-10-15,2 2-7 0,3-2-7 0,0 1-7 0,5 1-5 16,-2-1-4-16,3 2-3 0,1 0-3 0,1 2-2 0,2-2-3 0,-1 3-4 16,-1-2-6-16,0 3-7 0,-2 1-5 0,2-1-2 0,-6 3 0 15,0-1 3-15,1 0 1 0,-6 1 3 0,0 1 3 0,-2 0 5 0,-3 1 3 16,-1 1 4-16,-4-1 6 0,-1-1 7 0,-5 3 8 0,0-3 11 0,0 3 9 15,-6-1 9-15,3-1 8 0,-2-2 6 0,-4 1 8 0,3-1 5 0,-2-1 4 16,-1 0 4-16,4-1 3 0,0 0 2 0,-1-3 0 0,3 0 2 16,0-1-2-16,3 1 0 0,2-2-5 0,1 0-7 0,0 0-9 0,2-2-12 15,0 1-14-15,3-2-13 0,0 0-16 0,4 1-17 0,3-1-20 16,-1 0-23-16,4 0-30 0,2 0-36 0,3-1-52 0,2 1-57 0,4-3-74 16,2 0-80-16,4 0-52 0,-2-2-35 0,4 1-20 0</inkml:trace>
  <inkml:trace contextRef="#ctx0" brushRef="#br0" timeOffset="121374.8454">5699 2967 120 0,'-6'-7'589'0,"-2"3"11"0,-1-2 9 0,1 0-64 0,-2 1-98 0,2 1-108 15,0 0-113-15,0 1-67 0,-1 0-44 0,1 1-26 0,0 0-19 16,2 1-14-16,-3 1-10 0,2 1-11 0,2 1-12 0,-1 1-11 0,1 2-9 16,1-1-7-16,-1 2-7 0,2-1-4 0,0 5-2 0,-1-3-1 15,1 5-1-15,3-2-4 0,0 0-1 0,0 1-4 0,3 1-6 0,1 0-8 16,0 0-7-16,0 1-10 0,0-1-8 0,4-1-8 0,-2 0-8 0,2 1-6 15,2 0-6-15,-1-3-4 0,1-1-1 0,-2 0 3 0,4-1 6 16,-2-2 9-16,1-1 10 0,0-1 15 0,-2-1 18 0,1-2 19 0,1-2 20 16,-3-1 19-16,0-1 19 0,1-1 19 0,-1-1 20 0,-1 0 16 15,-3-2 16-15,1 0 10 0,-1-1 7 0,0-3 2 0,-3 3 2 0,1-3-1 16,-2 0-5-16,-2 1-5 0,2-3-10 0,-3 2-10 0,1 0-10 16,-2 1-13-16,1-1-12 0,1 1-13 0,-1-1-14 0,0 3-18 0,0 0-20 15,-1 2-26-15,1 1-29 0,0 0-38 0,1 0-38 0,1 2-41 0,-2 3-35 16,3 0-37-16,0 1-37 0,0 0-73 0,0 2-88 0,3 2-70 0,-2 0-60 15,4 1-27-15,-3 0-12 0</inkml:trace>
  <inkml:trace contextRef="#ctx0" brushRef="#br0" timeOffset="121775.5211">5894 3031 603 0,'-2'-3'632'0,"2"-2"6"15,0 1 5-15,0 1-95 0,0-1-145 0,0 1-110 0,2-2-91 0,-1 1-57 16,3 0-38-16,-1 0-24 0,6 1-17 0,-1-1-18 0,2-1-19 15,2 2-19-15,4-1-20 0,3-1-19 0,3 2-22 0,2-2-20 0,3 4-18 16,3-2-21-16,1 0-23 0,4 1-19 0,1 1-16 0,2 1-15 0,0 0-12 16,2 0-11-16,1 0-9 0,-1 0-3 0,-1 0-2 0,2 0 5 15,0 0 6-15,-3 0 11 0,3 0 11 0,-6 0 20 0,1 0 21 0,-1-2 31 16,-3 0 34-16,-2 2 38 0,-2-2 41 0,-4 1 38 0,-2-3 36 0,-6 3 31 16,-2-2 30-16,-3 0 26 0,-4-1 22 0,-3 1 18 0,-4-2 15 15,0 1 8-15,-4-1 5 0,-3-1-5 0,-1 1-6 0,-4-2-11 0,-1 2-15 16,-1-2-13-16,-2-1-14 0,0 3-16 0,0-1-14 0,1 0-15 15,-1 1-15-15,0 0-13 0,3 1-13 0,2 1-10 0,0 0-12 0,3 0-13 16,0 2-13-16,2-1-14 0,1 2-12 0,2 0-10 0,2 0-9 16,1 0-4-16,1 2-4 0,2 1-3 0,2 1-4 0,1 1-6 0,2 1-7 0,2 0-6 15,2 2-6-15,1-1-5 0,3 3-2 0,0 1-2 16,2-1 1-16,0 1-1 0,2-3-2 0,-1 5-1 0,-1-3-2 0,2 2 1 16,-4-1 2-16,2-1 4 0,-4 1 4 0,-2-3 6 0,1 2 7 0,-4 0 6 15,-1-1 6-15,-3 0 6 0,-2-1 3 0,-1 0 5 0,-2-1 4 0,-3 0 4 16,-2 1 3-16,-1-1 2 0,-5 1 4 0,0-1 1 0,-2-1 5 15,-3 2-4-15,-1 0-6 0,-1-2-15 0,1 2-21 0,-2 0-28 0,2-1-33 16,-2-1-50-16,4 0-61 0,1 0-93 0,0-1-109 0,4-2-68 16,1 4-47-16,3-2-24 0</inkml:trace>
  <inkml:trace contextRef="#ctx0" brushRef="#br0" timeOffset="122192.062">7204 2868 144 0,'-8'-8'614'0,"0"1"7"0,2 0 3 0,0 3 3 0,1 0-114 15,2-1-169-15,1 2-110 0,2 0-79 0,-1 1-43 0,1 2-28 16,1-3-16-16,1 3-11 0,1-2-10 0,0 2-10 0,3 0-10 0,-1 0-11 16,3 2-9-16,0-2-9 0,3 3-6 0,-2-3-6 0,3 5-5 15,2-3-3-15,-3 1-3 0,3 1 0 0,-1-1 0 0,-2 1-1 0,1 3 1 16,-2-3-2-16,1 1 0 0,-2-1-3 0,-2 1 1 0,-1 2 0 0,-1-1 0 15,1 0 0-15,-3 1 4 0,0-2 2 0,1 0 3 0,-3 1 3 16,-1 0 3-16,0 0 3 0,0 0 3 0,0-2 3 0,-3 0 1 0,1 3 4 16,-1-3 4-16,2 2 0 0,-4-2 1 0,2 1 0 0,0 0 0 15,1 0-1-15,1 0 0 0,-1 0-5 0,0-1-6 0,1 1-8 0,-1-1-7 16,2 1-10-16,0 1-11 0,2-1-11 0,-1 2-11 0,1-2-10 16,1 2-11-16,2-2-8 0,-2 0-7 0,3 2-6 0,1-2-2 15,-1 1-3-15,-1 0 5 0,1-1 6 0,2 1 5 0,-2 0 8 0,-1-1 5 16,0 0 10-16,1 1 9 0,0-1 9 0,-3-1 10 0,1 0 11 0,-3 1 10 15,1 2 9-15,-1-2 9 0,-1-2 10 0,-1 2 5 0,-1-1 5 0,-1 1 7 16,0 1 4-16,-3 0 7 0,-2-1 4 0,1 2 4 0,-1 0 3 16,-1-1-2-16,-2 2-6 0,1-2-14 0,-2 1-17 0,1-1-23 0,-1 0-27 0,0 2-39 15,1-2-46-15,3 0-56 0,-3 0-61 0,3-3-74 0,2 2-76 16,1 0-51-16,-1-2-37 0</inkml:trace>
  <inkml:trace contextRef="#ctx0" brushRef="#br0" timeOffset="122508.1706">7686 3028 550 0,'0'0'598'15,"-1"-2"-2"-15,1 2-2 0,0 0-92 0,0 0-138 0,-2 0-114 0,-1 2-101 16,0 0-64-16,-1-1-43 0,1 2-24 0,-3 1-13 0,2 0-8 16,-1 1-3-16,-2-2-2 0,2 4-1 0,-4-1 0 0,3 1 0 0,-1 2 0 15,1 1 1-15,1 1-1 0,-2-1-1 0,0 2-2 0,2-1 1 16,-1 1-7-16,3 2-7 0,0-2-8 0,1 1-12 0,0 0-12 0,2-2-12 15,0 1-13-15,2 2-14 0,1-4-11 0,0 2-10 0,2-2-9 0,0-1-9 16,1-2-4-16,2-1-2 0,0-2 5 0,0 1 8 0,2-4 12 16,0 1 16-16,0-4 21 0,-2-1 24 0,3 0 25 0,-3-1 26 15,3-4 26-15,-2 1 26 0,-1-3 24 0,0 0 26 0,0-2 21 0,0 0 16 16,-3 0 13-16,-2 0 11 0,0-2 5 0,0-1 5 0,-3 1-1 16,0-1-6-16,0 3-8 0,-3-1-8 0,0-1-11 0,0 0-15 0,-2 4-15 15,0-2-18-15,-1 1-18 0,0 2-15 0,-1 0-18 0,1 1-18 0,-2 1-26 16,0 0-28-16,0 4-34 0,0-1-40 0,-1 3-43 0,1 1-45 0,0 1-77 15,-3 1-92-15,3 1-92 0,0 3-93 0,0 0-48 0,1 1-27 16,0-2-8-16</inkml:trace>
  <inkml:trace contextRef="#ctx0" brushRef="#br0" timeOffset="122941.5081">8070 3178 407 0,'-3'-7'661'0,"1"4"3"0,2-3 1 0,0 1 1 0,2 1-123 16,0-2-183-16,1 3-123 0,2-2-96 0,1 2-51 0,3-1-32 16,-1 2-21-16,4-3-17 0,1 2-17 0,2-2-16 0,2 1-20 0,4 1-20 15,-1 2-22-15,4-2-23 0,1 2-23 0,2-1-24 0,-3 0-25 16,5 1-25-16,-1 1-21 0,-1-2-22 0,1 0-17 0,-1 2-14 0,0 0-6 15,0-2-3-15,-2 1 7 0,-1-1 12 0,-2 0 25 0,0 0 29 0,-4-1 37 16,0 0 36-16,-5 0 39 0,1 0 40 0,-6 0 39 0,0 1 41 16,-2-1 36-16,-3-1 36 0,-1 1 32 0,-2-2 26 0,-2 2 21 0,-2-1 14 15,-2-1 4-15,-1 2-2 0,-1-2-8 0,0 3-8 0,-1-3-11 16,-1 2-12-16,-1-1-15 0,0 1-12 0,2-1-17 0,-1 2-15 0,1-1-15 16,1 1-15-16,1 1-14 0,3-1-15 0,0 1-12 0,-1 1-11 15,3 0-8-15,0 1-8 0,2 1-5 0,0 1-2 0,2 0-4 0,1-1-1 16,1 3-3-16,1 1-1 0,0 0-2 0,3 1-2 0,0-2 2 15,1 4 1-15,1-1 0 0,0-1 0 0,0 2-2 0,2 2-1 0,-3-2-3 16,0 1-1-16,-1 0 0 0,2-1-1 0,-2 1 4 0,-4-3 4 0,1 2 5 16,-3 0 5-16,-1 0 7 0,-2 0 5 0,-4-2 6 0,0 3 4 15,-4 0-7-15,-2-2-10 0,-3 1-22 0,-1 1-28 0,-3 1-58 0,0-3-72 16,-4 1-104-16,2 1-120 0,-3 0-69 0,3-1-44 0,-1 0-25 16</inkml:trace>
  <inkml:trace contextRef="#ctx0" brushRef="#br0" timeOffset="130408.5639">3104 3460 72 0,'0'0'97'16,"0"-1"5"-16,0 1 0 0,0-2 0 0,0 2 0 0,0 0-1 15,0 0 1-15,0-1 2 0,0 1-1 0,0 0 0 0,0 0-3 0,0 0-2 16,0 0-5-16,0 0-6 0,0 0-6 0,0 0-7 0,0 0-4 0,0 0-5 15,0 0-4-15,0 0-4 0,0 0-5 0,0 0-4 0,0 0-4 16,0 0-3-16,0 0-4 0,0 0-2 0,0 0-3 0,0 0-1 0,3 0-2 0,-1 0-2 16,2 0-2-16,-2 0-3 0,-1 0-3 0,3 0-2 0,-1 0-2 15,0 0-3-15,2 0-2 0,3 0-2 0,1-2-2 0,4 1-4 0,1 1-1 16,2-2 0-16,4 1-3 0,1 1 0 0,3-2-3 0,4 1 1 0,2-1-2 16,0-1 0-16,4 2-1 0,-1-1-4 0,0-1-2 0,3 0-2 0,0 2-3 15,-2-1-4-15,0-1-5 0,1 1-6 0,0 2-5 0,-2-3-6 16,0 1-5-16,0 0-7 0,-3 2-5 0,0-1-10 0,-1 1-7 0,-2-1-5 15,0 1-9-15,-2 0-10 0,-3 0-11 0,-1 0-11 0,-4 0-11 0,-1 0-10 16,-3 0-7-16,-4 0-2 0,-1 1-5 0,-3-1-5 0,-4 1-13 16,-1-1-14-16</inkml:trace>
  <inkml:trace contextRef="#ctx0" brushRef="#br0" timeOffset="130692.2047">3211 3563 333 0,'-5'-4'328'0,"1"1"-74"0,-1 2-42 0,2-3-28 16,0 1-15-16,0 1-11 0,1-1-10 0,-1 3-7 0,3-4-11 0,-2 3-9 16,2 0-11-16,0-2-9 0,0 1-10 0,2 1-10 0,-2 1-10 0,1-2-11 15,1 1-11-15,1 1-8 0,-1-2-10 0,0 2-8 0,1 0-8 0,0 0-7 16,3 0-4-16,-1 0-7 0,1 0-1 0,2-1-4 0,4 1 0 0,3 0-1 15,0-2-1-15,5 1-2 0,2 1-1 0,3-2 1 0,2 0-2 16,3 1 0-16,1-2-2 0,1 2-1 0,3-1-2 0,0 1-3 0,1-2-7 16,1 1-3-16,0 2-8 0,1-3-8 0,-3 1-12 0,2 2-12 0,0 0-20 15,-4-2-23-15,2 0-20 0,-3 2-19 0,1 0-27 0,-4 0-30 0,-1 0-60 16,-3 2-73-16,-2 0-50 0,-3-2-40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04:07.903"/>
    </inkml:context>
    <inkml:brush xml:id="br0">
      <inkml:brushProperty name="width" value="0.05292" units="cm"/>
      <inkml:brushProperty name="height" value="0.05292" units="cm"/>
      <inkml:brushProperty name="color" value="#FF0000"/>
    </inkml:brush>
  </inkml:definitions>
  <inkml:trace contextRef="#ctx0" brushRef="#br0">8559 9540 360 0,'-2'-7'573'0,"0"4"9"0,1-4-59 0,-1 2-91 0,2 0-100 16,-1-2-103-16,-1 4-58 0,2-4-36 0,-2 2-16 0,2 0-9 0,0 0-4 0,0 0-5 0,0 0-6 15,0 0-3-15,0 1-6 0,0-1-5 16,0 3-5-16,-1-3-8 0,-2 2-5 0,3-1-4 0,-1 1-5 0,-1 3-4 0,2-2-1 15,-2 0-3-15,2 1-3 0,-1 1-3 16,-1 0-5-16,-1 0-5 0,1 0-6 0,1 0-7 0,-1 0-6 0,-1 0-5 0,1 1-7 16,1 1-5-16,-1-2-3 0,0 2-2 0,-2 1-3 15,1-1 0-15,1 3-1 0,-2 1 1 0,-1 0 2 0,-2 3 1 16,-2 1 2-16,-2 2 2 0,1 1 3 0,-2 6 1 0,-3-1 2 16,1 1 2-16,0 4 0 0,-3 0 2 0,2 3-2 0,0-2-1 0,-1 3-2 0,0-1-2 15,3-1-3-15,-2 2-4 0,2-3-3 0,3 2-4 16,-2-2-4-16,2-2-4 0,2 0-2 0,2 0-3 0,0-4-4 0,3 0-3 15,-1-4-4-15,4 1-3 0,0-2-1 0,0-3-1 0,2 0-1 16,1-2 3-16,2-3-1 0,-2-1-2 0,5-1-2 0,-2-1 1 0,2-4-1 16,0-1 3-16,3-1 2 0,0-4 3 0,2 1 5 0,-2-4 5 0,3 0 2 15,0-3 2-15,-1-1 2 0,1-2 3 0,-1-1 3 16,1 0 4-16,-1-1 5 0,-2 2 5 0,0-1 5 0,-2-1 5 0,0 3 6 16,0-3 5-16,-3 3 3 0,-1 1 2 0,1-1 5 0,-1 2 7 0,-1 4 6 0,-2 0 7 0,0 0 7 15,-1 2 5-15,-1 1 4 16,0 1 1-16,0 1-1 0,0 0 0 0,0 3-3 0,-1-1-8 0,1-1-5 15,-2 4-7-15,2 0-7 0,0 0-10 0,0 0-10 0,0 0-9 16,0 0-7-16,0 2-3 0,0 1-1 0,0 1 0 0,0-1 1 16,2 2 2-16,-1 3 0 0,-1-1 3 0,2 1 1 0,-1 2 5 0,-1 0 2 15,2 0 4-15,1 4 4 0,-1-1 2 0,0-1 2 0,-1 1-1 0,2-1-1 16,1-1-4-16,0 3-3 0,-1-1-3 0,0-1 1 0,2-1-1 16,-2 0-1-16,2 0 1 0,-2-3-2 0,2 1-2 0,-1-1-4 15,1 0-4-15,-2-4-5 0,2 2-8 0,0-3-4 0,0 0-4 0,2-1-7 16,-2-2-7-16,0 0-11 0,2-3-12 0,-1 0-14 0,3-2-11 0,-1-2-11 15,0-1-10-15,2-2-13 0,-1-2-11 0,1 0-15 0,-1-3-15 16,2-3-13-16,-3-2-12 0,0-1-7 0,1 0-3 0,-1-5 4 16,0 2 10-16,0 1 17 0,0-3 18 0,-2 0 23 0,1 3 25 0,-1-1 29 15,-1 0 29-15,-1 1 30 0,-1 3 30 0,-1-2 29 0,0 4 29 16,-1 2 27-16,-1-1 25 0,0 3 18 0,-1 2 14 0,-1-3 8 0,2 5 4 0,-2 0 0 16,-1 1-3-16,1 2-6 0,0-1-2 0,0 1-2 0,-1 0-2 15,2 2-4-15,-1 1-8 0,0-1-8 0,2 2-9 0,-1 1-8 16,-1-1-9-16,2 3-9 0,-2-2-8 0,2 2-9 0,0 0-10 0,0 0-8 15,0 0-9-15,-1 2-8 0,1-2-7 0,0 4-4 0,0-1 1 16,-2 2 0-16,2 0 2 0,0 3 2 0,-1 1-1 0,-1 2 2 16,2 2 1-16,-2 1 1 0,2 2-1 0,0 3 2 0,-1 1 2 15,1 3 0-15,0-1 0 0,0 2-4 0,0 2-5 0,0-1-6 0,0 2-7 0,0 0-4 16,1 1-9-16,-1-2-9 0,2 1-10 0,0-2-16 16,-1 3-17-16,2-5-19 0,2 1-19 0,0 1-19 0,0-4-23 0,1 0-20 0,0 0-23 15,-1-3-26-15,2-1-27 0,-1-2-31 0,3-1-28 16,-1-2-35-16,2-3-35 0,0-1-70 0,0-4-85 0,3-1-51 0,-1-3-35 15,1-3-7-15</inkml:trace>
  <inkml:trace contextRef="#ctx0" brushRef="#br0" timeOffset="220.1974">9069 9445 177 0,'-3'-14'593'0,"1"2"17"0,-2 1 17 15,-1 2-72-15,2 0-116 0,1 1-88 0,1 3-72 0,-1 0-44 0,-1-2-32 0,1 5-22 16,1-1-16-16,-1-1-16 0,2 4-18 0,0 0-16 0,0 0-17 0,0 2-15 15,0 1-14-15,0 1-13 0,0 1-10 0,0 3-9 16,2-1-6-16,-1 4-3 0,-1 1-1 0,2 1 1 0,-2 2 1 0,3 4 4 0,-3 0 3 16,2 0 1-16,-1 3 1 0,1 0-1 15,-2 0-2-15,2 2-4 0,-1 0-6 0,-1 2-3 0,2-3-5 0,-1 3-15 0,1 0-19 16,2-3-28-16,-2 4-34 0,0-2-41 16,-1 0-48-16,2-1-62 0,-1-3-72 0,3 0-124 0,-2 2-152 0,2-4-82 0,2 1-46 0,-2-5-24 15,3 2-12-15,0 0 3 0</inkml:trace>
  <inkml:trace contextRef="#ctx0" brushRef="#br0" timeOffset="970.3933">9828 9736 398 0,'-2'-3'563'0,"1"1"-24"0,-1-3-46 0,-2 2-85 0,1-1-104 0,-1 0-64 15,0 1-46-15,0-1-21 0,-1-1-13 0,2 3-7 0,-2 0-5 16,1-1-10-16,1 0-11 0,0 1-13 0,-1-1-14 0,1 2-12 0,0-1-13 16,0 2-11-16,0-2-10 0,-1 2-10 0,0 0-9 0,1 0-8 15,1 0-8-15,-1 2-4 0,0-2-5 0,0 3-2 0,-1-1-1 0,1-1-3 16,0 2 1-16,1-1-1 0,-2 1-1 0,-1-1 1 0,4 2-1 0,-1-1 1 15,0 0-2-15,-1 0 0 0,3-1 0 0,-1 1 1 16,-1 1-1-16,2-3 0 0,0 1 0 0,0-2 2 0,0 5 0 0,0-5 2 16,0 0 2-16,0 0 3 0,0 0 2 0,0 0 5 0,0 0 4 15,0 0 3-15,0 0 3 0,0 0 3 0,0 0 5 0,0 0 4 0,0-3 3 16,2 1 4-16,-1 2 0 0,-1-2-3 0,2 1-5 0,-2-1-9 16,1-1-8-16,-1-1-11 0,0 1-9 0,2-2-8 0,-2 0-10 0,0 0-8 15,2-1-8-15,-1-2-10 0,-1 3-11 0,0-4-9 0,2 1-8 0,-1 1 0 16,-1-2 0-16,2 4 3 0,-2-3 8 0,0 2 5 15,3 0 5-15,-2-1 4 0,-1 1 6 0,0 0 3 0,2-1 3 0,-2 2 6 16,2-2 7-16,-1 2 6 0,-1-2 3 0,2 2 5 0,-1-3 1 16,-1 2 2-16,2 0 2 0,-2-1 3 0,2 1 2 0,-2-2 3 0,1 0 3 0,-1 3 6 15,0-2 7-15,0 0 6 0,0 0 5 16,0 2 5-16,0-1 7 0,0 0 6 0,0 2 5 0,0-1 4 0,0 2 1 0,0-1-1 16,-1 1-2-16,-1 2-1 0,2-1-3 0,-2 0-7 0,2 2-9 0,0 0-7 15,0 0-7-15,0 2-8 0,0 0-8 0,0 2-5 0,0 0-4 16,0 2-2-16,0 2 0 0,2 2-2 0,-2 4 2 0,2-1 0 0,-1 4 1 0,1 2 1 15,-1 2 2-15,1 1 2 0,1 3 4 16,-1-1 0-16,1 2 0 0,1 0 0 0,-2 1-3 0,1 0 0 16,2 2-3-16,-2-4-3 0,-1 4-1 0,1-4-6 0,-1 3-7 0,-1-3-11 15,1-1-13-15,1-1-16 0,-1 1-16 0,0-4-18 0,0-1-19 0,-2 1-22 16,2-1-26-16,-1-3-29 0,-1-3-32 0,2 1-35 0,-1-2-36 16,-1-4-61-16,2 2-73 0,-2-3-71 0,2-5-70 0,-2-2-35 0,0 0-13 15</inkml:trace>
  <inkml:trace contextRef="#ctx0" brushRef="#br0" timeOffset="1670.4573">9559 9818 342 0,'-5'0'604'0,"-4"0"3"0,5 0 5 0,0 2-67 0,1 0-102 0,1-2-113 16,2 0-119-16,0 0-71 0,0 0-48 0,2 0-24 0,1 1-12 0,2-1-8 15,4 0-6-15,1 0-10 0,1 0-9 0,5 0-14 16,1-1-16-16,2 1-14 0,3-4-15 0,-1 1-18 0,4 1-18 0,0-1-21 0,2-1-19 15,2-3-22-15,-3-1-20 0,4 1-17 0,-3-1-15 16,0-2-8-16,-1 0-9 0,-1-1-1 0,0-1 3 0,-1 0 8 0,-2-1 11 16,-4-1 22-16,0-2 25 0,-5-1 28 0,-1 0 32 15,-5 1 35-15,1 1 33 0,-5-1 33 0,0 0 29 0,-3-1 28 0,-3 2 30 0,0-1 24 16,-3 3 22-16,-1-1 17 0,0 4 15 16,0 0 4-16,-1 0 3 0,0 2-3 0,-1 0-5 0,1 1-11 0,3 2-15 15,-1 0-14-15,1 2-14 0,-1 1-17 0,3 2-16 0,0 0-16 16,-1 2-14-16,1 1-13 0,1 2-14 0,-1 3-10 0,2 2-10 0,-1 2-7 15,0 1-3-15,1 6-3 0,-1 1 0 0,2 1-2 0,0 2 0 0,2 3-1 16,-1 0 2-16,-1 4-2 0,2-3-2 0,1 4-2 0,-1-2-2 16,1 2-2-16,0 1-3 0,-1-3-1 0,1 0-3 0,0 0 1 15,-1-1-1-15,0-1 2 0,0 0 2 0,1-3 0 0,-1-4 2 16,-2 1 1-16,2-1 1 0,-1-5 2 0,-1-1 3 0,2-2 2 0,-1 0 2 16,-1-3 2-16,2-3-2 0,-2-2-9 0,2-1-14 0,-2-3-10 0,1-4-8 15,1 0-7-15,1-5-8 0,0 1-2 0,-1-4-2 0,4-2-1 16,-1-1-2-16,-1-1-2 0,1-4-4 0,2 2-2 0,-1-1 1 0,0 1 6 0,1-2 13 0,-1 2 11 15,0 2 10-15,2-1 8 0,-2 3 7 16,-1 2 6-16,-2-1-1 0,2 4 0 0,-2 1-1 0,-1 1-1 16,1 3 1-16,0 1 2 0,-1 1 1 0,-2 2 3 0,1 0 3 15,1 3 0-15,-1 2 0 0,1 1-1 0,1 1 0 0,-1 1-1 0,-1 2-1 0,3 2 0 16,-1 2 3-16,0-1 1 0,0 2 1 0,0 1 1 16,0 0-1-16,0 2 0 0,2 0 1 0,0-2-2 0,-2 0-1 15,2 1 1-15,1-2 1 0,-1 0-1 0,1-1 0 0,-1-4 2 16,2 1-2-16,-1-3 1 0,3 1-1 0,-3-5-2 0,3 0-4 0,0-4-3 15,-1 0-4-15,1-4-3 0,1 0 0 0,1-5-2 0,-2-1-1 0,5 0 1 16,-4-4 2-16,1-1-1 0,0-1-1 0,0-4 2 0,-1 1 0 0,-1 1 6 16,-3-3 7-16,1 2 6 0,-2-3 5 0,0 4 8 0,-2-1 8 15,-1 0 6-15,-2 3 8 0,0 1 4 0,0 1 3 0,-4 1 5 16,1 1 3-16,0 3 1 0,-1 0 0 0,0 3-1 0,0 0-1 0,-2 2-3 16,0 1-1-16,1 3-7 0,-1 0-4 0,-1 1-8 0,-1 3-6 0,1 1-5 15,0 3-5-15,-1 2-5 0,2 1-3 0,-2 4-4 0,2-2-2 16,1 4-2-16,0 1-3 0,2-1-3 0,3 3-2 0,0-2-4 0,0 2-2 15,3-3-9-15,2 3-9 0,3-2-15 0,3-2-17 0,0 1-24 16,2 0-26-16,4-4-39 0,0-1-45 0,4-1-86 0,3-2-105 0,1-4-107 16,3 0-109-16,1-3-51 0,1-2-24 0,0-4-9 0,0-1 0 15</inkml:trace>
  <inkml:trace contextRef="#ctx0" brushRef="#br0" timeOffset="2188.3662">11342 9709 502 0,'-6'-3'553'15,"3"2"8"-15,-2-1-76 0,2 0-120 0,-2 0-98 0,0 0-83 16,2 1-48-16,-3-1-28 0,3-1-13 0,0 2-3 0,-2-1-5 16,3-1 0-16,-3 3-7 0,2-2-8 0,0 1-9 0,-3 1-9 0,1 0-7 15,2 1-5-15,-2 1-5 0,2 1-5 0,-2 0-2 16,0 2-3-16,0 0-1 0,-2 2-1 0,1 0 1 0,-1 2 1 0,2 0 0 0,-2 3 0 16,0 1 0-16,3 0-1 0,-1 2-2 0,0 0-2 0,2-1-1 0,1 4-3 15,-1-2-2-15,3 1-2 0,3 0-2 0,-1 2-2 16,1-2-1-16,2-2-1 0,0 2-1 0,1-3-1 0,1 2-3 0,2-3-4 0,0-1-6 0,1 0-7 15,2-2-9-15,1 0-10 0,1-1-12 16,-1-3-12-16,2 1-14 0,0-4-13 0,0 0-16 0,0-3-15 0,0 0-19 0,-2-3-20 16,0 0-17-16,1-1-18 0,-3-4-17 0,2 0-18 15,-4-1-23-15,-1-4-28 0,-1 1-23 0,0-3-21 0,-2 1-39 0,-2-5-46 0,-1 0-20 16,-2-1-7-16</inkml:trace>
  <inkml:trace contextRef="#ctx0" brushRef="#br0" timeOffset="2382.0271">11333 9419 435 0,'-10'-20'479'0,"1"1"13"15,0 0-52-15,2 4-85 0,1 0-68 0,-1 3-61 0,2 0-40 16,0 3-29-16,1 1-17 0,1-1-15 0,1 6-12 0,-1-2-8 16,3-2-8-16,-1 5-7 0,-1-1-8 0,2 1-10 0,0-1-7 0,0 3-6 15,0 0-7-15,0 0-4 0,0 0-7 0,0 0-4 16,0 0-3-16,0 0-5 0,0 0-3 0,0 0-3 0,0 0-5 0,0 0-5 0,0 0-4 16,0 0-3-16,0 0-4 0,0 0-3 0,0 0-3 15,0 2-3-15,0-1-6 0,0 1-6 0,2 1-14 0,-1-2-17 0,1 2-23 0,-1 0-28 16,1 0-38-16,1 1-40 0,1-1-60 0,1 1-74 0,0 1-95 0,2 0-108 0,-1 2-55 15,1-2-32-15,2 1-14 0</inkml:trace>
  <inkml:trace contextRef="#ctx0" brushRef="#br0" timeOffset="2670.1316">11582 9334 33 0,'-4'-8'663'16,"-1"1"2"-16,2 1 1 0,0 0 2 0,0 2 0 0,1-2-130 0,0 2-196 16,1 1-121-16,-1 1-86 0,2 2-53 0,0 0-38 0,0 0-20 15,2 2-7-15,-1 1-7 0,3 1-3 0,0 4-4 0,0 0-4 16,0 3-2-16,2 1 0 0,1 5-2 0,-1 3 2 0,1 1 3 0,-1 3 4 16,0 1 5-16,0 4 5 0,-1 0 1 0,-2 2 2 0,1-1 0 15,-1 1-1-15,-2 2-1 0,-1-3-1 0,0 4-3 0,0-5-2 0,0 2-1 16,0-3-2-16,-1 0-2 0,1-1-1 0,0-1-6 0,0-2-4 0,0 0-10 15,1-3-14-15,-1-1-15 0,2-3-18 0,2 3-20 16,-2-6-23-16,1-1-28 0,2-2-32 0,0-1-41 0,1-3-46 0,1 0-87 16,3-2-108-16,-2-4-81 0,1-1-70 0,1-1-28 0,0-4-8 15</inkml:trace>
  <inkml:trace contextRef="#ctx0" brushRef="#br0" timeOffset="2822.3674">11557 9701 497 0,'-14'0'613'0,"6"0"1"16,0 0-7-16,2 0-13 0,0 0-128 0,1 0-184 0,3 0-111 16,1 2-75-16,1-2-42 0,1 0-25 0,1 2-18 0,4-1-15 0,2-1-15 15,2 2-16-15,-1-1-23 0,8 2-26 0,-1-3-38 16,5 2-43-16,1-2-69 0,3 1-79 0,-1-1-89 0,6 0-92 0,0-1-50 0,-1 1-30 16,1-2-9-16</inkml:trace>
  <inkml:trace contextRef="#ctx0" brushRef="#br0" timeOffset="3886.3223">11943 9818 209 0,'-6'7'495'0,"1"-1"-7"0,0 0-11 15,2-2-100-15,0 1-144 0,1 0-85 0,0 0-53 0,2 0-29 0,2-1-13 16,1 0-6-16,0 1-1 0,2-1-1 0,2 1 0 0,-1-2-4 16,5 1-5-16,-1-1-9 0,-1-1-9 0,4 0-9 15,-1-2-12-15,2 0-12 0,-2-2-11 0,1 0-7 0,0-1-3 0,-1-1-1 16,0-1 2-16,1 0 2 0,-2-2-1 0,-2 0 2 0,-1-2 4 0,0 0 8 15,-2 0 7-15,-3-1 11 0,-1 0 15 0,0 1 14 0,-4-1 18 16,0 1 12-16,-1-2 11 0,-3 4 3 0,-2-2 1 0,2 2 4 0,-2 1 5 16,-3-1 2-16,1 2 3 0,-1 1-1 0,-1 1 1 0,-1 1-5 0,-1 2-6 15,1 2-8-15,1 1-10 0,-1-1-8 0,0 3-8 16,1 0-6-16,0 2-6 0,0 1-3 0,4 2-5 0,0 0-4 0,0 1-2 0,2 1-4 16,1 5-1-16,2-2-1 0,1 1-2 0,2 0-3 15,2 2-1-15,1-1-4 0,2 1-5 0,4-2-5 0,-1 1-8 0,0 0-10 16,5 0-10-16,-2-3-12 0,3 1-10 0,-1-3-9 0,1 0-7 0,0-2-6 0,1-1-7 15,0-1-7-15,0-2-6 0,0-3-7 0,0-1-9 16,0-2 1-16,-2-2 4 0,4-3 10 0,-4-1 13 0,1-2 14 0,1-4 18 0,-2 0 12 16,0-3 13-16,-1 0 12 0,0-1 13 15,-2-1 16-15,-1-2 17 0,0 0 21 0,-1-1 25 0,-3 0 21 16,0 1 18-16,1-1 13 0,-3 2 11 0,0 0 9 0,1 2 6 0,-3 1 7 0,2 2 5 0,-1 0 5 0,0 3 0 16,-1 0-3-16,1 3-7 0,0 0-13 15,-2 1-15-15,1 2-18 0,-1 1-20 0,2 1-17 0,-1 1-17 16,-1 1-13-16,0 1-13 0,3 1-12 0,0 1-14 0,-1-1-9 15,-1 5-8-15,3 1-3 0,-1-1-2 0,0 3 0 0,0 2 1 0,1 0 2 0,-3 2 5 16,2-1 2-16,2 3 2 0,-2 0 1 0,-2-1-1 16,1 0 0-16,-2 0 1 0,2-1 0 0,-2 2-1 0,0-3 2 0,0-1 2 0,0 0 2 15,-2-2 4-15,2 0 6 0,-2-3 6 16,2 1 7-16,0-4 9 0,0-1 0 0,0 0-1 0,0-3-3 0,0 0-5 0,0-1-2 16,0-1-2-16,2-5-4 0,-2-3-4 0,3 2-9 0,-1-4-10 15,1 0-13-15,0-3-17 0,2 0-14 0,3-1-13 0,-2-1-8 16,2-3-5-16,0 2 0 0,3 1 1 0,-1-2-1 0,-1 1 1 0,5 0 2 0,-3 2 0 15,-1 0 5-15,2 3 7 0,0 1 9 0,-2 2 11 16,0 2 8-16,0 1 9 0,0 1 7 0,-2 3 5 0,0-1 5 16,-1 4 4-16,0 2 0 0,-2 1 3 0,0 2 1 0,2 2 4 0,-3 1 0 15,0 0-1-15,-1 3 0 0,1 1-2 0,-2 0-1 0,-1 4-2 16,-1-2 1-16,0 1-2 0,0 2 2 0,0 0 1 0,0 0 1 16,-1 0 2-16,-1 0 0 0,2 0 1 0,-2-2 2 0,2 0-1 0,-2-2 3 15,0 0 1-15,2-1 7 0,0-3 5 0,0-1 7 0,0 1 9 16,0-5 2-16,4 0 1 0,-2-2-6 0,1-2-11 0,0-2-9 15,2-2-6-15,2-2-7 0,1-1-6 0,1-3-6 0,-1-2-8 0,3 0-8 16,0-3-11-16,0 1-14 0,0-3-16 0,2-2-8 0,-2 1-3 16,3 0 3-16,-3 0 6 0,-1 1 7 0,4 0 10 0,-4 1 8 0,0 1 9 15,0 0 10-15,-2 3 9 0,0 1 10 0,1 2 9 0,-3 3 11 16,-1 2 14-16,-1-1 6 0,0 4 7 0,-2 1 5 0,2 1 2 0,-1 2 0 16,1 2-1-16,1 0-4 0,-4 3-1 0,1-1-4 0,-1 3-6 15,1 0-4-15,1 1-5 0,-1 0-3 0,-1 2-5 0,1 0-4 0,0-1-6 16,-1 2-10-16,-1-1-12 0,4-1-15 0,-2 2-13 0,0-4-15 15,-1 2-15-15,3-2-12 0,-1-1-11 0,0-1-15 0,3 0-14 16,-1-4-17-16,1-1-15 0,2-3-10 0,0 0-6 0,0-3 3 0,3-1 7 16,0-4 18-16,0 0 22 0,0-1 24 0,2-4 23 0,-1 0 22 15,-2-2 23-15,1-2 26 0,2 0 27 0,-4-2 29 0,1 1 30 0,-1-1 27 16,-2 0 29-16,-1 0 25 0,0 1 25 0,-1-1 19 0,-2 0 11 16,-2 4 11-16,1 0 9 0,-2 2 5 0,0 0 4 0,0 3-3 0,-2 1-2 0,1-1-11 15,-1 3-13-15,-2 1-16 0,1 1-18 0,0 1-23 0,-1 1-23 16,0 3-24-16,-1 0-23 0,1 0-20 15,0 3-19-15,-2 1-15 0,1 2-17 0,0 1-9 0,0 3-11 0,0 2-6 0,-1 0-6 16,2 3-6-16,-1 0-6 0,3 3-7 0,-1-1-6 0,3 0-9 16,2 2-8-16,-1-1-11 0,4 3-10 0,1-3-9 0,0 0-8 0,3 0-5 15,0-1-2-15,2 2-1 0,0-3 1 0,0-1 5 16,3-2 6-16,-4 1 7 0,4 0 9 0,-4-3 13 0,-1 0 12 0,0-2 16 0,-2-1 15 16,-1 0 14-16,-1-1 15 0,-2-2 9 0,-3-1 10 0,0 1 6 0,-1-2 5 0,-3 1-4 15,-4-3-10-15,0 1-16 0,-2-2-22 0,-3 0-40 16,-4 0-51-16,0-2-111 0,-4 2-142 0,-1-3-104 0,-1 1-87 0,-1 1-49 15,1-3-27-15,-1 1-17 0</inkml:trace>
  <inkml:trace contextRef="#ctx0" brushRef="#br0" timeOffset="4670.0741">14355 9631 144 0,'2'-5'598'0,"-2"1"4"0,-4 0 5 0,1-1 7 0,0 0-106 0,-5 3-163 0,2-2-102 16,0 0-73-16,-3 1-43 0,0 1-28 15,-2 2-12-15,-2 0-5 0,1 0-2 0,-1 0-1 0,-2 4-6 0,-2 1-7 0,0 0-6 16,1 3-7-16,-1 1-7 0,-2 0-7 0,3 2-5 16,-1 1-6-16,1 4-5 0,0 0-5 0,2-1-5 0,0 3-3 0,3 1-3 15,1-1-4-15,1 0-4 0,2 2-2 0,3-1-5 0,2-1-7 0,2 0-6 0,0-1-8 16,3 0-6-16,4-2-7 0,-1-2-4 0,3 0-4 15,-1-2-4-15,2-2-6 0,2-2-4 0,0 0-5 0,0-4-2 16,-1-1-2-16,2-2 3 0,1-2 7 0,-3-1 7 0,3-4 9 16,-1 0 12-16,-2-2 11 0,2-3 14 0,-2 0 15 0,0-3 14 0,-5 0 17 0,2-2 20 15,-1 2 21-15,-3-1 18 0,1-1 20 16,-1 2 13-16,-2 1 10 0,1 1 4 0,-1 2 5 0,-1 1-4 0,-1-2-7 0,0 5-10 16,0 2-14-16,0-2-14 0,2 2-16 0,-2 1-19 15,2 3-20-15,-1-1-18 0,-1 2-17 0,2 2-13 0,0 0-11 0,1 3-12 16,0 0-13-16,1 4-13 0,1-1-12 0,0 4-12 0,1-1-14 15,1 1-13-15,0 1-16 0,1 2-15 0,0 1-18 0,0 0-20 16,1-1-23-16,0 1-24 0,-1 0-24 0,1-1-17 0,-3-2-14 0,2-1-5 16,0 0-1-16,-1-3 2 0,0 1 4 0,-2-5 5 0,1-1 4 0,-1-1 19 15,-1-3 23-15,1 0 37 0,-1-3 43 0,-3-2 44 0,2-4 49 16,-1 2 41-16,-2-3 43 0,2-2 34 0,-1 0 31 0,-1-5 27 16,2 2 27-16,-1 1 25 0,1-3 27 0,0 1 15 0,1 0 11 0,0-1-2 15,3 2-10-15,-1 0-11 0,1 0-15 0,-1 0-15 0,2 1-15 16,0 4-16-16,-1-1-16 0,3 2-16 0,-3 0-14 0,3 2-12 0,-1 1-12 15,0 2-13-15,2 1-13 0,1 1-15 0,-2 2-11 0,1 2-13 16,1 1-10-16,-2 1-8 0,2 4-5 0,-1-1-4 0,-1 2-1 0,-1 1-1 16,1 2 0-16,-1 1 1 0,-3-1-2 0,0 3 2 0,0 1 0 15,-2-3 3-15,1 1 1 0,-2 0 4 0,0 1 2 0,-2-4 3 16,0 1 3-16,0-3 11 0,-2 0 12 0,2-2 16 0,-2 0 18 0,2-2 16 16,-1-2 12-16,-2 1 8 0,3-4 5 0,-1 0 2 0,1-4 1 0,-2 1-1 15,2-4-3-15,0 0-8 0,2-3-11 0,-1 0-19 0,3 0-27 16,1-4-31-16,0 0-34 0,3-3-30 0,0 2-30 0,4-2-25 15,-2 1-25-15,4-1-24 0,1 2-25 0,-2 0-23 0,2 0-27 0,2 4-22 16,-1-1-24-16,3 0-28 0,-3 5-33 0,1-1-51 0,-1 4-58 0,1 1-36 16,2 0-27-16,-4 3-8 0</inkml:trace>
  <inkml:trace contextRef="#ctx0" brushRef="#br0" timeOffset="4999.9674">15068 9778 383 0,'-3'6'635'0,"0"-3"0"16,-1 0-7-16,1 0-67 0,0-2-95 0,1 3-74 0,-1-3-63 0,2-1-49 0,1 2-43 15,-2-2-33-15,2 0-24 0,0 0-24 0,0 0-25 0,0 0-23 16,0 0-22-16,2 0-23 0,-2 2-23 0,1 1-25 0,-1-3-29 16,3 0-22-16,-1 2-20 0,1-2-16 0,0 2-14 0,2-2-12 0,-2 0-13 15,2 0-9-15,3 0-9 0,-2 0-10 0,2 0-6 16,0 0-4-16,1 0-4 0,1 0 1 0,-2 0 3 0,3 0 4 0,0-2 2 0,-3 0 4 16,3-3 4-16,-1 3 3 0,-1-3 5 0,0 1 4 0,-1-2 6 0,-1 0 9 15,-1-1 10-15,0-2 17 0,-3 0 17 0,1-1 20 0,-3 0 22 16,-1 1 21-16,-1 0 21 0,-1 0 19 0,-3 2 18 0,-1-1 17 0,1 2 19 15,-3 1 20-15,0 0 18 0,-4-2 16 0,1 4 11 16,-2 1 9-16,-1 2 6 0,-2 0 0 0,0 0-2 0,-1 2-5 0,1 3-9 0,0 0-6 16,0 2-7-16,-1 2-7 0,4 0-9 15,-2 3-8-15,4 0-11 0,1 2-11 0,-1 1-12 0,5 1-11 0,-1 2-16 0,4 1-10 16,1 0-10-16,2 0-8 0,4-1-4 0,1 3-9 0,4-1-7 0,3-2-14 16,1 0-14-16,5-1-23 0,1-1-30 0,4-1-39 15,1-3-46-15,6-2-67 0,2-4-79 0,3-2-123 0,1-2-145 0,2-4-76 16,4-1-45-16,1-4-20 0,1-1-10 0,-1-3 1 0</inkml:trace>
  <inkml:trace contextRef="#ctx0" brushRef="#br0" timeOffset="6000.0024">16342 9861 639 0,'-8'-6'769'0,"2"0"-17"15,-1 1-31-15,0-1-92 0,2 0-122 0,0 1-135 0,3-4-141 16,-1 4-79-16,3-2-48 0,-1 0-25 0,1-1-15 0,1 1-9 0,2-2-7 0,1 0-10 16,0 0-9-16,6-1-11 0,-2-2-12 0,1 1-13 0,5-1-12 0,1 0-11 0,2-1-14 15,1-2-13-15,0-1-11 0,4 0-13 16,-2-2-10-16,0-1-12 0,0-3-11 0,0 3-11 0,-2-5-10 0,0 1-8 15,-1-3-8-15,0-3-8 0,-4 0-7 16,0-1-1-16,-4-3 4 0,-1-1 5 0,-1 0 4 0,-2-5 12 0,-5 3 16 0,0-3 21 0,-4 3 26 16,0-3 31-16,-3 5 31 0,1-2 27 0,-3 3 23 15,-1 3 21-15,0 2 21 0,0 3 13 0,-2 3 8 0,4 3 4 0,-2 1 1 0,1 5-2 16,1 0-6-16,0 4-8 0,1 2-13 0,-1 2-14 0,1 5-13 0,3 2-10 0,-4 3-10 16,2 4-6-16,-1 3-3 15,2 4-3-15,-3 5 1 0,2 1 2 0,2 7 2 0,-3 2 3 0,4 5 5 16,-2 1 2-16,3 2 2 0,-1 2 2 0,2 5-1 0,-2-1 0 15,3 1-1-15,0 1-3 0,0-1-2 0,0 2-4 0,0-2-4 16,3 0-3-16,-3-3-3 0,0-1-2 0,1-1-1 0,-1-3-3 16,0-3-1-16,0 0-1 0,0-5-1 0,0-2 1 0,0-1 0 0,0-4 3 15,0-3 3-15,0-2 6 0,0-2 9 0,0-3 7 0,0-1 11 0,2-4 1 16,-1-2 0-16,-1-4-6 0,2 0-8 0,1-4-7 0,1 0-5 16,0-4-5-16,1-2-7 0,0-4-4 0,6-1-5 0,-2-3-6 15,1 0-6-15,2 0-8 0,1-3-8 0,0 0-3 0,-1 1 2 0,2 0 8 16,-1 0 13-16,0 1 10 0,-1 3 9 0,1 0 6 0,-2 2 4 15,-1 2 2-15,-1 0 0 0,0 2 1 0,-1 4 0 0,-3-1 0 0,0 3 0 16,2 1 0-16,-4 2 1 0,1 3-3 0,3-1-3 0,-3 2-2 16,1 2-4-16,0 3 0 0,1-1 0 0,0 1 0 0,1 2 1 0,-1 0 0 15,2 0-1-15,1 2-3 0,-1-1-4 0,0 1-6 0,1-2-3 0,1 0-10 16,0 0-11-16,0-2-11 0,0 1-9 0,2-4-13 16,1 1-12-16,-1-3-14 0,1-1-14 0,0-1-11 0,0-2-10 0,3-1-4 0,-2-3-3 15,2 0 2-15,-2-1 4 0,4-4 9 0,-4 0 13 0,0-2 13 16,-3 0 15-16,3-4 16 0,-4 2 18 0,-2-1 23 0,-2-1 25 15,0-1 20-15,-1 1 19 0,-5-2 17 0,0 2 12 0,0 0 10 0,-5 0 7 16,1 1 5-16,-1 1 6 0,0 0 1 0,-1 1-1 16,-1 2-2-16,3 0-5 0,-5 2-11 0,2 0-12 0,1 0-12 0,-1 2-13 15,1 5-7-15,1-3-8 0,1 3-8 0,-1 0-7 0,-2 3-5 16,3-1-5-16,-2 3-4 0,1 2-4 0,0 1-3 0,0 1 0 0,0 1 2 0,0 2 2 16,-2 0 3-16,2 2 0 0,2-1 1 0,-2 2 0 15,4-2 0-15,-3 2-1 0,3 0 1 0,-1 2-1 0,2-2-1 0,0-2-1 16,2 2-3-16,-1 0-3 0,3-3-5 0,-3 0-5 0,2-2-6 0,2-1-6 0,0 0-5 15,2-2-7-15,-2 1-5 0,0-5-5 0,3 2-5 16,-1-1-6-16,2-4-7 0,0 0-7 0,1 0-4 0,1-4-4 0,-2-1 1 0,4 2 4 16,-2-5 1-16,0-1 1 0,2 0 1 15,-2-1 5-15,-1-2 0 0,-4-3 1 0,3 1 4 0,-4-1 4 16,-2 0 8-16,0-1 9 0,1-1 8 0,-4 0 6 0,-4 2 3 0,1-1 2 16,-2 1 4-16,-1 1 3 0,-2-1 3 0,0 4 1 0,-1 0 2 0,-2 2 1 15,1 2 2-15,-1-1-2 0,0 3-9 0,-2 1-13 0,4 3-18 16,-2 1-21-16,1 1-28 0,-1 3-35 0,0-1-47 0,3 4-53 15,2 0-77-15,-1 1-84 0,2 1-54 0,0-2-36 0</inkml:trace>
  <inkml:trace contextRef="#ctx0" brushRef="#br0" timeOffset="6553.1845">17243 9658 366 0,'1'-5'644'16,"1"-4"12"-16,-2 4 14 0,0-3-52 0,0 3-87 0,0 0-108 0,0 0-121 0,0 2-74 0,0-2-56 15,0 3-38-15,2 1-31 0,-1-1-20 0,-1 2-15 16,4 0-15-16,-3 0-16 0,3 3-15 0,0-1-14 0,-1 3-12 0,0 1-11 0,4 1-4 16,-3 1-5-16,1-1-1 0,3 5-1 15,-2-2 1-15,-1 2 2 0,0 1 1 0,0-1 1 0,-1 2-2 16,2-2-1-16,-3 2-1 0,-1 1-2 0,1-2-3 0,-1-1-1 0,0-1-1 16,-2 1 0-16,0 0 0 0,0-2 3 0,-2-2 5 0,0 0 7 0,2-2 6 15,-1 0 7-15,-1-1 5 0,2-2 4 0,-2-2 2 0,-1 1-2 16,3-2-1-16,-1-2 0 0,-1-1-1 0,2 0-1 0,-3-2-5 15,3 0-5-15,0-3-9 0,3 0-9 0,-1-4-11 0,1 2-12 0,0 0-10 0,4-2-6 0,-3 0-5 16,4 0-2-16,0 0 0 0,2-2 1 16,-2 2-1-16,2 2 0 0,0-1 5 0,0 2 4 0,2 0 6 0,-2 2 9 15,-1-1 8-15,0 3 8 0,1 0 6 0,0 1 7 16,-1 1 8-16,-1 1 6 0,-2 2 8 0,2 2 1 0,0-2 4 0,-2 3 3 0,-1 1 3 0,0 1 0 16,-2 2 1-16,2-1 0 0,-2 1-1 0,1 2 2 0,-2 0-1 0,0 0-3 15,-1 2-2-15,-1-1-2 0,2 2-2 0,-2 0-2 16,0 0-1-16,-2-1 0 0,2 0-2 0,-1-1 0 0,-1 2 0 0,0-2 1 15,2-1 3-15,-4 0 3 0,4-1 6 16,-1-4 10-16,1 2 12 0,-2-3 12 0,2 0 9 0,0-2 3 0,0-1 2 0,0 0 0 0,2-1-1 16,-1-2-2-16,3-3 0 0,-2 0-2 15,3-1-3-15,1-3-5 0,-1-1-10 0,0-1-9 0,4 0-15 0,-1-2-18 16,0 1-9-16,5-2-2 0,-4-1-2 0,1 2 1 0,2 0 3 0,-1 1 2 16,1 1 3-16,0 0 4 0,-1 2 2 0,2 1 3 0,-4 1 4 15,-1 1 1-15,0 3 6 0,3 0 5 0,-4 2 2 0,1 2 0 16,-4 0-1-16,4 3-2 0,-3 2-1 0,0 0 0 0,1 2-4 0,-3 2-2 0,2-1-1 15,-1 5-1-15,1-3-1 0,-2 4-1 0,1 0-11 0,-1 2-13 16,-2-1-22-16,3 1-29 0,-4 2-42 0,0-1-54 0,0 2-91 16,0 1-115-16,-4-2-105 0,3 0-101 0,-2-1-51 0,-1 0-27 15,1-2-13-15</inkml:trace>
  <inkml:trace contextRef="#ctx0" brushRef="#br0" timeOffset="7069.9611">18101 9603 256 0,'0'-5'586'0,"-1"2"-5"0,-1 1-19 15,0-1-68-15,1 3-95 0,-1-2-76 0,-1 2-68 0,1-2-44 16,-1 2-32-16,0 0-22 0,0 0-15 0,-1 2-15 0,0-2-14 0,-1 2-15 16,1 1-16-16,-1 1-14 0,-2 2-14 0,2-2-11 0,-4 4-11 15,3-1-8-15,-4 2-4 0,1 0-6 0,3 2-1 0,-1 1-3 0,-1 0-2 16,1 0-2-16,0 1-2 0,3 1-2 0,0-2-1 0,-1 2-3 0,2 2-3 15,2-3-3-15,-1-1-3 0,2 1-6 0,2 1-5 0,-1-2-6 16,1 0-7-16,1-1-8 0,0-3-9 0,2 2-6 0,-2-3-6 0,2-1-7 16,4 1-6-16,-4-3-3 0,3 1-1 0,-1-5-3 15,2 3-1-15,-1-6 0 0,1 3 5 0,0-5 7 0,1 1 7 0,-2-3 8 0,4-1 10 16,-3-2 10-16,-3 0 7 0,2-3 7 0,-1-2 5 16,0 0 5-16,-2-1 6 0,0 0 10 0,-4-2 10 0,1-2 5 0,-2 2 4 15,-2 0 4-15,1 1 2 0,-3-2 1 0,1 2 0 0,-2 3 1 0,0 0-1 0,0 1-1 16,0 0 0-16,-2 4-3 0,3-1-5 0,-4 3-4 15,3 2-9-15,0 1-6 0,-1 2-7 0,3 2-10 16,0 0-10-16,-1 3-15 0,0 3-16 0,3-2-20 0,-1 4-19 0,2 3-20 16,2-1-20-16,-1 2-22 0,5 0-23 0,0 2-26 0,1-1-27 0,3 1-23 15,0 1-22-15,3 0-17 0,1-2-15 0,1 0-18 0,0 2-22 16,1-3-21-16</inkml:trace>
  <inkml:trace contextRef="#ctx0" brushRef="#br0" timeOffset="7553.2566">18495 9750 12 0,'6'-10'399'0,"0"-4"-31"0,-3 4-34 16,1-1-37-16,-3 0-24 0,-1-2-21 0,0 0-17 0,-1 1-16 0,-1 2-13 0,-1-2-14 0,0 2-12 16,-5 1-11-16,3 0-11 0,0 0-14 15,-1 2-15-15,0-2-17 0,-4 6-15 0,4-2-17 0,-2 1-15 0,0 3-12 0,-1-1-12 16,-1 2-11-16,2 3-10 0,-3 1-7 0,3 1-7 0,-1-2-2 0,-2 6-3 0,1 1 0 16,2-2 0-16,0 3 0 0,1 1 0 0,0 0 1 15,2 1-5-15,1 1 0 0,0 1-6 0,3-1-6 16,-1-1-5-16,2 1-6 0,2-2-3 0,1 2-5 0,0-3-2 0,2 0-1 15,2-2-3-15,-3-2-3 0,4 1-1 0,-2-5 0 0,2 4 1 0,0-5 3 0,3 1 5 16,-3-3 6-16,0-2 7 0,3 1 9 0,-1-3 7 16,-1-1 7-16,0-2 6 0,1 0 5 0,-2-2 10 15,0 0 8-15,1-2 7 0,-1 0 8 0,-1-1 9 0,-1 0 12 0,0 0 10 16,-1 0 13-16,0 0 10 0,-2 0 12 0,0 0 10 0,0 2 7 0,1 0 4 0,-3 3-1 16,-1-1-5-16,2 4-9 0,-1-1-9 0,-1 1-11 15,0 2-13-15,0 1-12 0,0 1-12 0,0 1-12 0,0 4-13 0,0 1-15 16,0 1-12-16,0 2-11 0,0 4-7 0,0 2-5 0,3 2-1 0,-1 3 3 0,-2 1 2 15,1 6 4-15,-1 1 1 0,2 2 0 16,-1 3 0-16,-1 1 1 0,2 4 0 0,-2 2-4 0,0 1-5 0,0 2-7 0,0 1-5 16,-2 3-4-16,-1-2-4 0,0 5-3 0,-3 1-4 15,-2-2-3-15,-2 1-1 0,-2 1-1 0,-2-4-1 0,-4 1-2 16,-1-2 0-16,-4-2 4 0,-1-3 6 0,-3-5 8 0,-1-3 8 0,-2-6 7 16,-2-3 8-16,2-4 8 0,-2-6 7 0,-1-5 5 0,3-4 7 15,0-5 5-15,2-5 3 0,3-6 1 0,0-4 1 0,2-2 0 16,2-4-4-16,5-4-1 0,2-4-6 0,3-1-10 0,5-5-14 0,1 1-14 15,5-4-20-15,6-1-21 0,2 0-24 0,4-1-24 0,5-2-25 16,3 1-24-16,3-1-28 0,3 2-28 0,4-1-33 0,2 1-38 0,5 2-39 16,-2 2-41-16,4 0-54 0,0 5-60 0,-1-2-39 0,3 4-26 0,-3 3-6 15</inkml:trace>
  <inkml:trace contextRef="#ctx0" brushRef="#br0" timeOffset="7950.2819">18675 9762 559 0,'-3'-2'587'16,"0"0"16"-16,-1 0-53 0,1 1-85 0,2-1-87 0,-1 1-85 0,0-1-50 0,2 2-33 16,-1-2-23-16,-2 1-13 0,3 1-17 0,0 0-15 15,0 0-17-15,0 0-19 0,0 0-20 0,0 0-18 0,0 0-19 0,0 0-18 0,3 1-16 16,-2 1-12-16,1-2-10 0,0 3-7 0,-1-1-3 0,2-1-1 16,1 1-1-16,-3 0 0 0,2 1 0 0,2 2 0 0,-1-2-2 15,1 1-3-15,2-1-3 0,-1 2-6 0,2-1-7 16,0-1-9-16,0 1-8 0,0 0-8 0,2-3-9 0,0 1-10 0,2 0-7 15,-3 1-9-15,5-3-8 0,-1 0-8 0,1 0-2 0,-1 0 1 0,2-3 7 0,-2 1 7 16,1 0 12-16,1-3 10 0,-4 1 9 0,1 0 10 16,-4-2 13-16,2 0 13 0,-3-2 13 0,-2 0 13 0,0 2 14 0,-3-3 11 0,-1 1 11 15,-2-1 10-15,-1-1 6 0,-3 2 3 0,0-1 4 16,1-2 4-16,-6 4 2 0,-1-2 5 0,2 0 0 0,-4 2-1 0,4-1 0 16,-7 0 0-16,5 2 0 0,-3 2-2 0,-1 0-4 0,4 2-3 0,-3-1-6 15,1 3-6-15,3 0-4 0,-2 1-4 0,3 2-4 0,0 0-4 16,-1 3-1-16,3-1-5 0,1 4-1 0,-1-1-1 0,3 1-3 0,-1 3 0 0,4-1 0 15,-1 0 2-15,2 2 0 0,3-1 2 16,-1 2-1-16,3 1 1 0,2-2-6 0,1-1-7 0,0 1-11 0,5 2-13 0,-2-3-16 16,4 1-19-16,0-1-20 0,0-2-25 0,3-1-29 15,1 0-36-15,0-2-54 0,3 0-65 0,0-2-94 0,4-2-110 16,-4-3-59-16,3 0-35 0,0 0-11 0,2-3 0 0</inkml:trace>
  <inkml:trace contextRef="#ctx0" brushRef="#br0" timeOffset="8500.2804">19212 9608 470 0,'-1'-5'565'16,"-1"-1"13"-16,0 2-56 0,-1-1-91 0,2-2-85 0,1 4-80 15,-2-1-51-15,-1 3-37 0,3-3-20 0,-1 1-15 0,-1 2-14 0,2 1-13 0,0 0-16 16,0 0-18-16,0 0-19 0,0 0-19 0,2 1-16 15,-1 1-13-15,-1 1-12 0,3 0-11 0,-1 4-5 0,-1-2-4 0,2 2-2 16,-1 3 0-16,0 0 0 0,-1 1 3 0,3-1 2 0,-3 4 4 0,1-2 2 16,-1 3 4-16,-1-2 1 0,0 2-2 0,0-2 1 0,0 2-1 0,-1 1-1 15,-1-3 0-15,1 1 0 0,-1-1 2 0,0-1-1 16,-1-1 2-16,1 1 2 0,-1-3 3 0,2-2 5 0,-1-1 4 0,-1 0 6 0,0-1 6 16,2-1 8-16,1-1 6 0,-2-1 4 0,0-2 3 15,2 0 2-15,-1-2 2 0,1-1-1 0,0-1 0 0,0-2-1 0,1 0-3 0,1-2-8 16,1-2-10-16,0 0-11 0,3-4-11 0,1 2-12 15,-1-1-11-15,2-1-8 0,3-1-7 0,-1-1-4 0,-1 1-5 16,2 2-1-16,0 0-2 0,0 1 0 0,2-1 1 0,-4 4 2 16,4-3 5-16,-4 5 5 0,1 1 2 0,-2 1 4 0,4 1 2 0,-4 3 4 15,1-1 2-15,-2 4 4 0,-1 1 0 0,3-1 1 0,-3 5 2 0,1 0-1 16,-2 2 1-16,0 0-1 0,-2 3 1 0,2 0 1 0,-2 2 3 16,-1 1 0-16,0 0-1 0,-1 2-5 0,-1 0-11 0,0-1-13 0,0 2-15 15,0-1-16-15,-1 0-22 0,-1-1-21 0,0-1-26 0,-1 0-29 16,2 1-35-16,-1-3-42 0,0-3-49 0,2 1-38 0,0-4-33 0,2 1-57 15,0-3-70-15,1 0-29 0</inkml:trace>
  <inkml:trace contextRef="#ctx0" brushRef="#br0" timeOffset="9850.4055">19573 9748 488 0,'-2'-5'594'16,"0"0"-4"-16,2 0-9 0,-1 3-92 0,-1-3-130 0,2 3-92 0,-1 1-71 15,1 1-49-15,-3-2-35 0,3 2-25 0,0 0-18 0,0 0-19 16,-2 2-15-16,2-1-12 0,0 1-13 0,0 3-12 0,0-1-11 0,0-1-6 15,2 2-6-15,1 0-6 0,-2 2-6 0,1-2-8 0,-1 1-7 16,3-1-7-16,0-1-8 0,0 1-8 0,1-1-9 0,-1-1-6 0,2 0-4 16,1 0-5-16,-1-2-1 0,2 1 0 0,-1-2 1 15,3-2 4-15,-2 1 7 0,0-2 13 0,1 0 13 0,0-3 15 0,-1 1 15 0,0-2 13 16,-3 0 15-16,2 0 10 0,-2-3 10 0,0 1 11 0,-4-1 11 16,2 0 13-16,-3 2 13 0,0-1 10 0,0-2 9 0,-3 3 2 15,2-4 2-15,-4 4-1 0,2 1-1 0,-4-2-2 0,1 2 0 0,-2 0-1 16,0 1 2-16,0 1-3 0,-3 2-2 0,3 0-5 15,-1 0-9-15,-4 3-7 0,2 0-5 0,1 3-4 0,-2 0-4 0,2 2-4 0,-1 0-1 0,0 2-4 16,3 1-3-16,-3 2-3 0,2 2-5 16,3 0-1-16,-2 1-3 0,1 2 0 0,3-2-3 0,1 2 0 0,3 4-3 0,0-3 0 15,1-1-4-15,2 3-4 0,7-2-7 16,-2 1-8-16,3 0-9 0,4-2-10 0,0-1-12 0,2 1-13 0,5-2-12 0,-3-3-14 16,5 0-15-16,0 0-15 0,-1-5-13 0,1 2-11 0,1-4-8 0,2 2-2 0,-2-5-1 15,1 0 5-15,-3-5 10 0,0 3 11 0,0-4 14 16,-1 0 13-16,0-3 15 0,-2 0 18 0,-3 0 19 0,1-4 18 0,-5 1 18 0,0-2 18 15,1-1 16-15,-2 0 15 0,-4 1 15 16,-1-3 12-16,-1 1 13 0,-2 2 7 0,-1-1 9 0,-1 0 6 0,-1 0 5 0,-1 3 3 16,0-2 3-16,-1 4-1 0,-1-2 1 0,0 2-2 15,-1 1-3-15,0 1-7 0,0 1-11 0,-1 0-12 0,0 2-11 0,3 1-11 0,-3 1-11 16,0 2-8-16,0-1-8 0,-1 2-6 0,1 3-7 0,-2 0-6 0,1 0-5 0,0 3-5 16,-1 1-3-16,-1 0-2 0,2 3-1 15,0 1 0-15,-2 1 1 0,2-2 1 0,0 3-2 0,2 2 0 16,0-3 0-16,0 2-1 0,0 0 0 0,1-1 0 0,1 1 0 15,-1-1 1-15,2 1-1 0,2-1-1 0,-1-1 0 0,1 0-3 0,1-1 0 0,0-1-3 16,0 0-2-16,0-1-3 0,2-1-3 0,0-2-5 16,2-1-5-16,-2 0-7 0,3-1-9 0,-1-3-5 0,1 1-6 0,1-2-4 15,1-2-5-15,-1-1-3 0,2 0-1 0,-1-1-3 16,1-2 1-16,0 1-2 0,-2-5-1 0,3 0 2 0,-3 1 0 0,0-4 4 0,-1 1 5 16,-1-3 3-16,-1 1 8 0,-1-3 6 0,-4 1 10 0,2 0 9 0,-3-2 12 15,-1 1 10-15,-1 0 10 0,-3 0 10 0,-1 2 11 16,0-1 11-16,-2 1 10 0,-2 1 8 0,0 2 10 0,-2 1 5 15,3 3 5-15,-5 0 1 0,2 1-2 0,-1 2-2 0,1 0-5 0,-1 5-6 16,-1 0-3-16,2 0-6 0,-4 4-5 0,5-1-5 0,-2 3-6 0,1 1-4 0,-1 2-4 16,0 2-4-16,2 0-3 0,0 1-4 15,2 4-3-15,1 0-2 0,0-1-3 0,0 1 0 0,3 3-2 0,2-1 0 16,0-2-1-16,1 1-2 0,2 0-3 0,4 2-4 0,-1-3-6 16,2-1-5-16,4-2-6 0,-3 1-8 0,5 0-10 0,2-1-10 15,0-5-11-15,1-1-11 0,3-1-12 0,0 0-11 0,1-4-10 16,2-1-7-16,-2-1-4 0,4-1-1 0,-2-4 0 0,2 1 7 0,-2-2 6 15,0-3 8-15,-1 0 8 0,2-4 10 0,-2 1 11 0,-5-3 12 16,5 0 13-16,-5-1 12 0,0-1 14 0,-1-2 15 0,-1 0 17 0,-2-1 14 16,-2 0 14-16,3 1 15 0,-5-1 12 0,-1 1 14 0,0 2 14 0,-2 0 12 15,0 2 12-15,-1 1 11 0,0 1 8 0,-2 0 5 0,0 1 1 16,0 5-4-16,0-1-9 0,0 3-15 0,0 0-15 0,0 0-16 0,0 4-17 16,0 1-12-16,0 0-15 0,0 1-11 0,-2 4-11 0,0 0-11 15,2 0-9-15,-1 5-7 0,-1 0-6 0,2 4-2 0,-1-1 0 16,1 2 3-16,0 1 3 0,0 1 2 0,0 3 3 0,0-2 0 0,1 1 1 15,-1 1-3-15,3 0-1 0,-1 0-5 0,1 0-2 0,1-3-4 16,-2 1-4-16,3-2-2 0,-2-1-5 0,4-3-2 0,-3 2-3 0,1-4-6 16,1 0-8-16,1-4-6 0,-1-1-6 0,0-2-7 15,5-1-2-15,-3-2-1 0,2-2 0 0,1-1 4 0,0-3 2 0,0-2 2 0,1-2 1 16,-2-2 1-16,1 0 3 0,0-2 5 0,-1-1 7 0,-1-1 10 16,0-1 9-16,1 0 12 0,-2-1 10 0,1 2 12 0,-1-1 11 0,-3 2 12 15,2 2 8-15,-1 1 7 0,-2 0 7 0,1 3 3 16,-2 0 1-16,-1 1-2 0,0 3-5 0,-1 1-5 0,-1 1-4 0,2 1-7 15,-2 2-7-15,0 0-9 0,1 2-9 0,-1 1-10 0,0 2-10 0,0 2-4 16,0 2-4-16,2-1-2 0,0 3 2 0,-2-1 0 0,1 3 0 16,-1-1-7-16,3 4-11 0,-1-1-15 0,2-1-15 0,0 1-18 15,0 0-17-15,1-1-20 0,0-1-18 0,2 1-22 0,0-2-24 16,1 0-23-16,0-2-24 0,4-1-25 0,0-2-25 0,1-1-22 0,0-2-18 0,0-1-5 16,1-3 0-16,2 0 14 0,2-5 22 0,-4 0 29 0,3-2 34 0,-2-3 38 15,0 0 37-15,1-1 35 0,0-2 33 0,-2-3 43 16,0 1 47-16,-1-4 49 0,-1 1 50 0,-2 0 46 0,0-2 40 0,-1 0 26 0,-3 0 20 15,-1 0 10-15,0 2 6 0,-2-1 2 16,-3 1 1-16,0 0 3 0,0 3 1 0,-1 1 0 0,-3-1-4 0,1 2-7 0,-2 3-12 0,2-1-19 16,-3 2-22-16,3 1-24 0,-2 1-25 15,2 2-23-15,-2 1-22 0,0 3-18 0,2-1-15 0,0 4-15 0,-1-1-12 0,0 3-13 16,1 1-11-16,0 2-11 0,0 5-8 0,1-1-7 0,0 1-4 0,2 2 0 16,0 3-1-16,4-1-3 0,-1 2-5 0,2 0-7 0,1 2-10 15,3-1-10-15,3 2-10 0,0-2-7 0,-1 0-8 16,4 3-6-16,0-3-5 0,0 0-2 0,-1 0-1 0,2 1-1 0,-2-4 2 15,-2 0 3-15,2-2 5 0,-2 3 7 0,-4-4 9 0,1 0 10 16,-1-2 10-16,-2-2 13 0,-2 0 13 0,-1-1 12 0,-2-1 13 16,1-2 13-16,-2-1 15 0,-2 1 10 0,-2-2 9 0,-1-2 6 0,-3 0 4 0,-5-1 2 15,2 0 2-15,-3-1-5 0,-4 1-8 16,0-3-16-16,-2 2-18 0,2-3-28 0,-4 1-34 0,2 1-48 0,0-1-57 0,0 1-68 0,3-1-73 16,2 1-114-16,2 0-136 0,2 2-76 0,0-3-46 15,5 3-20-15,2 3-8 0</inkml:trace>
  <inkml:trace contextRef="#ctx0" brushRef="#br0" timeOffset="9990.2847">21387 10003 117 0,'8'-4'637'0,"0"-2"-3"0,0 0-9 0,1 0-46 0,-1-2-68 0,0 3-153 15,0-2-198-15,3 2-176 0,-3-2-163 0,0 2-155 16,1 0-152-16,-2-1-79 0,1-1-41 0,-2 0-25 0,2 1-15 0</inkml:trace>
  <inkml:trace contextRef="#ctx0" brushRef="#br0" timeOffset="11620.1448">6893 9813 344 0,'-7'-2'589'0,"1"1"11"15,0-1 9-15,1 0-91 0,2-1-140 0,-2 1-95 0,2 0-73 16,-2 1-40-16,2-1-25 0,0 0-12 0,-2-1-8 0,2 2-8 0,0 0-11 15,1-1-10-15,2 1-14 0,-1-1-11 0,-1 2-12 0,2 0-12 0,0 0-10 0,0 0-10 16,0 0-9-16,0 0-9 0,2 0-10 0,-1 0-6 16,1 0-5-16,3 0-5 0,-2 0-2 0,3 0-4 0,0 0-3 0,2 0-5 15,0 2-7-15,3-1-10 0,0-1-9 0,3 2-9 16,1-1-11-16,2 0-10 0,-1 2-8 0,4-1-13 0,-2 0-13 0,1 1-15 0,1-1-17 16,-2 1-20-16,1 1-19 0,-3-1-25 0,1-1-25 0,0 1-29 0,-4 1-30 0,-2 1-17 15,2-1-12-15,-5-2-17 0,-2 3-24 16,-3 1-28-16,-1-1-34 0</inkml:trace>
  <inkml:trace contextRef="#ctx0" brushRef="#br0" timeOffset="11765.8506">6848 9975 276 0,'-12'3'364'0,"2"-1"-39"0,2-1-39 0,1 3-27 16,0-4-18-16,4 0-17 0,-2 0-15 0,2 0-14 0,1 0-13 0,2 0-12 16,0 0-14-16,0 0-16 0,2 0-19 0,1 0-15 0,2 0-15 15,0 0-13-15,1-3-15 0,2 2-14 0,2-2-14 0,2 2-16 16,2-1-16-16,-1-1-24 0,6-1-22 0,-3 1-28 0,4 1-27 0,2-1-34 15,0-1-35-15,-1 1-55 0,3 1-62 0,-1-1-81 0,1-1-93 16,0 1-54-16,0-1-35 0,-1 1-13 0</inkml:trace>
  <inkml:trace contextRef="#ctx0" brushRef="#br0" timeOffset="12002.9831">7198 9694 235 0,'-10'-6'585'16,"2"0"11"-16,1 1 8 0,0 0-85 0,1 1-131 0,1-1-98 15,0 2-83-15,-1 1-51 0,3 0-34 0,0 2-22 0,1 0-13 16,2 0-16-16,0 0-16 0,0 0-15 0,0 0-14 0,0 0-11 16,2 4-11-16,-2 1-7 0,3-2-5 0,-1 4-3 0,1 0-2 0,3 1 1 15,-3 1 1-15,3 0 2 0,-1-1 2 0,2 2 4 0,0 4 0 0,1-1 2 0,0-1 0 16,0 1 0-16,1 0 0 0,-2 2-1 0,1-1-2 0,-2 1 0 0,-1-1-2 16,1 1-1-16,-3 2-2 0,-3-1-9 15,0 0-13-15,-3 2-24 0,-6 2-29 0,1 1-36 0,-5 1-41 0,-4 0-73 16,-5 5-86-16,-2-1-92 0,-5 3-90 0,-4 0-50 15,-4 0-29-15,-3 1-14 0</inkml:trace>
  <inkml:trace contextRef="#ctx0" brushRef="#br0" timeOffset="22249.988">16196 10301 212 0,'-2'-4'529'0,"-2"0"0"0,1-1-1 15,2 2-108-15,-3-4-162 0,3 4-87 0,-1-2-49 0,0 0-23 0,2 3-12 0,-1-3-5 16,-1 3-3-16,2-3-3 0,0 5 0 16,0-2-7-16,0 1-7 0,0 1-9 0,0 0-11 0,0 0-12 0,0 0-8 15,0 0-7-15,0 0-3 0,0 0-5 0,0 0 0 0,0 0 1 16,0 0 0-16,0 0 0 0,0 0 2 0,0 0 1 0,0 0 0 0,0 0 2 0,0 0-2 15,0 0 0-15,0 0-1 0,0 0-1 0,0 0 0 16,2 0 0-16,1 0 2 0,0 0-2 0,2 0-2 0,4 0 0 16,-1 0-2-16,5 0-2 0,4 0 0 0,1 0 1 0,7 0-2 0,4-2-3 15,2 0-1-15,7 2-4 0,6-1-4 0,4-1-7 0,7 1-7 16,5 0-7-16,4-1-10 0,5-1-6 0,4 2-7 0,4-1-10 0,4 1-10 16,4-3-2-16,5 3 2 0,3 0 0 0,7-1 0 0,7 1-2 15,0-1 2-15,5 1 0 0,1-1 1 0,4 2 2 0,3-1 2 0,-1-1 10 16,3 2 11-16,-2-1 12 0,-3-1 13 0,3 2 2 0,0 0 0 0,-4 0 1 15,0 0 1-15,-2 0 1 0,-8 0 1 0,-2 0 3 0,-1 0 4 0,-5 2 8 16,-3-2 9-16,-5 0 2 0,-1 0-3 0,-6 0 3 0,-4 0 3 16,-6 0 2-16,-5 0 3 0,-3 0 3 0,-5-2 5 0,-6 2 6 15,-4 0 6-15,-5 0 4 0,-3-4 8 0,-5 3 0 0,-4-1 2 0,-5-1 1 16,-3 1 0-16,-5 1 0 0,-1-3-2 0,-2 4-3 0,-6 0-2 16,0-3-2-16,-2 3-4 0,-1 0-9 0,-3-2-10 0,-2 2-16 0,1 0-19 15,-3 0-22-15,-1 0-28 0,0 0-40 0,0 0-45 0,-3 0-79 16,-2 2-92-16,-3-2-88 0,-1 0-81 0,-4 3-46 0,0-3-22 15</inkml:trace>
  <inkml:trace contextRef="#ctx0" brushRef="#br0" timeOffset="23246.021">15283 10730 487 0,'-1'-7'539'0,"-3"-1"5"0,1 1-91 0,1 0-136 0,-1-1-87 15,0 1-58-15,1 1-34 0,-1-2-25 0,2 2-10 0,-3 0-8 0,0-1-5 16,1 1-3-16,0-1-8 0,-1 2-9 0,1 0-7 0,0-1-7 16,1 3-10-16,-2-1-7 0,0 1-7 0,1 0-9 0,0 0-5 0,-1 1-4 15,0 1-6-15,0-1-5 0,-1 0-4 0,0 2-3 16,-3 2-1-16,2 0-3 0,0 1-1 0,-3 1 0 0,0 1 1 0,1 1 0 16,0 1 0-16,0 2 2 0,-1 2 0 0,3-1 3 0,-1 1-1 0,2 2 1 0,2 1 1 15,0-1-1-15,0 1-1 0,2 1-4 0,1 0-3 0,1-1-4 16,4 3-4-16,-1-1-4 0,3-2-4 0,1 1-4 0,1 0-4 0,2 0-4 15,1-1-3-15,1-1-2 0,0-1 0 0,3 0 0 16,-2-1 3-16,0-1 1 0,2 0 4 0,-2 0 3 0,-1-1 2 0,0-2 4 0,-1 1 5 16,-2-1 6-16,-2-2 5 0,1 0 5 15,-4 0 7-15,0-3 7 0,-2 3 6 0,-1-1 5 0,-2-1 6 0,-2-2 3 0,1 0 2 16,-3 2 2-16,-2 0-1 0,-5-2 1 0,1 2-2 0,-1-1-3 0,-3-1 0 16,-2 1-1-16,-3 0-3 0,0 1-3 0,0-3-15 0,-1 3-16 15,2-1-24-15,1-1-26 0,-2 2-37 0,6-1-42 0,-1-2-60 16,2 1-68-16,2-1-90 0,4 0-100 0,-2-1-57 15,3-1-35-15,4 1-18 0</inkml:trace>
  <inkml:trace contextRef="#ctx0" brushRef="#br0" timeOffset="23501.6162">15460 10868 15 0,'-5'-3'624'16,"0"2"6"-16,1-2 7 0,-3 0 9 0,3 0-77 0,-1-1-116 0,3 4-119 15,-1-2-120-15,2 2-76 0,1-1-53 0,0 1-28 0,0 0-17 16,0 0-7-16,0 1-4 0,0 1-8 0,0 2-7 0,0 1-12 0,0-1-10 0,0 4-6 16,1 0-4-16,-1 0-1 0,2 1-1 15,-1 0 5-15,-1 2 3 0,2 0 5 0,0 1 3 0,-1 1 2 0,-1-3 0 0,2 4-2 16,0-4 1-16,-2 2 0 0,0 0-1 0,0-1-1 16,0 2-4-16,-2-4-6 0,0 2-6 0,2-2-11 0,-3 1-11 0,1-1-14 15,1-2-18-15,-1 3-23 0,1-5-26 0,-3 3-34 0,3-2-35 0,-1-2-46 0,1 1-49 16,-3-2-54-16,3 0-56 0,1-3-69 15,0 0-75-15,-4 0-31 0,2-3-8 0</inkml:trace>
  <inkml:trace contextRef="#ctx0" brushRef="#br0" timeOffset="23639.9041">15432 10687 378 0,'-2'-4'525'0,"0"1"-6"15,-1 0-10-15,3 0-120 0,-1 0-176 16,1 3-109-16,0 0-77 0,0 0-56 0,-2 1-41 0,2 4-51 0,0-1-51 0,0 2-54 15,0 1-54-15,-2 0-64 0,2 5-69 16,-1 0-44-16,-1 0-30 0</inkml:trace>
  <inkml:trace contextRef="#ctx0" brushRef="#br0" timeOffset="24500.2996">15507 10894 491 0,'0'-3'557'0,"0"0"-41"0,-1 0-69 0,-1 0-71 0,2 1-71 0,-2 0-51 16,2 1-38-16,-1-1-28 0,-1 0-23 0,2 2-15 0,0 0-14 16,0 0-15-16,0 0-15 0,0 0-18 0,0 0-19 0,0 0-18 15,0 0-15-15,0 0-13 0,0 2-13 0,2 1-9 0,-1-1-8 16,1 3-3-16,0-2-2 0,1 3-3 0,0-1 1 0,0 2-2 0,2 1 1 0,-2 1 2 16,3-1 0-16,-3 1 3 0,2 4 0 0,-2-3 1 0,2 1 0 15,-1-1 0-15,-3 2-1 0,2 0 0 0,-1-2 0 0,1 2 0 16,-3-2 1-16,1-2 0 0,-1 2 0 0,0-1 1 0,0-2 1 0,0-1 2 15,0 0 2-15,0 1 3 0,0-3 3 0,0 1 5 0,0-2 4 16,0-3 4-16,0 5 7 0,0-5 4 0,0 0 3 0,0 0 0 0,0 0-2 0,0-5-4 16,2 3-2-16,-1-1-3 0,1-4-3 15,1 0-5-15,0-1-3 0,1-1-5 0,1 1-6 0,1-3-4 0,1 1-5 0,2-2-4 16,-3-1-3-16,2 3 0 0,1-2 3 0,-1 0 2 0,0 2 4 0,1-1 1 16,-2 3 1-16,-1-1 3 0,1 1 0 0,-1-1 0 15,2 2-2-15,-5 3-3 0,2 0-4 0,-4-1-4 0,2 4-4 0,-1-2-3 0,1 3-1 16,-1 0-1-16,-1 1-1 0,1 1 0 15,1 1 0-15,-3 1 0 0,5 1 0 0,-5 1 1 0,1-1 1 0,-1 3 3 0,2 2 5 0,-2-1 4 16,0 1 2-16,0 0 3 0,-2 1 1 16,2-1 2-16,-1 0 0 0,1 2 0 0,-5-2 0 0,4 0 0 0,-1-2 2 0,0 1 0 15,1-2 2-15,-1 0 2 0,2-2 3 16,-1 1 5-16,-1-3 5 0,2 2 3 0,0-3 7 0,0 1 6 0,0-3 6 0,0 0 3 0,0 0 2 16,0-3 0-16,3 2 1 0,0-2-3 15,1 0-2-15,2-4-2 0,-2 0-5 0,3 0-7 0,-1 0-5 0,2-4-8 0,1 2-10 16,1-3-8-16,0 0-9 0,0 0-4 0,0 2-3 0,1-2 0 0,0 1 0 15,0 0 2-15,-1 3 1 0,-1-3 4 0,-1 3 3 16,2 1 1-16,-3 0 4 0,0 2 3 0,-2 2 4 0,-1-1 2 0,-2 2 3 0,1 1 1 16,-1 1 2-16,-1 0-1 0,-1 0 2 0,2 3-1 15,-2 0-2-15,3 0-1 0,-3 1 0 0,0 2 0 0,0 2-4 0,0-1 1 16,0 3 1-16,0 0 1 0,-3-1 1 0,3 1 0 0,-2 1 0 0,2-1 0 0,-1 2-1 16,-1-2-6-16,-1 3-9 0,1-3-12 15,2 0-12-15,-3 1-20 0,2-1-24 0,1-1-30 0,-2 1-30 0,0-2-42 16,2-1-48-16,-1 0-51 0,1-1-57 0,0-1-73 0,0-3-83 0,1 2-44 15,1-1-27-15</inkml:trace>
  <inkml:trace contextRef="#ctx0" brushRef="#br0" timeOffset="24703.3381">16032 10919 279 0,'-1'-2'626'0,"-1"-1"10"0,0 1-10 15,1-1-16-15,-1 3-110 0,2-1-156 0,0 1-98 0,0 0-70 0,-2 0-46 16,2 1-31-16,-1 1-21 0,-1 1-17 0,2 0-16 0,0 1-15 0,0 1-11 0,0 0-10 15,0 3-7-15,0 0-4 0,0 0-1 16,0 3-1-16,0-2 1 0,0 2 2 0,0-1-4 0,0 0-6 0,0 2-7 0,0-2-8 16,0 0-10-16,0 0-10 0,0 1-16 0,0-2-16 15,0-1-20-15,0 1-22 0,0-1-24 0,0-1-27 0,0-2-29 0,0 0-34 16,0-2-39-16,2 0-43 0,-2-3-67 0,0 0-78 0,3-1-48 0,0-2-33 0,1-2-10 0</inkml:trace>
  <inkml:trace contextRef="#ctx0" brushRef="#br0" timeOffset="24831.1437">16057 10561 113 0,'-3'-8'500'15,"0"3"-6"-15,0-1-6 0,1 1-108 0,0 2-157 0,0 0-108 16,2 3-83-16,0 0-66 0,0 2-56 0,2 1-54 0,-2 0-51 0,2 2-69 0,1 2-73 16,1 2-53-16,0-1-44 0</inkml:trace>
  <inkml:trace contextRef="#ctx0" brushRef="#br0" timeOffset="25069.0715">16234 10683 430 0,'-1'-3'587'0,"-1"0"9"0,2 1-62 16,-2 1-98-16,2-1-97 0,-1 1-91 0,1 1-63 0,0 0-44 0,0 0-27 16,-2 1-18-16,2 1-15 0,-2 1-15 0,2 1-16 0,-2 1-14 15,2 1-12-15,0 1-11 0,0 2-6 0,0 1-5 0,0 2 0 16,0 1-4-16,0 0 4 0,0 4 0 0,0-2 0 0,0 2 1 15,0-1 1-15,0 2-1 0,0-1 1 0,0 2-2 0,2 0-3 0,0-1-3 16,-2 0-4-16,3 0-4 0,-1 0-9 0,0 0-11 0,-1-1-14 16,3 0-17-16,-1 0-17 0,0 0-19 0,0-2-20 0,2-2-23 0,2 0-23 15,-2 1-25-15,0-3-30 0,3-2-31 0,0 0-37 0,1-2-41 16,3-2-51-16,0 2-57 0,-1-4-31 0,4 0-21 0</inkml:trace>
  <inkml:trace contextRef="#ctx0" brushRef="#br0" timeOffset="25402.0502">16551 10977 499 0,'-2'-11'543'0,"-1"0"-44"0,0 3-75 16,-2-1-69-16,0 1-67 0,-1 1-50 0,1-1-44 0,-3 2-29 0,3 2-24 16,-3-2-19-16,1 3-16 0,0 0-19 0,-1 1-17 15,-1 1-16-15,0 1-14 0,1 1-13 0,-1 1-11 0,0 1-5 0,0 0-8 0,-1 3-4 16,4 1-1-16,-3 0-2 0,0 0 1 0,0 5 1 0,1-3 0 0,0 4 1 16,3-4 1-16,-1 2 0 0,3 1 0 0,0-3-3 0,-2 4-4 15,4-2-2-15,-1-1-2 0,2-1-3 0,2 0-1 0,-1-1-3 0,4-1-3 16,-2-1 0-16,0 0 1 0,0 0 1 0,2-3 3 15,0 1 2-15,0-4 4 0,2 3 5 0,0-3 2 0,-1-3 6 16,1 3 3-16,2-4 6 0,-3 1 5 0,0-2 4 0,3 0 7 16,-3 0 5-16,1-2 6 0,0 1 5 0,-2 0 7 0,0-2 6 0,-1 2 8 0,1-2 7 0,-2 3 7 15,0-2 5-15,0 2 3 0,-1 0 0 16,0 0-3-16,-1 1-4 0,-1 3-7 0,2-3-9 0,-1 2-10 0,-1 2-13 0,0 0-13 16,0 0-14-16,0 0-11 0,0 0-12 0,0 1-9 0,2 0-7 0,-2 3-4 15,2-1-5-15,-1 1-4 0,-1 2-7 0,2-2-7 16,-1 4-10-16,-1-1-9 0,2 1-13 0,-2 0-14 0,3-1-20 0,-2 2-23 0,-1-2-28 15,2 0-30-15,-2 3-39 0,2-3-42 0,-2 0-40 16,1 0-37-16,-1-1-35 0,3-1-35 0,-1-2-37 0,1-1-42 0,0 2-14 0</inkml:trace>
  <inkml:trace contextRef="#ctx0" brushRef="#br0" timeOffset="25629.9048">16609 10987 191 0,'2'-7'550'0,"-1"-2"-18"15,3 3-37-15,-3 1-65 0,-1 0-79 0,2 0-69 0,0 2-62 0,-2-1-48 16,2 1-37-16,-2 3-30 0,2-1-24 0,-1 1-20 0,2 1-20 0,-1 2-18 15,0 0-17-15,1 1-14 0,0 1-11 0,0 0-6 0,1 1-3 0,-3 2 1 0,3-1 1 16,0 2 3-16,-3 0 2 0,2 2 3 16,-3 0 1-16,2-2 2 0,-2 2-1 0,0 0 0 0,0-1 0 0,0-1 2 0,0 0-1 15,0-1 4-15,0 0 3 0,-2-1 5 0,2 0 5 16,0-4 10-16,0 0 14 0,0 0 11 0,0-1 11 0,0-2 6 0,0 0 2 16,0-2 2-16,0-1 3 0,2 0-1 0,1 0-3 0,1-5-10 0,-1-1-12 0,2-1-20 0,2 0-25 15,1-1-35-15,3-3-41 0,0 1-48 16,2 0-52-16,0-1-86 0,4-2-101 0,0 1-83 0,1 1-74 0,1-1-38 0,-2 2-19 15,2-1-5-15</inkml:trace>
  <inkml:trace contextRef="#ctx0" brushRef="#br0" timeOffset="26535.7343">17508 10998 337 0,'3'-9'603'0,"-1"1"6"0,1-1 6 0,-3 0-82 0,2 1-125 0,-2 1-101 15,0-1-88-15,0 1-55 0,0 0-39 0,-2 0-21 0,2 0-14 16,-3 1-12-16,1 2-10 0,-2-2-13 0,0 1-14 0,-1 1-12 15,-3 2-11-15,-1-3-10 0,-3 2-9 0,3 1-6 0,-6-1-3 0,-1 3-3 16,2 0 1-16,-5 0 2 0,0 3 1 0,0 0 2 0,-1-1 3 16,-1 3 0-16,2 1 2 0,-1 2 1 0,0-2-1 0,2 1 0 15,-1 2 0-15,3 0 0 0,0 1-1 0,3 2-1 0,-1-1 1 0,3 0-2 16,3 2 0-16,-3-1-1 0,5 0-1 0,1 2 1 0,2-1-2 0,1 1-1 16,2-2-3-16,2 0-1 0,1 1-4 0,2-2-3 0,1 1-4 0,2-2-2 15,2-1-2-15,-1-1-1 0,2-1-1 0,0-2-3 0,2-1-2 16,1-1-3-16,1-1-5 0,0-4-3 0,0-1-1 0,0-1 1 15,3-3 2-15,-1-1 3 0,0-3 4 0,-1-1 4 0,1-1 4 0,1-2 3 16,-2-3 4-16,-2-1 4 0,2 1 4 0,-5-6 8 0,1 2 8 16,-1-2 8-16,-1-3 9 0,-2 0 7 0,0-1 5 0,-2-1 8 0,-1 1 6 15,-2-3 8-15,0 3 6 0,2 1 10 0,-2 0 7 16,-2 2 6-16,-1 2 6 0,2 1 2 0,-2 3 0 0,0 3-2 0,0 1-5 0,0 4-7 16,0-1-9-16,0 3-12 0,0 2-14 0,0 2-12 15,0 1-12-15,0 3-10 0,0 1-12 0,0 3-6 0,0 1-6 0,-2 3-3 16,2 3-4-16,-1 4 0 0,-2 0 1 0,3 4 3 0,-1 1 2 0,1 5 1 15,0-2 1-15,0 3-7 0,0 1-8 0,1 1-12 16,-1-1-12-16,4 3-14 0,-2-2-15 0,1 0-16 0,0 0-15 0,1-1-15 0,1-1-15 16,-1-1-15-16,1-3-13 0,1 0-11 0,2-1-8 15,0-4-3-15,0-1-2 0,1 0 0 0,-1-3 1 0,4-2 4 0,0-1 9 0,-1-4 10 16,3-2 12-16,-1 0 15 0,3-1 16 0,-4-4 22 0,6-1 25 16,-6-2 23-16,3 0 25 0,1-2 25 0,-4-3 26 0,2 1 26 15,-1-1 25-15,-1-2 23 0,-2 1 22 0,0-2 16 0,1 0 17 16,-3-1 12-16,-4 3 13 0,1-1 5 0,0 0 0 0,-1 1 2 15,0-1 1-15,-3 0-6 0,-1 4-7 0,0-1-10 0,0 1-10 0,-1 1-13 0,-1 2-15 16,-2-1-16-16,0 3-13 0,0-2-16 0,-1 3-15 16,-2 2-13-16,-1 0-12 0,-1 0-12 0,1 2-11 0,-2 3-8 0,0-3-5 15,-1 2-5-15,1 2-3 0,-1 2 1 0,2-1 0 0,-3 0 1 16,3 4 1-16,1-2 2 0,0 2 3 0,2-1 1 0,-2 1 1 0,2-1 1 16,2 1 0-16,0-2 0 0,0 4-3 0,3-2 0 0,-1-1-3 15,2-1-2-15,0-1-1 0,2-1-1 0,-1 1-1 0,1-2 1 0,1-3 0 0,0 1-1 16,1-1-1-16,1 0 1 0,-1-3 1 0,4 0-1 0,-2-1 2 0,2-3 3 15,0-1 4-15,3 2 3 0,-3-3 2 16,2 0 4-16,0-2 2 0,-1 1 2 0,0-2 3 0,0 0 7 0,-1-1 7 0,0 0 6 0,-1 1 8 16,0 2 8-16,-2-2 11 0,2 1 6 15,-4 1 6-15,0-1 4 0,0 3-1 0,-1 0-1 0,-1 2-4 0,1-1-6 0,0 1-8 16,0 2-9-16,-2 0-11 0,0 1-11 16,0 0-8-16,2 1-9 0,0 0-11 0,-2 2-7 0,1 0-7 0,2 1-5 0,-3 1-3 15,4 0-7-15,-3 1-7 0,1 0-9 0,1 2-8 0,-1-1-11 16,-1 0-13-16,3 0-16 0,-1 2-19 0,1-1-22 0,-1-1-23 0,0 0-26 15,2-1-29-15,-2 0-29 0,2-2-30 0,0 1-35 0,3-2-41 0,-2 0-62 0,1-1-73 16,-1-2-31-16,0-2-13 0</inkml:trace>
  <inkml:trace contextRef="#ctx0" brushRef="#br0" timeOffset="26730.0851">18032 10647 273 0,'0'-11'574'0,"-4"1"4"0,1 3-47 16,3 2-71-16,-1 2-95 0,1 0-109 0,-2 1-66 0,0 5-47 0,2 0-29 0,-1 3-22 15,1 2-18-15,0 2-18 0,-2 4-14 0,2 1-15 16,0 1-8-16,0 2-5 0,-3 1-2 0,3 4 0 0,-1-2 2 0,1 0-2 16,-2 1-6-16,2 1-9 0,0-2-6 0,0 1-5 15,0-2-6-15,0-2-8 0,0-1-11 0,0 3-10 0,0-6-13 0,2 1-14 16,-1-1-17-16,-1-4-14 0,3 1-15 0,-3-3-17 0,2-1-8 16,-1-2-8-16,-1 0-21 0,2-2-27 0,-2-3-26 0,0 0-22 15,0 0-12-15,0 0-7 0,0-3 1 0,0-2 5 0,0-2 10 0,-2-1 14 16,2 1 20-16</inkml:trace>
  <inkml:trace contextRef="#ctx0" brushRef="#br0" timeOffset="27167.9866">17990 10926 171 0,'-3'-7'244'16,"-3"2"26"-16,1-1 15 0,2 1 10 0,2 1-1 0,-3 1-6 16,1 1-19-16,1 1-27 0,2-1-34 0,0 2-36 0,0 0-32 0,0 0-28 15,0 0-26-15,2 2-23 0,0-1-18 0,1 1-16 0,2 1-15 16,1 0-9-16,3 0-13 0,-1-2-11 0,2 2-12 0,2 0-11 0,3 0-17 16,0-1-17-16,1 0-21 0,3 0-21 0,-1 0-24 0,2-2-25 0,2 0-23 15,-1 0-22-15,1 0-10 0,0-2-4 0,0 0 13 0,-1 0 24 16,-1-1 26-16,-1-2 28 0,-1 2 33 0,-1-1 37 0,-2-1 38 15,-2 1 40-15,-3-1 42 0,-2 2 45 0,1-2 36 0,-4 0 31 0,0 2 22 16,-3-1 18-16,-1 0 0 0,-1 1-10 0,-1 0-10 16,-3 0-13-16,1 1-14 0,-3 0-16 0,-2 2-17 0,2-2-19 0,-2 2-19 15,0 0-20-15,-5 2-13 0,2-2-11 0,-3 4-11 0,3 1-9 0,-3-1-7 0,1 3-5 16,2 0-3-16,-2 0-4 0,2-1-1 0,2 3-2 16,-2 0-2-16,3 0-1 0,0-1-1 0,0 4 1 0,3-3-2 0,2 1-4 15,0-1-1-15,1 0-5 0,2 0-2 0,2-1-4 0,0-1-5 0,1 2-4 16,0-3-3-16,4 1-4 0,-2-3-5 0,2 1-5 0,-1-3-3 15,2 1-3-15,3-3 2 0,-1 0 0 0,-1 0 5 0,4 0 2 0,-4-5 7 16,4 2 7-16,-2-2 8 0,0 1 9 0,0-3 11 16,-2 1 10-16,3-1 14 0,-2-1 13 0,-1 1 14 0,-3-1 15 0,0 1 12 15,0-1 16-15,-1 1 12 0,0 0 11 0,-2 0 9 16,-1 1 7-16,-1-1 2 0,-1 4 0 0,0-2-3 0,0 1-6 0,0 2-7 0,0-1-8 16,0 2-13-16,0 1-15 0,0 0-13 0,0 0-14 15,0 1-13-15,-1 1-13 0,-1 1-11 0,1 0-9 0,-1 1-7 0,0 1-7 0,1 2-2 16,-1 0-3-16,0 1 0 0,1 1 0 0,-1 0 1 0,2 2 2 0,0-1-3 15,2 1-5-15,-1 1-11 0,1 0-16 0,1 1-20 16,1-4-25-16,-1 3-33 0,2-1-38 0,-1-2-58 0,4 3-64 0,0-3-106 0,2-1-125 16,-2 0-71-16,2 0-41 0,2-2-19 15,2-2-5-15</inkml:trace>
  <inkml:trace contextRef="#ctx0" brushRef="#br0" timeOffset="27517.1056">18983 10752 120 0,'4'-17'611'0,"0"0"11"0,-1 0 2 16,-1 5-2-16,-1 0-114 0,2 0-174 0,-3 2-97 15,2-2-58-15,-2 5-36 0,0 1-26 0,0 0-20 0,0 1-18 0,0 3-16 16,0 0-16-16,0 2-15 0,0 2-15 0,-2 0-13 0,1 3-13 0,-1 1-7 16,-1 3-7-16,0 2-1 0,-1 2-1 0,-1 1 4 15,2 2 3-15,-4 2 5 0,4 1 6 0,0 3 5 0,-4-1 1 0,3-1 1 0,-1 3-1 16,2-2-2-16,0 2-5 0,-1-1-8 0,1-1-10 16,2 0-11-16,-1 1-11 0,0-2-11 0,2-2-11 0,-1-1-11 0,1 3-11 0,0-4-13 15,0-1-14-15,0-2-14 0,1-2-13 0,-1 1-10 16,2-3-8-16,0-1-3 0,-2-3 1 0,1-2-14 0,-1 0-21 0,0-3-21 15,0 0-26-15,3-1-14 0,-3-4-9 0,2 0 0 0,-2 0 4 16,0-5 9-16,-2 3 11 0,1-3 15 0</inkml:trace>
  <inkml:trace contextRef="#ctx0" brushRef="#br0" timeOffset="28038.171">18858 10940 178 0,'-9'-10'279'0,"1"3"18"16,-1-2 11-16,1 3 3 0,1 0-10 0,2 1-17 0,2 2-23 0,-3 0-25 0,5 0-31 16,-3 0-33-16,4 3-31 0,-1 0-31 0,1 0-25 0,0 0-25 0,1 0-16 15,3 0-16-15,0 0-10 0,1 2-6 0,1-1-9 16,2 2-5-16,2-1-6 0,1-1-5 0,1 2-5 0,2-1-6 15,1 1-9-15,0-2-10 0,3 1-10 0,-1-1-10 0,-1-1-10 0,3 0-9 16,1 0-6-16,-2 0-4 0,3-1 2 0,-3-2 6 0,0 0 7 16,-1 0 10-16,1 0 12 0,-3-2 12 0,0 2 19 0,0-2 22 15,-3 3 23-15,0-4 24 0,-4 2 21 0,2 0 17 0,-4 1 17 0,0-2 15 16,-3 2 10-16,0 1 6 0,-1-1 2 0,0 1-1 0,-1 0-6 16,-1 0-7-16,0 2-12 0,0 0-13 0,0 0-17 0,0 0-18 0,0 0-15 15,0 0-12-15,0 0-13 0,-1 2-11 0,-1 0-10 0,2 1-9 0,-2-1-4 16,2 3-7-16,-1 0 0 0,-1 2-2 0,2-2 3 0,-1 2 2 15,1 0 1-15,0 0 1 0,0-1-3 0,0 0-4 0,0 2-3 0,1-3-5 16,-1 2-1-16,3 0-4 0,-1-1-4 0,1-2-3 16,1 0-1-16,0 1-3 0,0-2-4 0,3-1-4 0,-1 1-3 0,1-3 1 0,-1 0 0 15,2 0 0-15,3-3 3 0,-1 1 3 0,-1-3 3 16,4 2 1-16,-2-4 7 0,1 3 7 0,0-4 9 0,-1 1 9 0,1 0 12 16,-1-1 13-16,-1-1 10 0,2 0 11 0,-3 1 14 0,0 0 17 0,0 0 13 15,-2-1 11-15,-1 3 10 0,-1-1 12 0,-2 2 3 0,1-1 1 16,0 2-4-16,-1 1-6 0,-2 0-8 0,-1 1-7 0,2-1-11 0,-2 3-12 15,0 0-11-15,0 0-12 0,0 3-9 0,0-1-12 0,0 4-9 16,0-2-11-16,0 4-6 0,0 2-5 0,0 2-3 0,0 2-1 0,0 1 1 16,0 1-1-16,0 4 2 0,-2 1 4 0,2 3 0 15,-3-1-1-15,0 5 2 0,-1 2 2 0,1-1-1 0,-2 3-1 0,0 3-2 0,-2-1-3 16,1 1-1-16,-1 3-6 0,-3-3 0 0,2 3-3 16,-3-4 0-16,3 1-2 0,-2-2 0 0,1-2 1 0,0-2 7 0,1-4 8 0,0-1 13 15,0-3 18-15,0-6 10 0,2-1 11 0,-2-5 6 0,0-2 6 0,0-3 5 16,0-2 1-16,-2-5 0 0,0-1-3 0,-2-4-7 15,1-4-8-15,-3-1-24 0,1-3-32 0,-2-3-39 0,-1-3-47 0,-2-2-38 0,1-3-36 16,1-2-55-16,-1-2-68 0,3-3-92 0,-2 2-107 16,3-4-65-16,0 0-42 0,3-3-15 0,0 1-2 0</inkml:trace>
  <inkml:trace contextRef="#ctx0" brushRef="#br0" timeOffset="28311.1944">19544 10480 208 0,'2'0'580'16,"-2"0"6"-16,0 0-7 0,0 0-16 0,0 0-113 15,0 3-164-15,0-1-94 0,0 1-58 0,0-1-30 0,0 5-20 0,1-1-10 0,-1 1-5 16,2-1-7-16,0 4-8 0,-2 1-7 0,1 1-5 0,1 3-5 0,-1 1-3 0,1 3-4 16,1-1-2-16,2 1-4 0,-4 5-5 15,2-4-5-15,1 1-2 0,-1 3-3 0,0 0-3 0,4 0 1 0,-4 0-1 0,2 0-2 16,-1-1 1-16,1 1-3 0,-2-2-1 15,0-1-6-15,2-1-9 0,-2 2-6 0,0-4-9 0,1 0-11 0,-2-2-9 0,3 0-14 16,-2-2-14-16,0-3-14 0,-1-1-15 0,0-1-14 16,-1-1-15-16,3-1-14 0,-3-2-10 0,-1-1-25 0,2-3-29 15,-2-1-43-15,0 0-45 0,0 0-64 0,-2-4-68 0,1-1-35 16,-1-2-19-16,-1 0-9 0</inkml:trace>
  <inkml:trace contextRef="#ctx0" brushRef="#br0" timeOffset="28457.0665">19489 10846 419 0,'-3'-2'481'0,"1"0"-69"16,1 2-101-16,1 0-77 0,0 0-65 0,1-2-42 0,2 1-29 0,2 1-15 0,2 0-10 16,-3 0-9-16,6 0-9 0,-2 0-13 0,1 0-14 15,5 0-17-15,-3 0-19 0,3-2-16 0,3 2-19 0,-2-1-18 0,1-1-16 0,1 2-22 16,1-3-24-16,-1 2-28 0,3-1-30 16,-3 1-32-16,1-2-32 0,-2 3-56 0,0-3-67 0,0 1-36 0</inkml:trace>
  <inkml:trace contextRef="#ctx0" brushRef="#br0" timeOffset="28629.9832">19810 10830 112 0,'-5'0'290'0,"5"0"-42"0,-1 0-30 0,-1 0-26 0,2-2-21 0,-1 1-20 0,1 1-20 16,-2-2-20-16,0 1-21 0,2 1-22 0,0 0-23 0,-1-2-24 15,-1 1-22-15,2 1-21 0,-2-2-16 0,2 2-18 0,-1-1-16 16,-1-1-17-16,1 2-14 0,-1-1-14 0,2 1-14 0,0 0-13 0,-3-2-13 15,0 2-16-15,-2 0-11 0,2 0-12 0,0 0-14 0</inkml:trace>
  <inkml:trace contextRef="#ctx0" brushRef="#br0" timeOffset="29069.3372">19642 10805 389 0,'-3'-3'432'0,"3"-1"-36"0,-2 2-50 0,2-1-54 0,-1 0-41 15,-1 1-34-15,2 0-23 0,-1-1-17 0,1 1-13 0,-2 1-11 0,0-3-8 16,2 4-6-16,0-2-12 0,-3 1-12 0,3-1-13 16,0 2-11-16,0 0-11 0,0 0-10 0,0 0-11 0,0 0-9 0,0 0-10 0,0 0-6 15,0 0-8-15,0 0-8 0,0 0-6 0,0 0-6 16,0 0-5-16,0 0-4 0,0 0-2 0,0 0 0 0,0 0-2 0,0 0 0 0,0 0 0 16,0 0 2-16,0 0 0 0,0 0 2 0,0 0 1 0,0 0 0 15,0 0 2-15,0 0 3 0,0 0 0 0,0 0 3 0,0 0 2 16,3 0-1-16,1 0 4 0,-3 0 0 0,2 0 0 0,-1 0 1 0,3 0 2 15,-2 0-1-15,4-2 0 0,-2 2-2 0,4 0-1 16,-1-1-1-16,1 0-2 0,2 1-3 0,0-2 0 0,2 2-3 0,-1 0-2 0,1 0-1 16,1 0-3-16,1 0-1 0,0 0-3 0,0 0-1 15,2 0-2-15,-3 2-2 0,4-2 0 0,-4 1-3 0,2 0-1 0,-2 3-2 0,0-3-1 16,-3 1 0-16,3 2-1 0,-3 1-2 0,-1-1-2 0,2 0-2 0,-4 3-1 16,2-2-1-16,-2 2 1 0,-2 0 0 0,-1 1 2 15,-2-1 1-15,-1 2 4 0,-1-1 0 0,-2 4 5 0,-1-2 4 16,-3 2 4-16,0-1 3 0,-3-1 6 0,-6 1 6 0,2-2 4 0,-4 4 3 15,-2-2 3-15,0-1 2 0,-4-1 1 0,1-1 3 0,-3-1 0 0,0 1 2 0,-1-1-3 16,0-1-3-16,3-1-10 0,-2-1-15 16,0 0-20-16,2-1-23 0,1-2-32 0,3 0-35 0,1-1-62 0,0-1-77 0,4 0-97 15,1-2-110-15,3-1-66 0,2-2-43 16,1-1-18-16,3 2-10 0</inkml:trace>
  <inkml:trace contextRef="#ctx0" brushRef="#br0" timeOffset="29400.8169">19644 10793 230 0,'0'-3'479'0,"0"1"-31"0,0-1-71 16,-2 1-90-16,2-1-59 0,0 3-42 0,0 0-27 0,0 0-19 0,0 0-15 15,0 0-14-15,0 0-14 0,0 0-12 0,-1 0-15 0,-1 1-12 0,2 1-10 0,-2 1-7 16,2 0-5-16,0 1-4 0,0 3 0 16,0-2-3-16,2 3 0 0,-2 3 1 0,2-1 1 0,-1 4 3 0,-1-1 2 0,2 4 2 15,0-1 0-15,-2 4 1 0,0 1-5 0,0 4-2 16,-2-4-4-16,0 6-5 0,1 0-2 0,-1 2 0 0,-1 0 1 0,0 1-2 16,-1 0-2-16,1 2-2 0,-1-2-2 0,1 2 1 0,0-2-2 15,-1-2 1-15,3 2 1 0,-1-4 0 0,0-1 3 0,2-1 1 0,0-3 1 16,0-1-2-16,0 0-7 0,0-4-10 0,2-1-17 0,0-3-20 0,-1-3-29 0,3 3-33 15,0-4-45-15,2-4-53 0,1 0-104 0,-1-2-134 16,1-2-78-16,-1 0-52 0,1-3-25 0,2-4-16 0</inkml:trace>
  <inkml:trace contextRef="#ctx0" brushRef="#br0" timeOffset="29810.1368">20076 10930 211 0,'0'-4'608'0,"1"2"7"0,-1-1 6 0,2 1-63 0,0 0-100 16,-2 0-112-16,2 1-118 0,0 1-73 0,-1-2-48 0,2 2-29 16,-1 0-17-16,1 0-12 0,2 0-12 0,-2 0-10 0,2 2-10 0,1-1-10 15,1 1-8-15,-3 0-5 0,3 0-6 0,-1 0-5 0,0-1-3 16,2 1-2-16,-1 0-3 0,1 0-1 0,1 1-1 0,-1-1-1 0,0-1-2 15,0-1-3-15,3 0-2 0,-3 0-1 0,1 0-1 0,0-1 0 16,1-1 0-16,0-1 4 0,0-1 5 0,-2 1 5 0,2-3 5 0,-2 1 4 16,1-2 4-16,-1 1 4 0,-3-2 6 0,2-1 8 15,-3 0 7-15,-1 0 6 0,0-2 6 0,1 2 6 0,-4-1 6 0,0 1 4 0,0 0 1 16,-2 0 1-16,0 0 0 0,-1 1 0 0,-3 1-2 0,1 0-1 16,1 4-4-16,-4-1-4 0,-1 0-6 0,-3 3-3 0,2-1-3 0,-3 4-1 15,-2-1-4-15,2 3-3 0,-2 1 0 0,-2 4-2 0,4 1 0 16,-2 0 0-16,0 3 0 0,2 1 0 0,0-1 3 0,2 2 1 15,0 2 1-15,5 1-2 0,1-2 0 0,0 1 1 0,5 4-2 16,0-3 2-16,4-2 0 0,0 2-1 0,4-2-3 0,3 1-5 0,2-2-10 16,3-1-13-16,1-2-22 0,4 0-28 0,2-4-34 0,2 2-51 0,5-6-57 0,0-1-113 15,2-1-138-15,1-2-85 0,2-2-57 16,0-3-28-16,2 0-14 0,-3-2-3 0</inkml:trace>
  <inkml:trace contextRef="#ctx0" brushRef="#br0" timeOffset="40213.9061">10141 3060 186 0,'2'-5'207'0,"-1"0"-57"16,2 0-29-16,-1 0-15 0,0-1-8 0,-1 2-2 0,2-1-1 0,0-1 2 15,-1 1 1-15,-1 0 0 0,1 0 2 0,1 1 3 0,-1-1 0 16,1-1-3-16,-1 3-3 0,-1-1-4 0,1 2-4 0,1-3-4 0,-3 2-2 15,2-1-6-15,-1 3-4 0,-1-3-4 0,0 4-5 0,0-3-4 0,0 3-6 16,0 0-6-16,0 0-5 0,0 0-6 0,0 0-6 0,0 0-6 0,0 0-7 16,0 0-8-16,0 0-5 0,0 0-7 0,0 0-4 0,0 0-2 15,0 0-3-15,0 3-3 0,0-1 0 0,0 1-2 0,0 1 0 0,-1 1-1 16,-1 0 2-16,2 2 0 0,-1 0 3 0,-1 3 0 0,0 2 3 0,-1-2 1 16,0 2 1-16,0 3 0 0,-1-3 0 0,1 3 0 0,-3-1 2 0,3 3 0 15,-2 2 3-15,2-3 1 0,-2 4 1 0,0-3 1 0,1 3 1 16,-2-3 2-16,1 0 0 0,0 3 2 0,2-2 0 0,-2 0 2 15,2 0 1-15,-1 0-1 0,-1-1 0 0,1-1 0 0,1 1-1 0,0-2-2 0,0-1 1 16,1 1 1-16,-1-2-2 0,3-1 1 0,-2 0 0 0,2-1-1 16,0 0 0-16,0-2 0 0,0 3 1 0,0-4 0 0,0-1-1 0,0 1 1 15,2-2 1-15,-2-1-1 0,2 2 1 0,-1-3 0 16,1 1 1-16,1-1 0 0,-1 0 2 0,-1-1 1 0,2-1 1 0,-1 0 2 0,1-1-1 16,3 1 3-16,-3 0 0 0,2-2 0 0,0 0-1 0,1 0 1 0,4 0 0 15,-4 0 0-15,2 0-2 0,0-2-1 0,3 0-1 0,-2 2-1 16,1-1-2-16,2-1-1 0,-2 2-1 0,3-1-2 0,-1 1 1 0,-2-1-1 15,4 1-1-15,-1 0-1 0,-2 0 1 0,3 0-1 0,-3 0 2 16,3 0-2-16,-1 0 0 0,-1 0 1 0,1 0-2 0,0 0-1 0,-1 0-1 0,0 0-2 16,0 0-4-16,-1 0-4 0,-3 0-6 0,1 0-4 15,1 1-7-15,-3-1-7 0,-1 0-9 0,-1 1-10 0,-1-1-14 16,-1 2-13-16,0-1-20 0,-3-1-22 0,0 0-30 0,0 0-34 0,0 0-46 16,-3 2-49-16,-3 0-65 0,0 0-72 0,-2-2-42 0</inkml:trace>
  <inkml:trace contextRef="#ctx0" brushRef="#br0" timeOffset="40551.6407">10858 3231 169 0,'-3'0'376'0,"2"0"-82"16,-2 0-51-16,3 0-35 0,0 0-20 0,0 0-10 0,0 0-12 15,0 0-10-15,0 0-9 0,0 0-11 0,0 0-10 0,0 0-11 0,0 0-11 16,0 0-8-16,0 0-13 0,0 0-11 15,0 0-11-15,0 0-11 0,0 0-8 0,0 0-9 0,0 0-9 0,0 0-4 0,3 0-8 0,-2 0-5 16,2 0-8-16,2 0-11 0,0 0-12 0,0 0-17 16,3 0-20-16,1 0-22 0,2 0-27 0,-1 0-31 0,4 0-40 0,0 0-47 0,2-2-47 15,2 1-47-15,0 1-62 0,0-2-74 0,1 1-41 16</inkml:trace>
  <inkml:trace contextRef="#ctx0" brushRef="#br0" timeOffset="40711.0126">10911 3405 257 0,'-2'3'458'0,"-1"-1"-77"0,3 1-111 0,0-3-68 0,0 0-51 15,3 0-29-15,2 0-16 0,-1 0-13 0,5-3-7 0,0 2-13 0,3-2-15 16,1 0-22-16,3 0-27 0,0-3-31 0,4 1-35 0,0 1-45 0,2-2-47 16,1 0-58-16,2 0-62 0,-1 2-77 0,0-2-80 0,0-1-46 0</inkml:trace>
  <inkml:trace contextRef="#ctx0" brushRef="#br0" timeOffset="41233.9809">11801 2996 312 0,'-5'-5'490'0,"0"-1"-82"16,1 1-124-16,0-2-79 0,0 2-54 0,0 0-33 15,1 1-22-15,1 1-16 0,-2-2-12 0,-1 2-8 0,2 1-9 0,0-1-9 0,1 1-6 16,-1 0-6-16,0 0-7 0,-2 2-6 0,2-2-7 0,-2 1-4 0,-1 1-7 16,0 0-1-16,-1 0-2 0,1 0 2 0,-2 0 3 0,0 0 2 15,0 0 4-15,-3 0 3 0,2 0 3 0,-1 0 1 0,2 0 2 16,-3 0 1-16,2 0 2 0,-1-2 2 0,1 1 2 0,1 1 2 0,2-2-1 15,-1 1 1-15,0 1 1 0,2-2-1 0,0 1-2 0,2 1 1 0,0 0-1 0,-1 0-2 16,3 0 0-16,-1-2 0 0,0 2-1 0,2 0-2 16,0 0-4-16,0 0-3 0,0 0-5 0,0 0-2 0,0 0-7 0,0 0-2 15,0 0-3-15,0 0-3 0,0 0-4 0,0 0-2 16,0 0-2-16,0 0-2 0,0 2-2 0,2 1 2 0,-2 0 1 0,2 0 3 0,-2 0 3 16,0 3 5-16,0-3 5 0,0 6 3 0,0-1 4 0,0 1 5 0,-2-1 5 15,2 4 4-15,-2 0 3 0,-1 2 2 0,-1 1 0 0,2 0 3 16,-4 1 1-16,1 4 1 0,0-1 0 0,0 1 0 0,1 1-1 0,-4 1-1 0,3 0-2 15,0 1 0-15,-1 0-2 0,1 1-1 16,-1-2 1-16,0 1-1 0,3 0 1 0,-1 1-1 0,1-4 0 0,0 3-1 0,1-3-2 0,1 0-1 16,-1 0 1-16,2-2 0 0,0 3 1 15,2-6 0-15,-1 0 2 0,1 1 2 0,1-1 0 0,2-2 2 0,-2-2 0 0,2 0 1 16,3-2 2-16,-2 0 3 0,4-1-1 0,-1-1-3 0,2-2-6 16,2 0-9-16,2-1-11 0,2-1-19 0,3 0-21 0,0-2-31 0,4-1-35 15,2-1-57-15,2-2-68 0,2-2-99 0,3-2-117 0,2 2-69 16,0-4-47-16,1 0-21 0</inkml:trace>
  <inkml:trace contextRef="#ctx0" brushRef="#br0" timeOffset="41860.0743">12107 3197 90 0,'0'-5'479'0,"-1"1"-52"0,-1-1-67 0,2 0-74 0,0-2-45 16,0 4-32-16,0-2-24 0,0 1-20 0,0 1-15 0,0-2-13 15,0 1-12-15,0 1-13 0,0-2-9 0,0 4-9 0,2-2-8 0,-1 0-9 16,-1 1-7-16,0-1-6 0,2 1-5 0,-2 0-7 0,0 1-3 15,0 1-6-15,0 0-5 0,0 0-6 0,0 0-3 0,0 0-6 0,0 0-6 16,0 0-6-16,0 0-5 0,0 0-5 0,1 1-4 16,-1 1-4-16,0 0-1 0,0 1-3 0,0 2-2 0,0-1 1 0,0 2 0 15,0 0 2-15,0 2 2 0,0 2 3 0,0 1 4 0,0 1 4 16,-1-2 4-16,-1 4 3 0,2-1-2 0,-3 2-3 0,1 0-10 0,1 1-8 0,-1-2-17 0,-2 3-16 16,2-2-25-16,1 2-28 0,-1 0-42 0,0 0-52 15,-1-2-60-15,3 1-69 0,-1-2-84 0,1-1-92 0,0-1-50 0,1-1-28 16</inkml:trace>
  <inkml:trace contextRef="#ctx0" brushRef="#br0" timeOffset="42078.2462">12376 3443 582 0,'0'0'610'15,"0"0"2"-15,0 0 1 0,0 0-117 0,0 0-175 0,0 0-107 0,0 0-71 0,0 0-47 0,-2 2-33 16,2-2-20-16,0 0-16 0,0 2-10 0,0 1-9 16,0-2-6-16,0 2-5 0,0 2-6 0,0-2-7 0,0 3-5 0,0-3-9 15,-1 6-12-15,-1-1-19 0,2-1-20 0,-3 3-23 0,3-2-32 16,-1 2-38-16,-1 2-51 0,2-1-58 0,-1 2-84 0,-1-2-100 0,2 1-59 0,-2-2-35 16,2-2-16-16</inkml:trace>
  <inkml:trace contextRef="#ctx0" brushRef="#br0" timeOffset="42418.6298">12657 3285 546 0,'4'-10'584'0,"-1"-2"8"0,0 2-90 16,0 1-138-16,3 0-96 0,-3 0-75 0,2 2-47 0,-2-1-35 0,2 2-22 15,-2 1-16-15,4-2-12 0,-1 2-12 0,-1 1-9 0,-1 1-10 16,3 2-10-16,-1-1-9 0,0 2-7 0,1 2-10 0,1-1-4 0,-2 2-1 16,3 1-3-16,-4 1 1 0,1 2-2 0,1-2 1 0,-1 3-1 0,-2 1 1 0,1 0 1 15,-3 3 1-15,-2-2 0 0,0 4 2 0,0-1 1 16,-2-1 0-16,-1 2 1 0,-3-1 0 0,-2 2 2 0,2-2 2 0,-2 0 5 16,-1 0 4-16,-1 1 3 0,0-1 2 0,1 0 2 0,0-1 1 0,-1-2 0 15,1-2 1-15,-1 2 0 0,2-1 1 0,2 0 0 16,-2-4-1-16,3 2 0 0,2-2-3 0,0-1-4 0,-2-1-4 0,4 0-4 15,1-1-4-15,0 0-4 0,0 1-3 0,4-1-7 0,0-2-7 0,0 1-16 16,4 1-18-16,2-2-27 0,1 0-29 0,4 0-38 0,1 0-45 16,3-2-83-16,3 1-103 0,-1-1-73 0,3-3-58 0,1 0-31 0,0 1-16 15</inkml:trace>
  <inkml:trace contextRef="#ctx0" brushRef="#br0" timeOffset="42619.8672">13186 3476 318 0,'-4'0'591'0,"1"0"3"0,1 0 1 15,1 0-91-15,-1 0-139 0,2 0-101 0,-1 0-88 0,-1 2-52 16,2-2-39-16,0 0-25 0,0 0-19 0,-2 2-14 0,2-1-13 0,0-1-7 0,0 3-8 16,-1-2-4-16,1 2 0 0,-2 1-7 0,2-1-6 0,-1 2-7 15,-1 0-9-15,2 0-15 0,-2 1-17 0,1 0-25 0,-2 3-26 0,2-1-41 16,-3-1-45-16,1 5-93 0,1-3-114 0,-4 1-76 0,3-2-55 15,-2 0-27-15,2 0-10 0</inkml:trace>
  <inkml:trace contextRef="#ctx0" brushRef="#br0" timeOffset="43118.4818">13516 3244 391 0,'-2'-7'560'0,"-1"-1"5"16,3 1-89-16,-2 1-135 0,2 0-94 0,-1 1-69 0,-1 0-41 0,2-2-25 0,0 2-16 15,0 1-7-15,0-2-9 0,0 3-9 0,2-1-12 16,-1 1-12-16,1-1-11 0,1 2-9 0,0 0-9 0,2 1-7 0,-1-2-9 0,1 3-8 15,2-2-7-15,-1 2-4 0,2 0-3 0,0 2-2 16,-2-2-2-16,2 1-1 0,0 1 0 0,1 1 1 0,-2-1-1 0,-1 2 0 0,-1-1 0 16,0 1 2-16,2 2 1 0,-3-2 2 0,0 3 1 15,-2-2 2-15,1 0 1 0,-1 3 3 0,0-2 1 0,-2 0 3 0,-2 1 2 0,0 1 2 16,-1-1 3-16,0 0 1 0,-2 1 1 0,2 0 1 0,-3 0 0 16,1-1 1-16,0 0 2 0,0 1 0 0,-1-2 1 0,1 1-1 0,-1 1 1 15,1-5-1-15,1 4 1 0,0-1-2 0,1-2-2 16,0 0-1-16,1 1-1 0,-1-2-1 0,3-1 0 0,-1 1-1 0,1 0 0 15,0-1 1-15,1 1-2 0,1-2 1 0,1 1 0 0,0-1-1 0,2 2 1 16,0-3 0-16,1 2-1 0,2-2 1 0,-2 1-1 0,2 1 1 0,0-2-1 16,0 1-1-16,-2 1-1 0,2-2 0 0,0 0-2 0,-2 1-1 15,1 1-1-15,-2-2 0 0,-1 1-1 0,1 1 1 0,-2-2 2 16,2 1 2-16,-1 1 1 0,-2-2 2 0,-2 0 2 0,0 0 0 0,0 0 2 0,0 0 0 16,0 0 0-16,0 0-2 0,0 0-5 0,0 0-7 0,0 0-17 15,0 1-19-15,-2 0-32 0,-2-1-37 0,-1 2-60 0,2-2-68 16,-2 2-91-16,1-2-100 0,-3 0-57 0,-2 0-35 0</inkml:trace>
  <inkml:trace contextRef="#ctx0" brushRef="#br0" timeOffset="43650.4095">13552 3425 383 0,'3'-3'397'0,"-1"1"-91"0,-2 0-64 15,1 1-53-15,1-3-37 0,-1 4-30 0,-1 0-18 0,2-3-13 0,1 3-9 16,-1-1-6-16,-1 1-10 0,1 0-8 0,1 0-9 0,-1 0-7 16,-1 1-9-16,3-1-8 0,0 3-6 0,-1-3-6 0,0 4-5 0,1-3-5 15,-1 3-1-15,0-1 2 0,0-1 0 0,-1 3 1 16,0-2 1-16,-1 1 2 0,2 2 1 0,-3-1 1 0,2 1 3 0,-2 0 0 0,0 0 3 0,0-3 1 16,-2 4 1-16,2-1 3 0,-3 1 3 0,2-2 3 15,-3 1 1-15,1-1 1 0,-2 1 2 0,0-1 0 0,-1 2 2 0,-2-1 0 0,0-2-1 16,0 0-5-16,-2 3-12 0,-2-3-20 0,3 1-26 0,-4-1-32 0,2 0-42 15,0 1-45-15,-1 0-88 0,0-1-111 0,0-1-75 16,1 0-58-16,1 0-34 0,-1-1-23 0</inkml:trace>
  <inkml:trace contextRef="#ctx0" brushRef="#br0" timeOffset="43911.925">13999 3575 205 0,'0'-4'635'0,"0"0"-5"0,0 0-2 0,0 0-1 0,0 1-129 0,0 0-195 16,2 1-110-16,-2 1-71 0,2-1-39 0,-2 2-27 0,0 0-17 15,0 0-10-15,1 0-8 0,3 2-8 0,-2-1-7 0,0 3-8 0,1 0-6 16,0 0-5-16,0 0-2 0,-1 2-3 0,1 1-3 0,0 1 0 0,1-1-5 0,-3 2-5 15,3 1-10-15,-4 0-10 0,1 0-17 16,-1 1-22-16,0-1-26 0,-1 1-28 0,1-1-42 0,-2 1-50 0,0-2-82 0,1 4-101 0,-3-4-71 16,3 0-60-16,-1-1-26 0,-1-2-8 15</inkml:trace>
  <inkml:trace contextRef="#ctx0" brushRef="#br0" timeOffset="44269.7623">14421 3192 11 0,'-3'-7'610'16,"0"3"-1"-16,1-2 0 0,1 2-2 0,-1 1-121 0,1-1-183 0,-3 2-113 0,4 0-76 16,-2 1-51-16,0 1-38 0,2 0-20 0,0 0-12 0,-2 3-5 15,1-1-5-15,-1 2 0 0,-1-1 0 0,1 6 2 0,-1-1 1 16,0 1 3-16,-2 1 3 0,2 3 6 0,-3 1 6 0,1 0 6 0,0 1 6 15,1 2 3-15,-1 0 3 0,-2 0-1 0,0 2 2 0,2-2-2 0,0 0-2 16,0 0-2-16,0-3-2 0,-2 1-3 0,4-1-2 0,0-2-1 0,-2 0-3 0,1-1-2 16,1-2 0-16,0 1-2 0,1-3 0 0,1 0 0 15,-1-2 1-15,2 0-1 0,0 0 1 0,0-2 1 0,0 0 0 0,0-2 1 16,2 2 0-16,-1-3 2 0,3 2 2 0,0-2-1 0,1 0-1 16,3 0-4-16,1 0-5 0,1 0-10 0,1-2-8 0,3 2-14 15,1-2-13-15,0 1-15 0,3 0-15 0,-1-1-21 0,4 1-20 0,-4 1-24 16,2-3-26-16,0 3-20 0,0-3-17 0,1 3-19 0,-2-2-18 0,-1-1-10 15,-1 1-7-15,0 2-1 0,-2-4 3 0,0 3 8 0,-4-1 14 16,1 1 24-16,-2-3 33 0,-4 1 39 0,0 2 46 0</inkml:trace>
  <inkml:trace contextRef="#ctx0" brushRef="#br0" timeOffset="44434.8439">14673 3468 60 0,'-2'-4'99'0,"-1"-1"31"0,-2 0 27 0,0-1 29 15,-1 0 21-15,-1 2 19 0,-2-2 9 0,1-1 5 0,0 2-5 16,1 1-9-16,-1-2-10 0,1 2-9 0,1-2-11 0,-2 2-11 0,4 1-11 16,0-1-15-16,0 2-16 0,0 0-17 0,1 1-19 0,2-2-18 0,-1 3-20 15,2 0-21-15,0 0-15 0,0 0-15 0,-2 0-12 0,2 3-9 0,0-2-7 16,0 2-6-16,0 2-2 0,2-2 0 0,0 4 1 0,-2 0 3 15,1 1 2-15,1 4 4 0,-1-3 6 0,1 2 7 0,0 1 3 16,-1 1 1-16,1 0-5 0,-1 1-6 0,1 1-12 0,0 2-13 0,-1-1-15 16,-1 1-20-16,2-2-23 0,-1 1-24 0,-1 0-30 0,3 1-37 15,-3-2-43-15,2 2-51 0,-1-4-77 0,-1 0-88 0,2 1-57 0,0-4-38 0,-2 2-15 16</inkml:trace>
  <inkml:trace contextRef="#ctx0" brushRef="#br0" timeOffset="44803.2106">14995 3070 474 0,'-3'-7'630'0,"-2"1"8"0,3-1 8 0,-1 4-109 0,-1-2-168 16,2 1-103-16,2 0-68 0,-1 1-41 0,-1 2-30 0,2-1-18 0,0-1-14 15,0 3-11-15,0 0-15 0,2-2-11 0,-1 0-14 0,-1 2-13 16,2 0-11-16,2 0-8 0,-1 0-8 0,1 0-6 0,1 0-6 0,1 0-2 0,2 0-4 15,3 0 0-15,-2 0-2 0,3 0 0 0,0 0 2 16,1 0 1-16,-1 0 3 0,1 0 1 0,1 0 1 0,-3 0 0 0,-1 2-2 0,-1 0-1 16,1-2-2-16,-2 1-3 0,-2 1-3 0,2-2-2 15,-4 3-1-15,1-1-3 0,-1 0-2 0,-1 1-2 0,0 1-1 16,0 1-3-16,-1-2-1 0,-1 4 2 0,2 0-1 0,-3 1 1 0,2 2 2 0,-2 1 2 0,0 1 4 16,0 1 5-16,-2 1 5 0,2 1 3 0,-3 2 6 15,3 3 4-15,-1 1 4 0,-1-1 0 0,2 1-1 0,-3 3-5 16,3 0-1-16,-2 1-6 0,2 1-6 0,0 1-9 0,2 1-12 15,-2-1-10-15,3 2-12 0,-1 0-13 0,-1 0-12 0,2 0-12 0,0-1-9 16,-1 1-8-16,-1-1-3 0,-1-1-2 0,0-1-3 0,-1-1-3 16,-2-1-3-16,-3-1-6 0,-2-2-5 0,-2 0-11 0,-1-3-14 0,-1-3-23 15,-6 0-25-15,1 0-65 0,-4-3-80 0,-2-2-55 0,-1-1-38 0</inkml:trace>
  <inkml:trace contextRef="#ctx0" brushRef="#br0" timeOffset="45630.0784">10291 4221 232 0,'-3'-10'473'0,"1"2"-76"0,-1 0-110 16,1 1-63-16,-1-1-41 0,2-1-24 0,-2 1-16 0,1 3-11 0,2-3-6 0,-1 1-6 16,-1 2-6-16,2 1-6 0,-1-2-7 0,1 3-10 15,0-2-10-15,0 2-12 0,0 0-13 0,0 2-13 0,0 1-11 0,0 0-10 16,0 0-8-16,0 0-7 0,0 0-8 0,0 3-4 0,0 1-3 0,0 1-2 16,0 1-2-16,-2 1-2 0,2 4 2 0,-2-1 1 0,1 4 2 15,-2 1 6-15,-2 3 9 0,1 2 4 0,-3 4 6 0,2-1 2 16,-3 4 2-16,0 3 1 0,-1-1 0 0,-2 4-1 0,-1 0 0 0,0 1 0 15,1 0 0-15,0 1-1 0,0 0 1 0,1-2-2 0,1-1-2 16,-1-4-4-16,2 0-2 0,2-2-1 0,1-4 1 0,-1-1 0 16,3-3 3-16,0-1 0 0,1-4 4 0,2 1 3 0,0-4 6 0,2-1 4 15,1-2 3-15,3-3 4 0,0 1 3 0,4-5 1 16,1 0 3-16,6 0 0 0,-1-4-2 0,5 1-4 0,1-2-3 0,3-2-9 0,0 0-9 16,4-2-13-16,-2 0-13 0,1-2-14 0,1 3-16 0,-1-1-17 0,-1 1-18 0,0-1-24 15,-2 1-25-15,0 1-36 0,-4 2-43 0,1 0-45 16,-3 3-49-16,-3 0-77 0,-2 1-89 0,-1 1-53 0,-3 1-33 0,0 1-13 0</inkml:trace>
  <inkml:trace contextRef="#ctx0" brushRef="#br0" timeOffset="45831.904">10718 4449 156 0,'-2'-9'525'0,"1"0"-2"0,1 0-3 0,1 1-123 15,1 1-184-15,3 0-101 0,1 2-58 0,2-2-37 16,1 3-25-16,1-2-20 0,4 3-20 0,-1-1-23 0,2 1-23 0,1 1-32 16,0 1-33-16,2 1-36 0,-3 1-35 0,1 1-70 0,0 1-83 15,-2 1-50-15</inkml:trace>
  <inkml:trace contextRef="#ctx0" brushRef="#br0" timeOffset="46002.7203">10762 4603 392 0,'-4'1'541'16,"0"1"8"-16,3 1-78 0,-1-3-125 0,1 2-95 0,1-2-83 0,1 0-54 0,1 2-35 0,1-2-20 16,3 0-10-16,2-2-12 0,0 2-13 15,3-2-21-15,3-1-23 0,-1 0-33 0,4 0-38 0,4 2-55 0,0-5-62 16,2 3-89-16,2-1-104 0,0 0-68 0,2 0-52 0,-3-1-28 15</inkml:trace>
  <inkml:trace contextRef="#ctx0" brushRef="#br0" timeOffset="46601.2187">11555 4163 258 0,'0'-5'496'0,"0"-2"-68"0,0 2-105 15,0-1-61-15,0 0-40 0,0 1-27 0,0 1-19 0,0-1-14 0,0 2-10 16,0-1-13-16,0 1-11 0,0 0-12 0,0 1-12 0,0 2-12 0,0 0-13 15,0 0-13-15,0 0-12 0,0 0-13 0,0 0-12 0,0 0-11 16,0 0-9-16,0 0-8 0,0 0-5 0,-1 0-5 0,-1 0-4 0,-2 0 0 16,2 0-1-16,-2 2 1 0,0 1-1 0,0 0 2 0,-3-2 1 15,2 3 2-15,-4 1 1 0,3-2 2 0,-2 2 2 0,0-2 1 16,0 1 3-16,0 1 1 0,2-2 1 0,-1 1 0 0,0-1 0 0,2 0 0 0,0 0 2 16,0-2 0-16,2 2 2 0,0-3 1 0,0 3 0 0,0-2 2 0,1-1 4 15,1 1 1-15,-1-1 2 0,2 0 1 0,0 0 1 0,0 0 2 16,0 0 3-16,0 0 2 0,0 0-1 0,0 0 2 0,0 0 0 0,0 0-1 15,0 0-2-15,0 0-1 0,0 0-3 0,0-1-2 16,-2 1-3-16,2 0-2 0,0 0-3 0,0 0-4 0,0 0-4 0,0 0-3 0,0 0-5 16,0 0-4-16,0 0-6 0,0 0-5 0,0 0-5 15,0 0-2-15,0 0-4 0,0 0-1 0,-1 3-1 0,-1-2 0 0,1 3-1 0,-1 1 0 0,0 0 2 16,-1 1 0-16,0 1 1 0,1 2 3 0,-1 2 2 0,1 0 2 16,-2 2 3-16,1 0 4 0,0 2 3 0,0 1 4 15,-1 1 2-15,0 1 1 0,0 0 2 0,-1 2 3 0,0 0 1 0,1 1 5 16,0 1 0-16,0-1 3 0,0 2 4 0,0-1 3 0,1-1 2 0,0 1 1 15,-1 2 0-15,0-3-1 0,1-1 2 0,0 2 0 0,1-2-2 0,-1 1 1 0,1-2-2 16,2-1 1-16,-1 1-1 0,-1-3 0 16,2 2-2-16,0-4 1 0,0 1 1 0,2-2 0 0,-1-1 2 0,1 1 1 0,1-1 1 0,1-2 3 15,0 0 1-15,1-1 3 0,1-1 2 16,2-1-3-16,0 0-4 0,4-2-7 0,1 1-13 0,0-3-17 0,1 0-22 0,4 0-26 16,-1-2-30-16,3-1-41 0,0-1-48 0,3-2-72 0,-1 1-84 0,3-2-84 15,-2-2-85-15,2 0-42 0,0-4-23 0</inkml:trace>
  <inkml:trace contextRef="#ctx0" brushRef="#br0" timeOffset="46940.0353">11782 4198 451 0,'-2'-6'465'0,"-1"2"-72"16,1 1-104-16,2-2-59 0,-1 3-40 0,-1-1-25 0,2-1-17 0,0 3-15 16,0-1-8-16,0 2-9 0,0 0-8 0,0 0-8 0,0 0-9 0,0 0-7 0,0 0-10 0,0 0-8 15,0 0-7-15,0 0-10 0,0 0-7 0,0 0-8 16,0 0-7-16,0 0-6 0,0 0-5 0,0 2-6 0,0-2-3 0,0 1-5 0,0 3-4 15,0-4-3-15,0 5 0 0,0-3-2 16,0 1 0-16,0 0 1 0,0 1 2 0,0 1-2 0,0-1 0 0,0 2-7 0,2 0-6 0,-2 2-14 16,0-3-15-16,1 3-21 0,-1-1-23 0,0 0-30 15,2 0-35-15,-2 1-44 0,3-3-51 0,-1 2-68 0,-1 0-73 16,3 1-61-16,-1-2-52 0,1-2-28 0</inkml:trace>
  <inkml:trace contextRef="#ctx0" brushRef="#br0" timeOffset="47710.0019">12047 4201 120 0,'0'0'152'0,"0"0"9"0,0 0 9 0,0 0 7 16,-3 0 3-16,3 0 0 0,0 0-2 0,-2 0-2 0,2-1-8 0,0 1-8 16,0 0-10-16,-1 0-10 0,1 0-9 0,-2-2-12 0,2 2-8 15,0 0-8-15,0 0-10 0,0 0-8 0,0 0-10 0,0 0-6 0,0 0-10 16,0 0-6-16,0 0-8 0,0 0-6 0,0 0-5 0,0 0-6 16,0 0-5-16,0 0-6 0,0 0-5 0,0 0-4 0,0 0-4 0,0 0-1 0,0 0-4 15,0 0-2-15,0 0 1 0,0 0 0 0,0 0 0 0,0 0-1 0,0 0 2 16,0 0 0-16,0 0 3 0,0 0 2 0,0 0 1 15,0 0 2-15,0 0 2 0,0 0 2 0,0 0 2 0,0 0 1 16,0 0 2-16,0 0 0 0,0 0 1 0,0 0 2 0,0 0 0 0,0 0 1 16,0 0 0-16,0 0 0 0,0 0-1 0,0 0 0 0,0 0 0 0,0 0-1 15,0 0-1-15,0 0-1 0,0 0-1 0,0 0 0 0,0 0-2 16,0 0 0-16,0 0-2 0,0 0-1 0,0 0-1 0,0 0 0 0,0 0-2 0,0 0-1 16,0 0-2-16,0 0 1 0,0 0-2 0,0 0-1 0,0 0-1 0,0 0 0 15,0 0 1-15,0 0-1 0,0 0 0 0,0 0 0 0,0 0 0 16,0 0 0-16,0 0 0 0,0 0-1 0,0 0 0 0,0 0-1 0,0 0-1 0,0 0-1 15,0 0-2-15,0 0-2 0,-2 0-2 16,2 0-1-16,-4 0-2 0,3 0-3 0,-1 0-2 0,2 2-2 0,-2-2-2 0,1 1-2 16,-1 1 0-16,-1-2-1 0,1 3 2 0,-1 0-1 0,0-1 2 15,0 2 0-15,-1 2 1 0,-3-2 1 0,2 4 2 0,-3 0 1 0,3 1 3 0,-4-1 1 16,3 2 1-16,-1 3 4 0,-1-1 2 0,3-1 2 0,-4 3 0 0,5 0 3 16,-1 2 3-16,1-1 0 0,0 1 2 0,0 1 0 15,3 0 3-15,-2-2 0 0,3 3 0 0,0-3-1 16,0 2-3-16,4-2-3 0,-2 1-3 0,1-1-4 0,0-1-2 0,-1-2-3 15,3 0-2-15,-2-2-3 0,2-1 0 0,-2-2 2 0,3-2 0 0,0 1 2 0,-1-2 2 16,0-3 1-16,0 1 3 0,1-2 1 0,0-3 4 16,-1 0 4-16,3-1 2 0,-3-2 4 0,2 0 1 0,-2-3 2 15,0-1-2-15,0 0-2 0,1-2-4 0,-2 0-3 0,1-1-2 16,-1-2-1-16,-1 0 0 0,-1 0-1 0,-1 0 1 0,2 0 1 0,-3 0 3 0,2 0 3 16,-2 2 3-16,2 1 4 0,-1-1 3 0,-1 4 4 0,0 0 1 15,0 2 1-15,0-1-2 0,0 4-2 0,0-2-3 0,0 4-5 0,0-3-5 16,0 5-5-16,0 0-6 0,0 0-5 0,0 0-6 0,0 0-4 0,2 5-3 0,-1-3-1 15,-1 4 1-15,2-1 2 0,0 3 2 0,-1 1 6 16,4 2 4-16,-4-1 6 0,2 1 4 0,-1 2 5 0,1-2 2 0,2 2 2 0,0 1 1 16,-2 1 2-16,2-2 0 0,1 3-1 15,-1-2-4-15,-1 0-7 0,1-1-8 0,0 0-10 0,0-1-14 0,1 0-12 0,-3-2-16 16,2 0-17-16,-2 1-26 0,2-4-28 0,0 1-32 16,0-2-37-16,0 0-49 0,3-1-56 0,-3-3-71 0,3 0-77 0,0-2-41 15</inkml:trace>
  <inkml:trace contextRef="#ctx0" brushRef="#br0" timeOffset="48144.7517">12338 4218 133 0,'0'-3'297'0,"0"-1"-27"0,-1 2-19 0,-1-1-14 16,2 0-15-16,0 0-9 0,0 0-11 0,0-1-11 0,-1 3-16 0,1-2-12 0,0 2-10 15,0-1-10-15,0 1-10 0,0-2-8 0,0 3-7 16,0-2-9-16,0 2-8 0,0 0-9 0,0 0-8 0,0 0-11 0,0 0-11 0,0 0-11 16,0 0-9-16,0 0-12 0,0 0-9 0,0 0-11 0,0 0-8 0,0 2-8 15,-2-2-6-15,2 3-5 0,0 0-3 0,-2-2-3 0,2 3 0 16,-1 1-2-16,-1 0 0 0,2 1-5 0,-2 1-9 0,2 1-17 0,-3-1-19 0,2 3-35 15,-1-1-42-15,-1 1-72 0,0 0-85 0,-2 2-93 16,2-1-95-16,2 2-49 0,-3-2-26 0</inkml:trace>
  <inkml:trace contextRef="#ctx0" brushRef="#br0" timeOffset="48531.7841">12684 4700 601 0,'-3'-5'621'0,"1"-2"8"0,-1 5 7 0,0-3-114 0,0 2-173 0,3 0-104 0,-1-1-70 0,-1 4-42 16,2-3-29-16,0 1-21 0,0 2-16 0,0 0-15 15,0 0-15-15,0 0-14 0,0 0-14 0,0 2-13 0,2 1-11 0,-1 0-11 0,-1-1-9 16,3 3-10-16,0 2-10 0,-1 0-9 15,-1 1-9-15,1 1-13 0,-2 1-13 0,2 2-18 0,-2 0-21 0,0 1-34 0,-2-1-40 16,2 4-49-16,-2-2-55 0,-1 3-82 0,-1-2-98 16,-1 0-50-16,2 0-26 0</inkml:trace>
  <inkml:trace contextRef="#ctx0" brushRef="#br0" timeOffset="48951.1519">13076 4226 274 0,'0'-2'399'16,"0"-4"-61"-16,0 4-73 0,0-1-42 0,0 0-28 0,0 0-17 0,0 0-10 16,0 2-6-16,0-2-3 0,0 1-6 0,0 1-6 0,0 1-5 15,0-2-4-15,0 2-7 0,0 0-11 0,0 0-8 0,0 0-12 0,0 0-10 16,0 0-11-16,0 0-12 0,0 0-11 0,0 0-12 0,0 0-12 0,0 0-11 15,0 0-11-15,0 0-8 0,0 3-7 0,0-1-6 0,0 1-4 16,0 0-3-16,0 0-3 0,0 3-2 0,0 0 1 0,0-1 0 0,0 3 3 16,2 1 2-16,-1 1 5 0,-1 0-2 0,2 2 0 0,-2-1-10 15,3 3-12-15,-1-1-21 0,-1 2-25 0,1-1-35 0,0 3-43 0,-1-1-57 16,-1 1-68-16,2-1-90 0,-1 1-99 0,-1-1-58 0,2-1-34 0,-2 0-15 16</inkml:trace>
  <inkml:trace contextRef="#ctx0" brushRef="#br0" timeOffset="50061.832">13436 4348 24 0,'0'-3'240'0,"0"-1"-44"0,0 1-28 0,0-2-17 16,0 2-11-16,0 1-9 0,0-1-7 0,0-1-6 0,0 3-6 0,0-2-8 15,0-1-5-15,-1 2-7 0,1-1-6 0,0-1-8 0,-2 3-8 16,2-2-4-16,0 2-6 0,0-2-3 0,0 3-4 0,-2-3-5 0,2 3-1 15,0 0-3-15,0 0-3 0,0 0-5 0,0 0-5 0,0 0-6 16,0 0-6-16,0 0-6 0,0 0-5 0,0 0-5 0,0 0-6 0,0 0-2 0,0 0-3 16,0 0-1-16,0 0-1 0,0 0-2 0,0 0 1 0,0 0 0 15,0 0-1-15,0 0-1 0,0 0 2 0,0 0 0 0,0 0 2 16,0 0 3-16,0 0 3 0,0 0-1 0,0 0 2 0,0 0 1 0,0 0 2 16,0 0 0-16,0 0 1 0,0 0 3 0,0 0 1 0,0 0 0 0,2 3 2 15,-2-3 1-15,0 0 2 0,2 0 4 0,-2 3 2 0,1-2 3 16,-1 0 2-16,0 1 0 0,2 1 2 0,-2 0-1 0,2 1 0 0,-1 1 0 0,-1 0 1 15,2 2 0-15,-1-2-1 0,-1 2 2 0,2 2-2 0,-2 1-2 16,2 3-1-16,-1-1 0 0,-1 2 0 0,4 2-2 0,-3 0 1 16,2 2 0-16,-1 2 1 0,0-1 1 0,-1 1 1 0,3 0 0 0,-2 1 0 15,0 1-3-15,-1-1 0 0,3-1-1 0,-3 2-1 16,1-3-1-16,1 1-3 0,0-3-1 0,-1-1-1 0,1 0-2 0,-1-3-2 0,-1 1-1 16,3-3 2-16,-2-1 2 0,1-1 5 0,-3-2 6 0,2-2 8 15,0 0 7-15,-2-2 9 0,0-2 10 0,0-1 4 0,0 0 2 16,0 0-1-16,0-1 1 0,0-2 0 0,0-2 0 0,0 0-4 0,1-2-4 15,-1-2-8-15,2 1-8 0,-1-4-9 0,1 1-11 0,1-1-10 16,0 0-13-16,2-1-5 0,-1-2-3 0,1 2-1 0,2-1-2 0,-1 1-2 16,2 0-4-16,0-1-2 0,0 2-2 0,0 2-4 15,1-3-3-15,1 3-3 0,-1 0-3 0,-1 1-2 0,3 2-1 0,-3 0-1 0,3 2-1 16,-2 0-2-16,0 0-1 0,-1 2-2 0,1 2 0 0,-1 1 1 16,-2 1 2-16,2 0 3 0,-3 2 4 0,2 2 2 0,-2-1 5 15,-1 3 2-15,0-2 3 0,0 3 2 0,-3 1 2 0,1 0 3 0,-1 0 4 0,-1 2 3 16,-1-1 1-16,-1 2 3 0,-1 0 4 15,-2-1 0-15,-1-1 4 0,-1 0 1 0,0 3 4 0,-1-4 1 0,-2-1 3 16,-1 1 1-16,0-1 2 0,1 0 1 0,-2-1 0 0,-1-2-7 16,-1 1-10-16,3-4-17 0,-3 3-23 0,0-3-30 0,1 1-31 0,-3-3-58 15,3 0-75-15,-1 0-86 0,2-3-96 0,-1-2-55 16,2 1-35-16</inkml:trace>
  <inkml:trace contextRef="#ctx0" brushRef="#br0" timeOffset="50320.9016">13800 4238 385 0,'-2'-4'571'0,"2"3"10"15,0-1-92-15,0-1-147 0,0 1-89 0,0 1-59 0,0 0-34 0,0 1-23 0,0 0-15 0,0 0-12 16,0-3-11-16,0 3-10 0,0 0-14 0,0 0-12 15,0 0-13-15,0 0-14 0,0 0-12 0,0 0-13 0,0 0-8 16,2 3-7-16,-2-2-4 0,2 0-3 0,-1 2-2 0,-1 2 1 0,2-1-2 16,-1 0 1-16,1 2-1 0,1 1 2 0,0 2 2 0,-1 0 3 0,0 2-5 0,-1 1-10 15,3 1-18-15,-4-1-24 0,1 5-41 16,-1-2-48-16,2 3-103 0,-2-1-131 0,0 3-88 0,-2 0-69 0,2 1-33 0,-1 0-19 16</inkml:trace>
  <inkml:trace contextRef="#ctx0" brushRef="#br0" timeOffset="50712.9751">14198 4795 132 0,'-1'-7'586'0,"-1"-1"15"0,2 3 16 15,-1-2-87-15,1 2-136 0,-2 0-95 0,-1 0-78 0,3 2-46 0,-1 2-37 16,1-2-27-16,0 3-22 0,0 0-17 0,0 0-14 0,0 0-17 16,1 3-14-16,-1-1-14 0,3 3-15 0,-1 2-9 0,-1 0-8 15,1 1-3-15,-1 2-3 0,1 0-1 0,1 3-1 0,-1 1-5 0,-1-1-7 16,1 4-18-16,1-2-23 0,-3 3-35 0,0 0-40 0,0 1-61 16,-3-1-72-16,1 2-99 0,-1-2-110 0,0 1-61 0,-2-2-34 0,-1 0-15 15</inkml:trace>
  <inkml:trace contextRef="#ctx0" brushRef="#br0" timeOffset="51059.8148">14795 4756 544 0,'-2'-3'612'0,"2"-1"1"0,-2 1-31 16,2-2-49-16,-1 2-126 0,1 0-166 0,0 0-98 0,0 0-63 16,0 2-43-16,1-1-31 0,-1-1-35 0,2 3-30 0,0-1-39 0,2-1-42 0,-1 2-46 15,2 0-51-15,1 0-61 0,1 0-70 0,1 2-77 16,3-1-80-16,-2-1-44 0,4 2-21 0</inkml:trace>
  <inkml:trace contextRef="#ctx0" brushRef="#br0" timeOffset="51232.1933">15213 4738 504 0,'2'-3'580'16,"1"0"4"-16,-1 0-85 0,-1 0-130 0,2 0-96 0,-1 0-82 16,-1 1-62-16,3 1-52 0,-3-1-48 0,2 0-45 0,2 1-46 0,-2-1-48 0,2-1-66 15,3 1-78-15,-2 2-100 0,2-2-113 0,0 2-58 16,1-3-34-16,1 1-16 0</inkml:trace>
  <inkml:trace contextRef="#ctx0" brushRef="#br0" timeOffset="51783.6673">15649 4228 12 0,'-2'-3'580'0,"0"2"12"0,0-2 8 16,-1 0-86-16,3 3-134 0,-1-3-83 0,-1 1-56 0,2 0-40 0,0 0-30 15,0 2-20-15,0 0-16 0,0 0-13 0,0 0-16 0,0-2-13 0,0 1-19 0,2 1-16 16,-1-2-15-16,1 1-15 0,-1 1-12 0,3 0-9 16,1 0-8-16,0 0-6 0,2 0-2 0,1 0-2 0,4 0-3 15,-1 0 0-15,1 0-3 0,3 1-1 0,1 1 0 0,1-2 1 0,1 1 1 16,-2 1 1-16,1-2 2 0,1 1 1 0,-3 0-1 0,1 1 0 0,-2 0-1 16,-1-1 1-16,1 1-1 0,-3-2 1 0,-3 3-1 0,1-3 1 0,-1 3-1 15,-3-3-2-15,2 1 0 0,-2-1-4 0,-4 3 0 0,3-3-3 16,-2 3-2-16,0-1 0 0,-1-1 1 0,-1 0 2 0,0 2 1 0,0 1 0 15,0 0 3-15,0 0 3 0,-1 1 1 0,-1 2 3 0,2-1 1 0,-2 4 3 16,1-2 4-16,-2 5 4 0,2-1 3 0,-3 2 3 0,3 0 2 16,-3 3 2-16,3 1 2 0,-1 1 1 0,-1 2 2 0,3 1 1 15,-2 3 2-15,2-1 2 0,0 2 3 0,0 1 0 0,0 1 0 0,2 2 0 16,0-1-2-16,-1 2-1 0,2 1-2 0,2 0-3 0,-1-1-3 0,-3 1-2 16,3 0-2-16,0-1-2 0,-1 1-4 0,-2-4-1 0,1 1-5 15,0-3 0-15,-1-1-2 0,-1-1-1 0,-1-3-2 0,-1-2-1 16,0-3 0-16,-1 0 3 0,-2-1 3 0,-4-3-5 0,-2 0-10 0,-3-2-25 15,-2 0-31-15,-4-3-53 0,-4-2-66 0,-6-1-124 0,-2-1-155 16,-6 0-83-16,-1-1-42 0,-7-2-28 0,-2-2-17 0</inkml:trace>
  <inkml:trace contextRef="#ctx0" brushRef="#br0" timeOffset="73599.9369">6826 12216 136 0,'-3'-2'582'0,"0"2"9"0,1-1 8 16,1-1-49-16,-2 2-78 0,1-2-113 0,1 1-133 0,-1 1-75 0,2 0-48 15,0 0-22-15,0 0-11 0,0 0-5 0,0 0 1 0,0 0-6 16,0 0-4-16,0 0-10 0,0 0-8 0,0 0-8 0,0 0-7 15,0 0-3-15,0 0-2 0,3 0-1 0,-1 0 1 0,1-2 2 16,-2 2 2-16,1-1 0 0,1 1 3 0,-1-1-2 0,-1-2 1 0,3 3-3 16,0 0-3-16,1-3-4 0,3 3-7 0,-2-3-7 0,2-1-9 0,2 2-9 15,2-3-13-15,1 2-13 0,1-1-16 0,-1 0-21 16,2 1-22-16,0 0-24 0,0-2-28 0,0 3-33 0,-2-3-38 16,1 3-40-16,-1 2-40 0,-1 0-43 0,-4 0-46 0,0 0-52 0,-2 2-54 0,0 3-32 15,-4-2-21-15</inkml:trace>
  <inkml:trace contextRef="#ctx0" brushRef="#br0" timeOffset="73760.0433">6773 12451 299 0,'0'0'585'0,"0"0"5"16,0 0 7-16,1 0-85 0,1-1-130 0,1-1-100 16,0 0-86-16,2-1-54 0,-1-1-40 0,3 1-22 0,-1-2-15 0,1 0-15 15,2 0-16-15,-1-1-21 0,3 0-22 0,1 2-23 0,1-3-27 0,1 2-32 16,-1-1-35-16,3-1-39 0,-2 0-41 0,3 2-52 0,-2-2-55 15,2 0-59-15,-1 1-63 0,0-2-48 0,0-1-39 0,-1 1-18 0</inkml:trace>
  <inkml:trace contextRef="#ctx0" brushRef="#br0" timeOffset="73983.2704">6978 12148 334 0,'-5'-2'563'15,"0"-3"3"-15,0 0-4 0,1 2-91 0,3 0-131 0,-1-1-83 0,-1 1-54 16,3 3-34-16,-2-2-24 0,2 1-16 0,0-3-12 0,0 4-15 0,0 0-14 0,0 0-19 15,0 0-21-15,2 0-17 0,-1 0-18 0,1 2-12 16,1 0-11-16,1-1-6 0,1 1-4 0,0 1-2 0,2 1-1 0,-1 0 1 16,2 3-1-16,1-1 1 0,-1 2-1 0,2-1 2 15,1 2 0-15,-2 0 2 0,-1 1 2 0,0-2 2 0,0 5 0 0,0-1 2 0,-2 2 0 16,-1-3 2-16,-2 3 2 0,2 0 1 0,-4 1 4 0,1-1-3 16,-2 3-3-16,-2 1-15 0,-1-2-22 0,-3 3-39 15,1 1-47-15,-1 0-97 0,-1-1-123 0,-2 2-93 0,1-1-77 0,0 0-41 0,0 1-21 0,-1-2-14 16</inkml:trace>
  <inkml:trace contextRef="#ctx0" brushRef="#br0" timeOffset="77193.3286">8113 12226 40 0,'-3'-1'459'0,"1"1"-49"0,1-2-73 16,-1 0-53-16,-1-1-47 0,1 3-26 0,1-4-15 0,-1 3-9 0,2-1-5 15,-2-1-4-15,2 1-5 0,-1 1-5 0,-1 1-7 16,2-1-7-16,0 1-8 0,0 0-9 0,0 0-10 0,0 0-11 0,0 0-10 0,0 0-11 16,0 0-12-16,0 0-11 0,0 0-11 0,0 0-10 15,0 0-9-15,0 0-11 0,-1 1-7 0,1-1-7 0,0 0-7 0,0 0-7 0,0 0-5 16,0 0-5-16,0 0-4 0,0 1-2 0,1 1-2 0,-1-2 0 0,3 3 2 16,-1-3 1-16,1 3-2 0,0-1 1 0,2 0-2 15,0 1 0-15,0-3-2 0,4 1-3 0,-1 0-3 0,3-1-6 0,0 2-4 0,0-2-7 16,3 0-6-16,-1 0-8 0,2 0-8 15,2-2-7-15,-3 0-7 0,2-1-3 0,1-2-3 0,-1 0 0 0,1 1 1 0,-4-2 5 16,1-1 6-16,-1 2 6 0,-2-1 6 0,0-3 10 16,-3 1 8-16,-2 0 8 0,-1 1 11 0,1-2 11 0,-3 0 12 15,-3 2 10-15,0-2 11 0,-3 0 7 0,-1 1 8 0,-1 1 5 16,0 0 3-16,-3-1 4 0,0 1 1 0,-1 2 3 0,-2 0 3 0,1-2-1 0,-2 4 1 16,0 1 0-16,-3 1-3 0,2-1-4 0,-2 2-4 15,0 2-5-15,-1 1-6 0,2 0-6 0,-2 1-5 0,4 2-4 16,-2 1-3-16,1 1-4 0,1 1-3 0,2 0-3 0,0 2-5 0,4 0-3 15,-1 2-4-15,1 1-2 0,3-2 0 0,3 3 0 0,0-1 3 16,3 0 0-16,3 2 3 0,1 0 0 0,1 0-1 0,1-3-5 0,5 1-4 16,-1 2-9-16,3-2-11 0,0-2-10 0,3 0-13 0,-2-2-15 15,5 1-16-15,-3-3-20 0,3 0-21 0,-1-1-27 0,1 0-29 16,0-5-42-16,3 3-48 0,-4-5-56 0,4 0-58 0,-1-5-51 0,-1 0-47 16,0-2-27-16</inkml:trace>
  <inkml:trace contextRef="#ctx0" brushRef="#br0" timeOffset="77432.2651">8736 11761 22 0,'-4'-10'608'0,"1"1"9"0,-1 3 8 0,1 0 5 15,1 1-111-15,-1 1-169 0,1 2-109 0,2-1-80 0,-1 3-49 16,1 0-32-16,-2 2-19 0,2 1-14 0,0 3-10 0,0 0-7 0,0 3-11 0,0 0-9 16,0 8-6-16,0-2-5 0,0 0 0 0,0 5 2 15,0 1 4-15,0 2 5 0,0 1 2 0,0-1 2 0,0 3-1 0,0-2 2 16,0 1-2-16,0 3-1 0,0-3-1 0,0-1 0 0,0 2-2 0,0-1-1 15,0-1-6-15,0 2-7 0,0-4-11 0,0 2-13 0,0-2-19 16,0 0-19-16,0-3-24 0,0 1-24 0,0-1-31 0,0-2-34 0,0-3-46 16,2 3-52-16,-1-4-70 0,1 1-76 0,1-6-68 15,0-1-63-15,3-1-29 0,-1-1-10 0</inkml:trace>
  <inkml:trace contextRef="#ctx0" brushRef="#br0" timeOffset="78281.9471">8807 12170 336 0,'-3'-2'610'16,"0"1"-1"-16,1-1 1 0,0 0-70 16,1 2-103-16,1 0-125 0,0 0-130 0,0 0-83 0,0 2-54 0,0 0-29 15,0 1-13-15,1-1-9 0,-1 3-3 0,2-1-3 0,0 1-5 16,1 0-6-16,0 2-6 0,0 0-6 0,2 1-4 0,1 0-6 0,-1-1-5 0,1 0-5 16,2 0-8-16,0-3-9 0,1 2-10 0,-1-2-11 0,2 1-11 15,2-2-5-15,-2-2-5 0,1 0 2 0,2-1 5 0,-2-1 9 16,1 0 12-16,0-2 9 0,-3-2 12 0,3 1 14 0,-2-2 16 15,-2 0 20-15,-3-1 20 0,1-1 20 0,-1-1 19 0,-2-1 18 0,0 2 18 16,-3 0 13-16,0-1 10 0,0 0 5 0,-5 0 4 0,2 1 3 0,0 1 3 0,-3 0-2 16,0-1-4-16,-1 1-8 0,1 4-10 15,-1-4-10-15,-3 5-7 0,2-3-12 0,-1 2-12 0,0 2-12 0,1 1-12 16,0 0-9-16,0 0-8 0,-1 1-7 0,1 2-7 0,0 2-5 0,-3-1-3 0,5 1-3 0,-1 3-1 16,1 0-2-16,1 1 0 0,2 3 2 15,-1-2-1-15,2 0 3 0,0 1 0 0,2 2 3 0,2 1 0 16,0-2 2-16,2 0-2 0,-1 1-5 0,4-2-4 0,-1-1-8 0,2 3-9 15,4-1-7-15,-2-1-10 0,0-2-9 0,2 0-10 0,1-2-10 16,-1 1-11-16,1-5-9 0,3 3-10 0,-2-4-7 0,-1 0-7 16,4-2-1-16,-4 0 0 0,3-3 5 0,-2-1 7 0,0-1 12 0,-1-1 12 15,-1-3 16-15,1 1 15 0,-2-2 15 0,-2 0 16 0,-2 0 19 16,3-3 23-16,-3-1 21 0,-1 3 22 0,-1-2 19 0,-1-1 19 0,-1 0 14 16,-2 1 15-16,1 1 13 0,0 0 12 0,-1 2 7 0,-1-2 5 15,0 3 4-15,0-1 4 0,0 3-5 0,0-1-10 0,0 1-12 0,0 2-15 16,0 1-15-16,0 1-17 0,0-1-18 0,0 2-20 0,0 2-20 0,0 0-19 15,0 0-14-15,0 2-15 0,2 2-9 0,0 0-9 16,-2 2-6-16,2 0-2 0,0 2-1 0,-1 2-1 0,2 2 5 0,-1 2 2 0,1-1 6 16,-1 2 6-16,-2 0 4 0,2 3 4 0,-1-1 2 15,-1-1 1-15,2 1 0 0,-2 3 1 0,0-3 0 0,0-2 1 0,0 0 2 0,0 0 0 16,0-2 3-16,0-1 1 0,0 1 5 0,0-4 4 0,0 0 8 0,0-4 7 16,0 2 10-16,1-4 10 0,-1 1 9 15,2-1 8-15,-2-3 4 0,0-2 2 0,3 1-1 0,1-3-3 0,-2-2-4 16,3 0-3-16,-2-3-7 0,2-1-8 0,3 0-9 0,-1-4-11 15,2-2-11-15,-1 1-14 0,1-2-9 0,0 4-10 0,1-4-4 16,1 0-2-16,0 2-1 0,-1 0 4 0,-1 2 2 0,2-2 4 0,-3 3 2 16,0 2 1-16,-1 1 0 0,0 2-1 0,-2-1-1 0,0 3-4 15,-2 1-2-15,2 1-3 0,-2 3-3 0,1 0-1 0,-1 0-2 16,-1 2-2-16,1-1-1 0,-1 4 0 0,0 0 1 0,-1 2 1 0,2 2 2 16,-1 0 4-16,1 2 3 0,-3 3 4 0,0 0 5 0,0-1 4 0,0 2 1 15,0 0 3-15,-1 1 1 0,-1 0 3 0,0-1 1 0,-1-1 1 16,3 0 0-16,-3 2 1 0,3-4 2 0,-2 0 2 0,2-2 4 0,-1-1 6 15,-1-2 7-15,2-2 6 0,0 2 10 0,0-2 9 0,0-2 5 16,2-1 5-16,-1-2 1 0,1 0-1 0,1-2 0 0,2-3-4 0,0 0-1 16,0-2-5-16,2-1-4 0,1-2-7 0,0-1-7 0,3-1-8 15,0-3-9-15,0 1-10 0,2-1-4 0,0-1-2 0,-1 3 2 0,1-4 3 16,-2 0 6-16,3 5 9 0,-3 0 6 0,0 0 8 0,-1 2 3 16,-1 1 2-16,-1-1 0 0,0 4-1 0,-2-1-2 0,-1 4-4 0,-2-1-5 15,1 3-4-15,-1 1-4 0,0 0-4 0,1 1-6 0,-1 3-8 16,1-1-5-16,-3 3-5 0,1 1-6 0,1 3-6 0,-1-1-14 15,-1 3-15-15,1-1-27 0,-2 2-31 0,2 4-42 0,-2 0-47 16,0 0-98-16,-2 0-123 0,2 0-88 0,-2 3-71 0,-1-1-36 0,2-3-18 16,-1 1-7-16</inkml:trace>
  <inkml:trace contextRef="#ctx0" brushRef="#br0" timeOffset="79416.9018">9789 12184 505 0,'-5'-1'552'0,"2"-1"9"16,-1 1-70-16,3 1-111 0,-1-2-99 0,1 1-93 15,1 1-53-15,0 0-35 0,0 0-15 0,0 0-9 0,0 0-1 16,0 0 0-16,0 0-4 0,0 0-6 0,0 0-10 0,0 0-11 16,0 0-10-16,0 0-9 0,0 0-6 0,0 0-6 0,0 0-3 0,1 1-2 0,-1 1-2 15,2-2-2-15,-2 0-1 0,3 1-1 0,-1-1-3 16,-1 0-3-16,3 2-2 0,1-2-6 0,-1 1-6 0,0-1-8 0,3 0-7 16,1 0-9-16,1 0-7 0,1 0-10 0,-1 0-10 0,4-1-9 0,-2-1-12 0,2 2-9 15,-1-1-7-15,1-2-5 0,1 1-1 0,-3-1 3 16,-1 1 7-16,2-1 9 0,-4-1 15 0,0 1 15 0,0-2 19 0,-3 1 20 0,-1 0 23 15,-2 0 24-15,-2-3 19 0,0 2 19 16,0 0 14-16,-3 2 15 0,-2-4 11 0,0 5 7 0,-1-3 4 0,-2 2 5 0,0 0-1 16,0 0-1-16,-3 1-6 0,2 0-8 0,-1 2-10 15,-2 0-10-15,1 0-9 0,0 0-9 0,1 2-9 0,-1 2-10 0,0-1-8 16,2 0-6-16,0 1-6 0,1 2-5 0,-2-1-5 0,3 5-6 16,1 0-5-16,1-2-3 0,-1 3-2 0,3-1-2 0,1 2 0 0,2 0-1 15,0 0 1-15,2 2-2 0,1-1 1 0,1 0-3 0,1 1-2 16,3-3-4-16,0 4-4 0,3-3-6 0,-1 0-5 0,1-2-6 15,1-1-5-15,1 1-7 0,1-3-6 0,-1 0-6 0,1-1-5 0,2 1-7 0,-3-4-2 16,4-3-2-16,0 0 0 0,-2 0 3 0,0-3 6 16,0-1 4-16,-1-1 8 0,2 0 7 0,-3-1 8 0,-1-3 6 15,2 0 9-15,-3-1 9 0,0 0 10 0,-3-3 13 0,3-1 9 0,-4 2 10 16,-1 0 9-16,-1-1 10 0,-2 2 10 0,3-2 9 0,-3 0 10 0,-1 2 7 16,-1 2 4-16,1 0 4 0,-2 0 2 0,2 1-2 0,-1 3-5 15,-1-2-5-15,0 3-8 0,0 0-9 0,0 0-12 0,0 3-15 0,0-1-16 16,0 2-15-16,0 0-12 0,2 2-11 0,-1-1-8 0,1 3-6 0,-2 0-3 0,2 0 0 15,-1 3-1-15,1-2 0 0,0 3 3 16,-1 1 2-16,2 1 5 0,0-2 6 0,-1 5 6 0,-1-1 5 0,2 0 4 0,1-1 2 16,-1 1 0-16,0 0 2 0,0-2-1 15,-1 1-2-15,1-2-1 0,2 1 2 0,-2 0-1 0,-2-3 2 0,2-1 2 16,-1 0 2-16,0-2 2 0,-1 1 1 0,2-5 3 0,-1 3 1 0,1-3-1 16,-1 0-3-16,1 0-2 0,2-3 0 0,-1 3 0 0,1-5-1 15,3-1-1-15,-3 0 1 0,3-2-1 0,-1 2-2 0,2-3-1 16,-1-1-1-16,2-2-3 0,-2 2 0 0,0-1 3 0,-1 1 4 0,0 1 5 15,0 0 4-15,-1 0 3 0,-1-1 4 0,1 3 2 16,-2 0 2-16,0 1-2 0,-1 1 0 0,0 2-2 0,-1 0-4 0,1 0-5 16,-3 3-7-16,2-1-5 0,-2 1-3 0,1 1-3 0,-1 1-5 0,2-1-2 15,-2 2-3-15,3 2-4 0,-1-2 0 0,1 4-1 0,-1-1 0 16,2 1 3-16,-1 1 4 0,0 1 5 0,-1-1 8 0,1 1 2 16,2-2 3-16,-2 2 2 0,2-1 0 0,-1 2 1 0,1-3 1 0,2 1-1 15,-2 1 0-15,1-4 0 0,0 1-3 0,0-2-5 0,1 1-4 0,-1-4-8 16,2 2-8-16,1-3-11 0,-1 0-11 0,2-1-11 0,-1-2-13 15,2 0-10-15,1-3-9 0,0 2-8 0,-1-3-6 0,1-3-7 16,0-1-8-16,-1 1-9 0,1-3-10 0,-2 0-8 0,1-2-9 0,-2 0-6 16,-1-2-4-16,1 1-3 0,-3-3 1 0,1-2 9 0,-2 1 10 15,0-1 18-15,-2 0 21 0,-1-1 26 0,0 1 27 0,-1-1 33 0,-1 2 34 16,0-2 33-16,-1 3 30 0,-1 1 31 0,0 0 28 0,-1 1 25 16,1 3 23-16,-1-1 15 0,0 2 7 0,0 1-2 0,-1 3-5 0,2-3-12 15,0 4-12-15,-1 2-14 0,2 0-15 0,-1 1-13 16,-1 1-12-16,1-1-10 0,2 2-10 0,-2 0-10 0,2 2-12 0,-1-1-8 0,1 2-8 15,0 0-9-15,0 0-6 0,0 0-5 0,0 0-5 16,0 0-6-16,0 0-4 0,0 0-5 0,0 0-3 0,0 3 0 0,-2-1 1 16,2 0 4-16,-1 2 6 0,-1 0 8 0,2 2 7 0,-2 2 8 0,1-2 5 0,-2 4 5 15,0 1 4-15,1 2 6 0,-1-1 5 16,0 3 5-16,1-1 4 0,-1 3-1 0,0 2-2 0,0-1-5 0,-1 0-8 0,1 2-7 16,-1 0-9-16,2 1-8 0,-1 0-8 0,1 2-5 0,1-1-6 15,-1 1-6-15,2 0-7 0,-1-2-7 0,1-1-7 0,1 1-10 16,-1-1-13-16,3-1-13 0,-1 0-15 0,1-1-15 0,3 1-17 0,-1-2-14 15,0-3-14-15,1 0-17 0,-1-1-20 0,3 1-21 0,0-2-22 16,0-3-28-16,1 0-26 0,2-2-48 0,0-1-59 0,2-1-80 0,1-4-91 0,-1-1-49 16,3-1-25-16,-2-4-6 0</inkml:trace>
  <inkml:trace contextRef="#ctx0" brushRef="#br0" timeOffset="79580.3111">10639 12034 480 0,'-9'0'625'0,"0"0"-1"0,3 0-2 0,-1 0-1 0,3 0-115 16,1 0-172-16,1 2-118 0,1-1-90 0,2-1-55 0,1 2-35 0,3 0-21 15,4 0-13-15,1 0-17 0,1 1-14 0,6-3-24 0,3 3-28 16,1-3-39-16,5 0-46 0,2 0-89 0,4 0-114 0,1-3-96 0,2 3-86 16,2-5-46-16,-2 1-25 0,0-2-12 0</inkml:trace>
  <inkml:trace contextRef="#ctx0" brushRef="#br0" timeOffset="81816.2186">11116 12155 481 0,'0'-2'507'0,"0"0"-62"16,0 1-96-16,0-2-75 0,0 2-66 0,0-2-39 0,0 3-26 0,-1-2-17 16,1 2-10-16,-2-2-7 0,2 2-7 0,0 0-10 15,0 0-12-15,-1-1-10 0,1 1-13 0,-2 0-8 0,0 0-9 0,-1 0-5 16,3 0-4-16,-2 0-6 0,-1 0-3 0,2 0-3 0,-1 1-2 0,-1-1-3 0,0 2-1 0,2 0-3 15,-1-2-2-15,0 3-3 0,-1-2-1 16,2 2-3-16,-3 0-3 0,3-1-2 0,-1 3 0 0,0-3-2 0,-1 1 2 0,2 2-2 16,-1-3-1-16,2 3 1 0,-3-1-1 15,3 1 0-15,0-1 0 0,3 2 1 0,-3-1-2 0,3 2-1 0,0-1 0 0,-1 2-5 16,3-2-4-16,-2 1-5 0,2 0-7 0,1-1-2 0,0 2-5 16,2 1-4-16,-3-1-3 0,3-1-1 0,0 1-1 0,-2 0-1 15,2-1 0-15,-1 2 0 0,0-3 1 0,-2-1 2 0,1 3 5 16,-2-2 5-16,0-2 6 0,-2 3 6 0,1-4 4 0,-1 1 6 0,-1 0 8 15,-1 0 8-15,0-1 10 0,0-1 7 0,-3 1 10 0,0-3 5 0,-2 0 4 0,0 2 5 16,-3-2 2-16,-4 2 0 0,-1-2-7 16,-1 1-14-16,-2 1-19 0,-3-2-37 0,0 2-40 0,-3-2-76 0,0 0-90 0,0 3-105 15,3-3-109-15,-2 0-60 0,1 0-37 0,4-3-20 16</inkml:trace>
  <inkml:trace contextRef="#ctx0" brushRef="#br0" timeOffset="82562.6559">12030 12160 78 0,'-3'-7'566'0,"-2"1"7"16,2 2 5-16,-2-3-78 0,0 2-122 0,-1 0-93 0,1 2-75 15,-1 0-45-15,0-1-29 0,-1 3-18 0,0 0-13 0,0-1-14 16,-1 2-12-16,0 0-15 0,-1 0-15 0,-1 2-12 0,1 0-13 0,-2 3-12 16,0-3-8-16,-1 5-6 0,0 1-4 0,2 0-2 0,-4 1-1 0,3-1-1 15,2 2 0-15,-2 1 0 0,1 0-2 0,1 0 1 0,-1 4-1 16,4-3-3-16,0 0-2 0,1-1-4 0,0 3-6 0,0-3-6 15,1 4-5-15,2-6-6 0,2 3-6 0,0-2-6 0,0 0-1 0,3-2-3 16,3-2 1-16,-1 1-5 0,2-2-5 0,-1-2-2 0,3-1-2 16,2-2 0-16,1-2 3 0,0-3 7 0,2 0 9 0,2-3 8 15,-2 1 8-15,2-3 7 0,0 0 10 0,1-1 8 0,-4-3 9 0,4-2 12 16,-4 2 13-16,-1 0 15 0,-2 0 14 0,1 1 14 0,-2-1 13 0,-2 1 9 16,-1 2 9-16,-1 1 3 0,0 0 3 0,0 3-3 0,-1-3-4 15,-1 6-8-15,-1-3-11 0,0 4-13 0,-1 0-15 0,1 0-13 16,-1 3-14-16,-1 0-12 0,0 0-12 0,2 3-11 0,-2 0-9 0,2 0-5 15,-1 4-5-15,-1 0-1 0,2 0 1 0,-1 3 1 0,-1 0 4 16,2 1 4-16,0 2 6 0,-1 1 0 0,4 1-3 0,-4-2-8 16,1 3-12-16,-1-2-16 0,1 3-18 0,1 0-17 0,0-5-18 0,-1 3-25 0,0-4-30 0,-1 5-37 15,2-4-44-15,-1 0-44 0,0-2-47 16,-1 0-59-16,1-3-67 0,2 1-36 0</inkml:trace>
  <inkml:trace contextRef="#ctx0" brushRef="#br0" timeOffset="82810.2736">12147 12178 394 0,'2'-7'566'0,"-1"-1"-28"16,-1 5-51-16,2-4-90 0,-1 4-110 0,-1-1-76 0,2 1-60 0,-2 3-36 15,4 0-27-15,-2 0-19 0,-1 3-17 0,3-1-14 0,0 3-19 0,0 0-15 0,-1 0-12 16,2 3-7-16,-2 1-5 0,3 1-1 0,-3 1 1 0,0 2 2 0,1-1 2 16,-1 2 1-16,-2-1 2 0,1 0 1 0,0 1 0 15,-1-1 1-15,-1-1 0 0,0 1 2 0,0-1 1 0,0-3 2 0,0 0 5 0,-1-2 8 16,1-1 10-16,-2 1 12 0,2-2 15 0,0-2 14 15,0-1 17-15,0 0 7 0,0-2 6 0,0 0 2 0,2-2 0 0,-1-3-4 16,2 0-3-16,-1 0-8 0,4-3-13 0,-3-1-20 16,4-1-23-16,-1-3-32 0,2 2-34 0,4-3-38 0,1-1-36 0,1 2-32 0,1-2-29 15,3-2-36-15,0 4-35 0,2-3-44 16,2 3-48-16,-1 1-66 0,0-1-74 0,1 2-40 0,-3 1-24 0</inkml:trace>
  <inkml:trace contextRef="#ctx0" brushRef="#br0" timeOffset="83219.8613">12580 12242 77 0,'-3'-2'605'16,"0"0"13"-16,1 1-4 0,1-1-8 0,-3 0-114 0,3-1-162 0,-1 1-102 0,2 2-71 16,-2-2-43-16,2 2-26 0,0 0-18 15,0 0-14-15,0 0-15 0,0 0-19 0,0 0-15 0,0 0-16 0,0 0-12 0,0 0-11 0,0 0-4 16,0 0-3-16,2 2 2 0,-2 0 2 15,2-2 3-15,-1 5 3 0,1-5 3 0,0 2 4 0,-1-1 2 16,2 3 6-16,-1-1 1 0,1-2 4 0,1 0 3 0,-2 0 1 16,1 3 1-16,0-3-2 0,1 1 0 0,-1-2 0 0,2 1-3 0,-2-1-1 15,4 0-1-15,-2-1 2 0,0 1 0 0,2-3 0 0,-1-1 3 16,1 2 1-16,-2-1 4 0,3-2 4 0,-3 2 6 0,0-4 6 0,-2 2 6 0,3 0 8 16,-3-2 7-16,-1 1 9 0,1-1 6 0,-3 2 8 15,0-1 5-15,0 0 3 0,0 2 2 0,-1-1 0 0,-1 3-4 0,0-3-2 16,-1 2-6-16,-1 1-5 0,-1 0-6 0,0-1-6 15,0 3-8-15,-3 0-6 0,1 0-8 0,-1 3-6 0,-2-1-5 0,2 1-5 16,-3 4 0-16,2-4-5 0,-1 5 2 0,1 0 0 0,1-1 0 0,-2 2 0 0,4 0 2 16,-2 2 0-16,3-1-1 0,2 1-1 0,0-1 0 15,1 0-1-15,2 0-1 0,0 2 1 0,2-2-4 0,3 2-5 0,0-2-9 16,1-2-14-16,5 1-20 0,2-1-25 0,2-2-34 0,1 1-41 16,3-1-80-16,3-2-98 0,4-1-105 0,1-3-108 0,3-3-56 15,1-1-29-15,3-2-11 0,0-1-5 0</inkml:trace>
  <inkml:trace contextRef="#ctx0" brushRef="#br0" timeOffset="83946.8688">13517 12103 186 0,'5'-6'554'15,"-1"1"-22"-15,-2 0-38 0,-2-2-61 0,2 3-73 0,-1 0-54 0,-1 0-43 0,0 0-31 16,-1-1-27-16,-1 2-21 0,2 1-17 15,-2-1-21-15,-2 0-20 0,3 3-20 0,-3-2-22 0,1 1-18 0,0 1-17 0,0 0-15 0,-2 0-15 16,-2 0-10-16,0 1-9 0,2 1-7 16,-1 1-5-16,-1 0-4 0,-2 1-3 0,3-1-3 0,-1 4 0 0,1-3 0 15,1 2 1-15,0 1 1 0,-1 0 0 0,3-2-1 16,0 3 0-16,1-1-3 0,-1 1-2 0,3 1-1 0,0 0-3 0,0 0-1 16,3-1-3-16,1 4-1 0,-1-4-2 0,0 1 0 0,4 2 0 0,-2-2-2 15,0 1 2-15,2-1 0 0,-1-2 0 0,1 3 2 0,0-2 1 16,-2 0 3-16,0 0 3 0,-1-1 2 0,-2-2 3 0,1 3 4 0,1-1 2 15,-2-1 3-15,-2-2 1 0,0 0 4 0,0 1 4 0,-2-2 2 16,1 2 6-16,-3-2 1 0,0-1 3 0,-2 2 3 0,0-1 4 0,-3 0-2 0,0-2-2 16,0 2-5-16,-1-1-10 0,-2-1-15 15,0-1-17-15,1 0-27 0,-1-1-32 0,1-1-42 0,0-1-49 0,0-1-75 0,1-3-88 16,4 2-77-16,-4-3-68 0,6-4-39 0,0 0-26 16</inkml:trace>
  <inkml:trace contextRef="#ctx0" brushRef="#br0" timeOffset="84145.805">13669 11794 6 0,'9'-6'565'0,"-2"3"3"0,-1-2 5 16,-1 5-51-16,-2 0-80 0,2 3-100 0,-1 1-111 0,1 0-67 15,-2 3-46-15,2 4-22 0,0 1-13 0,-2 3-4 0,2 2-4 16,-1-1-2-16,0 4-1 0,-1 0-3 0,-2 4-5 0,1-2-8 0,0 2-9 16,-1 2-6-16,-1-1-9 0,0 0-3 0,-1 5-7 0,-1-6-3 15,0 3-4-15,-1 0-4 0,0 0-3 0,0-1-8 0,-2 0-10 0,2-3-10 16,0 1-13-16,1 0-15 0,-2-3-20 0,2 0-24 0,0-1-31 15,-1 0-37-15,3-4-42 0,-2-1-52 0,2-2-60 0,2 1-59 0,-2-4-59 16,3-2-61-16,-1-2-62 0,3-2-28 0,-2-2-11 0</inkml:trace>
  <inkml:trace contextRef="#ctx0" brushRef="#br0" timeOffset="84712.7771">13623 12237 118 0,'-6'-2'576'0,"0"-3"8"16,3 3-7-16,-2-1-14 0,1 1-110 0,3 2-159 0,-1-1-101 15,2 1-73-15,0 0-49 0,2-1-36 0,-1 1-24 0,3 0-17 16,1 0-16-16,-1 0-17 0,5 0-21 0,-1 0-21 0,5 0-19 16,1-3-18-16,2 3-13 0,3 0-8 0,1-2-6 0,1 0-5 0,3 2 3 0,1-3 3 15,-1 1 9-15,1 1 10 0,-2-2 13 0,2-1 18 0,-2 1 20 0,-1 1 23 16,-1-3 27-16,0 3 30 0,-3-3 27 0,-2 2 25 0,-2-1 26 16,-1 0 27-16,-1 2 21 0,-5 1 23 0,1-2 11 0,-3-1 10 0,-2 3 1 15,0-1-1-15,-1 2-7 0,0 0-10 0,-2 0-15 16,0 0-19-16,0 0-21 0,0 0-24 0,0 0-21 0,-2 0-18 0,2 0-17 15,-2 2-13-15,-1 1-14 0,2 2-8 0,-3-3-6 16,-1 3-5-16,2 2-4 0,-2 0-1 0,0 0 1 0,-2 3 1 0,2 0 2 0,0 0 1 0,1 0-1 16,0 2-4-16,-1 0-3 0,1-1-1 15,1 0-4-15,1 1-2 0,1-3-3 0,-1 3 1 0,2-6 0 0,0 4 0 0,0-3 5 16,0 1 4-16,0-5 9 0,0 2 10 0,0 0 10 0,2-2 13 0,-1-3 7 16,-1 0 4-16,2 0 4 0,1-1 4 0,1-3 5 15,-2 0 6-15,1 0 3 0,2-2 2 0,-2 0 1 0,2-2-2 0,0-1-3 0,2 0-6 16,-2-1-5-16,0 0-6 0,0-2-3 0,0 2 1 15,0 0 0-15,0 1-1 0,0-1-4 0,2 1-5 0,-2-1-6 16,0 3-7-16,1-1-7 0,1 1-7 0,-2 1-5 0,2 1-5 16,-1 1-3-16,2-1-2 0,0 4-3 0,-2-2-2 0,2 3-2 0,0 0-1 0,1 0-1 15,-1 0 0-15,0 3 1 0,2-2 1 16,-2 4 2-16,1-1 5 0,-2 1 4 0,0-2 1 0,1 5 2 0,-3 0-1 0,2 1 2 16,-3-2 0-16,2 3 1 0,-1-2 0 0,-2 2 2 0,0-2 1 0,-1 2 1 15,-2 0 2-15,2 1 2 0,-2-3 0 0,0 2 2 0,0-2 3 16,-2 0 3-16,2-2 8 0,-2 0 7 0,2-1 12 0,-1 1 11 15,-1-2 13-15,2-1 13 0,-1-1 14 0,-1-1 11 0,2-1 9 16,0 0 7-16,-2 0 3 0,2-3 2 0,0 0 0 0,0 0-3 0,0-4-8 0,0 4-11 16,2-5-18-16,1-1-19 0,0 1-25 15,2-4-26-15,2 0-28 0,2-4-29 0,0 2-33 0,3 0-26 0,2-1-24 0,0-1-24 16,5-4-28-16,0 6-28 0,2-2-30 0,1 0-30 0,1 0-32 16,1 0-31-16,2 2-26 0,-3 2-45 0,2 2-53 15,-3-1-21-15</inkml:trace>
  <inkml:trace contextRef="#ctx0" brushRef="#br0" timeOffset="85065.8128">14701 12193 345 0,'-1'2'580'0,"-1"-1"-4"0,1 1-13 0,1-2-87 0,0 0-126 0,0 0-89 0,0 0-71 16,0 0-50-16,0 0-36 0,3 0-29 0,-2 0-24 0,3 0-20 0,0 0-16 0,-1 0-18 15,0 0-18-15,0 0-16 0,2 0-16 0,-1 0-12 16,0 0-14-16,1 3-7 0,3-3-9 0,-4 3-4 0,1-2-5 15,2 0-3-15,-1 1-2 0,0-2-4 0,1 1-3 0,-1 1-1 16,2-2 1-16,-1 0 5 0,2-2 3 0,-3 1 8 0,0-1 10 16,4 0 10-16,-4-4 10 0,0 4 12 0,1-3 11 0,-1 0 15 15,0-1 17-15,-1-1 20 0,-2 1 20 0,0-1 19 0,1-2 17 0,-3 1 22 0,-1 1 21 16,0 0 18-16,0 1 15 0,-3-2 8 0,0 2 5 0,0 2 3 16,-1-3 1-16,0 3-2 0,-2 2-5 0,-1-2-7 0,1 1-10 0,-2 3-10 15,-3-2-9-15,3 2-16 0,-2 2-17 0,-2-2-16 0,1 3-16 0,-1 1-10 16,0 0-9-16,2 2-7 0,-3 1-6 0,3 0-6 15,0 3-6-15,1 0-4 0,0 1-4 0,2 2-1 0,1-2-2 16,1 1-4-16,1 1-4 0,2 0-9 0,0 1-10 0,4 0-15 16,1-1-15-16,1-1-21 0,3-1-22 0,1 4-27 0,3-3-29 0,3-2-47 15,2 0-53-15,5-3-81 0,1-1-90 0,1-2-61 0,1-1-47 0,5-2-21 0</inkml:trace>
  <inkml:trace contextRef="#ctx0" brushRef="#br0" timeOffset="85482.6091">15549 12118 400 0,'-2'-4'575'16,"-3"1"1"-16,0 0-3 0,-1 0-96 0,-2 0-142 0,-1 1-92 15,-1 0-67-15,-4 0-37 0,1 2-26 0,-4 0-17 0,1 0-14 0,-3 0-13 16,1 2-14-16,-2 2-11 0,0-1-12 0,0 1-9 0,0 1-12 16,-2 1-7-16,4 0-8 0,-2 1-4 0,3 3-2 0,-1-3-1 15,1 3 0-15,2 0-1 0,-2 0 1 0,4 0 0 0,0 1 0 0,1 2 1 16,1-2-1-16,0 1 1 0,3-1 1 0,2 0 1 0,-2 0 3 15,4-1 1-15,0-1 1 0,3 2 2 0,-1-1 2 0,4-3 2 16,-1-1 2-16,3 2 1 0,3 0 0 0,-1-4 0 0,2 1-2 0,1-5-4 16,3 3-6-16,1-3-6 0,2 0-3 0,0-3-7 0,3 1-4 15,-1-3-2-15,1-2-2 0,0 0-5 0,2-2-4 0,-1-4-2 0,1 1 2 16,-2-1 2-16,1-2 4 0,-1-2 6 0,-1-1 6 0,-1-1 6 0,1-2 5 0,-4-1 2 16,3-3 4-16,-4 0 2 0,-1 0 6 0,-3-4 8 15,0 2 11-15,0 0 10 0,0-4 12 0,-5 2 11 0,0 1 9 0,0 1 10 16,-3 1 11-16,0 0 9 0,0 3 11 0,-3 1 11 0,2 4 9 0,-1 2 2 15,0 0-3-15,-1 5-7 0,2 1-10 0,-4 2-14 16,4 1-18-16,-1 3-15 0,0-1-14 0,-1 3-11 0,2 2-11 0,-3 2-12 0,1 5-10 16,0-2-10-16,-2 3-8 0,-1 5-4 0,1-1-2 15,1 8 1-15,-3-3 0 0,2 4 6 0,0 2 5 0,0 1 2 0,0 3 3 16,2-2-4-16,-2 5-6 0,2-3-11 0,-1 4-14 16,-1-1-21-16,3 1-22 0,0 2-31 0,-1-2-37 0,1 2-43 0,1 0-49 0,-1 1-100 15,2-4-126-15,-1 2-87 0,1 1-67 0,0-3-31 0,0 0-10 0,0-5 1 16</inkml:trace>
  <inkml:trace contextRef="#ctx0" brushRef="#br0" timeOffset="85759.6818">16169 12162 723 0,'-9'-7'755'16,"4"3"-37"-16,2 0-20 0,0 0-9 0,0 2-137 0,1 0-200 0,1 1-140 0,1 1-110 16,0 0-60-16,0 0-37 0,0 0-18 0,1 1-9 15,-1 3-2-15,3 0 0 0,-1 0 2 0,1 3-2 0,0-2-1 0,-1 3-2 16,1 1 1-16,3 0 3 0,-3 0 2 0,-1 1 6 0,1 0 3 16,0 0 3-16,1-1 0 0,-1 1-1 0,0-1-7 0,0 1-8 15,-1 0-11-15,0 0-12 0,0 0-15 0,0-3-18 0,-1 2-21 0,-1-1-24 0,0-3-26 16,0 1-28-16,0-1-31 0,0-1-35 0,0 1-63 15,0-5-80-15,0 0-76 0,0 0-73 0,0 0-33 16,0-5-14-16</inkml:trace>
  <inkml:trace contextRef="#ctx0" brushRef="#br0" timeOffset="85909.8979">16276 11921 446 0,'1'-10'643'0,"2"0"7"15,-3 4-6-15,2-2-10 0,-2 2-129 0,2 2-186 0,-1 0-113 0,-1 2-80 16,3 0-54-16,-2 1-42 0,-1 1-37 0,2 1-29 0,0 1-34 15,-1 0-36-15,3 3-39 0,-1 1-42 0,0 1-48 0,0 0-53 16,0 4-51-16,2 2-54 0,0 0-59 0,-1-2-65 0,0 2-32 0,-1 1-17 0</inkml:trace>
  <inkml:trace contextRef="#ctx0" brushRef="#br0" timeOffset="86179.8757">16369 12172 328 0,'0'5'577'0,"0"-2"-1"0,0-2-68 15,0 2-107-15,0-1-80 0,0-1-69 0,2 1-53 16,-2-1-43-16,1 0-29 0,1 3-23 0,2-3-21 0,-1 1-16 0,0 1-17 15,2 2-15-15,-2 0-14 0,2 0-10 0,0 1-10 16,-2 0-7-16,3 1-4 0,-3 0-2 0,2-1-3 0,-2 2-2 0,-1 0-1 16,0-1-2-16,-1 1-2 0,-1-1 1 0,0 0 0 0,0 0-1 15,0-2 4-15,0 2 4 0,0-4 5 0,0 2 6 0,0-4 10 0,0 1 9 16,0-2 8-16,0 0 5 0,0 0 3 0,0 0 2 0,0-2-1 16,4-2-2-16,-3-1-1 0,2-2-5 0,3 0-4 0,1-2-6 0,-1 0-6 15,4-1-5-15,2-1-4 0,1-1-4 0,1 2 1 0,0-2 4 0,5 1 6 16,-3 2 6-16,3-1 10 0,-3 2 7 0,4 1 6 0,-1 0 5 15,-3 4 3-15,3 0 2 0,-3-1 0 0,1 3 0 0,-1 1-5 16,2 1-7-16,-3 3-7 0,-2 0-7 0,-2 2-13 0,2 1-12 0,-2 0-23 16,-3 3-27-16,-1 5-44 0,-3-1-54 0,-3 2-99 15,-2 3-124-15,-3-1-100 0,-3 4-88 0,-3-2-43 0,-1 3-22 0,-3 0-11 0</inkml:trace>
  <inkml:trace contextRef="#ctx0" brushRef="#br0" timeOffset="87382.0225">13037 13053 185 0,'4'-7'601'15,"-4"-3"15"-15,0 3 14 0,-1 1-61 0,-2-2-103 16,1 2-89-16,-1 2-83 0,2-3-51 0,-1 4-34 0,-1-4-21 0,1 4-16 16,1-2-14-16,-3 3-15 0,3 0-19 0,-3-1-17 0,1 1-18 15,0 2-17-15,-1 0-14 0,-1 0-13 0,0 0-13 0,0 2-13 16,-3 1-9-16,-1 1-8 0,-1 3-8 0,-1 1-3 0,-3-1-3 0,1 2-3 15,-1 3 0-15,0-1 0 0,-2 3 0 0,2 1 0 0,0 2 1 16,1-1-1-16,0 2 0 0,1 1-1 0,2 0-2 0,0-1-4 0,2 3-1 0,1 0-6 16,2-3-2-16,2 1-5 0,3 0-7 15,2 0-7-15,2-1-9 0,3-3-10 0,3 1-9 0,3-1-10 0,0-3-10 0,6 0-10 16,3-1-12-16,2-4-14 0,1 1-10 0,5-4-9 0,2-1-5 16,0-3-1-16,1 0 0 0,4-3 4 0,-2-1 7 0,2-2 10 15,-2-2 13-15,0 1 14 0,-2-3 16 0,-2-2 20 0,-1 2 22 16,-3-2 26-16,-2 2 26 0,-1-2 27 0,-4 0 23 0,-2 0 23 0,-1 0 20 15,-5 2 20-15,0-3 14 0,-4 3 13 0,-2 1 9 0,-1 0 1 16,-2 2 2-16,-1-1-1 0,-2-1-5 0,-2 2-7 0,1 0-10 16,-2 1-9-16,-1 2-14 0,0-1-14 0,-1 1-14 0,0 0-16 0,-3 2-15 0,2 0-12 15,-1 1-12-15,1 1-7 0,-3 1-7 16,3 1-5-16,-1 0-4 0,-1 2-4 0,-1 2-3 0,2-2-3 0,1 4-3 0,0 0-2 16,-1 1-1-16,1-1-1 0,0 2-1 0,1 1 0 0,0 0-3 15,2-1-1-15,1 3-4 0,2-1-4 0,0 0-4 0,0-2-4 0,2 2-4 16,1 0-4-16,2-2-4 0,-2 0-4 0,5-1-3 0,-2 3-4 0,2-6-2 15,0 2-3-15,0-2 0 0,3-2-1 0,0 0 3 0,-1-1 1 16,2-2 3-16,0-1 4 0,-3-1 5 0,4-1 7 0,-4-1 8 16,-1 0 10-16,3-3 8 0,-3-1 7 0,-2 0 7 0,-1-1 10 15,1-3 6-15,-3 1 8 0,-1-2 7 0,-2-1 6 0,0 2 9 0,-2-2 6 0,-1-1 5 16,-3 0 1-16,1 1 0 0,-3 1-3 0,0 0-1 16,-2 0-2-16,0 2-2 0,0 1-3 0,-2-1-4 0,-1 3-4 15,2 1-4-15,-3-1-5 0,-1 5-6 0,1 0-7 0,2 1-4 16,-1 1-5-16,0 1-4 0,2 2-2 0,0 0-4 0,2 2-1 0,-1 1-2 15,1 1-3-15,4 0-5 0,0 3-4 0,1-1-6 0,2 0-6 16,0 0-8-16,4 1-9 0,0 1-7 0,2-1-10 0,1 0-8 16,2-1-11-16,2-1-11 0,0 0-12 0,1-2-12 0,4 0-9 0,-1-2-13 15,2-1-12-15,1-2-4 0,0-1-6 0,0-1 4 0,1 0 5 16,1-4 8-16,1 1 13 0,-2-3 18 0,-1 2 20 0,1-3 22 0,1-1 24 16,-3 1 28-16,0-2 31 0,0 0 32 0,-3 1 38 0,-1 0 27 15,1-1 26-15,0 0 19 0,-3 1 21 0,-1 1 13 0,-2-1 7 0,1 1 2 16,-3 2-1-16,2 1-5 0,-3-1-9 0,1 3-15 0,-3 0-18 15,3 2-21-15,-3-3-21 0,1 4-20 0,-1 0-17 0,1 0-16 0,1 2-15 16,-1 0-14-16,-1 1-12 0,4 1-9 0,-2 2-8 0,0 0-4 16,0 2-4-16,2-1-1 0,0 3 1 0,-2-1 2 0,2 3 3 15,-1-1 2-15,0 1 2 0,-1-1 2 0,0 2 1 0,0-1 0 0,-1 0 1 16,-1-2-1-16,1 3 1 0,0-3 0 0,-1-1 2 0,-1 0 4 0,2 0 4 16,-2-2 4-16,0-2 6 0,1 0 3 0,-1-2 1 0,0-1-3 15,2-1-7-15,-2-1-8 0,4-1-8 0,-2-2-11 0,1-2-9 16,0-2-10-16,2 0-10 0,0-2-10 0,3-1-11 0,1-3-13 0,-1 0-14 15,4-2-10-15,-2 2-7 0,1-4 1 0,3 2 5 0,-2 0 13 16,1 0 13-16,0 3 19 0,2-1 21 0,-3 1 18 0,1 1 16 16,-2 2 15-16,0 1 11 0,-1 2 11 0,-2 1 11 0,1 1 9 0,-3 1 6 0,1 1 4 15,-2 0 1-15,0 4-1 0,-1 0-5 0,-1 1-6 16,0 1-9-16,-1 1-10 0,-1 1-6 0,1 2-5 0,1 1-1 0,-3 2-2 16,2-1-2-16,-1 2-2 0,-1 2-3 0,2-3-11 0,0 3-16 15,-1 0-20-15,-1-1-21 0,2 1-26 0,0 0-26 0,-2-1-34 0,1-3-38 16,3 1-48-16,-2-1-51 0,1 0-82 0,0-5-96 0,2 2-54 15,2-3-33-15,-1-3-9 0</inkml:trace>
  <inkml:trace contextRef="#ctx0" brushRef="#br0" timeOffset="87572.3878">14341 12921 542 0,'4'-8'616'0,"-4"0"3"15,0 4 1-15,0-1-81 0,0 2-123 0,0 3-110 0,0 0-103 0,0 0-66 16,-4 3-48-16,4-1-30 0,-2 5-20 0,2 0-15 15,-3 2-7-15,2 3-7 0,-1 3-5 0,0 0-2 0,-1 2-2 0,2 1 3 16,-3 4 1-16,1-1 3 0,1 1 0 0,1-1-2 0,-1 3-7 16,-2-2-12-16,2 3-13 0,1-4-15 0,-1 4-19 0,1-4-23 0,-3 2-24 15,3-2-31-15,-3 0-37 0,4-3-45 0,-1 0-54 16,-1 0-87-16,2-1-103 0,-1-4-66 0,-1 0-47 0,2-1-16 16,-2-2-2-16</inkml:trace>
  <inkml:trace contextRef="#ctx0" brushRef="#br0" timeOffset="87839.6926">14148 13245 536 0,'0'-4'638'0,"0"3"2"0,0-2-1 16,3 0-3-16,0 0-127 0,1 0-187 0,3 2-117 0,1-3-81 16,0 3-47-16,3 0-27 0,0 0-15 0,4-1-9 0,0 1-10 0,1 1-9 15,3 0-7-15,1 0-5 0,0 1-6 0,0 1-1 16,0-1-1-16,0 0-2 0,-1 0-1 0,1 3-1 0,-4-1 2 0,3 0-1 15,-5 0 2-15,2 1 2 0,-2-1 1 0,-1 2 2 0,-4-2 1 0,1 1 1 0,1-1 1 16,-3 3 2-16,-2-2 1 0,1 1-1 16,0 0 3-16,-2 0 1 0,1 0 1 0,-1 2 1 0,0-2 1 0,-2 1 0 0,3 0-4 15,-3 0-5-15,2 2-11 0,-2-4-13 0,2 2-22 16,-2 1-25-16,2-2-32 0,-2 2-33 0,0-4-44 0,0 2-51 0,1 0-52 16,-3-2-54-16,1-1-68 0,-2-2-74 0,0 0-52 0,0 0-39 15,1-1-12-15</inkml:trace>
  <inkml:trace contextRef="#ctx0" brushRef="#br0" timeOffset="87959.6664">14652 13030 227 0,'3'-10'581'0,"-1"-1"2"15,-1 4-20-15,1 0-31 0,1-1-122 0,-1 4-167 0,-1-1-115 0,3 3-91 0,-1-1-77 16,0 3-67-16,3 2-83 0,-1-1-90 16,0 3-98-16,1 1-101 0,1 2-54 0,0-1-31 0,-2 2-13 15</inkml:trace>
  <inkml:trace contextRef="#ctx0" brushRef="#br0" timeOffset="88447.511">14973 13130 519 0,'-3'-7'620'0,"-2"-2"5"0,0 0 2 16,2 3-87-16,-2 0-136 0,1 0-114 0,2 2-99 0,-1 1-67 15,0 0-46-15,-2-1-27 0,2 4-18 0,-2 0-8 0,0 0-5 16,-2 4-7-16,0-1-9 0,1 1-7 0,-2 2-6 0,-1 2-7 0,1-1-4 16,-2 2-5-16,4 0-4 0,-4 1-5 0,4 2-4 0,1-2-4 15,0 0-3-15,1 1-5 0,-1-3-7 0,2 4-4 0,3-5-8 0,2 2-4 16,-1-1-6-16,4-1-4 0,-1-1-6 0,3 0-2 0,-1-4-1 16,2 2-1-16,3-1 2 0,0-3 3 0,2-2 4 0,-2 1 8 0,2-3 10 15,2 0 12-15,-2-2 14 0,1-2 14 0,-1 2 17 16,-1-3 19-16,0 2 20 0,-3-3 21 0,4-1 22 0,-5 2 23 0,-2 0 23 15,0-1 21-15,0 3 18 0,-2-3 10 0,-1 3 6 0,0 0 1 16,0 0-2-16,-1 2-9 0,-1 1-11 0,-1 0-16 0,2 2-17 0,-2 1-19 16,0 1-19-16,0 0-20 0,0 1-21 0,-2 1-17 0,2 3-18 0,-3 3-13 15,0 1-10-15,1 1-7 0,-1 4-4 0,-2 3-1 0,1 2 0 16,-1 3 4-16,2 3 6 0,-2 3 3 0,2 2 3 0,0 2 4 0,0 3 4 16,-1 1 4-16,2 6 2 0,-2-2 1 0,3 4 1 0,-1-2-2 15,-1 4-3-15,1 0-2 0,-1 1-1 0,-2 0-1 0,0-3-1 16,-2 1 2-16,2-1 1 0,-3-2 0 0,0-4-4 0,-1-1-1 0,1-4 0 15,-2-3 4-15,2-5 6 0,-2-3 6 0,-2-2 6 0,3-8 1 16,-4-3 0-16,0-3-2 0,1-4 0 0,-1-4-1 0,-4-4-5 16,3-3-7-16,-2-3-8 0,0-5-12 0,0-3-14 0,2-3-22 15,-2 0-29-15,5-3-28 0,1-3-27 0,1 0-36 0,3 0-38 0,1-3-59 0,5-1-72 16,0 2-81-16,3-1-90 0,4-3-48 0,2 4-31 0,0-2-9 0</inkml:trace>
  <inkml:trace contextRef="#ctx0" brushRef="#br0" timeOffset="89091.9937">15256 13227 364 0,'-3'-4'541'16,"3"3"8"-16,0 0-64 0,0 0-100 0,0-1-99 0,0 2-100 0,0 0-53 15,0 0-32-15,0 0-17 0,0 0-12 0,0 0-9 0,0 0-6 16,0 0-8-16,0 0-6 0,0 0-5 0,0 0-3 0,0 0-2 0,0 0 0 15,0 0 0-15,0 0 4 0,0 0 6 0,0 0 4 16,0 0 9-16,0 0 7 0,0 0 7 0,0 0 8 0,0 0 4 0,0 0 3 0,0 0 0 16,-2-1-1-16,2 1 1 0,0 0-3 0,0 0-1 15,0 0-2-15,-1-2-4 0,1 2-2 0,0 0-5 0,0 0-6 0,0 0-7 0,0 0-6 16,0 0-6-16,0 0-6 0,0 0-4 0,0 0-5 0,0 0-3 0,0 0-4 16,0 0-3-16,0 0-2 0,0 0-3 0,0 0-2 15,0-2 0-15,0 2-2 0,0 0 0 0,0-1-3 0,0 1-1 0,0-4-2 0,0 4-2 16,0-3 0-16,0 3-1 0,-2 0-1 15,2-2 0-15,0 0 1 0,0 2-1 0,0-1-1 0,0-1-2 16,0 2 0-16,0 0-2 0,0 0 1 0,0 0 0 0,0 0 0 16,0 0-1-16,0 0-2 0,0 0-2 0,0 0-2 0,0 0-3 0,0 0-3 15,0 0-3-15,0 0-3 0,0 0-2 0,0 0-2 0,0 0-4 0,0 0-2 16,0 0-4-16,0 0-2 0,0 3-2 0,0-1 0 0,0 0 0 16,0 1 3-16,0 1 0 0,0 1 3 0,0-1 4 0,0 0 2 0,0 2 6 15,0 0 2-15,0 2 5 0,0 1 4 0,2 0 4 0,-1 1 4 16,-1 0 3-16,2-1 1 0,1 1-5 0,-2-1-7 0,3 0-10 15,-3 1-8-15,2-1-10 0,1 0-9 0,0-2-12 0,1 0-10 16,0-1-14-16,3-2-13 0,-2 1-18 0,2-2-20 0,0-2-14 0,4-1-13 16,0-1-5-16,0-2-2 0,1-1 5 0,2-1 5 0,-2-1 8 15,0-3 9-15,1-1 14 0,-1-3 14 0,-1 3 20 0,1-4 22 0,-3 1 29 16,1-2 31-16,-5 1 33 0,2-1 33 0,0 0 28 0,-4 2 27 0,0 0 23 16,-1 1 21-16,-2-1 16 0,1 3 13 0,-2 1 6 0,2 1 5 15,-2 0-5-15,0 5-6 0,0-4-11 0,0 4-15 0,0 1-18 16,0-1-22-16,-2 1-21 0,2 2-21 0,0 0-18 0,0 0-19 0,-2 2-15 15,2 1-13-15,-3 1-10 0,2 2-7 0,-1-1-4 0,0 3-2 16,-1 1 1-16,-3 2 0 0,5-1 3 0,-1 2 3 0,0-2 2 16,-1 3 4-16,3-3 0 0,-1 2 0 0,1 0-3 0,0 1-3 0,1-3-6 15,1 0-11-15,-1-1-13 0,3 0-13 0,2 0-15 0,-2-1-16 16,1-1-17-16,0-1-19 0,3 1-20 0,0-4-21 0,0 2-26 0,1-3-30 16,4-2-36-16,-1 0-41 0,0 0-30 0,3-2-27 0,-2-1-22 15,1-2-21-15,2 1-22 0,-2-2-25 0</inkml:trace>
  <inkml:trace contextRef="#ctx0" brushRef="#br0" timeOffset="90059.7959">15782 13196 315 0,'-3'-10'424'0,"1"3"-22"0,-1 1-34 16,0-2-38-16,0 2-40 0,0 2-36 0,-2-1-33 15,2 1-30-15,1 1-27 0,-1 0-18 0,0 0-16 0,0 1-15 0,0 0-16 0,-2 2-15 16,4 0-12-16,-2 0-12 0,-1 0-11 0,1 4-10 0,1-3-12 0,-2 3-11 16,-1-1-5-16,2 0-7 0,-5 4-2 0,3-3 1 15,0 3-1-15,1 1 0 0,-1 1 3 0,0 1-1 0,-3-2 2 0,4 3-2 0,-1-1 1 16,2 2-1-16,-2-1 2 0,1 0 1 0,1 1 0 15,1 0 0-15,0 0-3 0,2-1-3 0,0 0-2 0,0-1-5 0,4-1-6 0,-1 1-6 16,1 0-7-16,1-3-8 0,-1 0-7 16,1-2-10-16,3 0-12 0,1-1-11 0,1-1-12 0,0-1-14 0,2-1-15 0,1-2-11 15,-1-1-9-15,1-1-5 0,3-1-4 0,-3-2 1 16,-1 0 4-16,2-1 2 0,-2-1 2 0,-2-3 6 0,-2 1 8 0,0-3 15 16,0 3 15-16,-2-1 22 0,-1-4 28 0,-2 3 23 0,-3-2 26 15,0 0 22-15,-1 1 22 0,-2-1 19 0,-1 2 17 0,-3 0 14 0,-1 2 16 16,0-1 8-16,-3 2 9 0,1 2 2 0,-1 1 2 0,-1 2-5 0,1-1-7 0,-2 1-10 15,-1 4-10-15,2-3-11 0,-1 3-14 16,1 3-13-16,-2-1-13 0,3 1-10 0,1 4-8 0,-2-4-7 0,2 5-5 0,2 0-4 16,0 1-5-16,1-1-2 0,2 4-1 0,0 0 0 15,2 0-2-15,1-2 0 0,4 3-1 0,1-2-2 0,2 2-3 0,1-1-4 16,5 0-4-16,0-2-7 0,2 3-7 0,1-3-8 0,2-1-8 16,3 0-10-16,1 0-8 0,0-2-9 0,0-2-6 0,2-2-8 0,-1 1-8 15,-1-1-3-15,2-3-4 0,-1-2 0 0,-2 1-3 0,1-3 4 0,-2-1 7 0,1 0 11 16,0-2 9-16,-3-1 13 0,-1-1 12 0,1 0 14 15,-2-2 12-15,-2 0 16 0,-1 0 15 0,1-1 14 0,-4-2 16 0,0 1 16 16,-2-1 20-16,1 1 15 0,-4 0 13 0,2 1 11 16,-2-1 10-16,-2 1 8 0,1 2 1 0,0 1-2 0,-1 2-4 0,-1-1-9 15,0 1-8-15,0 3-11 0,0-1-14 0,0 2-17 16,0 3-18-16,0-4-18 0,0 4-16 0,0 0-15 0,0 0-16 0,0 4-10 0,0-1-10 16,0 2-3-16,0 2-4 0,0-2-1 0,0 3 1 15,0 1 4-15,0 1 3 0,0 1 4 0,2-1 6 0,1 2 2 0,-2-2 4 0,1 3-2 16,-1-3-1-16,3 2-3 0,-1 0-4 0,0-1-4 0,0-1-5 0,2 1-5 15,-2-3-5-15,3-1-6 0,-1 0-6 0,0-1-7 16,0-1-7-16,0-2-7 0,1 0-9 0,1 0-5 0,0-3-5 0,1-3-3 0,0 3-2 16,1-3 1-16,1-2 1 0,-1-1 6 15,4 0 7-15,-4-2 8 0,1 0 7 0,2-2 10 0,-2 1 12 0,-2-4 14 16,3 3 16-16,-3-2 18 0,0-1 17 0,1 3 19 0,-3-2 18 0,1 0 18 0,-2 2 16 0,0 1 10 16,-1 0 5-16,1 1 5 15,-2 1 3-15,0 3 0 0,0-1-3 0,-1 1-8 0,-1 1-9 0,-1 1-13 16,2 0-17-16,-2 2-13 0,0 0-17 0,0 0-14 0,2 2-14 15,-1 0-8-15,-1 3-10 0,2 0-5 0,0 1-5 0,-2 1-1 16,1 1 0-16,-1 1 3 0,2 1 3 0,-1 1 3 0,4-1 3 0,-4 2-2 16,1-2-5-16,-1 3-9 0,3-1-11 0,-1-2-11 0,0 0-9 15,0 2-14-15,2-4-10 0,0 1-13 0,-1-1-12 0,1-1-16 0,2-3-15 0,1 3-16 16,-2-4-18-16,5 0-10 0,-2-3-11 0,1 0 3 0,2-3 8 16,1 1 8-16,0-2 8 0,-1-1 12 0,1-2 12 0,0-1 15 15,0 0 16-15,-1-1 19 0,1-3 22 0,-1 0 26 0,-2 1 27 0,-1-1 31 16,0-1 29-16,-1 2 24 0,1-3 19 0,-5 2 18 0,1 0 18 15,1 0 16-15,-3 2 12 0,-1 0 9 0,0 1 3 0,-2-1 1 16,0 3-2-16,-2-1-6 0,0 1-10 0,-1 4-10 0,0-2-12 0,0 2-15 16,-2 0-16-16,2 0-18 0,-2 3-17 0,0 0-16 0,1 0-15 15,-4 2-13-15,3 1-9 0,1-1-7 0,-3 3-7 0,2 0-2 0,0 2-1 16,0 3-2-16,0-3-1 0,0 1-2 0,2 2-2 0,1 0-4 16,2 2-3-16,0-1-6 0,2 1-5 0,1 1-4 0,2-1-4 0,0 0-5 15,2 0-3-15,-1 0-4 0,3 0-3 0,0 0-2 0,2-2 2 0,-1 2 0 16,-2-2 0-16,1-1 3 0,-1 0 5 0,0-2 7 15,-2 1 6-15,2 0 9 0,-3-3 8 0,-1-1 7 0,0 3 8 0,-3-4 6 0,-1 2 6 16,0-4 4-16,-1 1 3 0,-3 2-3 0,1-3-5 16,-3 1-14-16,-3-2-20 0,-1 1-29 0,-1-1-33 0,-2 0-62 0,0 0-80 0,-4 0-99 15,3 0-112-15,-2 0-62 0,0 0-39 16,2 0-22-16</inkml:trace>
  <inkml:trace contextRef="#ctx0" brushRef="#br0" timeOffset="90981.8739">17314 12964 36 0,'0'-1'588'0,"0"-1"12"0,0-1 9 0,0 1-64 0,0 2-104 0,2-1-96 15,-2 1-93-15,0 0-59 0,0 0-45 0,0 0-29 0,0 0-20 16,4 0-17-16,-2 1-13 0,-1 1-15 0,2 1-15 0,-1 0-13 16,1 1-13-16,2-1-11 0,-2 2-9 0,2 2-5 0,-2-2-5 0,3 3-1 15,-2 1-1-15,0 1 0 0,1 1 2 0,-2-1 0 0,-1 2 0 0,1 0 0 16,-3 0 0-16,2 2 2 0,-2-1-2 0,-2 2 1 0,2-1 1 15,-3 1 2-15,1-2-1 0,-1 1 2 0,-2-1 1 0,1 0-1 0,0-1 2 16,-2 0 2-16,3-4 5 0,-2 1 5 0,2-3 5 0,0 0 8 16,0-1 7-16,1-1 13 0,0-1 15 0,1-1 7 0,1-2 5 15,0 0 2-15,0-4 0 0,1 0 0 0,-1 0-1 0,2-2-2 0,1-3-6 0,2 0-7 16,0-3-7-16,1 0-12 0,2-2-11 0,2-1-17 0,-2 0-18 16,2 1-8-16,2-3-8 0,-1 2-2 0,3 0-2 0,-3 1-1 15,3 1-1-15,-3 2 2 0,1-1 1 0,-2 3 3 0,2 0 0 16,-3 2 1-16,0 0 4 0,-2 3 2 0,-1 1 3 0,1 2-2 0,-2 1 0 15,0 1 1-15,2 2-1 0,-2 1 0 0,-2 3-1 0,0 0 1 16,3 2 1-16,-3 2 0 0,0 1 4 0,-1-1 2 0,0 3 3 16,-2 0 2-16,0 3 1 0,-2-2 3 0,0 0 5 0,-1 2 1 0,1 1 3 0,-2-1 1 15,-1 0 0-15,2-3 0 0,-2 0 2 0,2-1 3 0,-2 0 3 16,2-4 4-16,0-1 7 0,-1 0 7 0,2-1 7 0,0-2 9 16,2-1 8-16,-1-2 2 0,1-2-2 0,0 0 0 0,1-3-3 15,1-2-3-15,1-1-4 0,1-1-7 0,1-3-11 0,3-2-11 0,-1-1-16 16,3 0-15-16,0-2-15 0,1-2-12 0,3 0-11 0,-1 0-4 0,1-1 3 15,2 2 5-15,0-1 7 0,-2 0 7 0,3 1 8 16,-4 2 6-16,1 3 8 0,-1-1 7 0,-3 2 6 0,0 3 6 0,-1-1 3 16,-1 4 4-16,-4 1 2 0,2 1-1 0,-1 2-1 0,-2 2-4 15,1 2-5-15,-1 0-4 0,-2 5-4 0,3-1-1 0,-4 1 0 0,1 2-3 16,-1 2-6-16,0 1-9 0,-1 2-13 0,-1 0-19 0,0 0-25 16,-1 2-33-16,0-1-37 0,0 3-54 0,-1-3-61 0,1-1-91 0,-3 1-106 15,3 0-66-15,2-2-46 0,-4 0-17 0</inkml:trace>
  <inkml:trace contextRef="#ctx0" brushRef="#br0" timeOffset="91841.669">17921 13065 587 0,'-1'-2'598'0,"-3"1"-1"0,3-1-29 0,-1 0-42 0,2 2-128 16,0 0-169-16,0 0-103 0,0 2-65 0,0 0-34 0,0-1-20 0,0 3-9 0,2-1-5 15,-1 0-5-15,1 1-7 0,0 0-6 0,1 2-4 16,1-2-5-16,-1 3-3 0,2-4-3 0,2 2-5 0,-3 0-6 0,3 0-8 0,0-3-7 16,1 1-9-16,0-1-5 0,0 0-2 15,2-2 1-15,-1-2 4 0,-1 0 6 0,3-1 8 0,-1-1 9 0,-1-1 10 0,0 0 11 16,-1-1 12-16,-1-2 14 0,-1-1 11 0,2-1 13 0,-3 1 13 0,-2 0 14 16,0-1 12-16,-1-3 13 0,-1 4 12 0,-1 0 7 15,-1-1 5-15,-1 3 2 0,0-1 0 0,-1-1-1 0,2 2-5 0,-4 2-5 0,1 0-4 16,-3 0-6-16,1 0-6 0,-1 5-12 15,2-3-11-15,-4 3-11 0,3 0-14 0,-4 3-9 0,2-3-8 0,-1 5-6 16,3 2-4-16,-2 1-2 0,-3-1 0 0,3 3 0 0,0 0 1 16,1 4 2-16,-2 0 0 0,4-1 2 0,-3 1 1 0,3 3 2 15,2-3 2-15,0 1 0 0,0 0-1 0,2 1-2 0,2 0-3 0,2-3-6 16,0 1-4-16,0-1-7 0,2-1-7 0,3-2-8 0,0 0-8 0,3-1-11 16,-1-3-12-16,4 0-11 0,-1-4-12 0,2 2-10 0,1-1-9 15,1-3-6-15,-1-2-2 0,5-1-1 0,-3 0-1 0,2-3 7 0,0-1 6 16,0-2 10-16,-2-1 12 0,1 0 13 0,0-2 15 0,-1-1 18 0,-1-1 18 15,-1 0 18-15,-2-1 20 0,0-1 19 0,-1 0 20 16,-2 1 22-16,-2 0 20 0,0 0 18 0,0 1 14 0,-5 1 12 16,1 2 8-16,0 1 3 0,-2 1 0 0,1 1-4 0,-3 3-6 0,2-2-10 15,-3 4-10-15,2-2-18 0,1 3-19 0,-3 0-22 0,0 2-20 16,0 0-19-16,0 0-18 0,0 4-12 0,-3-1-11 0,1 2-5 0,2 3-5 16,-1 0-2-16,-1 0 1 0,1 3 2 0,-3 1 2 0,3-1 7 15,-1 3 4-15,1 1 6 0,-3-1 4 0,3 0 4 0,-1 1 0 0,0 0 0 16,-1 1 0-16,2-3 1 0,-2 1-1 0,1-2-1 0,-1 0 0 15,3-2 1-15,-1 0 4 0,1-1 5 0,-4-3 6 0,4 1 8 16,0-3 7-16,0 1 8 0,0-3 7 0,0 0 1 0,0-2-1 16,4-2-6-16,-1 1-4 0,3-2-4 0,-2-3-3 0,1 0-4 0,2-1-6 15,-1-3-8-15,3 0-13 0,3-2-14 0,-3-1-15 0,3-2-14 16,-2 2-14-16,3-4-5 0,-1 2-3 0,1 0 1 0,1-2 4 0,-3 4 4 16,1-2 1-16,0 1 4 0,-1 1 2 0,2 3 5 0,-5 0 6 15,0 2 5-15,-2 2 6 0,3 1 5 0,-4-2 6 0,0 5 6 0,-2 0 4 16,0 2 3-16,1 2 1 0,-3 0 0 0,2 2 2 0,0 0 0 15,-1 3 0-15,-1 0 0 0,-1 2 0 0,2 0 1 0,-2 1 2 16,0 3 1-16,0-1 1 0,0 1 0 0,-2 0 1 0,2 1 0 0,-1-1 1 16,-1 0-2-16,2 1 1 0,-3-2-1 0,0 0 1 0,3 0 1 15,-1-2-1-15,1 2 2 0,-2-4 4 0,0-1 6 0,2 0 6 0,-1-1 9 16,1-4 12-16,0 2 7 0,0-1 6 0,1-3 2 0,1 0-1 0,1-3-3 16,0-1-4-16,3 1-4 0,1-5-3 0,1 1-7 0,0-2-7 15,3-4-12-15,-2 0-12 0,2-1-21 0,3 0-19 0,-2-2-18 16,2-1-12-16,0-1-6 0,2 2-1 0,-4-1 2 0,6 2 5 15,-5-2 5-15,0 3 4 0,2 0 4 0,-4 4 7 0,2 0 7 0,-4 0 9 0,3 1 10 16,-3 4 11-16,-3 0 10 0,0 2 8 0,-1 2 3 16,1 1 4-16,-1 3 1 0,-2 0-1 0,0 1-1 0,1 4-2 0,-1 0-1 0,0 1-1 15,-1 1-1-15,-1 2-2 0,4 0-1 0,-5 0-2 16,1 5-10-16,-1-2-12 0,0 0-21 0,0 2-26 0,0 1-35 16,-1 0-40-16,-2 2-60 0,1-1-68 0,-1-1-97 0,1 2-112 0,-1-1-60 15,0 0-38-15,0-1-19 0</inkml:trace>
  <inkml:trace contextRef="#ctx0" brushRef="#br0" timeOffset="92482.9258">18975 13062 481 0,'-1'0'551'15,"-1"0"-39"-15,2 0-61 0,0 0-76 0,0 0-85 0,0 0-54 0,0 0-35 0,0 0-27 16,0 0-18-16,0 0-14 0,0 0-11 0,0 0-17 0,0 0-15 0,0 0-15 0,0 0-18 16,0 0-14-16,0 0-15 0,0 0-12 15,0 0-12-15,0 1-7 0,0 3-7 0,0-3-5 0,0 1-1 16,2-1-1-16,-1 0 1 0,1 0-2 0,0 3-2 0,-1-3 0 15,2 1-2-15,3-1-5 0,-3 2-6 0,2-1-5 0,2-1-6 0,1-1-7 16,1 2-6-16,-1-1-11 0,2-1-9 0,-2 1-12 0,4-1-11 16,-2 0-8-16,2-1-7 0,-1 1-3 0,0-3-2 0,2 2 4 0,-4-2 7 0,1 0 7 15,2 0 10-15,-2-2 10 0,-2 1 11 0,0-1 15 16,-2 0 18-16,0-2 18 0,-1 2 19 0,-1-3 17 0,-3 0 18 0,-1 2 12 16,0-2 12-16,0 4 5 0,0-2 4 0,-1 0 1 0,-3 2 1 15,-1 0 1-15,-1-1-2 0,1 2-1 0,-1-1-8 0,-2 2-2 16,2 0-6-16,-2 1-6 0,-3 1-6 0,1 1-8 0,2 1-5 0,-4 0-3 0,2 2-3 15,-1 0-2-15,0 4-2 0,2-1-3 0,-1 2-1 16,-2 0 1-16,2 1-2 0,2 2-2 0,-1 0-2 0,3 3-2 0,-3-4 0 0,5 3-1 16,-1-1 1-16,1 2 1 0,0-1 0 0,3-3 3 15,1 3 4-15,0-2 1 0,1 0 2 0,3 0 0 0,1-2 0 16,0 0-6-16,0-1-7 0,3-2-11 0,3-1-13 0,-1 0-19 0,1-1-20 16,4-1-26-16,-2-1-26 0,4-3-30 0,1 0-31 0,2 0-39 0,-1-3-42 15,1 2-54-15,1-4-61 0,1 1-69 0,-2-2-75 16,0-2-37-16,1 0-18 0</inkml:trace>
  <inkml:trace contextRef="#ctx0" brushRef="#br0" timeOffset="93915.1871">19194 13053 45 0,'0'-5'461'0,"0"3"-28"15,0-3-46-15,0 2-55 0,0-1-41 0,0 3-30 0,-2-2-22 0,0 2-20 16,2-2-18-16,-1 3-17 0,-1 0-20 0,2 0-20 0,-2 0-21 0,-1 0-22 0,0 0-18 16,1 0-18-16,1 0-14 0,-2 4-13 15,-2-3-11-15,1 2-9 0,-1 2-6 0,-2-1-7 0,2 3-3 0,-4-2-4 16,1 3-1-16,0 0-1 0,0 1 2 0,-1 1 2 0,1 1 2 0,0-1 2 0,2 0 0 0,-2 2 2 16,3 0 0-16,0-1-1 15,2-1 2-15,2 3 2 0,-3-3 2 0,4 1 4 0,0-1 1 0,4 0 3 0,-3 0 1 0,4-3-1 16,0 2-2-16,1-1-5 0,2-1-4 15,0 0-7-15,1-4-6 0,2 2-8 0,0-3-7 0,2 0-8 16,1-2-7-16,-1 0-7 0,1-2-5 0,1-1-6 0,-2-1-3 16,0-1-1-16,1-2-1 0,-2 2 1 0,-1-4 3 0,0 0 6 0,-2 0 4 15,-1-3 7-15,1 0 5 0,-4 0 6 0,0-3 9 0,-2 1 11 16,-1 0 8-16,-1-1 8 0,-1 3 8 0,-1-4 8 0,-1 2 6 0,-1 1 7 0,0 2 3 16,0-1 2-16,-2 0 2 0,-1 2 3 0,-1 3-2 0,3-3 0 15,-4 5-5-15,0-1-8 0,2 1-7 0,-2 1-6 0,-1 3-6 16,0-2-7-16,1 3-6 0,0 1-6 0,2 1-1 0,-2 0-3 0,0 3-1 15,3-1-1-15,-3 2 1 0,4 2 1 0,-2-2 2 0,3 4 3 16,-1 0 4-16,1-1 4 0,3 1 1 0,0-2 3 0,0 3 0 0,3-2 0 0,1-1-2 16,-1 2-4-16,3 0-4 0,0-3-4 15,4 0-8-15,-1 0-7 0,2-3-8 0,0-2-9 0,2 2-12 0,0-1-9 0,-1-3-11 16,4 0-7-16,-2-2-7 0,2-1-6 0,0-1 1 0,0 0 1 16,-2-1 5-16,3-2 5 0,-1-2 6 0,-2 1 9 0,-1-4 10 0,1 2 9 15,-3 0 14-15,0-1 12 0,-3-4 15 0,0 3 14 0,-1-2 15 0,-2 0 17 16,-1 1 12-16,-1 1 13 0,-1 0 11 15,-1 0 9-15,-1 1 4 0,0 1 2 0,-1 1 0 0,1 1 0 0,-2 1-5 0,0 1-6 0,1 1-6 16,-1 0-11-16,2 3-10 0,-2-1-15 0,2 1-11 16,-2 0-14-16,2 2-12 0,-2 2-9 0,1 0-6 0,-3 1-5 0,3-1-2 15,-1 5-2-15,2-2-1 0,-1 1-1 0,1 2 0 16,-2 1 0-16,2-1-2 0,0 2 1 0,2 0-2 0,-2 0-2 0,1 0-2 16,2 0-3-16,1 1-3 0,-3 0 0 0,3-1-1 0,1 1 0 15,-1-1 0-15,-3-1-2 0,2 1 1 0,1-3 1 0,0 0 3 16,-2 0 5-16,0 1 5 0,-1-2 7 0,-1 0 6 0,0-1 4 15,0 0 7-15,0 0 6 0,0-1 7 0,-1-1 5 0,1 1 7 0,-2 1 5 16,0-2 3-16,2 0 1 0,-3 1 2 0,3 0 1 0,-1-1-1 16,1 0 0-16,-2 0-2 0,0 0-3 0,2 0-6 0,0 0-10 0,0-1-13 15,2 2-18-15,0-1-16 0,-1 0-16 0,2 0-19 0,2 1-18 16,1-4-20-16,1 3-21 0,-1-1-27 0,2-2-28 0,3 0-30 0,2 0-29 16,-2-2-23-16,3 2-21 0,0-3-9 0,0-2-6 0,1 0 8 15,0-2 13-15,0 1 34 0,0-2 44 0,-2 1 51 0,1-2 55 0,-1 0 59 16,-2-2 61-16,2 3 58 0,-5-4 55 0,-2 4 51 0,2-3 48 15,-4 4 42-15,1-2 36 0,-2 1 24 0,1 0 17 0,-3 1-5 0,-1 2-14 16,2-2-25-16,-2 2-31 0,0 0-34 0,0 3-31 0,0-1-30 16,0 0-27-16,0 1-27 0,0 2-27 0,0 0-25 0,0 0-26 0,0 0-20 15,0 0-17-15,-2 0-15 0,2 4-10 0,-1-1-8 0,1 0-5 16,-2 0-3-16,0 1-2 0,-1 2 1 0,2 1 0 0,-3-2 4 0,3 2 3 16,-1 2 2-16,1-3 5 0,1 2 3 0,-2 0-1 0,-1-1-1 15,3 1 1-15,0-1-6 0,0 0-4 0,0 1-7 0,0-1-6 16,3-2-5-16,-1 2-5 0,-1-4-6 0,2 2-7 0,1-2-5 0,0 2-9 15,1-2-8-15,0-2-10 0,3 0-11 0,0-1-8 0,-2 0-5 16,4-1-3-16,2 0 2 0,-1-2 4 0,2-2 4 0,0 1 7 0,-2-2 8 0,1 0 12 16,1-1 10-16,-1-1 11 0,0-1 15 15,-3-2 18-15,4 2 22 0,-4 0 23 0,-1-1 21 0,1 1 21 0,-1-1 19 0,-1 0 18 16,-1 1 17-16,-1 1 13 0,1 1 6 0,-3-1 4 0,0 4 1 16,1-2 1-16,-3 2-6 0,-1 0-5 0,2 2-14 0,-2 1-18 0,0-1-17 15,0 2-19-15,0 0-15 0,-2 2-17 0,2-1-15 0,-1 1-14 0,-3 5-12 16,1-3-8-16,0 3-4 0,-3 3-3 0,1 3-1 15,-1 1 0-15,-1 1 4 0,1 3 5 0,-2 1 4 0,0 4 3 0,2 1 2 16,-2 3-3-16,0-1-2 0,2 5-2 0,0 1-2 0,1-2 0 16,0 5-2-16,2 2 2 0,-5-1-1 0,7 4 1 0,-3-2 0 0,1 3 2 0,2 0 1 15,-1 2 1-15,0-1 2 0,-1-2 3 16,0 2 2-16,0-1 4 0,-2-2 1 0,1 0 1 0,-3-3 5 0,1-3 6 0,-1-1 10 16,-2-4 13-16,1-3 15 0,0-3 13 0,-4-3 12 15,2-5 7-15,-1-4 7 0,-2-2 2 0,-1-6 5 0,-2-2 2 0,4-2 4 16,-6-7 2-16,2-2-3 0,1-1-2 0,0-5-15 0,1 0-18 0,1-5-27 0,2 1-31 15,2-3-29-15,4-2-29 0,4-2-30 0,2-1-31 16,3-1-35-16,4 0-36 0,4-2-44 0,2 1-49 0,5-1-84 0,6 1-104 16,2 0-95-16,3-3-90 0,3 5-36 0,5-3-13 15,2 3 4-15</inkml:trace>
  <inkml:trace contextRef="#ctx0" brushRef="#br0" timeOffset="95015.6357">20534 12564 63 0,'3'-14'581'0,"-3"2"18"16,0 0-5-16,0 2-16 0,0 0-104 0,0 3-152 0,0-1-88 0,0 3-58 15,0 0-38-15,0 1-24 0,0 0-21 0,0 3-14 0,0 1-19 16,0 0-22-16,0 1-14 0,0 4-14 0,0 1-9 0,0 1-9 15,0 3-2-15,0 5 1 0,0-1 3 0,0 6 5 0,0 1 7 16,0 4 5-16,0 0 9 0,0 2 11 0,0 1 3 0,-3 2 5 0,1 0-2 16,2 4-3-16,-3-3-5 0,2 1-4 0,-1-1-4 0,-1 1-3 15,0-5-3-15,-1 1-3 0,1 1-3 0,0-1-5 0,0-3-7 0,0 0-8 16,1-3-13-16,1-3-13 0,-1 0-19 0,2-4-22 0,2 0-22 0,-1-2-23 16,4-3-23-16,-1-1-25 0,1-3-32 0,3 1-36 0,0-4-30 15,3-3-28-15,2 0-17 0,3-3-11 0,0-4 2 0,2 1 11 0,0-3 24 16,1-1 30-16,1-3 41 0,0 2 46 0,-2-5 47 15,1 0 49-15,-3 1 59 0,0 0 67 0,-3 0 59 0,-4 1 56 0,4-2 49 0,-7 1 45 16,-1 2 29-16,0 1 22 0,-4 0 9 0,-1 2 5 16,0 0-6-16,0 1-15 0,-1 1-16 0,-1 1-17 0,0 3-26 15,-1-3-29-15,2 4-28 0,-1-2-30 0,0 2-25 0,-1 1-26 16,2 1-23-16,-1 1-19 0,-1 1-17 0,1 2-15 0,-2 1-12 0,1 0-11 0,-1 3-8 16,0 1-7-16,-1 1-3 0,0 1-2 0,0 1 0 0,-1 1 1 15,1 0 0-15,1 0 0 0,-1 1 0 0,1-2 0 0,1 2-3 16,2-1-2-16,-1 0-4 0,-1-2-5 0,3 1-3 0,0 0-3 0,3-5-4 0,-1 4-1 15,-1-3-4-15,2 1 1 0,1-4-1 16,1-1-4-16,-1 2 0 0,3-3-3 0,0 0 0 0,1-2 0 0,0-2 3 0,0 0 4 0,3-1 5 16,0-2 6-16,0 0 6 0,-3-2 5 15,3-2 5-15,-2 1 5 0,0 0 7 0,-1-1 7 0,-4-2 6 0,1 1 5 0,0 0 3 16,-1-2 5-16,-2 0 3 0,0 1-2 0,-2 1-2 16,-2-1-5-16,0 1-4 0,-3-1-5 0,1 3-7 0,-1-2-11 0,1 1-12 15,-1 1-17-15,0 1-19 0,-2 3-20 0,2-3-25 0,0 5-26 16,-2-1-29-16,3 2-31 0,0-1-31 0,-1 2-31 0,1 2-40 15,3 1-45-15,1 0-64 0,0 2-74 0,0 0-40 0,3 1-21 0,3 0-4 16</inkml:trace>
  <inkml:trace contextRef="#ctx0" brushRef="#br0" timeOffset="95615.7323">21277 12941 487 0,'1'-4'595'0,"1"-2"-2"0,-2 0-13 0,-2 1-84 0,2 0-122 16,-1 0-85-16,-3 0-66 0,0 1-39 0,0-1-26 0,-1 2-20 0,0-2-16 15,-2 1-18-15,2 3-16 0,-3-1-16 0,-1 2-17 16,0 2-14-16,-1-1-13 0,-2 3-9 0,0 1-7 0,-2 0-4 0,2 2-3 0,-1 5-3 16,-5-2 0-16,6 2 0 0,-4 0 1 0,2 5 0 15,0-1 0-15,1 0 1 0,-1 0-2 0,3 4 1 0,3-1 0 0,-2-1-2 0,2 0 0 16,4 0-2-16,-1 1-2 0,3-1-2 0,2 0-3 0,2-2-7 0,3 0-6 0,3 0-11 16,0-1-9-16,2-2-13 0,3-2-13 15,4 2-14-15,0-4-16 0,3 1-22 0,0-5-19 0,3 2-19 16,0-5-19-16,4-1-23 0,-2-1-27 0,2-1-19 0,2-1-16 0,-4-3-14 15,4-2-11-15,-2 0-3 0,-1-1 1 0,1-2 15 0,-2-2 17 0,1 0 31 0,-5-1 36 16,0-3 42-16,-2 2 45 0,-3-3 52 16,1 1 59-16,-5 0 49 0,0 0 45 0,-4-2 43 0,0 1 42 0,-1 3 33 0,-3-1 27 15,-3 1 18-15,1-1 11 0,-2 3-2 0,-2 0-4 16,1 1-13-16,-3 3-21 0,0-2-23 0,1 3-25 0,-2 2-22 16,0-2-23-16,1 1-21 0,-4 2-18 0,3 2-20 0,-1 1-18 0,-1-1-15 0,1 2-14 15,-3 2-11-15,1 1-8 0,0 0-8 0,0 1-5 0,-3 4-5 16,1-1-3-16,2 3-2 0,-2-1 1 0,2 2 0 0,-2 1 0 0,-1-1 2 0,2 4 1 15,1-1 2-15,-2 2 1 0,2-1-2 16,0 0-3-16,0 2-4 0,2-2-4 0,2-1-5 0,-3 1-3 16,4-1-5-16,0 1-8 0,1-3-5 0,0 0-5 0,2-2-6 0,0-1-2 15,2-2-7-15,0 1-8 0,1-2-3 0,0-3 1 0,4 0 1 0,-3-1 0 16,4-2 5-16,-2-2 3 0,4-1 9 0,-1 0 9 0,-1-1 8 16,2-2 9-16,-1-2 11 0,2 1 9 0,-3-1 15 0,0-1 15 0,1 1 12 15,-1-1 12-15,0 1 13 0,-3-1 16 0,0 1 12 0,1 1 9 16,-3-1 5-16,0 4 2 0,1-2 0 0,-3 2-1 0,1-1-7 0,0 1-8 15,-2 1-12-15,1 3-13 0,-1-2-13 0,0 2-14 0,0 0-16 16,0 0-16-16,2 2-14 0,-1-2-11 0,-1 3-6 0,2 2-5 16,0 0-2-16,-2-1-2 0,4 4 2 0,-3-2 2 0,3 1 3 0,-3 1 5 15,2 2 2-15,2 0 3 0,-1-1-2 0,0 1-4 0,1-2-6 0,1 2-9 16,0-2-9-16,1 0-11 0,-1-1-14 0,3 0-13 0,0-2-16 16,0 0-15-16,1-2-20 0,1-1-20 0,0-2-25 0,1 0-24 0,3-2-29 15,0-3-30-15,0 2-27 0,3-6-27 0,-1 1-34 0,0-3-36 16,0 1-28-16,2-3-23 0,0-3-10 0</inkml:trace>
  <inkml:trace contextRef="#ctx0" brushRef="#br0" timeOffset="95792.6077">21966 12685 60 0,'-2'-14'558'0,"-1"2"6"0,0 2-15 0,2 1-25 16,-1 3-96-16,0 2-134 0,-1 1-83 0,1-1-62 0,1 4-38 16,-1 4-33-16,-1-1-20 0,0 4-17 0,0 1-9 0,-3 3-7 0,3 4-5 15,-2 2-3-15,1 1 0 0,1 2 1 0,2 5 1 16,-3 1 3-16,3-2 2 0,-1 5 0 0,1 2-3 0,1-1-2 0,0 0-9 15,0 0-9-15,0 3-13 0,0-5-15 0,0 3-17 0,1-3-18 0,-1 0-20 16,0-1-20-16,0-1-23 0,0-2-25 0,0-2-26 16,0-2-30-16,0-2-38 0,0-3-46 0,0 2-50 0,0-5-55 0,0 0-47 0,0-4-44 15,0-2-16-15</inkml:trace>
  <inkml:trace contextRef="#ctx0" brushRef="#br0" timeOffset="96040.1335">21794 13101 21 0,'-5'-6'580'0,"0"1"13"15,2-1-3-15,0 3-14 0,1-1-97 0,1 0-140 16,1 3-88-16,1 0-61 0,1 0-41 0,2-1-31 16,-1 1-21-16,2 1-18 0,3-2-18 0,2 0-19 0,2 2-16 0,1-1-13 15,4 1-11-15,-1-2-11 0,3 2-6 0,3-2-5 0,-1 2-4 0,4 0-1 0,-3 0 0 16,3 0 3-16,-4 0 3 0,5 0 5 0,-4 2 2 0,0 0 5 0,-5-1 1 0,4 1 4 16,-4 0 3-16,-1 1 4 0,-1-2 4 0,-3 1 3 15,-1 2 0-15,1 0 3 0,-4-1 0 0,0 2 2 16,1-1-1-16,-4 1-4 0,2 1 0 0,-2-1-3 0,-1 4-3 0,0-4-1 15,-1 2-7-15,1 1-11 0,-2 0-11 0,-1 1-16 0,1 0-21 16,0 0-22-16,-2-2-29 0,0 2-31 0,0-2-38 0,0 2-42 16,0-2-63-16,0 1-75 0,0-5-75 0,-2 4-76 0,0-4-38 0,2-3-21 0</inkml:trace>
  <inkml:trace contextRef="#ctx0" brushRef="#br0" timeOffset="96179.8694">22285 12862 39 0,'-1'-14'607'0,"-3"1"10"0,3 1 5 0,-1 0 1 0,1 2-94 16,1 4-144-16,-2-2-114 0,2 2-99 0,0 2-76 0,0 0-66 0,2 2-47 0,-2 2-38 16,1 0-42-16,2 1-41 0,2 2-52 15,0 2-57-15,3 2-92 0,0 1-111 0,0 1-71 0,0 3-50 0,-1 0-20 0,3 3-6 16</inkml:trace>
  <inkml:trace contextRef="#ctx0" brushRef="#br0" timeOffset="96861.8562">22532 13108 600 0,'-5'-7'616'0,"0"2"15"0,0-1-46 0,1 2-76 15,-2-1-104-15,2 2-118 0,1 0-71 0,0 0-48 16,1 2-32-16,-1 0-22 0,3 1-20 0,0 0-14 0,-1 0-17 0,1 2-19 16,-2 3-17-16,0-1-17 0,2 2-12 0,-1 2-9 0,-1 1-4 0,1 1-3 0,-4 2 0 0,5 0 1 15,-1 0 1-15,1 0 3 16,-2 2-2-16,2-2-2 0,0 1-5 0,0-2-6 0,2 0-7 0,-2 0-7 15,1-2-7-15,4-1-8 0,-4 0-6 0,2 1-4 0,2-4-6 16,-2 0-7-16,2-3-4 0,2 1-3 0,-1 1-2 0,2-4-1 0,0-2 1 16,-2 0 1-16,3-1 5 0,1-2 6 0,0-2 3 0,-1 0 7 15,-1-3 5-15,0 0 4 0,-2 0 8 0,3 0 11 0,-4-3 11 0,-2 1 12 16,1-1 15-16,-3 0 16 0,-1 1 10 0,0 0 8 0,0-1 5 16,-1 3 5-16,-3 1 4 0,-1 0 5 0,1 2 4 0,-4 0 3 0,2 3 0 15,-2 0-1-15,0 1-6 0,-1 3-5 0,0 0-11 0,0 0-9 16,-2 1-7-16,3 4-3 0,-2-1-3 0,0 2-1 0,2 2-3 15,-2 1-2-15,2 1 0 0,-1 0-2 0,1 0 2 0,1 0 0 0,2 2 1 16,0-1 1-16,1-1 3 0,1 2 1 0,3-2 4 0,0 0 2 16,0-1 5-16,3 0 4 0,3-2 3 0,-1 1 2 0,2-4-3 0,1 2-2 15,1-3-6-15,2 1-6 0,0-1-9 0,2-3-11 0,3 0-9 16,-1-3-13-16,1-1-11 0,3 1-11 0,-1-3-7 0,2-1-7 0,0-1-6 16,0-1-5-16,0 0-2 0,1-1-2 0,-4-1 4 0,0-1 6 15,1-1 7-15,-2 1 13 0,-2 0 15 0,2 0 16 0,-5 0 15 0,1 2 15 16,-2 0 7-16,-2 1 5 0,-1 1 5 0,0 1 3 0,-2 3 1 0,0-3-2 15,-4 5-3-15,2-1-8 0,-3 2-3 0,2-1-8 16,-2 2-4-16,2 2-4 0,-2 1-5 0,0-1-3 0,0 3-4 0,-2 1-2 0,0 1 0 16,2 1-1-16,-1 0 2 0,-1 4 4 0,1-2 5 15,-3 2 7-15,3 0 3 0,-1 1 2 0,0-2 0 0,1 2-3 0,-1 1-1 16,2-2-2-16,-1 0 1 0,1-2-1 0,-2-1 3 0,2 0 4 0,0-1 4 16,0 0 5-16,2-3 9 0,-2-1 8 0,1-1 6 0,2-1 3 15,1 0 1-15,-1-2-2 0,2-2-1 0,3 0-2 0,1-3-1 0,1 0-3 16,-1 0-3-16,4-4-3 0,-1 1-7 0,2-2-8 15,1 2-10-15,0-3-12 0,0 1-7 0,0-1-7 0,0-1 1 0,0 2 4 0,-2-1 4 16,3 2 6-16,-5 0 3 0,0 2 2 0,2 1 2 16,-4-1-2-16,-1 3 1 0,-3-1 3 0,3 2 2 0,-3 3 1 0,-2-2 2 0,0 2 0 15,0 2-1-15,0 1-2 0,-1-1-3 0,0 3-5 0,-1 0-2 16,2 4 0-16,-1-3-2 0,-2 2 1 0,1 2-9 16,-1 0-14-16,0 3-23 0,0-1-28 0,-1 0-41 0,1 2-50 0,-2-1-103 15,-1 1-127-15,2 0-87 0,-3 1-66 0,3-1-36 0,-1 0-20 16,1-2-8-16</inkml:trace>
  <inkml:trace contextRef="#ctx0" brushRef="#br0" timeOffset="96999.841">23606 13321 707 0,'5'-5'806'0,"2"3"14"0,-4-3 10 0,2 2 1 0,-4 0-4 16,3 0-148-16,-2 0-221 0,-2 2-150 15,2 0-112-15,-1-2-95 0,-1 3-85 0,0 0-101 0,0 0-105 0,0 0-169 0,0 0-201 16,0 0-122-16,-3 0-82 0,-3 0-45 0,-2 1-24 15,-1 1-14-15,-4-2-6 0</inkml:trace>
  <inkml:trace contextRef="#ctx0" brushRef="#br0" timeOffset="120109.8276">12719 13817 292 0,'-2'-4'258'0,"-1"3"-86"15,2-3-45-15,-1 4-24 0,0-3-14 0,1 1-9 0,-1 2-4 16,2-2-2-16,-1 2 1 0,1 0 3 0,0 0-5 0,0 0-7 0,0 0-6 16,0 0-7-16,0 0-7 0,0 0-8 0,1-1-5 0,-1-1-4 15,3 2-2-15,-1 0 0 0,0 0 3 0,1-2 4 0,0 2 4 0,2 0 4 0,0 0 3 16,2-3 1-16,-2 1 1 0,5 2 2 0,-2 0 0 0,2-2 3 15,2 2 1-15,1-3 2 0,0 1 2 0,2 1 2 0,2-2-2 16,2 0-2-16,-1 0-1 0,4 0-2 0,1-2-2 0,1 3-3 0,3-3-2 16,2 2-3-16,2-1-5 0,1-1-4 0,1 1-2 15,3-1-4-15,0 0-5 0,3 0-3 0,0 0-4 0,2-2-6 0,0 2-3 16,1-1-5-16,0 2-3 0,-1-2-4 0,3 1-1 0,-1 1 0 0,1-1 1 16,-1 1 0-16,0-1 2 0,1 3 0 0,0-3 2 0,0 2 2 0,1-1 1 15,0-1 2-15,1 2 2 0,2-1-1 0,-1 1 2 0,2 1 2 0,1-1-1 16,0-2-1-16,0 2-1 0,2 2-2 0,-1-2-2 15,1 0-2-15,0 0-1 0,-1-1-2 0,1 2-3 0,-1-1-1 0,-2 0-2 16,1 0-1-16,-1 0-1 0,0-1 2 0,-1 3 0 0,-1 0 2 16,0 0 3-16,0-2 1 0,0 1 2 0,0 0 1 0,-1 1 2 0,0-3 1 0,-2 4 3 15,3-3 0-15,-2 3 2 0,0 0 1 0,2-2 1 16,-2 2 0-16,0-2-1 0,0 2-1 0,-2 0-3 0,2 0-1 0,0 0-1 16,-2 0-1-16,-1 0-2 0,1 0-2 0,-3 0 0 15,2-1-2-15,-4 1 0 0,1-2-2 0,-2 2-1 0,-1-2 0 0,-1 2-2 16,-1 0 0-16,-1-3 0 0,-2 1 1 0,1 2 1 0,-2-2 1 15,0-1 2-15,2 1 1 0,-2 1 3 0,-2-2 1 0,2 2 2 0,0-2 1 16,-3 0 1-16,3 0 2 0,-1-1 1 0,-3 2 2 0,3-1-2 0,-1 0 1 16,-3 0 0-16,1 0 0 0,1-1-1 0,0 3-2 15,-2 0 1-15,0 0-1 0,2-2-2 0,-4 3 0 0,2-2 0 0,-2 0-2 0,2 2 0 16,-3-1-1-16,1 1-1 0,1 0 0 0,-2 0-1 16,0 0 0-16,-2 0 1 0,-1 1-1 0,3-1 0 0,-4 2-1 0,2 0 1 15,-4-2 0-15,3 1 0 0,0 1-1 0,-1-1 1 0,0 0-1 0,0 0 0 0,2-1 2 16,-1 2 0-16,1 0 0 0,-2-2-1 0,3 1 0 15,0 1-1-15,-3-2 1 0,4 1-1 0,-4-1-1 0,1 2 0 16,1-1-1-16,-2-1 2 0,2 2-2 0,-2-2 1 0,1 0-2 16,-1 0 1-16,-1 0-2 0,1 0 0 0,0 0 0 0,-1 0 1 0,-1 1 0 0,1-1 2 15,2 0 0-15,-4 0 2 0,0 0 1 0,1 0 0 0,1 0 2 0,-2 0 1 0,0 0 1 16,0 0 1-16,0 0 0 0,0 0 2 16,0 0 2-16,2 0 0 0,-2 0-2 0,1 0 1 0,1 0 0 15,-2 0 0-15,2 0-1 0,-1-1 1 0,1-1 0 0,2 2-1 0,-3-1-1 16,3-1 1-16,-1 2-2 0,0-1 1 0,1 1-1 0,0 0 1 0,0 0-2 15,-1 0 1-15,1 0-2 0,-1 0-1 0,0 0 0 0,-1 0 0 16,3 0-1-16,-3 0 0 0,1 0 0 0,0 0 0 0,-1 1-1 0,1-1 0 16,-1 2 0-16,1-1 0 0,-1-1 0 0,0 2-1 15,-1-1 1-15,1-1 0 0,1 0 1 0,-2 2-1 0,0-2 0 0,3 1 0 0,-5-1 0 16,3 0 0-16,2 0 1 0,-3 0-2 16,3 0 0-16,-1 0 0 0,-1 0 0 0,3 0-2 0,-2 0 1 0,2 0 0 0,-1 0-1 15,3 0-1-15,-3 0-2 0,2 0-2 0,1 0-2 0,0 0-4 16,0 0-3-16,1-1-2 0,-1-1-3 0,-1 2 0 0,3-1-2 0,-1-1-1 15,0 2 0-15,1-1 1 0,-1-1 2 0,3 2-1 0,-4-1 2 16,2-1 1-16,-1 1 4 0,1-3 4 0,-2 3 3 0,0 1 4 16,0-2 3-16,-1 2 2 0,0-3 2 0,1 3 1 0,-5-2 0 0,2 0 1 0,-2 2-1 15,-2-1 0-15,0 1 1 0,-2-2 2 0,0 0-2 16,-1 2 1-16,0 0-2 0,-2-3-1 0,-2 3-1 0,0 0-1 0,0-2 0 16,0 2-6-16,-3 0-8 0,0 0-12 0,-1 0-14 0,-2 0-21 15,1 0-21-15,-3 0-40 0,0 0-47 0,0 0-84 0,0 0-104 16,0 0-68-16,0 2-52 0,-3-2-26 0</inkml:trace>
  <inkml:trace contextRef="#ctx0" brushRef="#br0" timeOffset="121029.674">14086 14458 345 0,'0'-4'467'0,"2"1"-75"0,-2-2-114 0,0 0-66 0,0 3-43 0,0-3-28 0,-2 1-16 16,2 1-10-16,-3-2-7 0,1 1-6 0,-1-1-6 16,0 2-8-16,0-2-12 0,-3 3-11 0,3 0-11 0,-2-1-10 0,-2 0-11 15,1 3-9-15,-1-2-9 0,-2 2-3 0,0 0-6 0,-1 2 2 0,-1-1 1 0,-1 3 4 16,-1-1 2-16,2 2 6 0,-2-1 4 15,-1 2 5-15,1 1 1 0,-1 1 4 0,0 0 2 0,-2 5 3 0,3-3-1 16,-2 4 1-16,2-2 0 0,-1 3-2 0,1-2-3 0,0 3-2 16,-1 0-5-16,3 1-4 0,0-3-2 0,3 3-5 0,2-2-5 0,1 0-3 15,0 2-3-15,4-4-5 0,1 0-6 0,1 0-6 0,3-1-7 16,-1 0-6-16,3 0-5 0,1-5-5 0,3 0-4 0,0 1-3 0,1-4-3 0,3-1-2 16,2-1-3-16,0-2 1 0,0-3 1 0,1 0 3 15,1-5 4-15,1 1 9 0,-1-3 6 0,-2-2 8 0,3 0 7 0,-3-2 7 16,3-1 5-16,-4-2 6 0,0 0 5 0,-2-2 10 0,-1 1 11 15,-2 0 7-15,-2 1 10 0,-1-3 6 0,0 3 8 0,-4 1 10 16,0 1 8-16,-1 0 6 0,-2 1 5 0,0 4 2 0,-2-3 1 0,1 6-3 16,-1 0-3-16,-1 0-5 0,-2 4-7 0,3-1-6 0,-3 3-5 15,1 1-5-15,0 1-6 0,0 3-9 0,-1-1-10 0,1 4-7 0,-1 2-6 0,1 0-2 16,-1 3-3-16,0 1-1 0,2 0 0 0,-1 4-1 16,3-3-3-16,-1 2-3 0,2 2-4 0,0-1-3 0,2-1-4 0,-1 4-2 15,3-3-3-15,-1 2-5 0,2-1-4 0,0-2-8 0,0 2-10 0,2-2-10 0,-1 1-13 16,2-2-17-16,1 0-18 0,-1-1-21 0,1 0-24 15,0-1-28-15,0-1-33 0,1-2-43 0,4-1-48 0,-3-1-74 0,2-1-87 0,3-3-64 16,-4 1-52-16,2-3-24 0,2-1-9 0</inkml:trace>
  <inkml:trace contextRef="#ctx0" brushRef="#br0" timeOffset="121481.3721">14663 14502 501 0,'-1'-9'584'15,"-3"-1"-3"-15,1 3-12 0,-3-1-104 0,-2 1-153 0,3 3-91 0,-3-2-61 16,0 0-37-16,-1 2-23 0,-2 2-14 0,1 0-13 0,-2 1-10 16,-1 2-10-16,-1 1-11 0,0 0-12 0,-2 2-8 0,-2 2-5 15,1 1-4-15,-2 1-4 0,0 1-1 0,-3 1-1 0,5 2 0 16,-5-1-1-16,1 1-1 0,3 2 1 0,-3 0-1 0,2 1-2 0,1-1-1 16,1 1 0-16,2 1-2 0,0-1-2 0,2 0-1 0,2-1-1 15,0 1 1-15,5-2 1 0,-1 0 0 0,4-1-2 0,0 1 0 0,2-1-4 16,2-2-3-16,4-1-4 0,-2-1-4 0,3-1-5 0,2-1-8 0,5-3-10 15,-4 0-10-15,4-1-11 0,4-4-9 0,-1-1-9 0,5-2-8 16,-1-2-6-16,1-3-5 0,4-1-4 0,0-2-1 0,-1-2 1 0,4-6 0 16,-2 3 2-16,-1-5 4 0,2-1 5 0,0-1 7 0,-2-4 10 15,-1-2 6-15,-1 1 7 0,-3-3 12 0,0-2 14 0,-4 0 17 16,1-2 18-16,-4-1 21 0,1 1 19 0,-4 1 21 0,-1 0 18 0,-3 2 19 0,-1 0 16 16,-3 5 15-16,-1 0 14 0,-2 4 9 0,-1 2 6 0,-1 3 3 15,-2 1 0-15,-1 3-6 0,1 2-9 0,1 4-11 0,-3 1-15 16,1 0-14-16,-2 4-15 0,3 3-13 0,-3-1-12 0,3 6-9 0,-1-1-10 15,-1 3-6-15,0 4-6 0,2 4-4 0,0-1-6 0,-1 5-4 16,3 2-3-16,-1 3-1 0,-1-1-1 0,1 6-1 0,3 0-2 0,-1 2-1 16,1 2-1-16,1-2-2 0,0 3-4 0,0 2-7 15,1-2-9-15,-1-1-9 0,3 1-13 0,-1-1-15 0,1 1-14 0,1-1-19 0,1 0-20 16,0-3-22-16,0-1-20 0,1-2-26 0,3-1-26 0,-2 0-31 16,3-2-30-16,3-5-45 0,-1 1-48 0,1-3-71 0,2-2-82 0,1-4-43 15,2-1-24-15</inkml:trace>
  <inkml:trace contextRef="#ctx0" brushRef="#br0" timeOffset="121762.2499">15147 14398 226 0,'-7'-7'580'0,"1"0"6"0,-1 3 3 16,-2 0-99-16,3-1-146 0,0 2-92 0,-2 0-67 0,2 2-41 0,1-1-29 16,0 2-19-16,0 2-10 0,2-1-12 0,-3 2-12 15,4 2-12-15,-1 1-13 0,0 1-11 0,3 2-11 0,-2 1-5 0,2 2-5 16,0-1-3-16,2 2 0 0,0 3 2 0,1-2 1 0,0 2 3 0,0 0 1 0,3 1 1 15,-1 1 2-15,1-1 1 0,3 3 4 0,-2-2 6 16,1 3 5-16,0-2 7 0,0 3 4 0,1-1 4 0,-1-1 3 0,0 2 4 0,0 0 3 16,0 1 4-16,-2 0 0 0,1-1 3 0,-1 2 1 15,-3-1 0-15,2 3-1 0,-4 0-4 0,-1 0-3 0,-1 0-5 0,-4 1-3 0,-3 0-2 16,0 0 1-16,-1 2-2 0,-4-1-3 0,-3-2-3 0,-1 2-2 0,-2-2-3 16,-2-2-2-16,-1 1 0 0,-3-3-1 0,-2-2-2 15,3 0-3-15,-3-3-7 0,1-2-13 0,-3-2-23 0,2-4-28 0,1 0-31 0,0-5-34 16,1-2-42-16,3-4-50 0,1-2-78 0,1-5-93 15,5-3-103-15,2-5-109 0,1-5-60 0,4-2-36 0,3-5-12 0,1-4 0 0</inkml:trace>
  <inkml:trace contextRef="#ctx0" brushRef="#br0" timeOffset="121914.2951">15144 14200 568 0,'1'-8'582'0,"-1"1"0"0,0 2-3 0,0-2-116 0,0 4-173 0,0-1-112 0,2 2-81 15,0-1-59-15,-2 3-46 0,1 2-40 0,2-1-38 16,-1 1-48-16,1 3-54 0,0 0-90 0,3 2-105 0,-3-2-76 0,2 4-58 16,-1-1-29-16,0 1-18 0</inkml:trace>
  <inkml:trace contextRef="#ctx0" brushRef="#br0" timeOffset="122279.5886">15282 14520 579 0,'-2'0'605'16,"2"0"-7"-16,0 0-19 0,0 0-111 0,0 0-158 0,0 0-97 16,0 0-68-16,0 0-38 0,2 0-23 0,2 0-14 0,-1 1-10 15,0 1-13-15,2-2-12 0,1 1-16 0,-1 1-17 0,4-2-14 16,-1 0-13-16,1 0-11 0,-1 0-10 0,1 0-8 0,0 0-9 0,1 0-9 16,2 0-9-16,-2-2-7 0,0 1-7 0,2-1-8 0,-2-1-4 15,-1 0 1-15,0 0 3 0,1-1 8 0,-2 1 8 0,1-2 10 0,-1 0 12 0,-3-2 12 16,1 2 14-16,-1-2 13 0,1-1 16 0,-3 1 16 15,-1 0 15-15,-2-2 15 0,0 1 13 0,0 1 11 0,-2-1 9 0,1 1 5 16,-2 0 6-16,-2 0 3 0,0 1 4 0,2 0 0 0,-2 1 0 0,1 1-3 16,-3 0-3-16,0 1-5 0,0 0-6 0,-1 1-6 15,2 0-6-15,-3 2-4 0,1 0-4 0,0 0-3 0,-5 4-3 0,4-1-1 16,-3 0-1-16,0 3 1 0,-1-2 0 0,-1 5-2 0,3-1 0 16,-2 2-3-16,-1 2-3 0,3-3-3 0,-1 5-3 0,-1-1-3 0,3 1-4 15,-1-1-2-15,3 4-3 0,2-2-3 0,-1-1-5 0,4 3-2 16,0-1-4-16,3-3-4 0,0 2-5 0,3-2-5 0,2-1-9 0,1 1-13 15,2-1-15-15,0-2-21 0,5 0-22 0,1-2-34 0,2-2-37 16,2-1-57-16,2-1-72 0,2-4-98 0,3 0-116 0,-1-4-63 16,6 0-35-16,0-3-14 0</inkml:trace>
  <inkml:trace contextRef="#ctx0" brushRef="#br0" timeOffset="123259.4826">15539 14497 175 0,'1'-2'203'0,"-1"2"-12"0,2-2-10 16,0 1-7-16,-2-3-6 0,0 4-6 0,0-1-5 0,0-3-7 0,0 4-8 0,0 0-7 16,0-3-7-16,-2 1-5 0,0 0-6 15,2 1-5-15,-1-1-5 0,-1-1-5 0,2 1-5 0,-3 0-5 0,1 0-3 0,1 1-4 16,-1-1-4-16,-2 0-5 0,1 0-5 0,-1 0-3 0,1 1-7 16,0-1-3-16,-2 1-6 0,2 1-5 0,-2-2-6 0,-2 1-2 0,0 1-4 15,1 0-4-15,-1 0-4 0,-2 0-2 0,1 1-4 0,-1 1-1 0,-2 1 0 16,1 0-1-16,1-1 0 0,-5 3-1 0,2 1 0 15,1 0 0-15,0 1-1 0,-2 2-2 0,1-1 0 0,3 1-3 0,-1 0 0 0,-1 2-3 16,1-1-3-16,2 2 0 0,2 0-3 16,-1 0-1-16,3-1-4 0,-1 1-2 0,4-1-4 0,1 0-2 15,1-1-1-15,4 0-4 0,-1 0-2 0,3-2-3 0,-1-1-3 0,2 1-1 16,2-2-4-16,4-2-5 0,-3 1-3 0,2-4-3 0,1-1-3 0,0-1 1 16,1-3 2-16,-2 2 2 0,4-4 2 0,-2-3 5 0,1 1 4 15,-2-1 3-15,1-3 4 0,0 0 5 0,-2 0 2 0,-2-1 7 0,2-2 6 16,-4 1 6-16,-1 0 6 0,1-1 7 0,-2 2 7 15,-2 0 8-15,0 1 8 0,-4 2 6 0,2-2 8 0,-1 2 5 0,0 1 5 16,-2 2 3-16,0 1 1 0,0 1 0 0,-2 0-3 0,0 4-1 16,2-2-4-16,-1 2-5 0,1 1-4 0,-2 1-8 0,2 1-6 0,-1 0-10 15,-3 2-6-15,3 2-8 0,-1 0-4 0,0 1-4 0,-1 2-3 16,2 1 1-16,-1 2-2 0,2-2 1 0,-2 0-1 0,2 2-1 0,0 0-3 16,2 0-6-16,0 0-6 0,-1 0-11 0,2-1-12 0,2 1-14 15,-1-1-17-15,0 0-19 0,4-1-23 0,-2 0-26 0,-1 0-29 0,3-2-32 16,-1-1-34-16,2 1-52 0,0-2-60 0,-1-3-73 0,3-1-81 15,0 0-44-15,2-2-26 0,0-2-4 0</inkml:trace>
  <inkml:trace contextRef="#ctx0" brushRef="#br0" timeOffset="124344.9152">15884 14408 417 0,'-8'-5'557'15,"0"0"10"-15,-2 0-76 0,-1 3-118 0,0 0-84 0,-1 2-65 0,-1 2-40 16,-3-2-26-16,3 4-16 0,-2 1-11 0,0 0-9 0,0 2-11 15,0 1-12-15,0 2-13 0,2 0-14 0,2 1-12 0,-3 1-9 16,4 1-9-16,0-1-8 0,1 3-5 0,4-1-7 0,-1 1-4 0,1 1-3 16,3-2-3-16,2 1-1 0,2 0-1 0,1 0-2 0,2-2-1 15,0 0-2-15,3 1-2 0,4-3-4 0,0 1-6 0,3-2-9 0,0-1-8 0,2-2-12 16,2 0-13-16,1-2-14 0,2-1-17 0,-1-3-19 16,3 1-19-16,0-4-22 0,2 1-24 0,0-3-18 0,-1-1-17 0,1-2-12 15,-3 0-11-15,2-2-6 0,-3-1-5 0,1-1 2 0,-3 2 7 0,1-4 13 16,-5-1 18-16,-1 0 28 0,0 1 33 0,-1 0 40 0,-5 0 43 15,-1-2 36-15,1 1 37 0,-4 3 33 0,-2-2 34 0,1 2 32 0,-3 0 29 16,-1 3 22-16,0-1 19 0,0 1 8 0,-1-1 7 16,-1 3-4-16,0 0-11 0,-1 2-14 0,0-1-18 0,0 2-17 0,-1 2-15 15,0-1-15-15,1 2-17 0,0 0-15 0,0 0-15 0,-1 3-10 16,1 0-12-16,2 0-11 0,-3 2-5 0,1 1-8 0,2-1-4 0,-2 0-4 0,1 2-3 16,2 0-1-16,0 2-2 0,0-1-1 0,0-1-3 15,0 0-1-15,2 1 1 0,1-1-1 0,-2 1 1 0,1-1 0 0,1 0-1 16,0 0 0-16,0-2 0 0,-1 2-3 0,1-2-1 0,2 0-1 15,-2-3-2-15,3 1-1 0,-1-2-1 0,-2 2-1 0,2-3-2 16,-2 0-1-16,2-1-1 0,-2-1 1 0,1-1 0 0,0 0-1 16,-1-2 2-16,-1-2 2 0,-1 2 2 0,1-3 1 0,-2-1 1 0,0 1-1 15,-2-1 3-15,1 0 2 0,-1-1 4 0,-1 0 3 0,-1 2 4 0,-1-1 4 16,0 1 2-16,0-1 3 0,-1 3 3 0,-1-1 2 0,-2 0 4 16,3 5 3-16,-1-3 4 0,-1 2 4 0,-1 2 2 0,-1 1 2 0,2 0 0 15,-1 1-1-15,0 2-4 0,1 2-1 0,-3-1-3 0,3 2-2 0,0 2-4 0,0-1-2 16,0 2-2-16,2 1-4 0,-1 2-4 15,4-1-4-15,-2 3-4 0,4-1-4 0,-1 0 0 0,2 2-3 16,3-1-1-16,0-2-2 0,1 2-1 0,2-2-3 0,1 1-4 0,2-2-5 16,0-1-8-16,1-1-7 0,4 0-9 0,-1-1-11 0,1-1-10 0,2-3-12 0,-1 1-11 15,1-3-13-15,3-2-9 0,-1 0-11 0,2 0-9 0,-1-3-4 16,-1-1-3-16,2-1 4 0,-1-1 5 0,-1-2 5 0,0-1 7 16,-2 0 10-16,0-1 11 0,-1-1 12 0,-2-1 12 0,0 0 15 15,0 0 17-15,-4-1 20 0,1-1 20 0,-2 1 16 0,1-1 17 0,-2 1 14 16,-3 1 13-16,0 1 14 0,0-1 15 0,-2 2 10 0,2-2 8 0,-4 5 7 0,2 2 1 15,-1-1-1-15,-1-1-5 0,0 5-10 16,0-1-8-16,0 1-9 0,0 2-10 0,0 0-9 0,0 0-12 0,-1 3-11 0,-1 1-11 16,2 1-9-16,0 1-9 0,0 1-5 15,-1 0-5-15,1 2-2 0,0-1 0 0,0 1 0 0,0 1 0 0,1-1 0 0,-1 0-1 16,2 1-2-16,-1-1-1 0,1 2 0 0,1-3 2 0,-1 2-2 16,1-3-1-16,0 1-1 0,-1-1-1 0,1-2 0 0,0 1 0 0,3-3-3 15,-2 0-2-15,0-1-4 0,1-2-4 0,2 0-3 0,-1-1-4 0,3-2-3 0,-1-1-2 16,0-2 0-16,3-2 2 0,0 1 0 15,1-1 2-15,-2-2-1 0,3-1 2 0,-1 1 2 0,-2-1 3 0,1 1 5 0,0-1 3 16,-1 2 8-16,-1-3 8 0,-1 3 6 0,0 0 8 16,-2 2 5-16,2 1 4 0,-3 0 4 0,-2 0 2 0,2 1 1 15,-2 2-1-15,-1 0 2 0,-1 0-1 0,1 3 4 0,-2 0 3 16,0 0 1-16,1 2-1 0,-1 1-4 0,2 0-4 0,0-1-3 0,-2 5-5 0,1-1-2 16,-1-1-1-16,2 2-2 0,-1 2 0 0,1-1-2 0,1 1-1 15,0-1-3-15,2 0-5 0,0-1-4 0,-2 1-6 0,2 1-4 16,-1-2-3-16,3-1-5 0,0 0-7 0,1-2-6 0,0 2-5 0,3-4-6 0,-1 2-8 15,0-4-5-15,3 0-6 0,-1 0-3 16,1-4-4-16,0-1-3 0,0 1-4 0,1-2 2 0,1-3 1 0,0-1 5 16,-2-2 3-16,1 0 6 0,-1-1 7 0,-2-3 4 0,2-2 8 15,-4-1 5-15,4 0 6 0,-7-5 3 0,2 1 4 0,-1 0 8 16,-3-2 9-16,1-2 11 0,-1 1 10 0,0 0 13 0,-3 1 14 0,-1 1 15 16,0 2 14-16,-1 1 12 0,-1 0 13 0,-3 3 7 0,1 1 6 0,-1 2 4 15,0 3 1-15,0 2-3 0,-1 2-2 0,1 2-5 0,-2 4-4 16,0-1-9-16,1 4-10 0,-1 2-12 0,3 1-13 0,-4 4-11 0,3 2-10 15,0 3-7-15,1 2-5 0,-1 2-2 0,2 3-2 0,1 1-2 16,-1 1-2-16,3 2-4 0,3 0-5 0,-1 3-5 0,1-1-6 16,2-1-7-16,-2 2-9 0,2-1-11 0,-1 1-13 0,1-4-13 0,3 2-15 15,-2-1-17-15,-1-2-17 0,3-1-18 0,0-3-20 0,-4 0-23 16,3-1-24-16,-1-4-25 0,-1 1-25 0,3-4-24 0,-2 1-22 0,0-4-33 16,3-3-37-16,-5 0-39 0,4-3-38 0,-2-2-48 0,-1-3-50 15,2-1-18-15,-3-4 0 0</inkml:trace>
  <inkml:trace contextRef="#ctx0" brushRef="#br0" timeOffset="124461.2304">17085 14391 355 0,'-8'-12'539'16,"-1"-1"19"-16,0 3-14 0,1 1-31 0,-1 0-74 0,1 0-93 0,0 1-70 16,3 1-54-16,1 2-41 0,-1 0-34 0,5-1-31 15,0 1-30-15,6 2-36 0,-1-1-33 0,5-1-44 0,4 2-47 0,0 0-56 0,3-2-63 16,4 2-111-16,4-2-135 0,2 1-94 0,2-3-68 0,-1 1-34 16,5 0-16-16,-1-2-3 0</inkml:trace>
  <inkml:trace contextRef="#ctx0" brushRef="#br0" timeOffset="125096.693">17681 14403 580 0,'-6'0'608'0,"-1"-2"4"15,4-1 4-15,1 0-102 0,2-1-155 0,0-1-115 16,3 2-93-16,2-1-54 0,0 1-33 0,4-2-17 0,-1 0-9 16,0 4-4-16,2-2-2 0,2 0-7 0,-2 2-4 0,1-1-7 15,-2 2-5-15,3 0-3 0,-3 2-3 0,-1-1 3 0,-2 2 4 0,1 1 4 0,-3 0 2 16,2 2 6-16,-2 0 5 0,-3 1 3 0,-1 2 4 16,-1 1 1-16,-3 0 1 0,0 2 0 0,-1-1 0 0,0 3-2 0,-1-1-2 15,-1 2-1-15,-2-1-6 0,0 1-4 0,1-1-6 0,0 1-3 0,-1-2-7 0,2 0-2 16,1-2-3-16,-1 0 2 0,1-2 3 15,2-2 8-15,0-1 6 0,3-1 7 0,-1-1 5 0,2-1 3 0,2-3 1 0,-1 0 1 0,3-3 0 16,0-1-1-16,2-1 0 0,2-2-3 16,0-4-4-16,2 1-5 0,2-3-6 0,1 1-10 0,1-5-10 0,1 3-7 0,0-1-7 15,0 0-3-15,0-2-1 0,3 3-2 16,-1-1 0-16,-2 0 0 0,2 1 1 0,-3 2 0 0,2 0 3 0,-2 2 1 0,-2 1 0 16,1 0 0-16,-2 1-1 0,-1 2 0 0,-2 2 0 0,0 2-2 15,-1-1 1-15,0 1 0 0,-1 2-1 0,-3 2-1 0,1 1 1 16,-1 2-1-16,-1-1 3 0,-1 3 2 0,2 1 3 0,-3 1 4 0,0-1 3 15,-3 4 2-15,2 0 3 0,-3 0 3 0,1 0 2 0,0 0 3 16,0 1 4-16,-4-1 4 0,4 0 3 0,-2 0 3 0,1 0 1 0,-1-1 4 16,2-2 1-16,0-2 4 0,-1 0 5 0,3 0 8 15,-1-2 8-15,1-1 4 0,1-3 3 0,0 3 1 0,0-4-4 0,1 0-2 0,2-4-4 16,2 2-1-16,-2-4-3 0,2 1-4 0,3-4-3 0,0 0-6 16,1-2-8-16,0-1-11 0,3 0-11 0,-1-2-7 0,3 1-5 0,-1-3-3 15,1 1 0-15,0 1-2 0,2-3 0 0,-2 4 0 0,-1 0-1 0,1-1-2 16,-1 2-1-16,3 3-3 0,-7 0 0 0,4 1-1 15,-5 1 1-15,0 2-2 0,1 1 2 0,-1 3 0 0,-2-1 4 0,-1 4 2 0,0-1 1 16,-2 1 1-16,2 5 3 0,-1-2 1 0,-1 4 2 16,1-1 4-16,-4 2 5 0,1 0 2 0,-1 1 1 0,0 1-6 15,-1 1-7-15,1-1-14 0,-4 2-19 0,1-1-21 0,2 1-23 16,-2-2-27-16,1 2-28 0,1 1-28 0,-1-4-34 0,2 3-37 16,0-2-40-16,0-3-55 0,0 1-63 0,3-3-76 0,2 2-79 0,-2-4-38 15,3-2-13-15</inkml:trace>
  <inkml:trace contextRef="#ctx0" brushRef="#br0" timeOffset="125945.9737">18479 14420 290 0,'0'-5'610'0,"-2"0"7"15,2 0 8-15,-1 3-88 0,1-1-131 0,-5-1-100 0,5 3-83 16,0-3-55-16,0 4-40 0,0 0-28 0,0 0-20 0,-1 2-17 0,-1 0-13 0,2 1-17 0,-2 2-12 16,2-3-11-16,-3 5-9 0,3-2-7 15,-1 0-5-15,-1 1-3 0,2 0-2 0,0 0-4 0,0-1-2 16,0 1-3-16,0 0-3 0,2-4-3 0,-1 3-7 0,2-3-2 15,-1 0-4-15,1 0-2 0,3-1-1 0,-3-1-1 0,2-1 3 0,0-1 4 16,0 0 3-16,1-3 4 0,0 2 5 0,1-1 3 0,-1-2 3 16,1-2 5-16,-3 1 5 0,2-1 4 0,-3 1 4 0,1-3 9 0,-1 3 6 15,-2-3 7-15,1 2 6 0,-2 1 6 0,0-3 5 0,0 3 2 16,-2 1 2-16,-1 0 2 0,0 1 1 0,0 0 6 0,-5 1 2 0,2-1 5 16,-4 3 2-16,2-1 1 0,-2 3-2 0,-2 2-5 0,3-1-4 15,-7 2-3-15,5 1-5 0,-2 1 0 0,-1 2-4 0,0 0-1 0,3 0-1 16,-2 4-5-16,1-1-5 0,0 1-4 0,3 2-4 0,0 0-4 15,-1 0-5-15,3 0 0 0,3 2-2 0,-2 0-2 0,4-1-1 0,1-1-3 16,2-1-5-16,2 2-8 0,3-4-8 0,1 2-11 0,1-2-10 0,3 2-14 16,1-5-12-16,0-1-15 0,3 0-17 0,1-2-15 15,0 1-16-15,1-4-15 0,1-1-16 0,-1-1-6 0,2-1-3 0,-2-2 3 0,3-1 7 16,-3-1 9-16,0 0 11 0,1-4 13 0,-3 0 14 0,1 0 18 16,0-2 21-16,-3-1 24 0,-1 1 26 0,1-1 29 0,-4 1 30 15,0-3 24-15,0 4 24 0,-1-3 20 0,-4 2 17 0,1 3 14 0,0-1 13 16,-1 1 10-16,0 1 9 0,-3-1 2 0,-1 5 0 0,2-2-5 15,-1 1-9-15,-1 0-13 0,2 4-16 0,-2-2-15 0,0 3-18 0,0 0-15 16,0 0-16-16,0 0-12 0,0 2-11 0,0 0-10 16,0 2-10-16,0 2-5 0,0 0-4 0,0 0-3 0,0 1-1 0,0 1 0 0,0 1 2 15,0 1 0-15,0-1 0 0,0 1 1 0,0 1-1 0,0 0-1 0,0 1 0 16,0-2-1-16,-2 2-1 0,2-3 0 0,-1 2-1 16,-1-1 1-16,2-1 1 0,-1 0 1 0,1-1 2 0,-2 0 4 15,0-2 5-15,2-3 5 0,0 2 5 0,0-2 4 0,0-1 4 16,0-2 0-16,0 0 2 0,0 0-1 0,2-2 0 0,0-1-2 0,-1-2 0 0,2 0-6 0,1-2-5 15,0-1-10-15,0-3-11 0,2 1-11 16,2-2-12-16,-4 0-8 0,5-1-6 0,-1-1-4 0,1 0-2 16,0 1 0-16,-1-1-1 0,3 2-1 0,0-1 0 0,1 1 0 15,-3 1 4-15,0 1 2 0,-1 1 5 0,1 1 5 0,1 2 1 0,-3 0 2 0,-1 3 0 16,2 1 2-16,-4-1 1 0,0 3 3 0,0 0 3 0,0 1 3 16,0 1 5-16,-2 3 3 0,0 0 5 0,-1 1 4 0,-1 1 3 0,0 1 5 15,0 2 5-15,0 0 4 0,-3 2 3 0,1 0 2 0,-1-1 0 0,0 1 0 0,-2 2-3 16,2-1-2-16,-2 0-2 0,1-1-3 15,-1 1-2-15,2-1 0 0,0 0-2 0,-1-3 1 0,1 0 3 0,2-1 5 0,1-3 5 0,-2 2 4 16,2-2 4-16,0-3 3 0,2-1 0 16,-1-1-1-16,2-1 1 0,1-1 1 0,0-3 0 0,3 0 0 0,0-2 0 0,1-1-4 15,2-3-4-15,2-1-9 0,-2 0-9 0,3-1-7 16,1-2-7-16,-1 1-2 0,1-2-1 0,0 0 0 0,0 2 0 0,1-1-1 16,0 1-1-16,-2 0-1 0,1 1-2 0,-3 1-1 0,2 3-2 15,-2 1 1-15,-2-1 1 0,0 4 2 0,0 2 2 0,-5-1 3 0,1 3 3 16,0 1 3-16,0 3 2 0,-2 0 2 0,0 1-1 0,0 3 1 0,-1 1 1 0,-2 0 1 15,0 3 3-15,0 1-2 0,0 0-3 16,-2 1-10-16,-1 1-14 0,2 1-21 0,-1 0-24 0,1 1-30 0,-3 1-28 0,3 0-33 16,-1 0-28-16,0 1-34 0,1 0-30 0,-1-1-47 15,2-1-51-15,2 1-58 0,-1-4-61 0,4 2-47 0,0-4-40 16,3-1-15-16</inkml:trace>
  <inkml:trace contextRef="#ctx0" brushRef="#br0" timeOffset="126964.0238">19517 14352 329 0,'-8'-7'621'0,"-4"2"15"0,-1 0-14 15,-1 0-27-15,1 3-109 0,-2-1-150 0,2 1-88 0,0 0-58 16,-2 2-32-16,2 2-20 0,0 1-14 0,0 0-14 0,1 1-16 0,2 3-17 16,1 0-19-16,1 1-15 0,-1-1-14 0,2 4-12 0,2-1-7 15,2 2-5-15,0-2-3 0,1 3-2 0,1-1-1 0,1-1 0 16,1 3 0-16,1-3-1 0,1 2-2 0,0 0-1 0,2-3-1 0,0 0-1 15,3 1 0-15,0-2 0 0,0 0-4 0,0-2-3 0,2-1-5 16,2-2-7-16,-3 1-5 0,4-1-6 0,-2-3-5 0,2 1-7 0,-1-2-3 16,3-2-3-16,-2-1-3 0,0 0-3 0,3-1-2 15,-2-3-2-15,0 1 1 0,-2-3 2 0,2 2 3 0,-3-2 5 0,-2 0 5 0,1-2 5 16,-4-1 6-16,0 2 6 0,-1-4 9 0,-1 2 8 0,-3 0 8 0,-1 0 8 16,0 1 6-16,-1-1 7 0,-6 2 6 0,2-1 6 0,0 3 4 15,-4 0 6-15,1 2 6 0,0 0 5 0,-1 3 5 0,-1 0 3 0,-1 3 1 16,0-3-2-16,3 3-2 0,-3 3-3 0,3-3-1 15,-1 3-3-15,1 0-4 0,1 3-3 0,-1-2-3 0,1 3-4 0,2-1-5 0,0 1-5 16,2 0-3-16,1 1-3 0,2-1-3 16,0 2-1-16,2-1-1 0,1-2 0 0,1 3-1 0,2-1 0 0,1-1-2 0,3-1-1 15,-2 1-6-15,4 0-7 0,1-3-6 0,0 0-9 0,3 1-8 0,-2-1-11 0,3-3-8 16,-2 1-9-16,0-2-5 0,4-2-4 0,-4 1-3 16,0-3 0-16,1-1 1 0,0 0-1 0,-2-2 6 15,-1 0 6-15,1 0 8 0,-3-2 7 0,3-2 9 0,-4 1 10 16,-2 0 10-16,1-2 14 0,-1 0 12 0,-1 2 12 0,-1 0 11 0,0-1 10 0,-3 2 10 0,0 1 10 15,1 0 7-15,-3 1 6 0,2 2 2 16,-3 0 2-16,2-1 0 0,-2 3-2 0,0 0-4 0,0 2-6 0,0 1-8 0,0 0-8 16,0 0-10-16,0 0-9 0,0 2-10 0,0 0-10 15,0 3-5-15,0 0-6 0,0 2-3 0,2 0-2 0,-1 1 0 0,-1 1 0 16,2-2 2-16,0 4 0 0,-1-2-1 0,1 1 0 0,4-1-2 0,-5 1-2 0,2 0 0 16,1-1-3-16,0 0-2 0,0 0-2 0,1-2-3 15,-2 0-3-15,3 0-4 0,-2 0-5 0,1-2-4 0,0-3-6 0,2 1-6 0,-1 1-5 16,1-4-3-16,2 0-1 0,-1 0-2 15,1-4 0-15,0 0 0 0,-1 0 2 0,2-3 3 0,-1 0 1 0,2 0 4 0,-3-2 4 16,3 0 5-16,-3 0 6 0,0-1 6 0,1-2 5 16,-1 2 10-16,-3-1 8 0,0 1 9 0,2 1 10 0,-4 0 8 15,3 3 9-15,-5-1 8 0,2 1 7 0,1-1 2 0,-4 3 2 0,1 1 1 16,-1 0-2-16,0-1 0 0,0 4-1 0,0 0-4 0,0 0-5 0,0 0-5 16,0 0-8-16,-1 4-7 0,1-1-8 0,-2 2-7 0,0 0-4 15,2 0-3-15,-3 2-1 0,2 0 0 0,1 0 0 0,-2 0 0 16,0 3 1-16,2-2 0 0,0 1-1 0,2-1-1 0,0-1-2 0,-1 2 0 15,2-1-1-15,1-2-2 0,-3 2-1 0,4-2-4 0,-2 0-4 16,2-2-5-16,3 0-7 0,-2 1-6 0,1-3-7 0,2 0-10 0,0 0-8 16,-1-2-7-16,4-2-7 0,0 0-4 0,-1 0-3 15,3-3-1-15,-3 1 0 0,4-2 3 0,-1-2 4 0,-1 1 6 0,2 0 6 16,-2 0 9-16,-1-3 7 0,1 1 11 0,-1-1 12 0,-2 1 13 0,0-2 15 16,-2 2 14-16,1-1 11 0,-1 1 12 0,-1-1 12 0,-3 2 9 15,0-1 12-15,0 1 9 0,-1 1 11 0,-1-1 8 0,-1 2 7 0,-1 0 4 16,2 2 2-16,-2-1-2 0,0 3-7 0,0-1-8 0,-2-1-10 15,2 4-11-15,-1-1-11 0,-1 1-9 0,0 1-11 0,-2 3-12 0,1-1-10 16,-2 4-9-16,0 0-9 0,1 0-6 0,-3 6-8 16,0-1-1-16,-1 2-3 0,1 3-1 0,1 1 0 0,-2 1 0 0,2 5-2 0,-1-2-3 15,2 3-3-15,1 3 0 0,0-2-1 0,-1 4 1 16,1 1 2-16,1 1 0 0,1 3 3 0,-1-2 2 0,2 2 2 0,-1 2 2 0,0-1 3 0,-1 1 3 16,2-1 3-16,-3 1 4 0,1 1 3 0,-1-2 2 0,-1 0 3 15,2 0-2-15,-2-4 2 0,0 2 0 0,-1-5-2 0,-2 0 2 16,3-6 2-16,-3 1 1 0,0-3 2 0,-1-6 2 0,1-1 3 0,0-4 0 15,-3-2 0-15,3-5-1 0,-3-3 1 0,1-5 1 0,-2-1-1 16,2-4-3-16,2-4-1 0,-1-4-7 0,1-1-8 0,0-4-12 0,3-3-12 0,1 0-14 16,4-3-17-16,0-1-14 0,4-3-17 0,1 1-15 15,5-2-18-15,1 0-20 0,3-1-20 0,6 0-30 0,1 0-35 0,5 0-51 16,2 1-57-16,5-1-100 0,2 2-119 0,6 0-63 0,0 1-32 0,2 3-10 0,3 0 3 16</inkml:trace>
  <inkml:trace contextRef="#ctx0" brushRef="#br0" timeOffset="129462.5968">5687 14459 226 0,'0'-11'510'16,"-2"-1"9"-16,2 1-72 0,-1 1-111 0,-1 0-85 16,0 1-72-16,1 2-44 0,1 0-27 0,0 1-17 0,0 1-12 15,0 0-8-15,0 3-7 0,0-1-7 0,0 1-6 0,0 2-5 16,0 0-6-16,0 3-4 0,1 0-4 0,1 3-6 0,1 2-5 0,-1 2-3 0,0 2 0 16,-1 2 1-16,-1 2 5 0,3 4 5 0,-2 2 6 15,-1 5 5-15,0-1 8 0,0 3 1 0,0 5 3 0,0 2-1 0,-1 1-3 0,-2 4 0 16,0 1 0-16,1 5-2 0,-3-1-1 0,2 3-1 0,0 2-3 0,1 2 0 0,-1 1-3 15,0 1-4-15,1-1-5 0,2-1-7 16,-1 1-5-16,1-2-5 0,1 1-5 0,-1-2-5 0,2-2-9 0,1-2-6 16,0-1-5-16,-1-1-6 0,3-3-9 0,0-1-11 0,-2-5-11 15,3-1-15-15,-3-3-14 0,2-3-20 0,-2-3-19 0,2-3-26 0,0-3-26 0,0-4-32 16,0 0-32-16,2-6-54 0,-2-3-69 0,0-2-68 0,-1-4-71 16,1-1-33-16,1-5-17 0</inkml:trace>
  <inkml:trace contextRef="#ctx0" brushRef="#br0" timeOffset="130190.0208">5682 14323 445 0,'-8'-7'483'0,"2"0"-69"16,-2 2-106-16,2-1-82 0,1 1-71 0,0 2-38 0,0 0-22 16,2 0-13-16,0 0-8 0,0 2-3 0,1 1-1 0,2 0-5 15,0 0-8-15,2 0-10 0,2 0-13 0,1 1-8 0,0 1-8 0,0-1-5 16,3 2-4-16,1 0-3 0,1-2 1 0,3 3 0 0,0-1 1 0,4 0 0 16,1-2-2-16,4 1 0 0,1 1-3 0,2-3 0 0,5 1-4 15,2-1-3-15,1 0-4 0,6 0 0 0,2-1 3 0,5 1 0 16,2-3 2-16,5 1 1 0,4 1 2 0,6-2 1 0,4 0 0 0,4-1 1 15,6 0 0-15,4 1 0 0,3-1-4 0,3 1 4 0,5-2 2 0,2 3 2 16,4-3-1-16,5 2 0 0,6-1-3 0,0-1-2 16,3 3-3-16,2-1-4 0,0 0-3 0,5-1 0 0,-1 2 1 0,2-1 3 0,0 0 6 15,2 0-1-15,-2 0-1 0,4 0-5 0,-1 0-7 16,0 0-5-16,0 0-7 0,2 0-2 0,0 0-1 0,-2-1 1 0,0 1 2 16,-1-2-1-16,0 3-1 0,-2-3-2 0,-2 2-3 0,-2-1-2 15,-2-1-1-15,-2 2 0 0,-6-1 1 0,-2 1 3 0,-4 1 2 0,-4-1 3 0,-4-1 5 16,-2 1 3-16,-5 1 4 0,-6 0 3 0,-3 1 3 0,-6-2 2 15,-4 1 4-15,-4 1 5 0,-8-3 3 0,0 3 7 0,-7 0 5 16,-6-1 6-16,-3-1 10 0,-5 2 6 0,-3-1 6 0,-4 1 8 0,-3 1 6 0,-4-2 7 16,-3 1 7-16,-2 1 4 0,-3-2 2 0,-1 2 1 15,-1 0 0-15,-3-3-1 0,1 1-3 0,-2 2-4 0,0 0-3 0,-2-3-6 0,1 3-6 16,-1-2-8-16,0 0-9 0,-1 2-9 0,1-1-11 16,-1 1-7-16,-1 0-4 0,1 0-4 0,-2 0-4 0,3 0-4 0,-3 0-3 15,2 0-2-15,1 1-1 0,-1-1-2 0,-1 2 0 16,2 0-1-16,0-1 1 0,-1 1 2 0,1 0 0 0,0 1 2 0,0 0 3 15,-1 0 2-15,3 2 3 0,0-1 3 0,-1 1 5 0,-1-1 4 0,0 1 2 0,1 0 3 16,-1 2 2-16,0-2 0 0,0 2 1 0,-1 0 3 16,1 1 2-16,0-1 2 0,2 1 2 0,-1 0 3 0,-2 2 2 0,1 0 1 15,1 0 1-15,-1 2 0 0,0 0 0 0,0-1 1 0,0 1 1 16,0 2 0-16,0 0 1 0,1 2 0 0,-1 0-1 0,0 1 2 0,0 2-1 16,0 2 1-16,-1 0-3 0,1 2-2 0,0 2-2 0,2 2 2 15,-2 1 3-15,0 3 3 0,0 0 2 0,1 3 1 0,0 1 1 16,0 3 0-16,0-1 0 0,1 3-1 0,0 0-2 0,-1 3-1 0,0 1-1 0,-1-1-1 0,0 2 0 15,0 0-5-15,-1 2-7 0,1-2-6 16,1 0-5-16,-2 1-7 0,1-2-9 0,-3 0-11 0,0-3-11 0,0 2-13 0,0-3-12 16,-3-2-15-16,1-1-13 0,-3-2-16 0,1-1-17 15,-2-1-20-15,-1-5-21 0,-2 1-29 0,0-3-31 0,-1-3-45 0,0-3-54 0,0-2-95 16,-2-1-113-16,-2-3-60 0,3-3-34 0,-3-1-11 0,-2-2 2 0</inkml:trace>
  <inkml:trace contextRef="#ctx0" brushRef="#br0" timeOffset="131114.7058">6309 15951 153 0,'-4'-3'178'0,"0"0"-39"0,-2 1-21 16,3-1-10-16,0 0-5 0,0 2 1 0,1-1 2 0,1 1 2 0,-1-2 0 15,0 1-1-15,1 1-4 0,-1-1-2 0,2 0-4 0,-1 2-6 0,-1-3-5 16,2 3-4-16,-2-2-5 0,2 0-1 0,-4 2-5 0,2-1-4 15,1-1-3-15,-4 1-4 0,3 1-4 0,-1-1-2 0,-2-2-5 16,0 3-6-16,1 0-4 0,-4-2-7 0,3 2-2 0,-3 0-5 16,0 0-1-16,1 0-3 0,0 2 0 0,-1-2-2 0,0 0-1 0,1 3 0 0,-1-2 0 15,1-1 0-15,1 1 0 0,-2-1 1 0,4 2 1 0,0-1 0 16,-1-1 2-16,2 2-1 0,0 0 2 0,1-2-1 0,1 0 1 0,1 0 0 16,0 0 2-16,0 0-1 0,0 0-1 0,0 0 0 15,1 0-2-15,1 0-1 0,1 0 1 0,-1 0-2 0,3 0 1 0,-2 0 1 0,3 3 2 16,2-3 1-16,0 0 0 0,2 0 3 0,2 2 1 15,2-2 3-15,2 0 1 0,3 0 1 0,3 0 2 0,3-2 1 0,5 2 0 16,2-3 0-16,5 1-2 0,4-1-3 0,6 0-2 0,5-1-2 0,6 0-4 0,4-1-6 16,3 1-5-16,8-3-6 0,4 2-2 0,4-2 2 0,9 1 0 15,3-2-1-15,7 3 1 0,1-2-1 0,8 0 1 0,0 1-3 16,3-2-4-16,7 2-3 0,1-1-1 0,6 2 3 0,1-1 3 0,1 2 1 0,1-2-5 0,1 1-9 0,-2 1-12 16,2 0-11-16,2-1-11 0,-2 1-12 0,0-3-7 15,-1 2 0-15,-1-2-1 0,-3 1-2 0,-1-1-5 0,-3 1-6 0,-4 0-4 0,-6-2-2 16,0 2-1-16,-3-1 3 0,-1-1 6 0,-3-1 8 15,-5 1 9-15,-5 1 14 0,-3 0 7 0,-1-2 4 0,-6 0 5 16,-1 1 7-16,-4-1 7 0,-4 0 8 0,-4 2 9 0,-2 0 8 16,-5-1 8-16,-2 0 9 0,-5 1 7 0,-3-2 6 0,-3 3 4 0,-6-2 3 0,-1 2 0 0,-3 0 0 15,-4 1-1-15,-4 0-1 0,-3 0-2 0,-2 0-3 16,-4 2-3-16,-2 1-6 0,-1-2-4 0,-4 3-4 0,-1-2-7 0,-2 3-3 16,-1-1-6-16,-2-2-4 0,-2 3-9 0,-1 0-8 0,-1 0-15 15,-1 0-19-15,-3 0-23 0,0 0-25 0,-3 0-58 0,0 0-67 16,0 0-92-16,-5 0-101 0,0 3-59 0,-5-2-37 0,-1-1-20 0</inkml:trace>
  <inkml:trace contextRef="#ctx0" brushRef="#br0" timeOffset="132590.6016">6058 14850 280 0,'0'-5'563'0,"0"-1"10"0,0 1-70 0,0 0-109 0,0 0-74 0,0 1-55 16,0-1-37-16,0 1-26 0,0-1-15 0,0 2-11 0,0 0-11 15,0 0-11-15,0 1-12 0,0-1-14 0,0 1-15 16,0 2-18-16,0 0-15 0,0 0-16 0,0 0-12 0,0 0-11 0,0 0-9 15,0 0-7-15,0 2-6 0,2 1-3 0,-1 2-2 0,-1-3 0 0,2 4-1 0,-1 1 0 0,-1 1 0 16,0 1 2-16,0 0 1 0,0 4 2 16,0 0 1-16,0 1 1 0,-1 0 1 0,-1 2 2 0,1 1-2 0,-1 0 1 0,-1 0-7 15,0 3-7-15,1-1-10 0,-1 0-14 0,0-1-15 16,1 3-21-16,-2-1-26 0,0 1-28 0,1-1-37 0,1 1-40 0,1 0-63 0,-2-2-76 16,3 1-105-16,0-2-122 0,0 0-64 0,3-3-39 0,0 0-11 15,2-3-2-15</inkml:trace>
  <inkml:trace contextRef="#ctx0" brushRef="#br0" timeOffset="132892.5023">6670 14539 28 0,'-2'-12'653'0,"0"0"13"15,1 2 12-15,-2 0 0 0,0 2-4 0,1 1-144 0,-1 2-213 0,2 0-113 0,-1 1-67 16,2 4-34-16,0 0-16 0,-2 2-9 16,2 3-5-16,-1 2-10 0,-1 1-15 0,2 4-15 0,0 3-19 0,0 2-9 15,0 2-9-15,0 2 1 0,0 3 3 0,2 3 3 0,-1 0 3 0,-1 3 2 0,2 2 1 0,1 1 2 16,-1 1 3-16,1 2 0 0,0 0 3 0,0 1 1 16,0 3 0-16,-1-1-2 0,-1-1-4 0,1 3-11 0,-2 0-15 15,0 1-18-15,0-1-18 0,-2-2-22 0,1 2-23 0,-1-3-26 0,-1 1-31 16,-1-3-33-16,-1 1-31 0,2-4-54 0,1-1-65 0,0-4-91 15,1-1-106-15,-1-2-61 0,2-2-38 0,0-3-10 0,2 0 5 0</inkml:trace>
  <inkml:trace contextRef="#ctx0" brushRef="#br0" timeOffset="133241.3182">7063 14973 90 0,'-12'-12'603'0,"4"1"4"15,0-2 10-15,1 2-21 0,0-2-33 0,2 5-133 0,0-1-182 0,2 1-100 16,1 1-57-16,2 3-29 0,0-1-16 0,0 1-6 0,4 1-3 16,-1 0-2-16,5 2-2 0,-1-2-8 0,3 3-14 0,0 3-12 0,4-2-12 15,-1 2-10-15,2 2-6 0,1-3-6 0,0 3-3 0,-2 2-3 16,3 1 0-16,-2 1-1 0,0-1 1 0,-2 3-1 0,-1 2 0 0,-2-1 2 15,-2 1 2-15,-1 2 5 0,-4 0 7 0,0 1 10 0,-3 0 12 0,-3 1 13 16,0 0 13-16,-4 0 12 0,-2 0 12 0,-2 1 9 0,-2-1 8 16,-2 1 8-16,0-1 6 0,-4-3 5 0,3 1 4 0,-1-1 4 0,1-2 4 15,2 0 0-15,1-1 0 0,-1-2-4 0,3-2-5 0,3-1-4 0,1-2-8 16,0 1-9-16,5-2-13 0,1-3-16 0,2 0-19 0,4 0-22 0,3-3-23 16,1-2-25-16,4-1-28 0,4 0-36 0,4-1-40 0,1-3-43 15,2 0-47-15,6-2-70 0,0 0-83 0,2 0-88 0,1 0-90 0,0-2-48 16,3-1-26-16,-4 1-2 0</inkml:trace>
  <inkml:trace contextRef="#ctx0" brushRef="#br0" timeOffset="133496.959">7757 14497 522 0,'0'-9'617'16,"0"1"8"-16,0 1 1 0,0 0-111 0,0 4-169 0,0-1-98 0,2 2-60 15,-1 2-29-15,-1 0-13 0,2 1-7 0,0 2-4 16,1 2-9-16,0 2-12 0,2 0-10 0,-2 5-10 0,2 1-5 0,-1 2-3 0,1 3 0 16,-2 2 3-16,2 2 0 0,-2 2-1 0,0 2-7 15,1 2-8-15,-1 2-7 0,0 0-5 0,1 1-5 0,-2 3-2 0,0-2-4 0,-1 4-4 16,-1-1-4-16,2 2-4 0,-2-1-11 0,0 1-15 0,0 1-19 0,0 1-21 16,-2-3-23-16,2 3-27 0,-1-3-27 0,-1 3-29 0,2-3-35 15,0 0-40-15,0-1-49 0,2-2-57 0,-1-1-103 0,2-1-126 0,2-2-78 16,0 0-53-16,0-3-18 0,4-3 0 0,-1-1 11 15</inkml:trace>
  <inkml:trace contextRef="#ctx0" brushRef="#br0" timeOffset="133911.7967">8317 14950 186 0,'-3'-12'575'0,"-1"0"0"0,1-1 0 0,0 4-2 16,0 0-138-16,3 0-204 0,0 1-108 15,0 2-56-15,5 1-30 0,-4-1-15 0,2 0 1 0,2 2 7 0,0 1 4 0,0 0 0 0,4 1-7 16,-1 0-13-16,2 2-8 0,-1 0-8 0,2 2-6 0,0 0-6 0,3 1-1 16,-4 0-3-16,1 0 1 0,2 1 0 0,-1 0 0 15,-2 1 0-15,2-2-1 0,-2 4 0 0,1-3 0 0,-3 2-1 0,0 0 0 0,-2 0 1 16,3 0 2-16,-4 0 3 0,2-1 2 0,-2 2 4 15,-1-1 2-15,-2-2 3 0,1 1 3 0,1 2 2 0,-2-2 4 0,1-2 3 16,-1 2 3-16,-2-1 1 0,1 1 3 0,1 1 1 16,-2-2 1-16,3 1 0 0,-1 1 2 0,0-3 0 0,-1 1 0 0,2 2 1 0,2-2-2 15,1 2-2-15,-1-2-2 0,1 1-2 0,-1 0-1 0,3 0-3 16,1-1-2-16,-1 0-2 0,0 1-1 0,2 0-2 0,-1 1 0 0,-1-1-5 16,0 2-1-16,1-2-1 0,-1 3-1 0,-3-1-1 0,0-2 0 15,0 4 0-15,-1-3 0 0,-4 3 2 0,0-1 2 0,-1 1 1 0,-4 0 2 16,-1-2 2-16,-2 3 2 0,-2-2 1 0,-2 3 2 0,-1-2 1 0,-3 0 0 0,0 0 1 15,-1 0-4-15,-1-2-7 0,-2 1-10 0,0-3-13 16,0 2-20-16,0-2-25 0,0 0-32 0,2-3-36 0,-1-1-63 0,2-1-77 0,3-1-88 16,1-1-92-16,0-3-58 0,4-2-34 0,2-2-15 15</inkml:trace>
  <inkml:trace contextRef="#ctx0" brushRef="#br0" timeOffset="134143.6547">8895 14517 538 0,'5'-8'653'0,"0"1"6"16,1 0 4-16,-1 4 1 0,-2-2-129 0,2 1-194 0,-2 1-108 0,2 3-66 0,-2 0-35 15,3 3-19-15,-3 1-11 0,2 2-5 0,0 1-6 16,0 2-7-16,0 5-10 0,2-1-11 0,-1 4-6 0,-1 2-6 16,0 1-3-16,0 4-3 0,0 0-9 0,-2 1-10 0,3 3-7 0,-3 4-6 15,0-3-8-15,2 4-14 0,-3-2-17 0,-1 4-18 0,1-1-22 0,0 2-24 16,-1 0-30-16,-1 1-32 0,0 1-38 0,0 1-43 0,-1-1-67 15,1 1-81-15,0-2-99 0,0 2-107 0,1-3-55 0,-1 0-30 0,3-3-5 16,-1-1 8-16</inkml:trace>
  <inkml:trace contextRef="#ctx0" brushRef="#br0" timeOffset="134591.1164">9426 14768 168 0,'-6'-11'593'0,"2"2"11"0,-1 0-1 16,2 1-5-16,-1 2-128 0,3 1-187 0,-1 0-101 0,2 2-61 0,0 2-29 15,0 1-15-15,0 0-5 0,2 1 1 0,-1 4-1 0,3 0-3 16,-1 3-9-16,2 1-11 0,-1 1-11 0,2 4-8 0,-1-1-3 0,0 3-1 15,0 0 1-15,0 2 1 0,-1-1 3 0,1 3-1 0,3-2-2 16,-3 3-3-16,-1 0-3 0,0-1-4 0,0-1-2 0,0 1-5 0,0-1-4 0,1 0-7 16,-2-1-5-16,2-1-7 0,0-2-7 0,-1 1-8 15,1-5-9-15,1 1-10 0,1-3-11 0,-1-1-12 0,1-2-12 0,3-4-10 0,-2 0-6 16,2-4-4-16,2 0 1 0,1-4 3 0,0-3 5 0,-1 0 5 16,1-2 11-16,3-3 10 0,-5 0 17 0,3-1 15 0,-3-2 20 15,0 0 19-15,0 0 21 0,-1-2 22 0,-2 2 20 0,1 2 17 0,-3-1 18 0,-1 0 16 16,0 3 13-16,0-1 8 0,-2 4 2 0,1 2-4 15,0 0-5-15,-3-1-8 0,2 5-8 0,-1 1-8 0,0 0-10 0,-2 3-9 0,1 3-12 16,-1 0-12-16,2 1-13 0,-2 5-14 0,1 1-9 16,1 0-9-16,1 4-3 0,-1 1-2 0,0 2-2 0,-1 2 0 0,3 2-11 0,-2 0-14 15,1 1-20-15,0 0-26 0,1 3-28 0,-1 0-31 0,0-1-38 16,0 2-43-16,1 1-57 0,1-2-66 0,-1-2-106 0,0 1-129 0,0-2-71 16,-1-1-45-16,0-1-14 0,2-4 0 0</inkml:trace>
  <inkml:trace contextRef="#ctx0" brushRef="#br0" timeOffset="134861.3174">10212 14589 419 0,'-1'-5'638'15,"-1"1"3"-15,2-1 2 0,0 2-65 0,0 1-99 0,0 2-123 16,0 0-136-16,2 2-74 0,-1 1-45 0,1 2-23 0,2 2-11 0,-1 1-8 16,-1 4-1-16,3 1-3 0,-2 3-1 0,2 0-2 0,1 5-4 15,0 1 0-15,1 3 1 0,-1-2-5 0,1 4-7 0,-3 3-5 0,4-3-2 16,-3 4-3-16,0 1 0 0,-1-1-5 0,1 3-4 0,3-1-13 0,-3 1-19 16,-1 2-20-16,0 1-20 0,0-3-24 0,0 2-27 0,-1 0-30 0,0 0-33 15,1-2-36-15,-2 0-38 0,1 1-61 0,2-2-70 0,-2-1-89 16,0-2-95-16,-1-3-48 0,3-2-24 0,-2-2-1 0</inkml:trace>
  <inkml:trace contextRef="#ctx0" brushRef="#br0" timeOffset="135179.9363">10836 14907 243 0,'-9'-8'597'0,"1"1"1"0,0 2 4 0,2-1-50 16,-1 3-78-16,1 2-124 0,-2-1-151 0,4 2-82 0,0 2-49 0,1 1-23 16,0 0-10-16,1 2-3 0,2 2 2 0,2 2 2 0,0 0 1 0,1 3-1 15,2 0-4-15,1 1-4 0,3-1-5 0,1 2-1 0,1 1-4 16,1-1-4-16,3 1-2 0,0 1-6 0,0-1-3 0,2-3-3 0,-1 4-3 16,1 0-1-16,-1-3-2 0,0 0 0 0,0 0-3 0,0 1-3 15,-4-1 0-15,2-2 0 0,-2 0 0 0,-2-1 2 0,0 1 1 0,-2 1 2 16,-1-3 4-16,-3-1 2 0,2 0 2 0,-3 1 2 0,-1-1 2 15,-2-1 1-15,0 1 3 0,-2-1 1 0,-1 1 1 0,0-5-1 0,-4 4-2 16,-2-1-8-16,0-2-11 0,-3 0-16 0,-1 0-19 0,-5 0-24 0,-1-1-26 16,-1-1-29-16,-2-2-30 0,-2 0-54 0,0 0-63 0,-3-2-90 15,2-1-99-15,-2-2-64 0,0 2-44 0,2-4-18 0,1 3-2 0</inkml:trace>
  <inkml:trace contextRef="#ctx0" brushRef="#br0" timeOffset="135329.542">10865 14962 336 0,'23'-10'578'0,"-2"-2"-4"0,1 1-15 0,0-2-100 16,2 2-142-16,-3-1-87 0,2 0-61 0,-1 1-42 0,-1 2-34 0,0-2-36 0,-1 0-36 15,-1 4-47-15,-3-2-48 0,3 1-66 0,-3-1-75 16,1 3-108-16,-3-1-127 0,-1 1-75 0,-4 2-50 0,1-1-23 0</inkml:trace>
  <inkml:trace contextRef="#ctx0" brushRef="#br0" timeOffset="136217.7831">5684 16131 15 0,'-2'-2'427'15,"0"1"-46"-15,2-1-47 0,0-1-48 0,0 1-35 0,2 1-31 16,0 0-23-16,-1-2-22 0,1 3-20 0,1-3-19 0,3 3-18 0,-1-3-17 16,1 1-15-16,1 0-15 0,3 0-16 0,0 0-14 15,3-1-11-15,1 0-13 0,4 0-8 0,0-2-8 0,3 2-7 0,0 0-5 0,4-2-11 0,0 1-10 16,3-3-18-16,1 2-18 0,1-2-23 0,0 1-28 0,2 2-29 16,-1-2-32-16,1 3-54 0,1-3-64 0,-3 3-71 0,0-2-72 0,0 2-43 15,-3 0-28-15</inkml:trace>
  <inkml:trace contextRef="#ctx0" brushRef="#br0" timeOffset="136946.4205">4880 16424 262 0,'0'-3'505'0,"0"1"-33"0,0-1-55 16,0 0-75-16,0 0-83 0,0-1-48 0,0 2-33 0,0-1-18 15,0 0-7-15,0 1-3 0,0-1-3 0,0 0-4 0,2 0-7 0,-2 2-7 16,0 0-10-16,0-1-9 0,0 1-7 0,0 1-7 0,0 0-3 16,0 0-5-16,0 0 0 0,0 0-1 0,0 0-2 0,0 0-3 0,0 0-3 15,0 0-5-15,0 0-6 0,0 0-7 0,0 0-7 0,-2 1-6 0,2 1-6 16,0-1-6-16,-1 1-5 0,1 2-5 0,0 0-3 0,-2 1-5 0,2 0-4 15,0 2-3-15,-1 1-2 0,1 2-1 0,0 0 0 0,-2 2 0 0,2 0 0 16,0 3-1-16,0 0-3 0,0 1-5 0,0 0-5 0,0 2-8 0,0 0-11 16,0 0-14-16,0 0-16 0,0 1-20 0,0 1-19 0,0 0-27 15,0-1-26-15,0 2-31 0,0 0-33 0,2-2-43 0,-1 1-48 0,1-1-77 0,-1-1-96 16,1 0-66-16,1-1-52 0,0-4-23 0,1 0-9 0</inkml:trace>
  <inkml:trace contextRef="#ctx0" brushRef="#br0" timeOffset="137340.0877">5165 16506 186 0,'-5'-5'549'0,"-1"2"9"16,-1 0 3-16,0 2-5 0,1-2-116 0,-1 3-175 0,-1 0-101 15,1 0-63-15,0 3-29 0,1-1-12 0,-1 3-6 0,2 0 1 16,-2 0-1-16,0 2-2 0,1 0-7 0,0 1-12 0,1 1-7 0,-1 0-8 0,1 3-3 15,0-2-4-15,-1 0-2 0,1 2-1 0,2 1 0 0,-3-3-2 16,4 3-1-16,-3 0 0 0,4-3-1 0,-1 2 0 0,1-1-2 0,-1-1-1 16,2-1-3-16,0 0-3 0,2-1-4 0,-1-1-7 15,1 1-6-15,-1-3-8 0,4 0-9 0,-2-2-9 0,3 1-8 0,1-1-8 0,-1-3-6 16,1 0-4-16,2-3-3 0,0 1 1 0,1-3 0 0,2 0 2 0,-2 0 4 16,3-3 6-16,-1 1 7 0,-2-2 6 0,0-2 8 15,0 1 8-15,-2 0 10 0,-1-2 9 0,-1-1 11 0,0 0 11 0,-3 1 12 0,-1-1 11 0,-2-2 9 16,0 3 10-16,-2-2 3 0,-3 1 6 0,0 0 3 15,-2 3 5-15,1-3 0 0,-4 4 1 0,1-1 1 0,-1 0-2 0,-1 4-4 0,-1 0-7 16,-1 0-9-16,2 3-12 0,0 0-8 0,-2-1-8 16,2 3-6-16,3 0-5 0,0 1-5 0,-1 1-7 0,4-1-7 0,0 3-10 15,2-1-12-15,2 1-14 0,1 0-19 0,1 0-17 0,1 0-28 0,1 1-29 0,3 1-29 16,2-2-25-16,2 1-27 0,-1-1-26 0,5 2-22 16,-1-2-21-16,4-1-31 0,-1 1-35 0,3-3-36 0,0 0-36 15</inkml:trace>
  <inkml:trace contextRef="#ctx0" brushRef="#br0" timeOffset="137646.5081">5427 16431 282 0,'2'-5'521'0,"0"2"-4"0,-2 0-13 0,-2 2-56 0,0-2-78 16,1 1-60-16,-2 1-54 0,-2-1-35 0,2 1-28 15,0 1-20-15,0 0-16 0,-1 0-17 0,1 0-14 0,0 0-15 0,-2 0-15 0,2 3-12 16,-3-2-15-16,3 1-8 0,-2 2-9 0,2 0-5 0,-2 1-5 0,0 2-5 0,2-2-3 16,-3 3-4-16,3 1-2 0,-2 1-2 0,3-1-1 15,-1 2-2-15,0-1 1 0,0 3 0 0,1-1-1 0,-1-2-1 0,1 3-3 0,1-1-2 16,-2 0-4-16,3 1-3 0,0-1-3 15,3-2-3-15,0 2-2 0,-2 0-5 0,3-2-2 0,-1-1-8 0,3 1-5 0,-1-2-8 0,4 0-6 16,-2 0-9-16,2-3-7 0,1 0-6 16,1-1-6-16,0-1-4 0,3-1-2 0,-1-2-2 0,1-2 1 0,2 1 2 0,-2-4 3 0,0 0 7 15,2 0 5-15,-2-3 8 0,-2 1 9 0,0-3 8 16,-1 0 8-16,-1 0 10 0,-3-2 11 0,-2-2 7 0,0 1 8 0,-3 0 5 16,-2-2 4-16,-4 0 1 0,-1 2 0 0,-1-2-1 0,-3 0-1 15,-1 3-2-15,-4-1-2 0,0-1-4 0,-2 2-3 0,-1 2-12 16,-2 3-15-16,0-2-29 0,-2 2-32 0,1 2-42 0,-1 2-48 0,1 2-89 15,-1 2-108-15,3 1-96 0,-2 3-88 0,3 0-49 0,1 0-25 0,0 5-16 16,3-3-7-16</inkml:trace>
  <inkml:trace contextRef="#ctx0" brushRef="#br0" timeOffset="139081.7777">5687 15993 22 0,'0'-2'79'0,"2"-1"-2"16,-1 2 3-16,-1-3 6 0,3 4 5 0,-2-2 5 0,-1 0 0 0,2-1 1 16,-2 1 0-16,0 1 2 0,0-2 1 0,0 2 2 15,0 1 2-15,0 0 0 0,0 0 1 0,0 0-1 0,0 0-2 0,0 0-3 0,0 0-5 16,0 0-5-16,0 0-5 0,0 0-8 0,0 0-6 0,0 0-8 16,0 0-7-16,0 0-7 0,0 0-4 0,0 0-5 0,0 0-4 0,0 0-3 15,0 0-4-15,0 0-3 0,0 0-3 0,0 0-2 0,0 0-2 16,0 0-2-16,0 0-1 0,2 1-1 0,-1-1 1 0,-1 1 0 0,2 1-1 15,-2-1 1-15,3 1 0 0,-1 1 0 0,-1-1 0 0,1 0 1 0,1 2-1 0,-1-3 2 16,-1 2 1-16,1 1 1 0,1 1 1 0,1-2 0 16,1 2 0-16,-2-2 1 0,2 1 1 0,-1-1-2 0,0 2-1 0,4-2-1 0,-2 0-9 15,2-1-11-15,2 2-22 0,1-3-23 16,0 1-40-16,4-2-44 0,3 0-91 0,1-3-110 0,5-1-84 0,-2 2-70 0,5-4-37 16,3 1-23-16</inkml:trace>
  <inkml:trace contextRef="#ctx0" brushRef="#br0" timeOffset="140445.5831">6588 15903 123 0,'0'-4'157'0,"0"1"-45"16,0 1-24-16,0-1-14 0,0 0-4 0,1 0 1 0,-1-1 3 0,0 2 5 0,2-1 2 15,-2 1 0-15,0-1 0 0,0 0 1 0,0 0 1 16,2 1 3-16,-2 0 3 0,0-1 2 0,0 2 2 0,1-3 4 0,-1 1 2 16,0 3 2-16,0-2 0 0,0-1-1 0,0 1-3 15,0 0-3-15,0-1-4 0,0 2-5 0,0 0-5 0,0-2-8 0,0 1-7 0,2 0-6 0,-2 2-9 16,0-1-7-16,1-1-7 0,-1 2-7 0,0 0-5 0,0-2-6 16,0 2-5-16,2-1-4 0,-2 1-2 0,0 0-2 0,0 0-3 15,0 0 0-15,0 0-1 0,2-2-2 0,-2 1 2 0,0 1-1 0,0-1 1 0,2-2-1 16,-2 3-1-16,0-3 0 0,0 1 1 0,2-1 1 15,-2 0 0-15,1 0-1 0,-1-1 2 0,0 1-1 0,0-2 0 16,2 1 1-16,-2 0 1 0,0-1 1 0,0 1-1 0,0-3 2 0,0 2-1 16,0-2 2-16,0 2-1 0,0 1 0 0,0 0 1 0,0-2-1 0,0 2 1 0,0 0 1 15,0 0-2-15,0 1 2 0,0 0-1 0,0-1-2 16,0 2-1-16,0 0 1 0,-2 1-2 0,2-2 1 0,0 1 0 0,0 1-1 0,0 1-1 16,0 0 0-16,0 0-2 0,0 0 0 0,0 0 0 0,0 0 0 0,0 0 0 0,0 0-1 15,0 0 1-15,0 0 1 0,0 0 1 16,0 0 1-16,0 0-1 0,0 0 0 0,0 0 1 0,0 0 0 0,0 0 2 15,2-2-1-15,-2 2 2 0,0 0-1 0,0 0 1 0,0 0-2 16,0 0 1-16,0 0 1 0,0 0-1 0,0 0 0 0,0 0 1 0,0 0 3 16,0 2 2-16,0 1 3 0,0 0 3 0,0 0 3 0,0 1 4 15,0 2 5-15,0 2 3 0,0-1 1 0,0 2 2 0,0 0-1 0,-2 3-1 0,2 0 0 16,-1 2-1-16,-1 0 1 0,2 1-1 0,0 1 0 0,-2 0-3 16,0 1-2-16,2 1-3 0,-2 2-2 0,2-1-2 0,-1-1 0 15,-1 3 0-15,2-4 1 0,-1 2 2 0,-1-1-1 0,2 0-1 0,-2 0-2 0,2-4-2 0,-1 1-1 16,1-2-3-16,0 0-2 0,0-3-2 0,0 0-2 15,0-3-2-15,1 0-2 0,-1 0-2 0,2-2-2 0,-2-2-3 0,2-2-6 0,-1 0-3 16,-1-1-5-16,2-1-5 0,-1-2-4 0,3 0-5 16,0-2-4-16,-1-2-6 0,0 0-4 0,-1-3-8 0,3 0-9 0,-2-2-8 15,0-2-9-15,0-1-7 0,-1 1-5 0,0-3-3 16,-1-1-2-16,2 0-1 0,-3-2-1 0,1 1 0 0,1-4 2 0,-2 2 4 0,0 0 3 0,0-2 6 16,0 1 8-16,0 0 8 0,0 1 12 0,0-2 8 15,0 5 10-15,0-3 7 0,0 3 9 0,0 0 7 0,0 2 10 0,0 2 10 16,0 0 7-16,0 3 6 0,0-1 6 0,0 1 6 0,0 4 2 0,0-1 4 0,0 1 1 15,0 1 2-15,0 2 2 0,0 0 0 0,0 1 2 16,0 0-3-16,0 0-2 0,0 2-3 0,0 1-5 0,0 0-2 0,0 0-1 0,0 0 1 16,0 0 3-16,0 1 5 0,0 2 5 15,2 2 5-15,-2-3 5 0,1 5 5 0,-1 1 4 0,0-1 2 0,0 0 3 0,0 4 2 0,0-1 3 16,0 1-2-16,0 2 1 0,0 1-4 0,0 1-6 16,0-2-6-16,0 4-7 0,-1-1-7 0,-1 0-4 0,2 2-5 15,0 0-2-15,-2 2-3 0,2 2-3 0,-1-3-1 0,1 2-1 0,0-1-1 16,0 4-1-16,0-2 1 0,-3 0 1 0,3 0 1 0,0 0 1 0,0-1 1 15,0 0-2-15,0-1-1 0,0-1-2 0,0-1-1 0,3-1-2 16,-3-3 0-16,1 1-2 0,1-3 1 0,-2 0 0 0,2-3 2 0,-1-1 0 16,-1-1 1-16,2 0 1 0,-2-2-1 0,2-3-2 0,-1 1-2 15,-1-3-2-15,0 0-3 0,2-2-3 0,-1-1-3 0,-1 1-3 0,2-5-5 16,-2-1-5-16,2 1-8 0,-2-3-9 0,0-2-5 0,0 0-9 0,0-3-7 16,-2-1-6-16,2 0-7 0,-2-2-6 0,-1-1-4 0,2-1-3 0,-3 1-2 15,1-4 3-15,0 2 3 0,0 0 3 0,-2-2 5 0,2 3 6 0,0 0 5 16,0-1 7-16,-2 3 7 0,3 0 10 0,-1 4 9 0,0 0 6 15,1 2 4-15,-2-1 3 0,2 3-2 0,1 2-3 0,-1 3-3 16,2-1 0-16,-1 4-2 0,-1 0 0 0,2 2-1 0,0 0-1 0,0 2-3 16,0 3 0-16,0 2-6 0,2 4-7 0,-1 1-8 0,-1 1-9 15,3 2-12-15,-1 2-13 0,2 2-22 0,-1 2-27 0,1 4-40 0,-1-2-46 0,3 3-77 16,-1 0-94-16,0 2-52 0,1 2-32 0</inkml:trace>
  <inkml:trace contextRef="#ctx0" brushRef="#br0" timeOffset="141429.8506">6564 16424 239 0,'0'-4'494'0,"-2"0"-2"0,2 1-69 0,0 0-100 15,0-2-61-15,0 1-42 0,0 1-22 0,0-2-13 0,0 2-6 16,0 0-3-16,0 1-3 0,0 0-3 0,0-1-5 0,0 0-10 0,2 1-7 16,-2 0-5-16,0-1-6 0,0 3-4 0,0-2-5 0,0 0-3 0,0 2-3 0,0 0-4 15,0 0-7-15,0 0-5 0,0 0-9 16,0 0-9-16,0 0-10 0,0 0-7 0,0 0-9 0,0 4-10 0,0-1-6 0,0-1-4 16,0 1-5-16,0 2-4 0,0 2-2 0,0 1-4 0,0 0-2 0,0 2-3 0,0 2-1 15,0 0 0-15,0 1-1 0,0 2 0 16,0 0 2-16,0 1-2 0,0 1-2 0,0 0-6 0,0 1-13 0,0 0-17 15,0-1-16-15,0 4-16 0,0-2-21 0,0 0-21 0,0-1-24 0,0 1-26 16,0-2-32-16,0 0-35 0,2 0-41 0,-1 0-46 0,-1-2-78 0,2 0-95 0,2-1-80 16,-1-2-72-16,-1-2-34 0,1-2-13 15,2 0 3-15</inkml:trace>
  <inkml:trace contextRef="#ctx0" brushRef="#br0" timeOffset="141779.8518">6781 16488 191 0,'-3'-3'579'0,"-1"1"11"0,3 0 5 0,-1 0 3 16,-1 2-114-16,1 0-172 0,1 0-103 0,-1 0-66 0,2 2-35 0,-2 2-18 16,-1-1-6-16,2 3-2 0,-1-2-2 0,-2 4-6 0,-1 1-6 0,2 0-10 0,-1 2-5 0,0 0-4 15,0 1-3-15,0 0-1 16,-1 1-2-16,0 2-3 0,2-2-5 0,-2 0-6 0,2 1-5 0,-2-1-4 0,2-1-3 0,1 2-2 0,1-4-3 15,-2 2-1-15,3-1-3 0,0-1-1 16,0 1-3-16,3-4 0 0,-2 3-3 0,1-5 0 0,1 2-1 0,2-4 0 16,0 2-1-16,0-2-1 0,1-3-4 0,2 0-2 0,-2 0-3 15,2-3-5-15,3-2-2 0,-1 2-2 0,-1-5-2 0,4 1 0 0,-2-2-1 0,0-1 1 16,0 0-1-16,-1-2 1 0,-1 0 1 0,0-2 0 0,-1 1 4 0,-3-1 4 16,0-1 4-16,0 0 6 0,-4 2 5 0,1-2 3 0,-2 1 4 15,-2-1 3-15,-1 0 1 0,-2 2 1 0,-1 0-1 0,-2 1 1 0,0-1-2 16,-3 3-1-16,1-1-2 0,-2 2-1 0,1 2-9 15,0 1-10-15,-2 0-20 0,0 2-23 0,1-1-36 0,1 3-40 0,0 0-57 16,0 2-63-16,1 0-110 0,2 2-131 0,-1 1-73 0,4 1-43 16,0 1-22-16,1 0-11 0</inkml:trace>
  <inkml:trace contextRef="#ctx0" brushRef="#br0" timeOffset="145361.3599">5919 15580 94 0,'0'-1'237'0,"0"-1"-45"16,0 1-28-16,0 1-16 0,0-2-8 0,0 2-6 0,0 0 0 0,-2-1 1 0,2 1-1 15,0 0-5-15,0 0-5 0,0 0-8 0,0 0-6 0,-1 0-7 16,1 0-5-16,0 0-4 0,-2 0-8 0,1 0-6 0,-1 0-5 0,2 1-4 16,-2 1-4-16,1-2-7 0,-2 1-4 0,0 1-6 0,1-2-6 15,-1 1-5-15,1 1-5 0,1-2-3 0,-1 3-6 0,1-3-2 0,-1 3-3 16,2-3-2-16,-2 0-2 0,2 3-4 0,-1-3 0 0,-1 0-3 15,2 0-3-15,0 3-1 0,0-3-2 0,0 0-2 0,0 0 0 16,0 0 1-16,0 0-1 0,0 1-1 0,0-1 0 0,0 1 0 0,0 1 0 16,2-2 1-16,-1 1 0 0,-1 1 0 0,2-2 2 0,1 2 2 15,-1-1 1-15,1-1 0 0,0 1 2 0,2-1 0 0,1 3 0 0,-1-3 0 0,3 0-1 16,0 3-3-16,1-2-1 0,2-1-1 0,1 0-5 0,1 0 0 16,2 0-6-16,2 0-6 0,-1-1-5 0,3-2-4 0,0 3-3 15,-2-3-2-15,4 2-2 0,1 0-2 0,-1-1-1 0,-1-1-2 0,2 0-1 16,-1-1-1-16,-1 1-1 0,1 1-3 0,-2-1 1 0,0 0 2 0,0 0 2 15,-2 0 1-15,0 0 0 0,-2 0-1 0,0 0 1 0,-2 0 0 0,1 0 2 16,-4 2 1-16,0-2 4 0,-1 1 2 0,-3 1 4 0,1-1 1 16,-1 0 3-16,-3 2 2 0,0-3 1 0,2 3 2 0,-4 0 0 0,1-2 1 15,-2 0-1-15,0 2 1 0,0-3-2 0,0 2-2 0,0 0-3 0,-2-2-2 0,1 0-2 16,-1 2 1-16,-2 0 0 0,2-1-2 16,-1-1 0-16,1 1 1 0,-2 1 0 0,0-3 1 0,1 1 2 0,0 1 2 15,1-1 1-15,-1 0 3 0,-3 0 2 0,3 0 2 0,-2 0 0 0,2 0 2 16,-2 0 3-16,2 0 1 0,-2 0 3 0,-1 2 3 0,3-2 2 15,-2 0 3-15,0 1 2 0,0-3 3 0,1 5 5 0,-2-4 4 0,1 3 6 16,0-1 7-16,0 1 6 0,2-3 6 0,-2 4 7 0,2-3 4 0,-3 2 4 0,3 0 3 16,1-1 3-16,-1 2 2 0,0-2 0 15,1 1 2-15,1 1-1 0,-1-2-2 0,2 2-4 0,0 0-4 0,0 0-5 0,0 0-6 0,0 0-8 16,0 0-6-16,0 0-7 0,0 0-7 0,2 2-5 0,-1-2-5 0,1 1-2 16,-1 1-2-16,3 0-2 0,-1-1 0 0,0 0-2 0,1 2-1 15,1 1 0-15,0-1 0 0,0 2 0 0,1-2 3 0,1 1 0 0,0-1 3 16,1 1 1-16,0-1-1 0,1 2-2 0,-1-2-1 15,1 1-2-15,-1 1-1 0,1-2-2 0,-1 1-3 0,0 1 0 0,-2-2-3 0,2 1-2 16,-3-1-1-16,-1 1-1 0,1-1-2 0,-2 2 2 16,1-2 3-16,-3 1 4 0,1 1 3 0,-2-2 4 0,0 2 3 0,0-2 2 15,0 1 2-15,-2 1 3 0,-1 1 3 0,1-2 2 0,-1 2 1 0,-2-1 1 0,2 2 2 0,-2-1-3 16,-2-2-2-16,2 4-12 0,-3-1-14 0,3-2-23 16,-1 1-28-16,-2 2-38 0,3-2-44 0,-1 0-79 0,1 0-98 15,2 0-80-15,-2-2-76 0,-1 2-41 0,3-2-25 0</inkml:trace>
  <inkml:trace contextRef="#ctx0" brushRef="#br0" timeOffset="145930.3547">5984 15540 70 0,'0'-2'373'0,"0"2"-69"16,0 0-66-16,0 0-60 0,0 0-34 0,0-1-20 0,2 1-11 16,-2 0-3-16,1-1-3 0,-1 1-1 0,0 0-5 0,0 0-5 0,0 0-7 15,0 0-8-15,0 0-6 0,0 0-5 0,0 0-4 0,0 0-4 16,0 0-3-16,0 0-4 0,0 0-5 0,0 0-3 0,0 0-5 0,-1 1-3 16,-1 0-3-16,0 1-3 0,1-1 1 0,-3 3-1 0,1 1-1 15,0-3 1-15,-2 4 0 0,-1-2 1 0,0 2 2 0,-2 2 3 0,1-1 0 16,-2 1 3-16,1-1-2 0,0 0 0 0,-4 3-3 0,4 0-2 0,1-2-4 15,-1-1-3-15,-1 1-2 0,1 0-2 0,0-1-2 0,0 1-3 0,2 0-2 16,0-4-2-16,1 3-2 0,0-2 0 0,0 0 0 16,2-2 1-16,-1 1 0 0,2-2 1 0,1 0 2 0,-1-1 1 0,2-1 2 15,0 1 0-15,2 1 2 0,-1-2 0 0,1 0 0 0,0 0-2 0,3 0-1 16,-3 0-2-16,1 0-1 0,2-2-2 0,-2 1-1 0,2 1-4 0,2-1-4 0,0-1-4 16,1 2-4-16,0-1-4 0,1 1-2 0,-1-1-2 0,2-1-1 15,-2 2-1-15,4 0 0 0,-4 0-2 0,2 0 0 0,-1 0 1 0,-1 2-1 16,2-1 1-16,-1-1 1 0,-1 1 2 0,0-1 1 15,0 3 3-15,1-2 0 0,-1 1 1 0,0 0 0 0,-1-1 0 0,0-1-3 16,1 2-4-16,-1-2-9 0,-1 1-7 0,0 1-11 0,0-2-13 0,-1 0-16 16,-2 0-19-16,2 0-23 0,-2 0-27 0,2 0-34 0,-2 0-37 15,0-2-47-15,-3 2-57 0,0 0-72 0,0 0-79 0,0 0-45 0,0 0-25 0</inkml:trace>
  <inkml:trace contextRef="#ctx0" brushRef="#br0" timeOffset="160997.835">5982 15288 5 0,'0'0'123'0,"0"0"-3"15,-1 0 1-15,1 0 0 0,0 0 4 16,0 0 1-16,-2 0-1 0,2 0 0 0,0 0-2 0,-3 0 0 0,3 0 0 16,0 0-3-16,-2 0-1 0,2 0-3 0,0 0-3 0,0 0-4 15,0 0-5-15,0 0-5 0,0 0-5 0,0 0-6 0,0 0-6 0,0 0-7 0,0 0-7 16,0 0-8-16,0 0-7 0,0 0-6 0,0 0-6 0,0 0-6 0,0 0-6 0,0 0-5 16,0 0-5-16,2 0-5 0,-1 0-2 15,1 0-8-15,1 0-8 0,-1 3-10 0,1-3-12 0,2 0-20 0,1 0-25 0,2 3-40 0,0-2-50 16,2-1-86-16,2 1-108 0,2 1-72 15,2-2-59-15,2 0-28 0</inkml:trace>
  <inkml:trace contextRef="#ctx0" brushRef="#br0" timeOffset="165974.1305">6994 16477 174 0,'0'0'285'0,"0"-1"-53"16,0-2-38-16,0 3-33 0,0-2-21 0,0 2-14 0,0-1-5 0,-1-1-4 15,-1 2-2-15,2 0-1 0,0-1-2 0,-2-1-5 0,2 2-5 16,-1-2-3-16,1 2-5 0,-2-1-5 0,2 1-4 0,-2 0-5 0,1-1-4 15,1 0-2-15,-2 1-2 0,2 0-3 0,-1-2-4 0,-1 2-4 0,2-1-5 0,-2-1-3 16,2 2-3-16,-1-2-4 0,1 2-1 16,-2-1-3-16,2 1 0 0,0 0-1 0,0 0-2 0,0-3-1 0,0 3-3 0,0-1-2 0,0 1-3 15,2-3-3-15,-1 1-2 0,-1 0-3 16,2-1-1-16,0 1-5 0,-1 2-1 0,1-3-3 0,1 1-3 0,0 0-1 0,2-1-2 16,-1 0-3-16,1 0-2 0,0-1-2 0,0 2-1 0,3-1-4 15,-1 0 0-15,-2 0-1 0,3 0-1 0,-3 1 0 0,2 0-1 0,0 0-2 16,-1 1-3-16,1-1-1 0,-2 2-2 0,0 0-1 0,-2 0-2 15,3 0-1-15,-3 0 2 0,0 2 2 0,-1-1 2 0,-1 1 1 0,1 1 3 16,-2 0 1-16,0 1 3 0,0 1 2 0,0-2 5 0,-2 4 4 0,1-1 3 16,-1 1 2-16,-1-2 2 0,0 3 1 0,-2 1 2 15,2-2-1-15,-2 1 1 0,2 0-1 0,-2 2 0 0,-1-3-2 0,1 1-1 0,-1-1-2 0,3 0-1 16,-2 0-2-16,2 1 0 0,-2-3-1 0,2 1 0 16,0-1 0-16,-1-2-1 0,2 1 2 0,0 1 1 0,-1-2-1 0,3-3 1 15,-2 3 2-15,2-2 1 0,0 0 1 0,0-1 1 0,0 0 1 0,0 0 2 0,0 0 1 0,0 0-2 16,0 0 1-16,2 0-2 0,0 0-2 15,-1 0-2-15,3 0-4 0,-2-1 0 0,1 1-4 0,0-1-1 0,1 1-2 0,-1-3 0 16,2 3-3-16,-2-2-1 0,2 1-2 0,1 1-3 16,-3-2 1-16,2 1-1 0,-2 1 0 0,2-2 0 0,-2 0 1 0,2 2-2 0,-1 0 1 15,-1 0-1-15,-1 0-1 0,1 2 1 0,0 0-1 0,2-2 2 16,-2 3 2-16,-1-2 1 0,1 1 1 0,-1 1 1 16,2-1 1-16,-2 1 4 0,-1 2 3 0,1-1 4 0,1-1 1 0,-3 2 2 0,2 2 4 15,-1-3 1-15,-1 2 3 0,2-1 2 0,-2 3 1 0,0-2 3 16,0 2 3-16,0-2 4 0,0 1 4 0,-2-1 2 0,1 1 3 15,-1 0 2-15,-1-1 2 0,1 0 3 0,-1 0 1 0,-1 0 2 0,1-2 0 16,-1 1 0-16,-2 0 0 0,3-1-1 0,-2 0-2 0,0 1-1 16,-2-4-4-16,0 2-3 0,1 0-2 0,-1 0-2 0,-2-1-4 0,1 0-2 15,0-2-1-15,0 0-3 0,-1 0-2 0,-1 0-6 0,2 0-9 0,-1-2-14 0,1 0-16 16,0 1-26-16,0-3-27 0,2 1-39 0,0 1-42 0,1-3-86 16,0 1-107-16,3-2-100 0,-1 1-97 0,2-2-52 0,-1 0-27 15,2-1-13-15,2 1-4 0</inkml:trace>
  <inkml:trace contextRef="#ctx0" brushRef="#br0" timeOffset="168994.9532">7898 15579 171 0,'-1'-2'438'0,"-1"1"-57"15,2-2-88-15,-2 1-62 0,2 1-51 0,-1-2-33 0,-1 1-21 0,2 0-11 16,-2 1-7-16,1-2-5 0,1 2-5 0,-2-1-2 0,2 1-4 16,-1-2-3-16,-1 3-6 0,2-2-5 0,-2 2-7 0,2 0-5 15,0 0-4-15,0 0-1 0,0 0 1 0,0 0 1 0,0 0 1 0,0 0 1 16,0 0 0-16,-1-2 1 0,1 2-3 0,0 0-3 0,0 0-2 0,0 0-2 16,-3 0-1-16,3 0-2 0,0 0-2 0,0 0-2 0,0 0-1 0,-1-3-1 15,1 3-2-15,0 0-3 0,0 0-1 0,0 0-3 0,0 0-2 16,0 0-2-16,0 0-3 0,0 0 0 0,0 0-3 0,0 0-1 0,0 0-2 15,0 0-3-15,0 0-3 0,0 0-2 0,0 0-2 0,0 0-3 0,0 0-3 16,0 0-3-16,0 0-5 0,0 0-6 0,0 0-3 0,0 0-5 16,0 0-7-16,0 0-6 0,0 3-6 0,0-1-4 0,1 0-2 15,-1 1-1-15,3 1-2 0,-2 0 1 0,1 3 0 0,1 2 1 0,-1 0 2 16,1 2 1-16,0 3 3 0,1 3 4 0,0 1 5 0,1 3 7 0,-1 1 8 16,1 4 0-16,0 1-5 0,0 2-17 0,1 2-21 0,-2 2-32 15,0 0-36-15,1 3-61 0,-2 1-72 0,3 1-102 0,-2 1-116 0,-1 2-62 0,0-1-34 16,-1-1-22-16,-1 0-11 0</inkml:trace>
  <inkml:trace contextRef="#ctx0" brushRef="#br0" timeOffset="182073.7597">5996 14611 275 0,'-4'2'412'0,"2"-1"-87"0,1-1-79 15,-1 2-72-15,-1-2-43 0,3 0-24 0,-2 0-9 0,2 0-1 16,0 0 3-16,0 0 3 0,0 0 0 0,0 0-5 0,0 0-7 0,-1 0-7 15,-1 0-7-15,2 0-8 0,-2 0-4 0,1-2-5 0,-1 2 0 16,-1-3 0-16,1 1-1 0,1 0 2 0,-1-1 0 0,-2 0-1 0,1-2-3 16,0 1-8-16,-1-1-5 0,-1-1-5 0,2 2-1 0,-2-3-4 15,2 0 0-15,-3-1 0 0,3 1-3 0,-2-2 0 0,2 0-5 0,-2-1-6 0,2-1-7 16,-2 2-9-16,-1-4-8 0,3 1-2 0,0-2-8 0,1-1-8 16,2 0-9-16,-1 1-9 0,1-5-10 0,1 1-9 0,1-1-10 15,1 0-7-15,0-3-11 0,6 1-9 0,-2-1-8 0,1-1-9 0,2 0-4 16,2-2-3-16,1 2-2 0,2 1 1 0,0-2 3 15,2 4 4-15,-1-1 5 0,4-2 7 0,-2 3 5 0,-1 0 6 0,4 3 9 0,-4 0 8 16,4 2 13-16,-3 1 12 0,0-1 6 0,1 6 3 16,-3-4 2-16,1 4 1 0,-4 0-5 0,1 2-8 0,-1 1-8 0,-1 1-11 0,-2 3-6 15,-1-1-3-15,1-1-3 0,-2 4-2 0,-2 0-6 0,-1 0-6 16,-2 2 0-16,3 0 3 0,-3 1 5 0,-1-2 5 16,-1 3 9-16,1-2 12 0</inkml:trace>
  <inkml:trace contextRef="#ctx0" brushRef="#br0" timeOffset="182316.4789">6327 13923 29 0,'-3'1'50'0,"0"1"8"0,-2-2 7 0,2 1 9 15,-2-1 6-15,-2 0 3 0,1 0 4 0,2-1 5 0,-3 1-1 0,2-2-4 16,-1 1 0-16,-2-1 0 0,2 1-1 0,1-3-5 0,0 3-1 16,-1 0 0-16,0-1-4 0,3-1-5 0,-2 2-2 0,2-1-3 0,0 1-4 15,-1 1-5-15,3-2-3 0,-3 1-1 0,3 1-4 0,-1-2-8 0,2 2-5 16,0 0-5-16,0 0-9 0,0 0-10 0,0 0-7 0,0 0-12 0,2-3-9 16,-2 3-8-16,3 0-10 0,0 0-9 0,-1 0-3 15,1 0-2-15,0 0-2 0,2 0 1 0,-2 0 0 0,3 0 1 0,-1 0 2 0,2 3 0 0,-1-3 3 16,0 2 5-16,2-1 4 0,0 1 5 0,-2-1 4 15,1 2 6-15,0 0 2 0,1 0 0 0,-3 0 0 0,0 0-1 0,0 0-1 0,1 0-1 16,-3 0 0-16,0 0 0 0,0 0 4 16,-1 0 0-16,1-1 2 0,-3 3 2 0,2-3 2 0,-2 1 1 0,0 1 2 15,0-1 4-15,0 2-2 0,-2 2-2 0,-1-2-14 0,1 1-19 0,-2 2-30 0,-1 1-34 0,-3-1-69 16,2 2-90-16,-1 2-58 0</inkml:trace>
  <inkml:trace contextRef="#ctx0" brushRef="#br0" timeOffset="182759.2814">6744 13695 266 0,'-1'-12'545'0,"-1"2"3"16,0 2 3-16,-1 1-121 0,2 0-183 0,-1 2-109 15,2-2-70-15,-2 4-41 0,2 0-26 0,0 0-18 0,0 2-12 0,0 1-10 0,0 0-8 16,0 0-8-16,2 0-9 0,-2 0-7 16,2 1-4-16,-1 2 0 0,1 2 3 0,-1-2 4 0,-1 2 7 0,2 2 10 0,-2-2 10 15,0 2 12-15,0 0 12 0,-2-1 8 0,1 2 3 0,-2-1 7 0,-1 1 5 0,1 0 4 16,-3 1 4-16,0 1 3 16,-1-1 3-16,-1-1 3 0,2 0 4 0,-3 1 4 0,1-1 1 0,0 1 2 15,-1 0 0-15,-1-1-1 0,2-1-3 0,1 0-1 0,0 0-3 16,2-2-1-16,0 0-4 0,-1-1-1 0,4-1 0 0,-1 0-1 15,1 0 1-15,1-2 4 0,-1 3 3 0,2-4 3 0,0 0 4 0,0 0 2 16,0 0 1-16,0 0 0 0,3 0 1 0,-1 0 0 0,0 0 2 16,1-2-1-16,0 0-1 0,2 2-2 0,0-1-3 0,1 0-5 15,2-1-4-15,-2-1-5 0,2 0-3 0,3 2-4 0,0-2-3 0,-1 1-2 0,2-2-3 16,-1 1-1-16,2 0-5 0,0 1 0 0,-2 1-2 0,4-3-4 0,-3 4-5 16,-1-3-6-16,3 3-9 0,-1-2-9 0,-1 2-11 0,-1-2-12 15,-1 2-11-15,2 0-15 0,-4 0-19 0,2 0-19 0,-1 0-20 0,-1 2-23 0,-3-2-25 16,1 2-16-16,0-2-12 0,-1 0-4 15,-2 3-2-15,-3-3-3 0,0 0-2 0,0 0-10 0,0 0-9 0</inkml:trace>
  <inkml:trace contextRef="#ctx0" brushRef="#br0" timeOffset="183009.588">6747 13704 199 0,'-1'-6'350'0,"-1"-1"-34"15,2 3-26-15,-1-2-21 0,-1 2-19 0,2-1-19 0,0 3-16 16,0-3-15-16,0 2-13 0,0-1-12 0,0 1-15 0,0-1-13 15,0 3-15-15,0-1-12 0,0 2-13 0,0 0-12 0,0 0-9 0,0 0-10 16,0 0-12-16,0 0-13 0,0 0-14 0,0 0-16 0,0 0-10 16,0 0-13-16,2 0-4 0,-1 3-7 0,-1-1-1 0,2 0-3 0,-2 3 0 15,1 0 0-15,1 1 1 0,1 0 2 0,0 1 2 0,-1 0 5 16,-1 3 4-16,2 0 8 0,-1 0 4 0,0 2 4 0,-1 0 4 0,1-1 1 16,1 3 1-16,-1-1 0 0,-1 2-4 0,1 0-6 0,1-1-12 15,-1 0-14-15,-1 3-19 0,1-2-22 0,2 0-29 0,-2 2-36 0,1-2-45 0,0-1-50 16,2 2-77-16,-2-3-87 0,2 1-75 0,3-4-66 15,-2 1-34-15,1-1-18 0</inkml:trace>
  <inkml:trace contextRef="#ctx0" brushRef="#br0" timeOffset="183288.5361">7073 13681 112 0,'-5'-4'563'0,"2"-1"4"0,-2 3 2 0,1-1-110 0,2 1-166 0,-1 0-104 16,3 1-73-16,-2 1-40 0,2 0-26 0,0 0-14 0,0 0-10 15,0 0-11-15,0 0-13 0,2 1-11 0,-2 1-12 0,2 1-6 0,-1 1-3 0,-1-1 2 16,2 2 4-16,-1-1 3 0,2 2 4 0,0-1 6 0,-1 1 4 0,-2 1 4 16,1-1 4-16,1 1 1 0,-2 2 1 0,2-2 1 15,-1 1 2-15,-1-1-1 0,2 0 3 0,-2 0 0 0,2 3 1 16,-1-3-4-16,-1 1-6 0,0-1-10 0,0 0-9 0,0 0-15 15,2-2-16-15,-2 0-21 0,1 1-23 0,-1-1-20 0,2-1-22 0,-2-1-14 0,2 0-11 16,-2-3-20-16,0 0-24 0,0 0-20 16,0 0-18-16,1-2-10 0,1 0-6 0,2-3 8 0,-2 1 17 0,-1-4 21 15</inkml:trace>
  <inkml:trace contextRef="#ctx0" brushRef="#br0" timeOffset="183676.6024">7095 13681 79 0,'0'-9'227'0,"-2"-1"8"0,2-1 7 0,-1 1 3 0,-1 3-1 0,2 0-10 0,-3 1-16 15,2 0-22-15,1 2-25 0,0-1-24 0,0 2-23 16,0 0-24-16,0 1-26 0,0 1-20 0,0 1-16 15,0 0-16-15,0 0-15 0,0-1-14 0,1 0-11 0,-1 1-7 0,3 0-6 16,-1 0-3-16,-1 0-2 0,3 1 1 0,-1 0 3 0,0-1 1 0,2 1 3 0,-2 3 3 16,2-3 2-16,-1 1 1 0,1 1 3 0,-2 0 2 15,2 0 0-15,-2-1 2 0,2 3-1 0,-2 0 0 0,0-2 2 0,3 1-2 16,-4-1-1-16,1 2 0 0,0 0 2 0,-1 0 2 0,0-1 1 16,-1 3 0-16,1-2 2 0,-2-1 2 0,1 0 2 0,1 1 1 15,-2-1 3-15,0 2 1 0,0-1 2 0,0-1 1 0,0 1 1 0,2-1 2 0,-2 1-1 16,1-2 2-16,-1 2 0 0,2-1 0 0,-2-1 3 15,2 2-1-15,0-1 0 0,1-1 0 0,-1 2-1 0,1-3 0 0,0 1-1 0,2-1 0 16,-2 1 0-16,2 0-1 0,0 0-1 0,3 0-2 16,-2-1 0-16,1 2-2 0,-1-1-2 0,3 0-2 0,-1 1 0 15,-1-1-3-15,-1 0-2 0,3 2-1 0,-4 0-2 0,3-3-2 0,-3 3-2 0,0-3 1 0,-1 3-1 0,1-2 4 16,-2 2 3-16,0-1 6 0,-1-1 10 16,-1 2 8-16,1-2 8 0,-2 1 11 0,-2-1 10 15,1 2 11-15,-2-1 11 0,-1 1 10 0,-2-1 7 0,-3 2 7 16,-1 1 5-16,-1-2-1 0,-3 2 1 0,1-2-4 0,-4 3-6 0,2-2-4 15,-2 1-7-15,-3-1-6 0,4-1-8 0,-3 1-14 0,3-2-17 16,-1-1-22-16,1 2-28 0,0-2-38 0,3-1-46 0,-1 1-64 0,3-3-74 16,1 0-96-16,0 0-109 0,2 0-59 0,1-5-37 0,4 2-19 15</inkml:trace>
  <inkml:trace contextRef="#ctx0" brushRef="#br0" timeOffset="184927.7497">6973 16429 47 0,'-3'-1'379'15,"3"-1"-53"-15,-2-1-66 0,2 1-43 0,-2 1-30 0,0 0-22 0,2-2-14 16,-1 3-8-16,-1 0-5 0,2-3-5 0,-2 3-6 0,2-3-6 15,-1 1-10-15,-1 0-9 0,2 0-7 0,-2 0-7 0,2 1-7 0,-1-2-5 16,1 1-3-16,0 1-2 0,-2-2 0 0,2-1-1 0,0 2-1 0,-1 1-2 16,1-2-3-16,-2 1-4 0,2-1-4 0,0 1 1 0,-2 2 2 15,2-2-2-15,0-1-1 0,0 1-2 0,0 0-3 0,0 2-3 0,0-1-4 16,0 1-3-16,0 0-6 0,0 0-4 0,0 0-4 0,0 0-4 0,0 0-5 16,0 0-6-16,0 0-8 0,0 0-6 0,0 0-6 0,0 0-6 15,0 0-7-15,0 0-4 0,0 0-6 0,0 0-4 0,0 0-3 0,0 1-1 16,0 3-1-16,0 1 2 0,0-3 1 0,0 4 3 0,-1 1 4 15,-1 1 4-15,2 0 2 0,-1 5 5 0,-1-1 5 0,2 2 2 0,-2-1 6 16,-2 3 2-16,2 1 5 0,1 0 2 0,-2 2-1 0,-1-1 1 16,1 0-1-16,0 0 1 0,0 0-2 0,0-2-1 0,1 0-1 0,0 1 1 15,-2-4-1-15,2 1 1 0,1-2 1 0,-1 0 1 0,2-3 1 0,0-1 3 0,0-1 2 16,0-1 3-16,0-2 3 0,0 1 1 0,2-2 2 0,-2-1 3 16,3 0 4-16,1-2 3 0,0 0 1 0,0-2 0 0,1 0 0 0,3-1-4 15,1-2-5-15,1 1-5 0,0-1-8 0,2 0-7 0,1-1-7 16,0-2-7-16,2 1-10 0,0-1-10 0,0 1-10 0,-2-2-11 15,4 1-13-15,-4 0-10 0,1 3-9 0,-1-3-10 0,-1 4-7 0,0-2-10 16,-3 0-8-16,2 3-14 0,-3-2-12 0,0 2-15 0,-1 0-15 0,0 1-17 16,-2 1-16-16,0 0-16 0,-2 0-15 0,-3 1-13 15,0 0-12-15,0 0-25 0,0 0-30 0,0 0-31 0</inkml:trace>
  <inkml:trace contextRef="#ctx0" brushRef="#br0" timeOffset="185222.6621">7079 16390 49 0,'0'-5'501'0,"-1"0"-21"0,-1 2-33 0,2-1-69 15,-1 1-85-15,-1-1-61 0,2 1-47 0,-2 1-29 0,2-1-17 0,0 3-10 0,0-2-9 0,0 0-5 16,0 2-5-16,0 0-1 0,0 0-2 16,0 0-7-16,0 0-9 0,0 0-6 0,0 0-8 0,0 0-4 0,-1 2-3 15,1-2-6-15,-2 0-5 0,2 2-9 0,-2-2-6 0,2 0-8 0,0 3-6 16,0-1-9-16,0 0-8 0,0 1-4 0,0-1-3 0,0 3-3 15,0 0 0-15,0 0-2 0,2 2 1 0,-2 1 1 0,2 2 2 0,-1 0 2 16,1 3 2-16,0-1 2 0,-1 3 1 0,2 1 2 0,-1-1 0 16,0 2 1-16,-1 2-3 0,1 0 1 0,2 1-3 0,-2 0-1 15,-1 1-1-15,1-2-1 0,1 1-2 0,0 2-3 0,2-2-3 0,-2 2-7 0,-1-3-8 16,1 1-14-16,0 1-12 0,3-2-20 0,-2 0-24 0,0 0-30 0,0-1-33 16,-1 0-46-16,3-2-49 0,0 0-99 0,-1-3-123 0,1 0-76 15,-2 1-54-15,-1-4-22 0,2 1-6 0</inkml:trace>
  <inkml:trace contextRef="#ctx0" brushRef="#br0" timeOffset="185860.0604">6983 16419 410 0,'0'-3'413'0,"0"0"-64"0,0 0-86 0,0-1-55 0,0 2-40 15,0-1-26-15,0 0-18 0,0 0-10 0,0 1-7 0,0-1-5 0,0 1-3 16,0 1-2-16,0-1-1 0,0 0-6 0,-2 2-8 0,2-1-5 16,-1-1-2-16,1 2-4 0,0 0-3 0,0 0-4 0,0 0-3 0,0 0-5 15,-2 0-4-15,0 2-7 0,2-1-8 0,-1-1-9 0,-1 2-9 16,2-2-8-16,-3 1-10 0,3 0-8 0,-2 2-7 0,2 0-4 0,-2 0-2 16,0 1-1-16,2 0 1 0,-3 2 0 0,1 0 2 0,1 2 3 0,-1 1 1 15,-1 3 4-15,0-2 3 0,-1 3 4 0,1 0 5 0,0 1 4 16,1-1 3-16,-2 3 0 0,1-3 0 0,0 1 0 0,-1 1-1 0,1-2-2 15,2-1 0-15,-1-1 1 0,0-1 0 0,2 2-2 0,0-5 1 0,0 3-1 16,0-3 1-16,0-1 0 0,0 1 0 0,2-3 2 0,-2 1 2 16,3-2-1-16,-1-2-1 0,-1 0 0 0,4 1-2 0,-2-2-3 0,3 0-4 15,-1-2-2-15,0 1-3 0,0 0-5 0,1-2-7 0,3 1-7 0,-1-1-9 16,-1-1-11-16,1 1-12 0,1-1-15 0,-1-1-16 0,2 1-21 16,-2 0-21-16,1 1-27 0,-1 0-26 0,0-2-35 0,3 1-37 0,-3 1-35 15,1-2-37-15,-2 2-47 0,2-1-51 0,-1 1-27 0</inkml:trace>
  <inkml:trace contextRef="#ctx0" brushRef="#br0" timeOffset="186119.7127">7100 16396 493 0,'-3'-3'537'0,"-1"-2"-24"15,1 3-40-15,-1-1-89 0,2 2-109 0,1-1-67 0,-1-1-44 0,0 3-27 16,2-2-16-16,-1 2-12 0,1 0-7 0,0 0-8 15,0 0-10-15,0 0-9 0,0 0-7 0,0 0-8 0,0 0-11 0,0 0-5 0,0 0-6 16,0 0-3-16,0 0-3 0,0 0-4 0,0 0-2 16,0 2-4-16,0-1-4 0,0 1-2 0,0 1-2 0,1 0 0 0,-1 1-1 0,2 1 0 15,-2 1 0-15,2-1 1 0,-1 5-2 0,1-3 2 0,-1 3-2 0,2 2 2 16,0 3 1-16,1-2 2 0,-1 3 2 0,0 1 2 0,0 1 0 16,2 1-9-16,-2 2-12 0,3 1-18 15,-3 2-21-15,2-1-32 0,0 2-36 0,1 2-44 0,1 1-47 0,0 0-94 0,0 2-120 16,-1 0-87-16,2 2-71 0,0-2-36 0,-2 2-22 0,2-3-5 0</inkml:trace>
  <inkml:trace contextRef="#ctx0" brushRef="#br0" timeOffset="192176.6342">7830 16254 360 0,'0'-8'537'0,"-2"0"15"0,2 3-54 0,-1-3-89 0,-1 3-90 0,2-2-94 0,-1 2-58 0,1 1-37 0,0 1-21 16,0-2-11-16,0 3-6 0,0-1-4 15,0 1-9-15,0 1-12 0,0-2-13 0,0 3-15 0,0 0-13 16,0 0-10-16,0 0-8 0,0 0-6 0,0 0-3 0,0 0-1 0,0 0 0 16,0 0 0-16,0 0 4 0,0 0 1 0,0 0 3 0,0 0 0 0,0 0 3 15,0 0 3-15,0 0 0 0,0 0-1 0,0 0 2 0,0 0-1 16,0 0 0-16,0 0 1 0,0 0-2 0,0 0-2 0,0 0-2 0,0 0-5 16,0 0-4-16,0 1-6 0,0 1-5 0,0-1-3 0,0 1-2 0,0 1 0 15,0-2 1-15,0 3 1 0,1 1 1 0,-1 2 2 0,2-2 2 16,-1 4 2-16,-1-1 4 0,2 2 4 0,1 2 7 0,-1 2 4 0,-1 0 4 15,1 3 5-15,1-2-2 0,-1 3-8 0,0 0-12 0,-1 1-15 16,3 1-20-16,-2 3-23 0,0-3-31 0,-1 2-37 0,2-1-47 0,1 1-56 16,-1 0-93-16,2-4-109 0,-2 4-71 0,3-3-51 0,-3 0-22 15,2-5-7-15</inkml:trace>
  <inkml:trace contextRef="#ctx0" brushRef="#br0" timeOffset="192685.5931">8086 16345 132 0,'0'-1'500'15,"-3"-2"-20"-15,3 3-33 0,-1-2-75 0,-1 1-92 0,0 1-60 0,2-2-47 0,-1 1-30 16,1 1-21-16,0 0-12 0,0 0-9 0,0 0-9 0,0 0-10 0,0 0-12 16,-2 1-13-16,2 1-12 0,-2-2-13 0,1 1-11 0,1 1-8 15,-2-2-6-15,2 3-2 0,-1-1-2 0,-1 3 3 0,2-2 2 16,-2 1 1-16,2 3 1 0,-3 1 0 0,2-1 0 0,-2 1 1 0,1 2 2 15,-1 2 0-15,2-2 3 0,-1 3 2 0,0-1 0 0,-1 1 0 0,3 0-1 0,-2-1-4 16,2 0-1-16,0 1-3 0,0-1-5 0,2 1-5 16,0-3-5-16,-1 1-4 0,3 1-4 0,-1-4-8 0,0 1-6 0,1-1-8 0,1-1-8 15,-2-2-6-15,2 0-10 0,2-1-9 0,-3-1-5 0,2 0-3 0,1-3 0 16,-1 0 3-16,-1-1 3 0,3-3 5 0,1 1 6 16,-2-2 8-16,-1-2 8 0,0-1 8 0,2-1 10 0,-2-2 12 0,-1 1 10 0,-2-2 12 15,2 0 10-15,-2-1 8 0,-1-2 9 0,-2 2 8 16,0-1 6-16,0 1 6 0,-2 2 4 0,-1-1 2 0,-2 0 1 15,2-1 1-15,-2 3-3 0,2 1-3 0,-2 0-7 0,-1 0-3 0,0 1-5 16,1 3-7-16,2-2-9 0,-2 2-10 0,0 1-15 0,1 1-18 0,-1 0-19 0,2 0-22 16,0 3-21-16,-1 0-25 0,1 0-24 0,0 1-27 15,1 1-29-15,-1 1-30 0,2 2-39 0,-2-3-44 0,3 3-59 16,0 2-67-16,3-2-39 0,-2-2-21 0</inkml:trace>
  <inkml:trace contextRef="#ctx0" brushRef="#br0" timeOffset="193209.5964">8339 16353 514 0,'-2'-2'552'0,"2"0"4"0,-1 1-65 0,-1 1-96 0,2 0-80 15,0 0-71-15,0 0-48 0,0 0-37 0,0 0-25 0,0 0-17 0,0 0-17 0,0 0-16 16,-3 0-16-16,3 1-17 16,-1 1-13-16,-1-2-14 0,2 2-9 0,-1-1-8 0,-1-1-5 15,2 2-2-15,-2 0-1 0,2 1 0 0,-3-1 0 0,2 1 2 0,-1 1-1 16,0-1 1-16,-1 1 1 0,1-1 1 0,-1 2 2 0,2 0 2 0,-4 0-1 15,4 1 1-15,-1-1 0 0,-1 2 0 0,1-1-2 0,1 1 0 0,-1 0-1 16,-1 1 1-16,1 0-2 0,1 1 2 0,-1 1-2 0,0-1 0 16,2 2 0-16,-1-1-1 0,-1 0 0 0,2 2 0 0,0-2 1 15,0 0-1-15,2 1 1 0,-1-1 1 0,1-1-1 0,0 2 0 0,-1-2 0 0,2 0-2 16,1 0-3-16,-1-2-2 0,0 1 0 0,3-2-3 0,-1 0-2 16,-2 0-2-16,2-2-3 0,-2 0-4 0,2 0-4 0,-2-1-5 15,3-1-4-15,-3-2-4 0,2 0 1 0,0 0 0 0,1-2 2 0,-1-1 2 0,-2-2 3 0,3 2 4 0,-3-3 4 16,2 0 5-16,-3-1 6 0,1-1 8 15,0 0 8-15,-3-3 7 0,2 2 9 0,-2-2 9 0,-2 1 4 0,1-3 3 16,-2 3 3-16,-1-1 2 0,-2-1 0 0,1 0 0 0,-2-1-2 16,0 3-3-16,-3-2-4 0,1-1-3 0,1 2-5 0,-1 0-3 15,-4 1-5-15,4-1-4 0,-1 2-3 0,-1-1-3 0,0 1-2 0,1 0-2 16,0 1-4-16,0-2-5 0,2 1-7 0,-2 1-6 0,1-1-12 0,3-1-14 16,-1 1-15-16,1-1-17 0,0 0-16 0,3 0-15 0,0-1-14 15,-1 1-15-15,4-1-16 0,0-1-15 0,0 1-8 0,4 1-6 0,-1-2-2 16,0 3-1-16,3-1 8 0,0 1 11 0,1 1 14 0,-1 1 18 15,-1-1 15-15,4 4 17 0,-4-1 18 0,1 2 20 0,1 3 21 0,-2-2 21 16,1 2 17-16,-2 2 19 0,1-2 16 0,0 3 13 0,0 2 10 0,-2-1 12 16,3 4 5-16,-3-1 5 0,2 2 3 0,-2 1 1 0,-1 2-2 15,1 0-2-15,0 3-5 0,-1 1-8 0,0-1-26 0,-1 2-33 0,-1 2-49 16,2 0-53-16,-1 1-105 0,-1 0-132 0,3 2-77 0,-3 0-48 0,0 1-26 16</inkml:trace>
  <inkml:trace contextRef="#ctx0" brushRef="#br0" timeOffset="193925.6678">8859 16024 150 0,'0'-4'566'0,"-2"-1"10"16,2 2 10-16,-1-1-90 0,1 1-141 0,0 0-96 0,0 1-72 0,0 0-44 0,0-1-30 15,0 3-19-15,1 0-10 0,-1 0-12 0,0 0-11 0,0 0-16 16,0 0-19-16,0 0-18 0,0 0-18 0,0 0-11 16,2 3-7-16,-2-1-2 0,3 1 1 0,-1 2 2 0,-1-1 3 0,1 4 6 15,1 1 5-15,-1 0 5 0,-1 2 7 0,1 3 7 0,1 1 6 0,0 2 7 16,0 1 7-16,-1 2 4 0,-1 2 4 0,-1 0 1 0,0 2 1 15,0 2-2-15,0 1-4 0,0 0-11 0,-1 2-15 0,-1-1-26 0,2 0-28 16,-3 1-33-16,0-1-34 0,2-1-41 0,-1 0-46 0,2-1-61 16,2-2-72-16,-1-3-79 0,5 0-87 0,-3-4-46 0,2-1-27 15,2-5-5-15</inkml:trace>
  <inkml:trace contextRef="#ctx0" brushRef="#br0" timeOffset="194249.1525">9096 16233 460 0,'-2'-5'557'16,"-2"2"4"-16,3 3-40 0,-1-2-63 0,0 2-107 0,1 0-130 15,1 0-78-15,-2 0-54 0,2 2-30 0,-2 0-18 0,1 3-8 0,-1-2-5 16,-1 2-6-16,1 3-6 0,1-1-6 0,-1 2-5 0,-1 0-4 16,1 1-2-16,1 2 1 0,-2 0 2 0,0-1 1 0,1 0 3 0,1 1 0 15,-1 1 0-15,2-2 2 0,0 1 0 0,0-2 0 0,0 3 1 0,0-3 0 16,2 0 0-16,-1-1-2 0,-1-2-2 0,3 2-2 0,-1-2-7 15,2-1-4-15,-2-2-5 0,1-1-7 0,0 0-6 0,2 0-7 0,-2-3-6 16,2 0-6-16,0 0-7 0,3-3 0 0,-2 0 1 0,2-2-1 0,-1 0 0 16,0-2 5-16,1-1 5 0,-2-1 8 0,1-1 10 0,0 0 6 15,-2 0 8-15,-2-3 10 0,1 2 12 0,-3 0 10 0,1-1 11 0,0 2 8 16,-2-3 5-16,-2 2 3 0,0 1 4 0,-1 0 0 0,1-2-2 0,-2 3-5 16,0 0-6-16,-3 0-3 0,2 2-3 0,-1-1-7 0,-1 2-10 15,2 1-17-15,-2 0-20 0,0 0-26 0,1 3-29 0,0-1-33 0,-2-1-35 16,3 4-46-16,0-1-50 0,1 1-83 0,0 0-98 0,1 1-61 15,2-1-44-15,1 0-22 0</inkml:trace>
  <inkml:trace contextRef="#ctx0" brushRef="#br0" timeOffset="195093.6085">9064 16120 414 0,'0'0'510'15,"-1"-1"-12"-15,-2 1-70 0,3 0-97 0,0 0-68 0,0 0-51 0,0 0-36 0,0 0-25 0,0 0-20 16,0 0-18-16,0 0-13 0,0 0-13 0,0 0-13 15,0 0-14-15,0 0-15 0,0 0-16 0,0 0-14 0,0 0-14 0,0 0-9 0,0 1-8 16,0 0-2-16,3 2-1 0,-2 1 2 16,-1-1 3-16,2 2 1 0,-2 0 2 0,2 4 2 0,-1-2 3 0,-1 1 5 0,2 1 5 0,-1 3 5 15,-1 0 6-15,2 1 7 0,-2 3 2 0,2 0 3 0,-1 2 0 0,-1 0-2 0,2 3-1 16,-2-3-2-16,0 5 1 0,0-3-1 16,0 2-1-16,0 0-2 0,0 1-1 0,0-2-1 0,1-2-3 15,-1 2-1-15,2-2-3 0,-2-2-1 0,2 0 0 0,-1-3-1 0,-1 0-1 16,2-1 4-16,-2-3 0 0,2-1 2 0,-1-1 4 0,-1-3 5 15,3 0 5-15,-2-1 5 0,-1-2 6 0,2-1 3 0,-2-1 1 0,2-1-2 16,-1-1-1-16,2-1-3 0,-1-3-3 0,1 1-6 0,-1-5-6 0,-1 0-8 0,1-2-10 16,1-3-12-16,-1 0-11 0,0-3-12 0,-1-1-10 15,-1-1-8-15,0-1-5 0,0-1-2 0,0-2-2 0,0 1 2 0,0 0 4 16,-1 1 6-16,-1-1 5 0,2 2 9 0,-2 0 11 0,2 3 10 0,-1 0 9 16,-1 3 12-16,2 0 10 0,-2 3 7 0,2 0 7 0,-1 2 3 15,-1 2 3-15,2 1 1 0,0 1-2 0,0 1-4 0,0 1-4 0,0 1-7 0,0 0-10 0,0 0-10 16,0 3-12-16,0 0-10 0,0 0-10 15,0 0-5-15,0 0-3 0,0 3-1 0,0 0-1 0,0 1 0 16,2 2 2-16,-1 2 2 0,-1 2 3 0,2 0 2 0,-2 2 6 0,2 5 6 16,-1-4 8-16,-1 5 7 0,2 0 9 0,-2 3 3 0,0-3 2 0,0 4-4 0,0 1-8 15,0-1-15-15,0 0-19 0,0 2-24 0,0-1-29 16,0-1-38-16,0 2-44 0,0-3-74 0,0 0-90 0,0 0-83 0,0-1-76 16,2-3-46-16,-1 0-28 0,-1-3-9 0</inkml:trace>
  <inkml:trace contextRef="#ctx0" brushRef="#br0" timeOffset="195459.4221">9297 16251 411 0,'-2'-3'613'0,"-1"0"11"0,0 0 0 0,1-1-3 0,2 2-111 15,-1-1-166-15,1 0-107 0,0 0-79 0,1 1-48 0,-1 2-32 0,2-2-20 16,0-1-12-16,-1 1-13 0,2 0-14 0,1-1-14 16,-1 1-17-16,1 2-10 0,1-3-11 0,-2 1-7 0,2 2-8 0,-2-2-1 0,2 2-3 15,0 0 2-15,-1 0 0 0,1 0 4 0,-2 2 4 0,2 0 5 0,-2 1 5 16,2-1 3-16,-2 5 5 0,-1-2 2 0,2 3 4 0,-1-1 3 16,-1 4 2-16,0 1 4 0,-2 1 4 0,0 1 2 0,-2 3 6 15,0-1 0-15,-1 2 1 0,-3 2 2 0,2 2 1 0,-3-1-2 0,1-1 1 16,-1 4 0-16,-2-4-2 0,1 0 3 0,2 0 1 0,-1-1 2 0,0-3 1 0,0 1 3 15,2-4 3-15,2 0 5 0,-2-4 5 0,2 1 5 16,-1-3 4-16,2 1 6 0,2-4 8 0,0 1 4 0,0-3 5 16,0 0 3-16,2 0 0 0,2-2-6 0,1 0-6 0,1-2-16 15,2-1-21-15,3-1-29 0,2-1-31 0,4-1-44 0,-1 1-50 0,6-3-76 0,2-1-90 16,2-1-108-16,0 0-116 0,4-2-62 0,0-1-36 0,1 0-14 0,0 1-7 0</inkml:trace>
  <inkml:trace contextRef="#ctx0" brushRef="#br0" timeOffset="195929.2942">10239 16160 482 0,'-5'0'632'0,"0"-2"0"16,2 2-4-16,0-1 0 0,1-1-116 0,-1 2-173 0,3 0-127 0,0 0-103 16,0 0-73-16,0 0-58 0,0 0-48 0,3 0-41 0,-1 0-43 15,1 0-42-15,0 0-61 0,2 0-70 0,3 0-90 0,1 0-101 0,0 0-52 0,0 0-30 16,2 0-10-16</inkml:trace>
  <inkml:trace contextRef="#ctx0" brushRef="#br0" timeOffset="196127.9333">10645 16199 286 0,'-2'2'578'0,"2"0"-6"0,-1-1-7 0,-2-1-10 0,3 0-135 0,0 0-198 16,3 2-155-16,-2-2-133 0,3 2-127 0,0-2-126 0,1 0-98 0,2 0-87 15,-1 0-40-15,5 0-16 0,-1 0-9 0</inkml:trace>
  <inkml:trace contextRef="#ctx0" brushRef="#br0" timeOffset="196409.6126">12297 16160 465 0,'5'0'620'0,"-2"-2"2"16,-1 2 0-16,-1-1-57 0,2-1-87 0,0 2-130 15,-1-2-152-15,-1 1-106 0,1 1-86 0,1-2-80 0,2 2-78 0,-2-2-118 16,2-1-136-16,1 1-89 0,0 0-66 0,-1-1-35 0,0 1-21 0,-2 2-13 16</inkml:trace>
  <inkml:trace contextRef="#ctx0" brushRef="#br0" timeOffset="201639.3235">6343 14580 24 0,'-2'-2'55'0,"2"-1"-3"0,0 3-6 0,-2-3-2 0,2 1-2 15,0 0-1-15,-1 1 4 0,-1-3-1 0,2 3-1 0,-1 0-2 0,-1-2-3 16,2 0-1-16,-2 2-2 0,2 0-1 0,-1-1-3 0,-2-1 3 15,2 0 4-15,-1 1 1 0,0 0 1 0,-1 0-4 0,1-1-5 0,-1 0 1 16,0 2-1-16,1-2 3 0,-2 0 7 0,0 0 1 16,-2 0 3-16,3 0 0 0,-2 1-1 0,1-1-3 0,-1 0-5 0,0 0 1 0,-1 0 1 15,-2 0 1-15,3 0 3 0,-1 1-1 0,-1-1 0 0,0-1-3 16,0-1-4-16,1 2-3 0,-2 1-2 0,0 0-1 0,0-1 0 0,0 0-1 16,0-1-2-16,-2 2-4 0,1-1-5 0,0 1-5 0,0 0-4 15,-1 2-4-15,0-2-4 0,-2 1-2 0,2 1-2 0,1 0-1 16,-5 1-2-16,4 1-1 0,-1-1 0 0,-3 0 0 0,1 3 0 0,1-1 0 15,-1 1 1-15,-1-1 2 0,3 2 1 0,-2 0 2 0,1-1 7 16,-1 2 1-16,0 1 2 0,0-2 2 0,1 1 1 0,-1 0 1 0,2 3 1 0,0-2 0 16,-2 1 3-16,2 1-1 0,0-1 3 15,2 4 0-15,-3-2 1 0,2 0-1 0,0 2-2 0,-2 0-2 0,2 2 2 0,-1 1-1 0,0 0 3 16,2 0 0-16,-1 1 1 0,-1 3 1 0,3-2 1 0,-2 0 1 16,2 2-1-16,-1 0 2 0,1 1 2 0,0 0 2 0,-1 1 3 15,3 1 2-15,-1-1 1 0,2 3 1 0,-3-2 1 0,1 3 0 16,2-1 1-16,0 1-1 0,2 1-1 0,-2-2-1 0,2 1 1 0,0 1 0 15,-2-1-2-15,4 0 1 0,-2 1-2 0,1 0-2 0,2-3 0 0,0 3-2 0,0 0-3 16,0-3-1-16,0 2-1 0,3-3 1 16,-1 2-2-16,1-2-1 0,1-2-1 0,-2 3-2 0,3-3-1 0,-2-1-3 0,2 0 0 0,0 1 0 15,-1-2-2-15,4 0-1 0,-2 0 1 0,1 0-1 0,1-4-1 16,-1 4 0-16,1-4-2 0,0 3 1 0,2-2 0 0,-1-1 1 16,1-2 0-16,0 2-1 0,2-2 1 0,-1 2 1 0,1-4 0 0,0 3 1 0,1-3 1 15,0-1-1-15,0 1 0 0,3-2 1 0,-3 1 1 16,2-2 1-16,1 1 0 0,0-4 1 0,0 2-2 0,3-2 2 0,-3 0-1 15,3-3 2-15,-2 2-2 0,2-3 2 0,0 0 0 16,0 0-2-16,2-1 2 0,-1-1-1 0,-1 0 0 0,2-3-1 0,-1 2 1 0,2-2 0 16,-3-2 0-16,3 2-1 0,0-2 0 0,-1 1 0 15,0-2 0-15,1 1 0 0,-3-1 0 0,1-1-2 0,1 1 0 0,-2-2 0 0,1 0 1 0,-1 1-2 16,-1 0-1-16,-1-2 0 0,2 2 0 0,-2-3 1 16,-2 3 2-16,2-4 2 0,-1 2 0 0,-2-1 2 0,-1 2 2 0,1-3 2 15,-3 1 3-15,3-1 0 0,-4 0 3 0,-1-2 2 0,2 1 2 0,-3-1 0 0,0 0 0 16,-1 0 0-16,0-1-1 0,-2-1-1 0,0-3-1 15,-2 3-2-15,0-4-3 0,0-1-3 0,1 0-3 0,-3 0-3 0,-1-2-2 16,0-2-2-16,0 1-2 0,0-1-4 0,-1-4-3 0,-3 2-2 16,3 1-3-16,-1-2 0 0,-1-1-3 0,0 0-1 0,0 0-3 0,-1 0 2 0,-1 0 2 0,1-1 4 15,-1 1 3-15,-1 0 5 0,-1 0 4 0,1 1 1 0,1-1 1 0,-4 3 3 16,3 0 0-16,-2 2 2 0,-3-1 1 0,3 2 0 16,-2 0 1-16,-2 1-3 0,2 2-4 0,-3-1-11 0,-1 3-16 0,2-1-17 0,-4 2-18 15,0 2-18-15,0 2-19 0,-3-3-22 16,0 4-22-16,-3 2-32 0,1 0-32 0,-4 3-44 0,0 2-51 0,-2 2-84 0,-3 2-102 15,0 2-52-15,-1 2-26 0,-3 2-8 0</inkml:trace>
  <inkml:trace contextRef="#ctx0" brushRef="#br0" timeOffset="202526.8306">5571 15403 282 0,'0'0'420'0,"0"0"-54"0,0 0-62 16,0 0-65-16,0 0-45 0,0 0-33 0,0 0-20 0,0 0-16 0,0 0-10 0,0-1-4 16,-3 1-10-16,2-2-10 0,1 2-8 0,-2-2-8 0,2-1-7 15,-1 1-6-15,-1 0-1 0,0-1-2 0,-1 1 0 0,2-1-3 16,-3-1-2-16,1 0-3 0,0-1-3 0,-2 1-3 0,1 1-3 0,-1-2-4 15,-2 1-2-15,1-2-3 0,0 0-2 0,-5 1-2 0,3-1-3 16,-2 0-5-16,-2-1-6 0,-3 1-2 0,0-2-4 0,0 2-4 0,-3-1-4 0,0 1-3 16,-4-2-2-16,0 1-2 0,-3 0-2 15,1 0-2-15,-5 1-2 0,2 1-3 0,-3-2 2 0,0 2 0 0,0 0 3 0,-1 0 3 16,-1-2 1-16,0 4 0 0,1-1 1 0,-2 0 1 0,1 0 1 0,2 1 0 16,0 0 1-16,-1 0 1 0,2 1-2 0,0-1-4 0,1 3-8 15,3-1-10-15,-2-1-11 0,3 2-11 0,2 0-10 0,1 0-11 0,1 0-9 0,3 2-9 0,1-1-9 16,2-1-11-16,3 1-12 0,-1 1-13 0,2-2-13 15,2 2-12-15,1-2-11 0,1 1-9 0,1 1-13 0,-1-2-14 0,3 1-7 0,-2 1-5 0,3-2-20 16,-1 3-30-16,2-3-37 0,-1 3-45 16</inkml:trace>
  <inkml:trace contextRef="#ctx0" brushRef="#br0" timeOffset="202780.3632">4563 15163 249 0,'3'-1'338'0,"-1"0"-77"15,0-2-60-15,0 3-49 0,-2 0-29 0,3-3-20 0,-3 3-13 0,0 0-11 16,0 0-7-16,0 0-5 0,0 0-8 0,0 3-12 0,0-3-12 0,0 0-12 0,0 4-13 16,0-4-11-16,0 1-6 0,0 1-4 0,0-1-1 15,0 3 2-15,0-2 3 0,0 1 6 0,-3-1 6 0,3 1 5 0,-2 0 7 0,0 1 8 16,0-1 6-16,1 2 6 0,-1-1 5 0,-1 1 4 0,0 0 2 0,-1 2 3 16,0 0 0-16,0-1-2 0,-2 2-2 0,0 0-1 0,1-1-4 15,0-1-4-15,1 1-5 0,0-1-7 0,-1 2-4 0,1-2-4 0,1 0-2 0,1-2-2 0,-1 2-4 16,3-2-4-16,-1 2-2 0,1-2-5 0,1 1-8 15,-1 0-8-15,3-2-9 0,-1 0-10 0,4 2-17 0,-1-1-19 0,1-1-30 16,4 2-36-16,0-2-37 0,3 0-41 0,0 0-69 16,3-2-81-16,-2 1-52 0,3-2-35 0</inkml:trace>
  <inkml:trace contextRef="#ctx0" brushRef="#br0" timeOffset="203594.5721">3352 14929 524 0,'-3'-8'557'16,"0"0"12"-16,1 4-73 0,-1-1-117 0,0-1-81 0,0 0-64 0,1 1-40 0,-1 2-29 15,1-1-17-15,-1 1-12 0,0 1-10 0,3-3-9 0,-1 5-12 0,-1-3-11 16,2 1-15-16,0 2-18 0,0 0-11 0,0 0-12 15,0 0-11-15,0 0-10 0,0 0-9 0,0 0-9 0,0 0-7 0,0 0-7 0,0 0-5 0,0 0-6 16,0 2-4-16,2-2-3 0,-1 3-1 0,-1-3 1 16,3 5 0-16,-3-3 3 0,2 1 2 0,-1 1 2 0,2 2 4 0,-1 2 5 0,1-1 3 15,-1 1 0-15,-1 2-1 0,1 0-6 0,1 0-9 0,-1 2-12 16,-1 0-17-16,1 0-20 0,1 0-22 0,0 2-24 0,-1 1-29 0,-1-1-33 16,1 1-39-16,1-1-41 0,-3-1-53 0,2-1-62 0,-1 2-51 15,-1-4-50-15,2 1-25 0,-2-1-15 0</inkml:trace>
  <inkml:trace contextRef="#ctx0" brushRef="#br0" timeOffset="204043.0719">3298 14940 363 0,'-3'-14'557'0,"-3"1"12"0,3-1-60 16,0 2-98-16,-1 0-73 0,1 0-65 0,2 3-51 0,-1-2-46 0,0 2-30 0,1 1-24 0,-1-1-15 16,2 1-12-16,0 1-13 0,2 0-14 15,-1 0-15-15,1 2-18 0,1-2-16 0,0 2-15 0,2 0-13 0,0 2-11 0,3-2-5 0,-2 1-7 16,0 1-4-16,1 0-4 0,2 0-4 0,1 1-4 15,-2 1 1-15,-2 1 0 0,3 0 1 0,-2 1 2 0,-1 1 2 0,2 1 3 0,-3 1 1 16,1 1 2-16,-1-1 1 0,-2 1 2 0,2 0 4 16,-2 2 2-16,-1-2 6 0,-1 4 4 0,1-1 3 0,-1-2 4 0,1 2 4 0,-2 1 3 15,0 0 2-15,-2-2 1 0,1 2 1 0,1 1 2 0,-2-3 2 0,-1 0-1 0,1 1 1 16,1-1 1-16,-1-1 0 0,-1 0 1 0,3 0 0 16,-2-2 1-16,2 0 0 0,-1-1-1 0,-1 1 0 0,2-1 0 0,0 0-4 0,0-1-3 0,0-2-4 15,0 0-5-15,0 0-7 0,0 1-6 16,0-1-7-16,3 0-5 0,-1 0-6 0,1-1-4 0,0-1-5 0,1 2-4 0,0-1-4 15,4-1-5-15,-2 0-1 0,2 1 0 0,-1-3 1 16,3 4 1-16,0-3 4 0,0 3 5 0,2-2 4 0,-2 0 3 0,-1 2 2 0,4 0 2 16,-4 2 3-16,1 0 2 0,1-2 2 0,-2 3 3 15,0-1 3-15,0 3 4 0,-1-2 7 0,-2 1 6 0,1 3 6 0,0-3 5 0,-4 2 8 0,2-1 8 16,-2 1 9-16,-1 1 7 0,-2-1 11 0,0 2 8 0,0-3 8 0,-2 2 10 0,-1 0 5 16,0 0 6-16,0 0 2 0,-5-1 0 0,3 1-1 15,-3-2 0-15,0-1-3 0,-1 2-5 0,-1 0-4 0,-1-1-5 0,0 1-4 16,2-4-8-16,-1 2-7 0,-2-1-10 0,2 0-16 0,-1-2-17 15,2-1-22-15,-1 0-21 0,0 0-28 0,1-1-28 0,1-2-43 0,2 0-51 0,-1-1-54 16,0 2-52-16,4-4-69 0,0 0-80 0,1-1-47 16,2 0-31-16,0-2-15 0</inkml:trace>
  <inkml:trace contextRef="#ctx0" brushRef="#br0" timeOffset="204689.6626">3736 14712 210 0,'-3'-4'577'0,"0"1"5"0,-2 1-1 0,2-1-96 0,-3 1-144 16,3-1-98-16,-2 3-75 0,2-2-42 0,-1 0-26 0,0 2-18 16,-1 2-15-16,-1 0-16 0,-1-1-16 0,3 3-14 0,-1-1-11 0,0 2-8 15,0 0-9-15,-1 2-3 0,1-2-2 0,-1 3 2 0,1 1 1 0,2 0 3 16,-2-1 1-16,1 3 3 0,2-2 1 0,-1 2 3 0,1-1 1 0,2 1 1 16,-1-1-1-16,1 1-2 0,0-2-2 0,0 3-2 0,1-3-4 0,-1-1-3 15,2 2-4-15,1-3-4 0,-1 1-4 0,2-2-5 0,-1 1-2 0,-1-2-3 16,1 0-2-16,2 0 1 0,-2-2 0 0,0 0 0 0,1-2 3 0,-1 2 3 15,3-3 2-15,-3-3 4 0,2 2 2 0,-2-2 3 0,0 0 5 0,0-4 3 16,1 4 4-16,-1-5 4 0,1 1 3 0,-1-3 0 0,-1 2-2 16,1-2 3-16,-3-2 2 0,2 0 7 0,-1 0 4 0,-1 1 6 0,0 0 9 0,0-1 6 15,0 0 7-15,0 2 4 0,-1 0 3 0,-1 1 0 0,2 1-1 16,-1 0-1-16,1 2 0 0,0 0-4 0,0 2-5 0,0 2-9 0,0-3-12 16,0 5-12-16,0-3-14 0,0 3-12 0,0 0-11 0,0 0-7 0,1 1-4 15,1 1-2-15,-1 0-1 0,1 1 3 0,1 0 2 0,0 2 3 16,1 1 2-16,-1 0 6 0,3 3 7 0,-3 0 6 0,2-2 8 0,0 3 6 15,-2 0 5-15,3 0 4 0,-2 1 1 0,1-2 3 0,0 1 0 16,-2-1 0-16,2 0-1 0,-2 1-1 0,2-3 2 0,1 0-2 0,-3 1 0 0,1-4 0 16,-1 2 2-16,0-1 0 0,-1-2 3 0,-1 0 2 15,1 0 2-15,1-2 3 0,-1 1 1 0,-1-2 3 0,1-2 0 0,1 1-1 0,0-2-1 16,0 0-4-16,2-3-4 0,-2 1-4 0,2-2-5 0,0-1-7 0,0-1-9 16,0-1-8-16,0-2-8 0,2 0-7 0,-1 0-10 0,1-2-6 0,0 1-5 15,0-1-2-15,-1 1-1 0,2-1 1 0,-1 2 0 0,2 0 1 0,-3 0 2 0,2 2 1 16,0-2 3-16,-2 5 3 0,2-1 4 15,-2 0 0-15,2 2 4 0,-2 2 2 0,-1 1 2 0,0-2-1 0,-2 2 1 0,2 1 0 0,-2 2 3 16,2 0 1-16,-2 0 2 0,0 2 1 16,0 1 1-16,0-1 3 0,1 2 2 0,-3 1 2 0,1 1 2 0,1 0 4 0,-1 0 3 0,-1 3 5 15,1-2 2-15,1 1 3 0,-2 0 3 0,-1 1 1 0,2-2 4 0,-2 0 4 16,0 1 3-16,0-1 5 0,0 1 4 0,0-2 5 0,0-3 3 16,-2 4 5-16,2-2 0 0,-1-3 3 0,-2 4 2 0,1-4 2 15,1 2 1-15,-1-3 1 0,-1 1 0 0,1-2-3 0,-1 2-2 0,-2-2-1 16,2 3-5-16,-2-3-3 0,-1 0-4 0,0 0-3 0,1 0-3 0,-1 0-4 0,-1 0-3 15,1 0-6-15,0 0-6 0,-1-3-7 16,3 3-9-16,-1 0-8 0,0 0-10 0,1 0-13 0,-1 0-13 0,3 0-14 0,-1 0-16 0,1 0-17 16,2 0-19-16,0 0-18 0,0 0-19 0,0 0-13 15,0 0-11-15,2 0-12 0,-2 3-15 0,0-3-16 0,3 0-19 0,-1 2-30 0,3-1-37 16,-1 1-43-16,1-2-48 0</inkml:trace>
  <inkml:trace contextRef="#ctx0" brushRef="#br0" timeOffset="205109.5275">4153 14712 75 0,'0'0'534'0,"0"0"-3"0,0 0-12 0,0 0-89 15,0 0-129-15,0 0-86 0,0 0-66 0,0 0-39 0,0 0-25 16,0 0-14-16,0 0-10 0,0 0-12 0,0 0-11 0,0 0-10 0,0 0-10 15,0 0-7-15,0 0-7 0,2-1-1 0,-2-2-1 0,3 3 0 16,-1 0 3-16,1-3 0 0,0 1 3 0,0 0 0 0,3-1 2 0,-1 0 0 0,0-1 2 16,1 1-3-16,1-1-5 0,0-1-3 0,0 0-3 15,1-1-6-15,0 0-5 0,-2 0-3 0,2 0-2 0,-2 1-2 0,1-3-3 0,-2 0-1 16,2 0 1-16,-4 1 0 0,2 0 2 0,-2-2 5 0,-1 0 6 16,-2 0 7-16,0 1 5 0,0-1 10 0,-2 1 13 0,-1 1 8 15,0 0 5-15,0 0 6 0,-3 0 5 0,1 1 3 0,0 2 1 0,0-1 0 16,-1 2-3-16,1 0-1 0,-2 0-3 0,0 2-2 0,-1-1-3 0,2 2-7 15,-2 0-9-15,0 2-8 0,3-1-6 0,-3 2-5 16,3 0-6-16,-4 3-4 0,3 0-1 0,1 2-3 0,0-1-1 0,0 3-1 16,-1 2-2-16,3 0 1 0,0-2-1 0,1 2 1 0,1 3 0 0,1-2 2 15,1 0 3-15,1 1 2 0,3-2 7 0,-2 2 1 0,5-3 4 0,-2 3 4 16,2-4 4-16,4 2 0 0,-2-2 1 0,3-3-6 0,1 1-8 0,4-1-16 16,0-2-20-16,3-1-32 0,0-2-39 0,4-2-54 0,0-5-67 15,3-2-103-15,1-2-122 0,1-2-68 0,0 0-44 0,1-5-20 0,0 0-11 16</inkml:trace>
  <inkml:trace contextRef="#ctx0" brushRef="#br0" timeOffset="206259.8035">3611 15363 262 0,'0'0'300'0,"0"0"-36"0,0 0-15 0,0 0-43 16,0 0-56-16,0 0-38 0,0 0-29 0,0 0-15 0,0 0-11 0,0 0-4 15,0 0-5-15,0 0-4 0,0 0-5 0,0 0-6 0,0 0-5 16,0 0-3-16,0 0-2 0,0 0-1 0,0 0 3 0,0 0 2 0,0 0 2 15,0 0 3-15,0 0 3 0,0 0 1 0,0 0 1 0,0 0 0 0,0 0-1 0,0 0-1 16,0 0-3-16,0 0-2 0,0 0-3 0,0 0-3 16,0 0 0-16,0 0-3 0,0 0 1 0,0 0-3 0,0 0 0 0,0 0-1 0,0 0 0 0,0 0 1 15,0 0-1-15,0 0 1 0,0 0 3 0,0 0 1 16,0 0 2-16,0 0 2 0,0 0 3 0,0 0 2 0,0 0 2 0,0 0-2 16,0 0 1-16,0 0-2 0,0-2 1 0,0 1-2 0,0-2 1 0,0 1-3 15,0 1-2-15,0-2-4 0,0 1-2 0,0 1-3 0,-1 1-6 0,1-2-3 16,0 1-3-16,-2 1-2 0,2-2-1 0,0 2 1 0,0 0-1 15,-2-1-1-15,2 1-1 0,0 0 1 0,0 0 0 0,0 0 2 0,0 0 0 16,0 0 3-16,0 0 0 0,-1 0 3 0,1 0 3 0,0 0 0 0,0 0 1 0,0 0 1 16,-2 0 1-16,-1 0-2 0,1 0 2 0,0 0-1 15,0 0 1-15,-1 0-2 0,1 1-1 0,1-1-3 0,-1 2-1 0,-1-2-3 0,1 1 0 16,-1 1-2-16,0-2 0 0,1 3 0 0,-1-2-2 0,-3 1-2 0,3 1-3 16,-2 0 1-16,2 0 0 0,-2 0 0 0,0 4 2 0,0-2 2 0,-2 0 0 15,2 2 2-15,0 1-1 0,2-1 1 0,-2 1 1 0,2 2-1 0,-3-1 2 0,1 0 0 16,2 4 1-16,0-2-1 0,0 1 1 0,1-2-1 15,0 2-1-15,1 0-1 0,-1 0 0 0,2-2-2 0,0 2-2 16,2-2-2-16,-1-2 1 0,1 2-1 0,0-1-2 0,1-3 0 0,0 1-2 16,0 1-2-16,0-3-2 0,3 0-3 0,-1-2 0 0,-2 1-2 0,2-1-1 0,0-3-1 15,0 0 1-15,2 0-1 0,-2-3-3 0,2-1-2 16,-1 1 0-16,1-2 2 0,0-2 6 0,-2 1 1 0,1-1 3 0,1-2 3 16,-1-2 5-16,0 1 4 0,-1 0 2 0,1-1 5 0,-2-2 5 0,0 2 8 15,-2-1 7-15,1-1 8 0,-1 2 8 0,2-1 5 0,-4 1 4 0,2-2 8 16,-1 4 9-16,-1-2 5 0,0 2 4 0,0 0 3 0,0 1 3 0,0 1 1 15,0 2-2-15,0 0-3 0,0 0-5 0,-1 1-8 0,1 1-5 16,0 0-10-16,0 1-10 0,0 1-12 0,0 1-12 0,0 0-11 0,0 0-11 0,0 0-9 16,0 0-9-16,0 0-6 0,0 0-5 0,1 0-3 15,-1 3-1-15,2-3 1 0,-2 3 1 0,1 0 3 0,1-1 1 0,1 3 6 16,-1-2 3-16,1 1 5 0,0 1 4 0,2 0 4 0,-2 0 5 0,3 0 0 0,-3 1 0 16,2 0-6-16,0-1-7 0,0 1-14 0,1 0-14 0,2-2-16 15,-2 1-21-15,-1-1-22 0,2 2-22 0,0-3-30 0,-2 1-33 16,3 0-41-16,0-1-47 0,-1-2-56 0,0 3-63 0,1-4-57 0,-3 0-54 15,3 0-26-15,-2 0-12 0</inkml:trace>
  <inkml:trace contextRef="#ctx0" brushRef="#br0" timeOffset="207322.3814">3795 15323 41 0,'0'0'307'0,"0"0"-31"0,0 0-30 16,0 0-30-16,0 0-28 0,0 0-26 0,0 0-23 0,0-3-25 0,0 3-15 16,0 0-13-16,0-2-11 0,0 0-6 0,0 1-7 0,0-1-6 0,-2 2-2 0,2-1-2 15,0 1-1-15,0 0 0 0,0-1 1 0,0 1 0 16,0-3 0-16,0 3 2 0,0 0 3 0,0 0 1 0,0 0 1 0,-2 0-1 0,2 0 0 15,0 0-1-15,0 0 0 0,0 0 2 0,0 0-2 16,0 0 2-16,-1 0-1 0,1 0 2 0,0 0-1 0,0 0 3 0,0-3 0 0,0 3 0 0,0 0 1 16,-2 0-1-16,2 0-1 0,0 0-2 15,0 0-2-15,-1 0-6 0,1 0-2 0,-2 0-5 0,0 0-7 0,2 3-6 0,-1-3-5 16,-1 0-8-16,2 3-7 0,-2-2-7 0,0-1-8 0,2 1-7 0,-2 1-5 16,1-1-3-16,-1 3-2 0,2-1-3 0,-2-1-1 0,1 1 1 0,1 0 0 15,-2 3 2-15,2-1 0 0,-1 1 3 0,-1 1 3 0,2 1 3 16,0-1 3-16,0 1 3 0,0 0 2 0,0-1 2 0,2 0 1 0,-1 1 0 15,-1-1 0-15,2-1 0 0,1 2-1 0,-1-2-3 0,1 0-1 0,1 1 0 0,-1-1-2 16,1-2-2-16,-1 0 0 0,0 0-2 0,0 0-2 16,0-1-1-16,2-1 1 0,-3 0-1 0,1-2 1 0,1 1 4 0,0-1 3 0,-1-1 5 15,0 1 2-15,0-2 4 0,-1 0 1 0,1-1 0 0,-1-1 3 16,-1 1 2-16,1-2 4 0,0 1 4 0,-1-1 2 0,-1 1 1 0,0 0 1 16,0-2-1-16,0 0-1 0,0 0-1 0,0 0 0 0,-1 1 0 0,-1 1 2 0,2-1 4 0,-2 2-2 15,2-2 1-15,-3 1-3 0,2 0-2 0,-1 0-1 16,0 0-1-16,2 1-3 0,-1 0 0 0,-1 0-2 0,2 2-1 15,-2-2-1-15,1 3-1 0,1-3-3 0,-2 1-2 0,1 1 0 16,-1-2 2-16,2 1-1 0,-2 1-1 0,1-2 1 0,1 1 0 0,-3 1 1 0,3-2-1 0,-1 1 1 16,-1 1-1-16,2-1 0 0,-2-1-2 0,2 0 0 15,-1 0-1-15,-1 2-1 0,2-2-1 0,-2-1-1 0,1 1 0 0,1-2-1 16,-2 2 1-16,-1-1 0 0,1 0-3 0,1 0 1 0,-1-1-1 0,-1 1 1 16,1 1-1-16,1 0 2 0,-3-2 2 0,2 1-1 0,-1 1-1 0,1 0 0 15,-1 0 0-15,1 1-1 0,1 0 0 0,-1 1-1 0,-1 1 0 16,1-1-1-16,1 1-1 0,-1 0-1 0,2 0 1 0,-2 0-4 0,-1 1-1 15,1-1-1-15,0 3-1 0,0-1 1 0,-1 1-1 0,0 1-1 16,0 1 1-16,-1-1 0 0,1 1 1 0,-2 2-1 0,2 2 2 0,-1-1 0 16,1 0 0-16,-1 0 3 0,1 1 1 0,0 2 2 0,1-1 0 0,1 1 0 0,-1-1 2 0,1 1 1 15,-1-1 0-15,2 1 1 0,0-2 2 0,0 1 1 0,2 1 0 0,-1-4 0 0,2 3 1 0,-1-3-4 16,1 1-1-16,-1-1-3 0,1 0-1 16,2-2-5-16,-1 1-1 0,1-2-4 0,-2 1-3 0,4-2-4 15,-3 0-4-15,1-3-5 0,1 3-4 0,1-3-8 0,-1-3-7 0,-1 1-5 16,3-2-5-16,-1 1-3 0,-2-3-5 0,3-2-1 0,-3 1 0 15,2-1 1-15,0-2 0 0,-2-1 1 0,1-2 3 0,-2 1 2 0,0-4 3 16,-2 3 6-16,1-4 4 0,-3-3 8 0,0 2 9 0,0-2 11 0,-1 0 15 16,-1 0 13-16,-1-2 9 0,0 4 12 0,-1-4 9 0,1 3 10 15,-2-1 11-15,0 2 8 0,0 0 8 0,1 2 9 0,-1 1 11 0,2 1 4 0,-2 2 4 16,2 0 1-16,-2 2-4 0,2 0-4 0,-1 3-7 0,1 0-6 0,1 2-7 16,-1-1-9-16,1 3-8 0,2-1-9 0,-1 2-8 0,-1-1-10 0,2 1-8 15,0 2-11-15,0 0-10 0,0 0-10 0,0 0-9 0,0 0-7 16,0 0-2-16,0 2-3 0,0 1 0 0,2 0-1 0,-1 2 3 0,-1 0 1 15,2 2 1-15,1 2 3 0,0 0 4 0,1 1 4 0,0 3 6 0,-1-2 7 0,2 3 6 16,-2 1 5-16,2 0 3 0,1 2 3 0,-1 0 1 16,3-2 2-16,-2 3 2 0,1 0 1 0,-1 1-2 0,3-3-7 0,-3 2-11 0,1-2-14 15,3 2-14-15,-1-1-19 0,-1-2-22 0,0 1-26 0,1-1-30 0,-1 0-39 16,2-1-43-16,-1-2-63 0,0 0-72 0,1 0-75 0,1-4-72 16,0 1-38-16,0-1-16 0</inkml:trace>
  <inkml:trace contextRef="#ctx0" brushRef="#br0" timeOffset="207969.6179">4106 15162 240 0,'-3'-4'520'0,"0"0"-18"0,1 1-34 16,-1-2-81-16,1 0-105 0,-1 2-68 0,0 1-52 0,1-1-34 0,-2 0-27 16,1 0-16-16,1 2-13 0,-1-2-14 0,1 1-13 0,1 1-11 0,-2-2-11 15,1 1-10-15,-1 0-6 0,1 1-4 0,-1-2 2 16,1 3-1-16,-2-1 3 0,2-1 1 0,1 2 0 0,-1-1 1 0,-1 1 1 15,1-2 1-15,-1 2 1 0,0 0 2 0,1 0-1 0,1 0 1 0,-1 0-3 16,-1 0-1-16,1 0-2 0,-2 0-2 0,2 2-3 0,-1-2 1 0,0 1-2 0,0 1 0 16,-1-1-1-16,1 2 0 0,0 2 0 0,-2-2 1 0,-1 3-1 15,3 0 0-15,-2 0 0 0,2 1 0 0,-2 2 1 0,2 0 1 0,-2 3-1 16,2-1 0-16,-3 1 1 0,3 1 2 0,-2 1-1 0,2-1 2 0,1 2 1 16,1-1 0-16,-1 1 0 0,2-1 1 0,2 1 1 0,-1-1-1 15,1-3-2-15,1 1-2 0,0 0-1 0,2-2-5 0,-2 0-1 0,3-2-4 16,-1 2-3-16,1-3-4 0,1-1-6 0,-1-2-7 0,3 1-7 0,-1-2-11 15,1-3-9-15,1 0-8 0,-2 0-9 0,4-3-8 0,-2-2-6 0,0-1-7 16,1-1-3-16,3 0-4 0,-4-5-4 0,-1 0-1 0,2-1-3 16,-1-2 1-16,-2-1 5 0,1 0 6 0,-3-4 9 0,-1-1 6 0,0 1 9 0,-2-2 10 15,-1-2 12-15,-2 0 15 0,0-2 17 0,0 1 19 0,-2-2 20 0,-1 3 19 16,-2-2 21-16,0 2 18 0,1 0 17 0,-4 2 13 0,3 1 13 16,-3 1 11-16,0 2 12 0,2 0 9 0,-2 3 8 0,2 2 0 0,-1-1-5 15,1 4-10-15,0-2-8 0,1 5-14 0,0-1-14 0,2 2-14 0,0 1-13 16,0-1-16-16,1 3-12 0,-1 0-17 0,3 2-16 0,-2-1-14 15,2 2-13-15,0 0-10 0,0 2-6 0,0 1-3 0,2 1-4 0,-2 2 0 16,3 2 0-16,-1 1 1 0,-1 0 3 0,3 4 3 0,0 1 3 0,0 1 7 16,0 3 5-16,4-1 7 0,0 3 2 0,-2 0 4 0,2 1 1 15,1 0 3-15,0 1 0 0,0-1 1 0,2 2-2 0,-3-1-6 0,2 2-8 0,0-2-12 16,0 2-12-16,-2-2-15 0,0 0-17 0,1 1-21 0,1-3-22 0,-2 0-30 16,1 0-34-16,-1-1-42 0,0-3-48 0,2 0-77 0,-1-1-88 0,-1-3-58 15,0 0-45-15,1-4-17 0,-1 0-4 0</inkml:trace>
  <inkml:trace contextRef="#ctx0" brushRef="#br0" timeOffset="208293.0483">4360 15115 285 0,'-7'-6'590'0,"2"2"9"0,2-1 0 0,-2 2-5 16,3-1-106-16,-1 1-155 0,2 0-107 0,-1 2-85 15,2-2-49-15,0 3-31 0,0 0-18 0,2 0-11 0,-1 0-9 0,2 0-11 0,1 0-11 16,-1 3-11-16,2-2-7 0,2 2-5 0,-2 0-2 15,1 1 2-15,1-1 0 0,1 2 2 0,-1-1 3 0,1 2 3 0,-1 0 1 0,-1 0 1 16,2 1-1-16,-2 0 0 0,-1 0-2 0,0 0 1 0,-2 1-1 0,2 1-1 0,-2-1 1 16,1-1-1-16,-2 1 1 0,1 1 3 0,-3-2 2 15,2-2 2-15,-2 4 2 0,0-4 3 0,0 2 5 0,0-3 7 0,0 0 7 0,0 1 7 0,0-3 9 16,0-1 8-16,-2 1 9 0,2-2 9 0,0 0 8 0,0 0 3 0,0-2 2 0,-1 1 1 16,-1-1-4-16,2-3-5 0,0 0-10 15,0-2-12-15,0 0-14 0,0-3-17 0,2 1-20 0,-1-3-22 0,2 0-26 0,2-1-24 16,-1-2-24-16,2 1-22 0,1-3-18 0,3 1-14 0,-2-1-14 15,3 2-13-15,-1 0-11 0,1-1-8 0,1 2-12 0,-1 1-13 0,1 0-8 0,0 3-9 16,-1-1-6-16,-1 3-7 0,2-1-1 0,-2 3 1 16,1 0-1-16,-3 1-4 0,0 2 2 0,-2 1 2 0</inkml:trace>
  <inkml:trace contextRef="#ctx0" brushRef="#br0" timeOffset="208609.4529">4686 14956 171 0,'0'0'282'0,"0"0"-2"0,0 0-5 15,0 0-9-15,0 0-6 0,-1 2-16 0,1-2-18 0,0 0-21 0,-2 1-24 16,2-1-23-16,0 0-22 0,0 0-21 0,0 2-22 0,0-2-19 15,0 1-18-15,0-1-15 0,0 3-15 0,0-1-9 0,0-1-8 0,2 1-5 16,-1 1-4-16,-1 0-1 0,2 0-1 0,-2 0-2 0,3-1 2 16,-2 2 0-16,1-4-1 0,-1 3-2 0,1 1 1 0,1-1-3 0,-1 0-3 15,1-1-5-15,2-1-4 0,-2 0-5 0,-1-1-5 0,1 0-5 0,1 0-2 16,-1 0-2-16,1-1-4 0,-1 0 1 0,0-1-2 0,0-1 1 0,-1 0 2 16,1-1 4-16,-1 1 8 0,-2-3 10 0,0 1 11 0,0 1 14 0,0-2 13 15,-2 1 13-15,1 1 12 0,-1-1 11 0,-1 2 11 0,0-2 11 16,-1 1 8-16,1 1 6 0,-2 1 7 0,1-1 2 0,-1 3 0 0,2-3-4 15,-3 3-8-15,1 0-8 0,0 3-8 0,-1-3-10 0,1 4-10 0,0-3-10 16,-1 4-8-16,1-1-8 0,0 1-7 0,-1-1-4 0,3 3-6 16,-2 1-4-16,2 1-1 0,0-1-2 0,1 2 1 0,2 0 0 0,-1 2 2 0,1-2-3 0,1 0-1 15,1 2-6-15,1-1-7 0,0 1-11 0,2-1-10 0,0-2-14 0,2 1-17 0,0 0-17 16,1-2-19-16,3 1-23 16,-2-3-24-16,3-3-35 0,0 2-39 0,-1-1-43 0,2-3-47 0,1-1-63 0,-1-3-68 15,1 0-35-15,0-1-16 0,0-4-8 0</inkml:trace>
  <inkml:trace contextRef="#ctx0" brushRef="#br0" timeOffset="208850.1028">4919 14832 460 0,'-4'-6'548'0,"-2"0"-14"0,1 1-68 15,-1 1-98-15,1-1-82 0,0 4-71 0,2-2-48 0,-3 1-39 0,3 2-26 16,-2 0-19-16,1 0-18 0,0 0-15 0,1 2-12 0,0 1-16 0,1 0-8 16,-1 1-9-16,1 1-4 0,1 1-2 0,-1 0-1 0,2-1 1 15,0 2 0-15,0 3 1 0,0-3-1 0,0 3-2 0,2-1-1 0,1 0-4 16,0 0-4-16,0 1-6 0,2-2-5 0,-1 4-4 0,0-4-3 0,2 0-5 15,-1 1-2-15,3 0-2 0,-3-1 1 0,1 1 1 0,0-2 1 0,-1 1 0 16,0-1 3-16,1-1 3 0,-2 1 3 0,0-2 5 0,1-1 2 16,-2 1 5-16,0 0 2 0,-1-2 5 0,-1 0 2 0,1-1 0 0,-2 2 3 0,0-1 0 15,0-2 6-15,0 1 3 0,0 1 5 0,-2-2 3 0,1 1 4 0,-3 1 4 16,1-1 1-16,0 2 3 0,-3-4 0 0,1 3-1 0,-1 1-8 16,1-1-10-16,-1 0-14 0,-2 0-17 0,3 1-23 0,-1-4-26 0,-2 4-34 15,3-3-37-15,-1-1-78 0,1 0-97 0,2 0-77 0,-2 0-67 0,2-1-39 16,0-3-25-16</inkml:trace>
  <inkml:trace contextRef="#ctx0" brushRef="#br0" timeOffset="209129.1539">5062 14711 515 0,'-5'-6'623'0,"1"4"3"15,-1-1-11-15,2-1-18 0,-2 3-133 0,2-3-194 0,-2 4-112 0,2 0-66 16,-3 0-37-16,3 2-20 0,-2 0-13 0,0 1-8 0,2 2-9 15,1 0-8-15,-1-1-5 0,0 2-4 0,1 1-4 0,-2-1-3 0,2 2-3 16,1-1-1-16,1 1-4 0,0 1-4 0,1-2-2 0,1 1-3 16,2 0-4-16,-2-1-1 0,3 0-2 0,-2 1-2 0,2-1-1 0,1 1 0 0,2 1-1 15,-2-2 4-15,-1 0 1 0,3 1 4 0,-1 0 5 16,0-2 5-16,1 1 4 0,-2-1 3 0,1 0 3 0,0-1 3 0,-2 1 3 0,-2 0 0 16,2-1 0-16,-3-1 1 0,1 1 7 0,-1 0 7 15,-2 1 8-15,-2-2 7 0,-1 1 5 0,-2 2 3 0,0-2 1 0,-4 1-2 16,-2 1-8-16,-2 3-16 0,-1-1-31 0,-2 0-40 0,-4 4-91 0,-1-1-115 0,0 2-102 15,-1-1-95-15,-1 1-51 0,-1-1-31 0,2 0-18 16</inkml:trace>
  <inkml:trace contextRef="#ctx0" brushRef="#br0" timeOffset="213169.1991">3589 15904 51 0,'-1'-3'240'0,"-1"1"-34"0,0 1-21 0,1-2-11 0,-1 3-12 16,1-1-10-16,-1 1-5 0,-1-3-3 0,1 3-5 0,1 0-7 15,1 0-7-15,-2 0-7 0,0 0-3 0,-2 0-3 0,4 0-4 0,-1 0-6 16,-1 0-7-16,2 0-4 0,-2 3-5 0,2-3-6 0,0 0-5 15,0 0-3-15,0 0-3 0,0 0-3 0,0 0-1 0,0 0-1 0,0 0 1 0,0 0-2 16,0 0-2-16,0 0 0 0,0 0-2 0,0 0-4 0,2 0-2 16,1-3-3-16,1 3-2 0,1-3-5 0,0 1-2 0,3-3-4 0,4 1-3 0,1-2-4 15,6-2-3-15,2 0-2 0,4-4-3 0,7 0 0 0,3-3-2 16,5-2-2-16,5 0-4 0,5-3-5 0,1-1-5 0,6 0-5 0,5 1-5 16,-1-4-5-16,5 0-10 0,-1 2-13 0,0 0-10 0,2-1-10 0,-3 0-8 15,1 2-8-15,-3 1-4 0,1 1-5 0,-4 0 0 0,-2 1-2 16,-2 1 1-16,-3 1 3 0,-4-1 5 0,-3 4 7 0,-4-1 6 15,-3 2 10-15,-2 2 5 0,-6-1 7 0,-4 2 3 0,-2 1 4 0,-4 1-2 16,-4 3 1-16,-2 0-5 0,-1-1-5 0,-4 0-15 0,-2 4-22 16,-3-3-36-16,0 4-44 0,-4 0-67 0,0 0-80 0,0 0-69 0,-4 0-66 15,-2 0-35-15,-3 3-19 0</inkml:trace>
  <inkml:trace contextRef="#ctx0" brushRef="#br0" timeOffset="213709.5869">2976 14562 117 0,'-2'1'518'0,"-1"-1"6"0,1 0 6 0,2 0-98 0,0 0-150 16,0 0-88-16,0 0-57 0,0 0-32 0,0 0-18 0,0 0-10 0,0 0-4 0,0 0-4 15,0 0-3-15,4 0-5 0,1 0-7 0,1-1-5 16,3 1-9-16,2-4-5 0,2 4-8 0,6-4-3 0,3 1-3 0,6-3-1 0,2 0-1 0,5 0-2 16,3-1-2-16,2-2-10 0,7-2-11 0,2 0-13 15,2-1-12-15,4 0-19 0,2-2-26 0,3-2-33 0,3 2-38 0,2-1-48 0,3-4-51 16,1 2-86-16,4-3-101 0,3 1-61 0,-3-4-41 16,1 0-15-16</inkml:trace>
  <inkml:trace contextRef="#ctx0" brushRef="#br0" timeOffset="215309.1109">13089 17301 351 0,'3'0'475'0,"-3"0"-20"0,0 0-35 16,0 0-91-16,0 0-116 0,0 0-71 0,0 0-49 0,0 0-27 15,0 0-16-15,0 0-7 0,0 0-1 0,0 1 2 0,-3-1 2 16,1 2 0-16,-1 0-1 0,0 0-1 0,-2 0-3 0,0 1-3 0,-4 0-1 0,1 1 0 16,-2-1 3-16,-2 3 2 0,-1-2 5 0,-4 3 4 15,1-2 6-15,-1 0 1 0,-2 2 4 0,-2-2 1 0,-1 1 1 0,0 0 0 0,-2-1-1 16,1 1-1-16,-3-2 1 0,0 1-1 0,0-1 0 0,1-1-1 0,-1 2-2 16,-2-3 0-16,1 1-2 0,2-1-2 0,-2 0-2 0,4-1-1 15,0-1-3-15,1 2 0 0,0-2-1 0,4 0 2 0,0-2-1 0,2 2 1 16,3-1-2-16,2-3-1 0,0 1-2 0,3-1-4 0,2 1-8 15,2-3-9-15,1 2-10 0,2-2-14 0,2-2-15 0,2 1-17 16,1-3-15-16,2-2-15 0,2 2-13 0,5-2-14 0,-2-1-13 0,3-1-11 16,2 0-8-16,1-1-5 0,-1-1-5 0,4 0 3 0,1-2 3 0,0 0 8 0,-1 2 10 15,2-2 12-15,-1-1 11 0,-1 0 12 0,1 0 10 0,-4 2 13 16,2-1 12-16,-3 0 10 0,1 0 9 0,-2-2 9 0,-1 2 11 0,-3 1 8 16,3 0 9-16,-4 0 6 0,-2 1 3 0,-1-1 5 0,0 1 4 15,-2 0 3-15,-2 1 5 0,-2 0 3 0,1 2 1 0,-2 0 3 0,-2-1 2 16,1 2 1-16,-1 2 0 0,-1-3-1 0,-2 5-2 0,0-3-3 15,1 4-2-15,-1 0-6 0,0-1-5 0,0 1-4 0,-1 3-8 16,1 1-4-16,-1-2-5 0,2 3-5 0,-3-1-5 0,2 3-5 0,-1 0-5 0,-2 0-2 16,4 4-6-16,-3-1-1 0,-1 3-3 0,2-2-2 15,-2 4-2-15,0 3 1 0,2-1-1 0,-1 4 0 0,-2 1 1 0,4 0 1 0,-1 3 0 16,-1 3 3-16,1 0 5 0,3 3 5 0,-2 1 6 0,2 1 6 0,0 3 4 0,1 0 5 16,2 3 4-16,0-1 3 0,0 2 4 0,0 2 3 15,2 1 4-15,1 1 3 0,2 2 3 0,-2-1 2 0,3 2-3 16,1 0-1-16,-1 1-1 0,2 1-2 0,1-2-4 0,-1 3-3 0,2-3-4 15,-2 0-10-15,3-1-8 0,-2 1-12 0,1-2-11 0,-1-1-13 16,-1-2-15-16,0 0-19 0,3-2-18 0,-5-1-21 0,1-1-26 0,-1-2-25 16,-1-1-26-16,-1-3-32 0,1 0-33 0,-2-2-70 0,1-1-85 0,-4-2-66 15,0-3-55-15,0-2-23 0,-4-1-8 0</inkml:trace>
  <inkml:trace contextRef="#ctx0" brushRef="#br0" timeOffset="216341.8493">13453 17016 393 0,'-2'-3'552'0,"2"0"-16"0,0-1-28 0,-2 3-92 0,2 0-121 0,0-2-78 16,0 1-54-16,0 1-33 0,0-1-19 0,0 2-12 0,0 0-5 0,0 0-8 16,0 0-11-16,0 0-14 0,0 0-17 0,0 0-16 0,0 0-15 15,0 0-11-15,0 0-9 0,0 0-8 0,-1 2-6 0,-1-1-3 0,2 1-1 16,-2 1 2-16,2-1 1 0,-3 2 4 0,2 2 6 0,-1-2 4 15,-1 4 5-15,-1 0 4 0,0 1 4 0,0-1 5 0,0 2 5 16,-1 3 5-16,-1-1 6 0,1 1 5 0,-2 2 1 0,0-1 1 16,2 2-1-16,-1-1-1 0,1 0-4 0,-1 0-2 0,0 2-3 0,1-2-2 0,0 0-2 0,0-2-2 15,2 1-1-15,-3-2-3 0,3-1-1 0,1 0 1 0,-1 0-2 16,0-4 1-16,1 0 2 0,2 0 2 0,-1-2 1 0,-1-1 3 16,1-3 2-16,1 3 5 0,0-1 5 0,0-3 3 0,0 0 5 0,0 0-1 0,1-3-2 15,1 3-6-15,-1-4-6 0,1-1-7 0,0 0-6 16,1-3-6-16,0 1-7 0,0-5-8 0,3 1-10 0,-3-2-10 0,2-2-11 0,0-2-8 15,1 0-11-15,-1-2-3 0,1 2 1 0,-1-5 3 16,-2 1 3-16,2 1 7 0,-2-1 5 0,2-1 7 0,-2 1 3 0,3 1 11 16,-3 0 9-16,2 0 12 0,0 2 11 0,-2 1 10 0,1 2 10 15,-3 1 8-15,2-1 8 0,1 3 7 0,0 0 7 0,-3 2 1 0,1 1 1 16,1 2-1-16,-1-1-3 0,-1 3-4 0,1 0-7 0,1 0-8 0,-3 3-7 16,4-1-9-16,-3 1-7 0,2 2-8 0,-1-1-10 0,1 1-7 15,1 1-7-15,0 1-5 0,1 1-6 0,-1-1-4 0,3 5 0 0,-1-1-2 0,5 1-1 16,-3 3 1-16,2 2 2 0,0 0 1 0,0 2 5 0,1 1 5 15,0 2 4-15,-1 0 5 0,-1 3 3 0,2 1 4 0,-3 1 4 0,2 0 6 0,-1 0 4 16,-1 2 3-16,2-1 4 0,-4 1 3 16,3-1 4-16,-2 1 3 0,-1-1-1 0,0 1 1 0,2-1 0 0,-3-1-4 0,0 1-5 15,-1 0-9-15,1-2-11 0,-2-1-15 0,3-1-17 0,-3 0-21 16,2-1-24-16,-3-2-27 0,3-1-32 0,-2-1-35 0,0-2-40 0,0 0-58 16,2-3-67-16,-2-2-82 0,0-1-94 0,0-1-44 0,1-3-21 15,-1 0-5-15</inkml:trace>
  <inkml:trace contextRef="#ctx0" brushRef="#br0" timeOffset="216542.7313">13403 17200 347 0,'-6'-2'643'0,"1"2"6"0,1 0 8 0,0 0 8 0,3 0-96 16,-1 0-147-16,2 0-113 0,0 0-95 0,0 0-63 0,2 0-47 0,-1-3-28 15,3 3-24-15,0 0-18 0,3-2-19 0,2 0-24 0,1 1-26 0,1-1-31 16,1 0-35-16,4-1-40 0,2 1-45 0,-1-1-51 16,5-1-55-16,0 0-90 0,2 2-110 0,-2-3-70 0,4 2-51 0,-3-3-23 0,2 1-5 0</inkml:trace>
  <inkml:trace contextRef="#ctx0" brushRef="#br0" timeOffset="216991.0234">14135 16890 520 0,'-2'-4'547'0,"1"4"-1"0,-2-3-6 0,0 3-107 0,1 0-159 0,-1-2-97 0,0 2-68 0,0 0-39 0,0 0-27 0,-1 0-14 16,-1 2-8-16,0-2-4 0,-2 0-4 15,1 3-6-15,-1-1-2 0,-3 0-5 0,2-1-3 0,-1 3-3 16,0-4-1-16,-2 3 0 0,1-3 4 0,2 0 2 0,-2 2 2 0,0-2 2 15,0 0 3-15,1 0 1 0,1-2 2 0,2 2 3 0,-1 0 2 0,0-3 1 0,0 1 3 16,3 0 3-16,0-1 1 0,0 1 2 0,0-1-1 16,3-1 2-16,-1 1 1 0,-1 0 1 0,2 1-1 0,-1 1 0 0,2 0-1 0,0-2-3 15,0 1-1-15,0 2-1 0,0 0-5 0,0-1-1 0,0 1-3 0,0 0-2 16,0 0-2-16,0 0-4 0,0 0-5 0,0 0-5 16,0 0-4-16,0 0-3 0,2 1-1 0,-1 1 0 0,2-2 3 15,-1 4 3-15,-1-1 5 0,3 3 5 0,-3-2 3 0,1 4 3 0,1-1 4 16,0 3 6-16,-1 0 5 0,-1 3 9 0,1 1 9 0,1 2 7 15,0 0 5-15,-3 0 2 0,3 4 2 0,-3 0-1 0,2 2-1 16,-2 0-1-16,0-1 0 0,0 4-1 0,0-3-1 0,0 2-3 0,1-2-3 16,-1-1-5-16,2 2-5 0,0-2-3 0,-2 0-4 0,1-2-2 0,1 1-4 15,-1-3-1-15,1 2-2 0,1-3-5 0,0-1-2 0,2-2-9 16,-1-1-10-16,1 0-12 0,3-2-15 0,-1-2-19 0,1 0-21 0,1-2-26 16,2-2-27-16,1 0-31 0,1-1-32 0,0-3-39 0,3-2-45 15,-2-1-57-15,2-1-68 0,0-1-61 0,1-2-58 0,-2-2-34 0,2-1-17 16,-3 0 1-16</inkml:trace>
  <inkml:trace contextRef="#ctx0" brushRef="#br0" timeOffset="217292.6429">14369 17079 217 0,'-3'-8'554'0,"-2"2"3"16,2-1-4-16,-2 1-85 0,2 2-126 0,-2-3-81 0,-1 4-57 0,3-2-36 16,-2 3-29-16,2 0-20 0,0 1-20 0,-2-1-18 0,2 2-17 15,-3 2-15-15,3-1-12 0,0 3-12 0,-2-1-13 0,0 2-7 0,0 2-6 16,2-2-3-16,0 4 1 0,-2 0 1 0,2 1 2 0,2 3 3 15,-3-1 3-15,1 0 3 0,1 2 2 0,2-1 1 0,-1 2 2 0,1-2 1 16,0 2-1-16,1-1 1 0,-1 1-1 0,2-2 0 0,1 1-2 0,1-2-2 0,-3 0-3 16,2 0-2-16,3-2-4 0,-3-1-3 0,2 0-4 15,0-1-5-15,2-1-6 0,-3-1-8 0,2-2-10 0,1-1-6 0,-1 1-7 16,1-3-3-16,-1-1-6 0,5 0-1 0,-3-1-2 0,0-3-1 0,1-1-2 16,-1-2 0-16,0 2 2 0,0-4 1 0,0-2 3 0,-4 0 5 15,1 0 7-15,0 0 5 0,-2-1 6 0,-1-1 4 0,-2-1 6 16,-2-1 2-16,1 1 4 0,-3 2 4 0,1-3 0 0,-3 2 3 0,-1 0 0 15,-2 1-1-15,1-1 1 0,-1 1-6 0,-1 2-9 0,1 0-13 0,-1 1-16 0,-1 1-23 16,2 2-25-16,-1 1-36 0,1 0-38 0,3-2-72 16,-3 4-86-16,3 1-69 0,1 0-59 0,-1 1-32 0</inkml:trace>
  <inkml:trace contextRef="#ctx0" brushRef="#br0" timeOffset="217659.4168">14535 16846 10 0,'-2'-6'615'0,"2"1"16"0,-1-2 15 0,-1 2 12 0,2-2-91 0,-1 2-143 15,1 2-96-15,0-1-76 0,0-1-51 0,1 1-38 0,-1 3-25 0,3-2-18 0,-1 0-19 16,1 1-18-16,1 1-18 0,-1-1-20 0,2 0-16 0,2 2-18 16,0 0-12-16,2 0-9 0,-1 0-6 0,5 0-4 0,-4 0-2 15,5 0 0-15,-3 2-1 0,1 0 2 0,0-2 2 0,-1 3 1 0,1-2 0 0,-2 1 1 0,-2 1 0 16,2-2 0-16,-1 0 1 0,-3 2 2 15,3 1-1-15,-5-1 2 0,4-1-1 0,-2 1 3 0,-1 1 2 0,0 1 2 0,-2-1 4 16,2 0 3-16,-2 3 2 0,1-2 4 0,0 4 1 16,-1-2 5-16,-1 3 2 0,-1 3 4 0,1-1 3 0,-1 2 0 0,-1 1 4 0,0 3 3 15,0 0 3-15,0 1 3 0,-1 2 0 0,-1 3 1 0,2 1 0 16,-1-2-1-16,1 4 2 0,-2 1-1 0,0-2-2 0,2 3-3 0,0-2 0 16,0 1-1-16,2 0-2 0,0-1-4 0,-1 2-2 15,2-1-6-15,-1-2-2 0,3 1-5 0,-2-2-5 0,0-2-5 0,0 1-6 16,-2-3-6-16,1 0-5 0,-2-3-4 0,-2 0-7 0,1-3-3 15,-5-1-12-15,1-1-13 0,-3-4-18 0,-2 2-23 0,-3-4-33 0,-4-1-35 16,-3 0-62-16,-3-2-70 0,-3-1-109 0,-5-3-127 0,-3 0-68 0,-4 0-37 0,-3-5-19 0,-6 0-12 16</inkml:trace>
  <inkml:trace contextRef="#ctx0" brushRef="#br0" timeOffset="222839.452">15433 16898 111 0,'-1'0'547'0,"-1"-3"10"0,2-1 10 0,-2 1-81 16,-1 1-128-16,2-1-91 0,-3-1-76 0,1 3-47 0,2-1-33 0,-3-1-20 0,-1 1-10 0,1 1-8 15,1 0-7-15,1 1-7 0,-1 0-10 16,0 0-13-16,-2 0-14 0,2 1-13 0,-2 0-8 0,2 2-8 15,-3 1-7-15,1-1-1 0,-1 2-3 0,-1 0-1 0,2 2-1 16,0 0 2-16,-2 0 2 0,2 1 0 0,0 1 1 0,1 0 2 0,-1-1 1 0,1 2 3 0,0 0 3 16,1-1 1-16,1 2 4 0,2-1 2 15,0 0 1-15,0 0 3 0,0 0 2 0,2 0 1 0,1-1-1 0,1 1 0 16,0-2 0-16,2 2-6 0,-1-3-7 0,2 1-7 0,-1-1-10 0,3-1-9 0,-1-1-11 16,2 0-11-16,0-1-10 0,0-1-9 0,0-1-8 0,0-2-7 15,3 0-6-15,-3 0-4 0,2-4-2 0,-2-1 1 0,1 0 5 0,-2-2 9 0,-1-1 7 16,0 0 9-16,-3-2 11 0,1-2 10 0,-3-1 10 15,-1 1 15-15,0-1 12 0,-2-2 13 0,-2 0 12 0,0 2 10 0,-1-2 9 0,-3 1 5 16,1 1 4-16,-1 1 0 0,1-2 2 0,-1 4 0 16,-2-1-1-16,3 1-3 0,-3 0-4 0,4 2-11 0,-3 0-16 0,1 2-21 0,1 0-23 15,1 1-24-15,0 2-24 0,1 1-26 0,2-1-28 0,-3 3-23 16,4 0-20-16,0 0-21 0,0 0-21 0,2 3-20 0,0 0-21 0,1 1-30 16,2 1-33-16,-2-1-20 0</inkml:trace>
  <inkml:trace contextRef="#ctx0" brushRef="#br0" timeOffset="223092.3162">15562 16895 202 0,'2'0'443'0,"1"0"1"0,0 0-28 16,-1 0-40-16,-2 0-38 0,0 0-36 0,0 0-35 0,0 0-30 16,0 0-30-16,0 0-30 0,0 0-24 0,0 3-21 0,2-3-23 0,-1 0-21 0,-1 0-22 15,4 2-18-15,-3 0-16 0,1 1-13 0,1 0-10 0,1 1-9 16,-1 1-5-16,2-1-4 0,-1 2-3 0,0 2 0 0,1-2 0 16,0 2 2-16,2 1 2 0,-2-1 2 0,0 3 3 0,0-2 2 15,-2 1 2-15,2-1 0 0,-1 2 1 0,-1-3 1 0,1 1 2 0,-1-1-2 16,-1-1 3-16,-1 2 2 0,1-4 4 0,-1 1 5 0,-1 0 7 0,0-3 7 15,0 0 12-15,0-2 12 0,0 3 7 0,0-4 2 0,0 0 1 0,-1-4 1 16,-1 2 0-16,2-1 1 0,-1-3 1 0,1-2-2 0,-2-1-3 16,0 1-5-16,2-4-13 0,0-1-15 0,0 1-23 0,0-1-27 0,4-2-22 15,-3 1-18-15,2-1-21 0,2 2-21 0,2-1-30 0,0 1-33 16,1 0-43-16,0 1-46 0,5 2-68 0,-2 0-78 0,0-1-77 16,3 2-77-16,2 1-37 0,0 3-14 0,0-1-1 0</inkml:trace>
  <inkml:trace contextRef="#ctx0" brushRef="#br0" timeOffset="223719.1174">16310 16617 418 0,'-1'-6'595'15,"-1"2"10"-15,2-1 10 0,-1 1-88 0,1 1-133 0,0-1-94 0,0 1-71 16,0 1-53-16,0 2-37 0,0 0-30 0,0 0-25 15,0 0-16-15,0 0-14 0,1 2-15 0,-1 1-13 0,2 1-14 0,-1 3-13 16,1-1-9-16,0 1-6 0,-1 4-3 0,4 1 0 0,-2-1 1 0,0 3 5 0,0 1 4 0,0 0 6 16,-1 3 6-16,1 0 0 0,-1 1 3 15,1-2-1-15,-1 4-4 0,-1-1-10 0,-1 1-12 0,0 1-15 0,0 0-18 0,0 2-20 16,-3-2-27-16,1 2-32 0,-1-2-39 0,-2 1-43 0,2 1-69 0,-2-3-80 0,1 0-79 16,-2 0-79-16,1-3-42 0,0-1-24 0,2-2-6 15</inkml:trace>
  <inkml:trace contextRef="#ctx0" brushRef="#br0" timeOffset="223892.3331">15988 16902 506 0,'-9'-4'575'0,"2"1"2"0,2 1 3 16,0 0-98-16,2 1-150 0,0-1-108 0,1 0-86 0,2 2-54 0,0 0-36 15,2 0-20-15,1 2-10 0,2 0-7 0,3-1-5 0,0 3-14 16,4-1-16-16,1-1-20 0,3 3-22 0,2-2-25 0,0 0-24 0,4-1-23 0,1 2-22 0,2-3-34 15,0 1-39-15,0-2-38 0,2-2-40 16,0 1-48-16,-3-3-53 0,1 1-23 0,1-2-10 0</inkml:trace>
  <inkml:trace contextRef="#ctx0" brushRef="#br0" timeOffset="224522.4296">16476 16666 249 0,'-5'-15'446'0,"1"-1"-19"0,-1 2-33 16,2 1-42-16,-2 0-44 0,2 1-33 0,-2 2-29 0,2 0-27 0,0 1-30 15,-2 3-25-15,4 0-24 0,-1 1-21 0,1 1-24 0,-1 1-22 0,0 1-20 16,2 1-18-16,0 1-16 0,0 1-13 0,0 3-12 15,0 0-8-15,-1 3-8 0,1 1-4 0,-2 2-1 0,2 2-1 0,0 1 0 0,0 4 3 16,0 1 4-16,0 2 6 0,0 0 6 0,0 2 3 16,0 0 1-16,-2 2 3 0,2-1 1 0,0 1 0 0,-1 1-1 0,-1-2 2 0,2 2-1 15,-1-1 2-15,-1-2 2 0,2 1 1 0,-2 0 2 0,2-3-1 16,-1-1 1-16,-1-1 0 0,2 0 0 0,0-3 2 0,0-1 2 0,0-2 3 16,0-2 4-16,0 0 4 0,0-2 6 0,0-2 3 15,2-1 3-15,-1 0 3 0,-1-2 1 0,2-1-2 0,1-2-6 0,0 0-5 16,2-2-9-16,0-3-9 0,3 1-9 0,0-3-6 0,0-1-5 15,1-1-5-15,4-2-4 0,-2-1-7 0,1-3-3 0,1 2-4 0,0-1-3 0,-1 1 5 16,-2 0 7-16,2-1 10 0,-2 2 10 0,0-1 13 0,-1 3 11 16,-3 3 6-16,1-2 4 0,-1 4 2 0,1-2 1 0,-4 2-2 15,1 2-3-15,-1-1-3 0,-1 3-2 0,-1 1-1 0,1 0 0 0,0 0-3 16,-1 3-3-16,-1 2-1 0,4-1-5 0,-3 2 0 0,-1-1-3 0,3 3 0 16,-1 2 0-16,0 0 4 0,-1 3 5 0,1-2 5 0,0 1 3 0,2 1 2 15,-3 1-2-15,2 1 1 0,-1-3 1 0,0 2-1 0,1-1 0 0,0 0 0 16,0-1-2-16,2 0-1 0,-2-1-1 0,3-1-7 0,-1-3-9 15,3 3-10-15,-3-3-11 0,4-1-13 0,-1-1-13 0,0-2-16 0,3-1-16 16,2 0-17-16,-2-2-19 0,3-2-14 0,0 0-14 0,2-3-8 16,-1-1-7-16,2-2-2 0,-1 0 1 0,-1-3 1 0,1-1 2 0,2-1 5 15,-4 1 9-15,2-2 10 0,-4 1 16 0,2-3 18 0,-1 0 17 0,0 1 20 16,-5 0 22-16,1 0 19 0,-1 1 18 0,0-1 16 0,-3 2 15 16,-1 1 15-16,0 1 16 0,-3-1 16 0,1 0 13 0,-2 4 8 0,0-1 5 15,-2 1 4-15,1 1 1 0,-1 1-4 0,-1 0-6 0,0 1-10 16,-1 1-7-16,1 1-9 0,-3 0-6 0,3 0-10 0,-2 2-9 0,0-2-9 0,2 3-7 15,-2-2-8-15,2 2-3 0,-3 0-4 0,3 2 1 16,-2-2 0-16,2 3 0 0,-2-2 1 0,-1 2 2 0,1 2 2 0,-1-2 1 0,0 2 4 16,-1 1 4-16,2 0 1 0,-1 2 4 0,-2-2 1 15,2 4 2-15,0-3-1 0,-1 5 0 0,1-2 0 0,0 0 1 0,1 1-2 0,0 1-1 16,0-1-1-16,0 1 0 0,1 0-3 0,3 2-1 0,-3-2-2 16,4 2 0-16,0-3 3 0,0 1-1 0,4 0 3 0,1 0 1 0,0-1-2 15,3-1-2-15,0 3-8 0,5-4-9 0,0-1-20 0,4 1-20 0,0-2-25 16,4 1-28-16,1-5-35 0,3 2-38 0,-1-2-61 15,6-3-75-15,0-1-97 0,0-2-110 0,2-2-62 0,1 1-39 0,-1-2-16 0,2-1-5 0</inkml:trace>
  <inkml:trace contextRef="#ctx0" brushRef="#br0" timeOffset="225175.7666">17748 16803 130 0,'0'-5'513'0,"2"2"-16"16,-2-1-30-16,0-2-84 0,0 1-111 0,0 1-65 0,0-1-43 0,-2-1-28 0,2 2-18 0,-1 0-12 15,-1-1-7-15,-2 1-7 0,2-3-6 0,1 4-8 16,-2-2-10-16,-1 3-9 0,1 0-13 0,0-1-9 0,-2 1-8 15,0 1-7-15,-1 1-7 0,0 0-5 0,-1 1-3 0,-1 3-1 16,-1-1-2-16,1 2 0 0,-1 0-1 0,1 2-1 0,-3 0-1 0,1 1-1 16,-2 3 2-16,2 0 0 0,1 0 0 0,1 4 1 0,-5-2 3 0,5 0 0 15,0 4-1-15,1-2 1 0,0-1-2 0,2 1-1 0,2 2-2 0,-2-2 0 0,4 0 2 16,-1 1 2-16,2-2 0 0,2-1 2 0,-1 0 0 16,4-1-1-16,-2-2-3 0,2 0-3 0,0-2-5 0,2-1-5 0,0-2-7 0,-1 0-5 15,4-2-7-15,-1-2-6 0,-1-1-5 0,2-2-1 0,1 0-3 0,-2-4 1 16,2-1 2-16,-1 0 1 0,-1-2 3 0,-1-1 3 15,5-3 4-15,-7 2 5 0,2-2 8 0,-1-3 8 0,-1 3 8 16,1-2 10-16,-2-2 8 0,0 3 9 0,-2-2 9 0,1 3 8 0,-1-1 9 16,-2 1 9-16,1 2 9 0,1 1 5 0,-2 3 6 0,-1-1 0 0,0 1 0 15,0 0-2-15,0 2-2 0,0 3-9 0,0-1-9 0,0 0-14 0,0 1-16 16,0 2-14-16,0 0-13 0,0 0-11 0,0 2-10 0,0 1-6 16,0 1-4-16,0 0-2 0,0 3 1 0,0 0 2 0,0 3 1 0,2-1 4 15,-1 1 4-15,-1 0 7 0,2 2 6 0,-2 0 1 0,2 0-2 16,-1 0-4-16,-1 0-9 0,4 2-8 0,-3-2-12 0,1 1-14 0,1-3-16 15,-1 2-15-15,-1 0-18 0,2-4-19 0,-1 3-24 0,2-2-18 16,-1-2-19-16,-1-1-13 0,1-1-11 0,1-3-22 0,-1 1-32 0,0-1-22 16,0-2-17-16,0-2-8 0,3-1-4 0,-1-2 7 0,-2-3 11 15</inkml:trace>
  <inkml:trace contextRef="#ctx0" brushRef="#br0" timeOffset="225639.0776">17856 16837 46 0,'4'-14'289'0,"-3"-1"18"0,1 1 14 0,0 1 4 0,-2 2 0 15,2 1-14-15,0-1-17 0,-2 3-22 0,1 0-21 0,-1 1-25 0,2 1-25 16,-1 2-28-16,-1 1-27 0,2-2-24 0,-2 2-25 0,2 2-22 15,-1-1-24-15,2 2-18 0,-1 2-17 0,1-1-14 0,1 2-12 0,-1 2-6 16,3 1-5-16,-2 1-2 0,1 0 1 0,2 1-1 0,-1 3 2 16,0-1 3-16,-1 2 6 0,0 2 3 0,1-1 1 0,-3 1 1 0,2 1 0 0,-2 0 0 15,0 0 1-15,0 1-1 0,-1-1 0 0,-1-1-1 0,-1 1 0 16,0-2 2-16,0 0 0 0,0-1 0 0,0 0 2 0,-1-2 3 16,-1-2 3-16,2 0 9 0,-1 0 11 0,-1-2 10 0,2-2 14 0,-3-2 13 0,0 1 10 15,3-2 6-15,-1-1 5 0,-1-1 4 0,0-2 3 0,1 0 1 16,-1-4 0-16,2 0-2 0,-1 0-5 0,1-2-12 0,0-1-18 0,0-2-19 15,1-3-23-15,1 0-22 0,-1 2-18 0,3-3-14 16,-1 0-12-16,1 0-12 0,2 0-9 0,-1-1-7 0,0 3-9 0,2-1-3 16,2 1-6-16,-3-1 0 0,2 3-1 0,0 0 2 0,1 2 2 15,-1 1 4-15,0 2 5 0,1-1 3 0,1 3 5 0,-2 0 5 0,4 0 4 0,-3 3 4 16,0 0 5-16,-1 1 4 0,3 2 5 0,-1 1 5 0,-1 0 6 16,0 3 7-16,1 0 4 0,-2-1 6 0,4 4 5 0,-3-3 2 0,-1 3 5 15,-2 1 2-15,3 1 5 0,-1 0 2 0,-1 0 4 0,-3 1 3 0,1 1 3 0,0 0 4 16,-1-2 3-16,0 2 4 0,-3 0 4 0,2 0 3 15,-3 0 5-15,2-2 4 0,0 2 5 0,-2 1 3 0,0-3 4 0,-2-1 3 0,0 2 1 16,2-4 4-16,-1 2 1 0,-1-2 6 16,2-2 1-16,-1-1 6 0,1 1 6 0,-2 0 4 0,0-2 6 0,2-1 7 0,-1-1 7 15,-1 0 8-15,2-1 6 0,0 0 2 0,0-1-1 0,-1 0-2 0,1-2-4 0,-3-2-4 16,1 1-6-16,2 1-9 0,0-4-10 0,2 0-14 16,1-3-17-16,-2 2-23 0,2-3-26 0,1 1-26 0,-1-2-30 0,2 0-23 0,1-2-20 15,3 1-26-15,-1-1-25 0,0 0-24 0,5 1-22 16,-4-1-22-16,3 1-21 0,1 1-23 0,0 0-23 0,1 0-25 0,1 2-25 15,0-1-40-15,0 1-48 0,0 2-23 0,1 1-12 16</inkml:trace>
  <inkml:trace contextRef="#ctx0" brushRef="#br0" timeOffset="226489.5">18682 16710 328 0,'0'0'487'0,"0"-2"-40"0,-2 0-59 0,0 0-60 0,1 0-60 0,-3 1-44 0,1-2-35 0,0 1-24 16,-2-1-17-16,0 0-15 0,-1 1-12 15,0 1-13-15,0-1-13 0,-2 2-11 0,-2-2-8 0,1 2-6 0,-1 0-8 0,-1 0-8 0,0 2-6 16,0-1-4-16,-1 1-5 0,0 3-6 16,1 0-5-16,-1 1-3 0,0 0-6 0,0 3-3 0,1-2-5 0,1 3-3 0,-2-1-4 15,2 3-6-15,2-1-1 0,-1 0-3 0,1 1 0 0,0 1-1 0,1-1 1 0,0 2 1 16,2-1 1-16,2-1 1 0,0 2 1 16,1-2 1-16,1-2 2 0,1 2 0 0,0-2-1 0,1 1-1 0,1 0 0 0,1-2-2 0,0-2-1 15,0 0-5-15,3-2-5 0,-1 0-6 16,2 0-8-16,1-5-9 0,-2 4-7 0,3-4-6 0,-1 0-6 0,2-4-5 15,2 4-3-15,-2-7-3 0,1 2-3 0,1-2 1 0,0-2 3 16,0-1 3-16,-1-1 6 0,-1-1 5 0,2-2 8 0,-4 2 8 0,0-4 8 16,0 1 12-16,1 0 15 0,0-1 18 0,-5 0 17 0,1 3 16 15,1-2 18-15,-3 3 11 0,1 1 9 0,-1-1 8 0,-2 3 4 0,3 2 3 0,-4-1 0 16,1 3 1-16,-1 0-2 0,0 0-8 0,0 3-10 0,0 0-17 16,0 1-17-16,0 1-15 0,0 0-14 0,0 0-11 0,0 1-10 15,0 2-7-15,0 2-4 0,-1-1-2 0,1 2-3 0,-2 0 0 0,0 1 1 16,-1 3 3-16,2-1 3 0,-1 1 5 0,0 2 2 0,-1-1 4 15,3 0 0-15,-3 1-1 0,3 0-2 0,0 0-4 0,0-2-4 0,0 0-6 16,0 1-9-16,0-3-9 0,3 2-9 0,0-3-14 0,-1 0-11 0,1 0-15 16,0-1-16-16,2-2-16 0,0 1-16 0,1-2-12 0,0-2-10 15,2 1-3-15,0-2-3 0,1-2 5 0,0-1 8 0,0-2 9 0,3 0 9 16,-2-1 16-16,0-1 16 0,1-2 22 0,0-1 21 0,-1 0 23 16,-1-2 22-16,0 0 26 0,1 0 28 0,-2 2 20 0,-1-2 22 0,2 2 18 15,-5 0 15-15,3 1 15 0,-1 0 11 0,0 1 6 0,-3 1 3 0,1 1-2 16,-1 2-4-16,0-1-6 0,-1 1-8 0,-1 1-14 0,1 1-18 15,-1 0-18-15,-1 2-22 0,0 0-18 0,0 0-17 0,2 0-15 16,-2 2-12-16,2 0-11 0,-1 1-7 0,-1-1-3 0,2 5-2 0,0-3 0 16,-2 5 2-16,2-2 2 0,0 2 1 0,1 0 3 0,-1 2 1 0,-1-1-4 15,2 1-3-15,1-2-7 0,-3 2-6 0,4-1-9 0,-2-1-7 0,3 0-8 16,-1-1-10-16,0 0-11 0,1-1-11 0,1-2-11 0,0 2-11 0,1-5-7 16,0 1-5-16,2-1 3 0,1 0 5 0,-2-4 8 0,3 0 9 0,-2-3 10 15,3 2 10-15,-1-2 11 0,-2-4 12 0,1 1 14 0,0-2 14 16,-1-2 17-16,-1 1 20 0,1-2 18 0,-4 1 19 0,2-4 18 15,-2 2 16-15,-1 0 14 0,0 0 11 0,-1 0 10 0,0 0 12 0,-3 1 9 0,1 2 5 16,-1 2 3-16,-1 0 1 0,2 2-4 0,-2 0-8 16,0 0-13-16,0 2-13 0,0 2-19 0,0 1-18 0,0 2-16 0,0 0-14 0,-2 0-15 15,2 2-16-15,-3 3-10 0,2 2-14 0,-1 0-5 0,-1 2-5 0,0 3-3 16,-2 3 0-16,0 1 2 0,2 3 1 0,-2 0 4 16,1 3 3-16,0 2 2 0,0 1 4 0,-1 3 4 0,2 4 4 0,0-1 3 0,1 3 2 0,1 2 4 15,1 1 3-15,0 3 3 0,0 0 2 0,1 2 3 16,2 2 2-16,2-1 4 0,0 2 3 0,-1-2-1 0,1 3-1 15,2-2-1-15,-3-3-3 0,1 0-2 0,1-2-2 0,-3-5-2 16,1-1-1-16,-3-4 3 0,2-4 3 0,-3-2 5 0,0-5 7 0,0-1 3 16,-3-5 1-16,0-5 1 0,-2-3 0 0,-2-4-1 0,-1-3 1 0,-2-3-6 15,-1-4-3-15,0-2-9 0,-2-7-15 0,-1 0-16 0,3-6-17 0,-1-1-21 16,-3-1-20-16,4-2-19 0,-1-3-16 0,2-1-18 0,0-1-23 0,1 1-25 0,1 1-25 16,3 0-31-16,2 1-33 0,1 1-42 0,2 0-49 15,0 1-69-15,4 1-77 0,0 0-41 0,5 3-21 0,0 1-8 16</inkml:trace>
  <inkml:trace contextRef="#ctx0" brushRef="#br0" timeOffset="227075.89">17654 17399 49 0,'-3'-4'575'0,"1"1"8"0,2 0 6 0,-1 0-58 16,1 0-89-16,0 1-99 0,0 2-103 0,0 0-62 0,0 0-41 0,1-1-30 0,-1 1-24 15,0 0-18-15,2 0-16 0,1 1-15 0,-2 1-14 0,2 1-11 0,1 2-9 0,0-2-6 0,0 2-3 16,1 2-1-16,-1 2 1 0,2-1 2 16,-1 1 3-16,1 1 2 0,-1 0 5 0,0 2 3 0,-2 0 3 15,3 2 0-15,-1-1 0 0,-2 2-2 0,1-2 1 0,-1 2 0 0,-2 0 0 16,1-1 0-16,0 1 0 0,-2-3 0 0,0 2 0 15,0-4 1-15,0 0 1 0,0 2 3 0,0-5 4 0,0-1 4 0,0 0 5 0,0-2 2 16,0 1 2-16,0-4-4 0,0-1-7 0,0 0-9 0,1-1-11 0,-1-4-9 0,2 1-10 16,-1-3-9-16,1-3-11 0,2 0-13 15,1-2-12-15,-2-3-12 0,2 0-11 0,2-1-5 0,-3-1-4 0,4-2 6 16,-2 2 8-16,-1 0 14 0,2 0 16 0,-1 3 16 0,2-1 15 0,-2 1 13 16,-1 2 14-16,0 2 11 0,-1 0 9 0,2 1 6 0,-2 4 5 15,-1-2 1-15,0 3 2 0,0 3-1 0,0-2-2 0,1 3-3 0,-1 0-6 16,0 0-6-16,1 3-4 0,0 1-5 0,0 1-3 0,0 0-1 15,0 3-1-15,1-1 1 0,0 5 3 0,3-2 1 0,-2 1 3 0,1 2 1 16,-3-1-1-16,3 5-2 0,0-4-5 0,-2 3-11 0,3-1-8 16,0-1-12-16,0 3-13 0,-2-3-16 0,2 1-18 0,0-1-18 0,1-2-19 15,-1 0-28-15,0-4-30 0,3 2-33 0,-1-3-31 0,1-1-41 0,1 0-45 16,-2-3-48-16,5-2-46 0,-3-1-31 0,1 0-20 0,1-2-1 16</inkml:trace>
  <inkml:trace contextRef="#ctx0" brushRef="#br0" timeOffset="227408.0297">18264 17498 87 0,'0'-10'484'0,"-2"-2"-7"15,1 2-20-15,-4 0-42 0,2 2-52 0,-2-2-49 0,0 4-47 16,1-3-43-16,-3 4-39 0,1-2-28 0,-2 2-25 0,2 3-18 0,-4-1-17 16,1 0-17-16,3 3-17 0,-2 0-15 0,-2 0-13 0,-1 3-11 0,1 0-11 15,2-1-6-15,-2 3-6 0,0 4-3 0,0-2-2 0,1 1 2 16,1 2 0-16,0-1 1 0,-1 3 2 0,1-2 0 0,2 4 1 0,1-2 2 16,0-1-1-16,-1 3-1 0,5-2 0 0,-3 0-3 0,4 2-2 0,0-4-2 15,0 2-1-15,2-1-4 0,0-3-5 0,2 2-6 16,1-3-6-16,-2 1-6 0,2-3-5 0,-1 0-5 0,5-1-4 0,-4-1-5 15,3-1-5-15,-1-2-4 0,1-2-2 0,1 2-2 0,-1-3-3 0,0-2 3 0,0-4 5 16,1 2 6-16,-1-1 8 0,0-2 7 0,1 0 8 16,-4-1 11-16,0-1 10 0,0 0 14 0,-2 0 17 0,0 1 17 0,1 0 18 15,-3-1 17-15,2 2 16 0,-2 0 10 0,-1 3 6 0,0 0 3 0,0 0 2 16,0 3-2-16,0 0-3 0,0 1-9 0,0 0-7 0,0-1-11 0,0 4-14 16,0 0-16-16,0 0-17 0,0 0-14 0,0 0-12 0,0 4-8 15,0-1-7-15,0 0-4 0,0 0-1 0,0 2 0 0,2 2 0 0,-2 2 2 16,0-1 0-16,2-1-1 0,-1 3-5 0,-1 1-8 0,4-1-10 0,-4 2-17 0,1-2-20 15,-1 2-23-15,3 1-29 0,-3-3-30 0,4 2-29 16,-3-1-43-16,1-1-47 0,-1 0-66 0,1-1-73 0,1-1-54 0,-1 0-45 0,1-1-20 16,-2-2-11-16</inkml:trace>
  <inkml:trace contextRef="#ctx0" brushRef="#br0" timeOffset="227943.7175">18270 17454 6 0,'2'-5'510'0,"-2"1"3"0,0-1-32 15,0 2-45-15,0 2-82 0,0 1-100 0,0 0-68 0,0 0-57 0,1 1-31 0,-1 0-20 0,2 3-14 16,-2 0-12-16,3-1-9 0,-1 2-9 16,-1 1-7-16,1 3-5 0,1-2-5 0,-1 0-3 0,1 5 1 0,-2-2 2 0,1 0 0 15,-1 2 0-15,1-1-1 0,0 0-1 0,-2 1 0 0,0 0-2 0,0 0 0 0,0-1-2 16,0 1 0-16,0 0 0 0,0-1 1 0,0-2-2 16,-2-1 0-16,0 1 0 0,2-4 0 0,0 1 1 0,0 0 2 0,0-3 0 0,0 1 3 15,0 0 4-15,0-3-2 0,0-1-4 16,0 0-5-16,2-1-7 0,0-3-3 0,-1 0-4 0,1-2-6 0,1 0-8 0,0-2-10 0,2-1-12 15,0-3-7-15,2-1-8 0,-2 0-10 0,3-1-8 16,0 0 1-16,1-2 5 0,0 3 11 0,-1-1 10 0,1 1 9 0,-1-1 7 16,0 4 12-16,0-1 15 0,-1 1 15 0,1 2 15 15,-3 1 11-15,2 1 7 0,-3 0 6 0,2 3 7 0,-2 0-1 0,-1 1 0 0,-2 1-4 16,3-1-7-16,-3 2-2 0,-1 2-3 0,2-1-2 0,-1 2-3 16,-1 2-4-16,2-1-6 0,-2 2-1 0,2 0-1 0,-1 3 0 0,-1-2 1 15,0 5 1-15,0-2-1 0,0 0 2 0,0 2-1 0,0 2 0 0,-1-2-3 0,-1 0 0 16,2 2-4-16,-2-1-3 0,1-2 1 15,-1 3-2-15,1-3-2 0,1 1-1 0,-2-2-1 0,0-1 0 0,2 0 2 0,0-3 1 0,0 0 3 16,0-1 2-16,0-1 2 0,0-1 3 16,2-2-1-16,0-1-3 0,1-1-3 0,0 0-2 0,0-2-4 0,2-2-4 0,4-1-2 0,-2-1-5 15,-1-4-4-15,2 1-6 0,1-2-9 0,1-2-7 0,0 1-6 0,0-2-1 0,1 0 2 16,-1-2 6-16,2 2 8 0,-3 2 9 16,0-1 9-16,0 1 10 0,-1 0 10 0,0 5 8 0,-1-1 9 0,0 1 10 0,-2 1 8 15,-2 2 4-15,2 0 2 0,-2 3-2 0,-1-1-7 16,0 1-5-16,-1 2-9 0,-1 0-6 0,0 0-7 0,3 3-7 0,-3-1-5 15,2 2-7-15,-2 1-5 0,3 1-4 0,-2 1-1 0,-1 0-1 16,2 3 2-16,0 0 0 0,-2 0 2 0,1 3-4 0,-1-1-8 16,0 1-10-16,0 1-16 0,0-2-18 0,0 1-19 0,0 2-27 15,0-1-27-15,0-2-32 0,0 0-34 0,0 0-39 0,0-2-43 0,0-1-56 0,2 0-63 16,-1-1-65-16,3-4-65 0,0 0-29 0,0 0-8 0</inkml:trace>
  <inkml:trace contextRef="#ctx0" brushRef="#br0" timeOffset="228291.8045">18764 17490 428 0,'-2'-4'598'0,"0"-1"6"0,1 3-19 16,-1-1-34-16,2 1-104 0,-2 1-141 0,2 1-93 0,0 0-70 0,0 0-44 15,0 0-28-15,0 0-20 0,0 3-16 0,0 0-14 0,0-1-12 16,0 3-8-16,0 0-9 0,0 2-5 0,0-2-5 0,2 2-3 0,-2 1-2 16,3 0-2-16,-1-1 0 0,0 1-3 0,-1-1-2 0,2 1-7 0,1-1-6 15,0 0-7-15,1-2-6 0,-1 0-7 0,0 0-5 0,1 0-3 0,-1-3-1 16,1-1 1-16,1 1 2 0,1-2 3 0,-3-2 3 0,3-1 7 15,-1-1 6-15,2 0 11 0,-2-3 9 0,1 2 10 0,-3-4 8 0,1 1 6 16,1-1 8-16,1 0 7 0,-4-2 9 0,0-1 8 0,-1 2 9 0,-1-1 11 16,1 1 11-16,-2 2 7 0,0-2 5 0,0 1 6 15,-2 1 1-15,2 2 3 0,-1 1 0 0,-3-2-2 0,1 2 1 0,-2 2-2 0,0-1-2 16,1 3-6-16,-1 1-5 0,-1 0-8 0,0 0-9 0,-1 1-7 16,0 3-8-16,-1-1-4 0,1 4-4 0,-1 0-3 0,1 1 0 0,0 1-1 15,-1 0 0-15,2 1 1 0,1 3-1 0,-1-1 0 0,1 1 0 0,4 0 0 16,-3 1 2-16,4-1 2 0,2 1 2 0,0-1 1 0,2 1 2 15,1-1-2-15,4-1-6 0,3 0-12 0,1-1-17 0,2-3-27 0,5 2-34 0,1-3-41 16,6-2-46-16,3-1-99 0,3-2-127 16,6-2-95-16,4-3-82 0,5-2-45 0,3-2-30 0,2-2-14 0,6-3-8 0</inkml:trace>
  <inkml:trace contextRef="#ctx0" brushRef="#br0" timeOffset="230469.5328">17134 17950 298 0,'0'0'571'0,"0"0"11"0,0 0 10 0,0 0-68 16,0 0-107-16,0 0-89 0,0 0-81 0,0 0-55 0,0 0-42 0,0 0-26 15,0 0-18-15,0 0-12 0,0 0-10 0,0 0-12 0,0 0-13 0,-2 2-15 16,2-2-15-16,0 0-12 0,-1 1-11 0,1-1-11 0,-2 2-6 16,2-2-5-16,-1 3-3 0,1-1 0 0,-2 0 0 0,0 1 2 15,2 0 3-15,-3 3 4 0,2 0 5 0,-3 0 2 0,-1 3 7 0,2 0 1 16,-3 2 3-16,2 1 3 0,-3 1 2 0,2-1 1 0,-1 2 3 0,-2 1 1 0,4-1 1 15,-3 1-1-15,1 2-2 0,-1-2-1 0,0-1-1 16,0 3 1-16,2-3-1 0,1 3-1 0,-1-2 2 0,0-1-1 0,-1 1 2 0,1-3-1 16,2-1-2-16,0-1 0 0,0 0-1 0,1-2-2 15,0-1-1-15,-1 2 0 0,3-5-1 0,-1 0 0 0,1 1-1 0,-2-1-1 0,2-3-1 16,0 1-2-16,0-2 1 0,0 0-7 0,0 0-6 0,0-2-9 0,0-1-11 16,0-2-9-16,0 0-8 0,0 0-8 0,2-4-7 0,-2 0-7 0,1-2-5 15,2-1-3-15,1-2-4 0,-3-2-2 0,4 1-4 0,-2-3 3 16,4 0 5-16,-1-2 10 0,0 1 8 0,0-2 10 0,1 0 9 15,-1 2 7-15,5-3 6 0,-3 3 8 0,0-1 8 0,1-1 6 0,1 2 8 0,0 1 7 0,0 1 9 16,-2 0 6-16,2 1 6 0,-2 2 8 16,1 0 9-16,-1 1 4 0,0 3 4 0,1-2 5 0,-2 2 4 0,-1 3 3 0,1-2-3 15,-3 4-2-15,2-1-4 0,-2 2-5 0,-1-1-6 0,0 2-6 16,-1 2-9-16,-1 0-6 0,2 1-9 0,-1 1-5 0,0 0-4 0,-1 2-4 16,3 2-3-16,-3-1 0 0,3 2 0 0,1 2 2 0,-2 0 3 15,1 2 3-15,0 4 5 0,-2-1 4 0,3 0 4 0,-2 4 3 0,1-1 1 16,0 3 0-16,-3 0-2 0,2 2 0 0,1-1 1 15,-1 2-1-15,2 0 0 0,0-1-1 0,-2 4-2 0,1-5-1 0,1 3-2 0,-2-1-1 16,2 0-1-16,-2-1-2 0,4-1 2 0,-3 2 0 0,2-5 2 0,1 3-1 16,-1-4-1-16,-1-1-4 0,1 2-2 0,2-4-7 0,-2 1-6 15,2-2-9-15,0-3-11 0,0 1-11 0,-2-3-11 0,2 3-12 0,-1-3-13 16,0-2-14-16,1-1-14 0,-3 1-17 0,2-2-19 0,0 0-19 0,0-2-19 16,-3 1-30-16,1-2-36 0,0-2-51 0,-2 1-61 0,1-2-65 0,-3-2-67 0,2 2-43 15,-3-3-27-15,-3 0-9 0</inkml:trace>
  <inkml:trace contextRef="#ctx0" brushRef="#br0" timeOffset="230723.4694">17068 18120 339 0,'-4'1'620'0,"-1"-1"14"0,2 2 12 0,0-1 15 0,-2-1-100 15,4 2-155-15,-2-1-97 0,1-1-68 0,2 0-44 0,0 0-32 0,0 0-19 16,0 0-11-16,0 0-8 0,0 0-6 0,0 0-8 0,2 2-8 0,1-1-12 0,-3-1-12 16,1 0-10-16,2 0-10 0,-1 0-7 0,1 0-5 15,2 0-2-15,0 0-1 0,1 0-1 0,2 0-1 0,2-1-9 0,1-1-12 0,3 1-20 16,2-1-22-16,4-1-33 0,2 0-39 0,3 0-46 16,0-2-50-16,5 0-90 0,0-2-110 0,3 0-123 0,4-1-135 0,1 1-67 15,2 0-36-15,2-4-15 0,1 1-5 0,3-3 3 0</inkml:trace>
  <inkml:trace contextRef="#ctx0" brushRef="#br0" timeOffset="268689.326">7890 13330 181 0,'0'-1'418'15,"0"-2"-75"-15,0 3-64 0,0-3-58 0,0 1-36 0,-2 1-21 16,2-3-16-16,0 3-12 0,0 1-9 0,0-1-10 0,0-1-10 16,0 2-12-16,0 0-9 0,0-1-5 0,0 1-6 0,0 0-6 15,0-2-5-15,2 2-4 0,-2-1-6 0,0 1-4 0,2-2-5 0,-1 2-4 16,-1 0-3-16,0-1 1 0,2 1-3 0,-2 0-4 0,0-2-1 16,0 2-4-16,2-1-4 0,-2 1-1 0,1 0-4 0,-1 0-4 0,0 0 0 15,2 0-3-15,-1-2-2 0,-1 2-1 0,4-2-2 0,-3 2-2 0,3-1-1 16,-2 0 0-16,1 0-2 0,2-1-1 0,0-1 0 0,1 0-1 15,2-1-2-15,0 1 1 0,2-2 0 0,2 1-1 0,-1-3-1 16,4 1 0-16,0 2-1 0,0-2 2 0,2-1-1 0,-1 2 1 0,1-1-1 16,3-1-1-16,-2 4 1 0,4-4-2 0,-2 2 0 0,1-2 2 15,1 2-2-15,0-2-2 0,-1 2 0 0,3 1 2 0,-2 0-2 0,1-1-2 16,-2 0-2-16,1 4-2 0,0-2-2 0,2 0-2 0,-3 3-1 16,1 0 0-16,-2 0-3 0,1 3 0 0,0 0-2 0,-1 0 0 0,-1 3-2 15,0 0 0-15,1 3-1 0,-2 0 1 0,1 3 0 0,-3 0 1 16,1 3 2-16,2 2 0 0,-3 0 3 0,1 2 2 0,-1 2 1 15,0 1 0-15,-2 3 4 0,2 1 3 0,-3 1 4 0,2 0 4 0,-4 1 3 16,3 4 3-16,-4-3 5 0,1 0 3 0,0 2 2 0,-1-2 1 16,-1 1 2-16,-1-3 0 0,3 2 1 0,-3-1 2 0,0-3 1 0,1 0-1 15,-1 0 0-15,2-3-2 0,-4-1-2 0,3-3 0 0,-2 4-1 0,-1-4-2 16,2-1 0-16,0-1-2 0,-2 0-1 0,-1-1-1 0,2-2-2 16,-3-1-3-16,2-1-4 0,-1-1-4 0,0 0-6 0,0-3-6 15,-2 2-5-15,0-4-6 0,0 1-5 0,-1-1-3 0,1-1-3 16,-2-1-3-16,-1 0 0 0,0-1-3 0,0 1-3 0,0-3-5 0,-4 1-5 15,2-1-6-15,-1-1-5 0,0 1-3 0,-2-3-2 0,0 1-3 16,-1-1-5-16,-2 0-5 0,2-1-8 0,-2-1-11 0,0 2-11 16,-3-4-10-16,3 1-9 0,-2-1-7 0,1 2-6 0,0-4-6 0,-1 4-5 0,-1-2-1 15,3-1 1-15,0 1 1 0,0-1 5 0,-3-1 5 16,3 0 9-16</inkml:trace>
  <inkml:trace contextRef="#ctx0" brushRef="#br0" timeOffset="268959.2627">8761 13836 32 0,'-6'-5'101'0,"1"1"6"0,-1 2 7 0,1-3 4 15,0 2 6-15,0-1 5 0,-1 1 6 0,0 1 1 0,1-1-1 16,0 1-2-16,0 0-4 0,2-1-3 0,-3 3-2 0,3-2-3 16,0 2-3-16,0 0-6 0,1-3-7 0,0 3-7 0,2 0-6 0,0 0-10 0,0 0-10 15,0 0-10-15,0 0-8 0,0 0-10 0,0 0-9 0,0 0-8 0,0 0-8 16,2 3-6-16,0-3-5 0,-1 2-3 0,1 0-4 16,1-1-2-16,0 3-3 0,-1-1 1 0,2 1 0 0,-1 1 0 0,2 0 2 0,0 3 3 15,-2-2 3-15,2 1-1 0,0 1 3 0,1-1 1 16,-1 1 1-16,1 2 0 0,1-1 1 0,-1 1 1 0,1-2 2 15,0 1-1-15,-1 2 2 0,2-3-1 0,0 2 1 0,0 0-1 16,-2-1 0-16,2 1-2 0,0-3-3 0,0 2-6 0,0 0-9 16,0-2-6-16,1 0-9 0,-1 0-7 0,0 2-9 0,0-4-11 0,1 2-10 0,-1-2-13 0,1 0-11 0,0-2-18 15,-1 0-17-15,1 0-16 0,-1-1-15 16,1-1-12-16,1-1-8 0,-2 0-10 0,4-1-12 0,-2-1-7 16,1-2-6-16,0 2 0 0,0-3 1 0,2-2 9 0,-4-1 9 0</inkml:trace>
  <inkml:trace contextRef="#ctx0" brushRef="#br0" timeOffset="269319.17">9159 13896 61 0,'2'-8'161'0,"-1"0"9"16,-1 1 6-16,0-2 4 0,0 1-1 0,-1 1-4 16,-1-1-6-16,2 3-6 0,-3-1-8 0,1-2-7 0,1 3-8 0,-2 0-7 0,0-2-6 15,1 3-5-15,2-1-5 0,-1 0-5 0,-1 0-5 0,2 2-6 16,-2-1-6-16,1 1-6 0,1 0-4 0,-2 0-4 0,2 1-4 16,-1 0-5-16,-1 1-4 0,2-2-3 0,0 3-4 0,0-1-5 0,0 1-5 0,0 0-5 15,0 0-5-15,0 0-5 0,0 0-4 0,0 0-2 16,0 0-6-16,0 0-3 0,0 0-6 0,0 0-3 0,0 0-6 15,0 0-2-15,0 0-5 0,0 0-3 0,0 0-3 0,0 0-3 16,0 0-3-16,0 0-3 0,0 0-3 0,0 0-2 0,0 0-2 0,0 0-1 16,0 0 2-16,0 1 1 0,0 2 5 0,0-2 7 15,0 3 5-15,-2 0 6 0,2 1 4 0,-1 0 7 0,-1 2 5 0,-1 2 6 16,1-1 8-16,-2 2 6 0,1 0 5 0,-2 2 3 0,0 2 2 16,0-2 1-16,-1 5-3 0,-3-3-3 0,2 3-5 0,-1 0-3 15,0 0-4-15,-1 2-3 0,1-2-3 0,0 3-3 0,-1-1-6 0,1 0-3 16,-2-2-3-16,2 1-2 0,1 1-4 0,0-3 0 0,-1 0-2 15,3-1-1-15,-1 0 0 0,0-2 0 0,1-1 0 0,1 0 2 0,0-1-2 16,1-2 1-16,0 0-3 0,1-2-1 0,-1 1-7 0,3-2-9 16,-3-1-14-16,3-2-14 0,-1 2-19 0,-1-3-21 0,2 0-25 0,0-2-26 15,0 0-53-15,0 0-66 0,3-2-94 0,0 0-110 0,-1-2-66 0,1 1-44 16,0-3-18-16,0-1-7 0</inkml:trace>
  <inkml:trace contextRef="#ctx0" brushRef="#br0" timeOffset="274699.3768">10849 15582 54 0,'-1'-2'447'0,"-1"1"-59"0,2-1-91 0,-1 1-68 0,1 1-57 0,0-2-33 15,0 2-20-15,0 0-14 0,0 0-7 0,0 0-4 16,0 0-4-16,0 0-6 0,0 0-8 0,0 0-7 0,0 0-9 15,0 0-7-15,0 0-7 0,0 0-6 0,0 0-5 0,0 0-3 0,0 0-5 16,0 0-2-16,0 0 1 0,0 0 0 0,0 0-1 0,0 0 0 0,0 0-1 0,0 0 0 16,0 0-3-16,0 0-1 0,0 0-4 0,0 0-1 0,0 0-1 0,1 2-1 15,-1-2-1-15,0 0 0 0,2 1-3 0,-2 1 0 16,0 1 1-16,1-2 0 0,-1 2 1 0,0-1 2 0,0 1 0 0,0 2 2 0,2 0 2 16,-2-1-1-16,0 3 1 0,3-3 0 0,-2 5 1 0,-1-4 1 15,2 2 2-15,-1 1-1 0,-1-1 0 0,2 2 0 0,1 0 1 16,-1 0-2-16,-1 0-1 0,1 1-1 0,1 0-2 0,1-1-1 15,-1 1-1-15,3 1-1 0,-2-1-2 0,0 0-1 0,1 2-1 0,-1-2-2 0,3 0 0 16,0 1 0-16,0 1-1 0,1-2 2 0,0 0 0 16,2 2 2-16,0-4 2 0,1 1 1 0,3 2 2 0,-1-3 0 0,3 2 3 15,0-3 0-15,4-1-1 0,2 2 0 0,2-4-2 0,3 3 2 0,2-5 1 16,1 1 0-16,5-1 0 0,0-2-3 0,5 0 0 0,1 0-4 16,3-3-4-16,1 1-5 0,2-3-5 0,2 1-5 0,3 0-5 0,2 0-5 0,0-3-5 0,0 1-8 15,1 2-7-15,-1-2-6 0,-1 0-7 16,2 0-4-16,-4 1-6 0,-2 0-3 0,-1 1-4 0,-1 0 0 0,-2-1-2 15,-3 0 2-15,-1 0 2 0,-3 2 4 0,-2-1 5 0,-3 0 6 16,-1-1 6-16,-2 1 5 0,-1 0 5 0,-4 1 6 0,-3 0 7 0,0-2 5 16,-3 1 7-16,-3 1 4 0,0-2 6 0,-5 2 5 0,2-3 5 0,-3 4 1 0,-3-3 2 15,-1 1 0-15,-1-3 3 0,1 3-1 0,-4 0 1 0,-1-1-2 0,-1 0 1 16,0 1-2-16,-1-2-2 0,-1-1-1 0,-2 2-2 16,-1-1-1-16,2 1-3 0,-2-1-1 0,0 2-1 0,-1-1-2 0,-2 0-2 15,2 1-4-15,-1 0-2 0,-1 0-3 0,1 0-3 0,0-1 1 16,-1 1-2-16,0 0 1 0,2 1 1 0,-2 1 0 0,0-1 1 0,2 1-1 15,-1 0 1-15,-2 0 0 0,3 1 3 0,-1-1 3 0,1 1 6 0,0 1 6 0,0-2 5 16,-1 2 4-16,1 0 7 0,-1 0 5 0,1 0 4 16,2 0 5-16,-1 0 5 0,0 0 4 0,0 0 3 0,0 2 4 0,-1-2 1 15,3 1 0-15,-2 1-1 0,2-2-2 0,0 1-4 0,1 1-4 0,2-2-2 16,-1 1-6-16,1-1-5 0,0 0-5 0,0 0-7 0,1 1-5 16,-1-1-1-16,2 2-2 0,1 0-1 0,0 1 1 0,1-3 1 0,0 3 0 15,4 1 1-15,-2-1 0 0,2 0 0 0,2 1 1 0,2-1 2 0,1 2 2 16,1-2 4-16,1 1 1 0,2 1-2 0,-1 0-2 0,1-1-1 15,1 0-4-15,-1 1-2 0,0 0-2 0,-1 1-2 0,0-2-3 16,-2 1-1-16,-3 1-3 0,2-2-3 0,-4 2 1 0,1-2-1 0,-4 3 1 16,-3 1-1-16,0-3 2 0,-4 3 1 0,-4 1-3 0,-1 0-2 0,-7 3-10 0,0-2-13 15,-4 2-26-15,-5 2-31 0,0 1-67 0,-7-1-87 16,-1 3-104-16,-3 1-114 0,-3 0-60 0,0 2-32 0,-4-1-18 0</inkml:trace>
  <inkml:trace contextRef="#ctx0" brushRef="#br0" timeOffset="275872.6232">9954 15786 96 0,'2'-3'360'0,"-2"-2"-87"0,0 2-57 0,0-2-39 0,0 1-20 16,0 1-13-16,0 2-4 0,0-3 2 0,0 2 0 0,0 0 1 15,0 1-4-15,0-1-3 0,0 2-5 0,0 0-5 0,0 0-6 0,0 0-4 16,0 0-6-16,0 0-5 0,0 0-6 0,0 0-7 0,0 0-5 15,0 0-6-15,0 0-8 0,0 0-7 0,0 0-7 0,0 0-7 16,0 0-9-16,0 0-5 0,0 0-8 0,0 0-5 0,0 0-7 0,0 0-8 16,0 0-6-16,0 0-6 0,0 0-7 0,0 0-6 0,0 0-4 0,0 0-3 0,0 2-1 15,0-1 1-15,0 3 3 0,0-1 3 0,0-1 1 16,0 5 3-16,0-2 2 0,0 3 3 0,0 1 4 0,0 0 2 0,0 3 5 0,0-2 6 0,-2 4 5 16,2-1 4-16,-1 0 1 0,-1 3 2 15,2-1-2-15,-1-1-1 0,-1 3-1 0,2 0 0 0,-2-1 0 0,1 0 1 16,-1 1-1-16,2 0 0 0,0-2 0 0,0 0-1 0,2 1-1 0,1 0-3 15,-1-1 0-15,1-2-1 0,0 0-1 0,3-1 2 0,-1 1 0 16,4-1 2-16,-1 0 2 0,5-2 2 0,1-1 2 0,1 0 2 16,3-2-1-16,4 1 1 0,1-3-3 0,2 0-1 0,5-2-3 0,2 1-5 0,3-1-5 15,2-3-9-15,1 0-8 0,2 0-10 0,2-3-14 0,0 1-14 0,-1-1-14 16,3-1-16-16,-3 1-16 0,1 1-14 0,-2 0-14 0,0-1-12 16,-4 0-11-16,-1 0-11 0,-2-1-12 0,-1 2-11 0,-5 1-4 0,-2-2 0 0,-1 3 2 0,-2-2 1 15,-5 0 7-15,-1 2 11 0,-3 0 12 16,-3 0 13-16,-1 0 14 0,-3 0 19 0,0 0 16 0,-4 0 16 0,-2 0 19 0,0 0 19 15,-2 0 14-15,-1 0 14 0,-2 0 12 0,1-1 13 16,-3 0 10-16,1 1 8 0,-3-2 6 0,1 1 5 0,-1-2 3 16,-1 1-1-16,0-1 1 0,2 0 1 0,-3-1 2 0,3 1 1 0,0-2 1 0,0 2 1 0,-1-2-1 0,1 0 1 15,0 1 0-15,3-1 2 0,-2 0 0 0,2-1 2 16,0 2 2-16,0-1 3 0,0 0 3 0,2 0 4 16,-3 0 4-16,1 1 4 0,2-1 4 0,0 3 5 0,0-3 3 15,0 2 4-15,-1 1 2 0,3-3 2 0,-1 3 2 0,-1 0 4 0,0-1 1 16,2 2 0-16,-1 0 0 0,0-2-2 0,1 3-1 0,-1 0-6 15,2-2-6-15,-1 2-5 0,1 0-9 0,0 0-6 0,0 0-8 0,0 0-7 16,0 0-9-16,0 0-9 0,0 0-8 0,0 0-10 0,1 0-10 0,2 0-9 16,-1 2-9-16,0-2-4 0,2 0-3 0,-1 3-2 0,0-2-1 0,1 0 1 15,0 2 0-15,1 1 1 0,0 1 2 0,3-3 1 0,-2 4 3 16,2-2 4-16,-2 2 3 0,4-1 5 0,-2 2 1 0,1 1 2 0,-1-1 0 16,1 1-2-16,-2 0 1 0,-1 1-2 0,1-2-4 0,0 3-5 0,-4 1-13 15,-1 1-18-15,-4-1-28 0,-1 4-34 0,-4-1-54 0,-1-1-65 16,-4 4-109-16,-3 1-131 0,-4 0-71 0,-3 3-45 0,-5 2-25 0,-3 0-14 15</inkml:trace>
  <inkml:trace contextRef="#ctx0" brushRef="#br0" timeOffset="285969.3489">8682 14605 43 0,'-6'-3'67'0,"-1"-1"-3"0,-2 1-1 0,-1 0 0 16,2 0 0-16,-2 0-1 0,0 0-1 0,0 0-2 0,-2 0 0 0,2 1-2 15,-1-1 0-15,-3 1 0 0,3 2-3 0,0-2-3 0,0 1-2 16,-2 1-4-16,2 0-4 0,0 0-1 0,0 1-3 0,-3 1 0 0,3 0-1 0,-2 1-1 16,0 2-1-16,-1-1-3 0,3 2 0 0,-2 2-1 15,-1 1 1-15,3 0 2 0,-3 3 3 0,0 2 5 0,-2 0 4 0,3 3 3 16,-4 1 5-16,4 4 4 0,-4 1 6 0,1 2 5 0,2 2 1 0,0 2 5 15,-2 2 0-15,2 1 0 0,0 4-1 0,1 1-2 0,0 1-2 16,2 4-5-16,3 0-6 0,0 0-4 0,-1 2-5 0,4-1-8 16,0 1-6-16,4-1-6 0,1-3-4 0,1 2-5 0,4-3-4 0,0 0-1 0,7-3-2 15,-2 0 1-15,4-4-1 0,2 1 0 0,1-5 0 0,1-1 1 0,5-1-1 16,-1-4 2-16,4-1 2 0,-1-3 2 0,2-2 1 0,3-1-1 16,-1-3-1-16,2-5-2 0,1-1-4 0,4-4-2 0,-3-2-2 0,2-2-4 15,1-2-5-15,1-3-6 0,1-5-6 0,-1 0-7 0,1-4-9 16,1-1-9-16,-1-1-8 0,-1-4-6 0,0-2-3 0,-3-2-4 15,-2-1-3-15,0-4-1 0,-4-1 0 0,-3-1 0 0,-1-2 3 0,-6-2 1 16,-3-1 2-16,-2-3 3 0,-5 0 2 0,-4-2 4 0,-2 1 4 16,-5-3 5-16,-5 0 7 0,0 2 6 0,-6 0 7 0,-3 2 2 0,-4-2 2 0,0 4 1 15,-4 0-2-15,-2 4-3 0,-3 1-4 0,0 3-5 0,-3 0-9 16,0 3-15-16,-2 5-19 0,-1-1-25 0,1 4-30 0,0 1-31 16,-1 4-32-16,1 1-67 0,0 5-86 0,1 1-44 0</inkml:trace>
  <inkml:trace contextRef="#ctx0" brushRef="#br0" timeOffset="286779.1336">8357 15604 165 0,'0'-3'178'0,"0"0"-30"0,0 0-21 0,1-1-15 0,-1 1-13 16,0 3-8-16,0-3-6 0,0 1-4 0,2 1-5 0,-1-2-7 0,-1 1-6 15,0 1-7-15,0-1-6 0,0 1-5 0,0 1-3 0,3-2-3 16,-3 2 2-16,0 0-1 0,0 0 3 0,0 0 1 0,0-1 2 0,0 1 3 0,0 0 2 16,0-2 3-16,0 1 0 0,0-1 0 0,0-1-1 0,0 3-2 15,-3-3 0-15,3 2 2 0,-1-1 0 0,-1 1 0 0,2-2-2 0,-3 1-2 16,1 2-1-16,1-2-1 0,-1-1-2 0,-3 3-2 0,2-4 1 15,0 3 0-15,0-1-2 0,-2 1-2 0,-1-3-3 0,1 4-5 0,0-3-3 16,-1 2 0-16,-3 1 0 0,1-1-1 0,0-1-2 0,-2 2-3 16,1-2-3-16,-2 2 0 0,-2 0-4 0,2 0-2 0,-2 2-3 0,-1 0-1 0,0-1 0 15,-2 3 1-15,0 0-1 0,-1 0 0 0,-1 3-1 0,-1-2-1 16,1 3 1-16,-2 1 1 0,0 0 0 0,-2 3-1 0,1 1 0 0,-2 1 0 16,-1 2-1-16,0 2 1 0,2 3 0 0,-3 4 1 0,-1 0 1 15,1 3 2-15,-3 4 1 0,4 1 3 0,-4 4 2 0,5 4 1 0,-4 2 2 16,2 3 1-16,2 2 2 0,-1 4 0 0,3 1 1 0,-1 0 1 15,2 1-2-15,2 3-3 0,1-1-4 0,1-2-2 0,0-1-5 16,5 0-3-16,-1 0-4 0,2-4-2 0,-1 1-4 0,0-2 2 0,3-3 0 16,2 0 2-16,-1-2-1 0,0-2 2 0,0-1 2 0,1 0 1 0,1-4 3 0,2-1 1 15,-3 0 2-15,3-3 1 0,-1-2 3 0,1 0 1 16,0-3 0-16,1-4-3 0,1 0 0 0,-1-3-3 0,-1-3-1 0,1 0-1 16,2-2-1-16,-1-4 0 0,-1-1-1 0,2 0-2 0,0-3-1 0,0 0-4 15,0-2-6-15,0-3-5 0,0 1-7 0,0 0-8 0,0 0-8 16,0-1-9-16,0-2-9 0,0 0-13 0,0 0-11 0,0 0-15 0,0 0-15 15,0 0-17-15,0 0-16 0,0 0-16 0,3 0-20 0,-1 0-19 0,-2 0-20 16,0 0-18-16,0 0-14 0,3-2-11 0,-1-1-10 16,-2 3-12-16,1-1-29 0,-1-1-35 0</inkml:trace>
  <inkml:trace contextRef="#ctx0" brushRef="#br0" timeOffset="287239.0851">7312 17123 203 0,'-4'-7'191'0,"-1"-1"-21"0,1 1-14 0,-1 1-12 16,2 0-11-16,-2 0-7 0,2 2-9 0,-2-1-6 0,2 2-7 0,0-1-6 16,-1 0-9-16,0 2-8 0,3 1-8 0,-1-1-8 0,-1-1-6 15,1 3-7-15,2-2-6 0,-1 1-6 0,-1 1-5 0,2 0-3 0,0 0-3 0,0 0-2 16,0 0-5-16,0 0-1 0,0 0-4 0,0 0-2 0,0 0 1 16,0 0 0-16,0 0 0 0,0 0 0 0,0 0 2 0,0 0 2 0,0 0 0 15,0 0 1-15,0 0 2 0,0 0 1 0,0 0 2 0,0 0 2 16,0 0 3-16,0 0 0 0,0 0 2 0,0 0-2 0,-2 1 0 0,2-1-3 15,0 0-2-15,0 0-1 0,0 0-3 0,0 0-2 0,-1 2-2 0,1-2-2 16,0 0-1-16,0 3-2 0,0-1 1 0,0-1-2 16,0 1 2-16,0 3-1 0,0-2 2 0,0 3-1 0,1-2 2 0,1 4 0 0,-2-1 1 0,2 3 1 15,-1-1 1-15,1 1 1 0,1 2 1 0,0 0 0 0,-1-1-3 0,4 2-1 16,-3 0-2-16,2-1 0 0,1 0-2 16,-1 1 1-16,2-1-1 0,0 1 1 0,0-3-1 0,-1 2 1 0,4 0-1 15,-1-2 1-15,-1 0-1 0,0-2 1 0,1 1 1 0,2-4-2 0,-3 0-2 16,2-1-3-16,2-1-4 0,-2-1-7 0,4-2-3 0,-3-2-6 0,2-1-5 0,1 1-5 0,0-5-7 15,0 0-6-15,2-2-7 0,-2-1-1 16,1-2 2-16,0-1 1 0,-2 1 4 0,0-4 6 0,-2 2 9 0,0 0 8 0,-2-1 10 16,-2 3 11-16,-1-2 12 0,-3 4 10 0,1-2 10 15,-3 3 6-15,1 0 7 0,-2 1-1 0,0 3-3 0,-2-2-4 0,1 4-6 16,-3 1-4-16,1 2-7 0,-3 0-6 0,-1 4-11 0,-2 1-15 16,-1 3-20-16,-1 4-27 0,-1 2-29 0,1 3-34 0,-5 3-39 0,3 4-85 15,0 5-109-15,-4 0-81 0,4 3-65 0,-2 3-33 0,0 2-21 16</inkml:trace>
  <inkml:trace contextRef="#ctx0" brushRef="#br0" timeOffset="289498.9168">9724 15325 13 0,'0'0'315'0,"0"0"-69"0,0 0-45 0,0 0-37 0,0 0-23 0,0 0-19 16,0 0-10-16,0 0-8 0,0 0-5 16,0 0-4-16,0 0-9 0,3 0-8 0,-3 0-9 0,0 0-10 0,0 0-7 0,0 0-6 0,0 0-4 15,0 0-3-15,0 0-3 0,0 0-2 0,0 0-3 0,0 0 0 16,0 0-2-16,0 0-1 0,0 0-1 0,0 0-1 0,3 0-2 16,-3 0-3-16,0 0-2 0,0 0-2 0,0 0-2 0,0 0-3 0,1 2-1 0,-1-2-2 15,0 0-1-15,0 0-2 0,0 0-2 0,0 0-2 16,0 0 0-16,0 0-2 0,2 1-2 0,-2-1 0 0,0 2-1 0,0-2-3 0,0 0 1 15,0 0 0-15,2 0-1 0,-2 0 1 0,0 0-2 16,0 0-1-16,0 1 1 0,0-1 1 0,0 0-1 0,0 0 0 16,0 2 0-16,0-1 2 0,0-1 0 0,0 0 2 0,0 3 2 0,0-2 0 0,0 1 2 0,0 0 1 15,0 1 3-15,0 0 1 0,0 0 3 0,-2 0 3 16,2 1 0-16,-2 1 4 0,2-2 1 0,-4 2-1 0,2 0 2 0,-1 2 0 16,0-2 2-16,1 2-1 0,-1 0 1 0,-2 0 1 0,2 1 1 0,-2-1-1 15,-2 1 0-15,0 1 2 0,1-1 1 0,-4 1 0 16,1-1 2-16,1 1 1 0,-2 0 2 0,-2 0 2 0,1 0 1 0,1 0 1 15,-4 0 1-15,1 0 1 0,0-1 0 0,0 0-1 0,-3 2 0 0,2-3 0 0,-2 1-1 16,0-1-2-16,0 1-1 0,0-2 0 0,-2 1-3 16,1 0-1-16,0 0-3 0,1-3-3 0,-3 3 0 0,1-2-2 0,0 1-3 0,-1-2 0 15,3 1-3-15,-3 0 0 0,-1 1-3 0,2-2-2 0,-2 1-1 0,1-2-1 0,0 1-2 16,0-1 0-16,1 2 1 0,-2-3-1 0,1 1 0 16,0 1 1-16,0-3-2 0,-1 1 0 0,2-1-1 0,1-1 2 0,-1 2-2 0,1-2 1 15,1 0 0-15,-3 0-1 0,2-2 1 0,1 2-2 16,1-1-2-16,0-1-1 0,-2 1-1 0,4-3-2 0,-1 1-1 0,0 1-1 15,2-3-2-15,-2 2-1 0,3-1-3 0,-1 1 1 0,2-4-3 16,0 3-1-16,1 0-2 0,0-2-2 0,1 0-2 0,1 0 1 16,-2 1-1-16,4-4 1 0,-1 4-2 0,-1-2-1 0,3-1 2 15,-1 0-1-15,0 2 3 0,2-2 1 0,0 1 2 0,1 1 1 0,-1 0 3 0,0-1 4 16,1 0 2-16,1 2 1 0,-1-2 2 0,-2 1 1 0,2 2 2 16,1-2 3-16,-1 3 0 0,-1-2 1 0,1 1-5 0,-1 1 0 0,1-2 0 15,1 2-2-15,-1 0-1 0,1 0-1 0,-1 2-1 0,0-2 0 16,2 1 0-16,-1 1 0 0,-1-1-1 0,2 2 0 0,-1 0 1 0,-2-2 1 15,3 2 1-15,0 0 0 0,0 0 2 0,0 0 0 0,0 0 1 0,0 0-2 0,0 0-1 16,0 0-1-16,0 0-1 0,0 0 0 0,0 0-1 16,0 0 0-16,0 0-1 0,0 0-1 0,0 0-2 0,0 0 1 0,0 0-3 15,0 0-2-15,0 0-1 0,0 0-2 0,0 0 0 0,0 0-3 16,0 2 1-16,0-2-1 0,0 0 2 0,3 0 0 0,-3 2 0 0,1 1 2 16,-1-2 2-16,2 1 2 0,-2 1 0 0,1-1 3 0,-1 2 0 0,2 0 3 0,-2 1 2 0,2-1 1 15,-1 1 1-15,-1 1 2 0,2-2 2 16,-1 2 0-16,-1 1 0 0,2-2-2 0,-2 2 1 0,2 0-1 15,-1-1 1-15,-1 1-1 0,2-1 2 0,-2 2 1 0,0-2 1 0,3 0 2 16,-3-2-1-16,0 2 0 0,0-2 0 0,0 3 2 0,0-4-1 0,0 2 2 0,0-2 0 16,0-1 1-16,0 1 2 0,0-1 2 0,0 1 1 15,0-2 3-15,0-1 1 0,0 0 2 0,0 0 2 0,0 0 5 0,0 0 2 16,0 0 4-16,0 0 5 0,0 0 6 0,0 0 1 0,0 0 0 0,-3-1-3 0,1 0-2 0,1-1-2 16,-1-1-2-16,0-1-4 0,-1-1-3 15,0-1-5-15,0-1-6 0,-3 1-6 0,3-2-6 0,-1 0-6 0,0-1-6 16,0 0-2-16,0-1 0 0,-1 0 2 0,-1 2 3 0,3-3 4 15,-1 1 4-15,0 2 7 0,0-1 7 0,1 2 6 0,0-1 4 0,0 1 4 0,-1 0 3 16,2 2 3-16,0-2 2 0,-1 3 3 0,1 1 2 16,1-2-1-16,-1 0 0 0,2 5-4 0,0-3-3 0,0 0-6 15,0 1-7-15,0 2-5 0,0 0-5 0,0 0-3 0,0 0-5 0,0-1-6 0,0 1-7 16,2 0-4-16,-2 0-6 0,1 0-4 0,3 0-3 0,-1 0-2 0,1 1-1 16,-1 1 0-16,2-1-1 0,0 1 2 0,1 1 1 0,-1 0 1 0,4-1 2 0,-1 3 2 15,0-2 4-15,3 1 2 0,-3 1 3 0,2 0 2 16,1 0 1-16,-2-1 2 0,1 2 1 0,2-2 1 0,-1 1 3 15,-2-1 1-15,1 1 3 0,-2 1 1 0,2-3 3 0,-2 0 1 16,1 0 2-16,-1 1 2 0,0-1 2 0,-3 0 1 0,4-1 3 0,-4-1 2 16,0 0 2-16,-2-1 3 0,0 3 1 0,0-3 3 0,-1 0 4 0,2 0 1 15,-4 0 3-15,0 0 1 0,0 0-1 0,0-3-2 0,2 3-3 0,-2-1-4 16,0-2-5-16,0 0-5 0,-2 0-6 0,2-1-8 16,-4 1-7-16,2-2-11 0,1 1-11 0,-1-2-12 0,-1 0-14 0,0 1-14 0,0-1-11 15,-1 2-18-15,1 0-19 0,-2-3-22 0,1 3-26 0,2 0-33 16,-1 0-36-16,0 1-34 0,0 0-33 0,0 0-65 0,-1 3-77 0,1-1-40 15,3 1-22-15</inkml:trace>
  <inkml:trace contextRef="#ctx0" brushRef="#br0" timeOffset="289968.97">8687 15498 11 0,'0'0'62'0,"0"0"7"0,0 0 10 16,0 0 9-16,0 0 9 0,0 0 8 0,0 0 9 0,0 0 8 0,0 0 4 0,0 0 3 15,0 0 0-15,0 0 0 0,0 0-3 0,0 0-5 16,0 0-4-16,0 0-7 0,0 0-7 0,0 0-9 0,0 0-8 0,0 0-10 15,0 0-9-15,0 0-11 0,0 0-10 0,0 0-11 16,0 0-9-16,0 0-11 0,0 0-8 0,0 0-9 0,0 0-7 0,0 0-7 16,0 0-3-16,0 0-5 0,0 0-1 0,0 0-4 0,0 0 1 15,0 0 2-15,0 1 2 0,1 1 1 0,1 1 3 0,-2-2 3 0,2 1 2 0,-1 1 4 16,-1 0-3-16,2 0-7 0,-2-3-12 0,3 4-17 0,-2-1-20 0,2 0-21 0,-1 0-25 16,1 1-27-16,-1 0-26 0,-1-1-29 0,1 2-63 15,1-2-84-15,-1 1-47 0</inkml:trace>
  <inkml:trace contextRef="#ctx0" brushRef="#br0" timeOffset="291272.2195">10781 15325 168 0,'0'0'210'0,"0"0"-45"15,0 0-30-15,0 0-24 0,0 0-17 0,2 0-16 0,-2 0-9 0,0 2-8 0,0-2-8 16,0 0-9-16,0 1-6 0,0-1-8 0,0 2-4 0,0-1-5 0,0 2-1 16,0-1-4-16,-2-1 2 0,2 2 0 0,-1-1 3 0,-1 1 2 15,0 1 3-15,1 1 2 0,-1-2 3 0,-1 3 2 0,1-3 1 16,-1 4-1-16,-3 0-3 0,3 0-2 0,-2 1-2 0,0-1-2 0,-1 0-2 15,1 1-3-15,-2 1-2 0,0 0-1 0,-1 1-2 0,2-1-2 16,-5 0-1-16,3 3 0 0,0-4 2 0,-3 1 1 0,3 1 2 0,-3 1 2 0,0-3 2 16,0 1 3-16,1 1 2 0,-4 0 3 0,3-2 2 0,0-1 3 0,-2 1 2 15,-1-1 2-15,2 1 1 0,-1-2 1 0,-3-1 1 0,3 1 1 16,-1 0 1-16,0-2 0 0,1 1-2 0,-1-2 0 0,1-1-4 0,-1 1-3 16,1-1-1-16,-2 1-3 0,2-3-2 0,-1 1-2 0,1-1-3 15,-4-1-1-15,4 1-3 0,0-3-3 0,-1 1-1 0,1 1-3 16,-2-1-1-16,2-3-1 0,-1 1-1 0,3 1-1 0,-3-2-3 15,3 2-3-15,-1-1-4 0,2-2-3 0,0 2-1 0,0-1-4 0,0-1-1 0,2 0-4 16,0 0-3-16,0 0-6 0,-2 0-3 0,4 0-3 16,0-1-4-16,-1 1-3 0,1-2-1 0,0-1 1 0,1 2 1 0,-1-1 3 0,1 1 2 15,0-1 0-15,-1 1 3 0,3-1 3 0,-2-1 4 0,2 1 2 0,-2 1 5 0,0 0 1 16,-1 1 6-16,1-2 5 0,1 1 6 0,-1 1 4 16,0 0 4-16,0 0 4 0,0 1 1 0,-1 0-1 0,0-2 1 15,1 2 1-15,0 2 0 0,0-1 0 0,-2 1 1 0,4-1 1 0,-1 1 0 16,0 0 0-16,0 0-2 0,0 1-2 0,0 1-4 0,1-2-4 15,-1 1-1-15,2 1 1 0,-1 1-1 0,1-2-3 0,2 1-1 0,-1 1 0 16,1 0-4-16,0 0-1 0,0 0-1 0,0 0-3 0,0 0-1 0,0 0 0 0,0 0-1 16,0 0 0-16,0 0 0 0,0 0 0 0,0 0 0 0,0 0 1 0,0 0 0 0,0 0 0 15,0 0 2-15,1 0-1 0,-1 0 0 16,0 0 0-16,2 0 0 0,-2 1-2 0,0-1 0 0,2 2 0 16,-1-2-2-16,-1 0 0 0,0 1-1 0,2 1-1 0,-2-2 1 0,2 1 1 0,0 1 0 15,-2-2-1-15,2 1 1 0,-1 1 2 0,1 1 2 16,-2-3 3-16,2 3-1 0,-1 0 1 0,-1-1 2 0,2 2 0 0,-1 0 4 15,-1 0 0-15,2 0 1 0,-2 0 2 0,2 3 0 0,-1-3 3 0,-1 2-1 16,2 1 0-16,-1-1-2 0,-1 2 0 0,2-2 0 0,-2 0 2 16,2 4 1-16,-1-3 0 0,1 1 0 0,2 1-1 0,-4-3-2 0,3 1 0 0,-3 1-1 15,2 0 0-15,-2 1-1 0,2-2 0 0,-1-1 2 0,-1 1 0 0,2-2 1 0,-1 2 0 16,-1-2 0-16,2-2 2 16,-2 2 4-16,2-4 0 0,-2 2 4 0,0 0 3 0,0-1 3 0,0-1 5 0,0-1 6 15,0 0 4-15,0 0 5 0,0 0 4 0,0 0 1 0,-2-1-3 0,2 1-4 16,-2-2-5-16,1-1-5 0,-1-1-7 0,-1-1-4 15,1 0-3-15,1-2-5 0,-1-1-5 0,-2-2-9 0,2 0-10 0,-1-1-7 16,0-1-7-16,0 2-2 0,-1-4 1 0,1 2 3 0,0-1 3 0,0 1 7 16,-1 0 3-16,0 0 6 0,1 2 2 0,1-2 7 0,-1 2 6 15,0 3 4-15,1-2 7 0,1 0 4 0,-1 3 4 0,1 0 1 0,-1 1 2 16,2 1-2-16,-2 2-1 0,2-3-2 0,0 5-4 0,0-4-4 16,0 4-6-16,0 0-8 0,0 0-7 0,2 0-5 0,-2 0-4 0,2 0-3 15,-1 0-2-15,2 2-1 0,2 0 0 0,-2 1 0 0,2-1 0 0,1 0 0 16,2 1 1-16,-1 1 4 0,1-1 1 0,1 2 3 0,0-2 2 0,1 1-9 15,1 1-10-15,0-2-24 0,0 1-28 0,3 1-53 0,-1-2-61 16,1-1-96-16,1 0-113 0,0 0-59 0,0-2-36 0,2-2-18 16</inkml:trace>
  <inkml:trace contextRef="#ctx0" brushRef="#br0" timeOffset="301404.242">12597 13043 210 0,'-3'-4'157'0,"1"1"-37"0,-1 0-20 15,0 0-9-15,1 2-3 0,0-2-3 0,0 3-5 0,2 0-6 16,0 0-8-16,0 0-11 0,0 0-10 0,0 0-10 0,0 0-8 0,0 0-8 15,0 0-5-15,-1 4-1 0,-1 0-1 0,2 1 2 0,-2 2 4 16,2 2 6-16,-3-1 8 0,2 4 6 0,-1 2 9 0,-3-2 7 16,3 8 6-16,-1-3 4 0,-2 3-2 0,1 1-4 0,-1 3-4 0,2 0-5 0,-2 0-5 15,0 5-5-15,1-3-5 0,-4 4-7 0,3 1-2 0,0-2-2 0,2 3 0 16,-2-1-2-16,2 1 0 0,-2-1-1 0,1 1 0 16,-1-3 0-16,2 2 1 0,1-4 1 0,-2 3 0 0,2-3 3 0,0-2 1 15,2-1 2-15,-1-3-2 0,1 0-5 0,0-2-6 0,1-2-7 16,-1-5-9-16,2-1-9 0,-2-1-10 0,2-2-10 0,-1 1-21 15,2-4-23-15,-1-2-35 0,0-3-38 0,-2 0-39 0,3-3-39 16,0 1-61-16,1-5-71 0,1 0-47 0,-2-3-35 0</inkml:trace>
  <inkml:trace contextRef="#ctx0" brushRef="#br0" timeOffset="302456.2372">12594 12905 174 0,'2'-7'362'0,"-1"2"-109"0,1-2-72 0,1 1-49 0,-1 0-30 0,1 2-17 0,0-1-10 15,3-1-5-15,-1 2-7 0,1-1-8 0,2 1-7 0,1 0-6 16,4-1-7-16,-1-2-7 0,3 3-7 0,1-1-4 0,3 2-4 16,1-2-4-16,3 0-3 0,1 2 1 0,2-1 0 0,1 1 1 0,3-2 1 0,0 2 0 15,3-1-1-15,2-1 0 0,0 2-2 0,4-2-1 16,-1 3-2-16,4 1-3 0,2-4-2 0,0 2-3 0,5 0-1 0,-1-1-3 0,2 2-3 15,4 0 0-15,2-1 1 0,0 1 2 16,3-1 2-16,2-1 3 0,4 3 0 0,1-1 3 0,1-1 2 16,2 1 1-16,4 1 1 0,1-3-1 0,3 4-1 0,-2-3-1 0,5 0-4 0,-2-1-7 0,4 2-4 0,-1-1-7 15,-2 0-5-15,1 0-3 0,2 1-5 16,-4 1-3-16,4-3-3 0,-2 3-4 0,0 0-3 0,0 0-6 0,1-2-3 16,3 1-3-16,-2 0-1 0,2 1 2 0,-3 1-2 15,2-3-2-15,-1 3 1 0,-1-1 3 0,1-2 2 0,-3 3 2 0,-1 0 2 16,-1-2 2-16,-1 2 4 0,0-2 6 0,-1 1 5 0,-2 1 9 0,0 0 4 15,0-2 4-15,-2 2 4 0,0 0 6 0,0 0 0 0,-1 0-1 16,0 0-3-16,-4 0-3 0,2 0 0 0,-3 0 2 0,-4 0 2 16,1 0 4-16,-2 0 2 0,-3 0-2 0,-1-2 1 0,-3 2 4 0,-1 0 5 15,-1-3 6-15,-4 3 5 0,0 0 6 0,0-4 10 0,-4 3 9 0,-1-1 8 16,-2-1 9-16,0 0 5 0,-3-1 4 0,-1 2 7 0,1 1 6 16,-2-2 7-16,0-1 2 0,-3 0 2 0,-2 1 0 0,2-1-3 15,-4 1 0-15,2-2-6 0,-1 3-4 0,-5-1-7 0,3-2-6 0,-2 2-6 16,0-1-6-16,-2 2-6 0,-2-1-7 0,3-1-6 0,-4 1-2 15,0 1-5-15,0-1-1 0,-3-1-2 0,1 1-3 0,-3 1-1 16,0-1-2-16,0 1-2 0,-2 1-2 0,1-1 1 0,1 1-2 0,-3-3-1 16,1 4-2-16,-2-1-2 0,5 1-1 0,-3-1-3 0,1-1-4 0,0 2 1 15,0 0-1-15,0 0-2 0,2 0 1 0,-1 0-2 0,0 0 2 16,1 0-1-16,0 0 2 0,-2 0 2 0,3 0 1 0,-1 2 2 0,3-1 0 16,-3-1 3-16,1 1-1 0,1-1 2 0,-2 0 1 0,1 2 0 15,-1 0 2-15,-1-2 2 0,2 0 0 0,-2 0 0 0,1 0 0 16,1 0-1-16,-2 0-1 0,0 0 0 0,1 0-1 0,0 0 1 0,-1 0-1 15,0 0 0-15,-2 0 0 0,1 0-1 0,0 0-2 0,0 0 1 0,-1 0-2 16,3 0 1-16,-3-2-1 0,-1 0 0 0,4 2 0 16,-2-1 0-16,0 1 0 0,2 0 0 0,0-1-2 0,-1 1-1 0,2-2 1 0,-3 2-1 15,3 0 2-15,2-1-1 0,-3-1-1 0,1 2 1 0,-1-1-1 16,2-1 0-16,-2 2 1 0,-1 0-2 0,1-1-2 0,1 1 2 16,-4-2 2-16,3 1-1 0,-2 1-1 0,0-2 0 0,-1 2 0 0,3-2 0 15,-5 2-1-15,1 0-1 0,-2-1 1 0,0 1 0 0,-1-1 1 16,0 1 0-16,-2 0 0 0,-1 0-1 0,-1 0 0 0,3 0 1 15,-5 0 1-15,0 0-1 0,0 0 0 0,-1 0 1 0,-1 0-1 16,3 0 1-16,-4 0-1 0,0 0-1 0,0 0-1 0,0 0-1 0,1 0-2 0,-1 0 2 16,3 0-1-16,-3 1 1 0,2 0 0 0,1 1-1 0,0 0 2 15,-1 1 0-15,-1 0 1 0,2 1-1 0,1-1 1 0,0 2 1 16,0-1 3-16,-3 2 0 0,2 2 1 0,1 0 2 0,0-1 0 16,-1 2-1-16,2-1 1 0,-2 2 0 0,2 0-1 0,-2-1 1 0,2 3 1 15,1 2-1-15,-3-2 1 0,0 1 1 0,2 2-1 0,-2-1-1 0,-1 3 1 0,1-3-1 16,1 1-1-16,-1 1 1 0,0 1-1 15,0 0-1-15,-2 0 1 0,2 0-2 0,-3 0 0 0,2 0 0 0,-2 2-2 0,2-1 0 16,-2 0 0-16,0 0-2 0,0 0 0 16,0 0 0-16,0 0-2 0,-2 1 1 0,2 0 0 0,-2-2 0 0,2 1-2 0,-1 0 1 15,-1 1-1-15,1-1 2 0,-4 0-1 0,4 0-1 0,-1 1 1 0,1-1-1 16,1-2-1-16,-2 2 1 0,0 0-1 0,2-3 1 0,-1 2-1 16,-1-1-1-16,2-1 1 0,0 2-2 0,0-3 1 0,0 0 0 15,0 0-1-15,0-1 0 0,0 0 0 0,0-1 1 0,2 1-1 0,-1-3 0 16,-1 2 2-16,2-1-1 0,0-1 0 0,-1 2 1 0,1-3 1 15,-1 1 1-15,1-2 0 0,1 1 0 0,-2-1 1 0,-1-1 1 16,2-1 0-16,-1 2 0 0,-1-3 1 0,2 0-1 0,-2-1 1 0,0 1 0 0,0-2 1 16,-2 1 1-16,2-1 4 0,-3-1 0 15,2-1 3-15,-5-1 3 0,-1 2 0 0,-1-2-1 0,-1 0-4 0,-9-2-10 0,1 2-14 16,-5-1-18-16,-5-1-20 0,-5-1-43 0,-4-1-56 0,-6-1-96 0,-5 0-117 0,-5-2-70 16,-4 0-49-16</inkml:trace>
  <inkml:trace contextRef="#ctx0" brushRef="#br0" timeOffset="512345.5472">16206 9325 122 0,'1'23'163'0,"1"1"-3"16,-2 1-4-16,2 1-7 0,-1 1-10 0,1 1-14 0,0 0-19 15,-1 4-14-15,1-2-11 0,-1 2-10 0,-1-1-10 0,2 1-9 0,-2 1-10 16,2-1-7-16,0 2-7 0,-2-2-6 0,0 2-6 0,0 0-3 16,0-3-2-16,0 2 1 0,0 1 1 0,0-1-1 0,-2-2 1 15,2 2-1-15,-2-3 2 0,2 1 1 0,0 0 3 0,0-4 2 0,0 3 1 16,0-5-4-16,0 2-6 0,0-3-11 0,0-1-13 0,0-4-20 16,0 0-20-16,0 0-18 0,2-5-17 0,0-1-16 0,-2-3-19 0,3-1-48 15,-1-3-65-15,0-2-73 0,-2-4-80 0</inkml:trace>
  <inkml:trace contextRef="#ctx0" brushRef="#br0" timeOffset="513311.4524">16211 8866 423 0,'-7'-9'460'0,"1"0"-106"0,0 1-154 0,1-1-77 0,0 2-36 16,0-1-20-16,2 1-7 0,-2 1-5 0,2-1 0 0,-1 1 0 16,1-1 1-16,1 2 1 0,0-1-3 0,1 2-5 0,-1-1-6 15,2-2-6-15,0 4-7 0,0-2-7 0,0 0-7 0,2 1-5 0,-1-2-4 16,1-1-2-16,1 2-1 0,3 0-2 0,-3-3-1 0,2 2 0 15,-2-1-1-15,2 0 1 0,2 0 1 0,0-1 1 0,0 0-1 0,2 1 0 16,-1-1 0-16,1 1 0 0,1-1-2 0,3 0-4 0,3-1-1 16,-2-1-1-16,3 1 0 0,4 1 1 0,1 1-1 0,2-1 0 0,2 1 1 15,3 0-1-15,3 0 3 0,2-1 1 0,1 1 2 0,4 0 2 16,4 2 1-16,0 0 2 0,6 0 0 0,1 1 1 0,1 1-3 16,5 0-4-16,-1 1-4 0,3 1-7 0,2-1-5 0,2 2-5 0,1 2-5 15,0-1 0-15,4 1 2 0,-1 1 3 0,5 0 0 0,-1 1 0 16,4-1-2-16,0 2 1 0,1 0-2 0,4-3 1 0,1 3 2 0,0-3 1 15,2 3 3-15,0 0 3 0,0-2-2 0,0 0 0 0,2-1 0 0,-2 2-1 16,-3-1-1-16,2-2 0 0,-2 2 2 0,0-1 1 0,-2-1 2 16,-1 1 1-16,0-1 5 0,-3 0 4 0,-2-1 4 0,1 0 4 15,-3 0 5-15,-3 0 1 0,-1 0 2 0,-3 0-1 0,-4 0 0 0,-1-1 2 16,-5 0-1-16,-4 1 1 0,-1-2 3 0,-4 1 0 0,-3 1 0 16,-1-2-1-16,-6 1 2 0,0-1 2 0,-1-1 3 0,-6 2-1 0,3-1-1 15,-2-1 3-15,-4 2 2 0,2-2-1 0,-4 0 1 0,1 0-1 16,-3 1-1-16,2-3 1 0,-2 3-1 0,-1 0-2 0,-1-1-2 0,0 1-2 15,-1 2-4-15,-1-3 0 0,-2 1-3 0,0 0-1 0,1-1-3 16,-3 1-3-16,0 1-1 0,-3-1-2 0,2 2-2 0,-1-1 0 16,-3 0-2-16,1 1 0 0,-2 0-2 0,-1 0 1 0,0 0-2 0,2 0 0 15,-5 0-1-15,2 0 0 0,-1 0 0 0,-2 0 1 0,0 0 0 16,0 0 0-16,0 0-1 0,0 0 0 0,0 0-1 0,2 0-1 16,-2 0-1-16,0 0-1 0,0 0-2 0,1 1 1 0,-1 0 0 0,2-1 2 15,-1 2 1-15,1-1 2 0,0-1 1 0,-1 2 2 0,2 1 1 0,-1-1 3 16,1 0 2-16,3 1 3 0,-3 1 1 0,4 1 3 0,-1 0 2 15,-1-3 1-15,4 3 2 0,-2-2-2 0,1 2 0 0,1-2-1 16,0 3-1-16,0-3 0 0,0 1 0 0,0 0 0 0,3 0 0 16,-3-2-1-16,2 3-1 0,-1-2-1 0,-2 2-2 0,2-1 0 0,0-1-1 15,0 1-1-15,-4-1 0 0,3-1 1 0,-1 3-3 0,0-5-1 16,-1 2-1-16,0 1 0 0,0-1-1 0,-3-1-1 0,1 1 2 0,0 0 0 16,3-1 1-16,-4 1 0 0,1 1 2 0,0 0 0 0,2 0 1 15,-2 0 2-15,3 0-1 0,-1 0 0 0,-1 2 0 0,2-2 0 16,1 2 0-16,0 2 1 0,-1-2-1 0,2 2-1 0,0 3-1 0,0-3-3 15,2 3-1-15,-1 0-3 0,1 2-1 0,-2 0-2 0,3 2-1 0,-1 3-2 16,0-1-2-16,-3 0 0 0,4 3 0 0,-5 0 2 0,1 0 1 16,0 1 1-16,-2 0 2 0,1 4 3 0,-2-1 4 0,-1 2 4 15,1-1 3-15,-3-1 3 0,2 1 3 0,-2 2 4 0,1 0 4 0,-3 1 4 16,1-2 1-16,-1 2 1 0,-1-1 2 0,2 1-1 0,-2 1 1 16,0-1-1-16,0 0-2 0,0-1-1 0,-2 1 0 0,2-1 0 15,0-1-2-15,0 3-2 0,0-3 0 0,0 1-4 0,0 1-1 0,0-3-1 16,0 1-2-16,2-1 0 0,0 0 0 0,-2-2-1 0,4 2-1 15,-3-1 0-15,1-2-1 0,1-2-1 0,-1 3-1 0,0-1-3 0,-1-2 0 16,2 1-7-16,-3-2-6 0,2 0-9 0,-2-1-8 0,-2 2-10 16,1-1-10-16,-2-2-13 0,-2-1-16 0,-4 2-25 0,1 0-30 0,-5 0-41 15,-3-1-43-15,-2 1-83 0,-4 0-102 0,-4 0-59 0,-4-3-35 16</inkml:trace>
  <inkml:trace contextRef="#ctx0" brushRef="#br0" timeOffset="532227.8185">1732 6433 263 0,'-3'-1'127'0,"3"1"-82"0,0 0-54 0,0 0-30 15,0 0-18-15,0 0-8 0,0 0-4 0,0 0 4 0,0 3 9 16,1 2 9-16</inkml:trace>
  <inkml:trace contextRef="#ctx0" brushRef="#br0" timeOffset="532409.7486">1747 6528 16 0,'5'23'53'0,"-1"4"14"0,-1 1 8 0,2 2 8 16,-2 6 4-16,2 1 2 0,0 4 2 0,0 2 2 0,-1 5 2 16,-1 1-1-16,0 2 0 0,0 5-3 0,-1 1-8 0,1 2-10 0,-3 2-11 15,2 3-11-15,-2 1-5 0,0 1-2 0,0 2-4 0,-2-1-2 0,0 2-2 16,1 3-1-16,-1-4-1 0,2 4-2 0,-1-1-2 0,-1-3 0 0,2 2 1 16,0 0 1-16,2-3 3 0,-1 1 2 0,1-4-3 0,1-2-7 15,0-2-6-15,2-1-5 0,-2-3-5 0,0-1-4 0,-1-4-1 0,-1-4 1 16,2 0-1-16,-1-4 1 0,0-1-2 0,-1-4-4 0,-1-1-6 15,0-4-3-15,0-1-3 0,-1-6-4 0,-1 1 2 0,2-5 3 0,-3-3 2 16,1-4 3-16,-1-1-11 0,0-4-19 0,1-3-36 0,-2-2-45 0,-1-3-47 16,2-5-48-16,-2-5-60 0,0-2-67 0,-1-5-43 0</inkml:trace>
  <inkml:trace contextRef="#ctx0" brushRef="#br0" timeOffset="533125.9794">1857 6196 19 0,'1'-13'398'0,"1"1"-98"0,3 1-141 16,-1 2-70-16,3 0-34 0,1 2-19 0,3 0-10 0,4-1-7 15,4-1-2-15,1 4-5 0,5-2-7 0,5 1-6 0,3-2-5 16,5 2 1-16,4-1 7 0,3 0 3 0,4 0 4 0,4 2 0 0,2-3-1 15,1 1-9-15,4 0-10 0,4 1-10 0,-1-1-7 0,6 0-5 0,-2 0-6 16,2 0-3-16,-1 0-6 0,3-1-6 0,-1-1-9 0,0-1-8 0,0 1-6 16,0 1-2-16,-2-3 3 0,0 2 4 0,0-1 6 0,-2 1 7 15,1-2 6-15,-4 1 6 0,2 2 5 0,-2-1 9 0,-1 0 12 0,-2 0 14 16,-2 1 15-16,1 2 12 0,-4-3 12 0,0 2 7 0,-3 2 7 16,-4-2 3-16,-1 2-1 0,-4 2 2 0,-3 1 0 0,-1-1 3 0,-3 3 0 15,-4 0-1-15,-2 1-2 0,0 2-4 0,-3 0-4 0,-4 3-5 16,0 1-3-16,-1 0-1 0,-2 2-3 0,0 2 0 0,-2 3 3 0,1 3 1 15,-3 0-1-15,3 2 2 0,-3 2 0 0,1 2-1 0,-2 3-3 0,2 3-1 16,-4 0-2-16,4 5-3 0,-4 2-5 0,2 1-3 0,-2 4-3 0,0 1-2 16,-2 3-5-16,-1 3 6 0,2 1 5 0,-4 2 5 0,0 3 4 15,1 3 4-15,-4 1 4 0,1 5 1 0,-1 2 0 0,0 3 2 0,-2 0 1 16,0 5 1-16,2-1-1 0,-4 3-1 0,2 3-2 0,-1-2-3 0,1 4-3 16,1-2 0-16,-1 4-3 0,0-1-3 0,2 2-1 0,-1 0-1 15,1 0 1-15,0 1-3 0,0 0-1 0,-1 0-2 0,1-1-1 16,1 0-2-16,-1-1 2 0,1-2-1 0,-2-1-2 0,-1-1 1 0,0-2-2 15,0-1 1-15,-3-1-1 0,-1-3 1 0,-1 1 2 0,-1-2 1 0,-2-3 3 16,-1-1 3-16,-1-1 4 0,-2-1 2 0,-1-2 5 0,-1-3-3 16,-3-4-3-16,1 2-2 0,-4-5-2 0,1-1-4 0,-3-3-2 0,1-2-4 15,0-2-3-15,-3 0-3 0,1-6-2 0,1 2-2 0,-2-6-1 0,1 1 2 16,-1-4-1-16,2 1 0 0,-3-4 2 0,5-1 0 0,-2-2 2 16,1-2 1-16,1-2 1 0,0-2 3 0,2 0 3 0,-2-3 3 0,3-1 1 15,-2-2 3-15,3-1 1 0,-4-3 0 0,4 3-1 0,-4-4 0 16,1 0-1-16,-1-2 0 0,-1 0 0 0,-2-2-2 0,-2 1-1 0,1-1-3 15,-3 1 0-15,-1-2-3 0,0-1-3 0,-2 1-2 0,-3 1-2 0,0-1-3 16,0-1-1-16,-3-2-3 0,-2 3-4 0,-2-1-1 0,1 0 1 16,-5 1-1-16,0-1 2 0,-2-1 3 0,-4 2 1 0,1-2 4 0,-5 2 5 15,-2-3 5-15,1 0 4 0,-2 0 5 0,-3 0 6 0,-3 0 5 16,0 0 2-16,-2 0 2 0,0-3 1 0,-1 1-1 0,-2-3-1 0,1 2-2 16,-1-4-5-16,3 3-3 0,-1-4-6 0,1 1-5 0,2-2-8 0,2 2-10 15,-2-4-7-15,5 2-8 0,2-4-9 0,1 1-13 0,0 0-19 0,6-2-31 16,0 1-40-16,5-2-84 0,3-1-104 0,0 0-88 0,5-2-80 15,2 0-41-15,4-2-19 0</inkml:trace>
  <inkml:trace contextRef="#ctx0" brushRef="#br0" timeOffset="534243.3194">1842 6965 319 0,'-1'0'449'0,"1"0"-82"0,0 0-122 15,0 0-75-15,0 0-54 0,0 0-30 0,0 0-17 0,0 0-8 16,-2 0-2-16,2 0 2 0,0 0 0 0,0 0-2 0,0 0-1 0,0 0-6 16,0 0-7-16,0 0-9 0,0 0-9 0,0 0-9 0,0 0-9 15,0 0-7-15,2 0-7 0,-1 0-1 0,3 2-3 0,-1-2 1 0,3 0 1 16,1 0 1-16,3 0 2 0,3 0 0 0,3 0 3 0,2 0 1 15,2-2 1-15,5 2 1 0,2 0-2 0,3-2 1 0,2 1 0 0,1-1-1 16,3-1-2-16,1 2 0 0,1-2 4 0,4-1 0 0,1 1 1 0,1 2 1 16,2-3 0-16,1 1-1 0,1 1-3 0,1-1-3 0,3-2-4 0,-3 2-2 15,5-1-2-15,-4 1-5 0,1-2-5 0,-2 2-7 0,1-1-8 16,-4-1-8-16,2 2-7 0,-4 0-6 0,-3 0-8 0,0 1-8 0,-3-1-8 16,-1-1-5-16,-4 1-1 0,-3 1-4 0,0-2-3 0,-3 1-5 15,-4 2-5-15,1-3-5 0,-6 3-4 0,-1-3-10 0,-3 4-10 0,0-3-14 16,-4-1-16-16,-2 2-36 0,-1-1-48 0</inkml:trace>
  <inkml:trace contextRef="#ctx0" brushRef="#br0" timeOffset="534660.0429">3112 6132 19 0,'-3'-7'152'16,"1"3"-11"-16,1-1 1 0,-1 0-2 0,2 3-2 0,-2-3-6 0,1 2-10 15,1 1-9-15,-2 0-11 0,2 1-10 0,0-1-11 0,0 2-18 0,0 0-19 16,0 0-16-16,0 0-12 0,0 0-14 0,0 0-12 0,0 0-6 15,0 0-3-15,0 3 0 0,0 0 1 0,2 0 2 0,-2 3 4 0,1-2 4 16,1 4 4-16,-2-1 7 0,2 3 8 0,-1 0 10 0,1 2 6 16,2 0 4-16,-2 2 4 0,-1 3 1 0,1-3-2 0,1 4-2 0,-1 0-2 15,-1 2-2-15,1-1-2 0,1 2-4 0,-1 0-2 0,-1 2-3 16,1-1-4-16,1 0-3 0,-1 2-2 0,0-1-3 0,2 0-3 0,-3 1 1 16,3-2-1-16,-1 1 0 0,0-2 2 0,0 0 0 0,-1 0 1 0,0 0 0 15,1-4 3-15,-2 2 1 0,1-1 0 0,2-2 2 0,-2-1 2 0,-1-3 1 16,1 2 3-16,1-4 1 0,-1 2-1 0,-2-3 1 0,1-1 1 15,1-1 3-15,-2-2 1 0,2 0 1 0,-1 0-1 0,-1-1-6 16,0-1-11-16,0-1-25 0,0 0-31 0,0-2-59 0,0 0-74 0,0 0-93 16,-3 0-102-16,-2-2-59 0,0 0-38 0</inkml:trace>
  <inkml:trace contextRef="#ctx0" brushRef="#br0" timeOffset="535379.8664">2104 6116 123 0,'1'-5'136'0,"-1"-2"2"15,2 2-1-15,-2 0 0 0,1 1-1 0,2-1-1 0,-3-1-1 0,2 3 1 16,-2-1-2-16,0-1-5 0,0 3-7 0,0 0-11 0,0 1-17 15,0 1-17-15,0 0-18 0,0 0-15 0,0 0-14 0,0 0-12 0,0 0-10 16,-2 1-12-16,2 2-6 0,-3 1-7 0,2 1-3 0,-1 1-5 16,-1 1 1-16,-2 2 1 0,2 2 4 0,-2 1 5 0,-3 1 8 0,-1 2 4 15,-1 2 7-15,1 2 4 0,-5 0 1 0,1 1 2 0,-3 1 0 0,-2 1 0 16,0 2-1-16,-1-3-1 0,0 4-2 0,-2-1-3 0,-2 0-2 16,3-2-1-16,-2 0 0 0,2 1-2 0,1-2-1 0,2-2-1 0,0 2-2 15,0-4-4-15,4 0-7 0,1-2-8 0,1-2-10 0,0-2-14 16,3-1-10-16,3 1-12 0,-1-4-8 0,3 1-7 0,-1-4-15 0,3-1-21 15,1-3-32-15,3 3-38 0,0-3-65 0,4-3-81 0</inkml:trace>
  <inkml:trace contextRef="#ctx0" brushRef="#br0" timeOffset="535620.2022">2377 6135 232 0,'0'3'321'0,"-2"1"-120"0,1-1-75 0,-1 3-54 0,-1 0-24 16,-2 0-12-16,2 2 2 0,-2 2 10 0,-4 0 9 0,3 2 4 0,-1 0 6 16,-1 2 1-16,-3 0-3 0,2 2-10 0,-1 0-7 0,-2-1-7 15,0 2-8-15,-1 2-5 0,1 0-5 0,-1-1-4 0,-2 1-3 0,2 0-3 16,-1 0-1-16,1 1-1 0,-2-3-2 0,3 2-2 0,-2-2-1 16,3 0 1-16,0-2-4 0,2 0-5 0,1-2-8 0,1-1-10 0,-1-2-13 15,2 0-12-15,3 0-12 0,-2-4-12 0,2 0-5 0,1 0-4 16,1-3-4-16,1 0-7 0,0-3-25 0,0 0-38 0,0 0-36 0,3-1-36 15,2-4-47-15</inkml:trace>
  <inkml:trace contextRef="#ctx0" brushRef="#br0" timeOffset="535847.7105">2644 6159 253 0,'-3'2'262'0,"0"5"-82"0,-1 0-52 0,-2 1-35 0,-2 0-13 15,0 1-2-15,0 1-3 0,0 2 1 0,-4 1-5 0,1 1-8 0,-3-2-8 16,2 5-9-16,-1 0-8 0,-2 1-8 0,-2 2-6 0,2 0-5 0,-2 0-2 16,1 3-2-16,-3-3-2 0,3 4-2 0,-1-1 0 0,1-2-2 15,-1 2 1-15,4-2 1 0,-4 0 1 0,6-4 3 0,-2 2-3 0,2-4-4 16,1 0-6-16,1-4-8 0,3-1-4 0,-1 0-3 0,4-1 1 16,-2-2-1-16,1-4-14 0,1 2-20 0,3-5-33 0,0 0-38 0,0 0-39 15,3-5-41-15,1 0-62 0,1-2-73 0,0-5-44 0</inkml:trace>
  <inkml:trace contextRef="#ctx0" brushRef="#br0" timeOffset="536071.1369">2837 6210 38 0,'-8'15'183'0,"0"0"-22"0,-3 3-17 0,-2-1-11 16,0 3-12-16,0 0-9 0,-2-1-11 0,0 2-12 0,0 2-13 0,-2 0-10 15,1 1-15-15,-1-1-14 0,-1 3-6 0,1-2-4 0,1 1-5 0,-1 1-3 16,-1-2-3-16,4 0-2 0,-3 0-3 0,4-2 0 0,-1 0 0 16,1-2 3-16,2-2 3 0,2-1 3 0,1-4 3 0,0-1 0 15,1 0-1-15,3-1-8 0,1-4-6 0,1-1-10 0,0-3-25 0,2-1-34 16,0-2-41-16,5-2-48 0,1-1-67 0,2-4-80 0,2-2-55 0,4-5-42 16</inkml:trace>
  <inkml:trace contextRef="#ctx0" brushRef="#br0" timeOffset="536244.3025">3006 6278 155 0,'-5'9'279'0,"0"1"-60"16,-2 2-44-16,2 0-24 0,-3 0-11 0,0 1-11 0,-1 1-9 0,2 2-14 0,-1 1-12 16,-1-1-15-16,-2 3-16 0,1-2-13 0,2 3-10 0,-4-1-8 15,2 2-5-15,-1 0-11 0,0 2-16 0,0-1-25 0,0 2-29 16,-2-1-39-16,2 2-43 0,-3-1-87 0,1 2-106 0,1-1-65 0,1-1-45 15</inkml:trace>
  <inkml:trace contextRef="#ctx0" brushRef="#br0" timeOffset="537677.8245">3181 7443 418 0,'5'-8'447'0,"0"1"-102"0,0-1-146 0,1 3-81 0,0-2-48 0,-1 2-28 16,0 0-21-16,0 2-11 0,-1-2-8 0,4 1-5 0,-2 1-4 15,1 1-2-15,-1 2 0 0,-1 0 0 0,2 0 0 0,0 2 0 16,1 1 0-16,0 0-5 0,1 3-10 0,1-2-3 0,-1 4-1 0,2 0-1 16,0 0 1-16,1 4 1 0,0-1 2 0,-1 1 3 0,2 4 3 0,-4 0 1 15,1 0 0-15,2 2 0 0,-2 1-1 0,-2 1 0 0,0 2 2 16,1-1 5-16,-4 4 4 0,3-2 6 0,-3 1 5 0,-2 1 4 0,1 1 1 16,-2 1 4-16,0 2 6 0,-2-1 7 0,-2 0 5 0,2 1 7 15,-2 1 7-15,-2 1 5 0,-1 0 2 0,2 0 1 0,-2 1-1 0,0 1-3 16,-1-1-1-16,0 2 1 0,0-1 0 0,1 1-3 0,0-1-3 0,0 0-4 15,-1 1-4-15,0 0-4 0,3-1-3 0,-1 2-3 0,3-3-3 16,-1 0-2-16,2 2-2 0,0-4-2 0,3 4-2 0,-1-3-2 0,3 1-3 16,1-1-2-16,0 1-3 0,2-3-2 0,0 2-2 0,3 0-3 0,0-2-8 15,2 1-3-15,1 1-3 0,-1-2-4 0,4 0 1 0,-4 0-3 16,4 0 1-16,-1-2-1 0,0 1 0 0,-2-1 1 0,2-2 1 0,-3 1 1 16,-1-1 0-16,1-1 2 0,-1 0 3 0,-4-2 5 0,0 3 4 15,0-3 6-15,0-1 9 0,-3 2 4 0,-1-2 6 0,-2-3 3 0,1 2 3 16,-3 2 2-16,0-1 3 0,0-2 3 0,0 1 0 0,-1 0 3 15,-1 0 3-15,-1 1 2 0,0-2-1 0,-1 3-3 0,1-3-3 0,-1 3-5 16,1-3-3-16,-1 2-11 0,1-2-12 0,2 1-16 0,-1 1-20 0,0-3-28 16,2 1-33-16,0-1-40 0,2 1-43 0,1-3-80 0,-1 0-98 0,1-2-67 15,2 3-50-15</inkml:trace>
  <inkml:trace contextRef="#ctx0" brushRef="#br0" timeOffset="568357.471">13884 6472 229 0,'-1'-4'560'0,"-1"-1"7"0,2 1-82 16,-2-1-126-16,2 2-80 0,-3 0-58 0,3 0-35 0,-1 0-19 0,-1 2-14 15,0 0-9-15,2-1-9 0,-1 2-11 0,-1-1-13 0,2 1-13 16,-2 0-15-16,2 0-17 0,0 0-17 0,0 0-19 0,-1 1-15 15,-1-1-15-15,2 2-11 0,-1 0-9 0,-1 1-4 0,0 2-6 0,-2 1-1 16,1 1-3-16,0 4 0 0,-1 1 0 0,0 2 2 0,-1 3 4 0,0 4 7 16,-2 2 5-16,0 4 7 0,2 0 5 0,-3 3 7 0,3 1 1 15,0 2 4-15,-2 3 1 0,4-2 1 0,-2 2 0 0,3 1-2 16,1-1-2-16,1 1-8 0,1 0-12 0,1-2-11 0,1 0-13 0,2-1-15 16,3-2-14-16,1-1-17 0,2-2-15 0,3-2-20 0,-1-2-20 0,6-4-28 15,-1-2-30-15,4-2-45 0,1-2-50 0,1-3-75 0,3-3-85 16,3-4-45-16,2-2-26 0</inkml:trace>
  <inkml:trace contextRef="#ctx0" brushRef="#br0" timeOffset="568774.656">14523 6615 279 0,'-5'-9'554'0,"0"0"11"0,2 2-61 0,-2-1-98 0,3 1-95 16,-1 2-97-16,0-2-52 0,0 3-32 0,0 1-17 0,2-2-7 0,-1 3-3 16,0-1-3-16,-1 0-5 0,3 0-7 0,-2 1-11 0,2 2-16 15,-1-2-13-15,-1 1-17 0,2 1-14 0,0 0-14 0,0 0-12 16,0 1-9-16,-3 1-6 0,1-2-7 0,1 2-2 0,-1 1-2 0,-1 0 0 16,0 0 1-16,0 1 0 0,2 2 3 0,-3 1 2 0,-1 1 3 0,2 0 3 15,-2 2 5-15,2-1 5 0,2 3 4 0,-3-1 2 0,0-1 2 16,3 2 2-16,1-1 1 0,0-1 1 0,0 1 3 0,3-1 1 15,3 1 2-15,-2-2 0 0,1-1 2 0,3 0 0 0,0 0-1 0,3 0-3 16,2-1-1-16,1 0 0 0,0-1 0 0,3-1-4 0,-2 1 1 16,4-3-2-16,-3 1-2 0,1-1-1 0,0 2-4 0,-4-3-3 0,2 1-3 15,-2 1-2-15,-3-3-1 0,1 2-2 0,-3 1-3 0,-2-2 0 16,-1 1-2-16,-2-1 1 0,1 1 1 0,-4-1 3 0,-4 3 3 16,0-3 3-16,-3 2 3 0,-1 1 4 0,-3-1 4 0,-3 2 1 0,-5 2 4 15,1-3 3-15,-5 2 3 0,-1 2 2 0,-1-1 0 0,1-1-5 16,2 0-7-16,0-1-12 0,0-1-13 0,4-1-27 0,-1-1-34 0,7-1-46 15,-1-2-53-15,2-2-67 0,6-4-74 0,2 0-76 0,1-2-79 16,6-4-42-16,0-3-26 0</inkml:trace>
  <inkml:trace contextRef="#ctx0" brushRef="#br0" timeOffset="568970.8846">14985 6280 443 0,'2'-2'581'16,"0"-1"-3"-16,-1 3-5 0,-1-2-98 0,0 2-149 0,2 2-110 15,0-2-90-15,-2 3-57 0,0 1-39 0,0 2-17 0,0 1-9 16,0 1 1-16,0 0 0 0,0 5 4 0,0-1 3 0,0 2 1 16,0 2 4-16,0 2 0 0,0-1-1 0,0 3-3 0,1-1-3 0,-1 1-2 15,3 1-2-15,-1-2-3 0,0 1-2 0,1 0-6 0,0-1-7 0,1 0-10 16,1 0-14-16,-2-1-16 0,2-2-18 0,-2-1-22 0,2 1-25 16,0-3-33-16,1 0-36 0,-1-2-42 0,-2-1-40 0,3 1-44 15,-2-3-44-15,0-3-55 0,-2 0-63 0,1-1-36 0</inkml:trace>
  <inkml:trace contextRef="#ctx0" brushRef="#br0" timeOffset="569707.685">14790 6517 56 0,'-10'-2'548'0,"4"-1"7"0,-2 1 8 0,3-1-94 0,2 3-145 16,0-2-96-16,1 2-69 0,1-2-43 0,1 2-27 0,1 0-15 0,3 0-8 15,-1-3-6-15,3 3-7 0,3-4-9 0,1 3-12 0,5-3-12 16,0 1-16-16,4 1-14 0,0-1-14 0,5-2-11 0,1 1-10 0,2-1-7 15,-1 1-9-15,4-2-9 0,1 0-8 0,-1 0-7 0,0-1-10 16,1 0-6-16,-1 2-6 0,0-3 2 0,2 1 1 0,-4 0 6 16,2 0 8-16,-4-1 10 0,-1 2 12 0,-1-1 14 0,-2-1 14 0,-3 3 20 15,0 0 19-15,-4 0 20 0,-2 0 22 0,-3 1 17 0,1-1 17 16,-5 2 17-16,1 1 12 0,-3 2 10 0,-2-2 10 0,-2 2 3 0,0 0 1 16,0 0-4-16,0 0-8 0,-2 0-11 0,-1 0-11 0,-2 0-14 15,1 0-15-15,-3 2-12 0,-2-2-14 0,3 2-12 0,-6 1-12 16,0 2-12-16,2-1-11 0,-3 3-6 0,1-1-6 0,-2 1-2 0,0 2-2 15,1 2 1-15,-1-1 0 0,1 1 3 0,3 1 3 0,-4 0 1 16,5 1 3-16,-2-1-1 0,3 2 2 0,3-2 1 0,0 2 1 0,1-4-2 16,0 2 0-16,3-2-2 0,1 1 0 0,1-1-3 0,1-2-3 15,3 1-3-15,0-4-2 0,1 0 1 0,0 0-2 0,4-2 1 0,-1-1 1 16,3-2 2-16,-2 0 1 0,1-2 3 0,2-1 3 0,-2-2 7 16,0-1 6-16,2 2 9 0,-4-5 9 0,1 2 9 0,1 0 8 15,-3-2 8-15,-2 0 8 0,1 0 8 0,-2 1 8 0,0-1 9 0,-1 1 7 16,-3-1 5-16,1 1 6 0,-1 1 3 0,-1-1 1 0,0 2-5 15,0 0-6-15,0 0-6 0,0 3-8 0,-1-1-10 0,1 1-13 0,0 1-13 16,0 2-14-16,0 0-13 0,0 0-14 0,0 0-10 0,0 0-9 16,1 2-7-16,-1 1-5 0,2-1-2 0,0 3-1 0,-2-2 2 15,1 3 1-15,2 1 4 0,-1 0 4 0,1 1 6 0,1 0 5 0,-2-1 5 16,1 2 6-16,2 1 3 0,-2-3 2 0,2 2-1 0,0 0-1 16,0-1-5-16,1 0-6 0,-1-1-6 0,-1-2-8 0,1 2-7 0,0-3-8 15,4 0-10-15,-4 0-10 0,1-3-15 0,2-1-17 0,-1-1-21 16,2-1-24-16,1 0-24 0,-1-5-19 0,2-1-16 0,0-1-14 15,3-1-9-15,-1-2-8 0,-2-3-1 0,3 1-2 0,-2-3 3 0,0-3 5 16,-2-1 12-16,-1 1 17 0,-1-4 30 0,1-1 37 0,-1-1 44 16,-3-3 47-16,0 0 49 0,3-2 48 0,-5 2 43 0,2 0 42 0,-2 0 34 15,0 0 32-15,-1 4 26 0,-1-1 25 0,-1 2 20 0,0 4 17 16,0 1 6-16,-1 3 1 0,-1 1-10 0,2 3-16 0,-2 2-23 16,2-2-26-16,-1 5-29 0,-1 1-28 0,2 2-29 0,0-1-29 0,0 2-26 15,0 2-22-15,0 1-21 0,0 0-21 0,0 3-15 0,0 1-14 16,0 3-11-16,0 2-8 0,0 6-3 0,0-1-1 0,0 4 0 0,0 3 2 15,0 1 5-15,0 4 6 0,0 1 5 0,0 0 7 0,0 1 2 16,0 2 1-16,0 1-3 0,0-2-3 0,0 0-10 0,0 0-11 16,0-2-15-16,0 0-14 0,0 0-17 0,2-4-19 0,-1 1-23 0,-1-2-21 15,2-3-28-15,1-1-30 0,-1 1-31 0,1-5-33 0,0 0-37 16,2-1-41-16,-2-3-52 0,0-2-57 0,3 0-42 0,-1-3-34 0</inkml:trace>
  <inkml:trace contextRef="#ctx0" brushRef="#br0" timeOffset="569974.2417">15705 6396 547 0,'-5'-3'587'16,"2"1"-8"-16,0 1-13 0,1 1-96 0,1-2-132 0,1 2-85 0,0 0-58 15,0 0-33-15,0 0-23 0,0 0-14 0,1 0-7 0,2 0-7 16,-1-2-7-16,1 1-11 0,2 1-12 0,-2-1-12 0,3-1-15 16,2-1-13-16,-1 0-13 0,2-1-10 0,2-1-7 0,0 1-8 0,3-2-8 15,1 2-2-15,0-4-6 0,3 1-1 0,-1 0-2 0,-1 1-2 16,1-1 0-16,-1 0-1 0,3 3 1 0,-3-2 0 0,-2 2-1 0,3-1-1 15,-4 3 0-15,0 0-1 0,3-1-1 0,-3 3-1 0,-1 0-1 16,-1 0-1-16,1 3 0 0,-2-1-1 0,1 3 1 0,-2-2 2 0,1 3 2 16,-2 1 2-16,0 0 2 0,1 1-2 0,-1 0-4 0,0-1-7 15,-3 2-8-15,1 1-11 0,1 0-11 0,-4-1-16 0,0 2-15 16,0-2-20-16,0-2-22 0,-1 0-24 0,1 1-28 0,-3-1-33 0,2 0-36 16,0-2-37-16,-2 0-36 0,0-2-30 0,0-3-22 0,0 0-47 15,0 0-60-15</inkml:trace>
  <inkml:trace contextRef="#ctx0" brushRef="#br0" timeOffset="570107.4264">16211 6120 457 0,'1'-17'624'0,"-1"0"9"0,0 1-57 0,0 3-91 0,0 1-97 15,2 1-101-15,0 1-65 0,-2-1-48 0,1 2-35 0,-1 3-26 16,2-1-28-16,-1 3-27 0,-1-1-33 0,2 1-36 0,2 1-30 16,-2 1-32-16,1 2-31 0,0 0-30 0,1 2-33 0,0 1-36 0,1 1-43 15,3 2-51-15,0-1-83 0,0 3-102 0,0 2-59 0,1 1-40 16,-1 0-9-16</inkml:trace>
  <inkml:trace contextRef="#ctx0" brushRef="#br0" timeOffset="570340.6021">16495 6176 22 0,'-1'-1'584'0,"-1"-2"12"0,-1 2-28 0,0-2-49 0,0 1-96 15,-1 1-118-15,1-3-75 0,0 4-54 0,-3-1-34 0,3 1-25 16,0 0-19-16,-4 1-17 0,2 1-15 0,0 1-15 0,-2 2-13 0,1-2-13 15,-3 2-10-15,3 2-7 0,0 2-4 0,-3-1-4 0,0 2-2 16,1-1 0-16,2 1 1 0,-1 2 0 0,2 0 2 0,0 0 1 0,0 0 1 16,3 0-1-16,1 0 0 0,1 0 0 0,1 0-3 0,1-2-2 15,1 2-5-15,2-2-6 0,3-3-8 0,1 2-12 0,2-3-15 0,-1 0-20 16,4-1-24-16,2-2-30 0,3-3-38 0,1 0-42 0,1-3-63 16,3-2-70-16,3-2-81 0,-1-2-84 0,0-3-47 0,2 0-27 0,-2-3-8 15</inkml:trace>
  <inkml:trace contextRef="#ctx0" brushRef="#br0" timeOffset="570593.8623">16791 5481 255 0,'-7'-3'586'0,"4"0"2"0,-2 1 3 0,2-1-115 0,1 3-172 0,2-2-106 15,0 2-72-15,0 0-45 0,0 0-30 0,0 2-19 0,2 0-13 16,1 1-9-16,2 1-6 0,0 1-8 0,1 1-5 0,3 3-3 0,0 0-1 15,2 3 4-15,3 0 4 0,-1 4 4 0,1 1 6 0,5 1 5 16,-2 2 4-16,1 2 3 0,1 2 0 0,-2 2 0 0,2 2-2 0,-2 2 0 16,-2 2-3-16,0 2 0 0,-4 0-2 0,-2 4-2 0,-5 1-1 15,-2 1-1-15,-4 1-4 0,-2 2-2 0,-6 1-2 0,-3-1-8 0,-6 4-8 16,-3-2-14-16,-5 0-14 0,-1 0-16 0,-4 0-16 0,-1 0-28 16,-3 0-31-16,-1 0-57 0,-1-2-67 0,-1 1-92 0,3-1-105 15,-3-1-58-15,1 0-37 0,1-2-11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17:54.849"/>
    </inkml:context>
    <inkml:brush xml:id="br0">
      <inkml:brushProperty name="width" value="0.05292" units="cm"/>
      <inkml:brushProperty name="height" value="0.05292" units="cm"/>
      <inkml:brushProperty name="color" value="#FF0000"/>
    </inkml:brush>
  </inkml:definitions>
  <inkml:trace contextRef="#ctx0" brushRef="#br0">7643 7178 151 0,'-1'-4'422'0,"-1"0"-41"0,2 0-91 0,-1 1-114 0,-1 1-55 16,-1 2-29-16,3-2-13 0,0 1-8 0,0 1-5 0,0 0-4 15,0 0-5-15,0 0-3 0,0 0-8 0,0 0-10 0,0 0-11 0,0 0-12 16,0 0-10-16,0 0-9 0,0 0-6 0,0 0-5 0,0 0-3 16,0 0-2-16,0 0 1 0,0 0 1 0,0 1 1 0,0-1 1 0,0 2 1 15,0-2 2-15,0 2 2 0,3 1 1 0,-1-1 3 0,-1 0 3 16,-1 1 2-16,2-1 3 0,-1 4 5 0,1-4 2 0,0 3 6 15,1-1 1-15,0 2 5 0,0 0 2 0,1 2 4 0,0-2 5 0,1 3 3 16,-1-2 0-16,3 0 2 0,1 1 0 0,-2 1 0 0,3 0-1 16,1 0 1-16,1 2 0 0,3-2 2 0,-1 1 3 0,3-1 3 15,0 0 3-15,4 2 2 0,2-1 3 0,2-4 0 0,2 3 1 0,2-1 1 16,2-1 2-16,6-1 0 0,0-1 1 0,2 0-1 0,4 0-3 0,3-1-2 16,1-1-5-16,3 1-6 0,3-3-5 0,2 1-2 0,2-2 1 15,2 0-1-15,4 0 2 0,1 0-2 0,5-2 1 0,1 1-3 16,4 0-3-16,4-2-1 0,1 0-3 0,4 2-1 0,3-2 0 0,2 2-3 15,3-3-4-15,2 2 0 0,1-1-1 0,1 0-1 0,1 3-3 16,1-2-2-16,1-1 0 0,2 2-2 0,-1-1-2 0,0 1-3 16,0-1-3-16,1 1-3 0,-4 1-1 0,2-2 2 0,-4 1 1 0,-3 1-1 15,0 0-7-15,-3 0-2 0,-4 0-3 0,-3 0-2 0,0 1-3 16,-2 1 1-16,-1-2-1 0,-4 1 1 0,1 1 2 0,-2-2 1 0,-3 1 0 16,2 1 0-16,-3-2 0 0,-1 1-1 0,-4-1-1 0,0 1-2 15,-3 1 0-15,-1-2-1 0,-2 2 0 0,-2-2-1 0,-3 0-1 0,-3 3 3 16,0-3 3-16,-3 3 3 0,0-2 5 0,-5 0 2 0,1 1 3 15,-4 0 3-15,0-2 2 0,-3 1 2 0,-3 1 1 0,1-1 1 16,-3-1 3-16,-3 4 2 0,1-4 1 0,-4 0 0 0,0 3-1 0,-1-3-1 16,-5 1-3-16,2-1 1 0,-2 1-1 0,-1 1 2 0,-1-2 0 15,-2 1 1-15,-1 1 0 0,1-2 0 0,-1 2-1 0,-1-2 1 0,-2 0-1 16,1 2-1-16,-2-2 2 0,1 0 0 0,-2 0 0 0,1 3-1 16,-1-3 1-16,0 0-1 0,0 0-3 0,1 0 1 0,-1 0-1 0,2 0-1 15,-2 0 0-15,1 0 1 0,-1 2 1 0,2-1 0 0,2-1-2 16,-2 0-1-16,1 2 0 0,1-1-2 0,0-1 0 0,0 2-1 15,-1-1-2-15,2-1 0 0,1 2-1 0,-3-1 0 0,0-1-1 0,2 1-1 16,-2 1-1-16,0-2-1 0,-1 2 1 0,1-1 1 0,0-1-1 16,-5 2 1-16,2-2 0 0,1 1 2 0,-1-1-1 0,-1 0 1 15,-1 0 2-15,-1 0 0 0,-1 0 0 0,1 2 2 0,-2-2 1 0,0 0 0 16,1 0 0-16,-3 0 1 0,2 0 1 0,-1 0 0 0,-2 0 0 16,3 0 1-16,-3 0 1 0,0 0 0 0,2 0 2 0,-2 0 0 0,0 0-1 15,2 0 2-15,-2 0 1 0,0 0 0 0,2 0 1 0,0 0 0 16,-1 0 0-16,1 0 0 0,1-2 0 0,0 2-3 0,-1-1-1 0,1-1-3 15,0 2-3-15,1-1-1 0,-1-1-4 0,3 2-3 0,-3-2-3 16,3 1-5-16,-2 1-4 0,1-1-5 0,-1-1-5 0,2 1-6 16,-1-1-7-16,1-1-2 0,-1 2-1 0,0-1-4 0,0 2-6 0,1-5-7 15,-1 5-8-15,0-2-9 0,-2-1-9 0,0 1-20 0,2 0-28 16,-2-1-39-16,3-1-47 0,-3 1-74 0,4 2-87 0,-4-4-55 16,0 1-38-16</inkml:trace>
  <inkml:trace contextRef="#ctx0" brushRef="#br0" timeOffset="1265.9989">18785 7181 175 0,'0'-7'379'0,"0"3"-99"15,2 0-78-15,0-1-70 0,-1 3-43 0,3-3-32 0,0 3-20 16,1-3-10-16,4 1-8 0,3 1-6 0,1 0-8 0,4 0-12 0,5 0-4 16,0 0-3-16,5 0 1 0,6 1-2 0,1-1 3 0,8 3 1 15,2-3 4-15,8 1 6 0,3 2 5 0,6-2 3 0,3 2 1 0,5-3 1 16,4 1-2-16,4 1-5 0,3 0-3 0,2-2-2 0,5 0 1 16,0 2 1-16,3-2-3 0,2 2-7 0,1-1-2 0,3-1-5 0,1-1 1 15,1 2 1-15,0-1-1 0,1 0 1 0,1 2 5 0,-2-2 11 16,-1 0 5-16,-2 0 1 0,-2 0-1 0,-1 0 0 0,-5 0 4 0,-1 0 6 15,-2 0 9-15,-4 0 8 0,-3 0 5 0,-2 1 4 0,-5-3 8 16,-4 3 5-16,-6-1 3 0,-1 0 3 0,-6 2 2 0,-6-2 3 16,-3 3 2-16,-5-4 3 0,-5 3 0 0,-4-1-2 0,-4 1-1 0,-4-3-5 15,-2 3-4-15,-5-1-5 0,-2 2-7 0,-1-2-5 0,-2 2-15 16,-4 0-17-16,1 0-25 0,-3 0-27 0,1 0-31 0,-2 0-33 0,-3 0-30 16,0 0-28-16,0 4-28 0,-1 1-29 0,-1-1-70 0,-3 3-92 15,-1-1-56-15</inkml:trace>
  <inkml:trace contextRef="#ctx0" brushRef="#br0" timeOffset="3243.911">6896 12743 38 0,'3'0'88'0,"-1"0"3"0,1 0 1 0,1 0 5 15,1 0 6-15,2 0 4 0,1 0 0 0,1 0 2 0,0 0 1 0,3-2 2 16,3 0 1-16,0 1 2 0,3-3 1 0,2 1-2 0,0-2-4 15,5 3-6-15,-1-2-6 0,4-1-5 0,2-1-9 0,0 0-6 16,4-1-10-16,-1 1-6 0,3 0-6 0,-1-2-3 0,2 3-4 0,2-3-8 16,-1 0-6-16,0 2-6 0,3-2-3 0,-2 3-4 0,3-1-3 0,-3-1-1 15,5 4-1-15,-2-2-1 0,2 2 0 0,0-1-1 0,0-1-4 16,2 2-3-16,0 1-2 0,-2 0-4 0,3-1-2 0,1 3-1 16,-1 0-3-16,-1 0 0 0,0 0-2 0,0 0-2 0,3 0-2 0,-2 0 0 15,1 3 0-15,1-3 2 0,0 0 2 0,1 2 3 0,2 0 2 16,1-1 3-16,2 1 2 0,0 0 1 0,2-2 3 0,2 0 1 15,1 3 1-15,1-2 1 0,1-1 3 0,0 1-2 0,1 1-2 0,0-2-2 16,0 1-3-16,-1-1-4 0,0 2-4 0,-2 0-4 0,0-1-4 16,-2 1-2-16,-1-1 2 0,-2 1 0 0,-1 0 1 0,-1 1-1 0,-1 0 1 15,0 0 0-15,-3 0 1 0,0 0 1 0,-1-2 0 0,-1 3 3 16,0-1 0-16,-1 0 2 0,-1 0 2 0,0-1-1 0,2 1-5 0,-2 1-1 16,0-1 0-16,-2-1-1 0,3 1-3 0,-2-1-2 0,-1 0-2 15,1-1-2-15,-1 1-2 0,1 0-2 0,-1-2-2 0,1 0-2 0,-1 3 0 16,1-3 2-16,-1 0 1 0,1 0 2 0,0 0-2 0,1 0 3 15,0-3 3-15,0 3 1 0,0 0 2 0,1-2 1 0,0 2 2 0,-2-2 1 16,2 2 2-16,0 0 1 0,0 0 2 0,-2 0-2 0,2 0-3 16,-2 0-1-16,0 0-1 0,-2 2 0 0,-1-2-3 0,0 2 0 15,-2-2 0-15,-2 4 0 0,-4-3 3 0,3 1 0 0,-5-1-2 0,1 3 2 16,-3-3-1-16,-2 1 3 0,-2-1 2 0,0 1 2 0,0 0-2 16,-3 0 1-16,-1-1 1 0,-2 1 1 0,-3-2 0 0,3 1 2 0,-2-1 1 15,-1 0-1-15,0 0 1 0,-3 0-1 0,-1 0-2 0,2 0 2 16,-4 0 1-16,2 0-2 0,-2 0 1 0,1 0-1 0,-2 0 1 0,1 0-1 15,-2 0-1-15,1 0-1 0,-1 0 1 0,-1 0-1 0,-1 0-1 16,2 0 2-16,-2 2-2 0,-1-1-1 0,1-1-2 0,-1 2 0 16,0-1 2-16,1-1 0 0,0 2-1 0,-2-1 0 0,0-1 0 0,0 1 0 15,1-1-1-15,-4 2 1 0,5 0 1 0,-3-2 1 0,0 1 1 16,-1 1-1-16,0-2 1 0,-1 0 2 0,2 0-1 0,-3 0 1 16,2 1 0-16,-2-1 2 0,0 0 1 0,0 0 2 0,0 0 0 0,0 0 2 15,0 0-1-15,0 0 1 0,0 0 2 0,0 0 1 0,0 0 2 0,0 0 0 16,0 0 2-16,0 0 0 0,0 0 1 0,0 0-1 0,0 0 0 15,0 0-1-15,0 0 0 0,0 0 0 0,0 0-1 0,0 0-2 16,0 0 0-16,0 0 0 0,0 0-2 0,0 0 0 0,0 0-3 0,0 0-1 16,0 0-1-16,0 0-2 0,0 0 1 0,0 0-1 0,2 0-2 15,-2 0 1-15,0 0-2 0,0 0 0 0,0 0 1 0,0 0-1 16,0 0-1-16,0 0 2 0,0 0-1 0,0 0 1 0,0 0-1 0,0 0 1 16,0 0 1-16,0 0 1 0,0 0-1 0,0 0 1 0,0 0-1 15,0 0 2-15,1 0 0 0,-1 0 0 0,0 0-1 0,0 0 1 0,0 0 1 16,0 0 0-16,0 0 0 0,0 0 1 0,0 0 1 0,0 0 0 15,0 0 1-15,0 0 2 0,0 0-1 0,0 0 0 0,0 0 2 0,0 0-1 16,0 0 1-16,0 0-1 0,0 0 2 0,0 0-1 0,0 0-1 16,0 0-1-16,0 0-1 0,0 0-9 0,0 0-10 0,0 0-15 15,0 0-14-15,0 0-20 0,0 0-23 0,0 0-19 0,0 0-20 0,0 0-23 16,0 0-23-16,2 2-56 0,1-2-71 0,1 0-53 0</inkml:trace>
  <inkml:trace contextRef="#ctx0" brushRef="#br0" timeOffset="4899.6018">18131 12698 291 0,'-3'0'453'0,"2"0"-66"0,-1 0-96 0,0 0-90 0,2 0-84 16,0 0-51-16,0 0-33 0,0 0-22 0,0 0-15 0,0 0-8 0,0 0-2 15,0 4-1-15,0-4 3 0,2 3 3 0,0-3 5 0,-1 1 2 16,2 2 1-16,1-1 2 0,1-1 3 0,2 2 3 0,-1-2 6 16,4 1 3-16,1 0 5 0,0 1 5 0,3 0 5 0,0-3 6 0,4 4 4 15,-1-1 4-15,4 0 2 0,1-1 0 0,2-1 1 0,3 3-4 16,-1-1-5-16,6-3-4 0,0 2-5 0,2 1-4 0,4-1-5 0,2 0-3 16,3-2-2-16,2 3-2 0,5-2-4 0,1-1-1 0,5 1-2 15,2 1-2-15,5-2 0 0,2 1 0 0,3-1 3 0,6 2 0 0,-1 0 2 16,5-1 1-16,1 1 3 0,3-1-2 0,2 0-2 0,-1 0 3 15,3 3 5-15,1-3 2 0,1 1 3 0,2-1 0 0,2 2 2 16,-2-1-3-16,3 1 0 0,-1-1-4 0,1 2-4 0,1-1-2 16,-3 0-6-16,1-3-2 0,0 4-5 0,-2-1-3 0,-2 2-2 0,-2 0-6 15,-3-2-1-15,1 1-4 0,-5-1-2 0,0 3-3 0,-3-2 0 0,1 1-1 16,0-1 2-16,-3 1-1 0,-1-1 0 0,0 2 1 0,-1-2 2 16,-1 1-5-16,0 0-5 0,-5 2-5 0,3-1-4 0,-5 1-2 0,1-2 3 15,-3-1 0-15,0 3 1 0,-2-1 2 0,-2-2 3 0,1 2 4 16,-3-1 3-16,1-1 4 0,-2 0 3 0,-1 3 5 0,-1-4 4 0,-1 2 3 15,0 0 7-15,-5 2 0 0,4-4 1 0,-3 1-1 0,0-1 1 16,-1 2-1-16,-2-3 0 0,-1 1-1 0,-3 1 0 0,1-3 1 16,-2 1 1-16,-2-1 1 0,-3 1 2 0,-2 0 1 0,1 0 2 0,-3-2 1 15,-1 1 1-15,-3 1 0 0,0-2 2 0,-4 1-1 0,3-1 3 16,-5 2 1-16,-1-1 0 0,-1-1 2 0,-2 0 0 0,1 0 2 0,-4 0 1 16,2 0 0-16,-5 0 0 0,1 0-1 0,-2 0-1 0,0 0 1 15,-1 0 0-15,-1 0 2 0,-3 0-1 0,-1 0-1 0,1 0 1 16,-2 0-2-16,2 0-1 0,-4 0-2 0,2 0-3 0,-1 0-1 0,0 0-1 15,-2 0-1-15,0 0-1 0,0 0-1 0,0 0-3 0,0 0-1 16,0 0-6-16,1 0-7 0,1 0-10 0,0 0-8 0,-1 0-9 16,2 0-9-16,1 0-9 0,-3 0-9 0,4 0-10 0,1 0-11 0,0 0-12 15,2 0-12-15,0 0-13 0,2 0-11 0,-1 0-7 0,1 0-3 16,2 0 1-16,-1 0 4 0,1 0 4 0,2 2 5 0,-1-1 3 0,-3-1 7 16,2 2 5-16,0-1 9 0,-1-1 8 0,-3 1 12 0,2-1 14 15,-1 2 10-15,-1 0 10 0,-2-2 8 0,-1 1 11 0</inkml:trace>
  <inkml:trace contextRef="#ctx0" brushRef="#br0" timeOffset="4961.6062">24195 13023 19 0,'1'0'33'0,"-1"0"11"15,0 0 9-15,0 0 7 0,0 0 5 0,0 0 4 0,0 0 2 0,0 0-4 16,0 0-5-16,0 0-15 0,0 0-19 0,0 0-33 0,0 0-39 16,0 0-55-16,0 0-64 0,3 0-65 0</inkml:trace>
  <inkml:trace contextRef="#ctx0" brushRef="#br0" timeOffset="5822.1384">24199 12758 306 0,'-1'-3'402'16,"-1"3"-57"-16,1 0-66 0,1-2-70 0,-2 2-42 0,0-2-28 0,2 2-18 16,0 0-12-16,0 0-5 0,0 0-4 0,0 0-3 15,0 0-3-15,0 0-5 0,0 0-7 0,0 0-6 0,0 0-10 0,0 0-9 16,0 0-6-16,0 0-6 0,2 0-3 0,0 0-2 0,-1 0 0 16,2 0-6-16,1 0-4 0,-3-1-4 0,5-1-4 0,-1 2-4 0,1-2-3 15,2 2-3-15,3-3-3 0,2 1-2 0,2 0-5 0,2-1-4 16,5 0-6-16,0 0-3 0,7-1-5 0,1 2-2 0,6-1 0 15,2 0-1-15,1 1-4 0,5 1-3 0,2-2-4 0,5 2-6 0,0-1-7 16,2-1-4-16,1 2-4 0,1-1 1 0,0 1 0 0,0-3 1 16,-2 3 0-16,-1 0 4 0,0 0 4 0,-1-2 1 0,0 1 3 0,-3 0 4 15,-2 1 4-15,-3-2 8 0,1-1 8 0,-2 2 6 0,-3-1 5 0,-3-1 3 16,-1 1 3-16,-2 1 3 0,-3-1 3 0,-1-1 2 0,-2 1 4 16,-2 1 4-16,-4-1 5 0,-1 0 4 0,-1 0 4 0,-5-1 1 15,0 3 2-15,1-2 1 0,-6 0 1 0,0 2 2 0,-1-1-1 0,-3 1-3 16,0-2-5-16,2 1-11 0,-3 0-19 0,-1 1-15 0,0 0-13 15,-1 0-22-15,0 1-30 0,1-3-46 0,-2 1-56 0,1 0-85 16,0 1-97-16,-2 1-69 0,0 0-53 0,0 0-28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18:25.465"/>
    </inkml:context>
    <inkml:brush xml:id="br0">
      <inkml:brushProperty name="width" value="0.05292" units="cm"/>
      <inkml:brushProperty name="height" value="0.05292" units="cm"/>
      <inkml:brushProperty name="color" value="#FF0000"/>
    </inkml:brush>
  </inkml:definitions>
  <inkml:trace contextRef="#ctx0" brushRef="#br0">10729 4768 65 0,'0'0'80'0,"0"0"3"15,0 0 1-15,-1 0 2 0,-1-2-3 0,2 2-2 0,0 0-3 16,0 0-4-16,-2 0-3 0,2 0-4 0,0 0-1 0,-1 0 0 0,-1 0-2 16,2-3-1-16,0 3-1 0,-1 0-2 0,-1 0-3 0,2 0-3 15,-2 0-2-15,2 0-2 0,0-2 0 0,0 2-2 0,-1 0-2 0,-1 0-2 16,2 0-2-16,-1-2-5 0,1 2-3 0,-2 0-3 0,2 0 0 16,0 0-3-16,0 0-1 0,0 0-3 0,-2 0-1 0,2 0-3 0,0 0-3 15,0 0-1-15,0 0-3 0,0 0-1 0,0 0-2 0,0 0 0 16,0 0 0-16,0 0-1 0,0 0-1 0,0 0 0 0,0 0 0 15,0 0 1-15,0 0 1 0,0 0 0 0,0 0 1 0,0 0 0 0,0 0 2 16,0 0-1-16,0 0 2 0,0 0-1 0,0 0 1 0,0 0 0 16,0 0 1-16,0 0 1 0,0 0-1 0,0 0 1 0,0 0 0 15,0 0 0-15,0 0-2 0,0 0 1 0,0 0-2 0,0 0 2 0,0 0-2 16,0 0 1-16,0 0-2 0,0 0 1 0,0 0-2 0,0 0-1 0,0 0-2 16,0 0-1-16,0 0-3 0,0 0 0 0,0 0-2 0,0 0-1 15,0 0-1-15,0 0-1 0,0 0-1 0,2 0-1 0,-2 0 0 16,2 0 0-16,-1 0-1 0,-1 0 0 0,3 0-2 0,-3 0-1 0,2 0 1 15,1 0 0-15,-1 0-1 0,1 0 2 0,0 0-1 0,1 2 0 16,1-2 2-16,2 0-1 0,2 0 2 0,1 0 0 0,1 0 1 0,2 0 4 16,4 0 0-16,-1 0 1 0,6 0 2 0,0 0-1 0,3 0 0 15,0 0-1-15,5 0 0 0,0 0-2 0,2 0 2 0,4 0-1 0,1 0 2 16,1 0 3-16,6 0 1 0,-1 0 1 0,2 0-1 0,3 0 0 16,3 0-1-16,2 0 0 0,1 0 0 0,3 0-1 0,3 0-3 15,2-2-3-15,1 2-5 0,3 0-7 0,1 0-6 0,-1-1-5 0,4 1-7 16,0-2-6-16,-3 2-1 0,1 0 1 0,0 0 3 0,-1 0 0 15,-1 0 3-15,-1 0 0 0,-2 0 4 0,-2 0 3 0,-1 0 4 0,-1 0 3 16,-1 0 4-16,-3 0 3 0,-2 0 3 0,-1 0 5 0,-3 0 2 16,-3 0-2-16,-3 0-1 0,-1 0-1 0,-4 0 2 0,-3 0 1 0,-5 0 2 15,0 0 4-15,-3-2 3 0,-5 1 6 0,0 1 4 0,-6-2 3 16,-2 1 5-16,-1 1 4 0,-2-1 2 0,-2 1 3 0,-1-3 0 16,-3 3 2-16,0 0 0 0,2 0 1 0,-5 0 1 0,1-3 0 0,-1 3 1 15,1 0-4-15,-3 0-2 0,0 0-4 0,0 0-3 0,0 0-4 16,0 0-6-16,0 0-5 0,0 0-5 0,0 0-4 0,0 0-9 0,0-2-6 15,0 1-9-15,-1 1-11 0,-1-2-7 0,2 0-9 0,-2 2-8 16,2-1-10-16,-1 0-5 0,-1 1-7 0,0-3-8 0,-2 1-11 0,1 1-9 16,0-1-9-16,-2 2-12 0,0-1-14 0,0-1-11 15,-4 2-12-15,1-1-18 0,-1 1-21 0,-4 0-48 0,0 0-63 0</inkml:trace>
  <inkml:trace contextRef="#ctx0" brushRef="#br0" timeOffset="2199.6248">20388 4756 149 0,'0'0'348'0,"0"0"-64"0,-1 0-66 0,1 0-41 0,0 0-25 15,-2 0-13-15,2 0-7 0,0 0-1 0,-3 0-2 0,2 0-2 16,-1 0-4-16,2 0-5 0,0 0-8 0,-2 0-5 0,2 0-6 15,-1 0-7-15,1 0-7 0,-2 2-7 0,2-2-3 0,0 0-6 0,0 0-3 16,0 0-5-16,0 0-2 0,0 0-5 0,0 1-3 0,0-1-5 16,0 0-4-16,0 0-3 0,0 0-6 0,0 0-2 0,0 0-5 15,0 0-6-15,0 0-4 0,0 0-4 0,0 0-4 0,0 0-2 0,0 0-5 16,0 0-2-16,0 0-3 0,3 0 0 0,-1 0-1 0,6 0 0 16,-4 0-2-16,3 0 1 0,2 0 1 0,2 0-1 0,5 0 0 0,1 2 0 15,4-2 0-15,5 2-3 0,5-2-5 0,4 0-2 0,4 3-5 0,4-3-1 16,6 0-3-16,3 2-1 0,4 0-2 0,4-1 0 15,5 3 1-15,2-1 1 0,3-1 2 0,1 1 3 0,3 1 1 0,1-1 4 16,2 0 5-16,-1 2 2 0,1-2 3 0,3 0 1 0,-3 2-2 16,-1-3-1-16,1 2-3 0,-4-1-5 0,1 0-4 0,-3 0-6 0,-4-2-5 15,-1 2-3-15,-5 0-5 0,-3 0-2 0,-3 1-1 0,-5-1 0 0,-1-3 3 16,-6 4 3-16,-3-3 5 0,-4 1 4 0,-3 0 4 0,-6-2 6 16,0 3 5-16,-5-3 4 0,-1 2 5 0,-5-2 4 0,-2 0 3 15,-3 0 0-15,-1 0-7 0,-3 0-3 0,-1 0-7 0,-2 0-9 0,-1 0-12 16,-2 0-19-16,-1 0-23 0,0 0-31 0,0 0-36 0,0 0-41 15,-3 0-44-15,-3 0-77 0,-1 0-91 0,-3 0-53 0,-3 0-31 0</inkml:trace>
  <inkml:trace contextRef="#ctx0" brushRef="#br0" timeOffset="3200.477">15172 5426 51 0,'-2'0'234'0,"1"0"-49"0,-1 0-36 0,2 0-21 0,0 0-16 16,0 0-5-16,0 0-2 0,0 0-5 0,0 0-4 0,0 0-6 16,0 0-7-16,0 0-11 0,0 0-9 0,0 0-13 0,0 0-10 0,0 0-13 15,0 0-11-15,0 0-8 0,0 0-5 0,0 2-6 0,0-2-1 16,2 1-2-16,-1 1 2 0,1-2 1 0,1 2 5 0,1-1 1 15,0 1 3-15,3 0 4 0,0 1 3 0,3-3 3 0,1 4 1 0,6-3 3 16,-1 3 4-16,6-1 3 0,5-3 2 0,3 4 1 0,4-3 1 16,2 1-2-16,10 1-2 0,0-3-6 0,7 2-6 0,4-2-9 0,5 0-11 15,4 0-8-15,2-2-9 0,5 2-5 0,1-1-3 0,3-1-6 16,1 2-6-16,3-2-6 0,2 2-6 0,1 0-7 0,0 0-6 16,0 0-8-16,1 0-6 0,2 2-4 0,-2-2-5 0,-2 2-1 0,0-1 0 15,-2-1-1-15,-3 2 2 0,-3 0 2 0,-2-1 2 0,-3 1 3 0,-3 1 2 16,-2-1 4-16,-5-1 8 0,-3 2 3 0,-3-1 6 0,-3-1 2 15,-4 1 4-15,-4 0-4 0,-4-2-9 0</inkml:trace>
  <inkml:trace contextRef="#ctx0" brushRef="#br0" timeOffset="28581.2679">18540 8772 33 0,'-3'-2'464'0,"0"2"-6"0,0 0-89 0,0-2-130 16,2-1-78-16,-1 3-54 0,0 0-32 0,2 0-21 0,0 0-9 15,0 0-3-15,0 0-1 0,0 0 0 0,0 0 0 0,0 0-1 16,0 0-3-16,0 0-2 0,0 0-4 0,0 0-7 0,0 0-2 16,0 0-4-16,0 0-3 0,0 0 0 0,0 0-1 0,0 0-1 0,0 0 2 15,0 0-1-15,0 0 0 0,0 0-2 0,0 0-2 0,0 0-3 0,0 0-4 16,2 3-1-16,-2-3-4 0,2 2-1 0,-2-2-1 0,0 0 0 15,1 0 0-15,-1 0-1 0,2 0 1 0,-1 0 0 0,4 0 1 16,-4 0 1-16,2 0 1 0,2 0 2 0,0 0 0 0,3 0 2 0,1 0 3 16,3 0 2-16,-1 0 3 0,4-2 2 0,1-1 2 0,3 3 0 15,5-2 0-15,-1-1 2 0,6 1 2 0,2 0 4 0,1-1 3 0,5-1 2 16,1 1 1-16,6 0 0 0,0-1 0 0,3 1-4 0,4-2-2 16,6 2-3-16,1-1-2 0,3 1-2 0,3-2-4 0,3 2-3 15,4-2-8-15,0 3-8 0,5-1-6 0,-2 0-4 0,5 0-3 0,-3 1-4 16,4 2-1-16,1-5-4 0,2 5-1 0,0 0-4 0,2-2-2 0,-2 2-2 15,2 0-1-15,2 0 0 0,2 0 0 0,-3 2-3 0,0-2-5 16,-2 0-6-16,0 3-3 0,-1-1 0 0,-2 0-2 0,-4-1 0 0,1 1 1 16,-6 0 0-16,0 1 4 0,-1-2 3 0,-7 0 1 0,1 2 2 15,-1-1 6-15,-4-1 7 0,-4 1 7 0,0-1 9 0,-5-1 3 0,-3 2 5 16,0-1 2-16,-5-1 4 0,-5 0 1 0,1 0 5 0,-6 0 0 16,-1 0 0-16,-6 0 3 0,-1 0 0 0,-3 0 2 0,-4 0-1 0,-2 0-1 15,0 0 0-15,-3 0-2 0,-3 0-2 0,-1 0-3 0,-1 0-1 16,-4 0-6-16,1 0-9 0,0 0-11 0,-4 2-11 0,-1-2-17 15,0 0-22-15,0 0-25 0,0 0-26 0,-1 0-24 0,-5 1-22 0,-1 1-40 16,-1 0-49-16,-2 0-51 0</inkml:trace>
  <inkml:trace contextRef="#ctx0" brushRef="#br0" timeOffset="29448.0523">15325 9585 216 0,'-15'-4'198'0,"2"4"-54"0,2-3-31 16,-2-1-14-16,2 1-8 0,0 0 5 0,3 1 9 0,0 0 7 15,0 0 7-15,1 1 5 0,2-1 4 0,0 1 1 0,0-1-1 0,2 2-4 16,1-1-7-16,-1-1-5 0,2 2-4 0,1 0-6 0,0 0-4 0,0 0-4 16,0 0-7-16,0 0-4 0,0 0-7 0,0 0-6 0,0 0-5 15,0 0-8-15,1 0-5 0,-1 0-8 0,3 0-8 0,-1 0-8 16,0 0-6-16,-1 0-7 0,3 0-6 0,-3 0-3 0,1 0-5 0,1 0-1 16,0 0-1-16,3 0 2 0,2 0 1 0,3-2 3 0,2 2 2 15,3-2 3-15,6 0 2 0,3-1 3 0,5 0 2 0,5 0 1 16,5-2 2-16,5 2-1 0,6-2 0 0,4-2-3 0,7 2-3 0,3-2-4 15,4 2-5-15,4-2-2 0,2 2 1 0,3 0 1 0,4-1-2 16,-1 2-1-16,5-1-3 0,0-1-2 0,4 3-1 0,1-1-4 16,-1 1-1-16,1 0-3 0,-1 1 0 0,2 1-2 0,-2-3-2 0,-1 4-2 15,-2 0-2-15,-5 0-4 0,0 0-2 0,-1 0-2 0,-7 0-3 16,0 0 0-16,-3 0-1 0,-2 2 2 0,-5 0-1 0,-4-2 2 0,-1 1 0 16,-5 1 5-16,-3-2 3 0,-6 2 1 0,-3-1-2 0,-4-1 1 15,-6 2-2-15,-4-1 1 0,-1-1-1 0,-7 0 0 0,-2 0 0 0,-5 0-6 16,-2 0-6-16,-5 0-20 0,-1-1-25 0,0-1-44 0,-5 2-54 15,-3-3-94-15,-2 0-115 0,-3-1-67 0,-6 4-41 0,0-3-21 16</inkml:trace>
  <inkml:trace contextRef="#ctx0" brushRef="#br0" timeOffset="34459.4682">10634 10864 148 0,'-3'0'204'16,"0"0"-38"-16,0-1-24 0,-1-1-17 0,1 2-13 0,0-1-9 0,1-1-4 16,-1 2-3-16,1-2-1 0,0 1-2 0,0 1 0 0,-1 0-3 15,1 0-3-15,1-2-2 0,-1 2-5 0,2 0-5 0,0 0-6 0,0 0-8 16,0 0-4-16,0 0-4 0,0 0-4 0,0 0-4 0,0 0-1 15,0 0-1-15,0 0-3 0,0 0-2 0,0 0-2 0,0 0-3 0,0 0-4 16,0 0-3-16,0 0-1 0,0 0-1 0,2 0-3 0,-1-2-1 16,1 2-3-16,0 0-1 0,-1 0-5 0,1 0-4 0,2 0-4 15,1 0-3-15,1 0-2 0,1 0 0 0,1 0-2 0,6 0 0 0,2 0-1 16,3 0-1-16,4 0-2 0,4 0-2 0,3 0-2 0,5-2-1 16,5 2-1-16,1-1 1 0,6 1 2 0,4-2 4 0,1 0 3 0,5 2 3 15,6-1 2-15,3 0 2 0,2-2-1 0,4 1-1 0,3 1 0 16,3-1 0-16,4-1-1 0,0 2-1 0,2-1-1 0,1 1-4 0,2-2-4 15,0 3-3-15,0-2-4 0,0 1-3 0,-3 1-3 0,0-2-1 16,-1 2 0-16,-1-1 0 0,-4-1-2 0,3 2-1 0,-4-1-2 16,-1-1-1-16,-5 1 1 0,0-1 5 0,-5 2-1 0,-1-5 1 0,-5 5 2 15,-4-2 0-15,-4-1 3 0,-3 0 5 0,-4-1 2 0,-5 1 7 16,-5 2 7-16,-2-2 12 0,-3 0 8 0,-6 1 12 0,0 1 7 0,-8-3 8 16,1 4 4-16,-6-2 2 0,0 1 3 0,-2-3 2 0,-2 3 0 15,-1 0-4-15,-2-2-3 0,-1 1-6 0,-2 1-7 0,1-1-7 0,1-1-9 16,-2 2-10-16,-1-2-10 0,0 1-12 0,0 1-14 0,0-2-17 15,0 1-25-15,0 1-28 0,0 1-43 0,0 0-48 0,0 0-43 16,0 0-41-16,0 0-66 0,0 0-79 0,0 0-48 0,0 0-35 0</inkml:trace>
  <inkml:trace contextRef="#ctx0" brushRef="#br0" timeOffset="41880.3975">15145 10738 2 0,'0'0'53'0,"0"0"-11"0,0 0-2 16,0 0-1-16,0 0 1 0,0 0 1 0,0 0 4 0,0 0 2 16,0 0 3-16,0 0-1 0,0 0 1 0,0 0-1 0,0 0 2 0,0 0 1 15,0 0 2-15,0 0 3 0,0 0 3 0,0 0 3 0,0 0 2 16,0 0 4-16,0 0 0 0,0 0 1 0,0 0-2 0,0 0-3 16,0 0-2-16,0 0-5 0,0 0-1 0,0 0-3 0,0 0-3 0,0 0-2 15,0 0-2-15,0 0-2 0,0 0-3 0,0 0-2 0,0 0-2 16,0 0-2-16,0 0-2 0,0 0-2 0,0 0-2 0,0 0-2 15,0 0-1-15,0 0-2 0,0 0-1 0,0 0-2 0,0 0 1 0,0 0-3 16,0 0-1-16,0 0-1 0,0 0-1 0,0 0-3 0,0 0 0 16,0 0-2-16,0 0 0 0,0 0-2 0,0 0-1 0,0 0-1 0,0 0-3 15,0 0 0-15,0 0-2 0,0 0-2 0,0 0-1 0,0 0-1 16,0 0-1-16,0 0 0 0,0 0-2 0,0 0 1 0,0 0-2 0,0 0 1 16,0 0 0-16,0 0 0 0,0 0 1 0,0 0 0 0,0 0 1 15,0 2 0-15,0-2 1 0,0 0 1 0,0 0 0 0,0 0 0 16,0 0 0-16,0 0 1 0,0 0-1 0,0 1 0 0,0-1 0 0,0 0 1 15,0 0-1-15,0 0-1 0,0 0 0 0,2 2 0 0,-2-2-1 16,0 0 0-16,0 0 0 0,0 0-1 0,2 1-1 0,-2-1 1 16,0 0-2-16,0 0 0 0,0 0-1 0,1 2 0 0,-1-2 0 0,0 0-1 15,0 0 0-15,2 0-1 0,-1 0 0 0,-1 0 1 0,4 0 0 16,-3 0 2-16,1 0 2 0,-1 0 0 0,2 0 1 0,0 0 4 0,-1 0 0 16,-1 0 1-16,1 1 3 0,1-1 3 0,1 0 1 0,-1 0 2 15,0 0 2-15,0 0 2 0,0 0-1 0,2 0 1 0,-1 0 2 0,0 0 2 16,1 0 2-16,-2 0 1 0,0 0 1 0,2 0 1 0,-1 0 1 15,3 0-1-15,-3 0 1 0,1 0 0 0,0 0 0 0,1 0 1 16,0 0 0-16,-1 0 0 0,2-1-1 0,-1 1-1 0,1 0-3 0,0-2 1 16,-1 2-3-16,-1 0 0 0,2 0-2 0,-1-1-1 0,2-1-1 15,-2 2 1-15,1 0-2 0,-3 0 1 0,4-1-2 0,-2 1-1 16,2-2 0-16,0 2-1 0,0 0-1 0,0-1-1 0,0 1-1 0,0-2-1 16,3 2 0-16,-2 0 0 0,-1 0-2 0,3 0-2 0,0 0-2 15,1 0 2-15,0 0-2 0,-1 0 0 0,2 0 0 0,-1 0 1 0,0 0-1 16,0 0 0-16,3 0 0 0,-2 0 1 0,0 0-1 0,3 0 0 15,-2 0 0-15,0 0 1 0,2 0-1 0,-2 0 1 0,1 0 0 0,-1 0-1 16,0 0 0-16,-1 0 0 0,1 0-1 0,1 0-3 0,-2 0 1 16,0 0 0-16,1 0 0 0,-2 0 2 0,0 0 0 0,2 0 0 15,-2 0 0-15,1 0-1 0,-3 0 0 0,3 0 0 0,-1 0-1 0,-2 0 1 16,2 0 0-16,1 0-1 0,-1 0 0 0,-2 0 0 0,1 0-1 16,3 0-3-16,-4 0 1 0,1 0-2 0,3 0 0 0,-2 0 2 0,-1 0-2 15,1 0 1-15,1 0-1 0,1 0 1 0,-3 0 1 0,3 0-1 16,-1 0 2-16,-2 0-1 0,3 0-1 0,1 0 1 0,-1 0-1 15,-2-3-1-15,4 3 1 0,-3-2-2 0,1 2-1 0,0 0-1 0,0 0-1 16,-2 0 0-16,0 0 0 0,2-2 0 0,-2 2 0 0,1 0-1 16,0-1 2-16,-1-1 3 0,2 2-1 0,-3 0 1 0,1 0 0 0,-1-2-1 15,1 1 0-15,0 1 1 0,-1-1 1 0,2 1 1 0,-4-3 1 16,3 3 0-16,-2 0 0 0,2-3 0 0,-3 3-1 0,2-1-2 0,0 0 0 16,-3 1 2-16,3-2 0 0,-1 2 0 0,-1-1 1 0,2-1 0 0,-1 0 1 15,-1 1-1-15,2 1-2 0,-1-4 1 0,-1 4-1 0,0 0 2 16,1-2-1-16,0 2 1 0,0-1 0 0,-2 1-2 0,2-2 2 15,-2 0-1-15,4 2 1 0,-3-1-1 0,0 0-1 0,0 1 1 16,1 0-2-16,1 0 1 0,-2 0 0 0,3 0-1 0,-3 0-1 0,4 0 1 16,-4 0-1-16,1 0 0 0,1 0 0 0,0 0 0 0,-1 0 0 15,0 0 1-15,2 0 1 0,0 0-1 0,-1 0 0 0,0 0 0 0,0 0-1 16,2 0-1-16,-2 0 1 0,0 0 2 0,-1-2-1 0,2 2-1 16,-2 0 2-16,-1 0-1 0,4 0-1 0,-4-1 0 0,2 1 1 15,0 0 0-15,-1 0 2 0,1 0 1 0,0 0 2 0,-2 0 2 0,1 0-1 16,2 0-1-16,-2 0 1 0,1 0 1 0,0 0-1 0,0 0 0 15,3-2-1-15,-2 2 1 0,-3-1-1 0,5-1-1 0,-1 2-2 0,-1 0 1 16,1-1 0-16,0-1-2 0,1 2 1 0,-1 0-2 0,2-1-1 16,-2 1-1-16,1 0 1 0,1 0-1 0,0 0-1 0,-2 0 1 15,3 0-1-15,-2 0 1 0,0 0-1 0,1 0-2 0,-3 0-2 0,2 0 1 16,-1 0 0-16,1 0 0 0,-1 0 2 0,1 0 0 0,-1 0-1 16,-2 0 0-16,3 0-2 0,-3 0 0 0,3 0 0 0,-2 0 1 0,-3 0 0 15,5 0 1-15,-3 1 1 0,0-1 1 0,0 0 0 0,2 0 3 16,0 0 0-16,-4 0 0 0,4 0 3 0,-1 0 2 0,1 0 2 0,0 2 1 15,0-2 2-15,0 0 1 0,-1 0 1 0,2 0 1 0,0 0 0 16,-1 0 2-16,3 0-1 0,-2 0-1 0,2 0-1 0,-2 0-1 16,3 0 0-16,0 0-1 0,-1 0 1 0,2 0-1 0,-2 0 0 0,2 0-2 15,-1 0-1-15,1 0-1 0,1 0-1 0,-3 0-1 0,5 0-1 16,-5 0 0-16,2 0 0 0,0 0-1 0,-1 0 1 0,4 0-2 0,-4 0 0 16,2 0-2-16,1 0 0 0,-2 0-1 0,3 0 1 0,-4 0 1 15,4 0 1-15,-3-2 1 0,0 2-1 0,2 0 2 0,-1 0 0 0,1 0-1 16,-2 0 1-16,3 0 1 0,-5 0 1 0,2 0-1 0,0 0 1 15,-1 0 0-15,1 0 0 0,1 0-1 0,0-1 0 0,-2 1 0 16,4 0 1-16,-4 0-1 0,2 0 0 0,1-2 1 0,-2 2-2 0,3 0 2 16,-3 0-1-16,0 0 1 0,2 0 0 0,-2 0 0 0,2 0 0 15,-1 0-2-15,1 0 0 0,-2 0-3 0,1 0 1 0,0 0 0 0,0 0 2 16,1 0 1-16,-2 0-1 0,3 0 1 0,-4 0 1 0,2 0 1 16,1 0 1-16,-2 0 1 0,2 0 1 0,-1 0 0 0,1 0 1 15,-2 2 2-15,0-2-1 0,2 0-1 0,-1 1 1 0,2-1-1 0,-1 0 1 16,1 0-2-16,-2 0 0 0,1 0-2 0,1 0 1 0,-2 0-4 15,3 0 1-15,-1 0 0 0,-1 2 0 0,2-2 0 0,0 0-1 0,0 1 1 16,1-1-2-16,-1 0 1 0,1 2 0 0,1-2 0 0,-1 1 0 16,0-1 2-16,1 0 0 0,-1 2 2 0,0-2-1 0,1 0 0 15,-1 1-1-15,1 1 0 0,-3-2 0 0,2 1 1 0,-1-1 0 0,0 1 0 16,-1-1 1-16,3 2 1 0,-2 0 0 0,1-2 0 0,-3 1 1 16,2-1-1-16,-1 0-1 0,-3 2 2 0,4-2-1 0,-1 0 2 0,-4 2-1 15,4 0 1-15,-3-2-1 0,0 1-2 0,2 1 0 0,-2-2-4 0,1 2 0 16,0-1 0-16,-2-1 1 0,2 2 1 0,-3-2 1 0,3 1 0 15,0 0 1-15,-2-1 1 0,1 3-1 0,-1-3 0 0,0 0 1 16,1 3 2-16,1-3-1 0,0 1 2 0,-2-1 1 0,1 0 0 16,-1 0-2-16,4 1 0 0,-3 1-3 0,0-2-1 0,2 0 0 0,1 2-2 15,-2-2-1-15,2 1 0 0,-1-1-2 0,-1 2 0 0,2-2-2 16,-1 0-1-16,-1 0 1 0,2 0-1 0,-3 0 0 0,0 2 0 0,2-2 1 16,-2 3 0-16,3-3 0 0,-3 0 1 0,2 0-1 0,-2 0-1 0,1 2 2 15,0-2 0-15,0 1 2 0,1-1-1 0,-2 0 1 0,3 0-1 16,-4 2-2-16,2-2 0 0,0 0 0 0,-1 1-2 0,0-1 0 15,-2 0 0-15,3 0 1 0,0 2 0 0,-1-1 0 0,0-1-2 0,-1 0 1 16,0 0 0-16,0 2 0 0,0-2 1 0,1 0 2 0,-2 0 0 16,1 1 3-16,1-1 1 0,-3 2 2 0,3-2 0 0,-3 0 0 15,2 0 1-15,0 0 1 0,-3 0 0 0,2 0 1 0,0 0 0 0,-1 0-1 16,-2 0-1-16,4 0 1 0,-4 0 0 0,3 0 2 0,-2 1 0 0,2-1 1 16,-2 0 2-16,2 0-2 0,-2 0 2 0,0 0 0 0,2 0 1 15,1 2 0-15,-2-2 0 0,2 0 1 0,-1 0 3 0,1 0-1 0,0 0-2 16,0 0-1-16,1 0 0 0,-2 0 0 0,2 0-1 0,-1 0-1 15,2 0 0-15,0 0-1 0,-1 0 0 0,-1 0 1 0,0 0-1 16,2 0 1-16,1 0 0 0,-2 0 0 0,3 0 1 0,-3 0-1 16,3 0 2-16,0 0 2 0,-4 0 0 0,5 0 1 0,-1 0 2 0,-1 0 1 15,-1-2 2-15,2 1 1 0,-1 1 1 0,-1-2 2 0,2 1-1 16,-2 1-1-16,1-2 1 0,1 2-1 0,-2-1-1 0,2-1-1 16,0 2-1-16,1-1-2 0,-1-1-3 0,0 2-3 0,1-1-3 0,-1-1-2 15,1 2-3-15,-4 0-3 0,3 0 1 0,0 0-2 0,-3 0-2 0,2 0-1 16,-1 0-2-16,-2 0-2 0,2 0 0 0,-2 0-2 0,-1 0 0 15,1 0-1-15,0 0 1 0,-4 0-1 0,0 0 1 0,1 0-1 16,-2 0 1-16,-1 0-1 0,-1 0 1 0,0 0-2 0,-2 0-2 0,1 0-1 16,-4 0-3-16,2 0-5 0,-4 0-5 0,0 0-12 0,0 0-15 15,-1 0-15-15,-1 0-16 0,-1 0-26 0,0 0-34 0,0 0-37 16,0 0-39-16,0 0-66 0,-4 0-82 0,-4 0-47 0</inkml:trace>
  <inkml:trace contextRef="#ctx0" brushRef="#br0" timeOffset="42914.6599">15510 11511 200 0,'-3'-2'215'0,"2"2"-44"0,-1-1-27 0,2-1-19 0,-2 2-11 0,2 0-6 16,0 0-1-16,0 0-1 0,0 0 0 0,0 0-2 0,0 0-2 15,0 0-8-15,0 0-7 0,0 0-9 0,2 0-9 0,1 0-12 0,-1 0-8 16,-1 0-9-16,1 0-8 0,1 0-9 0,-1 0-3 0,-1 0-6 15,1 0-7-15,1 0-10 0,2 0-6 0,-1 0-3 0,0 0 1 16,0 0 1-16,5 0 1 0,-3-1 2 0,3 1 4 0,1-2 4 0,1 1 2 16,5 1 1-16,-4-2 0 0,7 0 0 0,0 0 1 0,0 0 3 15,3 1 1-15,3-1 1 0,1-1-2 0,2 2-2 0,-1-1-3 0,3 0-2 16,2-1-3-16,2 1-4 0,0-1-4 0,0 0-4 0,3-1-4 16,-1 4-5-16,3-4-1 0,0 1 0 0,0 0 0 0,1 0 0 0,2-1 3 15,0 1 2-15,2 1 2 0,-2-1 1 0,4 0 2 0,-1 0 2 16,2 0 2-16,0 0 4 0,1-1 1 0,-1 0 4 0,2 2 1 15,3-1-1-15,-3 0-3 0,0 0-1 0,1 1-4 0,-2-3-1 0,1 3-2 16,-3-1 1-16,1 0 0 0,-4-1 1 0,1 4 1 0,-2-4 1 16,-3 1 2-16,-1 0 1 0,-2 0 0 0,-2-1 2 0,-3 4 2 0,-1-3 3 15,-1 3 1-15,-4-4 3 0,-3 3 0 0,0 0-1 0,-1-2 1 16,-4 1-1-16,1 1-2 0,-6-1-4 0,1 1-7 0,-4-1-10 0,-1 2-15 16,2-1-20-16,-6 1-27 0,3 0-30 0,-4 0-35 0,-3 0-37 15,0 0-74-15,0 0-91 0,0 0-58 0</inkml:trace>
  <inkml:trace contextRef="#ctx0" brushRef="#br0" timeOffset="44730.5964">10776 12799 320 0,'0'0'536'0,"0"0"0"0,0 0-51 0,0 0-79 16,0 0-96-16,0 0-109 0,0 0-63 0,0 0-40 0,0 0-23 0,0 0-18 15,2 0-9-15,0 0-5 0,1 0-2 0,0-1-2 0,3 1-2 16,0-2-2-16,1 1-6 0,1 1-5 0,3-4-8 0,1 3-6 16,3-2-6-16,2 0-2 0,3 0-2 0,0 2-1 0,5-2 0 15,0-2 1-15,5 3 0 0,3-3-1 0,1 2 2 0,2-1 1 0,6-1 0 16,1 0-5-16,3 0-5 0,0 0-5 0,6 0-6 0,3-2-8 0,2 2-9 15,3-1-11-15,5 0-14 0,2-1-13 0,4 0-16 0,4-1-17 16,0-1-23-16,7 2-23 0,0-5-26 0,4 2-26 0,4 1-28 0,6-1-26 16,2 0-27-16,5-1-28 0,3 0-46 0,0 1-56 15,4-2-34-15</inkml:trace>
  <inkml:trace contextRef="#ctx0" brushRef="#br0" timeOffset="46666.6108">17828 12605 33 0,'0'0'463'0,"0"0"-55"0,0 0-79 16,0 0-79-16,0 0-73 0,1 0-53 0,1 0-44 0,2 0-27 15,1 0-21-15,0-2-7 0,3 2-3 0,0 0 2 0,3-2 2 16,0 2 2-16,6 0 5 0,1 0-1 0,2 0-2 0,5 0-5 0,6 0-3 16,-1 2-3-16,6-2-2 0,2 2-3 0,6-2-1 0,2 0-4 0,6 3-1 15,2-2-3-15,4-1 0 0,4 3 0 0,3-2 4 0,1 1 3 16,4 0 2-16,2 1 3 0,5-2 2 0,1 0 3 0,2 2 0 0,2 0 1 15,3 0-1-15,0 2 1 0,1-1-2 0,4 1-1 0,-1-1-1 16,1 1-3-16,0-1-2 0,0 2-3 0,-2 1-1 0,2-2-5 16,-1 2-7-16,-1-2-3 0,1 2-2 0,-1-4-1 0,-1 2-1 0,0 0-1 15,-3-1 0-15,1 0 0 0,1 0 0 0,-4 0-4 0,-3-2-4 16,-2 3 0-16,1-2 1 0,-2 1 4 0,-3-1 4 0,-1-1 3 0,-2 1 4 16,-2 1 4-16,-2-1 4 0,-1-1 3 0,-1 2 3 0,-2-1 4 15,-2-2 3-15,-1 3 2 0,-4-1 4 0,1-1 0 0,-4 3-3 16,0-2-1-16,-5 1-3 0,1-1-3 0,-4 1-2 0,-2 0-2 15,-4 0-3-15,1-2-1 0,-5 3-3 0,0 0 0 0,-4-2-2 0,-4 1 0 16,1 1 0-16,-3-2-1 0,-1 1 2 0,-5 0-1 0,3 0 1 0,-7 0 1 16,2 0-1-16,-4-2 0 0,-1 2 2 0,-1-1 1 0,-2-2 0 15,-2 1 6-15,3-1 2 0,-4 1 5 0,-2-1 4 0,1-1 4 16,-3 2 2-16,2-2 3 0,-3 0 1 0,0 0 4 0,0 0 2 0,0 0 1 16,0 0 2-16,0 0 1 0,0 0-2 0,0 0-1 0,0 0-6 15,0 0-3-15,0 0-6 0,0 0-5 0,0 0-3 0,0 0-5 0,0 0-3 16,0 0-2-16,0 0-4 0,0 0-2 0,0 0-3 0,0 0-2 15,0 0-2-15,0 0-1 0,0 0-1 0,0 0 0 0,0 0 1 16,0 0-1-16,0 0 0 0,0 0 0 0,0 0 0 0,0 0 0 0,0 0-1 16,0 0-1-16,0 0-1 0,0 0 0 0,0 0-2 0,0 0 1 15,0 0-2-15,0 0 1 0,0 0-1 0,0 0 0 0,0 0-2 0,0 0 0 16,0 0 0-16,0 0 1 0,0 0-2 0,0 0 1 0,0 1 0 16,0-1 2-16,0 0-1 0,-1 0 2 0,1 0-1 0,0 0 1 15,-2 0 0-15,2 0 1 0,0 0-1 0,0 0 1 0,0 0 0 0,0 0 0 16,0 0 1-16,-1 0 1 0,1 0 1 0,0 0 0 0,0 0 0 15,0 0 1-15,0 0 0 0,0 0 0 0,0 0 2 0,0 0-1 0,0 0 2 16,0 0 2-16,0 0 0 0,0 0 0 0,0 0 2 0,0 0 0 16,0 0 1-16,0 0 1 0,0 0 2 0,0 0-1 0,0 0 0 15,0 0 1-15,0 0 1 0,0 0 0 0,0 0 0 0,0 0-1 0,0 0 0 16,0 0 1-16,0 0 0 0,0 0 1 0,0 0-1 0,0 0 1 16,0 0-2-16,0 0 2 0,0 0-1 0,0 0 1 0,0 0-1 0,0 0 1 15,0 0-1-15,0 0 1 0,0 0-2 0,0 0 0 0,0 0 0 16,0 0-1-16,0 0 0 0,0 0-1 0,0 0 0 0,0 0 1 0,0 0-2 15,0 0 0-15,0 0-2 0,0 0 2 0,0 0-1 0,0 0 0 16,0 0 0-16,0 0 0 0,0 0 0 0,0 0 0 0,0 0 0 16,0 0-2-16,0 0 1 0,0 0 0 0,0 0 0 0,0 0-1 0,0 0 0 15,0 0 0-15,0 0-1 0,0 0 2 0,0 0-1 0,0 0-1 16,0 0 1-16,0 0-2 0,0 0 2 0,0 0-2 0,0 0 2 0,0 0-1 16,0 0-1-16,0 0-1 0,0 0 2 0,0 0-1 0,0 0 1 15,0 0-1-15,0 0 1 0,0 0-1 0,0 0 2 0,0 0 1 16,0 0-2-16,0 0 2 0,0 0 0 0,0 0 1 0,0 0 0 0,0 0 2 15,0 0 0-15,0 0-1 0,0 0-1 0,0 0 0 0,0 0 0 16,0 0-1-16,0 0 2 0,0 0 0 0,0 0 2 0,0 0-2 0,0 0 0 16,0 0 0-16,0 0 0 0,0 0 0 0,0 0 0 0,0 0 0 15,0 0 0-15,0 0 1 0,0 0 0 0,0 0-1 0,0 0-1 16,0 0 0-16,0 0-2 0,0 0 2 0,0 0 0 0,0 0-1 0,0 0 1 16,0 0-2-16,0 0 2 0,0 0 0 0,0 0 0 0,0 0 0 15,0 0 1-15,0 0 0 0,0 0 1 0,0 0 0 0,0 0 0 0,0 0 0 16,0 0 1-16,0 0-2 0,0 0 1 0,0 0-1 0,0 0 0 15,0 0 0-15,0 0 1 0,0 0-1 0,0 0 1 0,0 0 0 16,0 0 0-16,0 0-1 0,0 0 1 0,0 0 0 0,0 0 1 0,0 0-1 16,0 0 0-16,0 0 1 0,0 0 0 0,0 0 1 0,0 0-1 15,0 0 1-15,0 0 1 0,0 0-2 0,0 0 1 0,0 0 1 0,0 0-1 16,0 0 1-16,0 0 1 0,0 0-1 0,0 0 1 0,0 0-2 16,0 0 1-16,0 0-1 0,0 0 0 0,0 0 1 0,0 0-2 15,0 0 0-15,0 0 1 0,0 0-1 0,0 0-1 0,0 0 0 0,0 0-2 16,0 0 0-16,0 0 0 0,0 0 0 0,0 0-2 0,0 0 1 15,0 0 0-15,0 0-2 0,0 0 0 0,0 0-1 0,0 0 1 0,0 0-1 16,0 0 1-16,0 0-1 0,0 0 2 0,0 0-1 0,0 0 0 16,0 0 1-16,0 0-1 0,0 0 2 0,0 0 0 0,0 0 1 15,0 0 0-15,0 0 0 0,0 0-1 0,0 0 1 0,0 0 0 0,0 0 1 16,0 0 0-16,0 0 0 0,0 0 1 0,0 0 0 0,0 0 1 16,0 0-1-16,0 0 0 0,0 0 0 0,0 0 0 0,0 0 1 0,0 0 1 15,0 0 0-15,0 0 0 0,0 0 1 0,0 0-2 0,0 0 0 16,0 0 0-16,0 0 0 0,0 0-2 0,0 0-2 0,0 0-1 0,0 0 0 15,0 0-1-15,0 0-1 0,0 0-1 0,0 0-1 0,0 0 1 16,0 0-2-16,0 0 0 0,0 0 0 0,0 0 0 0,0 0 0 16,0 0 0-16,0 0 0 0,0 0 2 0,0 0-1 0,0 0 0 0,0 0-1 15,0 0 0-15,0 0-2 0,0 0-1 0,0 0-4 0,0 0-1 16,0 0-6-16,0 0-3 0,0 0-5 0,0 0-5 0,0 0-6 16,0 0-9-16,1 1-10 0,-1-1-10 0,0 0-18 0,0 0-20 0,2 0-23 15,-1 0-23-15,-1 0-26 0,0 0-28 0,0 0-62 0,0 0-80 16,0 0-51-16</inkml:trace>
  <inkml:trace contextRef="#ctx0" brushRef="#br0" timeOffset="52130.4124">18400 14982 419 0,'0'0'467'0,"0"0"-74"0,0 0-112 0,0 0-72 0,2 0-54 0,1 0-29 15,0-2-18-15,1 1-6 0,-1 1-4 0,2-2-2 0,0 1 3 0,3 1 0 16,-1-3 1-16,2 1-4 0,-1 1-7 0,1-1-8 0,5 1-8 0,-2-1-11 16,3 0-10-16,1 1-11 0,1 0-9 0,3-1-7 0,3-1-7 15,1 3-5-15,1-1-4 0,5-2-3 0,0 3-3 0,3-2 0 0,6 2 1 16,0-3-1-16,5 3 1 0,2-2-1 0,6 2 1 0,3-2 2 15,6 0 1-15,0 1-2 0,7-1 1 0,2 2-4 0,6-1-4 0,2 1-7 16,3-1-8-16,1-2-5 0,2 3-5 0,3 0-6 0,-1 0-5 0,1 0-7 16,1 0-9-16,1 0-13 0,-1 3-14 0,0-2-15 0,-1 0-17 15,0 2-14-15,-3 1-15 0,2-2-16 0,-6 1-22 0,-1-1-31 0,-1 1-36 16,-5 0-52-16,-4 0-61 0,-3-1-43 0,-3 2-36 0</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19:25.961"/>
    </inkml:context>
    <inkml:brush xml:id="br0">
      <inkml:brushProperty name="width" value="0.05292" units="cm"/>
      <inkml:brushProperty name="height" value="0.05292" units="cm"/>
      <inkml:brushProperty name="color" value="#FF0000"/>
    </inkml:brush>
  </inkml:definitions>
  <inkml:trace contextRef="#ctx0" brushRef="#br0">7775 6258 195 0,'-2'-2'490'0,"-1"2"-48"0,1 0-72 0,-1 0-85 0,3 0-93 15,-1 0-54-15,-1 0-34 0,2 0-21 0,-2 0-10 0,2 0-6 16,0 0-3-16,0 0-4 0,0 0-2 0,0 0-5 0,0 0-5 0,0 0-7 16,0 0-11-16,0 0-8 0,0 0-7 0,0 0-7 0,0 0-6 0,0 0-4 15,0 0-4-15,0 0-2 0,0 0-1 0,0 0-1 0,0 0 0 16,0 0-1-16,0 0 0 0,0 0-1 0,0 0 1 0,0 0 0 15,0 3 1-15,0-1 1 0,0-2 1 0,0 2 1 0,0 1 2 0,2-1-1 16,-2 0 1-16,2-1 2 0,-1 3 0 0,-1-1 0 0,2-1 1 16,-1 0 1-16,3 3 1 0,-3-2 1 0,2 2 0 0,-1-2 0 0,0 3-1 15,-1 0 0-15,1-1 0 0,2 2 0 0,-1-1 2 0,1 2-1 16,-1-1 1-16,0 0 0 0,0 1-1 0,-1 0 2 0,1-1-2 16,0 2 2-16,2-1 2 0,-1-1-1 0,-2 0 3 0,1 0 0 0,2 2 2 15,-2-1 0-15,2-3 2 0,-2 2 2 0,2-2 2 0,-1 1 4 16,1-1 5-16,2-1 5 0,-1-1 6 0,-1-1 5 0,4-1 6 0,-1 1 4 15,3-2 2-15,3-3 2 0,-1 1 0 0,4-4-3 0,4 0-3 16,1-3-9-16,5-1-9 0,5-2-17 0,1-4-24 0,3 0-28 0,7-6-29 16,1-3-41-16,3-1-47 0,7-4-75 0,3-6-96 0,2-3-89 15,1-3-88-15,3-3-45 0,-1-2-22 0</inkml:trace>
  <inkml:trace contextRef="#ctx0" brushRef="#br0" timeOffset="10748.3414">13950 6779 22 0,'11'2'137'15,"1"-2"4"-15,3 2 1 0,1-1-2 0,3-1-4 0,1 2-5 0,1-2-8 16,6 0-9-16,0 0-9 0,3-2-9 0,5 2-9 0,1-3-9 15,3 1-12-15,4 0-9 0,3-1-12 0,2 0-14 0,4-2-12 0,3 0-14 16,2 1-14-16,3-2-14 0,1 0-11 0,4 1-12 0,2-3-12 16,3 1-16-16,0 2-20 0,3-4-18 0,3 4-22 0,3-1-18 0,3 0-17 15,2 0-14-15,0 2-13 0,1-1-40 0</inkml:trace>
  <inkml:trace contextRef="#ctx0" brushRef="#br0" timeOffset="11382.6248">17083 6742 111 0,'-3'0'370'0,"0"-2"-57"15,0 2-78-15,1 0-49 0,-1-2-36 0,2 2-19 0,1 0-15 0,0 0-9 16,0 0-5-16,0 0-3 0,0 0-1 0,0 0-4 0,0 0-5 0,0 0-6 16,0 0-5-16,0 0-9 0,0 0-9 0,0 0-7 0,0 0-7 15,1 2-5-15,-1-2-5 0,2 0-2 0,-2 0-4 0,1 2-2 16,-1-2-3-16,0 0-3 0,2 3-2 0,-2-3-6 0,3 0-3 0,-2 0 0 15,2 0-2-15,-1 2-2 0,3-2 1 0,1 0 2 0,2 0 3 16,3 0-1-16,2 0 2 0,4 1-2 0,1-1 0 0,5 0 0 16,4 0-3-16,5 0-3 0,3 0-2 0,3 0-3 0,4 0 0 0,4 0 1 15,3 0 1-15,5 2-5 0,2-2-1 0,2 1-1 0,6-1-1 0,1 2-2 16,5-1 1-16,1-1-5 0,5 2-2 0,2-1-4 0,2 2-4 16,0-2-6-16,3 1-7 0,1 0-7 0,-1 1-6 0,1 0-7 15,-3 0-7-15,-1 0-7 0,1-1-9 0,-4 0-6 0,1 1-6 0,-5-1-1 16,-1 0-1-16,-2 0 2 0,-4-1 4 0,1 3 3 0,-6-4 3 15,-1 1 3-15,-3-1 6 0,-5 2 4 0,-1-1 8 0,-5-1 7 0,-3 0 7 16,-4 0 8-16,-4 0 8 0,-4 0 8 0,-2 0 9 0,-6 0 8 16,-2 0 10-16,-2-1 3 0,-5-1 3 0,0 2-10 0,-4-1-14 0,1 1-23 15,-7-2-28-15,1 0-38 0,-1 2-45 0,-4 0-74 0,0 0-92 16,0 0-55-16</inkml:trace>
  <inkml:trace contextRef="#ctx0" brushRef="#br0" timeOffset="21134.4668">22143 8006 340 0,'-1'1'420'16,"-3"-1"-78"-16,1 0-109 0,1 0-68 0,-1 1-47 0,3 1-26 0,0-2-22 15,-1 0-8-15,1 0-4 0,0 0-2 0,0 0 1 0,0 0 1 16,0 0 0-16,0 1-3 0,0 1-5 0,1-2-5 0,-1 2-6 0,2-2-3 16,-2 0-3-16,0 0-1 0,1 0 0 0,-1 0 1 0,0 3 1 15,0-3 1-15,2 2 1 0,-2-2-1 0,2 0-2 0,-2 0-1 16,0 0 1-16,1 0-1 0,3 0-1 0,-3 0 2 0,3 0 2 0,0 0 2 16,2 0 2-16,2 0 2 0,3 0 1 0,2 2 2 0,1-2-1 15,7 0 0-15,1 0-2 0,6 0-2 0,4 0-3 0,4 0-4 0,4-2 0 16,5 2-4-16,1 0-3 0,6-2-5 0,5-1-6 0,2 3-2 15,4-2-6-15,2-1-1 0,5 1-4 0,0 1-1 0,5 0-2 16,2 1 0-16,1-3-1 0,1 3-2 0,3 0-4 0,-3 0-4 0,1 0-1 16,1 0-2-16,-2 0-3 0,2 0-4 0,-4 0-4 0,1 0-3 15,-4 0-4-15,3 0-4 0,-4 0-4 0,1 0-3 0,-2 0-1 0,-1 0 0 16,-2 0 1-16,-2 0-1 0,-3 0 0 0,0 0 0 0,-6-3 1 0,-3 2 1 16,1 1 3-16,-9-1 4 0,2-1 3 0,-8 0 6 0,-1-1 6 15,-1 2 6-15,-6 0 8 0,-1-2 6 0,-5 0 8 0,-2 3 4 16,-6-2 7-16,0 2 5 0,-3-1 5 0,-3-1 7 0,-2 2 5 0,0-1 4 15,-5 1 1-15,-1-2 0 0,0 1-2 0,-4 1-2 0,3 0-5 16,-4 0-8-16,0 0-9 0,0 0-13 0,0 0-15 0,0 0-17 16,-2 0-17-16,0 0-22 0,-1 0-23 0,-2 0-22 0,2 1-24 0,-2 1-32 15,-2-2-35-15,0 1-55 0,-1 1-63 0,2-1-64 0,-2 1-65 0,0 1-34 16</inkml:trace>
  <inkml:trace contextRef="#ctx0" brushRef="#br0" timeOffset="23661.5826">22443 6723 139 0,'0'-2'173'0,"0"1"-15"16,0 1-6-16,0 0-3 0,0-4 0 0,0 4-5 0,0 0-8 15,0 0-8-15,0 0-7 0,0 0-10 0,0 0-8 0,0 0-7 16,0 0-8-16,0 0-7 0,0 0-8 0,0 0-6 0,0 0-6 0,0 0-6 16,0 0-3-16,0 0-5 0,0 0-3 0,0 0-2 0,0 0-3 15,0 0-1-15,0 0-2 0,0 0-2 0,0 0-2 0,0 0-3 0,0 0-1 16,-1 2-3-16,1-2-4 0,-2 2-4 0,2-2-3 0,0 0-5 15,-1 1-5-15,1-1-5 0,0 0-4 0,0 2-4 0,0-2-3 16,0 1-5-16,0 3-3 0,0-4-3 0,0 2-1 0,0 0-1 0,1 1-1 16,-1-1 2-16,2-1 2 0,-1 1 2 0,3 3 3 0,-2-2 2 15,1 0 4-15,2 2 2 0,-1-1 2 0,0 1 4 0,3 1 4 0,-2 0 2 16,2 0 2-16,0-1 2 0,-1 3 0 0,0-1 1 0,4 0 1 16,-1-2 0-16,-1 3 0 0,0 0 1 0,3-1 2 0,0-1-1 0,0 2 1 15,0-4 2-15,1 1 2 0,3 0 0 0,0 0 1 0,0-1 1 16,1 1 0-16,5-3 0 0,-1 1 0 0,1-1-2 0,2-1-4 15,3-1-3-15,2 0-3 0,0-1-5 0,4-1-3 0,1 0-4 0,2-1-4 16,2 1-3-16,2-2-4 0,2 1-2 0,0-2-4 0,3 2-2 16,2-1-3-16,0 1 0 0,0 0-1 0,1 2 1 0,1-2 0 15,1 0 1-15,0 1-1 0,-2 1-2 0,1-1 0 0,-1 2-3 0,0 0 0 16,1 0 0-16,-1 0 3 0,1 0 0 0,-4 2 3 0,2-1 1 0,-2 1 1 16,3 1-1-16,-2 0 1 0,0-2 1 0,2 2 3 0,0 0 1 15,-3-1 2-15,5 2 0 0,0-3 1 0,0 3-3 0,1-3-5 16,-2 1-3-16,3-1-3 0,1 0 1 0,-3 2-2 0,1-3 0 0,1 0-2 15,0 0-2-15,-3 0-1 0,0 0-1 0,3-3-3 0,-4 2 3 16,1 1 2-16,-1-1 6 0,-3-1 4 0,3 1 4 0,-4-3 4 0,1 3 3 16,-1-1 1-16,0 0 4 0,-1 0 4 0,0 1 3 0,-3-1 2 15,1 0 3-15,-1 1 4 0,-1 0 0 0,0 1 2 0,0-2 0 16,-2 1-1-16,2 1 1 0,-1-2 0 0,0 1 0 0,-2 1 2 0,0-2 0 16,0 2 0-16,-2 0 1 0,0 0 3 0,-2 0-1 0,0 0 2 0,-2 0-1 15,-3 0 2-15,3 0 0 0,-6 0 3 0,1 0 1 0,-3 0 2 16,-1 0 1-16,1 0 3 0,-5 0 2 0,-1 0 2 0,0 0 1 15,-1 0 2-15,-5 0 2 0,1 0 4 0,-1 0 3 0,-2 0 4 16,-3 0 2-16,1 0 4 0,0 0 2 0,-2 0 2 0,-1 2 0 0,0-2-2 16,-2 0-2-16,0 0-2 0,0 0-4 0,0 0-2 0,0 0-6 15,0 0-3-15,0 0-9 0,0 0-10 0,0 0-10 0,0 0-13 0,0 0-12 16,0 0-15-16,0 0-13 0,0 0-14 0,0 0-15 0,0 0-16 16,0 0-21-16,0 0-23 0,0 0-26 0,0 0-26 0,0 0-28 15,0 0-30-15,0 0-47 0,0 0-50 0,2-3-40 0</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20:30.557"/>
    </inkml:context>
    <inkml:brush xml:id="br0">
      <inkml:brushProperty name="width" value="0.05292" units="cm"/>
      <inkml:brushProperty name="height" value="0.05292" units="cm"/>
      <inkml:brushProperty name="color" value="#FF0000"/>
    </inkml:brush>
  </inkml:definitions>
  <inkml:trace contextRef="#ctx0" brushRef="#br0">2326 9121 298 0,'0'-6'459'0,"0"0"-86"16,0 2-126-16,0-1-69 0,0 1-36 0,0-1-20 0,-2 2-12 0,1 0-3 16,1 0-1-16,0 1-2 0,0 0-1 0,0-1-9 0,0 3-10 15,0 0-9-15,0 0-12 0,0 0-12 0,0 0-10 0,0 0-10 0,0 0-10 16,0 0-9-16,0 0-7 0,0 0-7 0,0 0-3 0,0 0-2 16,0 0-2-16,0 0-2 0,0 0-2 0,0 0 0 0,0 0-2 0,0 0 1 15,0 2 0-15,0-1 1 0,0 1 0 0,0 0 4 0,0 1 1 16,0 2 5-16,0-1 2 0,0 1 4 0,0-1 2 0,0 4 4 0,0-3 3 15,0 3 4-15,0 1 2 0,0 1 3 0,0 0 4 0,0 0 1 16,0 1 0-16,0 1 2 0,0 0 0 0,0 0 1 0,0 3-1 0,0-2-1 16,0 2 0-16,0 0-1 0,0 0-1 0,0 2-1 0,0-2-2 0,0 0 0 15,1 1-3-15,1-1-1 0,-2 2-3 0,3-1 0 0,-1-1-3 16,-1 0 0-16,1 1-2 0,1-1 0 0,1-2 0 0,-1 0 1 0,0-1 1 16,0 1 0-16,3-4 1 0,-1 4 2 0,1-4 1 0,-1 0 1 0,0 0 2 15,4 0 1-15,-2-2 3 0,2 0 1 0,-1 0 3 0,3-2 3 16,0 2 1-16,3-1 2 0,-1-3 0 0,3 1 1 0,1-1 2 0,0-1-1 15,3-1 0-15,2-1-1 0,1 0-2 0,1 0-1 0,3-3-2 16,0 2-2-16,5-3-2 0,2 2-4 0,-1-2-2 0,5-1-2 0,0-2-2 16,5 2-4-16,0 1-3 0,1-4-3 0,3 1-2 0,2 0-4 15,-1 1-3-15,2-1-1 0,0 1-4 0,0-2-4 0,0 4-3 0,-2-2 2 16,2-1 3-16,1 3 2 0,-3-1 2 0,-1 2 2 0,1 1 3 0,0-1 3 16,-2 1 4-16,2 0 0 0,-3 1 2 0,1-1 2 0,0 2 3 15,-2-1 3-15,2 1 3 0,0 0-1 0,0 0-5 0,-2 0-2 0,1 0-2 16,0 0-1-16,-2 0-4 0,3 0 0 0,-2 0-3 0,0 0-1 0,-3 0-2 15,2 0-1-15,-2 0-3 0,0 0-1 0,0 0-1 0,-3 0-2 16,0 0 0-16,0 0-1 0,0 0 2 0,-2 0 1 0,1 0 1 0,-4 0 2 16,2 0 0-16,0 0 2 0,-1 1 0 0,-1-1 2 0,-1 2 1 15,1-1 2-15,-1-1 0 0,-2 2 0 0,3 0 0 0,-1-2 0 16,-1 1-1-16,1-1-1 0,0 2-1 0,-1 0-1 0,1-2-2 0,1 0 0 16,-1 3-1-16,1-3 0 0,0 0 1 0,0 0-1 0,0 2 0 0,-1 0 1 15,1-2-1-15,0 0-1 0,-1 0 0 0,0 0 0 0,-1 0-1 16,1 0 0-16,-2 0 0 0,0 0-1 0,0 0 0 0,-2 0-1 15,2 0 0-15,-1 0-1 0,-1 0-2 0,1 0 1 0,-1 0 1 0,-1 0-1 16,0 1 3-16,0 1 2 0,0-2 0 0,1 0 1 0,-3 2 2 16,2-2 1-16,0 0 2 0,-2 3 2 0,1-3 2 0,-1 0 0 15,0 2 3-15,-1 0 0 0,1-2 3 0,0 1-1 0,-2 1 0 0,1-2-1 16,-1 2 0-16,2-1-1 0,-4-1 0 0,3 2-1 0,-1-1-1 16,1-1 1-16,-1 1-2 0,0-1 0 0,1 1 0 0,-1 1-1 0,1-2 0 15,-2 0 0-15,0 0 1 0,2 2-2 0,-3-2 0 0,1 0 0 16,0 0 0-16,1 0 0 0,-2 0-1 0,3 0 0 0,-2 0-1 0,0 0 0 15,-1 0-1-15,1 0-1 0,0 0 1 0,-1 0 0 0,-1 0 0 16,2 0-2-16,-3-2 1 0,3 2 0 0,-3-2-2 0,0 1 1 16,2 1-1-16,-2-1-1 0,0 1 2 0,0-1-1 0,-1-1 0 15,0 2-1-15,-1-1-1 0,1-1 1 0,1 2-2 0,-1 0-1 0,-1-2 1 16,0 2 0-16,-1-1 1 0,1 1 2 0,1 0 0 0,-1 0 1 16,-3 0 1-16,3-2 2 0,-2 2 1 0,1-2 1 0,-2 2 2 0,2 0 0 15,-2-3 3-15,0 3-1 0,-1 0 2 0,2-2 0 0,-2 2 0 16,1-2-1-16,-1 1 1 0,-2 1 0 0,3-2 0 0,-1 0-2 0,-1 2 1 15,1 0-1-15,1-3 1 0,-4 1 0 0,1 0-2 0,3 1 1 16,-3-3 0-16,2 3 1 0,-2-2 0 0,2-1-2 0,-1 2 1 0,1-1-1 16,1 0 1-16,-3 1-1 0,2 0 1 0,-1-1-1 0,1 0 2 15,1-2-1-15,-2 2 1 0,1-1 1 0,-1 1 1 0,-1-2 1 0,1 0 1 16,0 2 0-16,-3-2 1 0,2-2 4 0,0 2 3 0,-1-3 5 16,1 1 5-16,-2-2 5 0,-1 0 3 0,3-3 1 0,-3-1 1 15,0 1-2-15,1-5-1 0,-4 2-1 0,1-3-4 0,-1-4-1 16,2 2-4-16,-4-1-7 0,1-4-9 0,-1 1-20 0,-1 1-25 0,1-5-39 15,-3 3-47-15,0 0-98 0,0 0-126 0,0-1-110 0,0 3-105 16,-1-3-52-16,-1 5-27 0,0 1-15 0</inkml:trace>
  <inkml:trace contextRef="#ctx0" brushRef="#br0" timeOffset="1016.9462">4490 5620 191 0,'-2'-2'306'0,"1"1"-50"16,-2 1-36-16,1-1-30 0,2 1-25 0,0 0-16 0,0 0-14 0,0 0-12 15,0 0-9-15,0 0-10 0,0 0-11 0,0 0-8 0,0 0-7 16,0 0-5-16,0 0-3 0,0 0-3 0,0 0-2 0,0 0-4 0,2-1-1 16,-1 1-3-16,1 0-1 0,-2 0-4 0,3 0-1 0,-1 0-4 15,-1 0-4-15,1 0-4 0,0 0-4 0,-1 0-5 0,1 0-7 0,-1 0-5 16,1 0-5-16,1 0-7 0,0 0-3 0,-2 0-6 0,3 0-2 15,-1 1-2-15,3 0 0 0,1-1 0 0,3 3 2 0,2-1 1 0,2 1 3 16,5 0 2-16,5 0 3 0,4 0 3 0,4 1 4 0,4 1 7 0,7-2 7 16,6 1 4-16,6-1 2 0,7 2 2 0,6-2 0 0,6 2-3 15,5-1-3-15,10-3-5 0,6 3-4 0,4 1-1 0,5-2 2 0,1 2 1 16,5-1 0-16,1 1-4 0,1 1-5 0,2 0-4 0,3 0-4 0,0 1-4 16,-2 0-5-16,1 2 2 0,1-1 1 0,-2 1 7 15,0 1 6-15,-5-2 1 0,0 3-1 0,-4 1 0 0,-6-2-1 0,-4 0-1 16,-3-1 0-16,1 1 0 0,-6-2 0 0,-3 3 0 0,-1-4-3 15,-6 3-5-15,-3-3-7 0,-5 1-14 0,-2-1-12 0,-6 0-19 0,-4-2-20 16,-4 0-25-16,-4 0-29 0,-5-3-37 0,-4 1-43 0,-2 0-73 0,-4-3-87 16,-3 2-75-16,-4-2-69 0,-3-2-37 0,-2 1-19 0</inkml:trace>
  <inkml:trace contextRef="#ctx0" brushRef="#br0" timeOffset="14233.8766">18648 14076 9 0,'0'0'120'0,"0"0"4"16,0 0-1-16,0 0 1 0,0 0-1 0,0 0-2 0,0 0-3 16,0 0-3-16,-1-2-2 0,1 2-3 0,0 0-4 0,0 0-4 15,0 0-3-15,0-1-2 0,0 1-3 0,0 0 0 0,0 0-2 0,0 0-1 16,0 0-2-16,0 0 0 0,0 0-3 0,0 0-1 0,0 0-3 15,0 0-2-15,0 0-4 0,0 0-3 0,0 0-2 0,0 0-2 16,0 0-4-16,0 0-2 0,-2 0-4 0,2 0-5 0,0 0-5 0,0 0-3 16,-2-2-3-16,2 2-2 0,0 0-4 0,0 0-1 0,0-1-3 15,0 1-1-15,0 0-3 0,0-2-1 0,0 2-2 0,0 0 0 0,0 0 1 16,0 0 1-16,0 0 0 0,0-2 2 0,0 2-1 0,0-1-1 16,0 1 1-16,0 0 0 0,2-1 1 0,-2 1 0 0,0 0-1 15,0 0 1-15,0 0-3 0,0 0-2 0,0 0-1 0,0 0-1 0,0 0-3 16,0 0-2-16,0 0-4 0,0 0-1 0,0 0-4 0,0 0-5 0,0 0-3 15,0 0-3-15,0 0-5 0,0 0-4 0,0 0-5 0,0 0-5 16,0 0-6-16,0 1-6 0,0 0-3 0,0 3-4 0,0-1-1 16,0 0 1-16,0 0 2 0,-2 1 2 0,2 2 2 0,-1 1 2 15,-1 2 4-15,2-2 4 0,-1 1 3 0,-1 2 4 0,0 0 6 0,-1 2 8 16,2 0 4-16,-1 0 5 0,0 0 0 0,-1 2 3 0,-1-1 1 16,2 1 2-16,-1-2-2 0,1 1 1 0,-1 0 0 0,2 0 2 0,-3-2-1 15,1 2 0-15,1-3-5 0,1 2-9 0,-1-1-14 0,-1-1-15 16,0-1-26-16,3 1-28 0,-1 0-35 0,-1-2-40 0,2-1-51 15,0 2-59-15,0-4-85 0,0 2-103 0,0-2-58 0,2-2-38 0,-1 2-14 16</inkml:trace>
  <inkml:trace contextRef="#ctx0" brushRef="#br0" timeOffset="14686.7778">18785 14195 510 0,'0'-3'547'0,"-3"-1"-49"0,3 3-75 15,-1-1-96-15,1 0-109 0,0 2-66 0,0 0-46 0,0 0-31 16,0 0-20-16,0 0-11 0,-2 0-9 0,0 2-10 0,-2 0-11 0,3-2-5 16,-1 1-4-16,-1 3-2 0,0-1-1 0,-1-1 2 0,-1 1 1 15,2 2 4-15,-2-2 5 0,0 1 4 0,-2 2 5 0,1 0 2 0,-1 1 1 16,2 0-1-16,0 0 0 0,-2 1-4 0,1 1-3 0,-1-1-2 15,2 2-3-15,0-1 1 0,0 0-2 0,0 1-1 0,2-2-2 16,-2 4-2-16,2-3 0 0,-1 1-3 0,0-1-1 0,2 0-1 0,2-1 1 16,-3 1-1-16,3-2 1 0,0-1-3 0,3 2-4 0,-3-3 0 15,2 0-3-15,2 2-2 0,0-5-2 0,-1 1-6 0,2-1-7 0,-1 1-4 16,1-3-6-16,4 0 0 0,-2 0-2 0,2-3 2 0,0 1 6 16,0-3 6-16,-1 0 10 0,1-2 7 0,2 2 9 0,-3-3 9 0,0-1 12 15,-1 2 14-15,2-2 18 0,-3 0 16 0,-1 0 16 0,-2 2 11 16,0-3 9-16,1 1 6 0,-4-1 3 0,1 3 1 0,-1-1-2 15,-1-2-2-15,1 3-3 0,-4 0-6 0,1 0-7 0,2 2-11 0,-4-2-13 16,1 2-12-16,0 0-13 0,-1 2-13 0,1-1-11 0,-3-1-12 16,4 3-9-16,-2-1-15 0,0 2-15 0,2 0-16 0,-3-1-15 15,3 2-16-15,-2 0-14 0,0 2-18 0,2-2-17 0,-2 2-21 0,2 0-21 16,-3 1-24-16,3 0-26 0,-2 1-23 0,3 1-26 0,-1-2-20 16,2 1-20-16,-1 1-19 0,0 0-16 0,2 0-37 0,2-3-43 0,1 3-27 15,0-2-16-15</inkml:trace>
  <inkml:trace contextRef="#ctx0" brushRef="#br0" timeOffset="15079.1391">18850 14268 280 0,'4'-1'465'0,"-3"-3"-35"0,2 3-52 0,-3-1-58 15,2 0-44-15,-2 2-33 0,2-3-23 0,-1 3-19 0,-1 0-16 16,0 0-17-16,0 0-15 0,0 0-13 0,0 0-17 0,0 0-17 0,0 0-16 16,0 0-14-16,0 0-15 0,0 0-15 0,0 0-13 0,0 0-10 0,-1 0-13 15,-1 3-11-15,2-3-8 0,-2 0-9 0,2 4-5 0,-1-3-2 16,-1 1-2-16,1 1 0 0,-1-1 0 0,0 3 0 0,-1-2 0 15,2 0 1-15,-3 3 3 0,1-2 3 0,-1 3 4 0,1 0 4 0,-2-1 3 16,2 1 4-16,-1 1 3 0,1-1 0 0,2 2 0 0,-3-1-1 16,3-2 2-16,-1 2 1 0,0-1 2 0,1 1 1 0,-2-1-2 15,3-2 0-15,0 4 0 0,0-4 0 0,3 2 0 0,-2-1-2 0,1-2-1 16,0 1 0-16,1-1-3 0,0-1-3 0,0 2-3 0,2-3-5 16,2 0-4-16,-2 0-5 0,0-1-3 0,2-1-2 0,-1 0-3 0,1-1-1 15,0 1 1-15,1-4-1 0,0 3 2 0,-1-2 4 0,0-1 6 16,0 1 5-16,-3-2 8 0,1 0 8 0,2 0 10 0,-1-2 9 0,-3 2 9 15,0 0 8-15,-1-2 7 0,-1 0 8 0,1 0 3 0,-2 0 2 16,0 1 2-16,-2-2 3 0,1 2-3 0,-1 1-2 0,-1-2-4 16,0 2-5-16,-2-2-5 0,0 1-5 0,1 2-6 0,-1-1-5 0,0 1-6 15,0-2-6-15,-1 3-4 0,1-2-4 0,1 2-10 0,-3-1-9 16,4 1-12-16,-2 0-12 0,-1 0-16 0,3 1-16 0,1 2-19 0,-1-3-20 16,2 1-25-16,-3 2-26 0,3 0-31 0,1 0-35 0,0 0-26 15,0 0-23-15,0 0-15 0,0 0-14 0,0 0-9 0,3 0-11 16,0 0-22-16,0 2-28 0,2 1-24 0</inkml:trace>
  <inkml:trace contextRef="#ctx0" brushRef="#br0" timeOffset="15451.226">19024 14281 354 0,'3'-1'416'16,"1"-1"-46"-16,-3 1-57 0,1-1-42 0,-1 2-33 0,3-3-26 0,-3 3-19 16,-1-2-16-16,2 2-11 0,-1 0-11 0,-1-2-10 0,2 1-16 15,-2 1-17-15,0 0-14 0,0 0-11 0,0 0-10 0,0 0-12 16,0 0-11-16,0 0-11 0,0 0-8 0,0 0-9 0,0 0-7 15,0 0-8-15,0 0-5 0,0 0-9 0,-2 1-3 0,2 1-8 0,-1-2-4 16,-1 0-4-16,2 2-3 0,-1 1-1 0,1-3 1 0,-2 2 3 16,0 1 2-16,-1 0 3 0,2 1 3 0,-1-1 3 0,0 2 1 0,-1 1 2 15,0 0 2-15,-1 1 3 0,0 0 3 0,1 1 4 0,2 0 2 16,-4 0 1-16,1 2 0 0,3-3-1 0,-1 2 0 0,-1 0-2 0,3 0 0 16,-2 0-1-16,2 1 1 0,0-1-1 0,2-1 1 0,-2 0 1 15,3 0-2-15,-1 0 0 0,1 0-2 0,0-1-2 0,2-1-2 16,0 0-1-16,1 1-2 0,0-3-2 0,1 1-2 0,-1-2-2 0,3-1-4 15,1 1-2-15,0-3-1 0,-1 0 1 0,2 0 2 0,0-5 5 16,2 2 4-16,-2-2 7 0,0-2 8 0,1 2 8 0,0-4 9 0,0 1 11 16,-2-1 14-16,-1 0 15 0,-1-1 13 0,1 0 11 0,-4-2 11 15,0-1 11-15,0 2 5 0,-2 0 4 0,-3-1-2 0,0 1-4 16,0-1-7-16,-1 2-9 0,-4-2-11 0,2 3-14 0,-4 0-21 0,2 0-25 16,-4 0-33-16,1 1-32 0,-2 3-51 0,0-2-57 0,-2 2-83 15,1 3-92-15,-4 0-115 0,2 2-124 0,-3 0-69 0,2 2-40 0,-2 0-21 16,0 1-9-16</inkml:trace>
  <inkml:trace contextRef="#ctx0" brushRef="#br0" timeOffset="20332.8296">23091 14180 103 0,'0'0'326'0,"0"0"-44"0,0 0-34 0,0 0-25 15,0 0-25-15,0 0-23 0,2-2-11 0,-2 0-6 0,1 1-8 16,-1-1-11-16,2-1-6 0,0 1-8 0,-2 0-10 0,1-1-13 0,-1-1-11 15,0 1-9-15,2 1-6 0,-2-1-7 0,0-2 5 0,0 0 4 16,0 3 1-16,0-3-4 0,0 1 0 0,0-1-1 0,-2 0-4 16,2-2-10-16,-1 2-2 0,-1 0-3 0,0-2-3 0,-1 2-3 0,0 0-4 15,-1 0-5-15,0 0-8 0,1 0-8 0,0 0-8 0,-2 3-9 16,2-1-8-16,0 0-7 0,-4 1-4 0,1 1-4 0,2 1-2 16,-3 0-3-16,1 0-3 0,-1 1 0 0,1 2-3 0,-2 2-2 0,2-1 2 15,-2 1 2-15,0 1 1 0,0 1 1 0,3 0 3 0,-1 3 2 16,0-1 1-16,0-1 4 0,-1 2 0 0,4-1 3 0,-2 0 2 0,4 1 1 15,-3-2 1-15,3 4 1 0,-1-3 2 0,2-1 0 0,0-1-1 16,2 0 2-16,-1 0 0 0,1 0 1 0,0-1 0 0,1-1-2 0,0-1 1 16,0-1 1-16,0 1 0 0,2-3 0 0,1 1 0 0,-1-2 2 15,0-2 1-15,1 1 4 0,1-3 3 0,-2 2 4 0,2-3 5 0,-1 2 5 16,1-2 4-16,-1 0 4 0,0-1 5 0,1 2 3 0,-3-1 8 16,0 1 5-16,1-1 7 0,-2 1 3 0,0-1 2 0,-1 4-1 15,0-3-3-15,-2 1-5 0,2 3-6 0,-2 0-6 0,0 0-8 0,0 0-9 16,0 0-11-16,0 0-9 0,0 0-12 0,0 0-10 0,0 0-9 15,0 3-7-15,-2 2-1 0,2-1-3 0,-2 1 0 0,2 3 0 0,-2-1 2 16,0 1 1-16,2 2 4 0,-1 1 4 0,-1 1 7 0,1-2 6 16,1 4 5-16,-2-2 7 0,0 1 3 0,2 1 2 0,0-1 1 15,0 1-1-15,0-1 0 0,0 1-3 0,0-2-4 0,0 1-7 0,2-3-9 16,0 3-12-16,-2-3-15 0,3-1-18 0,-2 0-20 0,3-1-24 16,-2-1-30-16,0 0-35 0,1 0-45 0,0-4-49 0,1-1-58 0,0 1-62 15,0-3-61-15,0 0-62 0,4 0-29 0,-2-3-11 0</inkml:trace>
  <inkml:trace contextRef="#ctx0" brushRef="#br0" timeOffset="20668.0704">23331 14227 93 0,'-1'-4'612'0,"-2"1"9"0,1-1 6 0,-1 3-47 15,2 0-73-15,-1-1-108 0,0 1-130 0,1-1-80 0,1 2-59 0,0 0-34 16,-2 2-27-16,1-1-18 0,-1 1-16 0,0 0-16 0,1 2-13 15,-3 2-12-15,1-1-7 0,2 2-4 0,-4 0-1 0,1 1 1 16,0 1 1-16,0 1 4 0,0-1 3 0,-1 1 2 0,2 3 1 0,-1-3 2 16,1 2-1-16,0 0 1 0,1 0-1 0,0-3 1 0,1 2-2 0,1-1 2 15,0-1-1-15,0 0 1 0,0 1-1 0,1-3 2 0,1 0-2 16,0-1 2-16,-1 0 2 0,2-1 2 0,3-3 2 0,-3 2 2 16,2-1 2-16,-1-3 0 0,0 0 4 0,3 0 0 0,0-3 1 0,1-1 4 15,0 2 4-15,0-3 4 0,2-1 4 0,-2 0 5 0,0-3 4 16,1 1 4-16,-3-1 4 0,1-1 4 0,-3 1 2 0,1-2 2 15,-1 1 2-15,-4-1 1 0,0 1-1 0,0 0-4 0,-4-1-3 0,3 2-6 16,-3-1-3-16,0 2-12 0,-1-1-14 0,-2 1-20 0,0 1-23 16,0-1-31-16,-1 4-34 0,0-2-45 0,-1 2-45 0,0 2-75 15,0-1-87-15,-3 3-103 0,3 2-110 0,-1-1-60 0,-2 1-34 0,2 3-13 16,0 0-4-16</inkml:trace>
  <inkml:trace contextRef="#ctx0" brushRef="#br0" timeOffset="21241.8036">22764 14128 217 0,'-2'-3'564'0,"2"-2"-7"0,-1-2-18 0,-1 4-100 0,2-2-141 0,-1 3-85 16,1 0-58-16,-2 1-36 0,0-1-24 0,2 2-21 0,0 0-17 15,0 0-17-15,0 0-22 0,0 0-17 0,-1 0-17 0,-2 3-11 0,3-1-8 16,-1 0-2-16,-3 1-2 0,3 2 2 0,-3 2 2 0,0 0 3 16,-1 2 5-16,0 0 6 0,-3 2 6 0,4-1 5 0,-4 4 7 0,1-1 4 15,-2 0 2-15,1 1 3 0,0-1 1 0,0 0-2 0,0 1 1 16,0 1-2-16,0-4 0 0,2 1-2 0,-2-1 0 0,4 0 0 15,-1-3 2-15,2 1-1 0,-2-3 3 0,1 1 3 0,1-4 2 0,2 0 5 16,-4 2 5-16,5-2 5 0,-1-2 6 0,1-1 2 0,0 0 6 16,0 0 3-16,0 0 3 0,1 0-1 0,2 0-4 0,0-1-4 15,0-1-6-15,2-1-8 0,0 0-7 0,2 2-8 0,0-4-10 0,-1 2-9 16,3-1-10-16,0-1-7 0,0 2-9 0,3-2-8 0,-3 3-7 16,4-3-4-16,-4 2-2 0,1-1-3 0,1 4-3 0,0-2-4 0,-1 1-5 0,0-1-8 15,0 2-8-15,0 0-9 0,0 2-12 0,-2-1-11 16,0-1-13-16,0 2-13 0,-2-2-12 0,2 2-11 0,-3 0-11 0,2-2-4 15,-4 1 1-15,3 1 4 0,-5-2 5 0,2 2 9 0,-3-2 6 0,0 0 9 16,0 0 11-16,0 0 14 0,0 0 18 0,0 0 22 0</inkml:trace>
  <inkml:trace contextRef="#ctx0" brushRef="#br0" timeOffset="21449.2009">22849 14298 34 0,'-1'-8'67'0,"-1"1"18"0,-2-1 20 0,1 0 16 0,-1-1 17 0,1-1 11 16,2 0 12-16,-3-1 6 0,-1 0 4 0,2 1 1 0,2 1-3 0,-3-1-3 16,0 1-2-16,1-1-4 0,1 1-2 0,-1 2-7 0,1 0-5 15,1 2-5-15,-1-1-3 0,1 2-8 0,1-1-8 0,-2 2-11 16,0 1-10-16,2 0-10 0,-1 1-10 0,1 1-12 0,0 0-16 15,0 0-16-15,0 0-18 0,0 0-11 0,0 3-11 0,0-1-6 0,0 1-4 16,0 2 0-16,0 1-1 0,0 1 2 0,0 2 2 0,-2 0 2 16,2 3 4-16,-1 2 6 0,1-1 4 0,-2 2 8 0,0 1 7 15,2 3 3-15,-1-1 2 0,-2 1-2 0,2 1-1 0,1 1-3 0,-2 1-3 16,0-2 0-16,2 1 0 0,-1 1-4 0,1-1-3 0,-2 2-12 16,0-2-16-16,2 1-28 0,-1-2-34 0,-1 1-44 0,2 0-51 0,2-2-96 15,-1 2-120-15,-1-2-84 0,0 0-72 0,2-3-37 0,0 1-20 0</inkml:trace>
  <inkml:trace contextRef="#ctx0" brushRef="#br0" timeOffset="23232.3662">26489 14073 204 0,'0'-5'582'0,"0"2"-4"0,0-3-10 15,0 3-95-15,2-1-139 0,0 2-89 0,-1-3-65 0,1 2-38 16,0-2-25-16,1 1-18 0,0 1-16 0,0-1-19 0,2 1-22 0,-2 1-17 16,5-3-15-16,-3 3-11 0,-1-1-8 0,1 0-8 0,2 1-5 15,0 1-2-15,0 0-3 0,-1 1-1 0,0 0-3 0,-1 0 0 0,3 0-1 16,-3 1 4-16,-1 0 4 0,1 1 2 0,0 1-1 0,-2 2 2 16,2 0 2-16,-4-1 3 0,1 1 4 0,-1 2 3 0,-1-1 4 15,0 1 4-15,0 2 6 0,-1-2 4 0,-2 4 2 0,-2 0 2 0,2-1 3 16,-2 0 2-16,0 2 2 0,-1-1 2 0,0-1-2 0,0 3 0 15,-1-3 1-15,1-1-3 0,-1 1-2 0,1-1-1 0,-2-1-3 16,4-2 1-16,-1 2-1 0,2-2 1 0,-2-2 1 0,1 1 1 0,0-1-1 16,3-1 1-16,-1 0 1 0,0-1 1 0,1-2 0 0,1 0-1 15,0 0 1-15,0 0-2 0,0 0-2 0,0 0-2 0,3 0-7 0,-1 0-7 16,-1 0-10-16,3-2-10 0,0 2-13 0,1-1-9 0,-2-1-6 16,2 0-3-16,1-1-3 0,2 2-2 0,-4 0 1 0,4 1-3 15,0-2-2-15,0 1 2 0,-2 1 5 0,2 0 4 0,0 0 6 0,-3 1 8 16,3 1 9-16,-2-1 6 0,1 2 4 0,-2 0 2 0,-1 0 1 0,2 1 1 15,-1 1 1-15,-2 1 4 0,0 0 4 0,1 1 3 0,-3 1 0 16,3-2 3-16,-4 3 4 0,0 0 6 0,0 0 6 0,0-1 6 16,-2 2 8-16,0-3 6 0,-1 3 6 0,0-3 9 0,0 1 6 0,-4-1 6 15,4-1 6-15,-3 0 5 0,1 0 5 0,-1-1 2 0,-1-2 2 16,3 1 1-16,-6-1 0 0,2 0-2 0,2-1-2 0,0-2-5 0,-4 0-4 16,2 0-8-16,-1 0-11 0,0-2-15 0,1-1-14 0,0 0-20 15,-1-1-23-15,0-1-28 0,1 1-29 0,0-2-41 0,0 0-45 0,1 0-60 16,0-2-65-16,4 2-79 0,-2-4-83 0,4 0-62 0,1 3-50 15,0-2-26-15,1 2-10 0</inkml:trace>
  <inkml:trace contextRef="#ctx0" brushRef="#br0" timeOffset="23604.2691">26807 14195 315 0,'-3'-3'598'0,"2"-2"10"15,-1 1 5-15,0-1-80 0,1 2-120 0,-2-1-102 0,1 1-90 16,0 1-58-16,2 0-38 0,-1 2-28 0,1 0-23 0,0 0-19 16,0 0-17-16,0 0-16 0,-3 2-19 0,1-2-12 0,1 4-8 15,-1-1-3-15,1 2-3 0,-4 0 0 0,2 0-2 0,-1 2 3 0,3 0 0 16,-2 0 4-16,-1 0 5 0,0 3 1 0,1-2 2 0,1 3 1 16,1-2 1-16,-3 0 2 0,4 3-2 0,-1-4-1 0,1 0-2 0,0 2-3 15,0-2-3-15,0 1-4 0,0-1-4 0,1-1-5 0,1 2-6 16,0-1-6-16,-1-3-5 0,2-1-6 0,2 2-6 0,-2-3-4 0,2 0-3 15,-2-1-5-15,2-1-2 0,1-1 1 0,-1-1 1 0,1-1 4 16,-1-1 4-16,1 0 8 0,-1-3 8 0,0 2 10 0,1-4 9 16,0-1 10-16,-3 0 10 0,2 0 12 0,-2-2 10 0,-1 0 14 15,0-1 15-15,-1 1 11 0,-1-2 9 0,-1 1 8 0,1 0 6 0,-4 0 1 16,3 1 1-16,-2 1-2 0,-1 0-4 0,1 2-5 0,2-1-7 0,-4 1-7 16,1 1-8-16,0 0-12 0,3 3-13 0,-3 0-17 0,3 1-21 15,-1 1-19-15,1 0-18 0,1 2-20 0,0 0-22 0,-2 0-23 16,0 4-24-16,2-1-24 0,0 0-22 0,0 1-24 0,0 0-25 0,2 3-31 15,0 0-33-15,1 0-53 0,2 0-59 0,-2-1-30 0,3 1-14 16</inkml:trace>
  <inkml:trace contextRef="#ctx0" brushRef="#br0" timeOffset="23933.1391">26984 14221 212 0,'-1'-5'559'0,"1"3"3"0,-2-1-53 0,1 0-77 15,-3 0-69-15,3 0-66 0,-4 1-50 0,2-1-42 0,2 1-31 16,-3-1-23-16,1 1-24 0,0 0-22 0,0 1-22 0,0 1-22 0,-1 0-19 15,3 0-15-15,-4 0-11 0,2 0-9 0,0 1-8 0,0 3-6 16,0-1-4-16,-1-1-3 0,1 3-1 0,-2-1-1 0,4 2 0 16,-5 2 0-16,3-1 2 0,-1 0 0 0,3 2-3 0,-2 1-3 15,1-1-6-15,0-1-6 0,2 2-10 0,0 0-10 0,0 1-10 0,0-3-11 16,0 3-11-16,4-2-12 0,-3 0-13 0,2 3-14 0,1-6-9 16,-1 3-9-16,3-1-2 0,-2-2 1 0,1-1 5 0,0 0 4 0,2-1 10 15,-3-2 10-15,4-1 15 0,-2-1 15 0,1-1 20 0,-1-3 25 0,2 2 25 16,-3-3 28-16,-1 0 23 0,1-3 23 0,0 1 20 0,-2-2 20 15,3-1 19-15,-4 0 15 0,-1 0 11 0,-1-2 8 0,-1 0 3 16,1 1 2-16,-3-1-6 0,-2 1-9 0,2-1-11 0,-2 0-15 0,2 2-12 16,0 0-13-16,-2 1-15 0,2 0-19 0,-3 1-23 0,3 3-24 15,-2-2-32-15,2 2-29 0,-2 1-33 0,2-1-36 0,-1 4-35 0,1-1-36 16,3 2-50-16,-4 2-56 0,2-1-81 0,1 3-97 0,-3-1-58 16,4 2-42-16,-1 0-12 0</inkml:trace>
  <inkml:trace contextRef="#ctx0" brushRef="#br0" timeOffset="24291.6345">27173 14226 171 0,'0'-5'603'0,"0"0"11"0,0 1 9 0,0 1-77 0,0 0-120 15,0 0-97-15,0 2-86 0,0-1-56 0,0-1-40 0,0 3-30 16,0 0-25-16,0 0-26 0,0 0-27 0,0 0-23 0,-2 0-19 0,0 3-13 15,1-1-8-15,-1 1-6 0,-1-2-2 0,0 4-2 0,-1-1 1 0,0 1 1 16,-1 1 0-16,2 1 3 0,-2 1 4 0,1-1 6 0,-1 0 4 16,0 3 5-16,1 0 2 0,-1-4 3 0,2 3 0 0,-2 2 2 15,1-3 1-15,1 3-1 0,2-2 2 0,-3 0 0 0,3 0 0 0,-2 0 2 16,3 0 0-16,0-1 0 0,0-1-1 0,0 1 0 0,3-1-1 16,-2-1 0-16,3-2-2 0,-3 3-1 0,2-4 1 0,1 2 0 0,1-3-2 15,-2 1 0-15,2-3-2 0,0 0-1 0,0 0 0 0,2-3 2 16,-1 1 4-16,1-3 4 0,0 0 5 0,0-1 6 0,1 0 5 15,-2-1 6-15,2-1 8 0,-4-1 6 0,1 0 9 0,-2-1 8 0,1 0 11 16,-3-2 6-16,1 2 4 0,-4 0 0 0,1-1-3 0,-3 0-5 16,1 1-5-16,-2 1-8 0,-4-1-7 0,1 1-17 0,-1 1-18 0,-1 2-30 15,-2 0-34-15,-3 2-48 0,0 1-56 0,0 0-113 0,-4 3-138 16,3 3-105-16,-4 0-85 0,-1 1-43 0,2 2-21 0,-3 0-12 16</inkml:trace>
  <inkml:trace contextRef="#ctx0" brushRef="#br0" timeOffset="28699.4045">20344 13425 430 0,'0'-7'498'15,"2"0"-51"-15,-1 1-78 0,-1 2-94 0,0-2-59 0,0 2-42 0,0 0-23 16,0 1-17-16,0 0-11 0,0 2-10 0,0-2-13 0,0 1-15 16,0 0-18-16,0 2-16 0,0 0-15 0,0 0-13 0,0 0-12 15,0 0-15-15,-1 0-7 0,-1 2-7 0,1 0-5 0,-3-1-2 0,1 2-2 16,-2 0-2-16,2 2 1 0,-3-1 0 0,1 4 1 0,-1-1 1 16,0 1 3-16,-3 1 2 0,0-1 3 0,3 4 4 0,-1-4 0 15,-1 3 2-15,1-1 1 0,1 0-1 0,-1 2 2 0,2-3-1 0,0-1 1 16,0 1 1-16,1-1 0 0,1-1 2 0,0 1 3 0,1-2 1 0,1-2 6 15,-1-1 2-15,0 2 5 0,2-2 5 0,0-3 5 0,0 5 6 16,0-5 6-16,0 0 6 0,0 0 6 0,0 0 4 0,4 0 4 16,-3-3 1-16,4 1 0 0,0 2-2 0,1-2-2 0,0-1-4 0,2 0-5 15,0 0-5-15,3-1-9 0,-1 1-10 0,1-2-11 0,1 2-9 16,0 0-11-16,1 0-8 0,0 0-10 0,-1 2-10 0,2-2-8 16,-3-1-12-16,3 3-13 0,-1 0-13 0,-4 0-15 0,4 1-17 0,-2 0-17 15,0 0-20-15,-3 0-10 0,-2 0-9 0,2 1-7 0,0 0-9 16,-4-1-4-16,1 1-3 0,-1 3 3 0,-3-3 6 0,-1 1 13 0,0-2 17 15,0 0 21-15,-1 1 20 0,-3-1 27 0,3 0 30 0,-4 0 21 16,2-1 19-16,-5-1 22 0,3 1 24 0,0-3 22 0,1 2 22 0,-3-2 18 16,1 0 19-16,2-1 9 0,-1 0 8 0,1 0 4 0,0 0 4 15,-1 0 3-15,2-2-1 0,-2 2 2 0,2 0 2 0,1 0-2 16,1 1-4-16,-1-2-2 0,1 3-1 0,1-2-4 0,-2 3-8 0,0-2-3 16,2 0-4-16,0 3-6 0,0-3-4 0,0 4-7 0,0 0-7 15,0 0-8-15,0 0-10 0,0 0-9 0,0 0-11 0,0 0-14 0,0 0-13 16,0 0-15-16,0 0-14 0,0 0-9 0,0 0-6 0,0 2-4 15,0 0-3-15,0 1 0 0,0 2 2 0,0-3 1 0,2 3 1 0,-2 1 4 16,2 1 3-16,-2 1 5 0,0-1 4 0,0 2 5 0,0 0 7 16,1 1 4-16,-1 0 4 0,0 0 3 0,0 1 2 0,0 1 2 15,2-2 1-15,-1 2-1 0,-1 0 2 0,2-1-5 0,-2-1-5 0,2 0-8 16,-1 1-10-16,-1-2-11 0,3 1-16 0,-1-1-18 0,-1-1-22 16,2 0-26-16,-1-2-28 0,1 0-29 0,0-2-29 0,2 0-32 0,-1 1-33 15,0-2-20-15,2-1-18 0,1 1-31 0,-1-3-37 0,1 0-29 16</inkml:trace>
  <inkml:trace contextRef="#ctx0" brushRef="#br0" timeOffset="29132.7737">20671 13540 259 0,'2'-9'255'0,"-1"0"-21"16,-1 0-15-16,0 1-12 0,0-1-9 0,0 1-7 0,-1-1-3 0,-1 0-2 16,1 1-7-16,-1 1-11 0,0-1-10 0,-1 1-10 0,0 0-6 15,-1 0-5-15,1 2-4 0,-1-2-5 0,1 1-7 0,0 2-10 0,0-1-7 16,-1 1-10-16,1-1-8 0,0 2-11 0,-1 0-10 0,1 0-10 15,-2 2-10-15,1-2-7 0,0 3-11 0,-3-2-12 0,2 2-8 0,-1 0-7 16,0 2-4-16,0-1-4 0,-2 1-4 0,-2 1-2 0,2 1-2 16,0 0-3-16,0 1-1 0,-1 1-2 0,1 0 1 0,-2 2 1 15,3-1-1-15,1 0 2 0,-1 3 1 0,1-2-1 0,1 0-1 0,2 1-4 16,-5-1-3-16,7-1-2 0,-3 2-2 0,4-2-3 0,0 0-2 16,0 0-2-16,2 0-1 0,0-2 0 0,2 0-3 0,1-2-3 15,-2 1-3-15,2-1-4 0,1-1-1 0,1-1 4 0,2-1 2 0,-3-1 3 16,4-1 5-16,-1-1 8 0,0 0 7 0,1 2 11 0,0-4 8 15,-1 2 10-15,-1-1 11 0,0-1 12 0,-2 2 16 0,2-2 16 0,-2 3 15 16,-2-1 10-16,0-1 8 0,0 1 9 0,-3 1 0 0,1 0 0 16,0 2-4-16,-2-1-9 0,0 1-8 0,0 0-10 0,0 0-11 0,0 0-14 15,0 0-15-15,0 0-15 0,0 0-14 0,0 1-11 0,0 1-8 16,0 3-5-16,0-3-5 0,0 3-3 0,0 0-2 0,-2 0 1 0,0 2 2 16,2 0 5-16,-1 0 3 0,1 2 6 0,0 0 6 0,0 0 5 15,0 1 7-15,0-1 1 0,0 3 3 0,0-4 0 0,0 1-3 0,0 2-5 16,1-2-7-16,-1 1-7 0,2-1-12 0,0-2-12 0,-2 3-16 15,1-3-17-15,3 1-21 0,-2-1-24 0,0-3-29 0,-1 3-30 16,2-1-37-16,1-2-39 0,-3-1-39 0,4 2-40 0,0-3-63 16,0 1-75-16,1-3-38 0,0 0-21 0</inkml:trace>
  <inkml:trace contextRef="#ctx0" brushRef="#br0" timeOffset="29465.3313">20885 13496 597 0,'-4'-7'606'0,"1"2"5"0,2 1-74 0,-3 0-116 16,0 1-91-16,3 0-77 0,-1-1-51 0,0 3-40 0,2 0-31 0,-1-1-27 16,1 2-28-16,0 0-27 0,0 0-23 0,-2 2-21 0,2-1-14 15,-2 0-12-15,2 3-7 0,-3-1-5 0,2 1-2 0,-1 0-2 16,-1 3 0-16,0 1 1 0,-1-1 3 0,1 2 5 0,1-1 6 0,-2 2 6 16,1-1 5-16,1 0 3 0,-1 1 3 0,2 3 3 0,1-4 2 0,-2-1 1 15,2 2 3-15,0 0 0 0,2-2 3 0,-2 2 2 0,3-2 0 16,-2-1 1-16,1 2 0 0,1-4 0 0,1 2 2 0,1-2-1 0,-1-1-2 15,0-2-4-15,1 0-2 0,0 0-7 0,2-2-2 0,2-2-3 16,-1 0-3-16,1 0 1 0,0-2-1 0,1-1-2 0,1-2 1 16,0-2 0-16,-1 1 1 0,-1-3 1 0,2 0 4 0,-3 0 9 0,0-1 11 15,-1-1 11-15,-2-1 9 0,-1 2 7 0,-1-1 4 0,-1 2 1 16,-1-1 1-16,-1-1-2 0,-1 4-3 0,-3-1-4 0,-1 0-9 16,0 2-11-16,-3 1-22 0,0 1-26 0,-1 1-43 0,-4 1-51 0,1 3-72 15,-3 1-85-15,-1 1-109 0,-1 1-121 0,0 3-65 0,-3 1-36 16,1 1-18-16,0 3-8 0</inkml:trace>
  <inkml:trace contextRef="#ctx0" brushRef="#br0" timeOffset="35021.952">24233 13474 388 0,'0'-4'560'0,"0"0"-54"0,0 3-86 0,0-2-93 16,0 0-94-16,0 2-59 0,1-1-41 0,-1 1-26 0,2-1-15 16,0 1-21-16,-2 1-21 0,4-2-22 0,-3 0-19 0,3 2-17 15,0-1-13-15,0 0-9 0,0 1-3 0,1 0-5 0,1 0 0 0,-1 0-1 16,1 0-1-16,-1 0 1 0,2 0 1 0,-2 0 3 0,-1 1 5 16,1 0 1-16,-2-1 4 0,0 2 1 0,0 0 3 0,-1-2 0 0,0 3 2 15,-1-2 1-15,1 1 0 0,-1-1 2 0,-1 2 2 0,2 0 1 16,-2 0 4-16,0 0 0 0,0 2 2 0,0-2-1 0,0 1 0 15,-2-1 1-15,2 2 3 0,-1 0-1 0,-1 0 2 0,1 2 0 16,-1-2 2-16,0 2 0 0,1-4-1 0,-3 4-1 0,3-1-1 0,-1-1 1 16,1 2-1-16,-3-3 1 0,3 0 2 0,-2 1 1 0,2 0 0 0,-3 0 0 15,3-3 1-15,1 1 1 0,-2-1 1 0,1 0 1 0,-1 1 4 16,2-3 1-16,0 0 1 0,0 0 2 0,0 0 1 0,0 0-1 0,2 0 1 16,-2 0-3-16,3 0-1 0,-2 0-4 0,1 0-6 0,1 0-3 15,1 0-3-15,0-3-3 0,0 3-3 0,1 0-1 0,0-2-3 0,2 0-2 16,-2 2 0-16,3-1-3 0,1-1-1 0,-3 2-2 0,1-2 0 0,-2 2 2 15,2 0 0-15,-1 0 3 0,1 0 0 0,-2 0-1 0,0 2 1 16,-1-2 1-16,0 3 2 0,0-1 2 0,-1 0 2 0,0 3 3 16,-1-2 4-16,-1 4 5 0,2-4 6 0,-1 4 5 0,-2 0 7 0,0-1 4 15,0 2 5-15,-2-1 5 0,-1 1 5 0,2-1 4 0,-3 0 1 16,1 1 5-16,2-1 6 0,-4 0 6 0,2-1 3 0,-2 0 5 16,1-2 1-16,-1 1 4 0,1 1 4 0,-2-4 5 0,1 3 4 0,0-2 0 15,0-1 1-15,0-2 1 0,-2 2-2 0,2 1-3 0,-1-3-5 16,-1 0-5-16,0-3-5 0,1 1-6 0,1 0-6 0,-2 1-6 0,2-1-5 15,0-1-7-15,0 0-6 0,-2 0-12 0,2 0-13 0,2 0-14 16,-2 2-12-16,2-3-15 0,1 3-15 0,-2 0-24 0,3-1-21 16,1-1-32-16,-2 3-31 0,2 0-35 0,0 0-34 0,0 0-38 15,0 0-40-15,0 0-68 0,2 2-86 0,-1 1-51 0,3-1-33 0</inkml:trace>
  <inkml:trace contextRef="#ctx0" brushRef="#br0" timeOffset="35651.4078">24609 13551 214 0,'0'-3'461'0,"-2"1"-64"0,0 1-87 0,2-3-58 15,0 3-46-15,0 1-27 0,0-1-18 0,0-1-13 0,-1 2-10 0,1 0-10 16,0 0-8-16,0 0-10 0,0 0-11 0,0 0-5 0,0 0-3 16,0 0-6-16,0 0-5 0,-5 0-7 0,5 0-5 0,0 0-7 15,-1 0-6-15,-1 0-6 0,1 0-6 0,-1 0-6 0,0 0-6 0,2 2-8 16,-3-1-6-16,3-1-5 0,-1 1-5 0,-3-1-3 0,3 2-2 16,-1 0-3-16,-1 1-3 0,0 0-1 0,-2 0-2 0,1-1-1 0,-1 3-1 15,-2-2 0-15,2 4 1 0,1-2 3 0,-2-1 1 0,1 3 2 16,0 1 1-16,0-3 0 0,2 1 0 0,-2 2 1 0,1-2 1 0,1 1-2 15,1-1-3-15,1 2-4 0,1-1-6 0,0 0-9 0,0 0-7 16,0-2-11-16,3 0-9 0,-2 1-13 0,4-1-12 0,-1-1-12 16,1 0-16-16,2 0-9 0,-1-1-11 0,3-2-6 0,-1 1-6 0,4-2-6 15,-2-2-4-15,0 1 3 0,1-2 10 0,2-2 12 0,-4 2 17 0,2-3 16 16,-1 2 20-16,-1-3 21 0,-1 0 22 0,1-1 22 0,-4 1 20 16,0-2 20-16,-2 0 22 0,-1-1 22 0,-1 1 21 0,-1 0 15 15,-1-1 11-15,-1 1 2 0,-1-1 3 0,-2 1-3 0,0 0-4 0,-1 2-8 16,0-1-9-16,0 2-10 0,-1-1-10 0,0 2-13 0,0 0-14 15,2 0-15-15,1 1-13 0,-1 1-17 0,0 1-17 0,2 0-19 16,-2-1-20-16,2 3-17 0,2 0-17 0,1 0-18 0,0 0-19 0,0 2-23 16,0-1-22-16,1 3-19 0,1-1-15 0,4 1-18 0,-5-1-19 0,6 2-18 15,-2-2-17-15,3 2-11 0,0 0-10 0,1-1-30 0,2-1-38 16</inkml:trace>
  <inkml:trace contextRef="#ctx0" brushRef="#br0" timeOffset="35970.4064">24884 13520 345 0,'1'-3'434'0,"-1"-1"-40"0,0 1-41 0,0 1-41 0,-1-1-34 16,-1-1-30-16,0 3-23 0,-2-1-18 0,1 0-22 0,0-1-24 0,-1 1-20 16,1 2-18-16,0-2-17 0,0 2-18 0,0 0-18 0,-1 0-16 15,3 0-14-15,-4 0-14 0,2 2-9 0,2-2-10 0,-3 5-5 16,1-3-7-16,2 3-4 0,-3-3-4 0,1 5-2 0,-2-2-1 0,4 1 2 16,-1 1 1-16,-1 0 2 0,0 1 1 0,3 1-3 0,-1-2 0 15,1 0-4-15,0 1-4 0,0-1-5 0,1 2-7 0,-1-3-6 0,3 2-6 16,0 0-7-16,0-2-5 0,1 0-7 0,-1-1-7 0,2 0-5 15,-2 0-1-15,2 0-1 0,-2-3 3 0,3 0 0 0,-1-1 3 0,-2-1 5 16,2 0 6-16,-2-1 8 0,2-1 8 0,0 0 9 0,-1-3 9 16,-1 0 8-16,0 0 9 0,-1 0 9 0,-1-1 11 0,1-2 6 0,-2 1 5 15,0-1 8-15,-2-1 9 0,2 1 5 0,-3-1 7 0,2-1 2 16,-3 3 2-16,0-2 1 0,1 0-1 0,0 1-1 0,-2 1-2 16,2-1-6-16,-1 3-6 0,1 0-12 0,2 0-14 0,-3 0-20 0,3 1-21 15,1 1-27-15,-2 0-29 0,-1 1-29 0,3 2-26 0,0-1-24 16,0 1-22-16,0 0-23 0,0 0-23 0,6 1-25 0,-2 1-28 0,0-1-33 15,1 1-39-15,2 1-31 0</inkml:trace>
  <inkml:trace contextRef="#ctx0" brushRef="#br0" timeOffset="36282.8409">25015 13476 384 0,'0'-2'475'0,"-2"1"-38"0,2-2-57 16,-1 3-53-16,-1-2-50 0,1 0-42 0,-3 2-37 0,4 0-28 0,-1 0-24 15,1 0-23-15,-2 0-23 0,0 0-20 0,1 0-22 0,-2 2-17 16,2 0-18-16,-1 1-12 0,0 0-14 0,-1 0-6 0,2-1-4 15,-1 3-3-15,0 0-2 0,-1 0 0 0,1 2 1 0,-1 0 3 0,2 0 2 16,-1-1 3-16,0 2 3 0,-2 1 0 0,4-1 0 0,-1 0 1 16,1 2-1-16,0-1-2 0,0-1 0 0,0 1-3 0,0-3-2 0,1 2-5 15,2-2-3-15,-2 2-3 0,3-2-6 0,-3-2-2 0,2 0-4 16,1 1-3-16,-1-3-1 0,0 0-1 0,0 1 2 0,2-3 1 0,1 0 3 16,-3-5 5-16,4 3 3 0,-2-1 7 0,-1-3 8 0,1 2 9 15,-1-4 8-15,1 1 11 0,-1-2 9 0,-1 2 9 0,-2-5 9 0,3 2 9 16,-3 0 7-16,-1-2 5 0,0 1 6 0,-1-1 2 0,-3 1 2 15,3-1-1-15,-2 0-2 0,-1 2-5 0,1 0-5 0,-3 1-8 0,3 0-10 16,-2 1-13-16,2 3-14 0,0-2-23 0,-2 2-25 0,2 1-29 16,-5 1-34-16,3 1-39 0,1 2-41 0,-1 2-76 0,-2 0-92 15,1 1-88-15,-2 2-88 0,0 0-43 0,0 3-24 0</inkml:trace>
  <inkml:trace contextRef="#ctx0" brushRef="#br0" timeOffset="37631.8999">28075 13418 378 0,'-2'-4'595'0,"1"1"-2"0,-1 0-10 0,1 0-106 0,1 2-155 15,-2-2-91-15,0 1-60 0,0 1-35 0,2 1-21 0,0 0-19 0,0 0-12 16,0 0-20-16,0 0-20 0,0 0-21 0,0 0-19 0,0 0-17 16,0 0-13-16,0 0-6 0,0 0-5 0,0 3-4 0,0 0 0 0,0-2-2 15,0 3 1-15,0 1 2 0,0-1 0 0,0 3 4 0,-2-2 3 16,0 3 3-16,2 1 6 0,-3 0 6 0,2 1 5 0,-1 1 5 0,0 0 3 16,1-1 2-16,-2 2 5 0,1 0 1 0,0-3 0 0,1 1 3 15,-2 3 2-15,1-4 0 0,0 1 1 0,0-3 0 0,0 1 1 16,0 0 0-16,2-2 1 0,-1 0 2 0,-1-2-1 0,2 0 0 0,0 0 0 15,0-3-6-15,0-1-6 0,0 0-8 0,0 0-7 0,0-1-7 16,0-3-6-16,0 0-2 0,0 0-2 0,0-2 2 0,0-1 1 0,0-3-2 16,0 1 1-16,0-3 2 0,0 2 3 0,0-3 8 0,0 2 12 15,0 1 12-15,0-2 15 0,0 0 12 0,0 0 11 0,0 2 7 16,0 1 9-16,0 0 3 0,0 1 4 0,0 2 2 0,0 1-1 0,0-2-1 16,0 5-4-16,0-3-8 0,0 3-7 0,0-1-11 0,0 1-12 15,0 0-13-15,2 2-9 0,-2 0-11 0,0 0-9 0,0 0-6 0,1 0-7 16,3 2-2-16,-2 0-1 0,0 1 1 0,1-1 2 0,0 3 2 15,1-3 4-15,-1 5 4 0,2-2 6 0,-2-1 2 0,2 2 5 0,2-2-4 16,-2 2-4-16,1 0-7 0,-1 0-9 0,2 0-10 0,2-2-12 16,-3 1-12-16,2 2-15 0,-1-3-15 0,0-1-18 0,1 2-16 15,-1-1-19-15,1-3-17 0,1 3-16 0,-3-1-9 0,2-3-8 0,-1 1-6 16,0-1-3-16,1 0-2 0,0 0-1 0,-3-1 5 0,3-1 9 16,-2 1 11-16,-1-3 15 0,0 3 22 0,0-3 22 0,-1-1 26 0,1 2 26 15,-4-1 25-15,3-3 25 0,-3 1 29 0,1 2 28 0,-2-2 24 16,0-1 25-16,0 0 21 0,0 1 17 0,0-1 17 0,-2 3 13 15,1-3 10-15,1 2 7 0,-2-2 5 0,0 2 5 0,2-2 0 0,-1 2-4 16,-1 1-2-16,-1 0-3 0,3-1-4 0,-1 2-4 0,-1-1-6 16,1 1-6-16,1 0-10 0,-2 1-8 0,0 1-12 0,2-3-10 0,0 4-12 15,0 0-11-15,0 0-11 0,0 0-10 0,0 0-12 0,0 0-15 16,0 0-13-16,0 0-14 0,0 0-10 0,0 0-10 0,0 2-6 0,0 0-4 16,0 1-4-16,0-2-2 0,0 4 1 0,2-1-1 0,0 1 1 15,-2 1 1-15,1-1 2 0,1 3 4 0,-2 1 5 0,1-2 5 16,-1 5 5-16,3-2 5 0,-3 0 3 0,2 1 1 0,-2 0-3 0,0 1-4 15,0 0-10-15,0 2-11 0,0-2-19 0,0 0-17 0,0 0-25 16,0 1-25-16,0-4-31 0,0 4-36 0,-2-3-49 0,-1 1-59 0,3-2-77 16,0-1-88-16,0 0-55 0,0-1-35 0</inkml:trace>
  <inkml:trace contextRef="#ctx0" brushRef="#br0" timeOffset="38020.992">28404 13406 345 0,'0'-2'592'0,"0"-1"8"0,0 0-53 0,0 1-86 0,0 1-95 15,0 1-102-15,0 0-61 0,0 0-43 0,0 0-32 0,0 0-26 16,0 0-23-16,0 0-23 0,0 0-21 0,0 0-20 0,0 0-15 0,0 0-11 16,0 1-5-16,0 2-1 0,0 0 0 0,0 0 1 0,0 1 3 15,0 1 2-15,0-1 2 0,0 1 2 0,0 2 5 0,0-2 3 16,0 2 4-16,0-2 5 0,0 3 2 0,0-2 0 0,0 1-1 15,0 1-3-15,0-1-1 0,0 1-3 0,0 1 0 0,1-1-2 0,-1-1 0 16,2 0 2-16,0 1-1 0,1-1 2 0,-2-1-1 0,1 2 2 16,0-4-1-16,2 2 3 0,0-1 2 0,-3 0 2 0,3 0 0 0,1-1 1 15,-1-1 0-15,0-3 0 0,0 4-3 0,0-4-2 0,1 0-1 16,3 0 0-16,0-4 1 0,-3 4 2 0,1-3 0 0,2-1 0 0,0-1 0 16,-2-2 1-16,0 1 2 0,1-1 0 0,-1-1 3 0,-1-1 4 15,-1 2 6-15,0-3 7 0,-1 1 3 0,0-1 2 0,-1-2 1 16,-1 2 1-16,-1-1-1 0,0 1-2 0,0 0-1 0,0 0-1 0,-1 1-2 15,-1 1-5-15,1-2-4 0,-3 3-5 0,3-1-10 0,-1 2-15 16,0 0-19-16,1 2-22 0,-1 0-27 0,2 2-30 0,-1 1-32 16,1-2-31-16,-2 3-33 0,2 0-32 0,0 0-42 0,0 0-42 0,0 0-78 15,2 3-92-15,-2-2-54 0,1 3-33 0,-1 1-14 0</inkml:trace>
  <inkml:trace contextRef="#ctx0" brushRef="#br0" timeOffset="38331.5444">28650 13370 501 0,'4'-7'563'0,"-3"2"-9"0,1 2-68 0,-1-1-100 16,3 1-73-16,-3 1-61 0,1-1-39 0,-1-1-27 0,-1 1-20 15,2 1-18-15,0 1-19 0,-2 1-25 0,0 0-18 0,0 0-21 0,0 0-19 16,0 0-18-16,0 0-18 0,0 0-16 0,2 0-11 0,-2 3-7 16,0-1-5-16,0 1-4 0,0-1-1 0,0 3 1 0,0 0 0 15,0 0 2-15,0 0 1 0,0 2 4 0,0 0 5 0,0 0 5 0,0 0 6 16,0 3 6-16,0-3 1 0,2 3 2 0,-2 0-1 0,2-1 0 15,-2 0 0-15,0 1-1 0,1-1 0 0,1 2 0 0,-2-3-1 16,1 4 1-16,-1-5 1 0,2 2-1 0,0 0 3 0,-2-2 1 0,1 1 2 16,1-3-1-16,-1 3 2 0,3-2 2 0,-3 0 2 0,1-1 1 15,-1 0 2-15,3-3 3 0,-2 1 1 0,0 1 3 0,0-4 3 0,1 3 1 16,-2-3-5-16,4 0-7 0,-2 0-12 0,2 0-13 0,2 0-18 16,2-3-23-16,-3 3-29 0,2-4-34 0,3 1-41 0,-1-2-44 0,1 1-60 15,1-2-71-15,0 0-86 0,0-1-93 0,1 1-48 0,0-2-25 16,-3 0-6-16</inkml:trace>
  <inkml:trace contextRef="#ctx0" brushRef="#br0" timeOffset="38649.2204">28968 13311 87 0,'0'-5'586'0,"2"1"14"0,-2-1-48 0,2 3-76 16,-2-1-88-16,0-1-93 0,1 3-57 0,-1-3-40 0,0 4-29 15,3 0-22-15,-3 0-25 0,0 0-22 0,0 0-25 0,0 0-27 0,0 0-21 16,0 0-18-16,0 0-17 0,0 0-14 0,0 0-8 0,0 2-3 16,0 0-3-16,0 1-1 0,0 0-2 0,0 0 1 0,0 1 1 0,0 1 2 15,1-1 5-15,-1 2 4 0,0 2 6 0,0-1 6 0,0 1 7 16,0 0 8-16,0 1 4 0,0 1-2 0,0-2 2 0,0 3 0 16,0 0 3-16,0-1 0 0,0 1 1 0,-1-1 0 0,1 1 0 0,-3-1-1 15,2 1 0-15,1-1-1 0,-2 1-1 0,0-1 0 0,2 1 0 16,-1-3 0-16,1 2 0 0,0-1-1 0,0-2-2 0,0 0 0 0,0 3 2 15,0-5 2-15,1 2 2 0,-1-4 3 0,4 4 3 0,-3-4 1 0,3 1-1 16,0-1-7-16,2-1-15 0,2 0-18 0,3-2-22 0,0-2-26 0,2 0-38 16,6-1-47-16,-1-1-101 0,7-1-131 0,-2-2-89 0,7-2-71 15,0 0-36-15,4-1-21 0,0-3-6 0</inkml:trace>
  <inkml:trace contextRef="#ctx0" brushRef="#br0" timeOffset="60013.4952">22426 14717 13 0,'0'0'519'0,"0"0"12"0,0-4-54 0,0 4-87 0,0 0-90 16,0 0-93-16,1-1-55 0,-1 1-37 0,2-1-20 0,0-2-14 15,1 3-7-15,2 0-3 0,-1 0-7 0,2-3-9 0,2 3-12 16,2 0-13-16,1 0-12 0,3 0-10 0,1 0-6 0,2 0-5 0,2 0-2 15,2 0 1-15,2 0 2 0,2 0 3 0,0 0 2 0,4 3 2 16,1-3 0-16,0 0 2 0,3 4-1 0,0-3-1 0,4 1-1 0,-1 0-2 16,3 1-2-16,0-1-1 0,0 1-3 0,1-1-2 0,2 1-6 15,0 0-3-15,-3 0-5 0,4 0-2 0,-2 0-4 0,0 0-3 0,-2 0-3 16,-1 0-1-16,1-2-2 0,0 2 2 0,-5-1 0 0,1 0 1 16,-1 0 1-16,-1 0 4 0,-2-1 4 0,-2 1 0 0,-1 0 3 0,-1 0 2 15,-3-2 2-15,-2 1 2 0,-1 1 1 0,-1-2 3 0,-2 2 3 16,-3-1 2-16,0-1 1 0,-3 2 2 0,-2-2 2 0,-1 0 2 0,0 0 1 15,-4 0 0-15,2 0-2 0,-4 0-1 0,0 0-5 0,-1 0-9 0,-2 0-11 16,0 0-11-16,-2-2-13 0,-1 2-16 0,-2 0-22 0,-1 0-24 16,-7-1-32-16,4-1-34 0,-6 2-45 0,0 0-51 0,-3 0-66 0,-2 0-71 15,-2 0-40-15</inkml:trace>
  <inkml:trace contextRef="#ctx0" brushRef="#br0" timeOffset="60331.6286">22587 14757 46 0,'-10'-6'548'0,"0"1"-3"0,2 1-13 0,0-1-91 0,1 1-128 0,1 1-80 16,3-2-54-16,0 2-28 0,1 1-18 0,1 0-9 0,1 1-8 16,0 1-11-16,0-2-13 0,0 0-17 0,1 2-20 0,2 0-16 15,-1 0-17-15,6 0-13 0,-4 2-11 0,4 0-7 0,4-2-5 0,2 3-2 16,0-3-4-16,5 5 1 0,1-3 0 0,4 1 0 0,2-2 0 0,4 4-1 15,0-1 1-15,1-1-1 0,3 2 2 0,1-2-2 0,0 3-2 16,2-2-3-16,-1 1-2 0,2-1-3 0,1 1-4 0,0-2-3 0,-1 2-3 16,-2-1 1-16,2-1-2 0,-4 2 3 0,1-3 1 0,-1 1 2 15,-3-1 3-15,-1-1 2 0,-1 1 6 0,-4-1 2 0,0-1 5 0,-4 2 4 16,-1-2 3-16,-1 0 3 0,-3 0 2 0,-2 0 2 0,-3 0 1 0,-1 0-7 16,1 0-9-16,-5 0-16 0,1 0-19 0,-4 0-27 0,0 0-27 15,-1 0-31-15,-2 0-32 0,0 0-49 0,0 0-61 0,-4 1-70 0,0-1-77 16,-4 3-46-16,-2-1-32 0</inkml:trace>
  <inkml:trace contextRef="#ctx0" brushRef="#br0" timeOffset="60764.2145">22887 14979 443 0,'0'-3'502'0,"0"-2"-54"15,0 1-81-15,0 0-64 0,0 0-56 0,0 1-32 0,0-1-21 0,0 2-14 16,0-3-12-16,0 1-8 0,0 1-8 0,0 2-15 0,0 0-15 15,0-2-19-15,0 3-18 0,0 0-20 0,0 0-17 0,0 0-16 0,0 0-15 16,0 0-12-16,0 0-9 0,2 3-6 0,-2-1-5 0,2 3-3 0,-2 2-1 16,0-2 1-16,0 3 0 0,0 3 2 0,0 3 3 0,0-1 3 15,0 4 5-15,0 1 7 0,0 3 8 0,0 0 4 0,-2 1 1 0,0 2 0 16,2 3 2-16,-1-1 0 0,-1 2-1 0,1 0-2 0,1 1 0 16,-4 0-3-16,4 0-2 0,-1 0-4 0,1 0-4 0,-2-2-7 0,0 0-4 15,2-1-6-15,0-3-4 0,0 0-8 0,0-1-8 0,2 0-9 16,0-5-10-16,-2 1-12 0,1-3-9 0,1 0-10 0,0-3-7 0,-1 0-12 15,1-3-12-15,-1-1-6 0,-1-1-6 0,2-2-12 0,0-1-19 0,-2-1-25 16,1-2-28-16,-1-1-27 0,0 0-23 0,0 0-16 0,0-4-14 16,0 0-19-16,-1-2-25 0,1 0-26 0</inkml:trace>
  <inkml:trace contextRef="#ctx0" brushRef="#br0" timeOffset="61047.4971">22674 15429 144 0,'-7'-5'353'0,"3"1"-44"16,-1 1-48-16,2 1-32 0,0 0-26 0,1 1-15 0,1 1-11 15,1 0-13-15,0 0-14 0,0 0-14 0,0 0-14 0,1 0-16 0,-1 3-17 16,2-1-17-16,0 1-16 0,-1 0-13 0,2 1-13 0,3 1-8 16,-3 1-9-16,2 1-6 0,0-1-6 0,2 1-2 0,2 1-2 0,-1 1-2 15,1 0-1-15,-1-1-3 0,3 2-6 0,2-1-8 0,-1 0-7 0,1 0-8 16,-1-1-11-16,3 0-10 0,0-1-11 0,-2 0-9 0,4-1-8 0,-2-1-4 16,1-1-3-16,0 1-2 0,-2-4-1 0,3 1 5 15,1-2 4-15,-4-2 10 0,3 1 10 0,-2-2 15 0,-2-2 18 0,2 1 23 16,-2-2 26-16,-1 0 24 0,0 1 26 0,1-4 23 0,-3 1 23 0,-2 1 21 15,0 0 22-15,1-1 18 0,-2 1 16 0,-2 1 11 0,-1-2 9 0,0 2 1 16,-3 2-2-16,3-1-9 0,-4 0-14 0,2 1-16 0,0 1-21 16,-2 2-20-16,0-3-22 0,-2 4-21 0,0 0-18 0,-2 0-18 15,-1 4-15-15,-1-3-20 0,-2 6-22 0,-3-2-29 0,-2 3-34 0,0 1-49 16,-4 3-53-16,1 0-100 0,-4 5-119 0,-2 0-96 0,0 1-85 0,-1 2-44 16,1 0-22-16,-3 2-15 0</inkml:trace>
  <inkml:trace contextRef="#ctx0" brushRef="#br0" timeOffset="63333.1452">21803 16196 363 0,'0'-7'629'0,"0"-1"18"0,0 1 10 0,0 1 3 0,0 0-108 16,0 2-163-16,0-2-99 0,0 4-64 0,0-3-38 0,0 3-25 15,0 0-16-15,0-1-11 0,0 3-16 0,0 0-20 0,0 0-21 0,0 0-24 16,0 0-20-16,0 0-21 0,0 0-15 0,0 0-12 0,0 0-11 15,2 0-9-15,-2 3-3 0,0-1-1 0,0 0 0 0,0 3 1 0,0-3 2 16,0 4 2-16,0-2 2 0,-2 4 5 0,1 1 3 0,1 0 6 0,-2 1 4 16,0 3 4-16,2-1 6 0,-1 1 6 0,-1 0 4 0,2 2 1 15,0 0 0-15,0 1 0 0,0-1-1 0,2 1 0 0,-1 2-2 0,1-4-3 16,0 3-3-16,2-2-2 0,0 1-3 0,0-2-1 0,-1 2-6 16,2-3-3-16,0-1-7 0,1 0-6 0,1-2-5 0,-1 1-4 0,2-4-3 15,0 0-5-15,0 1-2 0,-1-1-4 0,3-5-2 0,-1 1 0 0,2-1 0 16,0-2 2-16,1-3 2 0,2 0 5 0,-3-1 6 0,1-5 5 15,1 2 5-15,1-2 5 0,-3-1 4 0,2-4 4 0,0 1 6 0,-2 0 6 16,-2-3 6-16,2 0 6 0,-3-2 4 0,0 0 3 0,-3 2 4 16,3-4 4-16,-5 2 2 0,2 2 0 0,-4-3 0 0,-1 2-2 0,0 1 0 15,0 1 0-15,0 0-3 0,-1 1-3 0,-3-1-3 0,1 4-5 16,-2-1-3-16,1 1-6 0,-1 2-8 0,2 1-10 0,-2 1-12 0,2 2-17 16,0 0-17-16,0 0-17 0,-1 2-18 0,1 2-19 0,-3 1-24 0,3 1-26 15,-2 2-32-15,0 0-33 0,1 4-44 0,-1 0-48 0,-3 3-73 16,3 0-86-16,1 1-42 0,-1-1-22 0,1 4-5 0</inkml:trace>
  <inkml:trace contextRef="#ctx0" brushRef="#br0" timeOffset="63731.0513">22112 16345 493 0,'4'-4'581'0,"-1"-2"14"0,0 0-47 15,0 0-78-15,1 1-90 0,-3-1-94 0,2 4-65 0,1-3-50 0,-3 2-32 16,3 1-21-16,-3 0-18 0,3-1-15 0,0 3-18 0,-3 0-17 15,2 0-18-15,2 0-16 0,0 3-11 0,0-1-12 0,1 1-7 0,0 2-2 16,1 0-2-16,-2 2 0 0,1 0 1 0,1 1 2 0,0 1 3 16,-2 1 3-16,0-1 2 0,-1 3 1 0,0 0 2 0,-1-1 2 0,-1 2 0 15,0-1 4-15,0 1 0 0,-2-1 1 0,-2 0 2 0,0-1 0 16,2-1 2-16,-4 0 1 0,3-2 1 0,-1 1 1 0,0-2 2 0,-1 1 3 16,2-4 3-16,-1 2 5 0,0-3 6 0,-1-1 7 0,1 0 4 0,2 0 5 15,0-2 3-15,-1-2 0 0,-1 0 0 0,2 0 0 0,0-1-6 16,0-3-2-16,0-1-7 0,0 0-4 0,3 0-9 0,-1-3-8 0,1 2-10 15,1-4-8-15,0 1-9 0,3 1-6 0,0 0-4 0,1-2-3 16,-1 2-1-16,-1 0-1 0,3 1 1 0,-1 0 2 0,0 0 1 0,2 1 1 16,-4 3 3-16,0-2 1 0,1 2-1 0,-1 2 1 0,0-1-1 15,-1 1 2-15,0 1 0 0,0 1 1 0,-2 1 0 0,0 1 1 0,2 3 1 16,-1-1 1-16,-1 2 1 0,1 0 3 0,-1 2 1 0,0 0 3 0,-1 0 3 16,-1 2 5-16,3 1 4 0,-3 0 1 0,1 2 1 0,-1-2 0 15,-1 2-5-15,2 0-10 0,1-1-11 0,-3 1-14 0,0-2-20 0,0 1-23 16,1-1-30-16,-1 1-32 0,2-3-44 0,-1 0-51 0,3 0-81 15,-3-1-99-15,1-1-77 0,-1-1-64 0,3-1-28 0,-1-3-11 0</inkml:trace>
  <inkml:trace contextRef="#ctx0" brushRef="#br0" timeOffset="64513.6637">22657 16341 284 0,'1'-3'500'0,"4"0"-47"0,-4-1-69 0,-1 2-59 15,2-1-55-15,-2 0-32 0,0 0-19 0,0 1-16 0,0-1-10 16,-2 1-12-16,2 1-13 0,-1 0-13 0,1 0-18 0,-5 1-16 16,4-2-15-16,-1 2-15 0,1 0-15 0,-3 0-15 0,3 0-11 0,-2 0-12 15,-1 0-11-15,-1 2-8 0,2-1-5 0,-3 0-6 0,2 2-5 0,-3 0-3 16,1 2-2-16,-1-2-3 0,0 2 1 0,0 2-2 0,2-1 1 15,-1-2-2-15,1 4 1 0,-1-3-1 0,2 4 1 0,0-2-3 0,1 1-1 16,1-1-3-16,1 1-1 0,1-2-3 0,0 4-4 0,1-2-2 0,1 1-3 16,1-1-3-16,2 1-3 0,-2 1-2 0,3-2-2 0,1 0-1 15,-3-1-1-15,5 1 0 0,-2-1 0 0,1 1 0 0,-1-1 2 0,1 0 3 16,-1 0 2-16,-1-1 2 0,-1-2 1 0,2 2 2 0,-2-3 2 16,-2 2 4-16,0-2 2 0,1-1 2 0,-2 2 3 0,-1-1 3 0,-1 0 2 15,0-3 2-15,0 3 4 0,0-2 5 0,-1-1 4 0,-1 1 4 16,-2 1 6-16,-1-2 4 0,2 1 1 0,-3 1 4 0,1 0 1 0,-3-1-1 15,-1-1-5-15,1 2-11 0,-1-2-13 0,-3 2-21 0,4-2-23 16,-2 0-33-16,1 0-38 0,1 0-54 0,0-2-62 0,3-1-93 0,-1-2-108 16,0 2-65-16,1-1-44 0,2-2-20 0,1 0-10 0</inkml:trace>
  <inkml:trace contextRef="#ctx0" brushRef="#br0" timeOffset="64703.9347">22754 16373 241 0,'5'-3'620'0,"0"-1"9"0,-2 3 7 15,0-1-67-15,1 2-105 0,-3 0-106 0,3 0-101 0,-3 0-70 0,3 0-52 16,0 3-33-16,-3-1-23 0,2 0-17 0,1 3-14 0,-1 0-11 16,0 0-10-16,0 2-8 0,1 1-5 0,-3-2-3 0,3 4 0 15,0 0 3-15,-3 0 3 0,1-1 1 0,-1 3-1 0,-1-1-2 0,0 0-2 0,0 1-5 16,0 0-7-16,-1-2-11 0,-1 4-13 0,1-4-16 0,-3 2-18 16,3 0-24-16,-3 0-25 0,2-2-31 0,-1 2-31 0,1-2-44 15,0-2-50-15,-1 0-62 0,3 0-67 0,-1-2-70 0,1 0-68 0,0-3-38 16,0-3-20-16,0 0-1 0</inkml:trace>
  <inkml:trace contextRef="#ctx0" brushRef="#br0" timeOffset="64850.5174">22837 16361 277 0,'2'-10'628'0,"-2"0"12"0,1 2 12 16,-1 1-70-16,2 1-109 0,0-1-102 0,-2 4-95 0,2-2-67 16,0 2-54-16,-2 1-39 0,1 2-33 0,-1-2-27 0,0 2-27 0,3 0-30 15,-1 2-32-15,0-2-29 0,1 3-30 0,0 2-27 0,0-1-28 16,2 2-30-16,3 0-35 0,-3 1-34 0,3 3-35 0,-2-2-49 0,3 1-55 15,-1 3-54-15,0-4-54 0,2 1-31 0,1 2-18 0</inkml:trace>
  <inkml:trace contextRef="#ctx0" brushRef="#br0" timeOffset="65281.2976">23129 16405 207 0,'2'-5'551'0,"-1"-2"-4"0,-1 2-18 0,0 2-73 0,-1-2-103 15,-1 0-69-15,1 3-52 0,-1-3-36 0,0 2-26 0,-1 1-21 0,-3 0-21 16,3 2-19-16,-2-3-19 0,0 3-19 0,-1 3-20 0,-2-3-16 15,-1 4-16-15,1 1-11 0,0-2-11 0,-3 2-3 0,0 2-6 0,1 1 0 16,-1 0 0-16,2 1-1 0,-3 0 2 0,2 1 1 0,2-1 1 16,0 2 0-16,0 0 2 0,0 0 1 0,3-1 2 0,0 0 1 0,2 0-1 15,2 0-3-15,1-1-3 0,0-2-4 0,0 1-4 0,1-1-6 16,2-1-5-16,2-2-6 0,2 0-6 0,0 0-5 0,1-4-5 0,2 0-5 16,0-2-1-16,3-1 0 0,-1-1 0 0,2-1 5 0,-3-3 2 0,3 2 7 15,-3-3 10-15,2-1 11 0,1 1 15 0,-3 0 18 0,0-1 16 16,-1-1 16-16,-2 2 19 0,0-1 16 0,-1 3 14 0,0-3 12 0,-3 3 8 15,1-1 6-15,-2 1 5 0,1 2-2 0,-3 0-2 0,4 1-10 16,-4 2-11-16,1 0-16 0,-1 0-19 0,-1 1-16 0,0 1-14 0,0 0-15 16,0 1-13-16,0 3-9 0,0 0-9 0,0 2-5 0,0 3-4 15,-1 0-3-15,-1 1 0 0,1 2 3 0,-4 3 4 0,4 1 4 0,-1 4 8 16,0-1 2-16,-1 3 4 0,0 2 1 0,0-2-1 0,0 5-1 16,-1-1 0-16,1 3-1 0,2 0-3 0,-4 3-1 0,0-2-2 0,2 3 1 15,-2-2 2-15,1 2 3 0,-1 0 1 0,0 0 1 0,-1-1 1 0,0-2 1 16,-1 0 3-16,2-5 1 0,-4 1 1 0,4-4 6 0,1-3 5 15,-1 0 7-15,0-6 9 0,0-1 1 0,0-1-4 0,-1-5-9 0,0-4-9 16,1-2-12-16,-1-2-14 0,-1-4-14 0,1-3-18 0,0-2-23 0,-1-4-29 16,1-2-35-16,-1-3-41 0,2-3-63 0,1 0-74 0,1-6-92 15,2 0-106-15,-3 0-59 0,4-3-36 0,0-1-13 0,2 0-3 0</inkml:trace>
  <inkml:trace contextRef="#ctx0" brushRef="#br0" timeOffset="65631.2693">23199 16375 225 0,'6'-5'537'0,"2"1"-17"0,-2 3-34 0,1-1-73 16,-1 2-95-16,2 0-65 0,-4 0-49 0,3 0-33 0,-1 3-24 0,-1-1-14 16,4 0-12-16,-2 3-13 0,-1-2-14 0,1 2-12 0,-3-1-11 15,4 2-10-15,-2 2-9 0,1-1-7 0,-1 1-6 0,-1 0-4 0,1 1-5 16,-1 3-3-16,0-4-3 0,-2 2-4 0,0 1-2 0,0 0-1 16,-1-1-2-16,-1 1-2 0,-1-1-1 0,0 1 0 0,0-1-2 0,0-1 0 15,-1 1 0-15,-1 0-1 0,1-3 0 0,-3 1 0 0,3-3 1 0,-1 2 3 16,1-2 0-16,-3-1 4 0,3-1 4 0,-1 0 4 0,1-1 3 0,-1-1-1 15,2-1-3-15,-2-1-7 0,2-1-6 0,-1-1-7 0,1 0-5 16,0-1-5-16,1-3-8 0,1-1-6 0,0 1-8 0,1 0-8 16,2-4-8-16,-1 1-7 0,1-1-7 0,4-1-2 0,-1 0 2 0,2 3 4 15,1-1 5-15,-2-3 5 0,3 5 4 0,-2-3 4 0,0 4 5 0,0 0 4 16,2-3 5-16,-2 5 3 0,-1-2 3 0,0 2 3 0,-1 3 2 16,2-1 4-16,-3 0-1 0,2 3 2 0,-4 0 2 0,1 0 1 0,-1 3 4 15,1 0 1-15,0-1-1 0,-3 5 1 0,2-2 1 0,-2 3 3 16,1 0 1-16,-1 1 2 0,0 0 0 0,-1 1 0 0,-1 1-3 0,1-1-9 15,-1 3-13-15,-1-1-17 0,3-2-23 0,-3 2-26 0,0-1-30 0,2-1-34 16,-2 2-37-16,1-4-53 0,-1 4-64 0,4-5-83 0,-3 0-89 16,2 1-51-16,1-4-31 0,0 1-8 0</inkml:trace>
  <inkml:trace contextRef="#ctx0" brushRef="#br0" timeOffset="66363.6121">23731 16458 416 0,'0'-6'605'0,"0"3"8"0,0-1-15 0,0 0-26 15,0 1-112-15,0 1-156 0,0 2-100 0,0 0-75 0,0 0-40 0,0 0-24 16,2 0-19-16,0 2-14 0,-1 1-15 0,2 1-14 0,-1 1-13 16,0 0-10-16,-1 1-12 0,2 1-7 0,1-1-8 0,0 1-6 0,1 3-6 15,-2-3-5-15,0-1-9 0,2 1-10 0,-2 0-13 0,2-1-11 0,-2 0-9 16,3-1-10-16,-1-2-5 0,0 2-5 0,1-2 2 0,-1-1 4 16,3-2 10-16,-4 0 12 0,3 0 13 0,-1-2 14 0,1-1 14 0,-1-2 12 15,-2 2 12-15,1-4 13 0,0 2 15 0,-2-5 20 0,1 3 15 16,-3-1 16-16,2 1 13 0,-3-3 17 0,2 2 8 0,-2-2 7 0,0 4 7 15,-2-2 6-15,1 0 5 0,-1 0 2 0,-1 4 3 0,0-2 2 16,-2 2-4-16,0-1-4 0,0 1-6 0,-2 0-6 0,0 2-11 0,-1 0-10 16,2 1-11-16,-2 1-9 0,0 1-9 0,0 1-10 0,2 0-6 15,-2 3-3-15,0 0-4 0,2 0-6 0,-1 3-2 0,-2-1-3 0,3 2-1 16,1-1 0-16,0 1 1 0,0 2 0 0,2 1 0 0,0-2 0 0,0 3-1 16,2-1-2-16,1-2-3 0,1 2-6 0,2 0-7 0,2 0-9 15,0-2-11-15,-1 0-13 0,4 2-12 0,5-2-13 0,-4 0-10 0,4-2-11 16,3 1-12-16,3-3-12 0,-3-1-10 0,6 0-5 0,-3 0-2 15,5-3-1-15,-2 1 3 0,3-3 4 0,0 0 8 0,2-3 9 0,-3 1 10 16,3-1 12-16,-1-2 10 0,0 1 10 0,0-2 13 0,0-1 19 0,-4 0 14 16,2-2 14-16,-1 1 15 0,-2-1 16 0,-2-3 16 0,-2 4 16 15,-1-1 17-15,0-4 19 0,-5 5 16 0,1-3 15 0,0 2 14 0,-6 1 13 16,-1-1 7-16,-2 1 6 0,1 0 1 0,-4 1 0 0,0-1-4 0,-4 1-3 16,1 2-8-16,-2-1-8 0,-1 2-10 0,-2-2-11 0,-3 3-13 15,1-1-13-15,-1 4-13 0,-1-4-15 0,-3 4-9 0,0 0-10 0,0 0-8 16,0 4-6-16,0 0-7 0,1-1-6 0,-2 3-5 0,2 1-6 15,3-1-4-15,-2 2-3 0,1 1-3 0,2 1-2 0,-1 0 1 16,3 0-1-16,0 0 0 0,3 0 1 0,1 1 3 0,-2 0 0 0,3-1 2 16,3 1 2-16,0-2 1 0,0 0 1 0,3 0-1 0,3 0-3 0,-2-2-2 15,3 0-4-15,1 0-6 0,4-4-6 0,0 1-7 0,-1-1-7 0,4-3-6 16,1-2-6-16,2 0-7 0,-1-1-6 0,0-3-5 0,2-3-4 16,1 1-3-16,-2-2-4 0,3-3 1 0,-4 1 1 0,2-5 2 0,-3 2 5 15,1-3 5-15,0-4 6 0,-4 2 4 0,0-4 5 0,1-2 6 16,-3 1 6-16,0-3 10 0,-3 1 12 0,0-1 18 0,-3 0 18 0,-2 1 21 15,2 0 18-15,-5 1 17 0,0 0 16 0,0 3 12 0,-5 2 13 16,4-1 15-16,-3 5 15 0,0 0 10 0,-1 3 9 0,2-1-1 0,-2 3-5 16,2 3-12-16,-2 1-18 0,4 2-21 0,-1 0-22 0,0 1-17 15,1 4-16-15,-1-1-12 0,2 4-12 0,-1 2-13 0,1 2-14 0,-2 2-10 16,0 2-7-16,2 4-4 0,-1 1-1 0,-1 3 3 0,2 4 1 0,0 1 4 16,2 2 6-16,-1 2-4 0,1 3-6 0,1 0-9 0,0 1-13 0,1 1-13 15,2 1-17-15,-2 1-19 0,3 0-21 0,-1-1-26 16,1 0-26-16,0 0-32 0,0-2-34 0,1 1-40 0,0-3-40 0,1-1-76 15,0-1-96-15,0-2-65 0,1-2-48 0,-2-3-19 0,4 0-3 0</inkml:trace>
  <inkml:trace contextRef="#ctx0" brushRef="#br0" timeOffset="66661.6888">25138 16388 540 0,'-1'-5'646'0,"-3"-1"17"0,1 2-4 0,3 1-13 16,-1-2-117-16,1 1-170 0,0 4-104 0,0-3-69 0,0 3-42 16,0 0-28-16,0 0-23 0,0 0-18 0,0 0-18 0,0 0-19 0,1 3-17 15,-1-3-16-15,2 4-13 0,1 1-8 0,-1 0-3 0,-1 0-2 16,3 2 1-16,-3 2 4 0,2 0 2 0,2 2 6 0,-4 1 6 0,2 0 8 15,1 1 3-15,-1 1 2 0,-2 0 0 0,3 0 1 0,-3 2-1 16,1-3-4-16,0 1-2 0,-2 2-7 0,1-1-8 0,-1-3-11 0,2 2-14 16,-2-1-17-16,0-1-20 0,0-1-23 0,0-1-29 0,0 0-30 0,0 0-30 15,0-3-31-15,0-1-56 0,0 0-69 0,0-1-86 0,0-5-96 16,0 0-52-16,0 0-31 0,-2-5-10 0,2-1 6 0</inkml:trace>
  <inkml:trace contextRef="#ctx0" brushRef="#br0" timeOffset="66798.5807">25146 16104 372 0,'-1'-12'573'0,"1"3"4"0,-2 1 1 16,2-1-106-16,0 4-158 0,0 0-108 0,0 0-84 0,2 2-55 0,-2 1-38 15,1 1-27-15,4 1-25 0,-4 3-26 0,2 0-29 0,2 2-37 16,-2 1-41-16,2 2-43 0,0 2-44 0,3 0-76 0,-4 2-89 0,0 2-52 16,-1 1-31-16,0-1-17 0</inkml:trace>
  <inkml:trace contextRef="#ctx0" brushRef="#br0" timeOffset="67164.2573">25245 16395 75 0,'0'0'600'0,"0"0"12"16,0 0 9-16,0-2-68 0,4 2-104 0,-4-1-88 0,1 1-79 0,1 0-52 15,0 0-42-15,-1 0-31 0,-1 0-27 0,2 0-23 0,-1 1-21 0,3-1-21 16,-3 3-21-16,2-1-18 0,1 2-16 0,0 0-12 0,-1 1-7 16,0 0-3-16,1 2-3 0,-3 1 2 0,2 1 1 0,1 0 3 0,-3 2 3 15,-1 0 1-15,0-1 3 0,0 3 1 0,0-3 3 0,-1 2 0 16,-1-1 2-16,0-1-1 0,-1-1 1 0,2 1 2 0,-1 0 1 0,0-3 2 15,1-1 1-15,-2 1 2 0,3-3 4 0,-2 1 1 0,0-5 1 0,2 0-2 16,0 0-6-16,2 0-3 0,0-4-4 0,-1 1-1 0,2-2-1 16,1-2-3-16,0-3-2 0,1 0-4 0,2 0-4 0,0-1-2 0,1-1-4 15,0 0-4-15,3-3 0 0,-1 2 4 0,-1 1 7 0,4-1 7 16,-4 3 10-16,1-2 9 0,1 2 8 0,-2 0 6 0,-1 4 7 0,0-2 2 16,1 2 0-16,-2 2 2 0,-1-1 2 0,-1 3 1 0,3 2 3 0,-3 0 0 15,-2 0-1-15,2 2-3 0,-2 1-5 0,2 3-7 0,-2-1-5 16,3 4-5-16,-3 0-2 0,2 0 0 0,-4 1 2 0,3 1-1 0,-3 2 1 15,2 1-6-15,-3-1-5 0,2 2-10 0,0-1-11 0,-2 1-12 16,0 0-11-16,0 0-11 0,0 0-11 0,0-2-14 0,1-1-15 0,-1 0-16 16,2 0-18-16,0-1-23 0,2-3-24 0,-3 0-24 0,4-1-25 0,-2-2-24 15,2-1-21-15,3-1-33 0,0-3-38 0,-2-3-43 0,1-1-43 16,1-1-37-16,1-3-32 0,0-4-18 0,0 0-10 0</inkml:trace>
  <inkml:trace contextRef="#ctx0" brushRef="#br0" timeOffset="67333.8766">25750 16148 83 0,'2'-10'578'0,"-1"3"1"0,4 2-4 16,-4 2-8-16,-1 0-96 0,0 3-144 0,2 3-90 0,-2 0-63 16,0 4-44-16,0 0-29 0,0 3-20 0,0 2-15 0,0 5-10 0,1-1-6 15,-1 4-1-15,0 2-1 0,2 2 2 0,-2 1 0 0,2 1-4 16,-2 3-6-16,0 3-8 0,0-3-8 0,0 2-13 0,0 1-15 0,0 1-18 16,0-1-18-16,-2 1-24 0,0-1-25 0,2-3-22 0,-1 3-24 15,-1-3-25-15,2-1-22 0,0-3-30 0,0-1-29 0,0-3-50 0,2-3-61 16,-1-1-69-16,-1-3-71 0,2-4-34 0,0-3-19 0</inkml:trace>
  <inkml:trace contextRef="#ctx0" brushRef="#br0" timeOffset="67472.7669">25695 16473 294 0,'6'-11'600'0,"-3"1"11"0,3 3 9 16,2-2-57-16,2 1-88 0,-1 0-110 0,2 2-122 0,5 0-75 0,-1 0-52 15,3 0-35-15,2 2-27 0,2-1-34 0,0 1-38 0,1 1-52 16,1 0-61-16,0 1-89 0,3-3-108 0,-4 3-102 0,1-1-98 0,-2-1-55 15,-1 1-31-15,-1 1-14 0,-4-3-4 0</inkml:trace>
  <inkml:trace contextRef="#ctx0" brushRef="#br0" timeOffset="68529.9934">20076 16251 551 0,'-4'-5'566'0,"1"1"3"15,2-1-74-15,-1 1-116 0,-1-2-86 0,-1 2-73 0,1-1-44 0,2 0-31 16,-5 0-18-16,3 1-11 0,-2-2-11 0,2 3-10 0,-2-1-12 16,-2 1-12-16,2-2-10 0,0 2-12 0,-2 0-7 0,1 0-8 0,-2 2-6 15,-1-1-2-15,-3 2-5 0,3 0-2 0,-4 0-3 0,2 2-4 0,-3 1-5 16,1 1-5-16,0 1-4 0,-1 1 0 0,1 1-3 0,0 1 0 16,-2-1-2-16,1 3 1 0,3 0 0 0,0 0-1 0,-2 1 1 0,5 1 1 15,0-2 0-15,-1 2 1 0,4 0 1 0,0 0 1 0,2-1 2 0,2 1 2 16,-1-1 1-16,2 1 0 0,2 0-1 0,2-2-1 0,0 0-3 15,0-2-1-15,4 0-5 0,-2-1-6 0,2-1-5 0,2-2-8 0,1 1-7 16,-2-4-6-16,3 1-5 0,0-4-5 0,3 1 0 0,-2-4-2 0,0 1-1 16,1-2 0-16,-1-3 3 0,0 1 0 0,3-2 5 15,-5-1 7-15,1 1 8 0,-2-1 10 0,1-2 11 0,-2 2 12 0,-1-1 10 0,0 2 12 16,-3 0 11-16,3-2 9 0,-4 2 9 0,0 3 7 0,-1-2 3 16,-1 3 3-16,-1 0 0 0,2 1-1 0,-3 0-5 0,2 3-8 0,0-1-8 15,-2 2-10-15,0 1-13 0,0 0-14 0,0 0-11 0,0 0-8 16,0 1-4-16,0 2-7 0,1 1 0 0,-1 1-2 0,0 1 2 0,2 1 0 15,0 1 3-15,-2 2 3 0,2 0 1 0,0-1-2 0,-1 4-5 16,1-3-7-16,1 2-15 0,0-1-16 0,1 2-24 0,0-2-24 0,1 1-31 16,3-2-34-16,-4 3-38 0,5-3-36 0,-3 0-51 0,3-1-59 0,1-2-62 15,-1 0-64-15,2-1-35 0,0-2-18 0</inkml:trace>
  <inkml:trace contextRef="#ctx0" brushRef="#br0" timeOffset="68947.773">20448 16300 128 0,'0'-7'522'0,"0"0"-14"0,-1-1-26 0,-4 0-81 16,1 2-104-16,0-2-66 0,-1 3-45 0,-3 0-30 0,4-1-21 0,-6 1-12 16,4 0-11-16,0 0-9 0,-2 0-10 0,-3 1-12 0,3 1-14 15,0 1-11-15,-1 2-15 0,1-3-8 0,-4 3-10 0,3 0-5 0,0 3-5 16,-3-3-4-16,2 4-2 0,-2-1-3 0,3 2-2 0,-2-1-3 0,0 2-1 16,1-2-3-16,-1 4 1 0,3-2-1 0,0 3 1 0,-2-3-1 15,3 4 2-15,1-3 1 0,-1 5 1 0,2-4 2 0,1 1 1 16,-1 2-1-16,4 1-1 0,1-2-2 0,0-1-4 0,0 0-2 0,1 3-4 0,4-4-5 15,-1 1-3-15,1 0-5 0,2-2-7 0,-1 1-9 0,3-4-10 16,1 0-9-16,-1 0-11 0,4-3-11 0,-2-1-11 0,2-1-7 0,-1-4-7 16,1 1-2-16,3-2-1 0,-2-3-1 0,0 0-3 0,1-3 2 15,-1-1 1-15,-2 1 6 0,1-5 3 0,1 2 8 0,-3-3 6 16,0-2 9-16,-1 1 8 0,-2-4 7 0,0 0 8 0,-1-2 9 0,0 0 11 16,-2 2 16-16,0-4 16 0,-1 0 19 0,1 4 17 0,-4-4 20 0,-1 4 20 15,2 0 19-15,-2 2 21 0,0 0 16 0,-2 3 16 0,2 3 10 16,-1 1 8-16,-2 1-2 0,1 3-5 0,-1 1-10 0,3 1-13 0,-1 2-17 15,1 3-20-15,-2 0-18 0,0 2-20 0,2 1-20 0,0 0-20 0,-1 3-15 16,-1 1-10-16,0 4-5 0,1 0-4 0,-1 5 0 0,1 1 1 16,-3 3 4-16,3 0 3 0,-1 4 8 0,1-1 8 0,-2 5 6 0,1-2 6 15,2 4 4-15,-1 0 2 0,1 1-7 0,0 0-11 0,0-1-13 16,0 3-18-16,1-1-19 0,-1-2-21 0,5 2-27 0,-4-2-32 0,2 1-28 16,1-5-29-16,-1 2-41 0,0-1-47 0,4-3-73 0,-1-3-86 15,1 0-51-15,2-4-35 0,-1 0-9 0</inkml:trace>
  <inkml:trace contextRef="#ctx0" brushRef="#br0" timeOffset="69481.0844">20826 16269 402 0,'-1'-6'467'0,"-3"-1"-27"0,3 2-75 0,-2 0-100 15,-1 1-65-15,3-1-48 0,-1 1-29 0,-2 1-20 0,2-2-10 16,1 3-9-16,-3-1-9 0,3-1-7 0,-1 3-11 0,1-1-10 15,-3 0-9-15,3 2-9 0,-1-3-6 0,1 3-2 0,-1 0-4 0,-1-2-2 0,1 2 3 16,-1 0 1-16,2 0 3 0,-1 0 0 0,-1 0 2 0,0 0 1 16,0 0 1-16,-2 0 3 0,0 2 2 0,0-2 3 0,-2 0 2 0,-1 3 5 15,-1-3 0-15,0 2 3 0,1 0-1 0,0-1-3 0,-1 3-1 16,-4-1-2-16,4-1-2 0,-1 3-2 0,-2-2-2 0,2 1-5 0,0 2-5 16,0-1-4-16,2 1-5 0,-2 1-3 0,1 1-4 0,2-1-4 15,-1 0-2-15,4 1-2 0,-4 1 1 0,5 1-1 0,0-2-1 0,-1 3 0 16,4-2-3-16,0 1-1 0,0 0-1 0,4 0-2 0,-1-1-5 0,0 1-4 15,5-1-5-15,-4 0-5 0,4 0-6 0,0-2-8 0,2 1-7 0,1-4-7 16,0 1-10-16,1-2-8 0,1 1-7 0,1-4-7 0,-1-2-3 16,3-1-1-16,-2-1 1 0,3-3 1 0,-1-1 5 0,0 0 1 15,-2-4 7-15,2-2 7 0,-2 2 8 0,0-5 9 0,-2 3 10 0,1-4 11 16,-3-1 11-16,-2-2 8 0,0 1 8 0,1-3 9 0,-2 0 4 0,-2-1 8 16,0 1 7-16,-4-2 10 0,2 0 9 0,-3 0 10 0,0 0 13 15,0 0 13-15,-1 1 13 0,-1 2 14 0,1-1 10 0,-3 4 8 0,1-1 9 16,0 3 7-16,0 2 3 0,-1 1 1 0,0 0-1 0,1 2-6 15,1 3-9-15,-1 2-12 0,1 0-17 0,2 0-22 0,-1 5-21 0,1-1-23 16,0 1-15-16,0 2-12 0,0 0-12 0,0 2-12 0,0 3-6 0,0 2-5 16,0 1-1-16,0 2-1 0,0 4 2 0,0 3 4 0,0 0 6 15,0 2 7-15,0 2 10 0,0 2 10 0,0 3 6 0,0 0 5 0,0 2 4 16,0 1 5-16,1 1 2 0,-1-2 0 0,2 4-1 0,-2-1-2 0,2 0-7 16,-1 0-7-16,-1-2-13 0,4-1-11 0,-3 2-15 0,3-3-18 15,-2-1-19-15,1-1-23 0,0-1-29 0,1-2-32 0,1-1-35 0,-1-3-39 16,4-1-66-16,-2-4-80 0,4-1-75 0,0-1-71 0,-1-4-34 15,0-2-16-15,3 0 0 0</inkml:trace>
  <inkml:trace contextRef="#ctx0" brushRef="#br0" timeOffset="69676.4534">21131 16344 66 0,'-1'-3'591'0,"-1"-2"15"0,2 2-2 0,0 0-10 15,0 0-98-15,0 2-140 0,0-2-90 0,0 1-61 0,2 2-40 0,-1-1-27 16,1-1-24-16,0 2-21 0,2-1-22 0,1-1-22 0,-2 2-20 0,2-2-19 16,1 1-17-16,1 1-16 0,-1-1-14 0,3 0-14 0,-1 1-15 15,0-2-17-15,1 2-19 0,-1 0-17 0,0 0-26 0,0 0-27 0,2 0-25 16,-4 0-23-16,0 2-35 0,-1-2-37 0,2 1-40 0,-1 0-38 16,-2 2-49-16,1-1-51 0,-2 1-25 0,-1 0-11 0</inkml:trace>
  <inkml:trace contextRef="#ctx0" brushRef="#br0" timeOffset="69830.7563">21165 16457 471 0,'-5'3'558'16,"2"-1"6"-16,1 1-64 0,0 0-97 0,2 0-70 0,0-1-56 0,0-1-40 15,0 1-32-15,0-1-24 0,2 1-18 0,0-2-17 0,-1 1-17 16,1 0-19-16,1-1-20 0,0 0-18 0,0 0-19 0,3 0-22 0,2 0-23 16,0 0-33-16,4 0-34 0,0-1-56 0,4 0-64 0,4-1-120 15,2 1-147-15,-1-2-89 0,3-2-61 0,0 0-32 0,2 0-19 16,0-1-10-16</inkml:trace>
  <inkml:trace contextRef="#ctx0" brushRef="#br0" timeOffset="71721.8533">19294 13404 447 0,'0'-2'464'16,"-1"1"-77"-16,1-1-106 0,0 1-69 0,0-2-54 0,0-1-34 0,0 3-23 16,1-2-13-16,-1 0-7 0,2 0-6 0,0 0-4 0,-2-2-2 15,1 3-4-15,-1-1-1 0,2 0-1 0,-1 0-3 0,-1-1-5 16,0 1-7-16,0 1-5 0,0-3-2 0,0 3-1 0,0-3-2 0,0 0-1 16,0 2-4-16,0-1-4 0,0 1-2 0,-1-2-2 0,-1 0-1 15,1 1-1-15,-1 0-2 0,0-1-5 0,-2 0 0 0,1 0 0 0,0-1 0 16,-1-1-3-16,0 0 1 0,-3 2-2 0,2-5-1 0,-1 3-2 15,0-1 0-15,0-1 0 0,-3 2-1 0,0-2-1 0,1-1 0 16,-1 0 1-16,1 1-2 0,-5-1 0 0,2 1-2 0,0 1 0 0,0-1-2 16,-2 1-1-16,-1 0-3 0,1 1-3 0,-1 0-1 0,-2 2-3 15,-1-2-1-15,-1 4-1 0,-3 0 0 0,0-1 0 0,-2 4 1 0,2 0 2 16,-5 3 1-16,0-1 2 0,0 3 2 0,-2 2 6 0,0 1 3 16,-2 1 3-16,0 2 4 0,0 2 2 0,-4 2 2 0,1 2 0 0,0 2 0 15,0 2-1-15,-4 2-3 0,1 3-1 0,-3 0-3 0,0 2 0 16,1 5-2-16,0-2 1 0,1 4-1 0,-1 0-1 0,1 2 0 15,-1 3 0-15,2 2 1 0,0-2 0 0,3 3-1 0,-4 0 2 0,4 2 1 16,0 0 2-16,-1 1 0 0,3 2-2 0,-1-2-3 0,2 1 0 0,-2 0-2 16,2-1 0-16,0-1-1 0,3 0-2 0,-1-3 0 0,1 1 1 15,0-3-4-15,1-1 1 0,2-3 0 0,3-1 1 0,-1-2 1 16,2 1 0-16,2-4-2 0,1-3-2 0,1-1-4 0,0-3-2 0,5 0-4 16,-3-2-8-16,4-3-7 0,2-2-9 0,-1-1-10 0,1-1-14 0,3-2-14 15,1-1-15-15,-1-2-19 0,1-1-22 0,2 0-22 0,0-2-23 16,-1 0-25-16,3-2-23 0,-2 1-19 0,2-3-18 0,0-2-14 0,0 0-14 15,0 0-11-15,0 0-7 0,0 0-14 0</inkml:trace>
  <inkml:trace contextRef="#ctx0" brushRef="#br0" timeOffset="72013.5537">17388 14487 12 0,'-1'-8'537'0,"-3"2"7"16,3-1-55-16,-1 2-88 0,-1 2-79 0,0-1-73 0,2 1-48 15,-1 0-39-15,0 1-23 0,1 1-16 0,-1 1-17 0,2-2-16 0,0 2-17 16,0 0-20-16,0 0-17 0,-1 2-16 0,1-2-13 0,-4 3-14 0,4 0-7 16,-3 0-4-16,2 2-2 0,-3 0 0 0,1 2 0 0,-1 2 0 15,-1 1 4-15,0 0 1 0,0 2 5 0,-1 2 3 0,-3-1 4 16,2 1 2-16,-1 1 1 0,2 0 0 0,-2 0-2 0,2 0 0 0,0 0-1 16,-1-1-2-16,2-1 1 0,0-1 2 0,1 0 0 0,1-2 4 15,1 1 1-15,-1-3 3 0,3 1 3 0,0-4 4 0,0 1 5 0,3-1 3 16,1-1 2-16,1 1-1 0,3-2-4 0,2-3-6 0,4 0-9 15,1 0-9-15,3-3-10 0,3 1-14 0,4-2-12 0,2-1-17 0,3-1-16 16,0 1-21-16,2-3-25 0,1 1-30 0,0 2-43 0,-1-2-50 16,0 3-82-16,-2-1-98 0,-3 3-60 0,-4 2-39 0,-4 0-18 15</inkml:trace>
  <inkml:trace contextRef="#ctx0" brushRef="#br0" timeOffset="72563.2475">16144 15103 218 0,'0'-6'625'0,"0"0"14"0,-1 1 5 16,1-1-1-16,-2 2-106 0,0-1-159 0,2 0-100 0,-1 2-70 16,1 3-43-16,0-2-30 0,0 0-19 0,0 2-17 0,0 0-17 15,0 0-19-15,0 0-19 0,0 0-19 0,0 0-21 0,0 0-18 0,0 0-14 16,1 0-11-16,-1 4-6 0,2-4-2 0,0 3 0 0,-2 1 1 0,1 2 3 15,-1-2 4-15,0 4 5 0,2-1 5 0,-2 3 5 0,0 0 7 16,0 2 7-16,0 2 6 0,0-1 4 0,0 1 4 0,0 1 3 0,0 0 2 16,-2 0 0-16,2 1 0 0,-1 0-5 0,1-2-8 0,-2 3-12 15,0-2-11-15,2-2-18 0,-1 1-20 0,-1-2-25 0,2 0-27 0,0-2-32 16,0 1-33-16,0-4-46 0,2 2-50 0,-1-2-63 0,3-3-67 0,0-1-73 16,1-1-71-16,0-2-31 0,2-2-10 0</inkml:trace>
  <inkml:trace contextRef="#ctx0" brushRef="#br0" timeOffset="72853.194">16169 14877 51 0,'-7'-7'581'0,"0"-1"6"0,1 1 8 0,1 3-63 16,0-2-95-16,2 2-110 0,-1 1-115 0,1-1-72 0,1 3-49 16,0 0-30-16,1-1-23 0,1 2-12 0,0 0-9 0,0 0-7 0,0 0-7 15,0 0-9-15,0 2-6 0,1 0-6 0,-1 2-4 0,2-1-4 16,-2 2-5-16,2 0-5 0,-1 2-2 0,-1-2-4 0,2 2-1 0,1 0 0 15,-2 0 0-15,2-1-2 0,-1 2-4 0,0-2-1 0,-1-1-4 16,2-1-4-16,1-1-1 0,-1 2 0 0,0-1 2 0,0-3 3 0,1 1 2 16,0-2 4-16,-1-2 3 0,2-1 5 0,-2 0 5 0,2-1 4 15,-2-1 3-15,2-1 5 0,-1-1 9 0,-1-1 5 0,1-1 5 0,-3 3 5 16,1-6 5-16,-2 3 5 0,0 0 9 0,-2-2 6 0,1 3 6 0,-3-1 2 16,1 1-1-16,-3 1 0 0,2 0 0 0,-1-1-8 0,0 1-5 15,-2 3-8-15,0 1-5 0,0 0-5 0,1-1-5 0,0 4-12 0,-1 2-15 16,-2 0-20-16,3 1-22 0,-2 2-25 0,1 3-24 0,1-1-34 15,0 2-38-15,1 1-54 0,0 4-66 0,2-1-62 0,0 2-61 0,1 1-34 16</inkml:trace>
  <inkml:trace contextRef="#ctx0" brushRef="#br0" timeOffset="73480.705">16354 15087 337 0,'-3'-4'596'0,"2"1"6"0,1 1 5 0,-2 0-96 0,-1-1-142 16,3 3-108-16,0 0-92 0,0 0-60 0,0 0-42 0,0 0-26 0,0 0-13 16,0 2-11-16,0-1-9 0,0 2-9 0,3 1-7 0,-1 1-8 15,-2 2-5-15,0-2-1 0,0 3-1 0,0 1 3 0,0 1 3 0,0 1 6 16,0 1 5-16,0 0 4 0,0 1 2 0,0-2 1 0,0 1 1 0,0-1-1 16,0 0-2-16,0-1 1 0,0 1 1 0,0 0 2 0,-2-4-1 15,-1 1 3-15,3-2 3 0,0 0 5 0,0-2 2 0,0 1 6 0,0-2 3 16,0-3 7-16,0 0 3 0,0 0 5 0,0 0 4 0,0 0-3 15,3 0-5-15,-1-3-9 0,-2 1-10 0,1-2-12 0,2-2-11 0,-1 0-8 16,3-2-8-16,-2-1-7 0,4 1-5 0,-3-4-6 0,4 2-4 0,0-2-3 16,-2 0-1-16,2 0 2 0,0 2 10 0,-2-1 10 0,2 0 12 0,-1 2 11 15,0 1 12-15,-2 0 7 0,-2 1 4 0,2 2 2 0,-2 2 2 16,1-1-2-16,-3 1-2 0,-1 1-6 0,2 1-8 0,-2 1-6 0,0 0-5 16,1 1-4-16,-1 1-3 0,0 1-3 0,0-1-2 0,2 2-1 15,-2 2 0-15,3 0 1 0,-2 3 1 0,-1-2 3 0,3 2 5 0,-1 0 7 16,1 3 7-16,-1-1 5 0,0 1 4 0,1 1 2 0,0-1 1 15,0 2-3-15,0-1-7 0,2-2-5 0,0 1-9 0,-2 0-10 0,2-2-15 16,-2-1-10-16,3 0-11 0,-1-2-11 0,1 0-14 0,0-3-9 16,-1-1-7-16,2 0-11 0,-1-2-12 0,3-2-5 0,-1 0-3 0,0-4 0 15,1 1 2-15,-1-3 7 0,2-5 8 0,-2 2 11 0,1-2 12 0,-1-3 12 16,-1 0 10-16,-1-1 8 0,3-3 5 0,-4 0 14 0,-2-2 17 16,1 2 17-16,-3-2 17 0,1-2 14 0,-1 2 14 0,-1 0 16 0,-1-1 20 15,-1 1 14-15,1 1 12 0,-1 1 13 0,0 1 14 0,-1 1 11 0,0 3 11 16,0-1 2-16,-1 5-1 0,0-1-4 0,3 3-8 0,-1-1-9 15,0 3-9-15,-1 0-16 0,3 3-19 0,-1 1-21 0,1-1-23 0,-2 1-18 16,2 2-15-16,0 0-12 0,0 2-12 0,0 1-6 0,0 2-4 0,0 1-4 16,0 1-1-16,0 4 2 0,-2-2 0 0,2 4 4 0,0 1 4 15,0 1 7-15,0 1 9 0,0 1 4 0,0 0 4 0,0 3 2 16,0-2 3-16,2 2 0 0,0 0 2 0,-2 0 1 0,1 0 1 0,1-2-3 16,-1 3-3-16,3-3-6 0,-3 0-11 0,1 0-12 0,0-1-12 0,2 0-17 15,-3-2-19-15,2 0-21 0,-1-1-26 0,0-3-30 0,-1 2-32 16,3-4-34-16,-3 0-37 0,1-2-32 0,-1-1-29 0,1-1-25 0,0-2-21 15,-2-3-51-15,0 0-63 0,0 0-28 0</inkml:trace>
  <inkml:trace contextRef="#ctx0" brushRef="#br0" timeOffset="73600.5584">16581 15145 538 0,'-4'-4'593'16,"3"-1"-4"-16,-1 1-11 0,1 1-98 0,1-2-142 0,1 1-101 0,1 1-79 15,1-2-56-15,0 2-46 0,5-1-32 0,0 1-30 0,3-2-34 0,1-1-38 16,5 2-38-16,1-3-40 0,2 3-61 0,3-2-71 0,2-1-94 15,4 1-102-15,-1-2-53 0,4 1-28 0,-1-1-7 0</inkml:trace>
  <inkml:trace contextRef="#ctx0" brushRef="#br0" timeOffset="74496.6794">16154 15788 434 0,'-5'-2'400'0,"2"-1"-84"15,0 2-68-15,-2-1-62 0,2-1-40 0,-3 3-27 0,2-2-18 16,1 2-15-16,-2 0-7 0,2 0-4 0,2 0-6 0,-1 0-8 0,-1 2-3 16,0-1-4-16,-2 3-5 0,2-2-4 0,1 1-4 0,-2 3-4 0,0-1-2 15,0 3-1-15,-3 2 0 0,1-2 2 0,1 4 0 0,1 0 3 16,-3-1-3-16,4 3-5 0,-2-1-2 0,3 2 0 0,-2 0-2 0,1 1-2 16,3-2-1-16,0 3 0 0,0-1-3 0,3 0-2 0,1-1-3 0,0 1-4 15,1-1-5-15,1-2-8 0,0-1-8 0,3 0-11 0,1-2-13 16,1 0-13-16,0-2-17 0,2-1-17 0,3-1-17 0,-4-5-16 0,5 0-21 15,0-2-23-15,0 0-17 0,1-5-17 0,-1-1-15 0,0-1-12 16,1-2-4-16,-2-1 0 0,1-3 2 0,-3 0-2 0,-1 0 7 0,-2-3 11 0,1-1 11 16</inkml:trace>
  <inkml:trace contextRef="#ctx0" brushRef="#br0" timeOffset="74846.3085">16372 15798 156 0,'-3'-15'207'0,"0"2"20"0,-1 1 14 0,1-1 11 0,0 4 0 16,1 0-5-16,-1 2-15 0,2 0-20 0,-4 3-24 0,4 0-26 0,-1 1-25 15,2 1-26-15,-2 0-24 0,2 2-23 0,0 0-19 0,0 0-19 0,0 0-13 16,0 2-12-16,2-2-8 0,-2 5-7 0,2-1-3 0,-1 2-3 15,-1 2 0-15,3 0-2 0,-1 2 2 0,-2 3 2 0,1-1 5 16,-1 2 6-16,2 1 5 0,-1 3 5 0,-1-2 5 0,2 0 2 0,-2 2 2 0,2 0 2 16,-2 2 0-16,0-1 0 0,0-2 1 0,0 1 0 0,0 0 2 15,0-1 1-15,0 0 0 0,0-3 0 0,1 0 0 0,-1-1 1 0,2-3 2 16,-1 2 2-16,-1-5 3 0,2 1 2 0,-2-3 0 0,2-2 0 16,-1 0-6-16,1-1-11 0,0-4-10 0,-1 1-10 0,2-4-8 0,3 0-6 15,-3-3-5-15,4 1-2 0,-1-5 1 0,-1 0 0 0,4 1-5 0,-2-4-6 16,-1 2-2-16,4-3 0 0,-3 3 9 0,1-2 9 0,-1 1 13 15,-1 2 15-15,2 0 11 0,-2 2 10 0,1 1 3 0,-4 1-1 0,0 1-6 16,0 1-7-16,0 2-7 0,-1 0-1 0,2 3-5 0,-4-1-3 16,0 2-3-16,2 0-1 0,0 2-6 0,-1 1-3 0,2 1-3 0,-1 1-1 15,0 1 1-15,-1-1 2 0,2 4 3 0,2-2 7 0,-2 3 7 0,-1-2 8 16,2 2 5-16,1 1 4 0,-2 1-1 0,2-2-1 0,-2 1-8 16,2 0-9-16,-1-1-13 0,1 0-13 0,2-2-15 0,-1 1-19 0,-1 0-19 15,3-5-20-15,0 2-21 0,0-2-18 0,1-1-29 0,2-2-33 16,0-1-23-16,2-4-19 0,1 2-10 0,-1-3-6 0,3-1 3 0,-2-1 6 15,2-2 14-15</inkml:trace>
  <inkml:trace contextRef="#ctx0" brushRef="#br0" timeOffset="75163.8436">16844 15865 191 0,'0'-10'233'0,"0"3"5"15,-3-3 5-15,2 5-3 0,-3-2-7 0,1 2-13 0,-3 3-16 0,2-4-23 16,-3 4-25-16,1 1-24 0,-1-3-24 0,-2 4-18 0,1 0-15 16,0 0-12-16,-1 0-9 0,1 4-8 0,0-1-7 0,0 0-8 0,-3 0-5 15,5 1-3-15,-2 2-4 0,1-2-2 0,0 4-2 0,0 1 0 16,1-2 0-16,1 1-2 0,0 1-1 0,-1 2 0 0,3-1 0 0,-2 3 0 15,4-1 2-15,-3-2-3 0,1 2-3 0,3 0-5 0,-2 0-5 0,2-2-6 16,0 2-6-16,2 0-7 0,-2-4-3 0,3 2-6 0,-1-2-1 16,0-1-4-16,1-2-3 0,0 1-2 0,0-2 0 0,3-1-2 15,-3-1 0-15,2-2 0 0,3-2 3 0,-3 0 6 0,1-1 9 0,4 1 9 16,-4-4 6-16,0-2 6 0,2 1 10 0,2-1 5 0,-4 1 8 0,0-1 4 16,-1-1 8-16,1 1 12 0,1-1 13 0,-4 1 13 0,2 2 10 15,-2-2 2-15,0 2 0 0,-1 2-1 0,-1-1-1 0,1 2-6 0,0 1-9 16,-2 0-7-16,0-1-9 0,0 3-9 0,0 0-13 0,0 0-13 15,0 0-15-15,0 0-12 0,0 0-12 0,0 0-7 0,0 0-4 0,0 3-6 16,0 0-9-16,2-2-10 0,-2 3-10 0,2 1-12 0,-1 0-14 0,-1-1-17 16,2 2-25-16,0-1-17 0,-2 2-16 0,1-1-18 0,2-1-21 0,-1 1-17 15,0-2-19-15,1 0-10 0,0-1-6 0,0-1-9 0,1 0-8 16,1-2-4-16</inkml:trace>
  <inkml:trace contextRef="#ctx0" brushRef="#br0" timeOffset="75379.7739">16895 15895 67 0,'3'-9'295'16,"0"0"-2"-16,1 2-6 0,-3-1-10 0,2 1-16 0,-1 2-20 0,0 0-27 15,-1 1-33-15,2 1-32 0,-1 2-33 0,1 1-29 0,0 0-26 16,-2 0-18-16,1 1-12 0,1 1-15 0,1 1-14 0,0 2-11 0,0-1-8 16,0 2-2-16,0 1 0 0,2 1 2 0,-3 0 3 0,2 2 6 15,-1 2 5-15,0-2 5 0,-1 2 3 0,0 0 2 0,-1 2 2 0,-1-2 2 16,2 1 2-16,-1-1 2 0,-2 0 1 0,0-1 4 0,0-1 8 0,0 0 9 16,-2 0 12-16,-1-3 11 0,3-1 13 0,0-2 13 0,0 0 12 15,0-1 2-15,0-2-2 0,0-1-8 0,0-3-9 0,0 2-10 0,0-5-11 16,3-2-18-16,-1 1-24 0,1-5-26 0,2-2-27 0,-1-1-32 15,1-2-34-15,3-3-32 0,3 0-31 0,-1 2-23 0,1-4-16 0,3 0-15 16,-3 2-16-16,3 0-16 0,1 0-14 0,-2 3-12 0,0 0-8 0,0 5-35 16,0-1-44-16,-2 0-17 0</inkml:trace>
  <inkml:trace contextRef="#ctx0" brushRef="#br0" timeOffset="76163.3594">16323 16414 163 0,'-2'-6'314'0,"2"0"-33"0,-1 0-26 0,1 0-12 0,-5 1-4 0,4 0-18 16,-1 0-22-16,0 0-11 0,-1 1-5 0,2-1-7 0,-1 2-6 16,0-1-9-16,-1 1-11 0,2 0-10 0,-3 0-9 0,3 2-11 15,-1-2-12-15,0 1-11 0,-2 1-9 0,3 1-11 0,-1-2-7 0,0 2-12 16,-1 0-11-16,2 2-10 0,-1-2-10 0,0 3-6 0,-1 0-5 0,2 1-5 16,-3 2-5-16,-1 1-4 0,1 5-3 0,-1-2-1 0,1 3-1 15,-3 4 2-15,2-1 1 0,0 4 1 0,-2 1 3 0,2 0-1 0,0 4 2 16,0-1-1-16,1 2-2 0,0 3 1 0,-1-3-2 0,1 4-1 15,1-1-1-15,2 1-2 0,-1-2-1 0,0 4-6 0,2-1-7 0,-1-2-8 16,-1 1-6-16,2 0-10 0,0 0-10 0,0-2-14 0,0 1-16 0,0-2-18 16,-2-2-20-16,2-1-24 0,0-1-26 0,-1-4-23 0,1 1-22 15,-2-5-32-15,2-2-37 0,-1-2-56 0,-1-4-70 0,2-2-47 0,-2-2-37 16,2-3-16-16</inkml:trace>
  <inkml:trace contextRef="#ctx0" brushRef="#br0" timeOffset="76529.6528">16031 16761 562 0,'-5'-8'585'16,"1"3"7"-16,1-2-48 0,2 2-76 0,-1 2-103 0,2-1-119 16,0 1-71-16,0 0-51 0,0 1-34 0,3 1-24 0,0 0-17 15,1 1-11-15,2-3-13 0,-1 3-12 0,4 0-17 0,1-2-14 0,1 1-13 16,3-1-12-16,0 1-12 0,2-3-13 0,2 3-10 0,0-2-14 0,4 0-11 16,-2 0-12-16,3 0-10 0,-1-2-11 0,2 2-12 0,-2-4-14 15,4 2-15-15,-3-2-14 0,2-1-15 0,1 1-15 0,-4-3-2 0,0 0 2 16,0 2 8-16,-4-3 11 0,1 1 21 0,-5-1 27 0,2-1 29 15,-5 2 30-15,0-3 38 0,-5 2 39 0,0-1 43 0,-2 2 42 0,-1-2 41 16,-1 0 41-16,-2 2 28 0,0 0 24 0,-2 1 19 0,0 0 20 0,-1 0 4 16,1 2-1-16,-1-2-8 0,2 4-12 0,-3-2-16 0,1 3-20 15,2 0-21-15,-1-1-21 0,0 0-21 0,1 3-21 0,-2 0-17 0,3 1-17 16,-2 0-18-16,2 1-17 0,0 0-17 0,0 0-16 0,0 0-11 0,0 0-10 16,0 0-6-16,0 2-3 0,0 1-4 0,0 2 0 0,0 1 2 15,0-1 3-15,-1 3 3 0,-1 1 2 0,2 1 4 0,-1 2 4 16,-3-1 3-16,3 3 7 0,-1-1 5 0,1 2 5 0,-3-1 3 0,4 2 2 15,-1-1 2-15,-1 0 0 0,2 0-2 0,-1 2-2 0,1-2-8 0,0 0-10 16,0-1-13-16,1 0-13 0,-1 0-17 0,2-1-17 0,-1-1-23 16,3 0-21-16,0-2-26 0,1-1-25 0,0-1-41 0,4-1-47 0,-1-3-60 15,4 1-65-15,0-4-46 0,-1 1-34 0,5-4-17 0</inkml:trace>
  <inkml:trace contextRef="#ctx0" brushRef="#br0" timeOffset="77348.5063">16767 16629 303 0,'0'-8'559'0,"0"2"-6"0,-1 1-18 0,-1 0-59 15,0 0-82-15,-1 0-69 0,2 1-61 0,-1 1-44 0,0 1-36 0,-1-1-27 16,2-1-25-16,-1 3-19 0,0-1-20 0,2 0-15 0,-1 1-18 0,1 1-18 16,0 0-17-16,0 0-14 0,-2 1-12 0,-1 1-8 0,0 0-5 15,2-1-6-15,-1 3-2 0,-1-1-2 0,0 1 1 0,-1 1 0 0,1 0 2 16,-2 3 1-16,2-1 3 0,-3 1 1 0,3-1 2 0,0 1 2 16,0-1 0-16,-1 2-2 0,1-2-3 0,3 0-1 0,-1-1-2 0,1 0-4 15,0 0-3-15,0-2-5 0,0 2-5 0,1-3-4 0,1 2-3 16,-1-3-3-16,3 0-1 0,-1 0-3 0,0-1-1 0,0-1 1 0,3 0 0 15,-3-1 3-15,2-1 1 0,2 0 4 0,-3 0 2 0,1-3 5 16,1 2 6-16,1-3 6 0,-3 1 8 0,0 0 6 0,0-1 6 0,-2 0 6 16,1-1 7-16,1 2 6 0,-4 0 4 0,2-1 4 0,-2 0 4 0,0 2 1 15,0-2-1-15,-2 3 0 0,2-2-1 0,-2 2-4 0,0 0-8 16,2 0-8-16,0 1-12 0,0 0-15 0,0 1-20 0,0 1-19 0,0 0-22 16,0 0-25-16,0-2-27 0,2 2-19 0,0 0-15 0,2 0-13 15,1 0-14-15,-2 0-8 0,3 0-10 0,1 2-5 0,2-1-4 0,-1-1 3 16,2 2 4-16,0-2 10 0,1 1 11 0,2 0 18 0,0-1 23 15,1 0 24-15,0 0 22 0,1 0 25 0,0 0 23 0,0 0 28 0,-1 0 29 16,0-1 27-16,0 0 28 0,-3-1 31 0,2-1 31 0,-1 1 29 0,-2-1 29 16,0 1 17-16,-1-1 11 0,-1-1 9 0,-2 1 9 0,-2 1 5 15,0-1 2-15,-2 1-1 0,2-1-5 0,-4-2-5 0,0 2-6 0,0-1-12 16,0 2-15-16,0-1-15 0,-1 0-14 0,-2 0-12 0,1 0-9 16,1 0-11-16,-1 2-14 0,1-1-15 0,-3-1-16 0,4 3-14 0,-1-1-12 15,-1-1-14-15,2 2-13 0,0 0-10 0,0 0-11 0,-2 0-9 16,2 2-6-16,-1-1-6 0,-1-1-4 0,1 3-1 0,-1-1-1 0,-1 1-1 15,1 0 1-15,-2 1 1 0,1 1 2 0,0 1 2 0,-1-2 0 0,-1 2 5 16,2 1 1-16,0-2 3 0,1 2 2 0,-1-3 0 0,2 2 1 0,-4-1-1 16,5 0-2-16,-1 1-3 0,-1-1-3 0,2-3-3 0,0 3-3 15,0 0-3-15,2-2-1 0,-1-2-3 0,-1 0 0 0,3 1-1 16,-1-1-1-16,-1 1 1 0,2-2 0 0,-1 0 3 0,0-2 4 0,-1 1 5 16,2 1 8-16,1-2 7 0,-1 1 8 0,0 0 8 0,0-2 10 0,-1 1 6 15,1 1 6-15,-2 1 4 0,2-2 4 0,-1 1 1 0,0 1 4 16,-1-2-2-16,-1 2-2 0,0 0-2 0,0 0-5 0,0 0-7 0,0 0-9 15,0 0-7-15,0 0-11 0,0 2-5 0,2-2-3 0,-1 3-2 16,1-2-3-16,0 1-1 0,1 1-2 0,0-2-3 0,0 0-4 0,3 1-7 16,-1 1-9-16,2 0-7 0,-3 1-7 0,4-4-6 0,1 3-10 0,0-1-11 15,-1 0-17-15,-2-1-16 0,6-1-20 0,-4 0-23 0,2-1-25 16,2-1-20-16,0 0-19 0,0-3-11 0,-1-2-5 0,1 2 4 0,1-4 9 16,-1-2 19-16,0-1 21 0,-2 0 25 0,1-2 28 0,-2 1 34 15,-1-4 33-15,0 1 42 0,-1-1 45 0,-3-2 46 0,2 0 47 0,-3-1 41 16,-1 0 34-16,1 1 28 0,-3 1 22 0,0 0 13 0,0 1 9 0,-3 2 3 15,1 1 0-15,-1-1-2 0,0 3-6 0,-1 2-11 0,1 1-12 16,-1-1-21-16,1 3-22 0,2 0-22 0,-3 3-22 0,3 0-25 0,-1 1-25 16,2 0-26-16,-2-1-24 0,2 4-21 0,0 0-17 0,0 0-15 15,0 4-10-15,0-1-9 0,-1 3-6 0,-1-1-3 0,2 4 0 0,-1-1 0 16,-1 4 2-16,-1 2 2 0,2 0 1 0,-1 4 2 0,1 1 4 16,-1 0-2-16,0 0-3 0,2 4-8 0,-1-2-12 0,-1 2-14 0,2 0-12 15,-1 1-18-15,-1-1-20 0,0 0-20 0,2-1-22 0,0 2-23 0,-1-1-26 16,-1-2-25-16,2-2-26 0,0 1-35 0,-2-2-40 0,2-2-52 15,0 0-56-15,0-6-38 0,2 0-30 0,-2-2-10 0</inkml:trace>
  <inkml:trace contextRef="#ctx0" brushRef="#br0" timeOffset="77463.3358">17335 16626 338 0,'3'-13'601'0,"0"3"9"0,0 0-15 0,0 0-26 0,3 0-94 0,-1 1-131 16,2-1-90-16,-1 1-71 0,3 0-57 0,1 0-49 0,1 2-42 15,3-2-41-15,0-1-46 0,2 3-51 0,3-2-60 0,2-2-66 0,2 2-108 16,2 1-125-16,0-1-76 0,0-1-50 0,2 3-23 0,-1-3-9 15</inkml:trace>
  <inkml:trace contextRef="#ctx0" brushRef="#br0" timeOffset="79312.3199">16353 17045 141 0,'-2'0'474'0,"1"0"-31"16,-4-4-66-16,4 4-84 0,-1-1-52 0,2-1-31 0,-2 0-21 0,1 2-15 15,-1 0-7-15,2-3-7 0,-1 3-4 0,-1 0-9 0,2 0-9 0,0 0-9 16,0 0-12-16,0 0-13 0,0 0-10 0,0 0-11 0,0 0-10 16,0 0-9-16,0 0-6 0,0 0-9 0,0 0-5 0,0 0-6 15,0 0-6-15,0 0-6 0,0 0-6 0,0 0-4 0,0 0-7 0,0 0-6 16,0 0-4-16,0 0-5 0,0 0-4 0,0 0-5 0,2 0-3 16,1 0-4-16,2 0-3 0,1-2-3 0,0 2-5 0,2-2-4 0,2 2-2 15,5-1-3-15,0-1 1 0,3-1-1 0,6 1 0 0,1 0 2 0,4-1 2 16,2 0 3-16,4-2 2 0,3 1 2 0,2-1 1 0,4 1 1 15,0-1 1-15,4 0 2 0,-1 0-1 0,4 0-2 0,-1 0-1 0,-1 1-2 16,0-1-2-16,-1 2-2 0,1-1-2 0,-2 1-2 0,-3 0-2 16,0 0-1-16,-4 2 3 0,-2-2 1 0,-1 3 2 0,-4 0 2 0,-1-2 5 15,-4 1 3-15,-3 1 1 0,-3 0 1 0,-2 0-2 0,-2 0-4 16,-1 0-10-16,-5 0-10 0,2 1-16 0,-6 1-16 0,0-2-26 0,-2 3-28 0,2-2-49 16,-4 0-56-16,3 1-82 0,-4 1-97 0,2-1-53 0,-2-1-33 15</inkml:trace>
  <inkml:trace contextRef="#ctx0" brushRef="#br0" timeOffset="80179.4981">21936 16856 72 0,'-5'0'573'0,"1"0"13"0,0 0 13 16,3 0-52-16,-3 0-85 0,1 0-92 0,2 0-93 0,-3 0-57 15,3 0-38-15,-1-1-24 0,1 1-13 0,1-1-9 0,0 1-7 0,0 0-10 16,0 0-11-16,0 0-14 0,0 0-13 0,0 0-12 0,0 0-14 0,0 0-12 16,0 0-13-16,1 0-12 0,1 0-11 0,1 0-11 0,0 0-11 15,2 0-9-15,2 0-6 0,2 0-7 0,2 0-6 0,3 0-8 16,4 1-6-16,5 0-7 0,4-1-6 0,5 4-5 0,2-1-7 0,8 0-6 16,5 0-7-16,2 1-2 0,8 1-1 0,3 0-4 0,7 2-4 0,3 1-7 15,3 1-6-15,9-1-7 0,5 3-7 0,3 1-8 0,4 1-8 16,4 1-10-16,-2-1-6 0,7 2-1 0,-4 0 4 0,4 0-1 0,1 2-3 15,-2 0-4-15,1-1-4 0,-3 0-1 0,0-1 3 0,-2 1 3 0,0-1 6 16,-3-1 10-16,-8-2 11 0,2 0 12 0,-6 1 13 0,-1-4 10 0,-4-1 8 16,-2 0 10-16,-7-1 13 0,-1-2 14 0,-3-1 16 0,-5-2 12 15,-4 0 11-15,-4-2 10 0,-5 0 8 0,-4-2 12 0,-4 0 12 16,-1-1 9-16,-5 0 10 0,-4-3 2 0,-4 2 2 0,-3-2-3 0,-1-1-3 16,-7 4-9-16,0-6-11 0,-4 4-33 0,-4-2-40 0,0 2-67 0</inkml:trace>
  <inkml:trace contextRef="#ctx0" brushRef="#br0" timeOffset="81780.4363">16064 16204 94 0,'0'0'215'15,"0"0"-26"-15,-2-1-17 0,2 1-12 0,0 0-12 0,0 0-12 0,0 0-11 16,0 0-9-16,-1 0-10 0,1 0-7 0,-2 0-8 0,0 0-9 16,2 1-9-16,-1-1-6 0,-1 2-8 0,2-2-7 0,0 0-7 0,0 0-7 15,0 0-7-15,0 0-4 0,-1 2-3 0,1-2-2 0,0 0-5 16,0 0-4-16,0 0-4 0,0 0-3 0,0 0-5 0,0 0-2 0,1 0 0 15,2 0-4-15,2 0-2 0,0 0 0 0,4 0-2 0,2 0-6 16,1 0-6-16,3 0-9 0,6 0-8 0,-1-2-10 0,7 0-10 0,2 1-5 0,2-3-4 16,6 0-4-16,4 0-4 0,3 1-6 0,5-4-7 0,3 2-9 15,8 0-10-15,2-3-11 0,6 3-11 0,1-1-18 0,4-1-20 16,4 3-56-16,1-1-75 0</inkml:trace>
  <inkml:trace contextRef="#ctx0" brushRef="#br0" timeOffset="103778.4317">3423 11526 329 0,'2'-3'307'0,"-1"3"-81"0,-1-3-48 0,0 0-34 16,0 0-16-16,0 0-6 0,0 1-3 0,0-1-2 0,0 2-2 16,0-1-3-16,0 1-6 0,0-3-8 0,0 3-5 0,0 0-3 0,0-1-3 15,-1-1-5-15,-1 2-1 0,2-1 0 0,-2-1-2 0,1 3-3 16,1-2 0-16,-2-1-2 0,-2 1-3 0,2 0-4 0,1 1-1 0,-1-1-2 15,-1 1-2-15,1 1-4 0,-1-1-2 0,0-2-3 0,0 3-4 0,-1 0-5 16,1 0-6-16,-3 0-4 0,3 0-4 0,-3 0-4 0,-1 0-3 16,1 0-1-16,-2 3-5 0,0-2-4 0,0 2-3 0,-1 2-3 0,-2 0-1 15,1-2-3-15,-1 3 0 0,-1-2 1 0,0 4 0 0,-2 0 2 16,3 1 2-16,-3-2 1 0,3 3 0 0,0 0-1 0,-2 0 1 0,2 1-1 16,1-1-1-16,1 1 0 0,1-2-1 0,0 3-2 0,2-2 1 15,0 2-1-15,1-4 0 0,2 1-2 0,1 1 0 0,2-1-1 0,0 0 2 16,0 1-1-16,3 0 0 0,2 0 0 0,1-4-3 0,1 3-3 0,2 0-3 15,1-1-2-15,2-2-2 0,0 1-3 0,3 1 0 0,1-3-2 16,1 2-1-16,1-2-3 0,-1 0-3 0,4-3-3 0,-4 2-1 0,4-1-1 16,-4-1 0-16,2 0 2 0,0 2 1 0,-3-3 2 0,1 2-2 15,-4 0 0-15,1 0 1 0,-1-1-2 0,-2 2-1 0,-2 1 0 0,-1-2 2 16,0 1 1-16,-3 2 4 0,1 1 3 0,-3-3 5 0,0 4 5 16,-3-1 6-16,0 0 5 0,-1 1 5 0,-2-1 5 0,-2 0 6 0,-1 0 6 15,-1 3 6-15,1 0 5 0,-2-2 3 0,-3 1 4 0,0-2 1 0,1-1 0 16,-2 2 0-16,1-2-2 0,-3 0 0 0,1-1-2 0,-1 1 0 15,1-2-3-15,0-1-1 0,-1-1-3 0,0-1-6 0,0-1-9 0,1-1-14 16,-1-1-17-16,1-1-19 0,2-1-22 0,0-2-28 0,0-1-32 0,0 0-45 16,3-2-54-16,3 1-69 0,-1-4-77 0,3 0-74 0,-1-5-73 15,3 3-42-15,1-1-26 0,0-2-7 0</inkml:trace>
  <inkml:trace contextRef="#ctx0" brushRef="#br0" timeOffset="104128.4641">3578 11413 132 0,'0'-10'532'0,"-2"0"13"0,1 0-73 16,1 0-114-16,-2 4-83 0,2-2-67 0,0 1-39 0,0-1-25 15,0 2-15-15,0 0-9 0,0 0-7 0,0 2-9 0,0 0-11 0,0 0-13 16,2 1-12-16,-2 0-10 0,0 0-11 0,0 2-9 0,1-2-5 15,-1 3-6-15,0 0-4 0,0 0-4 0,0 0-4 0,0 0-5 0,0 0-1 16,2 3 1-16,-2-2 4 0,2 2 5 0,-1 0 7 0,-1 0 5 0,2 1 5 16,-2 3 4-16,3 3 2 0,-1-4 5 0,-1 5 2 0,1-1 3 0,1 1 4 15,3 5 4-15,-3 0 0 0,-1 0-1 0,1 0-4 0,0 2-4 16,1 3-7-16,-1-1-6 0,0 1-4 0,0 1-4 0,-1 1-3 0,2-1-2 16,-2 2-3-16,-1-2-2 0,1 3-2 0,1-4-2 0,-1 3-5 15,1-1-4-15,-3-1-9 0,2 1-8 0,-1-3-12 0,-1 1-10 0,2-4-15 16,-2 4-15-16,0-5-20 0,0 1-21 0,0-2-24 0,0-2-28 15,0 1-35-15,1-1-36 0,-1-4-38 0,2-1-36 0,-2-1-48 0,2-1-52 16,-1-1-61-16,-1-2-67 0,0-3-32 0,0 0-17 0</inkml:trace>
  <inkml:trace contextRef="#ctx0" brushRef="#br0" timeOffset="104812.0904">3488 11748 176 0,'-5'-5'598'0,"2"2"12"0,0 0 14 15,-2 0-73-15,4 0-116 0,-1 2-93 0,1-2-82 0,-1-1-49 16,2 2-33-16,0-1-19 0,2 0-15 0,-1 0-15 0,-1 1-14 0,2-3-20 16,1 3-21-16,1-1-19 0,1 0-16 0,0-1-14 0,0 4-11 15,3-5-11-15,1 0-7 0,1 2-5 0,-1-4-5 0,4 4-2 0,-2-2-2 16,2 1-1-16,1-1 1 0,-1 1 1 0,2-2 4 0,-2 3 0 0,1-2 2 16,0 2 0-16,0 1-1 0,-2-1 0 0,0 1 0 0,2 2-2 15,-4 0 1-15,2 0-1 0,1 2 1 0,-3 3-1 0,1-3 2 0,-2 2-1 16,3 2-1-16,-2 2 1 0,-2 1 0 0,2 0 2 0,-1 1 1 0,-1 3 2 15,0 1 1-15,0-3 0 0,-2 2 3 0,-1 1-1 0,1 2 1 16,-2 0-1-16,-1 0 1 0,0-1-1 0,-1 0 0 0,-1 2-1 0,-1-2 1 16,0-2-2-16,-1 0 0 0,-1 1 1 0,-1-4 1 0,1 3 1 15,-1-4 2-15,0 1 4 0,-1-3 4 0,1 1 4 0,0-4 6 0,1 1 4 16,1-1 3-16,-2-2 1 0,0-1 3 0,1-2 2 0,1-1-1 16,-1-2-1-16,1-1-1 0,-1-2-4 0,2-1-4 0,0-1-6 0,0-5-6 15,0-1-7-15,3 0-8 0,0 1-5 0,-1-1-1 0,4-4-3 16,-1-1-1-16,1 3-3 0,-1-1 1 0,3 1-1 0,1-3 2 0,-1 5 1 15,0-2 1-15,0 3 3 0,3-2 3 0,-3 3 1 0,0 1 0 0,1 3-1 16,-2-2-1-16,-1 4-2 0,0 0-3 0,-1 0-1 0,1 2-1 16,-3 1-2-16,2 3 1 0,-3-1 0 0,1 2 0 0,0 2 3 0,-1 0 4 15,1 1 3-15,-1 4 3 0,-1-2 4 0,1 3 7 0,2 1 3 16,-2 0 6-16,1 2 3 0,-1 1 3 0,-1 2 1 0,1-2 3 0,1 1-1 16,-1 0 1-16,-1 1-1 0,1-1-1 0,1 1-2 0,-1-1-2 0,-1-1-3 15,4 0-1-15,-2 0-1 0,0 0 0 0,0-2 0 0,-1 0 1 16,1-1 0-16,2-2 2 0,-2 1 1 0,-1-4 2 0,1 2 3 0,1-3 3 15,-1 0 1-15,2-1 0 0,-1-2 0 0,0 0-2 0,0-4-1 16,0 2-3-16,4-4-4 0,0 0-1 0,-2-3-4 0,2-1-3 0,1-2-3 16,1-3-6-16,0 0-2 0,-1 1-5 0,1-1-4 0,-1-1 1 15,2-4-2-15,-3 3 2 0,2 2-1 0,-2-1 2 0,1-1 3 0,-1 2 3 16,-2 2 5-16,-1 1 7 0,1 1 5 0,-1 1 5 0,-2 0 2 16,0 3 2-16,-1 0 0 0,1 4 0 0,-3 0-1 0,2 0 1 0,-1 1-1 15,-1 2 0-15,0 0-1 0,0 0-2 0,0 2-5 0,0 1-3 0,0 0-4 16,2 4-2-16,-2-1 0 0,2 1-1 0,-1 0 1 0,1 3 1 15,-2-1 2-15,1 0 0 0,2 2 1 0,0-2-1 0,-1 2-5 0,-1 1-6 16,1-3-9-16,1 2-9 0,1-2-12 0,-1 0-12 0,0 0-14 0,0-1-14 16,3 0-16-16,-3 1-17 0,2-2-20 0,0-2-20 0,0 0-22 15,1-2-23-15,2 2-20 0,-2-4-16 0,2 1-18 0,0-2-15 0,1-2-16 16,1-1-15-16,-2 0-5 0,4 0-1 0,-2-4 4 0,1 0 8 0,0-1 16 16,-1-1 21-16,-1 0 30 0,2 0 36 0,-3-2 36 0</inkml:trace>
  <inkml:trace contextRef="#ctx0" brushRef="#br0" timeOffset="105228.9142">4506 11658 94 0,'8'-12'168'0,"-3"1"32"0,-1-1 27 0,0 0 23 0,-1 2 19 0,0-1 10 15,-1 2 5-15,-1-1 3 0,-1 2 1 0,0 0-8 0,-1 1-8 0,-1 2-13 16,-1-2-12-16,1 1-13 0,-1 2-14 0,1 1-13 0,-1 0-15 16,0 0-17-16,0 1-17 0,-1 1-19 0,0 1-16 0,1 0-15 0,0 0-15 15,-2 0-12-15,2 3-11 0,-2 0-11 0,0 0-8 0,-1 4-8 16,1-1-7-16,-1 1-6 0,1 3-4 0,0 0-1 0,0 0-2 0,1 1 0 16,-1 1 1-16,0 0-2 0,2 2 1 0,2 1-3 0,-1-4-3 0,0 3-4 15,2 0-2-15,0 0-2 0,2 1-1 0,0-2-4 0,1 0-5 16,0-1-4-16,2 0-4 0,-2 1-6 0,3-3-6 0,0 0-8 0,1 0-9 15,1-2-10-15,1 0-9 0,-1-2-9 0,2-3-11 0,0 3-10 16,0-4-10-16,3 0-10 0,-1-4-8 0,1 1-7 0,-1-3-5 0,3-2-3 16,-2 0-2-16,1-3 2 0,0 0 1 0,0-2 2 0,-2-3 2 0,1-2 2 15,-1 1 0-15,-1-2 4 0,0-1 5 0,-2-3 8 0,-1 1 9 16,1-3 8-16,-2 0 8 0,-1-3 10 0,-1 0 11 0,0-1 14 0,-1 0 16 16,-2 0 18-16,-1 2 23 0,-1-1 20 0,0 2 23 0,-1-1 20 0,-1 2 21 15,-2 2 16-15,-1 1 17 0,2 0 15 0,-2 3 15 0,2 1 11 16,-2 1 8-16,0 1 6 0,1 1 1 0,-1 1-5 0,2 3-8 0,-2 0-14 15,4 3-13-15,-1 1-16 0,0 0-20 0,2 0-20 0,0 2-16 0,0 3-16 16,0 0-17-16,0 3-13 0,2 0-14 0,0 4-10 0,-1-1-11 16,4 3-4-16,-2 3-3 0,-1 2 2 0,1 3 1 0,1 0 8 15,-1 4 8-15,1-1 6 0,-3 5 7 0,1 1 4 0,1-2 4 0,-1 5 1 16,-1-3 5-16,-1 3-1 0,2-1 0 0,-2 1-1 0,0 0-3 0,0-2-7 16,0 1-6-16,0 1-10 0,0-3-15 0,0-1-14 0,0 2-14 15,0-4-19-15,0 0-18 0,0-1-22 0,2-2-22 0,-1-1-29 0,-1-1-29 16,2-3-34-16,1-1-33 0,1-3-34 0,1 0-30 0,-2-4-53 15,2 0-62-15,0-4-63 0,1-3-66 0,2 0-36 0,-2-3-19 0,2-4-1 16</inkml:trace>
  <inkml:trace contextRef="#ctx0" brushRef="#br0" timeOffset="105385.2875">4812 11546 553 0,'-10'-8'623'0,"0"0"14"0,2 1 11 0,-1 4-97 15,2 0-150-15,1-2-97 0,1 2-70 0,2 0-45 0,-1 2-33 0,2-1-23 16,2 2-17-16,2-1-16 0,2-1-17 0,-1 0-17 0,2 2-15 15,1-1-21-15,2 0-21 0,3 1-24 0,2-2-25 0,3-1-23 0,0 0-23 16,4 0-30-16,2-2-32 0,1 1-41 0,2-1-44 0,2-2-76 16,1-2-93-16,0 2-93 0,1-2-93 0,-1 0-45 0,-1-2-21 0,0 2-1 15</inkml:trace>
  <inkml:trace contextRef="#ctx0" brushRef="#br0" timeOffset="107362.3336">6014 11490 229 0,'-2'-3'532'0,"2"1"-2"0,-1 2-80 0,1-5-117 0,0 5-75 16,0-2-56-16,0-1-33 0,1 1-22 0,-1 1-14 0,2 1-10 15,0-1-12-15,-1-2-9 0,1 3-12 0,1 0-14 0,-1 0-13 0,-1 0-14 16,2 0-12-16,0 0-11 0,-1 0-9 0,-1 0-8 0,-1 0-5 15,2 0-6-15,-2 3-2 0,2-2-3 0,1 2-2 0,-2 0-1 0,1-1 0 16,1 3 0-16,-1-2 2 0,-1 3 2 0,1 2 4 0,0-1 3 16,-1 1 3-16,-1-2 1 0,3 6 3 0,-3-1 2 0,0 1 1 15,-3-1 2-15,3 1-1 0,-3 0 2 0,1 1-1 0,1 2 1 0,-2-1-2 16,-1-3-1-16,1 1 1 0,0 0-1 0,0-2-1 0,-1 0 1 16,0 0 0-16,1 0 3 0,0-4 4 0,1 0 4 0,-1-1 7 15,1-1 3-15,1-1 4 0,-1-1 1 0,2-2 2 0,0-2-1 0,-1-1 1 16,1-1-1-16,0-2 1 0,1-2-3 0,1-2-4 0,-1 0-2 15,3-7-8-15,-1 5-6 0,3-5-7 0,0 0-8 0,2-2-6 0,0 1-1 16,3 0-4-16,-3 1-2 0,3-2-1 0,0 1-1 0,0 2 1 16,-1-1-1-16,1 2 2 0,0 2 1 0,-3 1-1 0,3 0 1 15,-3 3-1-15,0 0-1 0,0 1 1 0,-1 3 0 0,0 1 0 16,-1 3 1-16,-1-1 1 0,1 4 2 0,0 1 1 0,1 1 2 0,-2 2 0 16,-1 2 3-16,1 2 4 0,0 1 3 0,-1 2 2 0,1 3 3 0,-2-2 1 15,-1 3 1-15,1 1-7 0,0 0-10 0,-1 2-16 0,-2-1-20 16,3-1-24-16,-3 1-27 0,2 2-33 0,-2-4-37 0,1 1-52 15,1-2-59-15,2-1-78 0,1 0-89 0,0-3-68 0,0-1-59 0,1-2-25 16,3-2-9-16</inkml:trace>
  <inkml:trace contextRef="#ctx0" brushRef="#br0" timeOffset="107712.4824">6539 11468 354 0,'-7'-4'582'0,"-1"1"1"0,0-2 0 0,-1 3-110 15,1-1-164-15,0 0-96 0,0 3-64 0,-1 0-33 0,1 0-19 0,0 0-13 16,-1 3-7-16,2 0-12 0,1-1-12 0,-1 3-11 0,1-1-13 16,0 3-9-16,1 1-6 0,-1-1-4 0,1 2-1 0,2 0-1 0,-2 1-2 15,-1 1 1-15,3 2 1 0,1-2 0 0,-1 2-1 0,2-1-2 16,-1 0-3-16,2-1 0 0,0 4-4 0,2-3 0 0,-1 0-2 0,1-1-3 16,-1 0-4-16,3 0-4 0,-1-2-4 0,1 0-5 0,1 0-2 15,-2-1-3-15,2-1-2 0,-2-3-2 0,2-1-1 0,0 0-1 0,1-2-1 16,-2-1-1-16,3 0 0 0,-1-2 1 0,1-3 2 0,0 1 4 15,1-3 4-15,-1-2 3 0,-1-1 1 0,3-3 3 0,-4 2 2 16,0-3 1-16,0 1 4 0,0-4 3 0,-2 0 5 0,0 0 5 16,-3 1 4-16,-3-2 5 0,1-2 4 0,-1 2 4 0,0 0 3 0,-2 2 2 15,0-2 2-15,0 3-2 0,-4 0 1 0,1 1-2 0,2 3-1 16,-1-1-5-16,-2 5-2 0,3 0-8 0,-2 1-12 0,1 2-13 16,-2 2-18-16,4 0-24 0,-1 4-27 0,1 0-37 0,0 2-43 0,2 2-56 15,1 1-63-15,0 0-83 0,4 3-95 0,0 0-54 0,3 0-34 16,0 1-15-16</inkml:trace>
  <inkml:trace contextRef="#ctx0" brushRef="#br0" timeOffset="108328.4276">6924 11451 327 0,'0'-3'549'0,"0"-3"1"0,0 1-77 16,0 2-119-16,-1-1-80 0,-1-3-61 0,1 3-36 0,-1 0-25 15,-1-1-15-15,0 0-11 0,-1 0-11 0,-2 1-13 0,2-2-12 16,-3 2-14-16,2-2-11 0,-3 2-13 0,-1 1-8 0,1-1-7 16,-2 2-4-16,0-1-4 0,-3 1-2 0,2-1-2 0,-3 3-1 0,-1 0-2 15,0 0 0-15,0 3-1 0,-2-1 1 0,1 2 2 0,-1 1 0 16,-2 1-1-16,5 1 0 0,-4 0-2 0,4 3-1 0,0-1-2 0,-1 1-1 16,4 2-1-16,-1-1-2 0,2 2-2 0,-2 1-1 0,5-1 0 15,1 2-2-15,1 0-4 0,2 0-3 0,0 2-4 0,1-2-4 16,2 0-4-16,2 0-6 0,-1 1-6 0,3-2-6 0,0 1-8 0,3-2-8 15,-1-1-8-15,3-1-10 0,-1-1-10 0,2 0-8 0,1-5-8 0,0 0-6 16,0-3-4-16,3 1-1 0,-2-6 1 0,3 1 3 0,-2-3 4 16,1-3 4-16,0-2 6 0,-1 0 7 0,1-4 4 0,-3-1 8 15,3-1 9-15,-2-4 9 0,-1-1 8 0,1 0 9 0,-2-3 8 16,-2-3 10-16,1 0 10 0,-1-2 11 0,0 0 9 0,0-1 13 0,-4-2 12 16,1 2 15-16,-1-4 14 0,-1 5 14 0,-2 0 13 0,1 0 14 15,-2 0 11-15,0 4 12 0,0 1 9 0,0 1 6 0,0 3 4 0,-2 1-2 16,2 4-5-16,-1 0-10 0,-1 3-14 0,2 2-16 0,0 1-16 15,0 1-16-15,0 4-12 0,0 1-13 0,0 3-14 0,2 1-10 0,-1 1-14 16,-1 5-10-16,2 3-10 0,1 2-8 0,-3 1-5 0,3 3-1 16,-3 1 0-16,2 4 4 0,-2 3 5 0,3-1 2 0,-3 4 1 0,0 0-3 15,0 1-4-15,-3 1-8 0,3 0-8 0,-2 2-10 0,-1 0-13 16,0-4-15-16,1 5-18 0,-2-3-19 0,0 1-22 0,-1-3-29 0,2 0-34 16,-3-2-43-16,3 0-49 0,0-4-68 0,1-1-75 0,2-1-69 15,0-3-67-15,0-4-33 0,2 0-15 0</inkml:trace>
  <inkml:trace contextRef="#ctx0" brushRef="#br0" timeOffset="108711.288">7084 11421 297 0,'0'-6'601'0,"0"1"7"0,-1 0 2 0,-1 3-96 0,2 0-145 16,-2 1-107-16,2 1-89 0,0 0-50 0,0 0-33 0,0 1-19 15,-1 3-13-15,1 1-9 0,0-3-9 0,0 2-7 0,0 2-10 16,1 2-7-16,-1-1-6 0,2 1-4 0,0-2-3 0,-1 3-4 15,2-1-5-15,2-1-6 0,-2 3-7 0,2-4-7 0,-2 0-8 0,3 2-8 16,-1-4-9-16,1 1-8 0,-1-1-7 0,1-1-3 0,1-1 0 0,-1-2-1 16,2 0 0-16,-2 0 3 0,2-2 3 0,-1-1 4 0,0-1 6 15,1-2 6-15,-1 0 5 0,-1-2 8 0,-1-1 7 0,2 2 6 16,-2-3 6-16,0-2 4 0,0 1 6 0,-2 0 6 0,0-1 6 0,-1 0 9 16,1 2 6-16,0-2 11 0,-3 0 8 0,0 1 9 0,-3 2 5 15,3-1 4-15,-3 2 4 0,0 0 3 0,0 1 2 0,-1 2 0 16,1 0 1-16,-2 0-2 0,0 2-3 0,-2-1-3 0,2 4-4 0,-3 0-7 15,0 0-5-15,-1 4-3 0,1 1-5 0,-2 0-1 0,-1 2-2 16,2 1 1-16,1 3-1 0,-2 0-1 0,1 1 0 0,1 0-2 16,0 5 0-16,3 0-2 0,-1-4-1 0,3 4-3 0,1 1 0 0,2-1-1 15,0 1-1-15,4-2-2 0,-1 1 1 0,4 0-5 0,1 0-1 0,2-2-6 16,2-1-6-16,1-2-12 0,4 1-13 0,-1-2-20 0,3-1-20 16,2-4-25-16,0-1-29 0,2-3-34 0,-1-2-35 0,2 0-36 0,1-2-35 15,-1-3-53-15,1 1-60 0,-3-5-73 0,-1-1-79 0,-2 3-42 16,0-3-28-16</inkml:trace>
  <inkml:trace contextRef="#ctx0" brushRef="#br0" timeOffset="111862.0439">7870 10981 69 0,'1'-4'167'0,"1"-1"-12"0,1 2-3 0,0-3-1 0,-2 3-1 0,1-2 1 16,1 3-2-16,-3-3-5 0,2 0-5 0,-2 2-6 0,1-1-5 16,1 1-5-16,-2 0-5 0,2-1-4 0,-1 2-4 0,-1-1-4 0,2 0-3 15,-2 0-3-15,0 0-2 0,0 2-2 0,0-1-4 0,0-1-2 16,0 2-5-16,0-1-1 0,0 1-6 0,-2-2-2 0,2 3-5 0,-1-2-4 15,-1 1-4-15,-1 1-5 0,1-2-7 0,1 2-6 0,-1 0-5 16,-1 0-7-16,-1 0-4 0,0 0-8 0,0 2-4 0,-1-2-6 0,-2 3-5 16,-2-2-5-16,1 2-5 0,0 0-2 0,0 0-3 0,-4 2-3 15,0 0 1-15,1 2 0 0,0 0-1 0,-1 0 0 0,-1 1 1 16,2 1 0-16,1 0 1 0,-2-1 0 0,2 2 1 0,2-1 0 0,1-1 0 16,0 4 0-16,1-3 1 0,3 1 0 0,-1-1 1 0,3 2 0 15,-1-2-1-15,2-1-2 0,2 1-3 0,-1 2-3 0,3-3 0 0,-1 0 1 16,3 2-1-16,1-2 0 0,0 0 1 0,1 1 1 0,0-1-1 15,0 0 1-15,3 0-2 0,-3 0 0 0,2 0 1 0,-1-3 4 16,-1 3 3-16,0-3 2 0,1 2-1 0,-2-3-2 0,-1 1-1 0,-1-1 0 16,-2 1 1-16,0-2 1 0,-1 2 3 0,1 0 6 0,-3 2 6 15,0-3 5-15,-3 0 5 0,0 2 6 0,-2 0 4 0,2 0 4 0,-4 2 4 16,1-1 3-16,-3 1 4 0,1-2 1 0,-2 4-2 0,-1 0-1 16,0-3-3-16,1 3-4 0,-2-2-6 0,2 1-6 0,2-2-5 15,-2 2-4-15,0-1-3 0,3 1-2 0,1-1-3 0,2-1-1 16,-1 3-3-16,3-5-4 0,2 1-3 0,0 1-4 0,0-1-6 0,2 2-3 15,1-2-4-15,3 0-1 0,-1 0-4 0,3-1 1 0,0 2-1 0,1-1-2 16,-1 1-2-16,2-4 0 0,-1 3 1 0,2 0 1 0,-1 0 3 16,-2 0 3-16,1-1 4 0,1 1 5 0,-4 1 7 0,0-1 10 15,0 1 8-15,-1 3 9 0,-3-1 9 0,-1 0 8 0,-1 1 7 0,-1 2 6 16,-1 0 7-16,-1 1 8 0,-2 4 6 0,-1-4 4 0,1 3 4 16,-3 0-1-16,0 1-2 0,1-1-5 0,0 1-8 0,1-2-7 0,1 1-9 15,0 1-6-15,2-2-5 0,0-2-5 0,3 1-3 0,0-1-6 16,6 0-5-16,1-1-16 0,2-3-21 0,4-1-29 0,3 0-38 0,4-2-60 15,7-4-70-15,3-2-119 0,5-2-141 0,3-1-79 0,6-3-45 16,0-3-27-16,5-2-17 0</inkml:trace>
  <inkml:trace contextRef="#ctx0" brushRef="#br0" timeOffset="120813.0353">4398 12730 43 0,'5'-4'261'0,"-3"4"-37"0,3-2-28 0,-2 1-18 0,0-2-12 16,1-1-8-16,-2 3-9 0,1 0-5 0,0-2-6 0,1 1-7 15,-1-1-4-15,0 0-6 0,0 0-9 0,1 0-6 0,0 1-8 0,-1-1-7 16,0-1-7-16,-1 3-4 0,3-3-3 0,-2-1-4 0,0 2-3 0,0-1-4 16,-1 1-1-16,1-2-2 0,1 0-2 0,0-2-1 0,-1 4-3 15,0-2 0-15,-1 1 0 0,-1-1-2 0,1 1-1 0,-2-3-2 0,0 4-3 16,0-4-4-16,0 2-3 0,-2-2-5 0,-1 2-5 0,0-2-3 15,-2 1-4-15,2-1 0 0,-3 1 0 0,0 1-1 0,-1-1-4 0,1 0-2 16,-2 0-4-16,-2 1-1 0,2 0-2 0,0-2-2 0,-1 3 0 16,0 1-1-16,-1-2 0 0,-1 3-1 0,3-1-2 0,0 1-4 0,0-1-4 15,-3 3-2-15,3-2 0 0,0 2-1 0,-1 0 1 0,1 0 0 16,0 2 1-16,2-1 0 0,-2 1 2 0,2 1 0 0,-1 1 1 0,1 1 2 16,1 2 2-16,-1 0 3 0,1 2 3 0,1 1 3 0,0 0 3 0,1 4 2 15,0 2 2-15,1 1 2 0,2 4 2 0,0 0 0 0,0 4 1 16,2 1 1-16,1 1-1 0,2 3 1 0,0 2-2 0,1 1-1 0,3 1 1 15,-2 2-2-15,1 0-1 0,0 1-1 0,1 1-2 0,-1 1-2 16,0-1-3-16,1-1-1 0,-1 1 0 0,-1-1-2 0,-1-1-3 0,0 1 0 16,0-3-4-16,-1 0-5 0,0-2-4 0,-2 1-6 0,-1-4-7 0,-1 0-5 15,1 0-9-15,-2-3-10 0,0-3-11 0,0 0-15 0,0-3-17 0,0-1-16 16,-2-5-17-16,1 0-23 0,-1-3-27 0,1-1-42 0,-1-3-51 16,-1-2-56-16,0-1-59 0,-1-4-59 0,-2-2-57 0,0-3-28 0,1-2-13 15</inkml:trace>
  <inkml:trace contextRef="#ctx0" brushRef="#br0" timeOffset="120998.7288">4093 13121 582 0,'-6'-10'607'0,"0"0"5"0,1 4-1 0,0-2-100 0,2 2-146 16,0 0-89-16,1 2-59 0,1 0-40 0,-1 0-26 0,2 1-23 0,0 1-17 16,2-1-22-16,-1 1-23 0,1 2-20 0,0-2-19 0,1 2-15 15,0 0-12-15,2 0-7 0,1 0-6 0,0 0-1 0,2 0-2 0,2 0-6 16,2 0-6-16,1 0-8 0,4 0-9 0,-1 0-12 0,3-1-14 15,3-1-17-15,1 0-17 0,0-3-25 0,4 0-25 0,-2 0-31 0,4 0-31 16,-1-1-44-16,-1 0-48 0,-1-2-62 0,0 0-68 0,0 0-44 16,-1-2-32-16,-3 1-16 0</inkml:trace>
  <inkml:trace contextRef="#ctx0" brushRef="#br0" timeOffset="121244.7331">4637 12655 403 0,'-3'-7'555'0,"-3"-2"0"0,4 1-77 0,-1 0-116 0,0 2-73 15,-2-2-50-15,3 2-30 0,1 1-20 0,-1 0-15 0,2 0-13 0,-1 0-16 16,1 2-16-16,0-1-20 0,0 2-18 0,0 1-17 0,0 1-15 0,0 0-14 16,0 0-13-16,0 0-9 0,0 0-11 0,0 0-6 0,1 1-7 15,-1 1-3-15,2 3-1 0,-2 0 0 0,1 2 3 0,1-2 4 0,-2 5 5 16,0-1 4-16,0 2 7 0,0 1 5 0,0 2 4 0,0 0 2 16,0 2 2-16,0 0 3 0,0 0 0 0,-2 4 0 0,1-1-2 0,1-1-1 15,-2 4-2-15,2-3-4 0,-1 2-5 0,1-1-9 0,0 1-10 0,0-1-15 16,0 1-18-16,0-4-20 0,1 3-21 0,-1-1-26 0,2 0-28 15,1-3-36-15,0-1-43 0,0 0-43 0,2-2-44 0,0-1-57 0,-1-2-63 16,1 1-63-16,2-4-63 0,-1 0-33 0,2-4-19 0</inkml:trace>
  <inkml:trace contextRef="#ctx0" brushRef="#br0" timeOffset="121611.779">4863 12876 101 0,'-1'-10'596'0,"-1"3"14"0,0 0 10 16,-1 0-75-16,0-1-115 0,0 1-92 0,1 3-80 0,-4-1-50 15,2 2-38-15,0-1-23 0,1 1-20 0,-2 1-17 0,2 1-17 0,-2 1-16 16,2 0-18-16,-3 1-14 0,3 3-11 0,-2 1-8 0,-1-2-8 16,1 4-3-16,0-1-4 0,-3 2-1 0,2 0 0 0,1 1-1 0,0 2 1 15,0-1 0-15,-2 3 1 0,4-3-2 0,-2 2 0 0,2 0-2 16,0-2-1-16,1 2 0 0,0 0-3 0,1 0 0 0,1-1-1 0,0-2-2 16,0 0-2-16,1 0 1 0,-1-2-1 0,2 1-1 0,1-1-1 0,0-1-1 15,-1-2-3-15,3 1-3 0,-2-2-3 0,4 1-4 0,-2-4-3 16,2 3-5-16,-1-3-3 0,1-3-3 0,0 1-3 0,1-1-1 0,0-1 0 15,1-3 0-15,-1-1 1 0,-1 1 2 0,1-1 0 0,-2 0 5 16,2-2 2-16,-3 0 7 0,-2 2 6 0,0-4 9 0,0 2 10 0,-3 1 7 16,0 0 10-16,0-1 4 0,-3 1 2 0,0 1 1 0,0 0 2 0,-2 1-1 15,0 0 1-15,-1-1-2 0,0 1-1 0,-1 4-3 0,1 0-3 16,-1-2-6-16,-2 2-6 0,3 2-7 0,-1-1-6 0,1 1-10 0,0 1-12 16,1 0-12-16,0 1-15 0,2 1-15 0,0-1-18 0,1 2-20 15,1 2-20-15,1-2-21 0,1 0-25 0,1 4-22 0,3-2-23 0,0 0-23 16,1 0-28-16,3 0-17 0,2-3-15 0,3 3-12 0,-1-2-12 0,3-1 1 15,3 0 5-15,0-2 12 0,0 0 16 0,3 0 25 0</inkml:trace>
  <inkml:trace contextRef="#ctx0" brushRef="#br0" timeOffset="122178.3461">5135 12861 91 0,'14'-8'256'15,"-3"0"28"-15,-1 0 18 0,-1-1 16 0,-1-1 4 0,-3 1 1 0,0 1-7 16,-2 0-10-16,-1 1-14 0,-1-1-19 0,-1 1-17 0,-1 1-19 16,-1 0-20-16,-1 0-20 0,-2-1-19 0,2 4-21 0,-2-2-17 0,0 0-19 15,-1 2-16-15,0 2-16 0,1-2-15 0,-3 3-13 0,0 0-13 16,-1 0-12-16,-1 4-10 0,2-1-8 0,-3 3-6 0,0 1-3 15,0-2-3-15,-2 3-3 0,4 1 0 0,-3 0-2 0,2 1 0 0,0 2 1 16,1 0 0-16,1 0 1 0,0 2-3 0,3-3-4 0,0 2-4 16,-1-1-7-16,3 1-6 0,3-1-1 0,-1 0-2 0,1-1-1 0,1-1 0 15,1 0-2-15,-1 0-3 0,4-3-1 0,-2 1-4 0,2-3-1 16,0 0-1-16,1-1 0 0,0-1 3 0,2-2 5 0,0-2 3 0,0-2 2 16,3-1 2-16,-2-1 0 0,1-3 2 0,1 0 0 0,-2-2 2 15,1-1 3-15,1 0 2 0,-3 0 1 0,0-1 6 0,0-2 6 0,-1 2 8 16,0 0 7-16,-1-2 9 0,-2 4 9 0,-1 0 8 0,0 0 10 15,0 0 6-15,-3 3 10 0,2 1 2 0,-2 0 4 0,0 1 1 0,0 1-1 16,0 1-5-16,0-1-4 0,0 2-7 0,0 2-10 0,0 0-8 16,0 0-8-16,0 2-9 0,0 2-7 0,0-1-8 0,0 1-9 15,2 2-3-15,0 2-4 0,-2-1-1 0,2 1-2 0,-1 0 1 16,1 1 0-16,0-1-1 0,-1 2-2 0,2-2-3 0,1 1-5 0,-1 0-9 16,2-2-7-16,-2 1-8 0,3-1-7 0,-3 0-7 0,3-1-5 15,-1-2-7-15,0 0-7 0,3-3-7 0,0 1-8 0,0-4-5 0,0 1-4 16,2-4-2-16,0 1 1 0,1-3 2 0,0-1 6 0,0-4 6 15,-1 1 5-15,2-1 7 0,-2-1 4 0,0-4 7 0,-1 0 7 0,-1 1 9 16,-2-2 7-16,-1-1 10 0,-1-3 10 0,-1 1 13 0,-1 1 13 16,-2-4 13-16,0 2 12 0,-2 0 12 0,1 0 13 0,-3 0 13 15,-1 3 13-15,2 0 13 0,-2 2 13 0,-2 0 9 0,2 2 11 0,2 3 3 16,-3 0 1-16,3 3-5 0,0 1-9 0,0 1-11 0,1 2-12 0,-1 1-12 16,1 3-13-16,2 1-11 0,0 1-11 0,0 3-10 0,0 3-10 15,0 3-9-15,0 0-7 0,2 1-3 0,-2 3-1 0,3 2 2 16,-1 3 1-16,1 1 3 0,0 1 3 0,0 1 2 0,3 2 0 0,-3-1-5 15,2 1-6-15,-1 2-8 0,0-1-10 0,1-1-9 0,-2 0-13 0,3 0-13 16,-4-2-15-16,1 2-16 0,0-5-17 0,1 0-20 0,-3-1-19 16,2 1-22-16,-1-5-23 0,0 0-21 0,-1-2-19 0,-1-2-24 15,2 0-23-15,-2-3-31 0,0-4-29 0,0-3-17 0,0 0-10 0,0 0 3 16,0-3 8-16,0-1 20 0,0-4 25 0,-2-1 38 0,1-2 43 16,-1-1 54-16</inkml:trace>
  <inkml:trace contextRef="#ctx0" brushRef="#br0" timeOffset="122273.4758">5391 12866 150 0,'-4'-13'221'0,"-1"0"50"0,2-1 36 0,-1 2 29 0,0-1 17 16,0 2 8-16,1 1-5 0,1 0-8 0,1 0-21 0,-1 1-25 15,2 1-29-15,0 1-31 0,2 1-32 0,-1 0-32 0,3 0-30 0,-1 2-29 16,5-1-25-16,0 1-23 0,3-3-29 0,0 4-32 0,6-4-40 16,1 2-46-16,4-2-57 0,1 2-66 0,4-2-115 0,2-1-141 0,1 1-93 15,1-1-67-15,-1 1-37 0,2 0-18 0,1 0-11 0</inkml:trace>
  <inkml:trace contextRef="#ctx0" brushRef="#br0" timeOffset="123561.3288">6518 12726 92 0,'-2'-6'509'0,"2"1"3"16,-3-1-74-16,2 0-115 0,-2 1-73 0,1 0-54 0,-1 0-30 15,0 0-20-15,1 0-10 0,-1 0-5 0,-2 0-10 0,2 0-7 16,-5 0-11-16,4 2-12 0,-3-1-8 0,1 1-11 0,-2 0-7 15,-1 1-8-15,-1 0-4 0,0 2-6 0,-2 2-3 0,-1 0-2 0,-1 1-4 16,1 0-3-16,0 1-1 0,-2 2-2 0,2 1 0 0,-1 1-1 0,3 1 1 16,-3 1-2-16,1 0-2 0,3 1-1 0,-2-1-3 0,2 5-4 15,2-1-3-15,1-1-2 0,0 0-3 0,4 2-1 0,0 0-4 16,1 0-5-16,1-1-4 0,1-1-5 0,1 0-3 0,3 0-1 0,0-1-3 16,1-2-1-16,0 1-4 0,4-3-4 0,-1-1-5 0,2-3-8 15,1-1-7-15,0-3-6 0,0 0-4 0,5-4-1 0,-2-3-1 0,2 1 0 16,2-6-1-16,-1 0 0 0,1-5 0 0,-2 0 1 0,1 0 1 15,0-4 3-15,-2 1 5 0,-2-4 4 0,1 0 6 0,-3-3 7 0,-1 3 7 16,-1-2 9-16,-1-1 12 0,-2 0 12 0,-1 1 12 0,-3 0 12 16,2 1 10-16,-4 1 11 0,2 1 10 0,-2 0 9 0,-2 3 7 15,0 1 8-15,0 3 5 0,0 2 6 0,-1 1-5 0,1 0-6 0,1 4-10 16,-1 2-11-16,2 1-13 0,-1 2-11 0,-1 1-11 0,2 3-12 16,0 3-8-16,0 1-10 0,0 2-6 0,0 3-4 0,0 3 0 0,0-1-3 15,0 4 2-15,2 0 5 0,-1 5 3 0,-1 1 4 0,2-1 3 16,1 1 1-16,0 4-2 0,1-2-5 0,1 1-6 0,0 1-7 0,0 1-10 15,3-2-9-15,1 1-12 0,-1-3-9 0,2 0-12 0,0 0-12 16,2-1-10-16,-1-4-11 0,3 0-8 0,-3-4-9 0,5 1-4 0,-3-4 0 16,1-2 2-16,2-1 4 0,-2-4 5 0,3 0 6 0,-1-3 6 15,0-3 4-15,0-1 7 0,-2-3 9 0,2-1 8 0,-2-3 8 16,-1-1 10-16,1-1 9 0,-3-2 11 0,0 0 12 0,-1-1 12 16,-2-1 13-16,-2 0 13 0,2 1 10 0,-4-1 16 0,1 2 12 0,-3-2 15 15,-1 2 11-15,-1 1 12 0,-1 0 10 0,-1 2 6 0,-1 2 3 16,1-1-2-16,-2 4-6 0,-1-1-7 0,-3 2-9 0,2 2-6 0,-2 1-9 15,-3-1-10-15,1 4-8 0,1 2-12 0,-4 1-8 0,2 2-10 16,-2 1-9-16,1 1-4 0,1 2-3 0,-2 4-2 0,2-3-1 0,1 4 2 16,0-1-1-16,0 2 1 0,2-1-2 0,3 3-1 0,-1 0 1 15,1-1-1-15,2 1-1 0,2 0-3 0,1-2-4 0,0-1-1 0,1 1-2 16,2-1 0-16,2-2 0 0,0 0-1 0,-1-2 1 0,3 0-2 16,-1-3 0-16,5-3-3 0,-3 1 0 0,3-4-2 0,-1-1-1 15,4-1 1-15,-3-4 1 0,3 1 1 0,-3-2 1 0,5-3-1 0,-5 0-1 16,2-3 0-16,1-3-2 0,-3 4 0 0,0-4-2 0,-3 0 4 15,2-2 3-15,-4 0 8 0,2 2 7 0,-4 0 8 0,1-1 10 16,-3 2 9-16,1-1 10 0,-1 4 9 0,-1-1 9 0,-1 2 5 0,0 1 2 16,0 1 2-16,0 3-2 0,0-2-5 0,-1 4-6 0,1 0-7 15,0 0-7-15,0 3-8 0,0 0-8 0,0 3-9 0,0 0-7 0,0 4-9 16,0-2-7-16,0 2-5 0,0 1 0 0,0 2-2 0,0 1-1 16,0 0-1-16,1 0-1 0,-1 4-6 0,2-3-7 0,1 0-10 0,-1-1-11 15,2-1-12-15,1 3-13 0,-2-3-12 0,2 2-12 0,0-3-12 16,0 1-11-16,2-3-11 0,-1-3-10 0,1 2-10 0,1-3-10 0,1-2-8 15,-1-1-8-15,0-1-2 0,2-3 3 0,2-2 7 0,-2-2 8 16,-2-1 11-16,3-3 11 0,-2-1 11 0,-1-2 12 0,1-2 13 16,-1-1 13-16,-3-2 18 0,2 0 17 0,-3-5 24 0,2 2 24 0,-1-3 20 15,-2-1 16-15,-1 1 18 0,0-5 16 0,-1 3 19 0,1-1 16 16,-2 1 19-16,1 1 17 0,-1 0 14 0,0 3 12 0,0 0 8 16,0 2 7-16,0 3-3 0,0 3-6 0,0 3-13 0,0 1-13 0,0 0-17 15,0 4-15-15,0 3-19 0,0 0-18 0,0 5-17 0,0 0-20 16,0 5-16-16,2 0-14 0,-2 5-12 0,2 1-11 0,-1 2-4 0,-1 2-3 15,2 3 4-15,-2 3 9 0,2 2 3 0,0-1 3 0,-2 3-3 16,2 3-5-16,-1-3-10 0,-1 4-9 0,2 0-12 0,-2-3-13 0,2 3-14 16,-1-2-17-16,-1 0-16 0,2-1-18 0,-1-1-20 0,-1-4-24 15,2 3-21-15,0-3-20 0,-1-3-15 0,-1-2-15 0,0 0-16 0,0-4-19 16,-1-2-11-16,-3-3-11 0,3-1 1 0,-2-3 6 0,-1 0 12 16,-1-3 16-16,0-3 23 0</inkml:trace>
  <inkml:trace contextRef="#ctx0" brushRef="#br0" timeOffset="123976.8898">7063 12685 120 0,'-12'-10'250'0,"2"-1"20"0,1 1 11 0,0 1 8 15,0 1-1-15,3 1-4 0,3-1-14 0,0 3-20 0,1 0-23 16,0 2-29-16,2-1-30 0,2 0-28 0,1 1-27 0,2 1-23 16,0 2-24-16,5-3-25 0,0 3-20 0,3 0-21 0,1-2-21 0,2 0-20 15,1 2-19-15,3-1-19 0,0-1-17 0,4 0-19 0,-3 1-19 16,2-2-20-16,2-1-14 0,-1 2-12 0,-1-1-5 0,0-2-3 0,1 1 2 16,-1-2 6-16,-1 2 12 0,-1-3 14 0,-2 0 19 0,1-1 23 15,-4 1 26-15,0-2 32 0,-2 0 35 0,-1 0 37 0,-4 0 31 0,-1 2 27 16,0-2 26-16,-2 1 26 0,-3 0 16 0,-1 1 13 0,-2-2 8 0,0 3 5 15,-3-1 4-15,0 2-1 0,-2 0-4 0,-1 1-7 0,0 1-13 16,-1 0-13-16,-2 2-13 0,1-1-15 0,-2 2-16 0,1 2-18 16,-2-1-11-16,1 2-9 0,1 0-5 0,-2 3-6 0,1 0-6 0,2 3-7 15,-3 1-3-15,3 0-4 0,0 2-3 0,-1 0-2 0,3 1-1 16,1 2-2-16,2 1 1 0,-2-2 0 0,3 1-1 0,-1 0-2 16,3 0-4-16,0 1-6 0,0-2-4 0,2-1-2 0,-1 1-4 0,3-3-1 15,-1 0-2-15,0 1-1 0,2-5-3 0,0 2-1 0,1-4-4 16,0-1-4-16,0-2-3 0,1 0-2 0,1-2 0 0,1-2 1 0,-1-1 2 15,0-4 2-15,3-1-1 0,-3 1 1 0,2-5 1 0,0 0-2 16,0-1 4-16,-2-2 3 0,0-1 8 0,1 0 10 0,-2 0 12 0,1-1 11 16,-2 3 15-16,0-3 11 0,0 1 13 0,-1 3 10 0,-2 1 8 15,2 0 5-15,-3 2 3 0,1 1 0 0,1 2-3 0,-2 0-5 16,1 2-6-16,0 2-9 0,-1 2-8 0,0 1-7 0,-1 3-8 0,2 0-9 16,-1 2-9-16,1 2-7 0,-1 0-4 0,1 5-4 0,1-1-2 15,1 1-4-15,-2 2-9 0,2 3-12 0,-2-3-24 0,4 3-28 0,-2-1-47 16,1 2-55-16,0-1-96 0,-1 1-113 0,1 0-100 0,1-2-91 0,0 2-46 15,0-3-27-15,-1-1-12 0</inkml:trace>
  <inkml:trace contextRef="#ctx0" brushRef="#br0" timeOffset="124377.3209">7871 12341 1 0,'2'-7'606'0,"-2"0"7"0,2 1 3 16,-1-2-1-16,-1 3-125 0,3-2-186 0,-2 2-114 0,-1 0-76 15,2 0-52-15,0 2-39 0,-1 0-32 0,1-1-27 0,-2 4-36 0,0 0-40 16,0 0-55-16,3 3-62 0,0-1-100 0,-1 3-117 0,-2 0-74 16,0 2-50-16,0 0-24 0</inkml:trace>
  <inkml:trace contextRef="#ctx0" brushRef="#br0" timeOffset="124544.7489">7990 12633 679 0,'3'3'703'0,"0"0"16"0,2-1 7 0,-2 0 4 0,-2 0-133 0,1 1-199 16,1-2-123-16,-1 1-87 0,-1-2-49 0,1 4-28 0,1-1-21 16,-1 2-17-16,-1 0-28 0,1-2-34 0,-2 4-43 0,0-1-44 0,-2 3-52 15,-1 1-57-15,-5 2-88 0,-1-1-105 0,-7 6-114 0,-3 2-119 16,-2-1-63-16,-7 3-34 0,-4 3-18 0,-3-1-7 0</inkml:trace>
  <inkml:trace contextRef="#ctx0" brushRef="#br0" timeOffset="125612.6524">4700 14168 250 0,'2'-4'364'15,"1"-2"-65"-15,0 0-45 0,-3 0-33 0,2 0-21 0,-2 0-13 0,2 0-7 16,-1 0-6-16,-1-1-4 0,0 0-6 0,0 0-4 0,0 2-4 15,0-2-5-15,0 1-6 0,0 0-6 0,0 0-7 0,0 0-6 0,-1 0-4 16,-1 2-5-16,2-1-3 0,-2-2-3 0,-1 2-2 0,0 0-2 16,0 0-1-16,-1 0-5 0,1 3-4 0,-1-3-7 0,-1 2-7 0,2-1-8 15,-2 1-6-15,0 2-9 0,0 0-9 0,-2 1-7 0,1 0-9 16,-1 0-8-16,-1 2-8 0,-1 0-8 0,1 3-7 0,-2 0-8 0,2 3-3 16,-4-1-4-16,2 5 1 0,-2-2 0 0,4 1 1 0,-2 4 1 15,2 0 2-15,1 1-1 0,0-1 0 0,2 1-2 0,1 2-2 0,2-1-5 16,0 0-2-16,4 0-3 0,0 0-4 0,2-1-4 0,1 1-7 0,3-2-6 15,1-2-6-15,1 2-7 0,3-2-7 0,1-1-8 0,0 1-7 16,2-3-4-16,3-1-4 0,-2-1-4 0,2-2-2 0,-3 0 0 0,3-2 0 16,0 1 4-16,-3-3 6 0,1 0 7 0,-3 1 5 0,0-3 10 15,-4 2 8-15,1-1 13 0,-2-1 13 0,-4 2 14 0,0-2 14 0,-2 1 13 16,-1 0 9-16,-2-1 6 0,-2 0 5 0,-1 3 3 0,-2-1 2 0,-4 1 1 16,1 1 0-16,-3-1 0 0,-3 2-2 0,1-2-2 0,-4 2-7 15,1 1-5-15,-3 0-6 0,1 0-9 0,-2 0-8 0,1-2-15 0,3 1-11 16,-1 2-17-16,1-2-16 0,0 0-25 0,5-1-28 0,-3-3-52 15,6 3-64-15,0-4-81 0,0-2-92 0,2 0-66 0,3-3-51 0,0 0-30 16,1-3-20-16</inkml:trace>
  <inkml:trace contextRef="#ctx0" brushRef="#br0" timeOffset="125820.3973">4874 13836 176 0,'6'-8'583'0,"1"2"4"0,-4 1-10 16,2 0-16-16,-2 1-118 0,0 4-168 0,0 0-96 0,0 2-58 0,-1 1-31 15,-1 2-15-15,3 2-7 0,-1 1-4 0,0 2-2 0,0 3-4 16,-1 2-3-16,3 1-2 0,-1 2 0 0,-1 0 1 0,-1 5-3 0,1-2-6 16,0 2-5-16,-1 1-6 0,1 2-5 0,-1-1-4 0,-1 1-4 0,1 3-3 15,1-3-5-15,-1 1-7 0,-1 0-8 0,2-1-9 0,0 1-11 16,-1-3-11-16,0 0-16 0,1 0-16 0,-2-2-22 0,1-3-23 16,1 1-29-16,-1-2-32 0,1-2-48 0,0-2-52 0,0 0-58 15,2-3-62-15,-2 0-68 0,2-3-73 0,-2-3-37 0,0-3-18 0</inkml:trace>
  <inkml:trace contextRef="#ctx0" brushRef="#br0" timeOffset="126844.6821">4835 14241 266 0,'-7'-3'619'16,"1"1"11"-16,1 0-1 0,0-1-8 0,-1 2-119 0,3 0-173 15,0-2-104-15,0 3-70 0,3-2-39 0,-2 1-23 0,2 1-16 0,2 0-12 16,-1-2-12-16,1 1-12 0,1 1-15 0,2 0-14 0,1 0-9 0,0-2-8 15,2 0-8-15,2 2-6 0,2-1-3 0,1 0-2 0,1-1-2 16,2-1-1-16,0 0 1 0,2-1 1 0,2 2 0 0,-1-3 0 16,0 2 0-16,0-2 1 0,0 1 0 0,0-1 1 0,-2 2 3 0,2-2 2 15,-3 1 2-15,0 1 2 0,-1-1-1 0,-2 3 2 0,1-1-2 16,-2 1-1-16,-3 0 1 0,2 1-2 0,-3 1-1 0,0 0 0 0,-3 2 1 16,2 2 1-16,-3-1 1 0,-1 3 3 0,0-2 2 0,-1 3 3 15,-1 1 3-15,-1 0 1 0,-1 1 6 0,-1 3 1 0,0-1 3 16,1 0 1-16,-2 0 2 0,-1 0 1 0,1 0 2 0,-1 0-1 0,2-2 0 15,-1 0 1-15,0-1 1 0,-2 1 4 0,3-3 6 0,1 1 6 16,-1-4 9-16,1 2 6 0,-1-3 6 0,2 0 6 0,0-1 1 16,0-2 2-16,0 0-1 0,2-3 1 0,-1-1-2 0,2 0-1 0,1-2-3 15,0 0-5-15,1-6-7 0,3 2-10 0,-2-2-10 0,1-2-12 16,1-1-8-16,2 0-9 0,-2-2-3 0,2 1-3 0,1 0-2 0,-2-1 1 16,3 3-2-16,-3-2 0 0,0 1 0 0,1 2-1 0,-1 1 2 15,-1 1 0-15,-1 3 0 0,-1-1 2 0,-1 2-2 0,-1 2-4 0,1-2-1 16,-2 4-1-16,-1 1-2 0,1 2 2 0,0 2 0 0,-1 0 3 15,-2 1 2-15,2 2 1 0,-1 2 3 0,-1 2 0 0,2-1 3 16,-2 3 4-16,0-1 4 0,1 3 5 0,-1-1 3 0,2 2 3 0,-2-2 1 16,0 1 0-16,2-2 1 0,0 2-1 0,-2-3-1 0,2 2 0 15,-1-3 0-15,1 1 2 0,1-3 0 0,-1-1 1 0,0 0 2 16,-1-2 0-16,2 1-1 0,-1-2 0 0,1-3-4 0,-1 0-3 0,4 0-5 16,0-3-5-16,-1-2-4 0,0 1-3 0,3-4-4 0,1 2-4 15,-1-4-4-15,2-1-6 0,-1-2-3 0,0 2-1 0,1-3-2 0,0 1 0 16,-1-2 3-16,0 2 2 0,0-3 7 0,0 2 4 0,-3 0 8 15,2 3 6-15,-1-1 9 0,-3 2 5 0,2 1 5 0,-1 1 4 0,-2 1 1 16,-1 1 1-16,1 3 0 0,-1-1-2 0,-1 2 0 0,-1 1 1 16,0 1 2-16,2 1 0 0,-2 2-1 0,0 0-1 0,0 2-5 15,0 1-1-15,2 1-2 0,-2 1-1 0,1 4 2 0,1-2-1 0,-2 2 3 16,1-3 2-16,1 3 1 0,-2 0-1 0,4 0-3 0,-2-2 0 0,0 2-3 16,1-2-1-16,0-1-1 0,0 0-2 0,0-2-2 0,2 0 1 15,-2 0-1-15,3-3-2 0,1 1-4 0,-1-2-5 0,-1-2-5 16,3-1-8-16,1-1-8 0,-1-1-7 0,2-1-8 0,-1-4-6 15,1 0-6-15,-1 0-3 0,2-4-3 0,0 1-3 0,-1-1-1 0,-1-1-1 16,1-1 3-16,-1-1 4 0,-2-1 8 0,0 4 8 0,0-2 12 16,-2-1 11-16,-1 2 13 0,0 2 14 0,-1 0 11 0,-1 1 10 0,2 2 8 15,-3 2 7-15,-1-2 4 0,0 2 1 0,0 0 2 0,0 5 2 16,0 0 1-16,0 0 1 0,-1 0-2 0,-1 4-5 0,0-1-6 0,0 2-6 16,2 2-6-16,-2 0-5 0,2 0-5 0,0 4-4 0,0-2-2 15,0 3 1-15,2-2-2 0,0 2 1 0,2-2-3 0,-1 0-2 0,0 1-3 16,0-3-2-16,2 1-3 0,0 1-2 0,0-3-3 0,2 0-4 15,-2-2-6-15,3 0-5 0,0-1-8 0,1-2-9 0,-1-1-10 16,0-1-12-16,3-3-11 0,-1 0-11 0,1 0-6 0,0-5-6 0,-2-1-4 16,3 1-4-16,-2-3-2 0,0-2-1 0,1-1-1 0,0 2 2 15,-3-5 3-15,0 0 3 0,-1-1 9 0,0-2 9 0,-2 0 8 16,0-2 9-16,-2 1 7 0,0-2 8 0,-3-3 8 0,0 1 8 0,0 1 13 16,0-2 16-16,-3 0 18 0,1-1 17 0,-1 2 20 0,0-1 20 0,-2 2 14 15,2 2 16-15,-3 1 14 0,3 3 13 0,0-1 8 0,-1 4 8 16,1 2 3-16,0-1-3 0,1 4-8 0,-1 2-14 0,1 2-15 15,1 1-16-15,1 1-14 0,0 4-13 0,-2 4-12 0,2-1-12 0,0 3-11 16,0 3-8-16,0 1-7 0,0 4-5 0,0 3-2 0,0 0 0 16,0 3 3-16,0 3 4 0,2 1 2 0,-2 2 3 0,1 1 2 0,1 3-1 15,-2-2 0-15,3 4-3 0,-1-2-3 0,0 0-5 0,-1 0-7 16,2 0-12-16,-1 0-12 0,0-3-15 0,-1 0-16 0,1-1-21 16,1-2-23-16,-1-2-23 0,-1-1-28 0,2-3-29 0,0-1-33 15,0-2-35-15,-1-4-43 0,3-1-46 0,-2-1-69 0,2-5-79 0,-2 0-50 16,3-4-34-16,0-3-13 0,-1-1-4 0</inkml:trace>
  <inkml:trace contextRef="#ctx0" brushRef="#br0" timeOffset="126954.6833">6085 14018 79 0,'-5'-12'619'0,"2"2"17"15,0 1 12-15,0 2-53 0,0-1-88 0,1 1-90 0,0 0-96 16,1 4-68-16,1-1-53 0,0-1-38 0,1 2-29 0,1 1-29 0,3-1-32 16,0-1-36-16,3 1-41 0,1 1-44 0,0-1-51 0,4 0-55 15,3 0-58-15,1-1-100 0,1 0-120 0,2 0-95 0,1-1-80 0,1-1-41 16,0 1-21-16,3-4-4 0</inkml:trace>
  <inkml:trace contextRef="#ctx0" brushRef="#br0" timeOffset="128611.4241">6831 13817 264 0,'0'-9'607'0,"0"2"10"16,0 2 6-16,2-3-87 0,-1 1-134 0,-1 3-91 0,2 0-75 15,1 1-48-15,0-1-36 0,-1 2-27 0,2 0-23 0,-2 1-21 0,1 1-20 16,2 0-18-16,-2 1-17 0,2 1-14 0,1 0-11 0,0 3-9 16,2 1-4-16,-1 0-2 0,-1 2 2 0,2 2 3 0,-2-1 4 0,-1 2 4 15,1-1 2-15,-1 2 3 0,-2 1 0 0,-1 2 2 0,1-3 0 16,-3 5 0-16,-3-2 2 0,1 0 0 0,-1 1 1 0,-2 0 0 0,2-1 0 15,-2-2 0-15,-1 1 1 0,-2-2 0 0,2 0 2 0,1-2 3 16,-1 2 4-16,-1-6 5 0,1 0 2 0,0-2 1 0,3 1-2 16,0-3-4-16,1-2-4 0,0-2-5 0,2-3-5 0,0 1-9 15,2-3-7-15,1-1-9 0,0-4-10 0,2 0-13 0,4-3-12 0,-1-2-10 16,2 1-10-16,2-1-6 0,0-2 0 0,0 0-1 0,2-1 2 0,1 0 4 16,0 3 2-16,0-1 5 0,0 3 8 0,-2-2 5 0,1 4 9 15,-1-1 7-15,-2 2 5 0,3 3 6 0,-4 0 6 0,-1 3 4 16,-1 1 4-16,0 2 7 0,0 1 6 0,-2 2 4 0,-1 2 5 0,1 2 5 15,-1 0 1-15,-2 2 4 0,2 3 2 0,-2 2 1 0,3-1 3 16,-4 4 3-16,1-1 1 0,0 1 2 0,1 0-2 0,-1 3-3 0,0 1-7 16,0-2-12-16,-1 0-14 0,2 0-17 0,-1-1-16 0,2 1-20 15,-2-1-20-15,4-2-20 0,-2-1-20 0,1-1-25 0,0-1-26 16,2-1-24-16,-1-4-23 0,2 0-18 0,0-2-15 0,-1-3-4 16,2 0 6-16,-1-3 12 0,2-2 17 0,-1-2 25 0,2 0 30 0,-4-3 33 15,2 0 37-15,1-2 38 0,-3 0 43 0,0-2 41 0,-2 2 38 0,3-3 36 16,-2 0 38-16,-2 4 28 0,-2-2 25 0,2-1 17 0,-2 0 14 15,0 4 6-15,-2-3 2 0,-1 3-5 0,0 1-6 0,-1 0-9 16,-2 1-13-16,1 3-14 0,1-2-14 0,-1 3-17 0,-1 1-19 0,0 0-17 16,-1 1-18-16,0 2-16 0,-1 0-15 0,0 2-13 0,-3 1-11 15,2 2-11-15,1 0-9 0,-3 0-6 0,1 2-4 0,-1 2-4 0,1-1-1 16,-1 1-1-16,1 0 1 0,0 2-2 0,1-1 2 0,-1 2-1 16,1 0 0-16,0 0-1 0,3-3-1 0,-2 2-1 0,3 0 1 15,-1-1-2-15,1 0-1 0,1-1-2 0,1 1-1 0,0-3-1 0,1-1-3 16,1 0 0-16,0 0-2 0,-1-2-2 0,3 1-3 0,-1-4-6 15,0 0-7-15,3-1-5 0,-1-1-6 0,1 0-4 0,1-4-3 0,-1 1-2 16,3-2-1-16,-2-2 0 0,-1 2 0 0,2-4 0 0,1 0 0 16,-2 1 2-16,-1-4 1 0,-1 0 5 0,0 1 5 0,-1-1 5 15,-1-2 6-15,0 1 4 0,-3 2 6 0,0-2 4 0,0 1 5 0,-1 1 4 16,-1 0 5-16,-1 0 1 0,-1 1 1 0,-1 1-1 0,2 2-2 16,-1 1 0-16,0 2-2 0,0 0 1 0,-1 0-1 0,1 3 1 0,-1 1-3 15,2 1-4-15,0 1-6 0,0 3-9 0,1 0-10 0,-1 0-8 16,3 1-9-16,0 1-7 0,0-1-10 0,3 3-10 0,0-1-10 0,1 1-12 15,2 1-13-15,3-2-11 0,-1 1-10 0,3 0-13 0,3-1-12 16,1-1-6-16,2 1-3 0,1 0 2 0,0-3 5 0,3 0 8 0,-2-1 10 16,3 1 12-16,0-3 13 0,-3 1 15 0,3-2 17 0,-1-2 17 15,-2 1 19-15,0-3 22 0,1 1 29 0,-4-1 23 0,1 0 18 16,0-3 17-16,-2 0 18 0,-2 0 14 0,1 0 12 0,-4-3 12 0,-1 1 13 16,0-1 11-16,-2 0 5 0,-1 2 7 0,-3-3 4 0,-1 2 0 15,0 1-1-15,-2-4-5 0,-2 5-6 0,0-3-8 0,-2 2-9 0,-3 1-9 16,2 1-9-16,-4 0-9 0,1 1-11 0,0 1-7 0,-4 1-9 15,1-1-11-15,-1 4-8 0,-2 0-8 0,0 2-7 0,-2 1-6 0,2 2-2 16,-3 1-2-16,2 0-2 0,0 3-2 0,0 1 0 0,1 1-4 16,1 1-1-16,-2 1-4 0,5-1-1 0,-1 2-1 0,2 1-2 15,-1 2-3-15,4 0 0 0,1-2 0 0,-1 1-2 0,4 1-2 0,-1-2-1 16,3 0-2-16,0-2-2 0,2 2-3 0,1-3 1 0,1 0-1 16,1 0-1-16,2-4 1 0,1 0-2 0,1-2-4 0,-1-4-2 0,1 2-5 15,1-4-6-15,2-2-5 0,1-1-5 0,1-3-4 0,1-3-3 16,0-1-4-16,-2-2-4 0,4-3-5 0,-2-2-4 0,0 1-4 0,0-4-3 15,-1-1-1-15,-1-2-2 0,-1 2 1 0,1-3 3 0,-4-2 6 16,2 1 6-16,-3-4 5 0,0 3 7 0,-3-1 5 0,0 0 5 0,1 0 12 16,-3 1 14-16,-1 1 11 0,-1 3 16 0,-1-1 14 0,0 3 14 15,-1 1 12-15,-1 1 11 0,0 4 4 0,-1 0 2 0,0 4-3 16,2-2 0-16,-1 5-4 0,-1 1-2 0,1 3-5 0,1 2-10 0,-1 2-10 16,-1 0-12-16,0 6-10 0,0 1-13 0,-1 4-10 0,1 0-8 15,0 4-4-15,2 3 1 0,-1 0 2 0,1 5 3 0,-1-1 3 0,2 1 1 16,0 4 2-16,2-2 3 0,-1 1 0 0,1 2 3 0,2-3-2 15,-1 4-3-15,1-1 0 0,0-3-1 0,1-1-3 0,-2 1-6 0,2-4-6 16,1 0-5-16,-1-1-7 0,0-4-8 0,0 0-6 0,-1-4-8 16,1-1-6-16,3-1-9 0,-3-3-7 0,1-3-6 0,-1-3-8 15,3-2-7-15,-1-2-5 0,1-1-2 0,2-2 0 0,-2-4 1 0,3-1 2 16,-3-2 0-16,3 0 1 0,-2-1 2 0,1-2 3 0,-2-1 5 16,1 0 5-16,-1-2 9 0,-1 2 9 0,-1-2 9 0,0 2 9 0,-3-3 10 15,2 3 11-15,-2 0 10 0,-1 1 11 0,-2-1 9 0,0 4 8 16,-2 0 7-16,1 2 7 0,-3 1 6 0,1 0 6 0,-3 2 4 0,0 2 3 15,-1 1 4-15,-1-1 0 0,-1 2-2 0,1 1-3 0,0 2-5 16,-2 2-3-16,-2 1-3 0,2 2-2 0,1-1-2 0,-2 1-1 16,0 3 0-16,0 1-2 0,0 0-2 0,3 1-2 0,0 3-3 0,-3-1-2 15,5 2-2-15,-1 1-2 0,2-1-2 0,2 0-3 0,-3 2-2 16,5 0 0-16,-1-1 0 0,2-1 0 0,2 3 0 0,-1-2 0 0,5-1-1 16,-1 1-2-16,1-2 0 0,1-1-6 0,1 1-7 0,4 0-10 15,-1-4-10-15,3-1-14 0,-1 0-15 0,3-2-20 0,0-3-18 16,1 0-24-16,1-2-25 0,2-1-29 0,-1-3-32 0,0 0-33 0,2 0-37 15,-2-5-31-15,3-1-32 0,-2 1-27 0,1-3-23 0,-4-1-38 16,2 0-47-16,-3 0-18 0</inkml:trace>
  <inkml:trace contextRef="#ctx0" brushRef="#br0" timeOffset="128961.4067">8409 13540 12 0,'-5'-6'678'16,"0"0"25"-16,0 0 17 0,-1 2 14 0,3-1-97 0,1 0-152 15,-1 2-102-15,3 1-72 0,-1-1-49 0,1 1-35 0,0 0-28 16,1 2-24-16,1 0-26 0,-1 0-24 0,3 2-25 0,-1 1-26 0,3 1-22 16,-1-1-21-16,1 4-15 0,0 0-7 0,1 1-5 0,2 2-3 15,1 1 0-15,-1-1 1 0,2 2 1 0,-1 2-1 0,1-3-3 16,1 3-4-16,0 0-8 0,0-1-13 0,-1 1-15 0,0 0-15 0,2-1-18 16,-2-2-20-16,0 2-20 0,2-1-22 0,-2 0-25 0,-1-2-27 15,2-1-30-15,-3 0-32 0,2-1-37 0,-3-2-40 0,2 0-49 0,1-1-53 16,-3-3-68-16,1 1-77 0,-1-3-37 0,1-2-16 0,-1-1-2 15</inkml:trace>
  <inkml:trace contextRef="#ctx0" brushRef="#br0" timeOffset="129327.523">8707 13491 604 0,'-8'-8'668'0,"-1"1"0"0,4-1-5 0,-1 2-103 0,-1 2-150 0,0 1-93 16,2 1-64-16,-3 2-43 0,3 2-32 0,-3 2-27 0,1 2-24 15,0 2-22-15,-1 0-20 0,0 4-15 0,-1 3-14 0,1-1-6 0,-2 4-4 16,1 0-4-16,-2 4-3 0,1 0-8 0,-2 0-8 0,-1 2-9 15,-1 1-7-15,1 1-11 0,0 1-12 0,-2-1-16 0,0 1-17 0,0-1-20 16,-1 0-20-16,0-1-20 0,2-1-20 0,-2-1-17 0,3-2-16 16,-1-2-17-16,3-2-15 0,0-2-17 0,3-4-20 0,2-2-15 0,1-3-15 15,3-3-4-15,-1-3 1 0,3-3 6 0,2-3 10 0,-1-3 11 16,3-2 15-16,-1-1 10 0,2-3 13 0,0-2 18 0,-1-2 20 16,2 2 33-16,-1-5 36 0,2 1 43 0,-3 0 46 0,1 0 41 0,1 0 37 15,-3 0 35-15,0 3 28 0,-1-2 27 0,1 3 23 0,-3 0 20 16,0 2 17-16,-1 4 13 0,-1-1 9 0,-1 2 1 0,0 1-4 15,-2 0-10-15,1 3-15 0,0 2-15 0,0-1-16 0,-1 2-17 0,0 2-17 16,2-1-16-16,-2 2-15 0,1 3-15 0,0-1-13 0,1 0-9 16,0 2-11-16,1 2-8 0,1-2-10 0,-1 0-4 0,2 3-5 0,2-2-3 15,-1 2-3-15,3-2-3 0,0 0-2 0,1 2-1 0,1-4 2 16,2 4-2-16,3-4-2 0,3 1-11 0,-1-1-15 0,6-3-26 0,0 0-28 16,3 0-39-16,3-3-43 0,2 0-60 0,3-1-67 0,2-4-119 15,1 1-141-15,2-3-90 0,0 1-65 0,1-6-32 0,0 2-16 0,2-2-2 16</inkml:trace>
  <inkml:trace contextRef="#ctx0" brushRef="#br0" timeOffset="130928.7536">9262 13418 137 0,'0'0'185'0,"-1"-2"-74"0,-1 0-49 0,2 2-37 15,0 0-21-15,0 0-17 0,0 0-8 0,0 0-6 0,0 0-9 16,0 0-10-16,0 0-7 0,0 0-5 0,0 0 2 0,0 0 7 0,0 0 13 15,0 0 18-15,0 0 24 0,0 0 25 0,0 0 28 0,0 0 25 16,0 0 23-16,0 0 19 0,0 0 18 0,0 0 17 0,0 0 12 0,0 0 13 16,0 0 4-16,0 0 3 0,0 0-4 0,0 0-8 0,0 0-10 15,0 0-12-15,0 0-15 0,2 0-16 0,-1 0-13 0,-1 0-14 0,2 2-11 16,-1-2-11-16,-1 0-9 0,2 0-10 0,-2 0-6 0,2 0-4 16,-1 0-6-16,-1 0-4 0,2 0-4 0,-2 0-2 0,1 0-4 0,2 0-1 15,-3 0-2-15,2 0-3 0,-2 0-1 0,1 0-3 0,-1 0-1 16,0 0-3-16,2 2-3 0,-2-2-2 0,0 0-2 0,0 0-4 15,0 0 0-15,0 0-4 0,0 0 0 0,0 0-2 0,0 0 0 16,0 0-2-16,0 0 0 0,0 0-1 0,0 0-1 0,0 0 1 0,0 0-1 16,0 0 1-16,0 0 0 0,0 0 1 0,0 0 1 0,0 0 0 0,0 0 4 15,0 0-1-15,0 0 2 0,0 0 2 0,0 0 1 0,0 0 3 16,0 0 3-16,0 0 1 0,0 0 2 0,0 0 0 0,0 0 2 16,0 0 0-16,0 0 0 0,0 0 0 0,0 0-1 0,0 0-1 0,0 0 0 15,0 0-1-15,0 0-2 0,0 0-2 0,0 0-1 0,0 0-2 16,0 0-2-16,0 0 0 0,0 0-1 0,0 0 0 0,0 0-2 15,0 0 0-15,0 0-1 0,0 0 1 0,2 0-1 0,-2 0 0 0,0 0-1 16,1 0-1-16,-1 0 0 0,2 0-3 0,-1 3 0 0,-1-3-4 16,0 0-3-16,2 0-5 0,-2 2-2 0,2-2-4 0,-1 2 0 15,-1-1-2-15,2-1 1 0,-1 2 0 0,-1 0 1 0,2 1-1 0,0-1 2 16,-1 1 1-16,1 1 0 0,2 0 2 0,-4 0 5 0,3 2 4 0,-3 0 3 16,2 0 2-16,-2 2 0 0,2-1 2 0,-1 1 0 0,-1 2-1 15,2-3-1-15,-2 5 2 0,0-4 0 0,0 1 2 0,0 0 1 16,-2 0 0-16,2 0 0 0,-1 0 0 0,-1-2 1 0,0 0 3 0,-1 1 2 15,2-5 1-15,-4 4 4 0,2-3 4 0,1 1 4 0,-1-3 4 16,0 2 3-16,0-1 3 0,0-2 4 0,-1 1 2 0,1-2 1 16,-1 0 2-16,2-2 1 0,1 1 0 0,-1-2-1 0,0-2 1 0,-1 2-2 15,3-3-2-15,-1 0-3 0,1-1-6 0,1-3-8 0,1 2-8 16,1-3-6-16,0-1-8 0,3 0-2 0,2-1-4 0,0-1-4 0,0 2 0 16,3-3-3-16,0 2-1 0,3-1-2 0,-1 2-3 0,0 2-1 15,2-2 1-15,-2 1 2 0,1 1 6 0,1 1 4 0,-1 1 2 0,-3 2 2 16,3 2 3-16,-3-1-1 0,0 3 3 0,0 0 2 0,-3 1 3 15,2 2 4-15,-1 1 3 0,-1 1 2 0,0 2 3 0,0 1 0 0,0 1 1 16,-2 4 0-16,-1 0-2 0,0 2 2 0,0-1 0 0,-1 3 1 16,1 0 1-16,-2 0 0 0,0 3-1 0,0-2-5 0,-1 0-8 0,1 0-11 15,-1 1-13-15,-1 0-16 0,1-3-18 0,1 1-21 0,0-1-24 16,-1-2-31-16,2 0-33 0,1-4-39 0,-2 2-42 0,2-3-49 0,0-1-56 16,3 0-71-16,-1-3-78 0,0-2-38 0,1-1-21 0</inkml:trace>
  <inkml:trace contextRef="#ctx0" brushRef="#br0" timeOffset="131460.9305">9804 13433 86 0,'0'-10'559'16,"0"1"6"-16,-1 0-62 0,-1 3-95 0,2 0-75 0,-2 2-66 15,-1-1-50-15,2 2-39 0,-1 2-29 0,0 1-21 0,-2 0-22 0,4 0-17 16,-3 1-17-16,3 2-18 0,-2 2-15 0,1-1-15 0,-1 2-9 16,2 0-8-16,-2 0-5 0,1 4-1 0,1-3-2 0,0 0-4 0,0 1-1 15,1-1-2-15,1-1 0 0,0 2 0 0,-1-2 0 0,1 0-1 16,1-2-1-16,1 2-1 0,-2-3-5 0,3-1-3 0,-2 3-4 0,2-5-4 15,1 0 0-15,1 0 2 0,0 0-1 0,-2-5 0 0,2 2 0 16,-1-2 0-16,1 1 0 0,0-2 1 0,-1-2 3 0,-1 1 2 16,0-3 4-16,-2 2 4 0,0-2 4 0,0 1 4 0,-1-3 9 15,-2 2 7-15,-2 1 6 0,-1-1 7 0,2 1 2 0,-2 0 2 0,-1 2 3 16,-2 0 0-16,1 2 3 0,-3-2 2 0,-1 4 4 0,1 0 3 16,0 2 2-16,-3 1 1 0,0 0-3 0,1 1-7 0,0 3-4 0,0 1-5 15,-1 2-3-15,0 0-3 0,3 2-2 0,0 0-1 0,1 1-4 16,-2 2-5-16,4 0-3 0,2 1-4 0,0 2-3 0,3-2-2 0,0 2 0 15,0 0 0-15,3-2 3 0,0 3 1 0,1-1 1 0,2-2 2 16,0 0-1-16,2-1 1 0,0 1-3 0,0-1-4 0,4 0-8 0,-2-4-9 16,2 1-14-16,1-1-14 0,0-2-17 0,1-2-20 0,-1-1-18 15,3 0-20-15,-2-3-19 0,0-2-20 0,2 1-14 0,-2-3-9 0,0-1-6 16,2-3-5-16,-3 1-2 0,-1-2-2 0,-1-1 6 0,1-2 8 16,-2 0 14-16,-2-2 16 0,-1-1 20 0,-1 0 22 0,-1 1 30 0,1-3 34 15,-3 0 31-15,0-1 30 0,-1 4 32 0,0-3 31 0,-1 0 31 0,-1 0 29 16,0 4 26-16,-1 2 23 0,-1-1 20 0,2 0 17 0,-2 2 7 15,1 3 4-15,1 1-6 0,-2 0-10 0,2 1-18 0,0 1-22 0,0 1-24 16,0 1-25-16,0 0-21 0,0 2-18 0,2 2-18 0,1 0-19 16,0 1-13-16,1 1-16 0,0 1-10 0,0 1-7 0,1 0-4 15,2 1-3-15,-1 3 1 0,2 0 4 0,1-1 3 0,-2 1 2 0,1 1-4 16,2 1-5-16,0-2-10 0,0 3-12 0,-2-3-17 0,3 0-20 16,-2 0-21-16,1 1-25 0,1-2-29 0,-2 0-31 0,0-2-34 0,1 0-36 15,0 0-43-15,-2-2-47 0,0-3-73 0,1 1-86 0,-1-1-42 16,0-2-19-16</inkml:trace>
  <inkml:trace contextRef="#ctx0" brushRef="#br0" timeOffset="131621.7853">10277 13283 241 0,'-8'-7'599'0,"3"4"3"0,-3-2-4 0,3 5-85 16,-4-2-129-16,3 2-88 0,-1 2-69 0,-1 1-44 0,-1 1-30 16,1 1-23-16,0 2-21 0,0 2-20 0,-1 1-19 0,1 0-16 15,-2 4-15-15,1 2-11 0,1-2-10 0,0 3-7 0,0-1-5 0,-1 2-9 16,1 1-11-16,0-1-12 0,1 0-14 0,0 2-18 0,1-1-16 15,-1-1-22-15,2 0-21 0,0-1-23 0,1-2-26 0,1-1-30 0,1-3-36 16,1 0-48-16,1-2-53 0,1-1-78 0,3-4-90 0,1-1-45 16,0-3-27-16</inkml:trace>
  <inkml:trace contextRef="#ctx0" brushRef="#br0" timeOffset="131849.0775">10353 13029 187 0,'-2'-6'608'0,"-1"1"5"0,1 2 6 16,-1 0-69-16,2 0-105 0,1 3-98 0,-2 2-96 0,0 1-59 16,1-1-41-16,-2 5-25 0,1 0-19 0,2 2-16 0,-1 3-15 0,-1 0-10 15,2 2-11-15,0 0-8 0,0 4-5 0,0 1-6 0,3 0-6 16,-1 0-6-16,2 4-6 0,0 0-4 0,0-2-2 0,1 1-3 0,0 3-2 16,1-3-2-16,2 2-5 0,-2-2-8 0,-1 1-9 0,2-1-13 15,-1 1-17-15,2-2-21 0,-4-2-22 0,1 1-29 0,0 0-33 0,-2-4-43 16,1-1-45-16,-1-1-78 0,1-1-89 0,-2-1-86 0,-1-2-82 15,1-3-40-15,-1-2-21 0,1 0-1 0</inkml:trace>
  <inkml:trace contextRef="#ctx0" brushRef="#br0" timeOffset="131993.5768">10334 13309 346 0,'-6'-6'668'0,"1"0"11"0,0 2 4 15,3-1 3-15,-1 0-121 0,3 2-182 0,0-1-114 0,2-1-80 16,1 2-48-16,0-1-34 0,4 1-33 0,-1 0-30 0,5 1-44 0,0 1-51 15,5 0-60-15,0-2-68 0,4 0-90 0,2 0-100 0,2-1-106 16,3 3-106-16,0-3-55 0,1-1-28 0,1 1-14 0,1-2-6 0</inkml:trace>
  <inkml:trace contextRef="#ctx0" brushRef="#br0" timeOffset="132582.5549">10863 13073 491 0,'-3'-3'589'16,"1"0"7"-16,-1-1-61 0,2 1-95 0,-2 1-103 0,3 2-108 0,0 0-62 15,0 0-41-15,0 0-24 0,0 0-14 0,0 0-14 0,0 4-12 16,0-3-14-16,0 4-15 0,0-2-11 0,0 1-8 0,0 1-4 15,3-2-1-15,-2 1 6 0,-1-1 8 0,2 2 12 0,-1-2 11 0,-1 0 14 16,2-3 12-16,-2 3 12 0,2-2 12 0,-1-1 4 0,2-1 2 16,-1-2 2-16,1 1-2 0,2-2-1 0,0-1-3 0,1-1-7 15,0-1-7-15,-1-2-12 0,3-1-13 0,0 0-13 0,-2-2-15 0,2 2-18 16,0-2-18-16,-3 1-19 0,2 1-16 0,-2 1-22 0,0 0-25 0,-2 2-25 16,-1 0-26-16,-2 4-23 0,0 0-23 0,0 3-29 0,-2 0-30 15,1 3-42-15,-2 3-50 0,-1 1-79 0,-1 2-95 0,1 4-58 16,-4 0-38-16,3 2-11 0,-1 2 4 0</inkml:trace>
  <inkml:trace contextRef="#ctx0" brushRef="#br0" timeOffset="132793.2982">10905 13350 339 0,'1'-4'635'0,"2"1"11"16,2-2-24-16,-2 0-41 0,0 2-112 0,2 2-147 0,1-2-90 15,-1 0-60-15,4 1-37 0,-2 1-25 0,1 1-20 0,1 0-18 0,2 1-18 16,0 2-18-16,3 2-13 0,-1-1-12 0,0 2-6 0,1 1-4 15,-1 0-2-15,-1 2 1 0,0 1 1 0,-3 2 1 0,0 0 0 0,-1 1 0 16,-3 4 1-16,-2-1 1 0,-3 0 3 0,-3 2 4 0,-2-1 2 16,-6 3-1-16,-3 0-6 0,-2 1-12 0,-8 0-23 0,-1 0-31 0,-8-1-50 15,-2 3-61-15,-6 0-132 0,-5-1-165 0,-3 0-92 0,-6 2-58 16,-1-2-33-16,-5-1-22 0,-5 2-12 0</inkml:trace>
  <inkml:trace contextRef="#ctx0" brushRef="#br0" timeOffset="135226.954">9197 13923 38 0,'0'0'61'0,"0"0"-3"0,2-2 1 16,-2 1-3-16,2 1-3 0,-1 0-6 0,2 0-7 0,-1 0-5 0,-2 0-5 15,0 0-1-15,3 0 3 0,-3 0 3 0,0 0 2 0,0 0 5 16,0 0 4-16,0 1 5 0,0-1 5 0,0 0 6 0,0 0 7 0,0 0 7 16,0 0 10-16,0 0 5 0,0 0 7 0,0 0-1 0,0 0-2 15,0 2-5-15,0-2-5 0,0 0-4 0,-1 0-4 0,1 0-7 16,0 0-6-16,0 0-7 0,0 0-6 0,0 0-8 0,0 0-10 0,0 0-5 15,0 0-6-15,0 0-4 0,0 1-4 0,1 1-1 0,-1-2-3 16,0 0 0-16,2 1-1 0,-2-1 1 0,0 0 1 0,2 2 4 16,-2-2 3-16,0 0 3 0,0 0 3 0,0 0 3 0,2 0 5 0,-2 0 1 15,2 0 4-15,-1 0 5 0,1 0 4 0,0 0 7 0,-1 0 8 16,2 0 5-16,1 0 5 0,2 0 3 0,1 0 2 0,0 0-1 16,3-2 0-16,1 1-1 0,6-2-4 0,0 0-2 0,4-1-4 0,3 2-5 15,2-3-8-15,3 1-7 0,4-1-10 0,2-3-9 0,1 1-10 0,5 0-8 16,-1 0-8-16,1-3-5 0,5 3-5 0,-2-2-1 0,3 0 1 15,0 0 0-15,1 2 2 0,-2-1 0 0,2-1 0 0,-1 2-2 16,-1-1-3-16,-1 0-2 0,0 1-3 0,-1-1 0 0,-3 1-1 0,-1 1 2 16,-2-1 3-16,-2 0-1 0,0 2-3 0,-4 0 0 0,0 0-2 15,-4 0 1-15,-1 1 0 0,-5 1 3 0,2-2 5 0,-5 3 4 16,-3-1 7-16,-1 0 3 0,-2 0 4 0,-2 1 0 0,-3 0 2 0,0 1-1 16,-3-2-3-16,-2 3-6 0,0-1-8 0,-2-1-14 0,-2 2-15 0,-2-1-21 15,0-1-21-15,-2 2-29 0,0-1-34 0,-3 1-49 0,0 0-59 16,-3 1-88-16,2-1-103 0,-3 2-58 0,-1-1-36 0,0 2-12 15</inkml:trace>
  <inkml:trace contextRef="#ctx0" brushRef="#br0" timeOffset="135962.4713">9300 13991 84 0,'0'0'146'15,"0"0"-20"-15,0 0-14 0,0 0-4 0,0 0 1 0,2-1-1 16,2 1-3-16,-1 0-6 0,-1-1-10 0,3-1-11 0,0 2-13 0,1-1-9 16,3-1-7-16,-1 1-9 0,2-1-6 0,4-1-9 0,2 0-11 15,1 0-8-15,4-1-9 0,3-1-7 0,2 0-5 0,3-2-3 16,2 2-1-16,1-3-6 0,3 0-6 0,3 1-13 0,1-2-14 0,1 0-11 15,1 1-14-15,1-1-5 0,1 1-7 0,1-1-1 0,-1-3 2 0,1 4-1 16,-1-2 1-16,0 2 1 0,1 0 3 0,0-2 7 16,-1 0 11-16,-2 1 18 0,-1 1 21 0,-1-1 20 0,-1 0 26 0,-5 1 20 15,2-1 24-15,-5 1 15 0,-1 0 13 0,-3 1 13 0,0-2 12 0,-6 2 8 16,-1-1 7-16,0 3 4 0,-5-1 2 0,-1 0-3 0,-2 1-4 16,-3 1-9-16,0-1-12 0,-2 2-19 0,0-1-28 0,-2 1-36 15,-1 1-42-15,0 1-47 0,-3 1-49 0,0 0-61 0,0 0-66 0,0 0-66 16,0 0-62-16</inkml:trace>
  <inkml:trace contextRef="#ctx0" brushRef="#br0" timeOffset="137177.9664">8423 13788 104 0,'0'-2'153'16,"0"2"-25"-16,0 0-17 0,0 0-9 0,0 0-3 0,0 0 1 15,0 0 4-15,0 0-1 0,0 0-2 0,0 0-2 0,0 0-3 0,0 0-1 16,0 0-1-16,0 0 2 0,0 0-1 0,0 0 3 0,0 0 1 0,0 0 0 15,0 0 1-15,0 0-2 0,0 0-3 0,0 0-3 0,0 0-4 16,0 0-4-16,0 0-3 0,0 0-3 0,0 0-4 0,0 0-3 16,0 0-3-16,0 0-2 0,0 0-4 0,0 0-4 0,0 0-3 0,0 0-4 15,0 0-5-15,0 0-3 0,0 0-4 0,4 0-3 0,-2 0-3 16,0 0-4-16,-1 0-4 0,1-2-5 0,-1 1-5 0,3 1-6 16,-1-2-6-16,0 2-5 0,0-1-4 0,2 0-4 0,3-2-2 0,-2 1-5 15,2-1-4-15,4 0-3 0,0 0-3 0,-1-1-4 0,6-1-4 16,-4 2-3-16,4 0-2 0,-1-2-2 0,3-2-1 0,-2 2 1 0,2 2 1 15,-1-2 1-15,-1 1-1 0,2-3 1 0,-2 2-1 0,-1 2 2 0,1-1-1 16,-4 0 3-16,1 1 3 0,-2-2 3 0,-3 2 3 0,2 0 0 16,-3 0 0-16,-2 2-4 0,-1-2-5 0,0 1-7 0,-3 0-5 15,0 1-12-15,-2 1-11 0,-2 0-15 0,0-1-13 0,-1 1-14 16,-2 0-13-16,0 1-16 0,0-1-19 0,-5 1-21 0,2 3-24 0,-2-1-22 16,0-2-26-16,0 4-53 0,-2-1-69 0</inkml:trace>
  <inkml:trace contextRef="#ctx0" brushRef="#br0" timeOffset="137634.7477">8532 13596 82 0,'-2'-3'94'0,"1"0"7"0,-1 0 9 16,-1-1 5-16,3 1 6 0,-2 3 0 0,2-4 4 0,-1 3 5 0,1-1-2 15,0 0-2-15,0-3-2 0,0 5-1 0,0-2 1 0,0-1 0 16,0 1-5-16,1 1-6 0,-1-2-5 0,2 2-4 0,-2 1-4 15,3-2-4-15,-3 2-6 0,0 0-8 0,0 0-3 0,0 0-4 0,0 0-5 16,0 0-6-16,0 0-7 0,0 0-6 0,0 0-10 0,0 0-11 16,0 0-11-16,2 2-12 0,-1-2-11 0,-1 1-7 0,2 0-6 0,-2 1-3 15,2 1-2-15,-1 0-2 0,2 1 0 0,-1 1 1 0,1 0 1 16,1 0 2-16,-2 4 4 0,3-3 6 0,-2 2 7 0,2 2 7 0,1 0 6 16,1 0 6-16,0 2 2 0,0 2 1 0,-1-3 3 0,2 3 0 15,1 0 2-15,1-1-1 0,-2 1 0 0,3 0-1 0,-2-1-1 16,1-2-4-16,-1 3-4 0,-1-3-3 0,0 1-5 0,-1-2-8 0,0 2-7 15,1-6-9-15,-3 3-10 0,0-3-14 0,0 0-13 0,-2-2-17 16,1 1-16-16,-1-2-17 0,-1-1-19 0,1 0-22 0,-3-2-39 16,0 0-43-16,0 0-55 0,0 0-59 0,0-2-51 0,0-3-45 0,0 0-27 15</inkml:trace>
  <inkml:trace contextRef="#ctx0" brushRef="#br0" timeOffset="137931.9537">8723 13525 167 0,'0'-2'485'0,"-1"1"-78"0,-1 0-113 0,2 1-74 0,0 0-53 0,0 0-35 16,0 0-27-16,0 0-18 0,0 0-17 0,0 1-14 0,-1-1-13 16,-1 1-10-16,0 3-6 0,-1 0-3 0,1-1-4 0,-1 3-1 15,-2 0 2-15,1 2 2 0,-1-1 7 0,-1 3 3 0,1-1 8 0,-1 3 5 16,-1-2 5-16,1 2 0 0,-2 0-1 0,0 1-3 0,2 1-3 15,-2 0-2-15,0-1-3 0,0 0-2 0,-2 2-2 0,3-2-4 0,-1 1-1 16,2 1-2-16,-1-3-3 0,-2 0-2 0,3 0-1 0,-1 0-2 16,2-2-1-16,0 2-3 0,-2-4-4 0,2 1-9 0,2-1-12 0,-2-2-12 15,0-1-15-15,2 0-16 0,1 0-15 0,-2 0-19 0,1-1-16 16,0-1-20-16,0-1-19 0,1-2-22 0,0 3-23 0,-1-3-31 0,3 0-36 16,0 0-38-16,-3 0-35 0,0-3-43 0,-1 3-43 0</inkml:trace>
  <inkml:trace contextRef="#ctx0" brushRef="#br0" timeOffset="138160.8692">8435 13728 81 0,'-3'-5'429'0,"0"3"-39"0,1-3-60 0,-2 0-36 15,1 2-27-15,0 1-19 0,-1 0-12 0,3-1-12 0,-1 1-12 16,-1 1-16-16,1-1-19 0,2 1-16 0,-1 1-18 0,1 0-16 16,0 0-14-16,0 0-17 0,0 0-13 0,0 0-15 0,0 0-12 0,0 0-12 15,1 0-12-15,-1 0-11 0,2 0-11 0,1 0-9 0,0 0-10 16,-1 0-3-16,3 0-1 0,-2 0-1 0,3 0 2 0,0 0 0 15,2 0 3-15,2 0 2 0,1 0-1 0,0 0 1 0,5 0-1 0,-2-2 0 16,3 0-2-16,3 1-3 0,0 0-7 0,2-2-7 0,-1 0-10 0,2 0-13 16,-1-2-16-16,2 2-17 0,-3-1-20 0,1-1-23 0,0 2-22 15,-2-2-29-15,-4 3-36 0,0-1-28 0,0-1-23 0,-4 4-26 0,-2-3-27 16,-2 3-64-16,-2 0-82 0,-4 3-44 0</inkml:trace>
  <inkml:trace contextRef="#ctx0" brushRef="#br0" timeOffset="138527.2287">8557 13531 13 0,'-2'-1'371'16,"1"-2"-94"-16,-1 1-63 0,2 0-48 0,-1 1-22 0,1 1-10 15,0 0-6-15,0 0-3 0,0 0-9 0,0 0-11 0,0 0-12 16,0 0-12-16,0 0-12 0,0 0-12 0,0 0-8 0,0 0-10 0,0 1-3 16,-2 3-1-16,2-1-1 0,-2 0-2 0,1 1 0 0,-2 2 0 15,0 2 1-15,0 0 1 0,-2 4 1 0,2-3 2 0,-4 3 3 0,2 1 4 16,-2 2 4-16,2-1 6 0,-3 3-1 0,2 2-3 0,-2-2-4 15,-2 1-3-15,2 2-7 0,0 0-10 0,-1 0-14 0,1-1-18 0,-1 2-18 16,-2 1-24-16,4-3-27 0,-1 1-32 0,0 1-39 0,-1-3-43 16,1-2-53-16,3-1-55 0,-1 0-69 0,1-1-75 0,-1-2-44 15,3-3-29-15</inkml:trace>
  <inkml:trace contextRef="#ctx0" brushRef="#br0" timeOffset="138810.1022">8388 13612 177 0,'0'-3'517'0,"0"0"-58"0,0 2-89 15,0-1-74-15,0 1-69 0,0 1-39 0,0-2-26 0,0 2-18 0,0 0-15 16,0 0-15-16,0 0-20 0,0 0-19 0,0 0-20 0,0 0-17 15,0 0-12-15,2 0-12 0,2 2-9 0,-1-2-7 0,-1 3-6 16,3-2-2-16,-2 2-2 0,3 0 1 0,-1 1 1 0,4 3 1 0,-1-1 2 16,2-1 5-16,1 2 5 0,0 3 5 0,2 1 5 0,2-1 0 15,-2-1 2-15,3 3-7 0,0 1-12 0,1-1-10 0,-1 3-12 0,1-1-19 16,-2 0-20-16,2 1-31 0,0-2-36 0,-4 3-34 0,4-1-34 16,-4-4-50-16,0 3-56 0,2-1-71 0,-5 0-80 0,2-4-40 15</inkml:trace>
  <inkml:trace contextRef="#ctx0" brushRef="#br0" timeOffset="139044.7054">8739 13558 400 0,'0'-3'536'0,"-2"2"-37"0,2-2-93 0,-1 3-121 0,-1-2-77 16,2 2-53-16,-2 0-33 0,1 2-27 0,-2-1-16 0,-2 2-15 16,2 0-14-16,-2 3-17 0,-1 1-10 0,-2 0-10 0,-1 3-13 15,-1 0-15-15,2 1-18 0,-3 3-18 0,-2-1-31 0,2 2-38 16,0 1-47-16,0-2-49 0,-3 3-87 0,3 1-108 0,1-1-63 0,-4 0-41 16,5-2-21-16</inkml:trace>
  <inkml:trace contextRef="#ctx0" brushRef="#br0" timeOffset="144742.9037">4201 14088 99 0,'0'-7'144'0,"0"2"3"0,0-1 4 16,0 1 3-16,0-1 2 0,0 0-2 0,0 0-4 0,0 2 0 0,0-1 0 16,0 0-1-16,0 0-3 0,0 0-3 0,0 3-2 0,0-3-4 15,0 0-3-15,0 2-5 0,0 0-4 0,0 0-7 0,0 2-7 0,0-2-5 16,0 3-7-16,0 0-8 0,0 0-9 0,0 0-8 0,0 0-10 0,0 0-10 16,0 0-9-16,0 0-12 0,0 0-8 0,0 0-10 0,-1 1-11 15,-1 1-5-15,2 1-4 0,-2-1-2 0,2 1-1 0,-1 2-1 0,-1 2 1 16,-1 0 1-16,1 2 2 0,1 1 1 0,-3 2 4 0,1 3 4 15,0 2 2-15,1 0 5 0,-4 2 3 0,3 2 3 0,-2 1 1 0,2 3 1 16,-2-2 0-16,2 4-1 0,0-2 0 0,1 3-2 0,-2 0-1 0,1 1-3 16,0-1-2-16,1 2-1 0,-1-2-3 0,1 4-2 0,-1 0 1 15,3-3-2-15,-2 4 1 0,2-4-2 0,0 3 1 0,2-2-1 0,-2 0 2 16,2-1 0-16,1-1 2 0,0-2 1 0,0 0 2 0,0 0 2 0,3-4 4 16,-1 1 0-16,0-4 1 0,0 1 0 0,1-1 0 0,3-4-1 0,-1 0 0 15,0 0 0-15,2-2-1 0,1-2 2 0,0-1 1 0,3 1-1 0,-1-2-3 16,1-3-4-16,2 1-6 0,3 0-10 0,0-4-14 0,1 0-18 15,4 0-21-15,1-3-30 0,1 0-35 0,2-2-46 0,2-1-51 0,0-1-82 16,2-1-95-16,0-2-75 0,-1-1-66 0,1 1-32 0,1-3-16 0</inkml:trace>
  <inkml:trace contextRef="#ctx0" brushRef="#br0" timeOffset="146327.175">4063 14086 7 0,'-3'-3'434'15,"-2"1"-55"-15,1 1-80 0,1 0-72 0,0-2-67 0,1 1-39 16,0 1-20-16,-1-2-11 0,1 1-6 0,1 0-4 0,1 1-5 0,0-2-8 16,1 2-10-16,1-1-9 0,1-1-9 0,-1 2-10 0,0-2-9 0,1 1-9 15,0-1-8-15,3 1-9 0,-1-3-5 0,1 2-6 0,1-1-5 16,2-1 0-16,0 0 1 0,1 0-1 0,4 1 2 0,-1-2 2 0,2 2 4 15,1-2 5-15,3-1 3 0,1 2 3 0,1-1 5 0,3-2 0 16,1 3 2-16,2-4 1 0,3 2 0 0,3-3 1 0,-1 2-1 16,3 1-1-16,3-4-1 0,0 2-1 0,4-1-5 0,1-1 1 0,1-1-2 15,2 0-1-15,3 2-1 0,-1-4 0 0,2 2-1 0,2 0 1 16,1-1 2-16,2-1-1 0,0 1 2 0,0-1 1 0,2 1-1 0,0 0 2 16,2-4 2-16,-2 5 1 0,1-3 0 0,-1-1 1 0,0 3-1 15,2-1 1-15,-3-2-2 0,-2 2 1 0,0 0-1 0,1 0 1 0,-3-1 2 16,0 0 3-16,-1 2 6 0,-2-1 5 0,0 3 6 0,-1-1 4 15,-1 0 2-15,-3-1 2 0,0 3 0 0,-1 1 2 0,-3 0 1 16,2 0 0-16,-4 1 0 0,0 0 0 0,-3 3 1 0,1-2-5 0,-3 2-4 16,-1 0-4-16,-2 1-4 0,-2 1-4 0,1-2-2 0,-3 2-2 15,-1 0-2-15,0 2-1 0,-3-1-2 0,2 1-1 0,-5-1-1 16,3 2-1-16,-2-1 0 0,-2-1 0 0,2 2-1 0,-4 0 0 0,2 0-1 16,-1 0 1-16,-3 0 0 0,3 0-1 0,-2 0 0 0,0 0 1 0,0 0-1 15,0 0 0-15,-2-1 0 0,2 1-2 0,-1 0 1 0,-1-2 0 16,2 2-1-16,-2-1 0 0,1 1 0 0,0-2-1 0,2 0-1 15,-3 2 0-15,4-1-1 0,-4 1-2 0,2-1-1 0,0 1-1 0,0-1 0 16,0 1 1-16,0-2-2 0,0 2-2 0,-1-1 1 0,2 1-2 16,-2 0 0-16,0 0-1 0,3-2 1 0,-2 2-1 0,2 0 1 0,-1-2 1 15,0 2 1-15,-2 0 0 0,3-1 2 0,-2 1 1 0,2-2 1 16,-1 0 3-16,0 2 3 0,0 0 1 0,-1-3 1 0,0 3 2 16,2 0 0-16,-1-2 2 0,-2 2 1 0,2-2 0 0,-2 2 2 0,1-1-1 15,0-1 0-15,-2 0 0 0,1 2 0 0,0-3-1 0,0 3-1 16,-1-2 0-16,-2 0 0 0,3 2-1 0,-1-1 2 0,-2-1-1 15,2 0-1-15,-1 1 0 0,-2 1-1 0,-1-2 1 0,4 1 0 0,-4 1 0 16,1-1-1-16,2 1 1 0,-2-3 1 0,1 3-2 0,0 0 1 0,-1-2-1 16,-1 1-1-16,4 1 1 0,-4-2-2 0,1 2 0 0,2 0 1 15,-2 0-1-15,1 0-1 0,0 0 0 0,-1 0 0 0,1 0 0 16,0 0 0-16,-2 0-1 0,-1 0 0 0,3 0 0 0,-1 0 0 0,-1 0 0 16,0 0 0-16,-1 0 0 0,2 0 2 0,-1 0-1 0,-1 0 0 15,0 0 0-15,0 0 0 0,1 0 0 0,0 0 1 0,-1 0 1 16,0 0-1-16,1 0 0 0,0 0-1 0,1 0 0 0,-1 0 1 0,1 0-1 15,-2 0-2-15,4 0 1 0,-2 0-2 0,-2 0 1 0,3 0 0 16,-2 0 0-16,1 2 0 0,-1-2 0 0,-1 0 2 0,0 1 1 16,0 1 2-16,3-2 0 0,-5 0 2 0,2 3 0 0,-3-3 2 0,3 1 1 15,-4-1 0-15,1 1 1 0,0 1 1 0,0-2 0 0,-2 1 0 0,0 1-1 16,2-2 0-16,-2 2 0 0,-2-1-1 0,1 1 0 0,1 0 0 16,-1 1-1-16,0-3 0 0,-1 4-1 0,2-1 1 0,-3-1-1 15,2 3-2-15,1 0 1 0,-3 0-2 0,2 0 0 0,2 1-2 0,-2 0 0 16,-1 0-2-16,1 2-1 0,-2-1 0 0,3 3 0 0,-3-2 0 15,3-1-2-15,-3 3 0 0,2-1 0 0,1 1-2 0,-3-1 1 0,3 1-1 16,-3 0 1-16,2 2 0 0,0-2 3 0,-1 2 1 0,-1 0 2 16,2-1 1-16,-2 2 0 0,1-1 2 0,1 2 0 0,-2-3 2 0,3 3 1 15,-2 0 0-15,-1-1 2 0,2 1 1 0,-2 0 1 0,2-1 1 16,-1 2-1-16,-1-2-1 0,0 2 0 0,0 0-1 0,0-1 0 16,0 0-1-16,0 0 0 0,0-1 0 0,0 2-1 0,0-2 1 0,0 0-1 15,0 1-1-15,2-3 0 0,-1 3-1 0,-1-2-1 0,2 0 0 16,0-1-1-16,-2 1 0 0,1-1-2 0,-1-1 1 0,2 2 0 15,-1-2 0-15,-1 2-1 0,0-3 1 0,2 2 0 0,-2-2 0 0,2 1 1 16,-1-1-1-16,-1 1 0 0,2 0 2 0,-2-1-1 0,2-2 2 16,-1 2 0-16,-1 0-2 0,3 0 1 0,-2 1-1 0,-1-3 0 0,2 0-1 15,-2 1 0-15,2-1-2 0,-1 1 2 0,-1-1-1 0,2 1-1 16,-1-2-2-16,-1 1 1 0,0-2 0 0,0 4 0 0,0-4 1 0,0 2-1 16,0-2-1-16,0 0 2 0,0 1 0 0,0 0 0 0,0 0 2 15,-1-1 0-15,-1 1-1 0,2-1 2 0,-1 2 0 0,-1-2 1 16,2 2-2-16,-2-2 0 0,2 0 2 0,-1 0-1 0,-2 0 1 0,0 0 0 15,1 0 0-15,1-1-1 0,-1 1 1 0,0-1-1 0,-1 1 1 16,-2-2-1-16,2 1 1 0,0 0-1 0,-3 1 2 0,1-3 0 0,0 5-1 16,-1-2 1-16,0 0 0 0,-5-1-1 0,4 1 0 0,-2 0 0 15,-1 0 1-15,-2-1 0 0,-1 1-1 0,-1-1 0 0,1 1-1 0,-4 1 0 16,2-2 0-16,-2 2 2 0,0-1 0 0,-2 2 2 0,-3-2 1 16,3 0 1-16,-5 2 1 0,2-2 0 0,-2 2 1 0,0-3 2 15,-3 2 0-15,2 0 2 0,-3 2 1 0,-1-2 0 0,-1 1 0 0,0-1-2 16,0 2 0-16,0-3-1 0,-3 4-2 0,1-4-1 0,-1 3-2 15,2-2 0-15,-3 0 1 0,1 1 2 0,-3 1-1 0,3-1 1 16,-2 2 1-16,0-2-1 0,-1 1 0 0,-1-1 1 0,1 1 0 0,-2 1 1 16,0-1-1-16,0 1 1 0,-3 0-1 0,2-1 0 0,-3 1-3 0,0-1-4 15,1 1-1-15,-3 0-3 0,1 0-3 0,-2 2 0 0,1-3 0 16,0 3 0-16,-2-2-2 0,3 0 1 0,-2 3-1 0,2-4-2 0,2 1 1 16,-2 0-1-16,2-1 0 0,-1 1 1 0,0 1 3 0,3-1 3 15,-2-1 2-15,1 0 1 0,2 1 1 0,-3-1 2 0,3 1 1 0,0-2 1 16,-3 0 2-16,0 1 3 0,2 2 1 0,-4-3 1 0,2 2 1 0,-2-2 0 15,-1 1-1-15,1 1-2 0,-1-1 0 0,1-1-3 0,0 3 0 16,1-3-2-16,-1 1-2 0,1 1-2 0,2-3-1 0,2 1-3 0,0 0-1 16,2 0-2-16,1 0-2 0,2-3-4 0,3 3-3 0,2-1-5 0,-1-2-3 15,4 3-5-15,2-3-4 0,0 0-6 0,1 1-5 0,2-3-8 16,0 1-8-16,0 0-11 0,2 0-8 0,1-1-10 0,1 0-10 0,-3 0-11 16,2 1-8-16,1-2-12 0,-1 1-13 0,1 1-21 0,-3-2-24 15,4 1-24-15,-2-1-25 0,-2 1-34 0,3-2-41 0,-4 1-56 0,4 0-65 16,-3-1-32-16</inkml:trace>
  <inkml:trace contextRef="#ctx0" brushRef="#br0" timeOffset="165824.7724">3483 15334 313 0,'-5'-4'525'0,"-1"-1"-2"0,3 0-3 0,-2 0-108 0,1 1-157 16,0-2-85-16,1 4-50 0,0-3-26 0,1 2-15 0,1-1-6 0,-2 1-1 15,3 0-3-15,-2 0-3 0,2 1-6 0,0 1-9 0,0-2-12 0,2 3-12 16,-2-2-12-16,3 1-12 0,-2 1-10 0,1 0-6 0,1 0-5 0,2 0-3 16,-2 0-1-16,4 1-1 0,-1 1 1 0,3-2-1 0,-1 3 2 0,0-2 1 15,5 1 2-15,-2 1 2 0,0 0 3 0,3 0 1 0,-1 1 3 16,1 1-1-16,0-1 0 0,0 0-1 0,-2 1 0 0,-1 2-1 0,1-2-1 15,1 1-2-15,-2 1-1 0,-2 1 1 0,-2 0-1 0,1 1 0 0,-1-2 2 16,-2 2-1-16,0 0 3 0,-2 1 1 0,-3-2 4 0,0 3 1 0,0-1 5 16,-3 1 4-16,1-1 4 0,-1 0 4 0,-2 2 4 0,-1-2 4 0,0 0 2 15,0 1 3-15,-1 1 1 0,-1-2-1 0,1 0 1 0,0 0-1 16,-1-1-2-16,2 0-1 0,-2-2-3 0,3 1-4 0,1 1-3 0,0-3-3 16,1-1-3-16,0 2-2 0,1-2-2 0,1-1-2 0,1 0-1 0,0 3-1 15,1-5-1-15,1 3 1 0,-1-1-2 0,3-1-1 0,-1 2-1 16,2-2 0-16,0 1 0 0,2 1 1 0,-2-3-1 0,3 3 1 0,0 0 1 15,1-2-1-15,-1-2 1 0,0 2 2 0,0 0-1 0,1 0-1 0,-2-2 1 16,-1 2 0-16,1-3 0 0,0 4-1 0,-2-3 0 0,-2 1-1 0,2-1-1 16,-2 3-2-16,0-4-1 0,-1 3-1 0,1-1 1 0,-1 1 1 0,-2 1 1 15,2-2 2-15,0 1 2 0,-2 2 0 0,0-2 3 0,0 3 1 16,0-2 2-16,0 2 2 0,0 2 0 0,0-3 2 0,0 4 0 0,0-2 0 16,0 3 0-16,2-2-2 0,-1-1 1 0,-1 4-2 0,2-2 3 0,1 1 1 15,-1 1 1-15,3-1 1 0,-2 1 2 0,3 0 0 0,0 2 1 0,1-1 3 16,-1-2 0-16,2 3 0 0,0-1 2 0,1-2 0 0,-1 0 0 15,0 1 0-15,1 1-2 0,-1-4-4 0,1 1-2 0,-1 3-4 0,-1-5-1 16,-2 2-3-16,-2-2 2 0,0 1 5 0,-1 1 5 0,0-3 5 0,-2 1 9 16,-2-1 9-16,0 2 6 0,-2-2 8 0,-1 1 4 0,-3 1 4 0,-3-1 4 15,1 1 2-15,-4 0 3 0,0 2 0 0,-3 0-2 0,-1 0-2 0,-1-1-4 16,1-1-6-16,-2 1-9 0,1 0-14 0,2-1-16 0,-2-1-20 0,0 1-26 16,3-4-27-16,-1-1-39 0,4 2-42 0,-1-3-88 0,4-2-113 15,1-2-101-15,2 0-96 0,0-4-51 0,2-1-31 0,2-1-13 0</inkml:trace>
  <inkml:trace contextRef="#ctx0" brushRef="#br0" timeOffset="166271.0483">3995 15545 235 0,'-9'0'563'0,"4"-4"1"16,-1 3 0-16,3-1-1 0,-1 1-123 0,1 0-186 0,2-2-111 0,-1 3-72 15,2 0-41-15,0 0-23 0,0 0-10 0,0 0-4 0,2 0 0 16,-1 3 2-16,2-2-1 0,-1-1-1 0,1 1-2 0,-1 2-2 0,3-1 0 16,-2 0 0-16,2 1 3 0,-2-1 2 0,1-2 5 0,1 2 7 0,-2 1 3 15,-1-3 3-15,1 1 4 0,-1 1 3 0,-1-2 4 0,-1 0 7 0,0 0 6 16,0 0 6-16,0 0 6 0,0 0 3 0,0 0 3 0,0 0 0 0,0 0-1 15,0 0-1-15,0 0-4 0,0 0-3 0,0-2-5 0,0 1-9 16,0 1-12-16,-1-2-16 0,-1 1-24 0,2 1-26 0,0 0-28 0,0 0-29 16,0 0-28-16,-2 1-30 0,1 1-38 0,1 1-40 0,-2 1-63 0,-1 1-74 15,1 2-68-15,-1 1-67 0,-1 1-36 0,1 3-21 0</inkml:trace>
  <inkml:trace contextRef="#ctx0" brushRef="#br0" timeOffset="166475.0404">4210 15904 352 0,'2'-1'698'0,"-2"1"12"0,1-2 14 0,1 2 5 0,-2-2 3 0,2 1-137 15,-1 1-210-15,1-2-129 0,-2 2-88 0,0 0-52 0,0 0-33 0,3 0-18 16,-3 2-11-16,3-2-9 0,-1 3-8 0,0 0-13 0,-1 1-15 0,2 1-12 16,0 2-11-16,-3 1-12 0,2 2-13 0,-2 3-12 0,0 2-9 15,-2 2-11-15,-1 2-13 0,-1 2-15 0,-3 2-18 0,-4 4-29 0,0-2-34 0,-2 5-52 16,-4 0-58-16,-1 3-110 0,-2 1-138 0,-5 2-75 0,-4 1-44 15,1 0-18-15,-4 1-5 0,-3-1 5 0</inkml:trace>
  <inkml:trace contextRef="#ctx0" brushRef="#br0" timeOffset="355748.9111">23964 12576 321 0,'0'0'296'16,"0"0"-70"-16,0 0-51 0,0 0-41 0,0 0-32 0,0 0-24 0,0 0-15 15,0 0-9-15,0 0-6 0,0 0-2 0,0 4-1 0,0-3 1 16,0 1 0-16,0 1 0 0,0 0-1 0,0 1 2 0,0 1 1 15,-2 0 4-15,2 0 5 0,-1 0 5 0,-1 2 4 0,2-2 4 0,-1 3 1 16,-3-1 1-16,3 2 1 0,-1 0-1 0,1 1 0 0,-3 0 1 16,3 0-1-16,-1 0-1 0,0 3-2 0,-1-1-3 0,-1 1-2 0,1 2-3 15,0 1-5-15,-1-2-4 0,3 3-4 0,-2-1-5 0,1 0-5 16,0 2-3-16,1 0-4 0,-3 2-4 0,3-1-4 0,-1-1-3 0,1 2-3 16,-4 0-2-16,4 0-3 0,-1-3 0 0,2 1-1 0,-1 0-1 15,1-1-1-15,-2 0-1 0,2-3-3 0,0 1-1 0,0-1-2 16,0-1-2-16,0-2-1 0,0-1-1 0,0-1-3 0,-2 0-2 15,2-3-3-15,-1-1-2 0,1 0-2 0,-4 0 1 0,4-2-2 0,-1 1 0 16,-1-4-3-16,1 0-2 0,-3 0-1 0,1-2-3 0,-3-1 0 0,3-2-1 16,-2 1 1-16,-1-2 2 0,-1-1 2 0,-2 0 2 0,3-2 0 15,-1 1 0-15,-1-4 0 0,-1 3 2 0,1-3 2 0,-1 2 4 16,1-2 2-16,-2 2 4 0,4 0 0 0,0-2 3 0,-3 3 1 0,2-3 1 16,1 4 1-16,-1-3-1 0,2 2 2 0,0 1 4 0,0 2 4 15,1-2 4-15,0 0 4 0,0 3 4 0,1-2 3 0,0 1 4 0,1 3 0 16,1-1 1-16,-3 1 1 0,4 0-2 0,-1 1 0 0,1 2-3 15,0 0-4-15,0 0-4 0,0 0-5 0,0 0-6 0,1 2-4 16,3-2-4-16,-3 3-2 0,1 0 0 0,1-3-2 0,0 5 1 0,2 0 1 16,-2 2 1-16,2 0 1 0,1-2 2 0,-1 3 1 0,1 0 4 15,-1 1 1-15,2 0 2 0,2 0 0 0,-1-2-1 0,0 2-1 0,1 0-1 16,1 1-2-16,-1-1 0 0,2-3-2 0,-1 4-2 0,-1-2-2 16,5 2-3-16,-3-3-5 0,-1 1-5 0,4-1-6 0,-3 0-7 15,3 0-6-15,-2-1-7 0,-1-2-6 0,3 1-6 0,-3-1-4 0,1-1-4 16,0 0-3-16,-1 0-2 0,0-2 1 0,-2-1 1 0,2 0 4 15,0 0 6-15,-3 0 7 0,0-1 7 0,1-2 5 0,-1 0 8 0,0-1 8 16,-3-1 9-16,0 1 11 0,3-2 11 0,-5-1 9 0,2 0 10 16,-4 2 8-16,3-5 10 0,-3 3 6 0,1-1 5 0,-2 1 3 15,0-1 5-15,0 0 4 0,0 2 3 0,-2-1 2 0,1 0 1 0,-1 2-3 16,0 0-3-16,1-2-4 0,-3 2-7 0,3 0-7 0,-1 3-8 16,1-1-6-16,-3 0-9 0,2 1-5 0,0 1-5 0,1 1-6 0,-3 0-3 15,3 0-5-15,-3 1-6 0,0 3-2 0,-3 0-2 0,2 1-4 16,-2 2-2-16,0 0-8 0,-1 3-9 0,0-1-15 0,-2 1-15 0,0 2-20 15,0-1-24-15,0 2-26 0,-3 0-29 0,0 1-43 0,2-1-50 16,1 1-80-16,-3 0-99 0,0 1-63 0,0-1-43 0,-1 1-21 16</inkml:trace>
  <inkml:trace contextRef="#ctx0" brushRef="#br0" timeOffset="356248.7365">23989 12566 117 0,'2'-4'139'0,"-1"1"-4"16,-1 0 0-16,2 0 3 0,1 0-1 0,-3 1-6 0,1 0-5 16,-1 1-8-16,2-1-3 0,0 1-4 0,-2-3-1 0,1 3-2 0,-1-1-3 15,0 2-1-15,0-5-2 0,0 5 2 0,0 0-4 0,0-2-2 16,2 2-4-16,-2-2-4 0,0 1-3 0,0 1-3 0,0 0-5 0,0 0-5 16,0 0-5-16,0 0-6 0,0 0-6 0,0 0-5 0,0 0-6 15,0 0-8-15,0 0-6 0,0 0-9 0,0 0-3 0,0 0-4 16,-2 3 1-16,2-1 1 0,-1 1 1 0,1 1 2 0,-2 1 0 0,0 1 0 15,1 2 3-15,-4 1 1 0,2 0 3 0,2 3 3 0,-3 2 5 16,1 1 4-16,-2 0 0 0,4 1 0 0,-2 2-3 0,-1 1-3 0,0 0-4 16,1 0-2-16,0 3-2 0,-1 0-1 0,1 0-2 0,2 0 0 15,-3 3-3-15,3-3-1 0,-1 1-3 0,0-1-3 0,-1 0-1 16,2 0-3-16,-4-3-5 0,4 2-6 0,-1-1-5 0,1-4-6 0,-3 1-8 16,3-2-6-16,-1 0-10 0,-1-2-10 0,0-3-11 0,-1 0-13 15,1 2-14-15,2-4-10 0,-4 1-12 0,2-2-8 0,0-2-9 0,0-2-8 16,-4 0-12-16,4-1-14 0,-2 0-11 0,-1-2-12 0,2 0-11 15,-1 0-13-15,-2-4-8 0,1 2-5 0,-2-1-2 0,2-2-2 16,-1 0 2-16,-1-2 2 0,2 2 8 0,-2-3 9 0</inkml:trace>
  <inkml:trace contextRef="#ctx0" brushRef="#br0" timeOffset="356465.967">23692 12987 4 0,'-5'-7'165'16,"1"3"12"-16,0 1 10 0,-1-2 4 0,2 1 4 0,-2 1-1 0,2 0 2 15,1 1-4-15,0 1-3 0,0-3-5 0,1 4-6 0,-1 0-7 16,2 0-9-16,0 0-9 0,0 0-12 0,0 0-10 0,0 0-12 0,0 0-11 15,0 0-12-15,3 0-12 0,-1 0-11 0,0 0-12 0,2 0-10 16,-1 3-10-16,0-2-7 0,0 0-7 0,1 1-7 0,1 1-4 16,-2 0-5-16,2 1-3 0,0 1-3 0,0 0-3 0,2 1-1 0,-1-2 1 15,1 4 0-15,2-2 2 0,-3 1 0 0,2 0 0 0,0 3-3 16,3-3-5-16,-1 3-5 0,-2-2-9 0,2 1-10 0,-2 1-13 0,4-3-14 16,-3 2-17-16,0 0-17 0,1-3-22 0,2 4-24 0,-2-3-25 15,-2 1-28-15,4-1-27 0,0-2-25 0,-4 2-24 0,2-4-25 16,-1 2-34-16,0-2-36 0,2 0-37 0,-1 0-36 0</inkml:trace>
  <inkml:trace contextRef="#ctx0" brushRef="#br0" timeOffset="356614.1562">24035 13048 153 0,'0'-9'399'0,"0"0"-50"0,0 2-49 0,0 0-46 16,0 0-30-16,-2 3-22 0,2-3-18 0,0 4-13 0,0 0-15 16,-1-2-13-16,1 2-14 0,0 2-17 0,-2-2-14 0,2 3-14 0,0 0-13 15,-2 0-12-15,0 3-12 0,-2-1-10 0,1 1-9 0,2 4-6 16,-4-4-6-16,0 5-2 0,-1 1-7 0,-2 2-12 0,0-1-15 0,-2 4-19 15,1-1-29-15,-4 2-32 0,0 0-58 0,0 1-69 0,-2 3-95 16,0-1-108-16,-3 0-65 0,1 1-42 0,-4 1-22 0</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24:06.599"/>
    </inkml:context>
    <inkml:brush xml:id="br0">
      <inkml:brushProperty name="width" value="0.05292" units="cm"/>
      <inkml:brushProperty name="height" value="0.05292" units="cm"/>
      <inkml:brushProperty name="color" value="#FF0000"/>
    </inkml:brush>
  </inkml:definitions>
  <inkml:trace contextRef="#ctx0" brushRef="#br0">17589 6844 479 0,'-1'2'477'0,"-1"-2"-89"15,2 1-125-15,-2 1-77 0,2-2-55 0,-1 0-32 0,1 0-20 0,0 0-10 16,0 0-8-16,0 0-6 0,0 1-8 0,0-1-7 0,0 0-7 16,0 0-7-16,0 2-7 0,0-2-4 0,0 0-3 0,0 0 0 15,0 1 3-15,0-1 3 0,0 0 3 0,0 0 5 0,-2 1 6 0,2-1 6 16,0 2 7-16,0-2 7 0,0 0 6 0,0 0 8 0,0 0 4 15,0 0 7-15,0 0 4 0,0 0 3 0,0 0 3 0,0 0 1 0,0 0 1 16,0 0-2-16,0 0 0 0,0 0-6 0,0 0-8 0,0-3-8 16,0 2-7-16,2-2-10 0,1 0-9 0,0-2-9 0,2 0-12 0,-2-2-13 15,3 0-14-15,1-2-11 0,2-1-11 0,4 0-11 0,-1-2-10 0,6-1-4 16,-1-1-4-16,2-2-2 0,5-1-3 0,1 0-3 0,3 1-4 16,0-2-3-16,6-3-2 0,1 3-1 0,1-2 0 0,2 1 1 15,3 0-2-15,2-1-1 0,-2 2 0 0,5-2-3 0,0 5-4 16,1-4-3-16,-1 3-2 0,0 1-3 0,-2 0-3 0,2 1-2 0,-3 1-1 15,-1 1 2-15,-1 0 3 0,-2 0-1 0,0 2 1 0,-3-2 3 16,-1 3 4-16,-2-1 5 0,0 3 6 0,-2-2 6 0,-1 1 6 0,-4 1 7 16,1-1 6-16,0 3 5 0,-3-2 4 0,-2 2 5 0,-2 0 5 15,-1-2 6-15,1 3 6 0,-5-1 6 0,1 2 3 0,-2-1 4 16,-3 0 4-16,1 1 2 0,-2-1 6 0,-2 2 1 0,0-1 2 0,-3 0 3 16,0 1 2-16,-1-1 1 0,-2 2 1 0,0-1-3 0,-2-2-6 0,0 1-3 15,0 0-1-15,-4 0 2 0,1 1-1 0,-3-3 0 0,1 1-5 16,1 1 2-16,-4-2 3 0,-1 3 2 0,-1-3 0 0,0 2 3 15,0-1 4-15,-2 1 5 0,1-2 9 0,-1 0 5 0,0 3 7 16,3-1 1-16,-4 0 1 0,4 0 3 0,1 0 5 0,0 1 5 0,-2-1 4 16,2 1 4-16,2 0 4 0,1 1 0 0,-1-1-2 0,3 2-1 15,0-2-3-15,1 2-1 0,1 0-4 0,1 0-1 0,0 0-4 0,0 0-6 16,0 0-9-16,0 0-8 0,1 2-7 0,2-2-6 0,-1 2-6 16,1-1-3-16,3 1 0 0,-1-1 0 0,0 3 1 0,1-2-3 15,2 1-4-15,1 1 0 0,-1-1-2 0,2 1 2 0,1 3 1 0,0-3 2 16,-1 0 1-16,0 3 4 0,0-2 1 0,0 2 1 0,-1-2-2 0,-1-2 1 15,-2 2-2-15,1 0 1 0,-2-1 0 0,0 2 3 0,0-1 1 16,-1-1 1-16,-3 0 2 0,-1 3 3 0,0-3 2 0,0 0 1 16,0 1 1-16,-3 0-1 0,-2 2-2 0,0 0-12 0,-2-2-17 0,0 2-27 15,-1-2-31-15,-2 3-43 0,2-1-49 0,-4-1-89 0,4 2-109 0,-2-1-67 16,1 1-45-16</inkml:trace>
  <inkml:trace contextRef="#ctx0" brushRef="#br0" timeOffset="463.4208">19315 6041 1 0,'0'-10'567'0,"0"3"9"0,0-1 6 0,0 2-85 0,0 0-134 0,0 0-103 15,0 3-88-15,0 0-53 0,0 1-33 0,0 0-21 0,0 2-13 16,0 0-14-16,0 0-16 0,0 0-14 0,0 0-14 0,0 2-14 0,0 0-8 16,0 1-5-16,0 0-5 0,0 3 0 0,0 0 0 0,0 2 2 15,0 0 4-15,0 2 4 0,0 0 6 0,0 1 5 0,0 0 7 16,0 2 4-16,0-1 3 0,0-1 2 0,-1 1 2 0,-1 0 0 0,2 0 1 16,-2-1 0-16,2-1 2 0,-1 0-1 0,-1 0 2 0,2-3 1 15,-1 1 5-15,-1-1 3 0,0 0 6 0,2-2 9 0,-1-3 8 0,-1 1 10 16,2 0 11-16,-1 0 13 0,1-3 11 0,0 0 8 0,0 0 6 15,-2 0 2-15,0-3 3 0,2 0-1 0,-1 0-1 0,1-1-2 16,0-2-5-16,0-1-7 0,0-2-9 0,1-1-9 0,-1 1-13 0,4-2-14 16,-3 0-12-16,2-1-9 0,1 2-6 0,0-2-7 0,0-1-4 15,2 3-5-15,0-2-1 0,-1 1-3 0,1 1-1 0,-1 3-2 0,0-1 0 16,1-1-2-16,-1 4-1 0,1 0-3 0,-1 1-3 0,-2 0-2 16,2 2-2-16,-2 1-1 0,3 1-1 0,-1 0 0 0,0 3-1 15,0 0-1-15,3 0 1 0,-3 1 1 0,2 2 0 0,-1 1 2 0,1 2 4 16,-1-2 1-16,3 3 1 0,-2 1-4 0,-1-1-8 0,1 2-12 15,-2-1-13-15,0 1-19 0,0 0-23 0,-2 1-28 0,1-1-34 0,0-1-43 16,0 1-50-16,-3 0-88 0,1-2-105 0,-1 0-73 0,-1-2-51 16,3 1-23-16,-3-1-8 0</inkml:trace>
  <inkml:trace contextRef="#ctx0" brushRef="#br0" timeOffset="863.4472">19631 6076 599 0,'-2'-6'641'0,"2"1"5"0,-3 0 2 0,3 0-100 0,0 3-151 0,0-1-113 16,0-1-96-16,0 3-65 0,0 1-45 0,0 0-31 0,0 0-20 16,0 0-14-16,0 0-15 0,0 0-10 0,3 1-9 0,-3 1-10 15,4 0-9-15,-3 1-7 0,1 1-5 0,-1 2-4 0,1-2-5 0,1 1-3 16,-1-1-3-16,1 2-1 0,0-2-1 0,1 3-4 0,-2-3-5 16,1 0-5-16,1-1-5 0,-1 1 1 0,0-1 1 0,0-3 5 15,1 2 6-15,0 1 4 0,0-3 4 0,1-3 8 0,-1 1 6 0,1 0 7 16,-2-1 6-16,2-2 9 0,-2 1 7 0,0-3 10 0,5 1 8 15,-7-2 8-15,2-1 10 0,1-1 4 0,-4 1 8 0,0-1 6 0,0 0 8 16,0 0 7-16,-4-1 6 0,3 2 4 0,-2-1 3 0,-3 2 1 16,1-1 2-16,0 1-1 0,-1 1-3 0,-1 2-3 0,0 0-4 0,0-1-6 15,-1 2-6-15,0 2-8 0,1 0-5 0,0 1-8 0,-1 1-8 16,2 1-6-16,-3 1-5 0,2 0-5 0,2 2-4 0,-1 2-3 16,1-1 0-16,0 2-1 0,-1 1 1 0,3 1 1 0,0-1 4 0,0 2 2 15,1 1 3-15,0 1 2 0,2 0 2 0,2 1 2 0,1 1 2 16,2-2 1-16,0 3-2 0,2-1-3 0,0-1-4 0,1-1-7 15,2 0-7-15,0 0-11 0,2-1-10 0,1-2-13 0,-1 0-13 0,2-2-15 16,0 0-14-16,-1 0-19 0,4-4-20 0,-4-1-20 0,4 1-21 16,-1-3-18-16,0 0-15 0,1-3-13 0,-3-1-8 0,1-1-5 0,1-2-2 15,-4-1 3-15,2 0 6 0,-2-3 16 0,-2-1 20 0,0 0 34 16</inkml:trace>
  <inkml:trace contextRef="#ctx0" brushRef="#br0" timeOffset="1006.2676">19946 6045 122 0,'1'-14'172'0,"3"-1"35"0,-4 2 32 0,1 0 26 0,-1 3 26 15,0 0 9-15,0 1 6 0,0 1-10 0,0 2-18 0,0 0-29 16,0 1-33-16,0 1-33 0,0 1-36 0,0 2-29 0,0 1-27 0,0 0-23 15,0 0-23-15,0 1-19 0,3 2-18 0,-1 1-14 0,1 1-9 0,0 1-5 16,0 1-2-16,0 2-1 0,2 3 3 0,0-2 5 0,2 2 7 16,-2 1 5-16,0 1 2 0,2-2-4 0,-1 5-8 0,1-4-12 15,2 2-14-15,-1 0-20 0,-2-2-18 0,1 3-27 0,2-3-28 0,-3-1-31 16,1-1-36-16,1 2-43 0,-3-3-46 0,0 1-71 0,0-3-82 16,2-3-48-16,-3 2-30 0</inkml:trace>
  <inkml:trace contextRef="#ctx0" brushRef="#br0" timeOffset="1171.1552">20106 5988 159 0,'-7'-10'595'0,"2"0"-6"0,-1 1-17 0,-1 1-87 0,2 3-125 0,-2-1-85 15,1 1-68-15,-1 1-47 0,2 1-39 0,-2 1-26 0,1 2-25 16,-3 2-18-16,1 1-18 0,-1 1-13 0,0 1-11 0,-1 4-8 0,-4-2-10 16,3 3-13-16,-2 2-12 0,1 1-17 0,-4 2-17 0,3 0-22 15,0 0-21-15,-1 2-28 0,1 0-29 0,0 1-30 0,0 0-30 0,0-3-34 16,4 2-35-16,1-1-55 0,1-2-63 0,0-1-45 0,4-1-36 15</inkml:trace>
  <inkml:trace contextRef="#ctx0" brushRef="#br0" timeOffset="1397.1462">20175 5874 536 0,'6'-14'589'0,"-1"2"-47"15,0 2-73-15,-2 0-70 0,0 2-69 0,1-1-44 0,-2 2-31 0,1 2-28 16,-1 0-25-16,0 1-29 0,-2 0-28 0,1 3-29 0,-1 0-32 15,0 1-26-15,0 0-25 0,0 0-18 0,0 2-18 0,0 0-13 0,0 3-10 16,0-1-5-16,0 2-7 0,0 2 1 0,0 1 0 0,0 1 5 16,0 1 3-16,0 2 10 0,0 4 9 0,0-2 8 0,2 2 8 15,-1 2 1-15,-1 0 0 0,0 1-5 0,2 1-7 0,0-2-12 16,-2 2-15-16,0-2-18 0,0 3-22 0,0-3-26 0,0 0-30 0,0 0-37 16,0-1-38-16,0-2-45 0,1 1-46 0,-1-4-65 0,0 1-72 15,0-2-54-15,0-2-46 0,0-2-25 0</inkml:trace>
  <inkml:trace contextRef="#ctx0" brushRef="#br0" timeOffset="1533.8029">20274 6022 466 0,'5'-15'601'0,"3"1"3"15,1 3-72-15,0-1-111 0,-1 1-87 0,0 1-76 0,2-3-52 0,2 5-37 16,-3-3-28-16,5 4-20 0,-1 0-25 0,3-1-24 0,-4-1-32 16,6 4-37-16,-4-1-39 0,3 2-41 0,-1-1-54 0,0 2-60 0,-2 0-80 15,0 2-90-15,-1-1-87 0,-2 2-87 0,-3 0-47 0,-2 2-31 16,-2-1-13-16</inkml:trace>
  <inkml:trace contextRef="#ctx0" brushRef="#br0" timeOffset="2487.9351">19472 9005 423 0,'-3'-3'498'0,"1"-1"-17"0,0 1-103 0,-1 2-144 0,3 0-84 16,-1-2-52-16,1 3-27 0,0 0-14 0,0 0-7 0,0 0-5 15,0 0-6-15,0 0-6 0,0 0-9 0,0 0-9 0,0 0-7 16,0 4-5-16,-2-3 1 0,0 1 1 0,-1 1 4 0,1 2 5 0,-4-3 4 16,2 4 4-16,-3 0 6 0,1 0 5 0,-2 2 5 0,-3 0 6 0,2 2 6 15,-4 0 4-15,-1 1 1 0,-2 0-1 0,-2 2-2 0,1 0-5 16,-4 1-4-16,-1 1-4 0,-3 0-4 0,3-2-5 0,-7 2-3 16,2 2-4-16,-3-2-3 0,0 0 0 0,-1 1-1 0,-1-1 0 0,0-1-1 15,-1 1 0-15,2-1 2 0,-2-3 0 0,1 2 1 0,-1-3 1 16,5 2 0-16,-2-2 2 0,0 0 0 0,4 0 2 0,-1-3-2 0,0 2-3 15,4-3 0-15,1 0-2 0,1-1-1 0,0 0-3 0,3 2-1 16,1-4-5-16,2 2-6 0,2-5-8 0,2 4-12 0,0-1-12 16,3-1-18-16,2 1-17 0,-2-3-22 0,3 0-25 0,0 2-29 15,2 0-36-15,3-2-41 0,0 0-46 0,0 0-48 0,0 0-49 0,0 0-63 16,0 0-70-16,3-2-36 0</inkml:trace>
  <inkml:trace contextRef="#ctx0" brushRef="#br0" timeOffset="2863.1319">18370 9321 334 0,'2'-3'328'0,"-1"0"-36"0,2 0-27 0,-3 1-21 0,2-1-15 16,-2 2-17-16,0 1-12 0,0 0-12 0,0 0-12 0,0 0-13 16,-2 0-15-16,2 0-16 0,0 0-14 0,-1 0-11 0,-1 0-15 15,-1 1-15-15,-2 0-14 0,2 3-11 0,-2 0-9 0,-1 1-5 0,-3 0-7 16,-1 2-3-16,0 1-3 0,-2 2-3 0,-1 2 0 0,-3 0-1 16,2 1 1-16,-3 2-1 0,2 1 0 0,-2 0 0 0,1 2-5 0,2-2-2 15,1-1-4-15,-1 0-3 0,1 1-4 0,4 0-1 0,-2-3 0 16,3-1-4-16,2-2 1 0,-2 2 1 0,5-2 1 0,0-1 2 0,1 0 0 15,2-2 3-15,2 1-1 0,1-3 0 0,3 0-5 0,2-2-7 16,3 2-11-16,3-3-12 0,1 0-18 0,5-1-18 0,-1-1-22 16,6 0-21-16,1 0-30 0,0 0-33 0,3-1-49 0,-2-1-55 15,-1 2-78-15,0-1-94 0,-4 1-56 0,0 0-39 0,-3 1-15 0</inkml:trace>
  <inkml:trace contextRef="#ctx0" brushRef="#br0" timeOffset="3363.9259">17120 9738 394 0,'0'-5'591'16,"-2"0"-9"-16,2 1-23 0,0 1-95 0,0 0-131 0,0 0-79 0,0 2-54 16,0-1-35-16,0-1-25 0,0 3-21 0,0 0-18 0,0 0-20 15,0 0-23-15,0 0-21 0,2 3-20 0,-2-1-16 0,1 2-15 16,-1 1-8-16,2 0-9 0,-1 3-4 0,3 1-1 0,-3 2 0 0,1 2 2 16,-1 1 2-16,1 2 5 0,2 0 7 0,-2 4 6 0,1 1 6 0,-3 1 5 15,2 3 4-15,-1 0 4 0,-1 0 3 0,0 3 3 0,0-1 2 16,-1 0 4-16,-1 1-2 0,2 0-4 0,-3-1-4 0,1 1-6 15,-2-3-8-15,4 1-9 0,-2-2-8 0,-1-2-12 0,3 0-15 16,-1-2-16-16,1 0-18 0,-2-4-17 0,0-1-15 0,2-1-15 0,-1-4-15 16,-1-1-16-16,2-3-24 0,-1-1-28 0,1-5-25 0,0 0-25 0,0 0-12 15,0-6-6-15,-2-2 0 0,2-1 5 0,-2-5 5 0,2 1 2 16,-1-3-4-16</inkml:trace>
  <inkml:trace contextRef="#ctx0" brushRef="#br0" timeOffset="3896.9393">17063 9941 126 0,'-4'-17'307'0,"0"-1"0"0,0 0-12 0,1 1-28 0,-1 2-32 15,2 0-31-15,1 2-31 0,-1 0-24 0,2 1-22 0,0 2-16 16,2 1-12-16,-1 0-13 0,4 0-15 0,-4 1-14 0,4 3-12 0,1-3-11 16,-1 3-12-16,3 0-7 0,1 1-7 0,0-1-7 0,0 2-8 15,2-1-4-15,-1 1-7 0,-1 1-5 0,4 2-5 0,-4 0-1 16,2 0 0-16,0 0 1 0,-1 2 2 0,1 1 1 0,-2 1 1 0,-1-1 2 16,0 2 1-16,1 0 1 0,-2 2 4 0,-2 0 1 0,-1 0 4 15,-2 2 4-15,1-1 4 0,-3 2 1 0,0-1 4 0,-1 1 1 0,-3 2 1 16,0-2 2-16,-3 0 2 0,-2 1 1 0,1-1 1 0,0 0 2 15,0 0 2-15,-3-1 3 0,2-1 3 0,1-1 4 0,-3-1 3 16,3-2 4-16,0-1 5 0,-3 0 4 0,5 0 2 0,-1-3 0 0,2 0-4 16,0 0-2-16,1-3-4 0,-1 0-6 0,2 0-7 0,2-1-8 15,1-2-10-15,0-4-8 0,1 3-5 0,2-2-7 0,2 0-8 0,-1 0-4 16,3-1-3-16,-1-1-2 0,2 1 1 0,3-2 1 0,0 0 2 0,-1 4 5 16,2-1 3-16,1 0 3 0,1 0 6 0,-3 1 1 0,3 3 3 15,-1-1 1-15,-1-1 2 0,1 5-1 0,-1-1 1 0,0-1-1 16,-1 4 0-16,-1 0 1 0,2 0-1 0,-4 2 0 0,2 1 1 15,-1 1 0-15,-1-1 2 0,0 4-1 0,-3-1 1 0,1 1 1 0,0 1 1 16,-1-1 1-16,-2 4 2 0,1-1 2 0,-3 1 0 0,-1 1 2 16,0-1 2-16,0 0-1 0,0 1 1 0,-1-2 1 0,-3 2-2 0,1 0 2 15,2-2-1-15,-3 0 5 0,-2-2 5 0,3-1 9 0,-2-1 9 16,2 0 9-16,-2-2 5 0,1-1 5 0,0 1 4 0,-2-4 4 16,3 0 2-16,-2 0 2 0,2-4 1 0,2 1-2 0,-3-1-2 0,1-2-7 15,3-1-8-15,-2-1-12 0,2 2-13 0,2-7-13 0,0 1-12 16,1 1-12-16,0-1-9 0,2-1-8 0,1-1-6 0,4-1-3 0,-2 1 0 15,1-1-3-15,2 2-1 0,-1 0-3 0,1 1-3 0,1-1-3 16,-1-1-1-16,2 4 0 0,-2 3 1 0,0-1 1 0,2 1-1 16,-4 1-6-16,3 3-7 0,-2 0-6 0,-2 2-7 0,0 0-6 0,1 2-6 15,-4 0-6-15,3 2-4 0,-3 0-8 0,-2 3-7 0,1-1-11 16,-3 2-12-16,2 1-7 0,-3 1-9 0,0-1-1 0,0 1-3 0,-3 1-1 16,3 0-2-16,-1-1 4 0,-1 0 8 0</inkml:trace>
  <inkml:trace contextRef="#ctx0" brushRef="#br0" timeOffset="4467.1392">17567 9843 117 0,'1'0'189'0,"3"0"14"0,-3 0 14 0,-1-2 12 0,2 2 10 0,-1-3 2 16,-1 2-1-16,2-1-14 0,0 0-18 0,-2 0-22 0,1 1-23 16,-1-1-18-16,2-1-17 0,-1 1-15 0,1 1-16 0,-2 1-12 15,2-2-17-15,-1 0-12 0,-1 2-16 0,5 0-13 0,-4-3-15 0,2 3-9 16,1 0-11-16,-1-2-7 0,0 2-7 0,2-2-6 0,0 1-6 16,2 1-6-16,0-2-3 0,-1 2-4 0,2-2 0 0,0-1-1 0,0 1-3 15,-2 0 3-15,1 1 1 0,-1-3 0 0,1 1 1 0,-2-1 6 16,0 1 7-16,-2-1 10 0,2 0 9 0,-2-1 11 0,-1 0 7 15,1 1 9-15,-2-1 7 0,-1 0 7 0,-1 0 5 0,1-2 7 0,-5 3 2 16,4-1 3-16,-2 0 3 0,-1 2 0 0,1-2-6 0,0 1-4 16,-2 1-5-16,2 0-5 0,0 0-5 0,-3 1-5 0,1 0-6 15,0 1-7-15,2 1-8 0,0 0-3 0,-2 1-7 0,2 1-2 0,-3 1-1 16,2 0 1-16,0 2-1 0,0 0 1 0,0 2 0 0,-1 2 2 16,2-1 0-16,-3 2 1 0,2 0-3 0,1 2-1 0,2 0-3 0,-1-1-6 15,0 1-7-15,2 1-8 0,0-1-11 0,2-1-10 0,0 1-12 16,1-1-11-16,0 1-11 0,5-3-11 0,-4-1-9 0,3 0-8 0,-1-1-8 15,2-1-6-15,1-3-8 0,1 0-3 0,1-2 2 0,0-1 7 16,0-2 10-16,2-1 16 0,-2 0 21 0,0-3 21 0,1 0 21 16,-2-3 22-16,1-2 21 0,0 1 25 0,-1-2 26 0,-2 1 24 0,-1-1 29 15,1-1 25-15,-3 0 29 0,0-1 19 0,0 0 16 0,-2 2 11 16,1 0 7-16,-2 1 4 0,0-1 3 0,-2 0-1 0,1 3-3 0,-1 2-8 16,0 0-11-16,0 1-14 0,0 1-14 0,0-1-21 0,0 3-21 15,0 0-22-15,0 2-21 0,0 1-21 0,0 0-22 0,0 0-16 16,0 0-16-16,0 1-12 0,2 2-8 0,-1 0-6 0,3 3-4 0,-3-1-1 15,1 2 1-15,1 2 1 0,0 0 4 0,1 2 4 0,-1 1 4 16,1 1 6-16,-1-1 6 0,0 2 4 0,-1-1 3 0,3 1 0 0,-2 0 1 16,2-1 0-16,-2 0 2 0,5-1-1 0,-7-1-1 0,4 1 1 15,-2-3-1-15,1 0 2 0,-3-2 3 0,2 1 6 0,1-3 6 16,-1 0 7-16,-2-2 10 0,4-1 4 0,-2-1 5 0,0-1 3 0,0-3 3 16,4 0 4-16,-2-2 6 0,2-2 3 0,-1 0 2 0,3-2 1 15,-1-4-2-15,2-1-4 0,0 2-6 0,-2-2-7 0,3-1-8 0,-2-2-7 16,1 0-2-16,-2 3-4 0,1-2-4 0,-2 0-6 0,-1-1-9 15,2 2-11-15,0 1-11 0,-4 1-14 0,0-1-16 0,0 4-23 0,-2-1-29 16,1 3-40-16,1 1-47 0,-3 1-46 0,-1 3-44 0,0 3-78 16,0 0-96-16,0 0-74 0,0 0-64 0,-1 3-33 0,-1 1-18 15</inkml:trace>
  <inkml:trace contextRef="#ctx0" brushRef="#br0" timeOffset="4652.3764">18415 9926 23 0,'-5'-2'681'0,"-2"-3"-7"0,2 1-8 0,1-1-19 16,-3 2-24-16,2-1-180 0,1 1-260 0,1 0-244 0,0 1-241 0,1 0-152 15,0-1-111-15,-1 3-57 0,2-2-31 0,-1-1-18 0</inkml:trace>
  <inkml:trace contextRef="#ctx0" brushRef="#br0" timeOffset="20129.3738">3390 11641 470 0,'-2'-6'517'0,"1"1"-54"0,-2 0-88 0,1 1-76 0,-1 1-74 15,2-2-45-15,-1 0-29 0,-1 2-11 0,1-1-7 0,-1 1-5 16,1 0-5-16,1 0-6 0,-1 1-6 0,-1 1-9 0,1-1-9 0,1 1-11 16,-1-1-11-16,-1 2-8 0,0-1-9 0,1-1-8 0,1 2-7 15,-1 0-5-15,-1 0-7 0,0 0-6 0,0 2-4 0,-2-1-5 0,0 1-3 16,-3-1-3-16,2 2-4 0,-2 2-3 0,-3-2-1 0,2 0-1 15,-1 4-3-15,-2 0-1 0,0 0-1 0,1 1 0 0,-1 0 1 0,0 1-1 16,3 0 0-16,-3 0 1 0,2-1 0 0,2 3 1 0,0-2-1 0,4 3 1 16,0-1-1-16,1 0 1 0,1-1-1 0,2 1-1 0,2-1 0 15,1 0 0-15,1 2-1 0,2-1-1 0,3 0-2 0,-1-1-4 0,5 1-4 16,-1-1-6-16,3 0-4 0,2 0-6 0,-1 0-6 0,1-1-4 0,4 0-6 16,-4-1-2-16,5 1-3 0,-3-2-3 0,0 2 0 0,0-1 0 15,-1 0-1-15,-1-1 1 0,-3-1 2 0,0-1 3 0,-1 2 1 16,-2-3 5-16,-3 1 5 0,-3 1 11 0,1-3 10 0,-4 0 14 0,-1 1 15 15,-1-1 11-15,-1 0 9 0,-4 0 6 0,0 1 8 0,-4-1 5 16,-4-1 5-16,0 0 8 0,-4 1 5 0,-2-1 2 0,-3-2 2 0,-2 0-1 16,-1 0-6-16,-2 0-9 0,0 0-15 0,-2-2-17 0,1-1-19 0,0 0-22 15,-1-1-23-15,4-3-33 0,-2 0-39 0,2-1-62 0,4-1-73 0,1 0-89 16,1-2-95-16,6-3-64 0,-1 0-44 0,5-2-22 0</inkml:trace>
  <inkml:trace contextRef="#ctx0" brushRef="#br0" timeOffset="20362.8198">3529 11478 409 0,'5'0'605'0,"-1"-2"10"0,-2 1 7 0,0 1-82 0,-2 0-126 16,0 0-111-16,0 0-101 0,1 0-67 0,-1 0-47 0,0 1-27 16,2 1-14-16,-2-2-9 0,1 2-4 0,-1-2-9 0,0 5-8 0,0-5-9 15,0 5-10-15,0-1-6 0,0 2-4 0,-1 0-2 0,1 2 1 16,-2 1 1-16,2 4 5 0,-1-1 2 0,-1 2 5 0,0 1 3 0,-2 1 3 15,2 2-1-15,1 1-2 0,-1-2-6 0,2 3-8 0,-1-1-9 16,-1 3-10-16,2-2-13 0,-2 0-13 0,1 3-16 0,1-3-17 0,-2 1-18 16,2 0-20-16,-1 1-22 0,-1-2-23 0,2 0-26 0,-2-2-28 0,2-1-30 15,-3 1-32-15,2-2-58 0,-1-1-70 0,-1-1-43 0,0-2-30 0,0 0-15 16</inkml:trace>
  <inkml:trace contextRef="#ctx0" brushRef="#br0" timeOffset="20996.5745">3281 11847 378 0,'-6'-8'595'0,"1"2"13"0,0-1 13 0,-1 4-83 0,3-4-131 15,0 5-100-15,1-3-85 0,0 2-51 0,1 2-35 0,1-2-19 0,0 1-14 16,1 0-15-16,-1 1-13 0,2 0-19 0,1 1-20 0,2-2-16 16,1 2-15-16,0-1-12 0,2-1-9 0,4 2-6 0,0-1-6 0,2-1-6 15,4 1-6-15,-1-1-1 0,2 2-1 0,1-5-1 0,0 5 1 16,3-2-2-16,-2-1 0 0,1 1-1 0,-3 1-2 0,3 0-2 0,-3-2 1 15,-2 3 2-15,1-3 3 0,-4 2 3 0,3 1 4 0,-4 0 1 16,-2 0 1-16,2 1 2 0,-4 2 3 0,-1-3 1 0,0 3 0 0,-2-1 1 16,-1 3 1-16,0-3 0 0,0 3 3 0,-1 0 0 0,-1 1 3 0,-1 0 2 15,-2 0 2-15,2 1 4 0,-2 1 3 0,0-1 2 0,-2 2 4 0,2 0 1 16,-2 1 5-16,1-1 0 0,-1-3 2 0,-2 4 0 0,2-3 2 16,-1 1 1-16,1-1 0 0,1-1 2 0,-1 1 2 0,2-3 4 0,-1 0 4 15,-1 0 7-15,2-1 6 0,0-1 5 0,0-2 7 0,0 0 5 0,0 0 2 16,0 0 1-16,0-2-3 0,2-1-5 0,-1-2-6 0,1 1-4 15,1-3-5-15,0-2-4 0,3 2-5 0,-3-4-7 0,2 1-7 0,2-2-8 16,-1 0-7-16,-1-2-6 0,2 1-2 0,1 1-1 0,-1 1 3 16,-1-1 4-16,0 4 6 0,-1-3 2 0,0 3 4 0,0 2-1 0,-2-1-2 15,0 4-3-15,2-2-3 0,-3 2-5 0,0 0-5 0,0 2-3 16,-1-1-5-16,-1 2-3 0,0 0-1 0,0 2-3 0,2-1 0 0,-2 2-1 16,2 2-1-16,-1-2 2 0,-1 4 2 0,2-1 5 0,-2 1 2 15,1 0 6-15,1 3 7 0,-2-4 7 0,2 1 5 0,-1 1 4 0,-1 1 3 16,2-1 1-16,-1-1 1 0,1 2 1 0,1-2 3 0,-1 0 0 15,0 0-1-15,-1-4 2 0,2 2 1 0,0-2 1 0,-1-1 1 0,1 2 0 16,0-3 1-16,0 1-1 0,2-2-2 0,-2-2-2 0,2 1-5 0,1-3-2 16,0 2-2-16,1-2-2 0,1-1 2 0,-1-2-1 0,0 2 0 15,1-2-1-15,0-3 1 0,1 0 0 0,-1 2 2 0,-1-1 3 0,-1 1 3 16,0 1 5-16,0 1 6 0,-2-3 6 0,-1 4 2 0,0-2 2 16,2 2 1-16,-4 1-2 0,1 0-3 0,0 1-3 0,-1 3-5 0,-1 0-6 15,3-2-8-15,-3 2-9 0,0 0-9 0,0 0-6 0,0 2-5 0,2-2-5 16,-1 0-2-16,-1 3 0 0,2 1-2 0,-1 0 3 0,-1 1 1 15,2-1 4-15,0 1 3 0,-1 2 0 0,1 0-3 0,1-1-4 0,-1-1-5 16,1 3-12-16,0-2-14 0,0 2-16 0,2-2-18 0,-1 1-23 0,1 0-23 16,0 0-29-16,0-1-29 0,3-1-30 0,-1-1-29 0,1-1-20 15,2 0-17-15,1-2-10 0,-1-1-3 0,-1-1 1 0,5 0 3 16,-3-3 17-16,-1 1 22 0</inkml:trace>
  <inkml:trace contextRef="#ctx0" brushRef="#br0" timeOffset="21396.1639">4207 11785 83 0,'5'-10'241'0,"-2"3"32"0,2-2 19 0,-4 1 16 0,1 2 2 16,0 0-2-16,-2 0-7 0,0 0-11 0,0 1-18 0,-2 2-21 0,2-1-20 15,-2 1-20-15,1 1-18 0,-1 0-21 0,-1-1-19 0,1 3-21 0,1-2-20 16,-1 2-21-16,2 0-18 0,0 0-17 0,-3 0-14 0,1 0-14 16,0 2-11-16,0 1-10 0,-1-1-8 0,0 1-6 0,-1 2-2 0,1-1-1 15,0 4-2-15,-2-2 0 0,2 1 1 0,-3 1 1 0,1 2 1 16,2 1 0-16,0 0 1 0,0-1 2 0,1 0 1 0,0 1 0 0,1-2 2 16,-1 4 0-16,2-2 1 0,2 0-1 0,-1-1 1 0,1-1-2 15,0 1 1-15,1-2-2 0,0-2 0 0,2 4-2 0,2-3-2 0,-2-2-2 16,0 0-6-16,3-3-6 0,0 3-8 0,1-5-13 0,2 0-11 0,1-2-9 15,0-1-7-15,1-2-8 0,4-2-3 0,-2 0-2 0,0-3-4 16,1 0-1-16,1-1-2 0,-2-2 0 0,0-3 1 0,0-1 1 0,-1-1 6 16,-1 0 7-16,-1-2 9 0,-2-3 9 0,-1 1 12 0,2-1 14 0,-3-3 12 15,-3 3 16-15,1-1 15 0,-2 0 18 0,0 0 18 0,-1 3 16 16,-3 0 18-16,2 0 18 0,-2 4 15 0,-2 1 15 0,0 1 11 0,1 1 11 16,-2 1 3-16,0 4 0 0,1 0-6 0,1 1-11 0,-1 2-13 15,1 0-16-15,-1 3-20 0,2-2-18 0,-2 3-19 0,2 2-20 0,0 0-14 16,0 0-11-16,0 2-11 0,0 3-8 0,0-2-7 0,0 5-5 0,0 2-1 15,0 1 0-15,0 2 2 0,0 4 3 0,0 2 4 0,0 1 6 16,2 0 5-16,-2 4 7 0,2 1 4 0,-2-1 1 0,1 2 1 0,-1 0 2 16,0 1-1-16,0 2 0 0,0-4-6 0,0 2-7 0,0-1-10 15,0-2-10-15,0 1-13 0,0-1-16 0,0-3-20 0,0 0-21 0,0 0-25 16,0-1-26-16,2-4-31 0,-1-2-33 0,-1 3-33 0,2-5-35 16,0 0-33-16,-1-4-32 0,2-2-59 0,0 0-73 0,2-4-36 0,-2-2-18 15,0-2 1-15</inkml:trace>
  <inkml:trace contextRef="#ctx0" brushRef="#br0" timeOffset="21518.4864">4522 11780 452 0,'-3'-12'617'0,"-1"-1"15"0,3 4 8 0,-1 0-71 16,-1 2-111-16,3 0-98 0,-3 2-90 0,3 0-59 0,0 2-43 15,0-2-32-15,3 3-27 0,-2-1-24 0,3 0-27 0,-1 2-29 0,3-2-31 16,4 3-37-16,1 0-39 0,2 0-47 0,2-3-51 0,4 2-78 16,3 0-91-16,5-1-107 0,0-1-115 0,3 0-59 0,3-1-28 0,1 1-15 15,0 0-3-15</inkml:trace>
  <inkml:trace contextRef="#ctx0" brushRef="#br0" timeOffset="22829.3366">5647 11851 18 0,'0'-3'420'0,"2"1"-54"0,-2-1-53 0,0-2-53 16,0 1-39-16,0 0-31 0,0 0-20 0,-2 1-13 0,2 0-10 0,-1-1-5 16,-1 0-8-16,0 1-10 0,1-1-9 0,-2 1-11 0,-1-2-10 15,0 2-7-15,1-1-7 0,0 1-8 0,-1-1-6 0,0-1-5 16,-1 2-6-16,0 0-7 0,-3-1-7 0,2 1-9 0,-2 1-6 0,1-2-4 16,1 3-7-16,-3-2-2 0,1 2-6 0,-2-2-9 0,1 3-3 15,-1 0-5-15,1 0-4 0,0 0-2 0,-1 4 0 0,0-1-2 16,1 0 0-16,0 4-2 0,-1-3 2 0,-1 2 0 0,3 1 2 0,0-1-1 15,0 3 2-15,-1 0 3 0,1 0 2 0,3-1 2 0,0 4 2 16,0-2 3-16,2 2-2 0,-1-3 0 0,1 2-3 0,3-1-4 16,0 1-2-16,0-1-5 0,1 1-5 0,1-3-5 0,2 2-6 0,1-2-7 15,0 0-7-15,1-2-7 0,1-2-9 0,2 1-7 0,1-3-6 0,1 1-8 16,1-3-6-16,3-3-6 0,0 3 0 0,1-7 0 0,3 2 6 16,-1-3 5-16,2-1 6 0,-1-2 7 0,-1-1 8 0,0-4 10 0,0 0 11 15,-1-1 12-15,0 0 12 0,-4-4 12 0,3 1 14 0,-5-1 15 16,-1-1 11-16,0-3 8 0,-2 1 6 0,-1-1 7 0,-1 1 10 15,-2-2 11-15,1 1 9 0,-3 1 10 0,1-1 11 0,-3 3 11 0,0 1 12 16,0 0 12-16,0 3 6 0,-1 2 4 0,-1 2 3 0,0 1 1 16,1 1-4-16,-2 3-4 0,0 0-9 0,3 1-11 0,-2 3-16 15,2 0-16-15,-1 2-21 0,-1-1-22 0,2 4-19 0,0 0-15 0,0 0-13 16,-1 0-13-16,-1 4-6 0,2 2-6 0,-2 1 0 0,2 1-3 16,-3 2 1-16,1 2 1 0,1 3 4 0,-1 2 4 0,-1 1 7 15,1 1 8-15,-2 2 5 0,4 2 2 0,-1 1 3 0,-1 0 1 0,2 1 1 16,-2 1-2-16,2-2-7 0,-1 5-10 0,1-4-13 0,0 0-17 0,0 3-21 15,0-3-27-15,0 0-35 0,0 0-41 0,1-3-55 0,-1-1-63 16,2 3-95-16,0-5-110 0,-1-1-65 0,3-1-41 0,1-3-15 16</inkml:trace>
  <inkml:trace contextRef="#ctx0" brushRef="#br0" timeOffset="23379.9402">5872 11756 151 0,'-5'-5'588'0,"2"2"10"0,-2 1 9 0,3-2-78 16,-1 1-118-16,0 1-91 0,1-1-77 0,2 0-47 0,-1 0-28 0,-1 0-18 15,2 1-15-15,0 0-17 0,0 2-17 0,0-2-19 0,0 2-20 16,0 0-20-16,0 0-21 0,0 0-16 0,0 0-18 0,3 0-10 16,-1 0-9-16,0 2-4 0,1 0-2 0,0 2-2 0,0-1 1 0,0 1 1 15,2 2 1-15,0 2 2 0,-1-1 1 0,0 1 3 0,0 1 1 0,0-1 4 16,-1 3 5-16,0 1 1 0,0 0 1 0,-1-1 1 0,1 3 1 15,-2-1 0-15,1 1 2 0,-2-1 2 0,0-2 2 0,-2-1 0 16,1 3 4-16,-2-2 1 0,1-1 4 0,-1-1 3 0,1-1 3 16,1-1 6-16,-1-2 5 0,-1 1 6 0,1-3 8 0,1 0 8 0,-1 1 11 15,1-3 6-15,-1-1 3 0,2 0 2 0,0-1-1 0,0-3-1 16,0 1-4-16,0-4-5 0,0 0-6 0,3 0-11 0,0-3-10 0,-1-2-13 16,3-2-12-16,1-1-16 0,3 0-16 0,-2 0-11 0,1-1-9 15,0-1-1-15,4 0-1 0,-2 2 1 0,2 0 1 0,-2 2 2 16,0-1 2-16,0 1 4 0,0 4 4 0,-2 1 3 0,-2 1 4 0,2 1 3 15,-2 1 3-15,1 2 2 0,-2 2 3 0,-1 1-1 0,1 0-1 16,0 3 0-16,-1 1 2 0,0 0 1 0,0 4 4 0,0 0 1 0,-1 1 5 16,0 4 0-16,0-1 2 0,2 2-7 0,-4 1-5 0,2-1-15 15,-1 3-13-15,-2 0-23 0,2 0-28 0,-1 0-39 0,-1-3-43 16,2 6-56-16,-2-5-61 0,3-1-76 0,-1 1-86 0,-1-4-51 0,2 2-34 16</inkml:trace>
  <inkml:trace contextRef="#ctx0" brushRef="#br0" timeOffset="23712.1433">6322 11788 500 0,'-6'-8'601'0,"1"1"5"0,0 2 3 0,0 0-108 0,1 0-165 0,-1 2-111 16,2-1-84-16,-2 4-48 0,2-3-31 0,-2 3-16 0,2 3-9 16,-3 0-9-16,3 1-8 0,-2 1-8 0,0 0-11 0,2 2-7 15,-2 3-4-15,2-4-3 0,-3 5-3 0,3-1-2 0,-2 1-2 0,3-1-4 16,-1 3-2-16,0-1-4 0,1-1-5 0,2 0-5 0,-1 0-5 0,1-1-3 15,0 3-5-15,1-4-3 0,-1 3-4 0,2-5 0 0,1-1 1 16,0 2 3-16,-1-2 5 0,1-2 5 0,2 0 6 0,-1-1 2 16,1-3 4-16,0 0 3 0,0 0 6 0,1 0 7 0,2-3 7 0,-2-2 7 15,1 1 8-15,-1-2 9 0,2-3 8 0,0 1 7 0,-2-2 8 16,0 0 6-16,-1-3 5 0,0 3 8 0,-1-4 10 0,0 2 6 0,-3-2 5 16,1 2 1-16,-2-2 2 0,-2 0-1 0,1 2-5 0,-1 0-6 15,-1 1-8-15,-1-1-10 0,0 2-9 0,-1 0-12 0,2 4-10 0,-2 0-16 16,-1 0-18-16,0 1-21 0,1 2-21 0,-1 2-25 0,-1 1-22 15,1 0-28-15,0 2-29 0,-2 3-37 0,3 1-40 0,0 0-50 0,2 2-56 16,-2 2-68-16,1 0-71 0,4 2-39 0,0-1-24 0</inkml:trace>
  <inkml:trace contextRef="#ctx0" brushRef="#br0" timeOffset="24364.2121">6662 11833 83 0,'-5'-10'565'0,"2"3"12"0,-2-1-31 0,1-2-49 0,-1 3-96 16,-3 1-116-16,3-3-71 0,-3 4-51 0,0-2-32 0,2 1-19 0,-3-1-18 15,1 4-13-15,0 0-17 0,-3 0-16 0,3 1-16 0,0 1-13 16,-2 1-11-16,1 1-11 0,-1 1-6 0,1 1-5 0,-2 0-1 16,3 3-1-16,0-1 0 0,-1 4 0 0,1-4 2 0,1 2 1 0,-1 3 3 15,1-2 0-15,2 2-1 0,-1-2-3 0,2 2-1 0,-1 0-3 16,2 1-3-16,2-3-3 0,-1 4-6 0,0-4-2 0,2 1-3 15,0 0-2-15,2-1-4 0,-2 0-2 0,3 1 1 0,-1-5-1 0,1 2 2 16,0-4 3-16,1 3-1 0,0-3-3 0,1-2 2 0,3-2 3 0,-2 0 4 16,2-3 4-16,0-2 4 0,3-1 5 0,-3-4 5 0,3 2 4 15,0-3 4-15,0-2 5 0,-1-1 3 0,1-5 2 0,-2 4 5 16,1-4 7-16,1 1 6 0,-2-3 6 0,-1 0 8 0,1 1 9 0,-2-5 9 16,1 6 9-16,-2-1 11 0,2-2 11 0,-3 4 13 0,0 0 11 15,-1 1 12-15,-2 2 15 0,1 1 10 0,0 4 8 0,-1-2 2 16,0 4-4-16,-1 0-7 0,-1 3-11 0,3 1-16 0,-3 2-18 0,0 1-21 15,0 0-24-15,0 1-19 0,0 2-18 0,0 0-17 0,0 3-16 16,0 2-10-16,0 2-9 0,0 0-3 0,-3 4-2 0,3 1 3 16,-1 3 5-16,-3 2 6 0,3 2 8 0,-1 4 8 0,-1-2 9 0,1 2 4 15,1 1 1-15,-1 2-5 0,-1-1-5 0,1 4-9 0,1-5-10 16,-1 1-11-16,0 1-11 0,1-2-14 0,1-2-12 0,0 2-12 0,0-4-12 16,1 0-10-16,1-2-10 0,1-1-8 0,-1-3-5 0,1-2-4 15,2-2-1-15,0 0 0 0,1-3 0 0,0-1 0 0,2-2 1 0,0-1 7 16,0-3 11-16,3-3 11 0,2-1 11 0,-1-2 9 0,-1-1 12 15,2 1 11-15,1-5 11 0,-1 0 9 0,1 1 10 0,-1-3 12 16,-1 1 13-16,1-3 15 0,-2 3 16 0,0-2 11 0,0 2 9 0,-3-2 7 16,1-1 9-16,0 4 3 0,-3-1 3 0,-1 0 5 0,-2 3 6 15,1-2 2-15,-2 3 3 0,0-2 2 0,-1 0 4 0,-1 5-2 16,0-1-2-16,-1 0-3 0,-1 2-6 0,0-1-5 0,-2 2-6 0,1-1-4 16,1 1-2-16,-3 1-4 0,2 2-4 0,-2-2-5 0,-1 2-4 0,0 0-5 15,1 2-5-15,-1-2-4 0,-1 3-3 0,-1 0-2 0,-1 2-3 16,1 1 0-16,0 1-1 0,-1 2-2 0,1-1-2 0,0 5-1 15,0-2-2-15,0 1 0 0,2-1-1 0,1 2 2 0,2-1-1 0,0 3 0 16,1-2 1-16,2 3 2 0,3-3 1 0,-1-2-1 0,4 3 1 16,2 2-6-16,3-4-9 0,2-1-22 0,2 0-26 0,5-2-43 0,2 0-50 15,3-2-101-15,2-1-128 0,3-1-101 0,1-3-88 0,3-2-46 16,1-2-28-16,-1-3-15 0</inkml:trace>
  <inkml:trace contextRef="#ctx0" brushRef="#br0" timeOffset="26363.0359">7575 11509 360 0,'0'-7'590'0,"-2"1"13"0,0-2-63 0,-1 5-100 0,1-4-97 16,1 1-92-16,-1 2-60 0,0 0-40 0,1 1-24 0,-1 0-15 15,1 0-15-15,-1-1-13 0,2 4-18 0,-2-3-19 0,2 3-17 16,0 0-19-16,0 0-15 0,0 0-12 0,-1 0-9 0,-1 0-4 0,2 3-4 16,-3 0 0-16,1-1 1 0,-2 2 0 0,2 0 0 0,1 0-2 15,-1 3-2-15,-1-2-4 0,0 3 0 0,0 0-3 0,1 1-1 0,0 0 0 16,-1 0-2-16,1 1-4 0,1 0-4 0,-1 0-5 0,2-1-3 0,-1 0-3 15,1 0 0-15,0-2 2 0,0 2 2 0,0-1 5 0,0-1 4 16,0 0 4-16,0 1 3 0,1 1 2 0,-1-6 6 0,0 3 3 16,2-2 5-16,-2 3 4 0,0-4 4 0,0 1 4 0,0-1 3 0,0 0 3 15,0 0 2-15,0-1 2 0,0-2 3 0,0 3 0 0,-2 0 2 16,2-2 2-16,-1 0 1 0,-2 1 3 0,3 1 0 0,-2-1 2 0,2-1 2 16,-1 3 1-16,-1-4 1 0,-1 4 2 0,1-1 1 0,-1 2 0 15,2 0-1-15,-1-3 1 0,2 2-2 0,-2 1-3 0,2-1-5 0,-1 1-5 16,1-1-5-16,0 1-3 0,1 1-3 0,-1-3-3 0,2 3-2 15,-2-2-1-15,3 1-1 0,-1 0-3 0,-1-2-1 0,1 1 1 16,0-1 1-16,-1-1 3 0,-1 3 7 0,2-3 6 0,-1-1 7 0,-1 1 7 16,0-1 6-16,0 2 4 0,0-1 8 0,0 0 10 0,0 2 8 15,0-1 5-15,-1 1 7 0,-1 1 6 0,2 1 5 0,-1 0 0 0,-3 1 1 16,3 3-2-16,-1 0-1 0,-1 0-3 0,1 2-1 0,1 0-3 16,-3 2-6-16,3 1-9 0,-1-1-6 0,-2 0-4 0,2 1-4 0,2-1-3 15,0 4-4-15,0-4 0 0,2 2-4 0,2 0-4 0,1-2-4 16,0 1-5-16,3-1-7 0,3-2-6 0,-2-1-6 0,4 0-5 0,1-2-2 15,1 1-2-15,0-2 0 0,1-2-2 0,0-2 1 0,-2 0 4 16,0 1 4-16,-1-5 7 0,-2 2 5 0,-2-2 3 0,-2 0 2 16,1 0-1-16,-5 0-12 0,-1 0-13 0,-2 0-25 0,-5 0-30 0,-3 0-48 15,0 1-59-15,-6 3-91 0,-1 0-109 0,-7 2-80 0,-1 0-64 0,-4 2-32 16,-3 2-18-16</inkml:trace>
  <inkml:trace contextRef="#ctx0" brushRef="#br0" timeOffset="28480.882">4337 12622 321 0,'0'-2'467'0,"0"-1"-60"16,0-1-88-16,0 3-64 0,0-2-51 0,0-1-33 0,-2 2-22 0,2-1-15 16,0-1-11-16,-1 1-7 0,-1 1-6 0,2-1-4 0,-2-1-6 15,2 1-7-15,-1 1-6 0,-1-1-5 0,2 1-4 0,-3 1-3 0,2-2-2 16,-1 1-4-16,1 0-5 0,-1 1-4 0,-1 1-5 0,1-1-5 16,1-1-2-16,-3 2-7 0,1 0-6 0,0 0-8 0,-2 0-8 0,1 0-6 15,-1 0-9-15,-1 0-5 0,-1 2-6 0,1-1-3 0,-3 0-3 16,1 3-3-16,-1 0-1 0,0-2 0 0,3 5-1 0,-2-2 0 0,0 0 2 15,1 2 2-15,0-2 1 0,2 3 1 0,0 0 0 0,2-1-2 0,0 1 2 16,1 1-3-16,1-3-1 0,-1 4-3 0,2 0-3 0,2-1-3 16,1 1-2-16,0-2-3 0,2 3-4 0,1-2-2 0,1-1-4 0,0 4 0 15,3-2-1-15,-2 1 1 0,4 0-2 0,-2-1 3 0,1-1 1 0,1 0 2 16,0 1 3-16,-3 0 3 0,2 0 2 0,-1-1 2 0,-1 0 3 16,1 0 3-16,-4-2 2 0,0 1 2 0,1-2 2 0,-3 1 1 0,-1 1 3 15,-1-3 3-15,0 2 4 0,-2-2 4 0,0-1 6 0,-2 1 5 16,-1-1 6-16,-3-2 5 0,1 3 1 0,-3-2 6 0,0 0 2 15,-1 0 2-15,-2 0 1 0,-2-2-6 0,-1 1-7 0,-1 0-13 0,-2-2-16 16,1 0-21-16,-1 0-25 0,0-4-36 0,2 3-43 0,-2-3-67 0,4-1-81 16,2-1-80-16,0 1-80 0,0-5-50 0,4 0-37 0,3-2-14 0</inkml:trace>
  <inkml:trace contextRef="#ctx0" brushRef="#br0" timeOffset="28683.23">4520 12441 480 0,'7'-3'568'15,"-1"1"2"-15,-3 0-64 0,3 1-101 0,-3 1-107 16,-1 0-110-16,1 1-65 0,0 1-41 0,-1 1-19 0,0 1-9 0,-1 1-3 16,1 2 0-16,1 0-4 0,-1 1-4 0,-1 2-2 0,1 0 0 0,-2 1 0 15,2 6 3-15,0-5 2 0,-2 4 2 0,0 2-2 0,0-1-2 0,0 2-2 16,-2 1-1-16,0 0-4 0,2-1-2 0,-2 2-2 0,-1 1-3 16,1-1-9-16,1-1-11 0,-1 0-8 0,1 1-9 0,-1-1-9 0,2-1-12 15,-2 0-14-15,2-2-15 0,0 0-20 0,0 0-20 0,2-1-27 0,-2-2-28 16,2 0-36-16,-1-2-37 0,1-2-34 0,1 2-30 0,-1-5-42 15,1 0-45-15,1 0-53 0,-1-4-56 0,1-1-27 0</inkml:trace>
  <inkml:trace contextRef="#ctx0" brushRef="#br0" timeOffset="29145.3267">4460 12738 238 0,'-5'-5'576'0,"-1"2"10"16,2-1 7-16,0 1-86 0,-1 0-129 0,2 1-94 0,2 0-78 15,-1 1-48-15,2 1-33 0,0 0-21 0,0 0-19 0,0 0-17 0,0 0-19 16,0 0-17-16,3 0-19 0,-1 0-16 0,4 0-16 0,-1 0-16 16,1 0-16-16,2 0-16 0,0 1-18 0,3-1-16 0,2 2-15 0,0 0-14 15,2-2-14-15,4 1-13 0,-3-1-11 0,4 0-17 0,-2 0-15 16,1 0-13-16,1 0-9 0,-2 0-3 0,1 0 3 0,-2 0 9 0,-1 0 15 16,0 0 16-16,-2 0 16 0,-1 0 20 0,-1 0 25 0,-1 0 28 0,-3 0 32 15,2 0 35-15,-4 0 38 0,0 0 33 0,-1 0 34 0,-2 0 26 16,1 0 22-16,0 0 17 0,-2 0 16 0,-1 0 9 0,-1 0 11 15,0 0 2-15,0 0-2 0,0 0-11 0,0 0-11 0,0 0-17 0,0 0-18 0,0 0-18 16,0 0-21-16,2 2-16 0,-1-2-16 0,-1 1-13 0,2 1-12 16,-2-2-10-16,2 4-8 0,-1-1-6 0,-1 2-6 0,2 0-4 0,-1-2-1 15,1 2 0-15,1 2 0 0,-3-2 3 0,2 3 1 0,1 1 4 16,-1-2 3-16,-1 1 0 0,-1 1 0 0,3 1 1 0,-3-1-1 0,0 2 1 16,0-3-1-16,0 0 0 0,0 1 0 0,0-2-1 0,-3 3 2 15,3-3 4-15,-1-1 6 0,-2 1 6 0,1 0 7 0,0-2 9 0,-1-1 11 16,1-1 12-16,1 0 12 0,-1-1 13 0,-1-1 15 0,1 0 9 0,1-1 8 15,-1-1 3-15,-1 0 0 0,3-1-1 0,-2-3-2 0,2 2-5 16,-2-2-9-16,0-2-10 0,2 0-11 0,0-1-17 0,2-1-16 0,0 0-19 16,0-1-21-16,1 0-18 0,2-2-15 0,-2 0-17 0,2-1-14 15,2 3-18-15,2-1-19 0,-1 1-17 0,1 1-17 0,2 0-16 0,0 0-14 16,-1 2-19-16,2-2-20 0,1 1-25 0,1 5-31 0,-3 0-31 16,1-1-32-16,0 3-59 0,-1 0-74 0,-1 1-35 0,2 1-15 0</inkml:trace>
  <inkml:trace contextRef="#ctx0" brushRef="#br0" timeOffset="29847.5594">5100 12811 442 0,'0'-3'580'0,"-3"1"-14"0,3 0-32 0,-3-1-88 16,3 0-120-16,-2 0-73 0,2-1-49 0,-1 3-31 0,-1-2-21 0,2 0-16 16,-2 0-14-16,2 2-19 0,0-2-20 0,0 3-18 0,0 0-22 15,0 0-16-15,0 0-15 0,0 0-16 0,0 0-11 0,0 0-9 0,0 1-6 16,-1 1-4-16,-2 1-2 0,3 1 0 0,-1 0 0 0,-1 3 2 15,2-1 3-15,-2 1 1 0,2 3 6 0,-1-3 6 0,-1 3 5 0,2 0 8 16,-2 1 3-16,1 0 6 0,1-1 3 0,-2 1-1 0,2-1 1 16,0 1 1-16,0-1-1 0,2-1-1 0,-2 0 2 0,1 0-1 0,1-2-1 15,0 1-2-15,-1-1 0 0,1-3-3 0,1 1-4 0,1-1-2 16,1-3-8-16,-2 1-3 0,2-2-7 0,3-3-2 0,-3-1-2 16,4 2 0-16,-1-5 0 0,0 0 1 0,3-1 2 0,-1 0 0 0,-1-3 2 15,2-1 0-15,-3 0 3 0,2 2 6 0,-2-4 7 0,1 1 10 16,-1 2 10-16,-3-1 8 0,1 1 11 0,0-1 6 0,-1 3 8 15,-2 1 2-15,0 0 3 0,1 1 1 0,-3 0-3 0,1 3-1 0,-1 1-4 16,1-1-7-16,-2 1-8 0,2 1-8 0,-2 2-9 0,0 0-9 16,0 0-10-16,0 2-8 0,0 1-6 0,0 1-3 0,0 1-2 0,0 1 0 15,0 0 3-15,0 1 2 0,0 3 6 0,1-2 4 0,-1 3 7 16,2-2 5-16,-2 1 0 0,3 0-3 0,-2 0-4 0,2 2-8 0,-1-2-10 16,0 0-9-16,1-1-12 0,0-3-15 0,2 2-13 0,-2 0-17 15,2-2-18-15,2-2-19 0,0-2-20 0,1 1-23 0,0-3-24 0,4-3-21 16,-2 3-19-16,2-5-9 0,0-1-4 0,0-1 1 0,2-3 3 15,-2 0 14-15,2 0 17 0,-3-4 26 0,2 1 26 0,-1-4 32 16,-1 3 35-16,0-5 41 0,-3 1 44 0,0-1 44 0,2 0 45 0,-3-1 41 16,0-1 38-16,-3 1 31 0,1 1 29 0,-1 0 18 0,-1-1 17 0,-2 5 6 15,2 0 3-15,-3 2-2 0,0 1-7 0,0-1-12 16,0 4-15-16,-3 1-20 0,3 1-21 0,-1 3-29 0,-1 1-27 0,2-1-26 16,-1 3-23-16,1 1-21 0,-2 1-19 0,0 4-15 0,-1 1-12 15,0 1-11-15,-2 3-7 0,0 2-4 0,-1 3-2 0,0 2 2 0,-1 0 3 16,1 2 7-16,0 3 6 0,-2 2 1 0,2 0 2 0,-1 1-3 15,1-1-2-15,-2 2-6 0,3-1-8 0,1 1-8 0,-1-2-10 16,3-2-11-16,-1 1-11 0,1-3-13 0,1 0-11 0,-1-1-14 0,2-3-11 16,0-3-10-16,0 1-9 0,2-4-6 0,-1 0-6 0,1-3-4 15,0-2-5-15,1-2 0 0,0-3 3 0,0 0 8 0,-1-3 12 0,3 1 10 16,-1-5 15-16,1 0 10 0,-2-3 14 0,0-1 14 0,0-1 13 16,-1-1 17-16,0 0 17 0,-1-3 24 0,-1 3 24 0,0-2 24 0,0 0 22 15,0 3 16-15,0-1 15 0,0-2 9 0,0 4 11 0,0 0 8 16,0 0 6-16,0 5 2 0,0-2-1 0,0 0-7 0,2 0-8 15,-2 3-12-15,3 0-18 0,0 1-17 0,2 1-21 0,-1 0-19 0,3 0-23 16,1-1-24-16,6 3-29 0,-3 0-38 0,6-1-43 0,1 2-57 16,2-1-69-16,6-1-111 0,-1 2-132 0,0-1-81 0,4-1-55 0,-1 2-25 15,1-1-13-15</inkml:trace>
  <inkml:trace contextRef="#ctx0" brushRef="#br0" timeOffset="30479.1319">6480 12987 402 0,'-1'-7'509'0,"1"0"-52"15,-2 2-82-15,-1-4-64 0,1 1-57 0,-1 3-36 0,0-1-25 16,1-1-17-16,-2 1-9 0,0 0-12 0,-2 2-12 0,2-3-13 0,-3 2-13 15,1 1-15-15,-1-1-16 0,-2 2-15 0,1-1-13 0,0 1-15 16,-2 0-13-16,1 1-10 0,-2 1-7 0,1 1-6 0,0 0-6 0,0 1-4 16,0 1-3-16,1 1-2 0,0 0-1 0,-1 1-1 0,1 1 0 15,1 0-1-15,1 1 0 0,-1 0 1 0,1 0-1 0,2 1 2 0,0-1 2 16,0 1-4-16,2 0 0 0,0 0-3 0,1-1-4 0,2 1-3 16,-1 1 0-16,1-1-3 0,1-2-2 0,1 0-3 0,-1-1-6 0,4 1-7 15,0-2-10-15,0 0-10 0,3-2-10 0,3-1-9 0,0-1-7 16,1-2-2-16,3 0-2 0,2-3-4 0,-1 0-5 0,3-4-2 15,0 1-3-15,2-3 2 0,-1 1 4 0,-1-4 8 0,2 0 8 0,-1-2 12 16,-2-1 12-16,0 0 14 0,-1-2 15 0,-2 0 18 0,2-4 17 16,-4 4 22-16,-2 1 22 0,2-2 19 0,-4 0 21 0,-1 3 16 0,0 0 17 15,-2 0 14-15,-2 1 13 0,0 4 11 0,-2-1 7 0,1 4 2 16,-3-1-1-16,2 3-10 0,-2-1-11 0,0 4-17 0,0 0-23 0,0 1-19 16,0 0-19-16,0 4-17 0,0 0-15 0,-2 4-14 0,2-1-13 15,-3 0-10-15,1 4-8 0,-1 3-5 0,0 0-3 0,0 4 0 16,-2-1 3-16,1 2 4 0,0 3 7 0,-2 2 7 0,3-1 1 0,-2 2 1 15,0 2-4-15,2-1-6 0,-3 0-11 0,3 2-12 0,0-1-16 16,-1-2-17-16,1 1-20 0,1-1-23 0,1-1-24 0,-1-1-33 16,2-1-35-16,0-1-38 0,0-4-37 0,0 1-36 0,2-2-37 0,1-3-60 15,0-1-71-15,-1 0-31 0,3-4-13 0</inkml:trace>
  <inkml:trace contextRef="#ctx0" brushRef="#br0" timeOffset="30812.9535">6683 12912 441 0,'3'-9'558'0,"-2"2"9"0,1-1-61 0,1 0-94 15,0 2-78-15,0 0-69 0,-1 2-44 0,-1-1-32 0,1 1-22 0,1 1-16 16,0-1-17-16,-1 2-19 0,0 1-23 0,-1 1-23 0,-1-2-22 16,0 2-18-16,2 2-15 0,1-1-14 0,-1 0-11 0,-1 4-8 0,2-2-5 15,0 1-3-15,-1 2-3 0,-1 2 0 0,1-1 2 0,1 2 3 16,-1 2 5-16,-1-2 6 0,-1 2 4 0,0-1 1 0,0 0 1 16,0 1 0-16,-1-3 1 0,-1 4-1 0,-1-5 1 0,1 2 2 0,1-1 4 15,-1-3 6-15,-1 1 4 0,0-1 5 0,3-1 7 0,-1-3 2 16,-1 3 2-16,2-4-2 0,0 0-2 0,0 0-3 0,2-4-2 0,-1 3-4 15,2-3-3-15,0-1-4 0,2-3-7 0,0 2-7 0,1-2-7 16,2-1-9-16,1-2-8 0,-1 1-6 0,2-1-3 0,1 1 1 16,0-1 0-16,0 2 3 0,2-1 2 0,-2 3 3 0,1-3 3 0,-2 4 3 15,-2 0 1-15,0 2 2 0,1-1 2 0,-1 1 0 0,-3 1 3 16,0 1 1-16,2 2 1 0,-3 0 2 0,0 3 0 0,-2 0 0 0,1 0 3 16,0 2 0-16,2 1-2 0,-3 1-3 0,-1 1-10 0,1-1-12 15,1 3-17-15,-2-1-20 0,-1 1-25 0,2 0-32 0,0 1-31 16,-1-1-32-16,2 3-43 0,2-4-50 0,-2 1-74 0,4-2-86 0,0 0-49 15,3-2-32-15</inkml:trace>
  <inkml:trace contextRef="#ctx0" brushRef="#br0" timeOffset="31728.9745">7245 12905 194 0,'0'-9'587'0,"0"2"7"0,0-2 4 16,-2 2-87-16,1 0-131 0,-5 0-92 0,3 3-71 0,-2-3-45 0,0 4-31 15,0-2-21-15,0 2-15 0,-2 0-19 0,0 2-17 0,-1-2-20 16,2 3-17-16,-3 3-14 0,2-2-14 0,1 2-6 0,-2 2-3 0,-1-1-2 15,2 2-1-15,1 0-1 0,1 1-1 0,-1 2-1 0,0 0-2 16,1 1 0-16,0 0-2 0,0-1-1 0,2 0-2 0,0 1-2 16,1-1-4-16,2 2-5 0,0-3-7 0,0 1-4 0,0 1-5 0,0-3-4 15,2 0 0-15,1-1-2 0,0 1 1 0,-1-3-2 0,4-1-2 16,-2 0-1-16,-1-2 1 0,4 1 0 0,-2-2 1 0,2-2 4 0,-1 1 6 16,3-2 2-16,-1 0 5 0,-1-1 3 0,1-3 5 0,-1 4 2 15,1-5 4-15,0 1 2 0,-1 0 4 0,-1 0 4 0,2-1 4 0,-2 1 5 16,-1-1 9-16,0 2 5 0,-2-1 6 0,4 0 2 0,-5 4 3 15,1-4-2-15,0 4-2 0,-1-2-3 0,1 3-4 0,-1 0-4 16,-2 1-4-16,2-1-4 0,-1 2-1 0,-1 0-4 0,3 0-3 0,-1 0-5 16,0 2-4-16,2-1-4 0,-1 1-6 0,0 0-4 0,2 2-4 15,0-1-2-15,0 2-1 0,1-2-1 0,0 0 1 0,2 1-3 16,-1-1-2-16,2 0-3 0,0 0-5 0,-1 0-3 0,-1-2-2 0,4 0 2 16,-2 1 3-16,1 0 6 0,-2-2 7 0,3 0 4 0,-3-2 4 15,1 0 9-15,0 1 9 0,-2 0 12 0,1-2 13 0,-2 0 10 16,0 0 13-16,1-2 11 0,-4 1 11 0,0 0 11 0,0-1 10 0,-1-2 7 15,0 3 10-15,-2-1 5 0,-2-2 5 0,0 1 2 0,1-1-2 0,-3 4-5 16,1-4-7-16,-3 3-5 0,-2 0-6 0,2 1-6 0,-2-2-10 16,0 2-9-16,-3 1-9 0,1 0-10 0,1 1-9 0,-2 1-6 15,1 0-8-15,-1 1-3 0,0 1-7 0,3 0-1 0,0 1-3 0,-1 2-2 16,1-2-4-16,0 1 0 0,3 0-2 0,-1 3-1 0,2-1-1 16,0-1 0-16,1 2-1 0,2-2-3 0,-1 2-1 0,2-1-5 0,2-2-4 15,-1 3-5-15,1-4-7 0,1 4-8 0,0-4-7 0,5 1-10 16,-2-1-7-16,2-2-10 0,3-1-7 0,0 0-8 0,-1-1-7 0,4-2-4 15,0 0 0-15,0-1 1 0,-1-3 2 0,4 1 5 0,-4-2 5 16,3-1 9-16,-2-2 11 0,-1-2 10 0,1 2 13 0,0-1 12 16,-1-3 15-16,-2 2 14 0,1-4 16 0,-2 0 14 0,0 1 13 15,0-1 15-15,-2-2 15 0,-1 0 13 0,1 1 13 0,-1 0 10 0,-2 0 12 16,-2 0 11-16,2 1 9 0,-3 3 8 0,1-2 4 0,-1 3 3 16,-1-1 0-16,1 5-1 0,-2-1-5 0,0 2-9 0,0 3-10 0,0-2-14 15,0 2-15-15,0 1-16 0,0 1-18 0,0 3-16 0,0 0-14 16,0 0-10-16,0 2-11 0,-2 3-9 0,-1 0-9 0,0 2-4 0,1-1-3 15,-1 5-2-15,-2 3 0 0,2 1 1 0,-3 2 5 0,3 0 6 16,-2 2 6-16,0 4 4 0,2 0 2 0,1-1 1 0,-1 2 1 16,0 1 0-16,1-2 0 0,0 2 0 0,0 2 0 0,2-4-2 0,0 1-3 15,0-1-3-15,0-1-2 0,0-1-2 0,2 1-4 0,0-5-2 16,0 0-4-16,1-3-5 0,0 0-3 0,-1-1-5 0,1-3-4 0,2-1-7 16,0-1-6-16,2-3-6 0,0 0-8 0,-1-4-4 0,2 1-7 0,3-2-5 15,0-2-3-15,-1-2-4 0,4-1-4 0,-1 0-1 16,1-4-3-16,-1 2 1 0,-1-3 3 0,4-1 4 0,-3-1 7 0,1 0 7 15,-1 1 7-15,-1-4 9 0,-1 3 10 0,-1-2 12 0,2 1 11 16,-4 2 14-16,0-2 15 0,1 1 14 0,-4 0 15 0,0 2 10 0,0 0 7 16,-2 1 10-16,-1 0 8 0,-1 1 6 0,-1 1 6 0,-1 1 0 15,-1 0-2-15,-1 1-2 0,0 0-4 0,-2 1-6 0,0 1-6 16,-2 0-6-16,0 0-8 0,-1 3-6 0,-2 0-4 0,0 0-6 0,0 3-8 16,-1 0-5-16,-2 0-6 0,2 4-1 0,-1-2-2 0,1 2-1 15,1 0-3-15,-2 1-1 0,2 3-3 0,2 1-1 0,0 0-3 0,2 3 0 16,1-1-1-16,0 1 1 0,2-1-1 0,0 3 2 0,3 0 3 15,1 0 1-15,3-3 0 0,2 3-3 0,1-2-8 0,3 0-15 16,2 0-18-16,3-2-29 0,3-1-35 0,4-1-50 0,3-1-61 0,5-3-114 16,0 0-142-16,3-2-85 0,2-1-58 0,0-3-31 0,1-1-16 15,1-1-6-15</inkml:trace>
  <inkml:trace contextRef="#ctx0" brushRef="#br0" timeOffset="32379.3712">8358 12845 574 0,'6'-5'608'15,"-1"0"-17"-15,-2 0-36 0,0 3-88 0,1-1-117 0,-1-1-75 16,-2 4-54-16,1-3-37 0,1 3-31 0,-1 0-24 0,2 0-21 0,-2 3-20 16,-1-1-20-16,1 1-19 0,1 1-20 0,0 4-13 0,-1 0-13 15,1 1-7-15,2 2-5 0,-2 2 0 0,2 1 0 0,-1 2 3 0,1 0 8 16,-2 0 5-16,2 4 2 0,0-1-1 0,-2-1-4 0,2 0-5 16,-1 0-3-16,1 1-9 0,-2-1-7 0,2-2-11 0,-2-2-12 0,2 3-12 15,0-5-13-15,-1 0-15 0,0-2-16 0,0-3-20 0,0 0-23 16,-1 0-22-16,2-4-24 0,-2 0-23 0,3-3-21 0,-1 0-9 15,1-3-3-15,-1-3 7 0,0 0 14 0,-2-2 10 0,3-2 12 0,-3-1 13 16,0-1 12-16,0-3 28 0,-1 2 31 0,0-2 41 0,-1-2 47 16,-1 2 45-16,-1-2 42 0,-1 2 32 0,0 1 26 0,1 0 14 15,-2 2 5-15,-1 0 4 0,-1-1 5 0,0 5 5 0,-2 1 4 0,-1 1-4 16,-1-1-6-16,1 5-11 0,-2 1-13 0,-2-1-14 0,-1 2-15 16,0 2-15-16,-1 0-14 0,0 3-11 0,-2-1-5 0,2 2-3 0,-2 2-3 15,2-2 0-15,0 2-5 0,-1 1-1 0,3-1-5 0,3 0-3 16,0 0-5-16,-1-3 0 0,3 3 0 0,2-4 4 0,2 2 8 0,0-3 9 15,1 2 15-15,1-2 9 0,1-3 11 0,1 0 8 0,3 0 3 16,0 0 3-16,3 0 0 0,5 0 0 0,-2-3-2 0,4 0-5 16,5-1-6-16,0 0-14 0,2 1-17 0,4-1-26 0,2-1-30 0,-2 1-36 15,3 1-41-15,1-2-39 0,-1 4-40 0,2-2-65 0,-1 3-74 16,-1-1-104-16,2 1-118 0,-4 1-62 0,2-1-33 0,-1 3-13 0,-2-2-2 16</inkml:trace>
  <inkml:trace contextRef="#ctx0" brushRef="#br0" timeOffset="33179.7243">9044 12777 555 0,'0'-5'624'0,"0"1"13"0,0-1-43 15,2 2-72-15,-1-2-101 0,-1 3-115 0,2-3-67 0,-1 3-44 0,-1-1-24 16,2-1-15-16,0 1-15 0,-1 1-10 0,1 1-19 0,-1-1-17 16,1 1-22-16,-2 1-20 0,0 0-20 0,0 0-22 0,0 1-16 15,3 1-12-15,-2 1-7 0,-1 2-7 0,2 0-2 0,0 0-1 0,-1 3 1 16,2 1 3-16,-3 1 2 0,2 2 2 0,0 3 6 0,-1 3 5 15,-1 2 9-15,0 1 12 0,0 1 4 0,0 2 4 0,-3 2 0 0,1 1 1 16,-1 2-2-16,0-1-1 0,-3 2-2 0,1 0-2 0,0-2-2 16,-1 2-1-16,0 0-3 0,-2 0-5 0,0 0-6 0,2-2-6 0,-3 3-7 15,2-4-10-15,2 0-8 0,-1-1-10 0,1-2-6 0,0 1-8 16,2-3-8-16,-2-2-10 0,1-1-12 0,1 0-12 0,1-5-12 16,0-1-11-16,-1-2-11 0,3 0-8 0,-1-2-11 0,-1-2-9 0,2-2-14 15,-2 0-13-15,2-5-25 0,0 0-26 0,0 0-26 0,0-3-25 0,0-1-18 16,0-4-16-16,0 0-37 0,-1-1-46 0,-1-3-24 0</inkml:trace>
  <inkml:trace contextRef="#ctx0" brushRef="#br0" timeOffset="33678.5794">8990 12988 160 0,'5'-17'553'0,"0"-3"7"0,1 3-57 0,-1 3-90 0,1-1-88 16,-1 3-84-16,1 0-58 0,0 4-42 0,-1-1-29 0,2 1-21 0,-1 0-15 15,0 5-13-15,2-2-15 0,-2 2-14 0,1 1-14 0,-1 1-12 16,3 1-9-16,-2 1-8 0,1 2-6 0,0 1-3 0,-1 1-3 0,1 3-4 15,-1-1 1-15,-1 1 1 0,3 2-1 0,-4 3 1 0,0-1-2 16,-2 0 0-16,1 1-1 0,-3 2 0 0,1-2-1 0,-2 2 1 16,0 0 1-16,-2-1 0 0,1-1 2 0,-3-2 3 0,-1 2 3 0,1-1 3 15,-4-1 5-15,0-2 6 0,2 0 10 0,-1-2 7 0,-2-3 9 16,1 3 13-16,0-4 8 0,-2 1 7 0,1-3 4 0,3 1 3 0,-1-2 4 16,-1-2 2-16,1 0 2 0,0-1 0 0,3-3-2 0,0 1-2 15,0-2-7-15,0-3-7 0,3 2-10 0,1-2-14 0,1-2-9 0,1-1-9 16,1-1-9-16,0 3-3 0,4-2-7 0,-1-3-5 0,5 1-4 15,0 2-6-15,1-1-5 0,3 1-5 0,-2 1-4 0,4-1-1 16,-1 1 1-16,3 2 0 0,-2 1 1 0,2 0 3 0,0 1 1 0,1 2 1 16,-2 1 0-16,-1 1 0 0,1 1 1 0,-1 1 1 0,-1 0 3 15,1 2 2-15,-4 2 2 0,3 0 2 0,-5 2 2 0,3 0 3 16,-3 4 1-16,-1-1 1 0,1 2 1 0,-3 0 5 0,-2 1 2 0,1 2 4 16,0 0 3-16,-4 0 3 0,1 1 3 0,-3-2 3 0,1 3 3 15,-2-1 3-15,-2-1 5 0,1 3 3 0,-1-5 6 0,-1 0 4 0,-1 1 5 16,0-1 5-16,-1-3 4 0,2 1 6 0,-2-1 10 0,2-3 8 15,0 1 10-15,0-2 11 0,-1-2 4 0,1-1 4 0,-1 0 1 16,2 0 0-16,-1-1-3 0,2-2-2 0,-1-2-6 0,0-2-4 0,2 2-10 16,0-2-11-16,4-3-16 0,-1 0-16 0,0-1-19 0,4 1-20 15,-2-4-15-15,3 2-15 0,2-3-10 0,2 2-11 0,1-1-8 0,0 1-11 16,1 0-10-16,0 1-9 0,2-3-8 0,1 4-6 0,-2 0-6 16,0 4-4-16,1 0-3 0,0-1-1 0,-2 1-3 0,0 5-4 15,-1-1-6-15,-2 1-9 0,2 0-11 0,-2 2-14 0,-3 2-10 0,1 1-12 16,-4 1-17-16,1 1-23 0,-2 2-47 0,-1-2-57 0,0 3-42 0,-3-1-31 15</inkml:trace>
  <inkml:trace contextRef="#ctx0" brushRef="#br0" timeOffset="34062.5221">9774 12908 303 0,'0'-5'590'15,"0"2"-5"-15,0-1-11 0,0 1-93 0,0-1-132 0,0 1-89 0,0 0-67 16,0 1-45-16,0 2-37 0,0 0-24 0,0 0-20 0,0 0-17 15,0 0-18-15,2 2-15 0,-2 1-14 0,1 2-10 0,1 0-9 0,-2-1-4 16,2 1-3-16,-1 2 2 0,1 1 0 0,0-1 5 0,-1 0 4 16,3 0 3-16,-2 3 3 0,1-3-2 0,0 1-2 0,1-1-3 15,-1 0-3-15,2-2-2 0,0 0-2 0,0 0-2 0,0-2-3 0,0 1 0 16,0-3-1-16,1 1 0 0,-1-2 2 0,3-2 0 0,-2 1 3 16,1-3 0-16,-3 1 2 0,1-2 2 0,1-1 3 0,-1 0 0 0,-2-1 3 15,0-3 2-15,1 0 6 0,-3 0 5 0,1 0 6 0,-2 0 5 16,0 1 6-16,-2-2 5 0,1-1 5 0,-3 2 5 0,1 1 1 0,0 0 2 15,-2 0 2-15,-1 2 3 0,1 0 2 0,-1 2-1 0,0 0-3 16,-3 0-4-16,2 3-7 0,-1-1-5 0,1 3-6 0,-1 3-6 16,-1-3-5-16,1 5-3 0,0-1-2 0,1 3-1 0,0 1-2 0,-1-1-1 15,0 3-2-15,2 2 1 0,-2 0 1 0,3 3 3 0,-1-1 1 16,3 1 4-16,-2 0 3 0,3 1 1 0,-2 1 2 0,4 0 2 16,0-1-1-16,0-1-1 0,4 2 0 0,1-5-8 0,0 3-6 0,1-4-13 15,1 1-15-15,2-1-21 0,1-1-22 0,1-3-29 0,1 0-31 16,1-2-35-16,4-1-37 0,-2-3-45 0,2-1-45 0,1 0-30 0,0-3-23 15,1-2-22-15,-3 1-22 0,3-4-25 0,-3-1-21 0</inkml:trace>
  <inkml:trace contextRef="#ctx0" brushRef="#br0" timeOffset="34329.5193">10119 12893 326 0,'0'-9'442'0,"2"1"-7"16,-2 2-35-16,0 1-50 0,0 1-53 0,0-1-53 0,0 4-44 16,0 1-39-16,0 0-31 0,0 0-25 0,0 1-24 0,0 2-23 0,0 0-16 15,0 1-17-15,0 3-12 0,0 0-9 0,0 2-8 0,0 2-2 16,1-1 0-16,-1 1 3 0,3-1 4 0,-1 2 4 0,-1 0 2 15,-1 1 0-15,3-1 0 0,-1 3 0 0,0-4 2 0,-1 1-1 0,2 0 0 16,-1 1-1-16,0-3 0 0,-1 0-2 0,1 0 3 0,-1-2 3 16,-1 1 12-16,2-4 13 0,0 1 16 0,-1-3 17 0,2-1 10 0,-1 0 4 15,-1-2 4-15,2 0 1 0,2-3 1 0,0-1 0 0,0 1 1 16,1-5 1-16,2-1-2 0,0 0-3 0,0-1-9 0,4-4-15 0,-2-1-17 16,1 0-17-16,1-1-10 0,1-1-6 0,0 0-5 0,-2-3-7 15,2 0-7-15,1 1-5 0,-3-1-6 0,1 2-7 0,1 0-8 16,-3 2-8-16,-1 0-17 0,-1 1-18 0,0 4-30 0,-1 0-33 0,-2 2-34 15,-1 4-31-15,-1-2-34 0,-2 6-35 0,-1 1-88 0,0 0-116 16,-1 3-69-16,-2 3-48 0,-3 1-19 0,-1 4-7 0</inkml:trace>
  <inkml:trace contextRef="#ctx0" brushRef="#br0" timeOffset="34699.8233">10675 12809 133 0,'2'-8'668'0,"-1"3"13"0,-1-1 10 0,2 0 7 0,-1 2-92 0,-1-3-139 15,2 4-118-15,-2 0-109 0,2-2-69 0,-1 2-51 0,-1-1-43 16,2 4-37-16,-2-2-38 0,3 0-37 0,-3 2-39 0,2 2-42 15,-1 0-47-15,1 1-49 0,0 1-60 0,-1 1-68 0,3-1-95 0,-2 3-110 16,0 2-60-16,-1 0-38 0,-1 1-8 0,0 2 9 0</inkml:trace>
  <inkml:trace contextRef="#ctx0" brushRef="#br0" timeOffset="34862.3709">10732 13067 400 0,'1'4'648'0,"-1"2"12"0,2-3 4 16,-2 1 0-16,2-1-118 0,-1 0-176 0,-1-2-109 0,0 3-77 0,0-1-43 15,0 0-29-15,0 1-17 0,0-1-15 0,-1 3-18 0,-1-2-20 16,-1 3-25-16,-3 1-27 0,0-1-34 0,-4 1-35 0,-4 3-48 16,1 1-54-16,-6 0-102 0,-3 3-126 0,-5-1-101 0,-3 1-93 15,-5 1-49-15,-4 2-27 0,-1-1-12 0</inkml:trace>
  <inkml:trace contextRef="#ctx0" brushRef="#br0" timeOffset="36296.8549">4446 13587 144 0,'0'-2'333'0,"3"0"-52"0,-3-1-54 15,1 3-36-15,-1-2-26 0,2 0-12 0,-2-1-3 0,0 1 1 0,0 2 3 16,0 0 1-16,0 0 1 0,0 0-4 0,0 0-4 0,0 0-4 15,0 0-4-15,0 0-5 0,0 0-6 0,0 0-4 0,0 0-3 0,0 0-2 16,0 0-6-16,0 0-4 0,0 0-7 0,0 0-7 0,0 0-11 16,0 0-8-16,0 0-11 0,0 0-9 0,0 0-7 0,0 0-8 0,0 0-9 15,0 0-6-15,0 0-5 0,0 0-7 0,0 0-3 0,0 0-7 16,0 0-4-16,0 0-4 0,0 0-3 0,0 0-1 0,0 0-2 0,0 0 0 16,0 0-2-16,0 0 1 0,0 0 0 0,0 0 0 0,0 0 0 0,0 0 1 15,0 0 0-15,0 0 1 0,0 0 0 0,0 0 0 0,0 0 0 16,0 0-1-16,0 0 0 0,0 0 0 0,0 0-1 0,0 0 0 0,0 0-1 15,0 0 0-15,0 0 1 0,0 0-2 0,0 0 1 0,0 0 0 0,0 0-2 16,0 0 1-16,0 0 1 0,0 0 0 0,0 0-1 0,0 0 2 16,0 0 0-16,0 0-1 0,0 0 1 0,0 0-2 0,0 0 1 0,0 0-1 15,0 0-1-15,0 0 2 0,0 0-1 0,0 0-1 0,0 0 1 0,0 0 1 16,0 0 0-16,0 0-1 0,0 0 2 0,0 0 0 0,0 0 0 16,0 0 0-16,0 0 0 0,0 0-2 0,0 0 2 0,0 0-1 0,0 0 0 15,0 0-2-15,0 0 0 0,0 0-2 0,0 2-2 0,0-2-1 16,0 2-1-16,0-1 1 0,0 1 0 0,0 0 1 0,-2 1 2 0,1 2-1 15,1 0 1-15,-3 0 2 0,3 2 2 0,-1 0 4 0,-1 2 6 0,2 0 5 16,-2 2 7-16,-1 1 4 0,1 2 3 0,1-1 1 0,-1 2 3 16,-1 1 0-16,1 3 1 0,1-2 1 0,-1 1 1 0,-1 1 1 0,1 2 1 15,1-1-2-15,-2 0-3 0,0 1-2 0,1 0 0 0,1-2-4 16,-1 1 0-16,0 0-2 0,1-3-3 0,1 0-4 0,0-1-7 0,0-1-10 16,0 0-12-16,0-1-16 0,0-2-19 0,1-2-24 0,1-1-27 0,0-1-36 15,-1-1-40-15,3-2-58 0,0 0-66 0,-1-3-86 0,2-2-93 16,-2 0-48-16,2-2-28 0,1-5-6 0</inkml:trace>
  <inkml:trace contextRef="#ctx0" brushRef="#br0" timeOffset="36829.3843">4591 13440 374 0,'-1'-7'562'0,"-1"4"5"0,-1-1-56 15,0-1-82-15,1 2-109 0,-1 3-125 0,-2 0-70 0,1 0-44 16,1 0-26-16,-2 3-14 0,2 2-10 0,-2-1-4 0,-2 4-6 0,1 2-8 15,-2 4-3-15,0 0-3 0,2 1 2 0,-2 6 4 0,0 0 7 0,0 2 8 16,0 4 7-16,-1 2 7 0,3 0 6 0,-1 5 1 0,1 0 2 16,-1 4-1-16,0-1 1 0,0 4 0 0,3 0-3 0,-1 2-3 0,0-1-6 15,2 0-5-15,-3 2-6 0,3-2-5 0,-2-1-4 0,3-2-2 16,-1 2-3-16,0-3 1 0,-2-1-2 0,3-3 0 0,-1-1-2 0,-1-2 0 16,1-1 1-16,-1-3-1 0,1-2 0 0,2-2 0 0,-3-1-1 0,3-4 1 15,-1 0-4-15,-1-3-1 0,1-1-7 0,-1-2-6 0,0-3-11 16,0-2-12-16,0 1-23 0,0-4-28 0,-2-1-32 0,2-2-32 0,-2-1-40 15,0-1-44-15,-2-3-47 0,0-1-53 0,-1-2-71 0,2-4-82 16,-3 0-43-16,1-1-25 0,-1-5-12 0</inkml:trace>
  <inkml:trace contextRef="#ctx0" brushRef="#br0" timeOffset="36997.0192">4169 13970 43 0,'0'-10'598'0,"0"3"15"0,0 0 16 0,0 0-36 0,0 2-65 0,0 2-102 16,0-1-125-16,0 1-74 0,0 2-49 0,0-2-29 0,2 1-21 15,-2 0-18-15,4 2-18 0,-4-1-20 0,2 1-20 0,1 0-18 0,-1 0-18 16,3 0-13-16,1 0-10 0,1 0-7 0,3 0-10 0,1 0-10 16,2 0-11-16,5 0-12 0,2-1-14 0,-1-1-20 0,5 2-22 0,1-3-26 15,2 2-30-15,0-2-41 0,1 0-51 0,2 1-59 0,-2-3-63 16,1 2-76-16,1-2-82 0,-4-2-41 0,2 0-19 0,-3 0-3 0</inkml:trace>
  <inkml:trace contextRef="#ctx0" brushRef="#br0" timeOffset="37229.0813">4808 13616 16 0,'-5'-4'578'0,"2"0"10"0,0 1 9 0,-2-2-84 0,3 2-130 15,-1 2-95-15,0 0-76 0,1-1-46 0,2 1-33 0,0 1-23 0,0 0-18 16,0 0-17-16,-2 1-15 0,2 1-16 0,0 0-15 0,-2 3-12 16,2-1-11-16,-2 2-7 0,1 2-5 0,1 1 0 0,-2 0 1 0,1 3 2 15,-1 0 7-15,0 3 4 0,-1-1 7 0,2 3 6 0,-1 1 2 16,-1 1 3-16,-1-2 1 0,1 4 0 0,-1-1 0 0,1 2-2 0,1-2 0 15,1 1-2-15,-1 1 0 0,0-1-3 0,-1 0-2 0,2 0-7 16,-1-1-10-16,2-1-13 0,-2 0-17 0,2 0-23 0,0-1-28 0,0-2-36 16,2-1-41-16,0-1-56 0,-1-2-60 0,2-2-87 0,2-1-97 0,-2-1-64 15,5-4-47-15,-2 1-23 0,1-4-8 0</inkml:trace>
  <inkml:trace contextRef="#ctx0" brushRef="#br0" timeOffset="37545.2966">4953 13883 367 0,'0'-7'594'0,"-3"2"14"0,2 0-42 16,-1 0-68-16,0 0-102 0,-1 3-118 0,1-1-73 0,1 1-49 0,-1 1-33 16,1-1-24-16,1 2-17 0,-2 0-15 0,2 2-11 0,-4-1-16 15,2 2-13-15,-1 1-15 0,1-1-9 0,-1 2-9 0,0 2-4 0,0 0 0 16,-2 2 0-16,2-1 2 0,-2 2 3 0,1-1 5 0,0 1 3 0,1 0-2 16,1 2-4-16,1-3-1 0,-1 1-3 0,2 0-1 0,0-2-1 15,0 0-1-15,0 0-1 0,2-1-3 0,-1 0-1 0,1-2-2 0,1 0-2 16,1 0-2-16,0-3-2 0,1 1-5 0,-1-3-3 0,1 0 0 15,2 0-2-15,-1-3-2 0,3 1 0 0,-2-3 2 0,-1 0-1 16,2-2 1-16,0 0 2 0,0-1-1 0,-2-1 1 0,-1 0-1 0,0-1 2 16,1-3 1-16,-3 4 4 0,0-4 4 0,0 1 4 0,-3 0 2 15,2 3 4-15,-2-3 1 0,0 2 2 0,-2 0-1 0,2 1 0 16,-3 2-2-16,2 0-5 0,-1 2-3 0,0-1-9 0,-2 3-13 0,4-1-12 16,-2 2-13-16,1 2-17 0,1 0-21 0,0 0-28 0,0 0-31 0,0 0-30 15,1 2-29-15,1 2-24 0,2 1-21 0,-2-1-13 0,3 1-11 16,0 1-9-16,1-1-4 0,5 2-11 0</inkml:trace>
  <inkml:trace contextRef="#ctx0" brushRef="#br0" timeOffset="38095.3263">5265 13893 304 0,'9'-3'440'15,"-4"0"-11"-15,1-1-25 0,-1-1-25 0,-2 2-24 0,-1-1-24 16,2-1-24-16,-2 2-20 0,-2-2-17 0,0 2-14 0,0-1-17 0,0 1-14 16,0-2-17-16,-2 2-18 0,1 0-19 0,-2 0-19 0,0 2-19 15,0-1-19-15,-1 1-18 0,-2-1-15 0,1 1-14 0,0 1-13 16,-1 1-14-16,0 1-12 0,-2-1-12 0,1 2-11 0,-2 0-10 0,1 3-5 15,0 0-3-15,2 1-4 0,-2 1-4 0,0 1-4 0,0 1-8 16,3-1-4-16,-2 1-5 0,4-1-3 0,-2 0-4 0,3 1-5 0,-1-1-6 16,3 0-5-16,0-2-6 0,0 1-4 0,3-1-8 0,-1-2-3 15,3 0-5-15,0-1-2 0,2-1-1 0,-1 0 1 0,4-3 0 0,-1 0 4 16,2 0 5-16,-1-3 5 0,4 0 8 0,-3 0 7 0,-1 0 7 16,2 0 10-16,0-2 11 0,-2-2 14 0,-2 2 20 0,0 2 18 15,-1-1 19-15,-1-1 13 0,0 0 11 0,-3 3 6 0,0-1 6 0,1 1 0 16,-3 1-2-16,1-1-2 0,-2 2-4 0,0 0-7 0,0 0-9 15,2 0-10-15,-1 2-10 0,-1-1-10 0,0 3-9 0,0-1-8 0,2 2-7 16,-2 2-4-16,1-2-2 0,-1 4-1 0,2-1 3 0,-2 1 3 16,2 0 5-16,0 2 3 0,0-1 3 0,1 1 0 0,0-3 0 15,2 4-6-15,0-5-3 0,0 2-8 0,2-2-8 0,0 1-13 0,1-3-14 16,0-2-18-16,4 1-20 0,-1-3-20 0,2-1-20 0,0-3-18 16,1 0-17-16,0-3-12 0,1-1-11 0,2-4-5 0,-3 2-5 15,3-4 3-15,-4-3 4 0,1 1 9 0,-1-2 12 0,1-1 15 0,-4-2 17 16,-1 0 19-16,0-2 20 0,-1 1 25 0,-1-3 26 0,-2 1 26 15,-2 2 24-15,3-3 23 0,-3 1 23 0,-1 0 19 0,-1 1 20 0,-1 0 18 16,0 3 16-16,0 3 13 0,0 0 12 0,-1 0 7 0,-1 4 4 16,2 1-5-16,-2 1-8 0,2 2-17 0,-1 5-16 0,-2-4-20 0,3 6-18 15,-2-1-17-15,2 2-14 0,-1 2-12 0,1 3-12 0,-2 0-8 16,1 3-10-16,-1 1-5 0,-1 3-4 0,1 1 2 0,1 3 0 0,-1 1 8 16,0 1 7-16,2 3 7 0,-1 1 5 0,1 3 4 0,0-2 2 15,0 4-1-15,1-2 0 0,-1 0-1 0,2 2-4 0,-2-1-6 0,2-1-8 16,-1 1-11-16,-1-1-13 0,2-1-13 0,-2-2-13 0,3-2-17 15,-1 0-15-15,-1-4-19 0,1 0-19 0,1-1-26 0,0-5-27 16,0-1-36-16,0-3-42 0,0 0-30 0,2-3-25 0,-2-3-19 0,2-3-14 16,-1 0-7-16,0-4-3 0,-1 0 9 0,0-2 17 0</inkml:trace>
  <inkml:trace contextRef="#ctx0" brushRef="#br0" timeOffset="38187.2267">5685 13970 56 0,'-5'-15'313'16,"2"3"16"-16,0 0 10 0,1 2-6 0,1 1-16 0,-1 0-23 15,2 1-30-15,0 0-33 0,0 1-37 0,3 2-33 0,1-2-34 0,0 3-39 16,5-1-42-16,0 2-47 0,0-1-47 0,4 1-57 0,4 0-63 15,2 0-96-15,2 0-116 0,3 2-77 0,2-1-56 0,0-1-29 0,2 2-15 16</inkml:trace>
  <inkml:trace contextRef="#ctx0" brushRef="#br0" timeOffset="38728.5876">6728 13972 474 0,'-3'-5'543'0,"-3"-2"1"0,3 0-1 16,0 2-111-16,-1-2-166 0,-2 2-94 0,3-1-55 0,-2 0-28 15,-1 0-14-15,1 2-7 0,0-1-3 0,-3 1-2 0,-1 1-1 0,1 1-5 16,-3-2-7-16,0 3-9 0,0-1-6 0,-2 2-5 0,-1 2-7 15,0-1-1-15,-4 0-3 0,4 4 0 0,-3-2 1 0,2 1 1 16,-2 3 0-16,3 0-2 0,-3 1-1 0,2 0-4 0,1 3-2 0,1-1-4 16,1 1-3-16,2-1-1 0,-1 2-2 0,2 0 0 0,4-1 0 15,0 1-3-15,2 0-3 0,0 0-3 0,3-2 0 0,3 1-3 0,0-3-3 16,4 2-9-16,-1-3-7 0,6 0-12 0,1-2-11 0,1-2-15 16,2 1-13-16,3-4-12 0,-1-4-14 0,4 1-6 0,1-2-3 0,1-2-3 15,-3-2-4-15,4-1 2 0,-1-3 3 0,-2 2 8 0,-1-4 10 16,-1 0 15-16,-1-4 16 0,-2 2 19 0,-1-2 19 0,-3-1 21 0,2-1 19 15,-5 0 17-15,0 0 16 0,-1-2 15 0,-3 0 15 0,-1 2 13 16,0-1 14-16,-2 3 13 0,-3-2 10 0,2 1 8 0,-2 3 8 0,-2 1 2 16,2 1 2-16,-1 2-2 0,-1 3-5 0,0-2-8 15,1 5-9-15,-1-2-14 0,2 3-16 0,-2 2-17 0,1 1-17 0,1 1-13 16,-2 2-14-16,2 2-11 0,-3 1-12 0,1 1-6 0,-1 2-7 16,-1 3-3-16,2 1-2 0,-2 4 0 0,0 0 2 0,-1 2 4 0,2 3 6 15,-2 2 7-15,2-1 4 0,-3 2 1 0,3 2 0 0,0 2-5 16,1-1-9-16,-1 3-11 0,3-3-11 0,0 1-13 0,0-1-14 0,3 2-15 15,-1-3-15-15,4 0-20 0,0 0-17 0,2-3-23 0,2-1-23 16,2-3-30-16,1-3-32 0,3 0-32 0,0-4-31 0,2-2-18 16,2-4-13-16,2-1 0 0,-2-3 4 0,1-2 19 0,1-3 24 0,0 0 31 15,-2-2 36-15,-2-2 39 0,1-2 43 0</inkml:trace>
  <inkml:trace contextRef="#ctx0" brushRef="#br0" timeOffset="39063.1046">7095 14081 15 0,'11'-16'122'0,"-1"1"40"0,-1-2 29 0,-3 0 26 16,-1 3 14-16,0-1 7 0,-3 0 1 0,-1 1-4 0,-1-1-8 15,-1 3-10-15,-1 1-11 0,-1 0-15 0,-2 2-11 0,2 1-11 0,-2 1-14 16,0 2-15-16,-2 0-16 0,0 1-19 0,-1 4-15 0,0-3-16 15,-1 6-16-15,-1-3-13 0,2 5-10 0,-4-1-9 0,2 3-5 0,1 1-4 16,-2-1-2-16,1 3-3 0,2 1-1 0,-2 2-1 0,1 1-1 16,1-1 2-16,0 2-1 0,1 0 0 0,2 0 1 0,2 2-1 15,0-2-4-15,1 0-7 0,0 0-3 0,2-2-1 0,0 0-3 0,2-1-2 16,0-2-4-16,1-1-4 0,0 0-9 0,2-4-9 0,2 2-9 16,1-4-9-16,0-2-7 0,2-1-6 0,2-3-1 0,0-1 3 0,0-2 0 15,1-2-1-15,0-1-1 0,2-3 0 0,-3 0 4 0,0-3 5 16,2-2 12-16,-3 3 17 0,0-1 18 0,-3-1 19 0,0-1 20 0,2 0 19 15,-4 2 18-15,-1 1 18 0,-2 2 14 0,2-3 13 0,-1 5 10 16,-2 1 6-16,-1 2 2 0,1-1-1 0,-2 3-9 0,0 0-12 16,0 1-15-16,0 4-16 0,0 0-14 0,0 0-12 0,0 0-16 15,0 2-11-15,0 1-12 0,0 4-10 0,-2 0-6 0,2 2-4 0,-1 0-1 16,-1 2 1-16,2-1 5 0,0 4 6 0,0 1 5 0,0-2 2 16,0 2-1-16,2-2-5 0,-1 2-10 0,-1 1-10 0,2-3-14 0,1 0-14 15,0 0-18-15,2-3-18 0,-2 4-23 0,2-6-24 0,0 1-32 16,3-1-36-16,-2-2-47 0,2-2-53 0,4-3-50 0,-2-1-51 0,1-2-54 15,2-3-57-15,0-1-27 0,-1-2-10 0</inkml:trace>
  <inkml:trace contextRef="#ctx0" brushRef="#br0" timeOffset="39257.2697">7523 13689 103 0,'0'-12'604'16,"2"3"-3"-16,-2 1-10 0,0 1-83 0,0 2-118 0,0 3-94 0,0-3-82 15,0 5-51-15,0 0-37 0,-2 2-27 0,2 3-21 0,-1 0-19 16,-1 0-14-16,0 5-13 0,1 2-11 0,-1-1-5 0,-2 4-2 0,1 2 0 15,0 0 4-15,-1 2 4 0,1 1 5 0,0 2-3 0,0-1-5 16,1 2-6-16,-1-2-6 0,1 5-9 0,1-4-8 0,-2 0-11 16,1 0-13-16,-1 1-13 0,3-2-15 0,-1-2-17 0,-1 0-16 0,2-3-21 15,0 1-24-15,0-4-17 0,0-1-18 0,0-2-19 0,0-1-21 0,2-4-28 16,-2 0-32-16,0-5-17 0,0 0-12 0,0 0-3 0,0 0 1 16,0-5 6-16,-2-2 6 0,0 0 8 0</inkml:trace>
  <inkml:trace contextRef="#ctx0" brushRef="#br0" timeOffset="39394.4244">7384 13955 256 0,'-6'-7'298'0,"1"0"9"0,0 4 3 0,2-2-9 16,2 3-13-16,-1 0-21 0,-1-1-25 0,3 3-32 0,0 0-33 0,0 0-30 16,3 0-27-16,0 0-19 0,2 1-20 0,1 1-17 0,-1-2-17 0,3 2-17 15,1 0-20-15,3-1-20 0,3 1-21 0,0 1-23 0,3-1-22 16,2 0-23-16,2 1-22 0,1-1-24 0,4-2-26 0,-2 2-28 16,1-2-29-16,1 0-21 0,1-2-22 0,1 0-13 0,-2 2-8 0,1-5 2 15,-1 2 11-15,0-2 23 0</inkml:trace>
  <inkml:trace contextRef="#ctx0" brushRef="#br0" timeOffset="39712.4716">7958 13876 36 0,'8'-8'231'0,"-2"1"37"0,-1 1 25 0,-3-1 18 0,-2 0 4 16,-2 3-3-16,-1-2-15 0,-2 2-22 0,-3-1-21 0,2 3-26 0,-4-1-24 16,0-1-23-16,0 3-24 0,-1-1-21 0,-3 2-21 0,1 2-22 15,1-1-15-15,0 3-16 0,-1 0-10 0,-1 2-8 0,3 0-10 0,-1 1-5 16,1 2-7-16,1 1-5 0,-1 2-5 0,2 0-3 0,-1 2-1 16,1 0-1-16,1 1-1 0,1 0-1 0,1-1 1 0,-2 3-2 15,5-2-1-15,0 0-3 0,1-1-4 0,2 0-3 0,0 1-4 0,2-4-3 16,1-1-8-16,0 0-5 0,5-2-7 0,-2-1-7 0,1 0-8 15,1-4-5-15,1 1-3 0,2-4-4 0,-1 0 1 0,2-4 1 0,1 1 4 16,1-4 2-16,-3 0 6 0,2-1 6 0,-1-2 9 0,1 0 7 16,-2-1 13-16,0-1 10 0,-1 0 17 0,1-3 13 0,-3 0 15 15,0 4 14-15,-2-2 14 0,2 1 14 0,-2-2 9 0,-1 4 11 0,-2 2 3 16,0-1 2-16,-1 1-2 0,1 2-3 0,0 1-9 0,-3 2-9 16,1-2-13-16,1 3-12 0,-2 0-12 0,0 2-12 0,0 0-12 0,0 4-13 15,0-1-11-15,0 2-8 0,0 0-6 0,0 3-1 0,0 0-2 16,0 2 0-16,0 2 0 0,0 1-1 0,0-1-6 0,0 2-11 15,0-1-19-15,0 3-23 0,0-1-32 0,0 2-35 0,2 0-46 0,-1-2-51 16,-1-1-67-16,2 3-76 0,-2-3-80 0,3-2-81 0,-1 0-46 16,-1-3-26-16,3-1-6 0</inkml:trace>
  <inkml:trace contextRef="#ctx0" brushRef="#br0" timeOffset="39856.3759">8274 13818 559 0,'3'-5'587'0,"0"0"-1"0,-1 2-3 16,1-1-111-16,-1 1-163 0,-1 1-116 0,1 2-88 0,0 0-65 16,-1 0-53-16,-1 0-56 0,2 0-55 0,0 2-69 0,-1 1-78 0,-1-1-95 15,2 3-103-15,-2-1-56 0,-2 2-37 0,2 1-15 0</inkml:trace>
  <inkml:trace contextRef="#ctx0" brushRef="#br0" timeOffset="40021.6612">8292 14159 537 0,'1'2'638'16,"-1"1"5"-16,0-1-1 0,0 2-2 0,0-1-127 0,2 0-190 15,-2-1-119-15,2 0-84 0,-1 1-44 0,-1 2-24 0,2-1-16 16,-2 1-13-16,0 0-20 0,-2-1-22 0,1 4-29 0,-3-1-36 0,-1 2-39 16,-3 0-45-16,-2 3-72 0,-3-1-86 0,-4 2-100 0,-3 1-106 0,-3 1-59 15,-6-1-35-15,-1 3-14 0</inkml:trace>
  <inkml:trace contextRef="#ctx0" brushRef="#br0" timeOffset="41011.9659">4697 15020 524 0,'2'-7'541'0,"-2"-1"2"0,0 1-74 0,-2 0-115 0,2 0-80 0,-2 2-61 15,1-1-34-15,-1 0-20 0,-2 1-9 0,2 2-6 0,-1-1-8 0,0 1-8 16,0 1-14-16,-2-3-17 0,2 5-17 0,-2-4-17 0,-1 4-14 16,1 0-12-16,-1 0-11 0,-1 0-9 0,1 4-9 0,-2-2-11 0,0 1-8 15,0 2-3-15,0 1-3 0,-1 0-1 0,1 3 0 0,2-1 0 0,-3-1 1 16,2 5 1-16,2-2 2 0,0 2 1 0,2-1 2 0,0 1 2 16,1 1 2-16,1-1 3 0,1 2 2 0,1-1 2 0,1-1 1 0,1 2 1 15,0-2 1-15,2 1 2 0,2-1-1 0,0 0 2 0,1 0 0 0,0 2 0 16,0-2 0-16,1 0-2 0,1 0 0 0,0-1-1 0,-1-3-1 0,-1 3 0 15,0-2-4-15,-2 0 0 0,2-3-1 0,-2 1-2 0,-1 0 0 16,0 0-3-16,-2-3 0 0,-1 0-1 0,-1 1-1 0,1-3 1 0,-2 1 1 16,-2-2 2-16,1 2 3 0,-2-3 2 0,-1 2 0 0,-2-1-3 0,-1-1-5 15,-2 0-6-15,-2 0-11 0,1 0-13 0,-4-1-13 0,0-1-15 0,0-1-17 16,0 0-22-16,-2 0-29 0,2-2-31 0,0-2-58 0,1-1-69 0,1 1-79 16,3-3-87-16,1-2-50 0,3-2-31 0,2 0-11 0</inkml:trace>
  <inkml:trace contextRef="#ctx0" brushRef="#br0" timeOffset="41203.104">4912 14775 322 0,'8'-4'537'0,"-3"3"10"15,4-1-76-15,-4 2-119 0,0 2-88 0,0-1-74 0,-1 3-44 16,0 0-29-16,-1 3-14 0,3-1-4 0,-3 2-2 0,3 1-1 0,-2 2-4 16,-1 2-6-16,0 0-7 0,0 3-5 0,0 0-7 0,2 1-6 0,-4 1-5 15,1 2-5-15,0 0-5 0,-1 0-3 0,-1 2-3 0,0-1-3 16,-1 1-6-16,-1 3-9 0,0-2-8 0,-2-1-11 0,-1 2-17 0,2-2-17 15,-2 1-25-15,2-2-28 0,-3 1-34 0,1-2-38 0,-1-1-49 0,3-2-52 16,-1-2-82-16,0 2-95 0,0-5-64 0,-1-1-46 0,2 0-26 16,0-4-19-16</inkml:trace>
  <inkml:trace contextRef="#ctx0" brushRef="#br0" timeOffset="41779.7777">4812 15163 409 0,'-6'-5'596'0,"3"2"14"0,0 1 10 0,0-1-88 15,0 1-137-15,1-1-95 0,0 2-75 0,2-2-46 0,0 3-33 0,0 0-20 16,0 0-11-16,0 0-15 0,2-3-14 0,0 3-19 0,1 0-18 16,0-2-19-16,0 0-16 0,4 2-12 0,0-1-11 0,1 0-6 0,2 1-4 15,4-2-1-15,-1 1 0 0,2 1-1 0,1 0 2 0,0 0 1 0,2 0 1 16,0 0 3-16,1 0-1 0,-3 1 2 0,1 1 0 0,-2 0 1 16,2 2-1-16,-3-1 2 0,0 0 1 0,-1 1-1 0,-1 1-3 0,-2 0 1 15,0 0-2-15,-2 2 2 0,-1 0 1 0,-2 0 2 0,0 1 2 16,-2 1 2-16,1 1 0 0,-3-1 3 0,1 1 0 0,-2 1 5 0,-2 0 0 15,2-1 1-15,-3 1 1 0,1-1 0 0,-1-2 2 0,0 4 0 16,1-3 1-16,-1-1 1 0,1-3 1 0,1 1 2 0,-2 0 3 0,0-1 3 16,3-2 4-16,-2 0 4 0,2 0 5 0,0-3 3 0,0 0-1 0,0 0-3 15,0-2-8-15,2 1-5 0,-2-2-7 0,3-2-7 0,0 1-5 16,0-2-5-16,0 1-6 0,2-4-6 0,0 1-8 0,0-2-8 0,1 0-8 16,3 1-3-16,-2 0-3 0,-1-2 4 0,2 4 4 0,0-2 8 15,-2 2 4-15,2 0 4 0,0 1 3 0,-2-1 1 0,1 4 3 0,-3-2 1 16,1 2 4-16,0 2 0 0,-2-1 2 0,2 2 3 0,-1 0 3 0,-2 2 3 15,1-1 1-15,-1 2 0 0,1 2 4 0,-1-2-1 0,-1 4 2 16,1-1 2-16,1 1-1 0,-1 0 3 0,-1 0 1 0,-1 1 2 0,2 1 0 16,-2 0 0-16,3 0 0 0,-2-3 0 0,-1 3 0 0,2-1 1 15,-1-3-1-15,1 2 1 0,1 0 0 0,-1-3 2 0,-1-1 1 0,1 1 2 16,1 0 0-16,1-3-1 0,-1 1 0 0,0-2-1 0,3-2-4 16,-1 1-2-16,-1-3-5 0,3 0-1 0,-1 0-2 0,3-1-2 0,-1-4-1 15,1 1-3-15,-1 1-3 0,1-3-1 0,0 1-3 0,-2-2 0 0,0 2-1 16,1-1 2-16,-3 1 2 0,2-1 1 0,-3 3 3 0,4 0 1 15,-5 1 0-15,2 0 0 0,-2 0-1 0,-1 3-2 0,1-2-2 0,-1 2-4 16,-1 1-2-16,1 1-4 0,-2 1 0 0,0 0-1 0,0 1 1 0,1 1-1 16,1 0 2-16,-2 1 1 0,0 0 2 0,0 1 2 0,0 1 3 15,0 1 2-15,0 0 3 0,0 1 0 0,2 0-3 0,-1-2-10 16,-1 2-15-16,3 0-18 0,-3 0-22 0,3-1-30 0,-1 2-36 0,1-2-42 16,2 0-47-16,0-3-61 0,1 0-66 0,3 1-72 0,-1-1-75 0,2-3-34 15,2 0-17-15</inkml:trace>
  <inkml:trace contextRef="#ctx0" brushRef="#br0" timeOffset="41995.7416">5747 15144 556 0,'0'-3'584'0,"-2"0"-16"0,1 3-29 15,-2-2-90-15,-1 0-118 0,1 2-79 0,-2 0-60 0,0 2-36 16,-2 0-27-16,2-2-19 0,-1 3-16 0,-1 1-16 0,-2 1-14 16,1-1-13-16,0 3-14 0,0-2-10 0,-1 4-9 0,1-1-5 0,1 1-6 15,-1 0-2-15,1 1-4 0,0 0-2 0,3 2-1 0,-1-2-1 0,0 0 1 16,3 0 1-16,-2 1 2 0,4 0 1 0,0-1 4 0,0-1 0 15,0 0-2-15,4 1-2 0,-2-3-2 0,3-1-5 0,1 0-8 0,1 0-9 16,2-2-11-16,0 1-14 0,1-4-17 0,2 1-19 0,1-2-21 0,3-2-22 16,-2-1-22-16,2-1-22 0,0-2-20 0,1-1-20 0,2 0-19 15,-2-1-13-15,1-3-10 0,-1-1-12 0,0-2-13 0,1-1-5 16,-1 0-1-16,-2-3 3 0,0 0 3 0,0-1 8 0,-1-1 11 0</inkml:trace>
  <inkml:trace contextRef="#ctx0" brushRef="#br0" timeOffset="42162.1577">6025 14945 70 0,'4'-19'276'0,"-2"0"37"16,1 0 33-16,-3 6 30 0,2-4 10 0,-2 5 0 0,0 2-21 0,0 0-28 15,0 2-38-15,0 2-41 0,0 0-41 0,0 3-41 0,0 2-32 0,0 1-31 16,0 0-24-16,0 1-22 0,0 2-17 0,-2 3-15 0,2 0-12 16,-1 3-8-16,-1 2-6 0,-1 2-3 0,0 1-1 0,2 2 2 0,-3 2 4 15,1 1 6-15,0 1 4 0,1 1 2 0,-1 2-3 0,0 0-5 16,0 2-6-16,-1-1-7 0,1 0-11 0,-3 0-12 0,3 0-18 0,-2 0-18 16,2 1-19-16,0-4-20 0,1 2-23 0,-1-4-25 0,0 1-34 15,-1-2-37-15,2-3-34 0,0-2-32 0,2-1-36 0,0-3-37 0,0-1-62 16,0-4-70-16,2 1-31 0,0-4-13 0</inkml:trace>
  <inkml:trace contextRef="#ctx0" brushRef="#br0" timeOffset="42284.1762">5966 15196 496 0,'0'-6'604'15,"-2"-1"3"-15,0 1-4 0,2 1-81 0,0-1-121 0,0 3-85 16,0-2-66-16,2 2-49 0,0 1-38 0,0-1-33 0,1-1-33 0,2 2-30 16,1-1-32-16,2 3-36 0,3-3-38 0,0 1-44 0,1 0-50 0,5 0-65 15,0-3-74-15,2 1-108 0,3 1-125 0,0 0-71 0,2 1-45 16,0-1-18-16,1-1-5 0</inkml:trace>
  <inkml:trace contextRef="#ctx0" brushRef="#br0" timeOffset="42895.2589">7041 15175 297 0,'0'-5'560'15,"0"-2"12"-15,0 2-50 0,0 0-82 0,0-2-92 0,0 2-97 16,-1-3-58-16,-1 1-37 0,0 1-23 0,1-2-13 0,-1 2-13 0,-1 0-12 16,-1 1-14-16,-1-2-16 0,2 2-15 0,-4 0-15 0,2 0-12 15,-1-2-9-15,0 4-7 0,-2-1-8 0,0 2-5 0,-2 0-4 0,1 1-4 16,-2 1-1-16,1 1-1 0,-4 1 1 0,2 0 1 0,-1 2 1 0,0 2 3 16,-2 0 1-16,2-1 1 0,-1 3 1 0,0 1 2 0,2 0-1 15,-2 2 2-15,3 1-1 0,-1 0 2 0,2 0 1 0,2 0 2 0,0 0 1 16,-1 1 0-16,4-1 1 0,2-1 0 0,0 2 2 0,1-2-2 15,2 0-1-15,0-3-1 0,3 1-2 0,0-1-6 0,2-1-9 0,3-1-13 16,3-1-15-16,0-5-16 0,2 0-17 0,3 0-16 0,1-3-16 0,2 0-14 16,0-5-11-16,3-1-8 0,0-1-7 0,2 0 0 0,0-5-2 15,-1-2 4-15,-2 2 10 0,-1-2 11 0,1-1 14 0,-2-3 19 0,0 2 18 16,-2-4 21-16,-1 0 19 0,-2 1 21 0,-1-2 21 0,0 1 20 16,-1-2 20-16,-4 1 23 0,0 0 23 0,1-1 20 0,-4 4 17 0,0 1 18 15,0-1 16-15,-2 3 12 0,-1 2 6 0,-1 1 5 0,-1 1 3 16,0 2-5-16,0 2-6 0,0 3-14 0,0 0-15 0,0 1-25 15,0 2-23-15,0 2-24 0,0-1-18 0,0 3-17 0,0 3-13 0,0-1-13 0,-1 4-7 16,-1 0-6-16,0 3-7 0,1 1-1 0,-1 4-2 0,-1-1 4 16,0 2 4-16,1 3 7 0,-1 0 6 0,1 1 5 0,1 1 5 0,-1 3-2 15,0-3-2-15,0 3-8 0,2 0-10 0,-2 1-15 0,2-2-18 16,0 1-20-16,0 0-24 0,0 1-28 0,0-2-33 0,0-1-40 0,0-1-44 16,0 2-56-16,0-4-60 0,2 0-87 0,-2-4-98 0,2 1-53 15,0-5-30-15,1 0-7 0</inkml:trace>
  <inkml:trace contextRef="#ctx0" brushRef="#br0" timeOffset="43245.3822">7286 15073 399 0,'2'-7'620'0,"-2"2"9"0,0 1 6 0,0-1-92 0,2 1-145 16,-1 1-105-16,-1 1-86 0,2 1-57 0,-1-1-45 0,-1 2-29 16,0 0-20-16,0 2-16 0,2-1-17 0,-2 2-14 0,2 0-14 0,-1 2-9 15,-1 0-5-15,3 2-2 0,-3 0-1 0,1 3 6 0,1-2 3 16,-2 1 6-16,0 2 7 0,0 1 5 0,0-1 2 0,-2 0-1 0,1 2 1 15,-2-1-1-15,2-2 1 0,-1 0-1 0,0 1 0 0,-1-1 1 16,0-1 2-16,1-1 2 0,1-3 4 0,-1 2 4 0,-1-2 5 0,1 0 9 16,1-3 8-16,-1-1 5 0,2 1 7 0,0-2 1 0,0 0 1 0,0-3-1 15,0 1-1-15,3-3-5 0,-1 0-4 0,1-2-6 0,2 0-8 16,0-3-8-16,1 1-10 0,2-2-11 0,0-1-12 0,1 3-10 0,2-4-9 16,0 2-3-16,-1 1-3 0,2-2-1 0,1 3-1 0,0-2 1 15,-2 4 2-15,0 0 3 0,1-1 0 0,-4 1 3 0,2 3 2 0,-1 1 1 16,-1 0 4-16,-1-1 0 0,-1 4 4 0,-1 0 1 0,1 0 3 0,-1 4 0 15,-2-1 3-15,2 0 1 0,0 1 2 0,-2 3 1 0,0 1 3 16,1-1-5-16,-2 0-8 0,-1 4-10 0,1-2-11 0,-2 3-17 0,2-2-20 16,-1 1-20-16,-1 2-23 0,2-4-29 0,-2 3-29 0,2-1-32 15,-1-2-31-15,1 3-34 0,1-3-38 0,0-1-25 0,0-3-21 0,3 0-39 16,2-1-49-16,-1-2-21 0</inkml:trace>
  <inkml:trace contextRef="#ctx0" brushRef="#br0" timeOffset="43864.0212">7735 15146 406 0,'5'-8'519'0,"0"0"1"0,-2 1-43 0,0 1-62 15,-1 1-57-15,-2-1-56 0,1 3-45 0,-1 0-39 0,0 0-30 16,0 1-28-16,0 2-26 0,0 0-28 0,0 0-25 0,0 0-24 0,-1 0-21 16,1 2-18-16,-2 1-13 0,-1 0-12 0,1 2-7 0,-1-1-1 15,0 4-2-15,-2-2 1 0,2 2 2 0,-2-1 5 0,-1 3 3 0,3 0 0 16,1-1 0-16,-1 1 1 0,0-2-3 0,1 2-2 0,-1-1-5 16,3 0-5-16,-2 0-5 0,2-1-5 0,0-1-7 0,2 1-7 0,-2-4-7 15,2 2-6-15,-1-2-6 0,1 1-6 0,1-1-5 0,2-1-8 16,-2 0-6-16,5-1-5 0,-3-1-3 0,1-1-2 0,0-1 3 0,1 1 2 15,0-3 6-15,1 0 4 0,0 0 9 0,-1-2 9 0,0 1 9 16,-2-2 7-16,0 1 11 0,0-2 10 0,0 0 9 0,-2-1 9 0,3 0 9 16,-3 1 10-16,-1-2 6 0,-1 0 7 0,-1 0 6 0,0 0 8 0,0 2 5 15,0-1 7-15,-1 0 5 0,-1 2 3 0,0-1 1 0,-2 2 2 16,1 1-3-16,1-1-2 0,1 1-6 0,-1 1-4 0,2 1-6 0,-2 1-6 16,2 1-12-16,0 0-11 0,0 0-11 0,0 0-10 0,2 0-9 0,1 1-6 15,-1 1-6-15,4 1-6 0,-3-2-5 0,2 2-5 0,0 0-5 16,1 0-3-16,1 2-3 0,2-2-2 0,0 1 1 0,-1-1 5 0,3 0 2 15,0 0 1-15,2 1 1 0,-1-1 3 0,1-1 3 0,0 1 3 16,0-1 7-16,-1 0 8 0,-1 0 9 0,0-2 10 0,0 3 11 0,0-3 10 16,-3 0 11-16,2 0 8 0,-1 0 9 0,-2-3 7 0,-1 1 5 0,3 2 3 15,-4-4 5-15,1 1 3 0,-1-2 3 0,2 2 3 0,-4-1 0 16,3-1 1-16,-3 0-1 0,0 0-4 0,0-1-2 0,-1 0-3 0,1-1-2 16,-1 1-2-16,-2 0-1 0,2-2-1 0,-1 1-1 0,-1 0-1 15,0-1-1-15,0-1-3 0,-1 2-2 0,-1-1-2 0,2-1-5 0,-2 0-4 16,-1 1-5-16,1-1-6 0,1 1-3 0,-2-2-6 0,-1 3-2 15,1-1-3-15,-1 1-3 0,2-1-3 0,-1 2-2 0,-2 0-3 0,4 2-1 16,-1-1 0-16,-1 3-2 0,1-2 0 0,1 1-1 0,-1 2 0 0,0-3-2 16,2 4-1-16,-1 0-1 0,-1-3-2 0,2 3-2 0,0 0 0 15,0 0-1-15,0 0 2 0,0 0 1 0,-1 3 0 0,-2-3 0 0,1 0 1 16,-1 3 2-16,2-2 2 0,-1 0 0 0,0 2 2 0,-1 1-1 16,1 1 3-16,-1-3 1 0,2 2 3 0,-3 2 2 0,1 2 3 0,-1-2 1 15,2 2 1-15,1-1 2 0,-1 5 3 0,-1-2 0 0,1 2 2 16,1-1 3-16,-1 1 2 0,2 3 1 0,0-2 2 0,0 2 0 0,0 0 1 0,0 2-1 15,2 1-2-15,-1-1 0 0,1 0-1 0,-1 0-1 0,1 0 1 16,1 0-3-16,-1 2-4 0,1-5-6 0,-2 3-9 0,2-2-14 0,-1 2-13 16,0 0-18-16,-1-4-19 0,-1 3-26 0,2-4-27 0,-1 1-34 15,-1-1-36-15,2 0-51 0,-2 0-57 0,2-1-82 0,-1-2-93 0,-1 0-53 16,0-2-35-16,0 0-11 0</inkml:trace>
  <inkml:trace contextRef="#ctx0" brushRef="#br0" timeOffset="44877.9569">8053 15216 158 0,'2'-3'442'0,"-2"-3"-36"16,0 0-55-16,0 0-65 0,0 1-42 0,-2 1-31 0,2-1-18 0,-1 1-12 15,-1-1-9-15,2 3-8 0,-2-3-10 0,-1 2-11 0,1-1-11 16,1 4-14-16,-1-3-12 0,-1 2-13 0,0 1-12 0,0 0-12 0,-2 0-11 15,2 0-13-15,-2 1-11 0,0 2-9 0,-1 1-7 0,0-1-4 16,-4 2-4-16,2 0-3 0,0 1 0 0,-1 3-1 0,1-1 0 0,0 2-1 16,0 1 1-16,-1-1 1 0,3 2 0 0,-1-1 1 0,2 0 0 0,0 2 0 15,0-1 0-15,1 0 0 0,1 0 2 0,3-1-2 0,0-1 1 16,0 0 1-16,3 1 2 0,1-2 2 0,1-2-3 0,2-1-1 0,1 1-6 16,0-3-10-16,4 0-12 0,3-2-13 0,0 0-13 0,1-2-14 0,3-4-13 15,2 1-10-15,-2-2-10 0,3 1-8 0,0-4-9 0,-3 0-8 16,2 0-4-16,-3-2-1 0,0-1 5 0,-1 2 10 0,-1-4 10 0,-2 2 17 15,-1-2 15-15,-2 1 18 0,0-2 20 0,-3 4 21 0,0-2 17 16,0 1 18-16,-4-2 17 0,1 5 19 0,0-1 13 0,-2 2 10 0,-1-1 7 16,0 1 5-16,-1 2 3 0,1-1-1 0,-1 3-4 0,-1 1-4 15,0-1-11-15,0 0-10 0,0 2-13 0,0 1-14 0,0 0-14 0,0 0-15 16,0 0-13-16,0 0-11 0,0 0-9 0,3 1-4 0,-1 2-2 16,-1-3-3-16,-1 4 0 0,0-1 1 0,0 0 2 0,2 1 1 0,-1-1 3 15,-1 2 5-15,2-2 3 0,-2 1 5 0,2-1 7 0,-1 2 4 16,1-2 1-16,1 0 0 0,-1 0 0 0,1 0-1 0,0-1-2 0,0 0-6 15,3 0-7-15,-3 1-6 0,2-3-8 0,3 0-10 0,-3 0-9 0,4 0-8 16,-2 0-8-16,1-3-8 0,0 1-6 0,1-1-3 0,-1-1-4 16,0 1-4-16,0-3-1 0,1 1 3 0,-1-1 5 0,-3-1 8 0,2 0 7 15,-2 0 12-15,0-1 12 0,-2 1 15 0,-1 0 16 0,-2-2 16 0,0 1 14 16,0 1 11-16,0-1 11 0,-2 2 12 0,-1 0 7 0,-2 2 8 0,0-1 5 16,-2 0 5-16,1 2 4 0,-4 2 6 0,1-2 0 15,-1 3-2-15,1 0-5 0,-4 0-7 0,2 3-6 0,0-2-8 0,-2 5-4 16,2-2-6-16,-1 1-5 0,2 2-4 0,0 0-4 0,-2 2-4 0,4 2-7 15,0-2-4-15,0 3-6 0,1 0-6 0,0-2-2 0,2 2-3 0,2 2-1 16,1-3 0-16,1 3 2 0,1-1 2 0,1-1-1 0,1-1 1 16,3 0-4-16,1 1-6 0,2-3-14 0,3 3-17 0,2-3-22 0,2-1-28 15,0-3-41-15,2 1-49 0,2-1-71 0,3-1-80 0,0-2-103 16,2-2-116-16,0 0-60 0,1 0-36 0,2-4-16 0,0 0-4 0</inkml:trace>
  <inkml:trace contextRef="#ctx0" brushRef="#br0" timeOffset="45256.2314">8902 15028 193 0,'2'-3'639'0,"-1"-2"20"16,2 1 8-16,0 1 3 0,-1 1-104 0,-1-1-156 0,2 0-98 15,-1 3-71-15,0 0-44 0,-1 0-32 0,4 0-20 0,-2 3-18 0,-1-3-15 16,3 4-18-16,-1 0-19 0,2 0-18 0,-1 3-17 0,2-1-14 0,-1 1-10 15,3 2-8-15,-1 1-2 0,0 1 2 0,0-1 4 0,1 3 2 16,1-1-1-16,-3 0-6 0,-1 3-4 0,3-2-9 0,-2 0-10 0,-1 1-11 16,0-2-13-16,0 2-15 0,-1 1-15 0,0-3-16 0,-2 0-18 15,0 1-20-15,1-4-26 0,-3 2-25 0,1-1-30 0,0-2-30 0,-1 0-28 16,-1 0-27-16,3-4-40 0,-2 1-42 0,-1-2-65 0,0-3-76 16,0 0-36-16,0 0-16 0,2-3-3 0</inkml:trace>
  <inkml:trace contextRef="#ctx0" brushRef="#br0" timeOffset="45478.1781">9084 15127 115 0,'-4'-4'545'0,"0"-2"-3"0,0 2-7 0,-2 0-81 0,0 1-118 0,0 2-82 16,-1-1-69-16,-1 1-43 0,-1 1-34 0,-1 0-20 0,1 1-15 15,-2 1-12-15,1-1-11 0,-1 2-8 0,-3 0-7 0,3 0-7 0,1 2-6 16,0-2-3-16,0 3-3 0,2-2-3 0,-1 1-4 0,2-2-2 0,2 1 0 16,1-1 1-16,0 2 2 0,1-3 0 0,0 1 0 0,0 0 2 15,3-2 0-15,3 0 3 0,0-1 2 0,0 2 2 0,2-1 2 0,0-1 2 16,3 0 0-16,4 0 0 0,0 0-2 0,2 0-1 0,0 0-2 15,3-1-3-15,-1 1-3 0,3 0-5 0,0 0-7 0,0 0-11 0,0 0-14 16,0 0-17-16,0 1-21 0,1-1-27 0,-4 4-31 0,3-4-41 16,-1 2-46-16,-1 1-88 0,-1-1-107 0,0 1-74 0,-2 0-58 0,-1 0-29 15,-2-1-14-15</inkml:trace>
  <inkml:trace contextRef="#ctx0" brushRef="#br0" timeOffset="45912.2202">9480 15040 571 0,'0'-3'630'0,"2"0"8"0,-2 2-20 0,2-1-32 16,-1 2-118-16,-1 0-161 0,3 0-97 0,0 0-62 0,0 3-39 15,-1 0-24-15,3 0-15 0,1 2-10 0,-1 2-12 0,1 0-9 0,0 3-8 16,1 0-8-16,-1-1-4 0,-1 3-1 0,4 0-1 0,-4 2 0 0,0 1-1 15,-2-1 0-15,2 1-2 0,-2 1 0 0,-1 0-2 0,-1 1-1 16,2 0 0-16,-3-1-1 0,0-1-1 0,-3 1-1 0,3-1-3 0,-1-1 1 16,-1-1-2-16,2-4 1 0,-3 2 0 0,3-2 3 0,-2-3 4 15,2 0 3-15,-1-2 1 0,-1-1-2 0,2-1-4 0,0-2-5 0,0-2-4 16,0-1-4-16,0-1-3 0,0-4-1 0,0-1-7 0,3 0-5 0,-1-3-10 16,1-1-12-16,0-2-12 0,3-2-11 0,-1-1-7 0,1 1-4 15,1-2-2-15,1-1 3 0,3 1 0 0,-2 1 2 0,4 0 1 16,-2-2 0-16,0 3 5 0,2 2 4 0,-1 0 7 0,2 1 6 0,-2 0 8 15,-1 4 7-15,1 1 8 0,-1 0 8 0,-1 3 6 0,2 1 5 0,-2 1 4 16,0 1 4-16,0 2 3 0,-1 1 4 0,0 1 3 0,0 2 5 0,-2 1 3 16,-1 3 4-16,1-1 2 0,0 3 0 0,-2 0 4 0,0 3 0 15,-2 0 0-15,0 1-1 0,0 1 1 0,-1 1 1 0,-2 2 0 0,0 0 0 16,0 2 0-16,0-2-4 0,-2 1-8 0,-1 2-12 0,0 0-15 16,1-3-17-16,-1 3-25 0,-2-1-29 0,0-2-36 0,1-1-37 0,1-1-57 15,0-1-67-15,0-1-92 0,1-2-105 0,0-3-66 0,1 0-49 16,1-2-19-16,1-3-4 0</inkml:trace>
  <inkml:trace contextRef="#ctx0" brushRef="#br0" timeOffset="46447.2754">9978 15201 508 0,'-3'-3'617'0,"1"1"4"16,-2 1 3-16,2-1-95 0,2 1-145 0,0 1-111 0,0 0-98 15,0 0-59-15,0 0-42 0,0 1-23 0,0 1-14 0,0 1-9 0,0 0-5 16,0 0-9-16,0 0-8 0,2-1-9 0,-2 2-8 0,4-1-4 0,-2 4-6 15,1-2-2-15,0 0-4 0,0-1-5 0,2-1-4 0,2 2-8 16,0-2-7-16,0-1-10 0,-1 0-8 0,2-2-7 0,0 1-6 0,3-1-4 16,-3-1-3-16,0-1 0 0,3 0 2 0,-3-1 1 0,1-2 5 15,0 1 6-15,-2-3 6 0,-1 1 7 0,1-1 7 0,-2-1 10 0,1 1 10 16,-3-2 13-16,-2 0 14 0,1 1 15 0,-2-1 12 0,-2 1 12 16,1-2 12-16,-2 3 8 0,-3-1 7 0,1 1 5 0,-2 1 5 0,1-1 6 15,-2 3 8-15,-1 0 5 0,-1 1 3 0,0 1-3 0,0-1-4 0,0 1-6 16,-1 2-5-16,0 2-5 0,1 1-6 0,2-1-2 0,-2 1-4 15,0 1-2-15,2 2-5 0,-1 2-3 0,1 1-5 0,1 0-7 0,-1 1-3 16,1 1-4-16,0 2-3 0,3-2 0 0,0 2-3 0,0 1-1 16,0 2 0-16,3 0-1 0,-1-2 0 0,2 1-2 0,2 2-4 0,-1-3-6 15,4 1-8-15,0 1-12 0,1-1-11 0,1-3-12 0,5 1-13 0,-2-1-18 16,2 0-16-16,-1-3-20 0,4-1-18 0,0-1-21 0,0-1-23 16,2-1-16-16,-2-2-14 0,2-3-3 0,1 0 2 0,-3-3 6 0,2 0 9 15,-1-3 10-15,-2-3 11 0,2 1 14 0,-2-1 15 0,-3-4 16 16,1-3 15-16,0 2 22 0,-4-5 25 0,0 1 28 0,0-1 31 0,-4 0 25 15,1-2 25-15,0 1 26 0,-3-1 28 0,-1 2 24 0,1-1 23 0,-2 4 21 16,0-1 20-16,-2 2 19 0,2 2 18 0,-1-1 10 0,-1 5 6 16,2-1-7-16,-1 2-13 0,1 2-18 0,0-1-22 0,0 4-27 0,0 1-29 15,0 0-28-15,1 1-26 0,-1 1-21 0,0 1-17 0,3 1-16 16,-1 0-15-16,0 5-9 0,-1-1-8 0,2 1-6 0,2 1 0 0,-1 1 0 16,0 3 3-16,-1 0 6 0,3 2 9 0,-1 1 5 0,3-2 4 0,-2 2-2 15,-1 2-6-15,3-2-10 0,-2 2-13 0,2 1-16 0,0-4-15 16,0 1-19-16,-2-1-20 0,2 3-22 0,0-5-24 0,-2 1-29 0,3-1-31 15,-2-3-34-15,1 0-38 0,-2-2-42 0,1-1-45 0,0-2-55 16,1-1-61-16,-1 1-36 0,-1-4-23 0,-1-4-4 0</inkml:trace>
  <inkml:trace contextRef="#ctx0" brushRef="#br0" timeOffset="46593.9589">10457 15177 1 0,'-4'-11'541'16,"-1"3"11"-16,0 3 6 0,0-2-63 0,0 2-101 0,0 2-76 0,-2 1-61 15,2 0-48-15,0 2-38 0,0 2-29 0,-1 0-24 0,-1 1-20 16,-2 4-19-16,3-1-18 0,-2 2-13 0,0 0-12 0,0 3-8 0,-1 0-6 15,1 1-4-15,-1 0-6 0,1 2-9 0,0 1-12 0,-2-1-12 16,2 3-20-16,0-2-21 0,0 2-32 0,-1 0-39 0,3-2-47 0,-1 0-51 16,2 0-78-16,-2 1-92 0,4-2-74 0,0-3-69 0,1 1-34 15,2-2-18-15</inkml:trace>
  <inkml:trace contextRef="#ctx0" brushRef="#br0" timeOffset="47000.3091">10825 14823 307 0,'-1'-3'546'0,"-2"-2"-2"0,3 2-74 0,-2 0-109 0,2 2-69 15,0-1-51-15,0 2-30 0,0 0-22 0,0 0-17 0,0 0-12 16,0 0-17-16,0 0-20 0,0 0-20 0,0 0-23 0,0 2-15 16,0 1-11-16,0 1-5 0,-1 1-3 0,-1 1 2 0,0 1 2 0,-1 1 5 15,-2 4 6-15,2 0 7 0,-2 1 5 0,1 2 7 0,-4 3 7 0,3 0 8 16,-1 3 5-16,-1-1 0 0,1 1-4 0,0 1-7 0,0 2-8 15,-1 0-7-15,1 1-9 0,1-2-7 0,-1 2-9 0,1 2-6 0,0-4-7 16,2 1-7-16,-2-2-9 0,2 3-10 0,1-4-13 0,-2 1-14 16,3-2-14-16,-1-2-17 0,2 0-17 0,0-2-20 0,0-3-23 0,2 2-27 15,-1-4-30-15,-1 0-31 0,4-1-34 0,-2-2-43 0,1-2-50 16,-1-2-65-16,1 1-71 0,0-4-60 0,-3-1-55 0,2 0-28 0,0-3-15 16,-1-3 0-16</inkml:trace>
  <inkml:trace contextRef="#ctx0" brushRef="#br0" timeOffset="47150.709">10476 15109 335 0,'-3'-4'652'0,"0"1"18"0,1-2 6 0,2 3 0 0,0-2-115 0,3 1-170 15,1 1-109-15,2-1-75 0,0-1-45 0,5 3-29 0,0-1-25 0,5-1-23 16,2 1-31-16,2 1-35 0,5 0-40 0,0-2-40 0,1 3-42 16,4 0-46-16,0 3-52 0,3-2-57 0,-1-1-97 0,1 1-121 0,-2 1-83 15,1 1-66-15,0-1-32 0,-2-1-15 0,0 0-1 0</inkml:trace>
  <inkml:trace contextRef="#ctx0" brushRef="#br0" timeOffset="47368.2052">11224 15078 100 0,'0'-2'597'0,"0"-1"14"0,1 1 8 15,1 1-80-15,-1-3-127 0,1 1-89 0,1 3-71 0,2-4-46 0,-2 3-30 16,-1 0-24-16,1-2-19 0,1 1-18 0,-2 1-17 0,1-2-26 16,-1 3-30-16,-1-2-32 0,1 2-33 0,1 0-32 0,-1 2-33 0,-1-2-38 15,1 3-39-15,-2 0-44 0,2 0-47 0,-1-1-74 0,-1 2-90 0,0 3-74 16,-1-1-65-16,-1 1-34 0,0 1-18 0</inkml:trace>
  <inkml:trace contextRef="#ctx0" brushRef="#br0" timeOffset="47520.7163">11176 15423 281 0,'-1'6'628'0,"1"-2"15"16,0 1-1-16,0-2-6 0,1 0-113 0,-1-1-164 0,2 0-99 0,-2 1-67 15,2-1-36-15,-1-1-24 0,1 0-19 0,-1 2-15 0,2 0-22 0,0-1-27 16,-1 1-32-16,1 1-39 0,-3-1-42 0,0 1-44 0,-1-1-54 16,-3 1-58-16,-2 2-108 0,-2 2-134 0,-3-2-89 0,-4 3-68 0,-3-2-34 15,-4 2-15-15,-5 0-2 0</inkml:trace>
  <inkml:trace contextRef="#ctx0" brushRef="#br0" timeOffset="48611.7373">3376 15707 241 0,'-5'-4'528'0,"0"1"-23"0,2 1-42 0,0-1-76 15,1-1-92-15,1 1-48 0,-1 2-30 0,2-3-17 0,-3 1-9 0,3 1-4 16,0 0-3-16,0-1-8 0,0 1-9 0,3 1-15 0,-3 0-19 0,2-2-17 16,-1 0-18-16,-1 3-17 0,2-2-17 0,1 1-14 0,0 1-15 0,-1-2-11 15,1 0-6-15,2 2-6 0,1-1-8 0,0 0-5 0,-1 1-5 16,1-2-5-16,1 2-6 0,1 0-4 0,1 0-4 0,-1 2-3 0,-1-1-2 16,-1 0-2-16,3 3-2 0,-2-1 0 0,1 0-1 0,-2 2 1 0,2 0 2 15,-2 2 2-15,-1-2 1 0,0 5 0 0,-2-3 2 0,0 0 2 0,1 4 2 16,-2-3 3-16,-2 5 2 0,-2-3 2 0,-2-1 3 0,1 3 2 0,0 0 0 15,-2-1 4-15,-2 1 0 0,1-1 2 0,-3 1 2 0,2 0 2 0,-1 0 2 16,0-1 1-16,-1 0 2 0,1 1-1 0,2-2 0 0,-2 0 1 16,0-1-1-16,3-2 2 0,2 0-1 0,-2 2-2 0,2-3-3 0,1 0-6 15,1 0-5-15,1-1-6 0,0 0-7 0,1 0-5 0,3 0-6 0,-1 1-3 16,3-2-3-16,-1 0-3 0,6 1-2 0,-3 0-3 0,3 0 0 16,0-2-1-16,2 2 1 0,2-2 4 0,-2 2 5 0,0-2 5 0,1-1 3 15,-1 2 5-15,-1-1 2 0,-2 0 2 0,0 0 2 0,-1-2 3 0,-3 0 5 16,0 1 5-16,-1 1 5 0,0-1 5 0,-1-1 2 0,-2 1 6 0,0 0 8 15,-2 2 8-15,-2-3 6 0,0 4 7 0,-2 0 4 0,1-1 6 16,0 1 1-16,-2 0 1 0,0 1-1 0,0 2-3 0,-2 1-3 0,0 0-4 0,2-2-3 16,-1 3-5-16,1-1-8 0,2 1-6 0,0 0-6 0,0-1-5 15,1 2-4-15,4-2-5 0,1 1-6 0,0 1-3 0,0-1-4 0,2 1-3 16,3 1-3-16,0 0 0 0,1-2-2 0,1 1 1 0,0 1-2 0,2-2 0 16,-1 0-1-16,0 1 1 0,2 0 2 0,-2-1 0 0,1-1 3 15,-4 0 2-15,0 1 3 0,0-1 5 0,-2-3 7 0,-1 2 7 0,-2 0 10 16,-3 1 7-16,0-3 7 0,-1 1 8 0,-2 0 7 0,-2 0 6 0,-4 1 3 15,1-1 5-15,-2 0 2 0,-2 2 3 0,-3 0 1 0,1 0-2 0,-2 0-3 16,-1-1-6-16,1 1-11 0,-1 0-17 0,-1-1-20 0,1-2-30 0,2 2-34 16,0 0-44-16,2-2-52 0,2 0-79 0,0-2-93 0,3 0-97 15,0-2-97-15,4 0-52 0,0-2-31 0,3-4-14 0,1 0-7 0</inkml:trace>
  <inkml:trace contextRef="#ctx0" brushRef="#br0" timeOffset="48840.4541">3937 15895 402 0,'-2'-4'622'0,"-1"-2"4"0,0 0 5 0,2 1 7 0,-1 1-107 0,2 2-162 16,-2-1-124-16,1 0-102 0,1 2-60 0,0 1-35 0,0 0-19 0,0 0-10 15,0 0-4-15,0 0-4 0,0 0-6 0,0 0-7 0,0 0-8 16,1 0-8-16,1 1-6 0,1-1 0 0,0 1-3 0,-1 1-3 0,-1 1-3 0,2-1-4 15,-1 1-6-15,0 0-7 0,-1 0-9 0,1-1-11 0,1 3-16 16,-1 0-15-16,1-2-24 0,-2 1-27 0,1 2-37 0,-2-2-41 0,2 4-62 16,-2 1-69-16,0-2-70 0,-2 1-70 0,0 1-38 0,-1 2-18 0</inkml:trace>
  <inkml:trace contextRef="#ctx0" brushRef="#br0" timeOffset="49010.6812">3975 16330 63 0,'1'6'648'15,"1"-1"5"-15,-2-1 9 0,2 0 9 0,-1 1-36 0,-1-3-60 16,0 0-138-16,0 1-173 0,2 1-102 0,-2-3-65 0,0 3-29 0,0-1-15 16,0-1-6-16,0 3-1 0,0 0-4 0,0 0-6 0,-2 1-10 0,1 3-14 15,-3 2-15-15,1-1-18 0,-3 2-16 0,-3 3-18 0,-1 2-25 16,-3 1-30-16,-1 2-42 0,-5 2-48 0,0 0-97 0,-6 2-118 0,0 2-100 16,-5 1-91-16,-4 2-45 0,-2-1-26 0,-4 2-10 0,-4-1 3 0</inkml:trace>
  <inkml:trace contextRef="#ctx0" brushRef="#br0" timeOffset="159289.4792">23640 6191 99 0,'-4'31'176'0,"1"0"-8"0,-1 4-11 0,1-1-10 0,-4 2-12 15,2 3-12-15,1 1-9 0,-1 1-13 0,-3 1-14 0,3 3-12 16,-3 0-11-16,0 2-9 0,1-1-8 0,0 2-8 0,-1 0-3 16,0 0-2-16,-1 0-2 0,1-2 0 0,0 3-2 0,2-4-2 0,-3-1-1 15,2 0-3-15,1-2-4 0,-2-1-4 0,-1-2-5 0,2-5-7 16,1 0-10-16,-1-2-10 0,2-2-11 0,-4-2-12 0,4-5-13 16,1 0-12-16,-1-4-13 0,2-2-7 0,-3-1-6 0,3-4-4 0,-2-1-4 15,1-2-13-15,1-3-16 0,-2-2-18 0,1-2-18 0,0-2-11 16,-1-2-9-16,0-2-3 0</inkml:trace>
  <inkml:trace contextRef="#ctx0" brushRef="#br0" timeOffset="159588.9456">23303 7126 130 0,'0'-16'344'0,"0"1"-28"0,0-1-38 0,0 5-30 0,0 0-25 0,0 1-24 16,0 3-24-16,0-1-20 0,0 4-17 0,0-1-21 0,0 2-24 16,1-1-21-16,-1 1-22 0,0 3-19 0,0 0-14 0,0 2-13 15,2-1-9-15,0 3-6 0,-1-1-6 0,3 2-1 0,0 0 0 0,0 2 1 16,0 3 1-16,2 0 5 0,-1 2 4 0,2 0 6 0,-3 3 7 15,4-1 3-15,2 2 3 0,-4 1 3 0,0-2-1 0,3 2-1 0,0 0-3 16,-1-2-7-16,0 0-9 0,0 0-7 0,1 1-8 0,0-5-12 16,1 1-12-16,-1-1-10 0,3-2-12 0,-3 0-6 0,3-4-7 0,0 2-4 15,2-6-3-15,-3 1 2 0,3-4 5 0,0 1 10 0,-1-6 13 16,4 0 16-16,-4-3 21 0,1-1 24 0,1-1 25 0,-1-1 24 16,-5-2 24-16,3-1 21 0,-2 2 21 0,-2-3 18 0,-1 4 14 0,-1-1 14 15,0 2 8-15,-1 0 4 0,0 2-2 0,-4-1-8 0,4 5-16 16,-3-1-17-16,-1 1-20 0,-1 2-22 0,2-1-23 0,-2 3-19 0,0 2-15 15,-2 0-13-15,-1 3-13 0,-2 4-21 0,-1 2-21 0,-2 2-29 16,-3 4-32-16,-2 3-44 0,-4 5-52 0,-1 2-98 0,-4 4-122 0,-1 5-79 16,-4 2-60-16,-3 3-33 0,0-1-19 0</inkml:trace>
  <inkml:trace contextRef="#ctx0" brushRef="#br0" timeOffset="165922.7009">16040 5141 54 0,'-1'-10'510'0,"-1"3"4"16,0 1-95-16,-1-1-146 0,3 2-84 0,-1 2-54 0,-1 0-32 0,0 0-22 15,2 1-16-15,0 0-11 0,0 2-15 0,0 0-14 0,0 0-15 16,0 0-12-16,0 0-10 0,0 2-10 0,0 1-7 0,0 0-7 0,2 2-3 16,0 0-5-16,-2 2 0 0,1 1 1 0,-1 4 4 0,0 0 4 15,0 1 6-15,0 3 5 0,0 1 6 0,0 3 4 0,-1 1 3 16,-1 1 2-16,0 3 4 0,1 1 2 0,-1 2 4 0,0 0 3 0,-1 3 3 15,0 0 3-15,-1 1 2 0,1-1 3 0,-1 3 0 0,0-2 3 16,0-1 3-16,-1 3 0 0,2 0 3 0,-2-2 2 0,0 1-1 0,1-1 0 16,1 0-1-16,1-1-2 0,-1 1 0 0,0-2-4 0,1-1-4 15,-1-1-4-15,2-2-5 0,-1-2-7 0,2 1-8 0,-2-4-7 0,2 1-11 16,0-5-13-16,0 1-12 0,0-3-12 0,0-2-8 0,0-1-4 16,0-2 2-16,0-3 4 0,0 1-9 0,0-4-14 0,-1-1-22 15,1-3-23-15,0 0-18 0,-4-1-20 0,0-4-5 0,-1-1 0 0,1-1 3 16,-1-4 5-16,-2 1 4 0,0-4 3 0</inkml:trace>
  <inkml:trace contextRef="#ctx0" brushRef="#br0" timeOffset="166107.7181">15727 5832 110 0,'-13'-16'170'0,"2"3"2"0,0 1-1 0,3 0-2 15,-3 1-1-15,5 3-5 0,0 1-7 0,-1-1-10 0,2 1-11 16,-1 3-15-16,3-1-16 0,2 2-16 0,-1 1-16 0,0-1-15 0,2 3-17 16,0 0-10-16,0 0-11 0,0 0-8 0,2 0-9 0,0 3-6 15,-1-2-5-15,2 2-2 0,1 0-3 0,1 2 1 0,-1 2-1 16,1 0 4-16,-1 1 2 0,3 1 5 0,-1 0 4 0,3 1 2 0,-2 3 3 15,1-3-1-15,1 2 0 0,1 0-4 0,-1 0-5 0,2 2-9 16,0-2-7-16,1 1-12 0,1-1-13 0,-1 0-15 0,2 0-19 0,0 0-17 16,2 0-15-16,-2 0-15 0,5-2-14 0,-3-1-10 0,1 1-10 15,1-3-8-15,1 1-9 0,1-2-3 0,-2-2-2 0,2-1 9 16</inkml:trace>
  <inkml:trace contextRef="#ctx0" brushRef="#br0" timeOffset="166240.4254">16196 5929 69 0,'5'-11'196'0,"-2"1"16"0,2 0 15 16,-2-2 7-16,-1 4 3 0,0-2 1 0,-2 2-2 0,0-1-10 15,-2 1-15-15,0 3-17 0,2-1-19 0,-1 2-20 0,-1-1-24 0,-1 2-22 16,1-1-22-16,-1 1-18 0,1 3-19 0,1 0-14 0,-3 3-14 16,0-1-13-16,0 3-12 0,-3 2-15 0,-1 3-21 0,-1 3-26 0,-1 2-32 15,1 3-39-15,-4 3-45 0,2 1-88 0,-2 5-111 0,-1 0-73 16,1 3-51-16,-2 2-28 0</inkml:trace>
  <inkml:trace contextRef="#ctx0" brushRef="#br0" timeOffset="175822.1786">27128 8599 290 0,'0'-3'409'0,"0"0"-100"16,0 1-151-16,2 1-78 0,-2 1-44 0,0 0-22 0,0 0-13 15,0 1 0-15,1 2 6 0,-1 2 7 0,4 2 13 0,-3 0 8 0,1 2 9 16,-1 2 3-16,3 5 0 0,-3 0 1 0,1 4-2 0,1 2-1 15,-1 2 0-15,-1 5 0 0,3 1 1 0,-4 1 0 0,2 5-1 16,0 1 0-16,-2 2-2 0,0 2 0 0,0 4-2 0,-2-1 0 0,0 4-1 16,1-1 2-16,-2 3-1 0,2 1 3 0,-3 0 4 0,3 2-6 15,-1-2-6-15,-1 1-6 0,0-3-6 0,0 2-5 0,-1-1-4 0,1-3-6 16,1-2-7-16,-2-1-6 0,1-3-6 0,1-1-5 0,-1-4-5 0,2 1-5 16,-3-4-4-16,3-4-6 0,-1-1-6 0,0-5-4 0,-1 1-3 15,2-5 2-15,-3-3 2 0,0-3-4 0,3-3-9 0,-4 0-12 16,2-3-17-16,-2-7-17 0,0 0-20 0,-2-3-20 0,0-4-19 0,0-3-13 15,-2-4-12-15,1-2-10 0,-1-5-11 0,1-3-44 0,0-3-59 16</inkml:trace>
  <inkml:trace contextRef="#ctx0" brushRef="#br0" timeOffset="176156.5753">27040 8622 123 0,'-2'-26'495'0,"0"5"-54"16,1 2-82-16,-3 3-93 0,2 0-99 0,0 6-58 0,1-1-37 0,-3 4-28 15,3 2-22-15,-1 1-12 0,1 2-8 0,-3 2-5 0,1 3-5 16,-2 2-5-16,1 1-3 0,-4 3-4 0,2 4-2 0,-4 2-2 16,-1 4 1-16,0 0 4 0,-2 3 5 0,1 2 5 0,-3 2 3 0,0-1 2 15,0 4-1-15,1-1 1 0,1 0-3 0,0-1 0 0,0 1 1 0,0-1 0 16,0 0 0-16,4-3 3 0,1 0 2 0,-1-2 3 0,-1-1 3 16,4-3 5-16,-2-2 7 0,3-1 9 0,0-2 11 0,4-3 14 15,-2-2 20-15,1-1 9 0,0-2 5 0,2-2-3 0,0-3-6 0,2-3-4 16,0-4-4-16,1 0-4 0,2-5-1 0,1-3-4 0,3-2-2 0,-1-4-8 15,5-2-7-15,-1-3-13 0,3-3-17 0,2 1-4 0,-1-2 1 16,1 0 6-16,4 2 10 0,-5-3 7 0,2 5 8 0,-1-2 4 16,0 4 3-16,-3 4-1 0,2 1-4 0,-5 0-6 0,1 5-9 0,0 3-8 15,-3 2-7-15,0 1-9 0,3 5-7 0,-3 2-7 0,4 2-5 16,0 5-3-16,2 1-4 0,0 3-4 0,3 7-3 0,2 2-5 0,0 5-5 16,4 1-10-16,-2 6-10 0,2 1-24 0,-1 6-32 0,2 1-46 15,2 5-54-15,-2 0-92 0,2 3-114 0,-3 1-65 0,3-1-42 16,0 0-22-16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27:46.470"/>
    </inkml:context>
    <inkml:brush xml:id="br0">
      <inkml:brushProperty name="width" value="0.05292" units="cm"/>
      <inkml:brushProperty name="height" value="0.05292" units="cm"/>
      <inkml:brushProperty name="color" value="#FF0000"/>
    </inkml:brush>
  </inkml:definitions>
  <inkml:trace contextRef="#ctx0" brushRef="#br0">8690 14195 441 0,'-2'-3'505'0,"2"-2"-47"0,0 1-73 0,0 1-100 0,0 1-118 0,0 0-65 15,0 2-40-15,0 0-24 0,0 0-17 0,0 0-7 0,0 0-4 16,0 0-1-16,0 4-1 0,0-1-1 0,0 2-2 0,2 2-1 0,-2 0-3 16,2 3-2-16,-1 1 2 0,-1 2 2 0,0 4 4 0,0 0 5 15,0 2 7-15,0 1 6 0,0 4 4 0,0-2 3 0,0 2 1 16,0 1-3-16,-1 1-3 0,-1 1-3 0,2-1-4 0,-2 2-2 0,1-1-2 15,1 0-1-15,-2 0 1 0,1-1 0 0,-1 1 0 0,2-2-1 0,-2 0 2 16,2 0-3-16,-1-3-6 0,1 0-6 0,0 0-8 0,0-3-6 16,0-1-8-16,1 0-15 0,-1-4-15 0,2 1-20 0,-2-1-21 0,2-3-31 15,-1 1-36-15,-1-6-27 0,2 4-25 0,1-4-28 0,-1-2-32 0,-1 1-59 16,1-3-73-16,-2-2-43 0</inkml:trace>
  <inkml:trace contextRef="#ctx0" brushRef="#br0" timeOffset="615.5644">8652 14202 208 0,'0'-14'527'0,"0"1"-11"16,0-1-21-16,0 2-102 0,2 0-140 0,-1 2-83 0,1 1-52 16,1-1-32-16,0 2-22 0,2-1-13 0,-1 1-9 0,3 1-8 15,1-1-8-15,3 2-7 0,1 0-4 0,3 2-7 0,2-1-6 0,5 1-4 16,3-1-5-16,1 2-2 0,6-2 0 0,4 3-1 0,2 0 0 15,3-1-2-15,6 1 0 0,1-1-3 0,5 1-3 0,1 0-6 0,1 1-7 16,5-1-6-16,0-1-6 0,2 1-5 0,3 1-6 0,-2 0-1 16,4-2 1-16,-2 0 4 0,1 0 5 0,2-1 6 0,-2 2 8 0,2-1 6 15,-1 0 8-15,-1 0 7 0,0-2 6 0,-1 2 7 0,0 1 5 16,-2-1 6-16,-1-1 6 0,-2 3 3 0,-3-3 1 0,-2 1 0 0,-4 1 1 16,1 0 0-16,-5-1 0 0,-4 1-2 0,-5 2 1 0,0 0-1 15,-5-3 2-15,-3 3 0 0,-6 0 1 0,1 0 0 0,-6 3-2 16,-1-3 0-16,-3 0-4 0,-4 2-1 0,0 0-1 0,0-1-1 15,-4 1 1-15,2 0 1 0,-3 1 1 0,-1 1-1 0,0-3 1 0,0 4 0 16,-2-1-1-16,3 1 2 0,-3-1-1 0,2 2 1 0,-2 2 1 16,2-1-1-16,-2 2-1 0,2 1-2 0,-2-1-2 0,3 4-3 0,-1 0 0 15,0 1-3-15,0 2-2 0,0 1-1 0,-1 0-2 0,2 0 0 16,-1 2-1-16,0 3-2 0,0 0-2 0,0-2-1 0,-1 3 0 0,1 2-1 16,-2-2-1-16,0 2-1 0,0 4 0 0,1-4-1 0,-3 1 0 15,2 3-1-15,-1-3-1 0,0 1 0 0,-1 1-2 0,1 0 2 16,-1 0 3-16,-1 0 2 0,3-2 3 0,-3 3 1 0,0-4 3 0,0 1 0 15,0 0 2-15,0-3 2 0,0 0 1 0,-3-1 2 0,3-3-1 0,-3 1 2 16,2-3 3-16,-1 0 1 0,-1-3 0 0,-2-1 3 0,2 1 6 16,-2-5 3-16,-3 1 4 0,2 0 5 0,-4-3 6 0,-1 0 4 0,-3-1 4 15,-2 0 3-15,-1-2 4 0,-5 0 1 0,-1-1 3 0,-3-2 0 16,-3 1-1-16,-4-2-3 0,-5-2-5 0,0 1-6 0,-5-2-4 0,-4-2-7 16,-2 2-8-16,-5-1-6 0,-1-1-7 0,-3 0-5 0,-2-2-3 15,-2 2-3-15,-1-2 1 0,-1 1-1 0,-1-1-1 0,2 3 2 0,0 0-1 0,0 0 1 16,4-2 1-16,-1 3 1 0,2-2 1 0,2 2-2 0,1-1-1 15,0 1-4-15,3 1-7 0,1-3-11 0,2 3-12 0,3-1-17 16,2 1-18-16,1 1-23 0,5-3-22 0,1 4-30 0,5-3-33 0,2 2-45 16,3 0-51-16,5-1-90 0,1-1-113 0,4 0-63 0,3-1-42 0,0 2-19 15,4-1-5-15</inkml:trace>
  <inkml:trace contextRef="#ctx0" brushRef="#br0" timeOffset="1064.9611">9554 14112 380 0,'-1'-4'396'0,"-1"4"-71"0,2 0-55 0,0 0-48 0,0 0-31 15,0-3-21-15,0 3-9 0,0 0-5 0,0 0-3 0,0 0-3 0,0 0-8 16,0 0-7-16,0 0-10 0,0 0-11 0,0 0-12 0,0 0-11 15,0 0-11-15,0 0-11 0,0 0-14 0,0 0-13 0,0 0-14 0,0 0-14 16,0 3-10-16,0 1-10 0,0-3-4 0,2 4-3 0,-1-1-3 16,-1 4-1-16,2-1-1 0,-2 1 0 0,2 3 1 0,-1-1 4 15,-1 4 5-15,3 1 5 0,-3 1 8 0,2 2 6 0,-2-1 4 0,2 2 3 16,-1 0 0-16,-1 1-1 0,0 1-2 0,0-1 0 0,0 0 0 16,0 1-2-16,0 1 1 0,0-3-1 0,-1 2 0 0,-1-3-2 15,2 3-8-15,-2-2-10 0,-1-1-14 0,2-1-17 0,-1 0-24 0,0 0-26 16,-1-2-37-16,2-1-40 0,-1-2-48 0,-1 0-51 0,3-2-81 15,-1 2-100-15,1-6-62 0,0 0-46 0,1-3-16 0</inkml:trace>
  <inkml:trace contextRef="#ctx0" brushRef="#br0" timeOffset="1314.76">9946 14192 271 0,'2'-4'577'0,"0"3"8"0,-1-3 8 0,-1 4-98 16,0 0-150-16,0 0-103 0,0 0-81 0,0 0-54 0,0 0-40 16,2 0-20-16,-1 4-7 0,-1-3-5 0,0 4-2 0,2-1-4 0,-2 1-8 15,2 1-9-15,-1 1-7 0,-1 2-5 0,2 1-2 0,-1 1 2 16,-1 2 3-16,2 1 5 0,-2 0 6 0,2 1 3 0,-1 0 1 0,-1 4-2 16,2-2-4-16,-2 1 0 0,2 1-2 0,-2 2 0 0,0 0 1 15,2 0-5-15,-2 2-12 0,0-1-15 0,2 1-21 0,-1 2-29 16,-1 0-34-16,2 0-51 0,0 0-57 0,-1 0-106 0,2 0-124 0,-1 0-76 15,1 0-49-15,2-2-27 0,-2 0-15 0</inkml:trace>
  <inkml:trace contextRef="#ctx0" brushRef="#br0" timeOffset="2031.5063">12468 14211 272 0,'0'-3'539'0,"0"1"0"0,0 1-74 0,0 1-111 0,0 0-80 0,0 0-61 15,0 0-49-15,0 0-40 0,0 0-28 0,0 0-20 0,0 1-13 16,0 2-9-16,0 0-9 0,0 3-8 0,0 2-9 0,0 0-9 15,0 3-6-15,0 2-7 0,0 1 0 0,0 3-2 0,0 2 4 16,0 2 5-16,0 2 4 0,0 1 4 0,0 1 0 0,0 2-2 0,-2 2-3 16,0 1-5-16,1 0 1 0,-2 1 1 0,1 1 3 0,-1-1 2 0,2 3 1 15,-1-2 2-15,0-1 0 0,-1 1-4 0,2 1-6 0,-1-3-9 0,0 0-10 16,-1-1-10-16,3-3-14 0,-1-1-18 0,1 0-24 0,-2-2-30 16,2-2-35-16,0-3-42 0,0-2-40 0,2-2-38 0,-2-4-79 0,1-1-101 15,1-3-60-15,-1-3-43 0,-1-3-14 0</inkml:trace>
  <inkml:trace contextRef="#ctx0" brushRef="#br0" timeOffset="2597.9738">12517 14148 283 0,'0'-11'546'0,"0"1"3"0,0 1 2 0,2-1-116 16,-2 3-175-16,1 2-101 0,5-3-67 0,-1 1-35 0,1 2-22 0,2-1-8 15,1 1-3-15,4 1 0 0,2-1 0 0,2 1-1 0,6 2-6 16,1-3-6-16,6 2-7 0,2-1-4 0,3 1-2 0,4 1-3 16,5-1-6-16,4 1-2 0,4 0-4 0,2 2-5 0,1-1-9 0,2-1-7 15,5 2-8-15,-2 0-8 0,3 0-7 0,2 0-1 0,-4 2 1 16,1-1 3-16,-2-1 4 0,-3 2 7 0,0 0 8 0,-2-2 9 0,-1 3 8 16,-2-1 9-16,-3 0 11 0,-2-1 12 0,-4 3 11 0,1-3 10 15,-4 1 9-15,-2 0 8 0,-3 1 4 0,-2 0 2 0,-3 0 2 0,0 0-4 16,-3 0-3-16,0 0-4 0,-2-2-2 0,0 3-3 0,-1-1-4 15,-3 0-2-15,2 0-4 0,-1 1-2 0,0-1-1 0,-2 2-3 0,2 0-6 16,-2 2-2-16,-1-2-3 0,2 4-2 0,-1-1 0 0,-1-2-2 16,0 4-3-16,0 1 0 0,0 1-2 0,0 0 0 0,-3 0-1 0,3 2-2 15,-3-1-4-15,-1 2 0 0,2 0-1 0,-2 2 1 0,-2-2-2 16,1 1 1-16,-3 2-2 0,1-1 2 0,-2 2-1 0,1-1 0 16,-2 0-1-16,0 2 0 0,-3-1 0 0,0-1-2 0,1 3 0 0,0-2 0 15,-2 3-2-15,-2-3 0 0,2 1 0 0,-2 2 2 0,1-1 2 16,-1 2 2-16,0-2 0 0,-2 1 3 0,2-2 3 0,-3 1 2 0,2 0 1 15,-2 0 2-15,0 0 2 0,0 0 2 0,0-1 3 0,0 0 0 16,-2-1 3-16,1 0 0 0,-2-2-1 0,-2 0-1 0,2 1-2 0,-2-2 1 16,-1 0 0-16,-1-1 1 0,-3-2 2 0,0-1 2 0,0-1 3 0,-4 2 5 15,-2-2 6-15,-2-1 4 0,-4-2 4 0,-1-1 4 0,-4-1 3 16,-3-1 5-16,-3-1 3 0,-5 1 0 0,-3-4 2 0,-2 0-3 0,-4-1-1 16,-5-1-5-16,-1 0-6 0,-5-2-4 0,-2 0-1 0,-2 0-6 15,-4-2-1-15,-2 0-4 0,-3 1-4 0,0-2-4 0,-2 0-4 0,0 0-4 16,-1 2-1-16,3-3-2 0,-2 3 0 0,4-1-1 0,1 0-2 15,3 2-6-15,2-1-9 0,4 2-11 0,4-1-13 0,1 0-15 0,8 0-18 16,2 1-18-16,6 1-20 0,3 1-30 0,4-2-34 0,4 1-50 16,5 1-59-16,4 0-67 0,4 0-75 0,3 0-65 0,5 0-60 0,2 0-29 15,4 0-11-15</inkml:trace>
  <inkml:trace contextRef="#ctx0" brushRef="#br0" timeOffset="3033.5078">13441 14301 379 0,'3'-6'460'0,"1"1"-56"16,-1-1-79-16,-1 2-48 0,1-1-33 0,-2-2-22 0,1 1-15 15,-2-1-11-15,2 3-8 0,-2-1-8 0,0 0-9 0,0 0-11 16,0 2-12-16,0-1-12 0,0 1-12 0,0 0-12 0,0 0-13 16,0-1-13-16,0 3-15 0,0 1-16 0,0 0-18 0,0 0-15 0,0 0-16 15,0 0-15-15,0 0-15 0,0 1-10 0,0 3-8 0,0 0-3 16,0 2-2-16,0 2 0 0,0 0 0 0,0 4 0 0,0 2 5 0,0 1 2 15,0 2 5-15,0 2 6 0,-2 3 6 0,2-2 6 0,-2 4 5 16,2 0 3-16,-1 2 0 0,-1-1 0 0,1 3 0 0,-3-2 3 16,3 2 1-16,-1 1 3 0,0-3 3 0,2 1 4 0,-3 0 2 0,2 0 4 15,-1-1 2-15,0-1 2 0,-1-1 0 0,1-1-3 0,0 0-8 0,0-2-13 16,-1 0-17-16,2-3-24 0,-1 0-30 0,-1-1-37 0,1-2-38 16,-1 1-52-16,-2-4-59 0,3-1-89 0,-1-1-107 0,1-2-63 0,0-4-43 15,0-1-17-15</inkml:trace>
  <inkml:trace contextRef="#ctx0" brushRef="#br0" timeOffset="3298.3993">14021 14195 56 0,'7'-7'590'0,"-1"2"2"0,-2 0-1 0,0 2-2 15,-1-1-118-15,-1 3-180 0,-1-1-113 0,2 2-82 0,-1 2-45 16,0 1-28-16,-1 0-13 0,3 4-2 0,-3 0 1 0,1 3 1 0,-1 2 0 16,1 2-2-16,1 3-3 0,0 3 0 0,0 1 4 0,0 4 4 15,-1 1 3-15,-1 1 3 0,1 2-4 0,1 2-7 0,-3 1-3 16,2 2 2-16,-2 1 1 0,0 0 2 0,-2 0 5 0,1 2 3 0,-1 0 2 16,-1 1 1-16,-2 2-5 0,2-2-10 0,-3 0-15 0,1-1-17 0,-1 1-23 15,-1-1-24-15,-2 0-40 0,3-2-50 0,-4 0-80 0,2-2-97 16,1-3-93-16,-2-1-93 0,1-3-47 0,0-3-27 0,-1-2-9 0</inkml:trace>
  <inkml:trace contextRef="#ctx0" brushRef="#br0" timeOffset="4231.5416">11254 14347 67 0,'-4'-5'582'0,"-1"1"9"0,1-1 10 0,1 2-83 0,-2-1-131 16,4 1-95-16,-1 0-75 0,2-1-49 0,0 4-38 0,0-2-19 15,0-1-13-15,0 3-13 0,2-2-12 0,-1 2-14 0,4-1-15 0,-2 1-15 16,2 0-16-16,4 0-9 0,-1 0-11 0,5 0-4 0,3 0-5 16,2 0 0-16,3 0 2 0,3 0 1 0,6 1 4 0,2-1 4 0,2 2 2 15,3-2 3-15,5 2 0 0,3-1-3 0,2 1-4 0,2-2-5 16,3 4-10-16,0-3-9 0,2 1-13 0,-1 1-13 0,0-1-15 0,-1-1-16 15,0 0-17-15,-4 2-16 0,-1-1-18 0,-4 0-16 0,-1-1-16 16,-4 3-13-16,-3-3-12 0,-3 1-9 0,-4-2-6 0,-3 2 3 16,-1-2 8-16,-8 0 11 0,1 0 9 0,-4 0 12 0,-5 0 11 0,0-2 11 15,-5 2 9-15,-1-3 15 0,-6-1 20 0,0 1 24 0,-2-2 29 16,-2 1 22-16,-4-1 19 0,-2 0 14 0,1-2 9 0,-4 0 13 16,-2 0 13-16,0-1 13 0,-1 1 12 0,-1-1 20 0,-1 1 18 0,2-3 15 15,-2 3 9-15,2-2 5 0,-2 0 0 0,2 0 6 0,1 0 6 16,0 2 3-16,1-1 3 0,1-1 3 0,0 1 4 0,4 1-2 15,0 0-1-15,2 0 0 0,0 2-4 0,3 0-3 0,-1 1-4 0,3-1-6 16,1 2-6-16,0 0-8 0,3 0-9 0,-1 2-8 0,1-2-9 16,0 3-12-16,2 0-15 0,0 0-13 0,0 0-11 0,2 0-12 0,0 0-10 15,0 1-9-15,1 1-7 0,0 1-6 0,2 1-4 0,0-1-2 16,1 3-3-16,3 2-1 0,-1-1-2 0,2 0 1 0,2 3 2 0,1 0 2 16,1 2 2-16,2-3 3 0,1 3 1 0,1 1 1 0,1-1-1 15,-1 0-1-15,0 2-1 0,3 0-3 0,-4-2-3 0,2 1-2 0,-3-1-4 16,0 0-3-16,-2 0-4 0,-1-3-4 0,-4 1-4 0,-1 1 0 15,1-2 3-15,-5 0 1 0,-3-1 3 0,-1-1 0 0,-5 1-2 0,-5-1-14 16,-2 2-19-16,-5-2-30 0,-5 4-35 0,-5-2-55 0,-3 3-68 16,-5-2-102-16,-4 2-120 0,-1-1-67 0,-3 0-42 0,-1-1-23 15,3 1-15-15</inkml:trace>
  <inkml:trace contextRef="#ctx0" brushRef="#br0" timeOffset="5032.6224">11189 14800 154 0,'-2'0'438'0,"-1"0"-42"0,0 0-65 0,3 0-74 0,-1 0-53 16,1 0-38-16,0 0-24 0,0 0-15 0,0 0-9 0,0 0-7 15,0 0-5-15,0 0-7 0,0 0-8 0,0 0-8 0,1-3-10 0,-1 3-7 16,0 0-9-16,2 0-5 0,-1 0-5 0,2 0-3 0,-1 0-2 16,-1 0-4-16,1 0-2 0,0 0-4 0,-1 0-1 0,2 0-4 0,-1 0-2 15,0 0-2-15,1-2-1 0,0 2-3 0,0 0-2 0,3-2-1 16,2 1 0-16,0 1-1 0,2-2-1 0,4 0 1 0,0 2 0 0,3-1-1 16,4-3 1-16,1 4 0 0,2-3-2 0,4 1 1 0,2 0-1 15,2 1-1-15,3-1 0 0,3-1-6 0,4 1-6 0,1 0-7 0,1-1-8 16,2-1-6-16,3 2-5 0,-1-1-6 0,2 1-5 0,-1-1-6 0,0 2-6 15,0-2-6-15,1 1-6 0,-5 1-3 0,1-1-6 0,-4-1-3 16,-3 2 0-16,-1-1 2 0,-2-1 3 0,-5 2 5 0,-1-1 6 0,-3 1 4 16,-3-1 6-16,-3-1 5 0,-3 1 9 0,-2 2 7 0,-2 0 5 15,-4-2 6-15,1 1 8 0,-3 1 11 0,-2-2 5 0,-1 0 2 16,-2 2-5-16,0-1-3 0,-1 1-10 0,0-1-10 0,-1-2-19 0,-1 3-24 16,0 0-35-16,-1 0-45 0,1 0-47 0,-4-3-47 0,1 3-77 15,0 0-94-15,-2 0-53 0,0 0-33 0</inkml:trace>
  <inkml:trace contextRef="#ctx0" brushRef="#br0" timeOffset="5648.4992">11418 14645 374 0,'-1'-3'473'0,"-1"-1"-69"0,2 3-100 0,0-3-56 0,0 1-38 15,0 2-27-15,0 0-23 0,0-1-13 0,0-1-12 0,0 3-13 16,0-2-14-16,0 2-13 0,0 0-15 0,0 0-15 0,0 0-17 16,0 0-12-16,0 0-11 0,0 0-14 0,0 0-13 0,0 0-11 0,-2 2-10 15,-1-2-4-15,0 2-3 0,1-1-3 0,-3 2 0 0,0 1 2 16,-2 0 3-16,-1 1 3 0,0 0 3 0,-4 1 5 0,1 0 5 0,-5 2 9 16,1 1 9-16,0-1 6 0,-1 3 8 0,-3-2 5 0,1 0 4 15,0 3 3-15,1-4 3 0,-1 1 1 0,-1 0-1 0,1-2 1 0,1 1 0 16,1-1-2-16,-1 0 0 0,1 0-3 0,4-2-4 0,0 0-4 15,0 0-1-15,2-2-3 0,2 1-2 0,1-1-2 0,0 0 0 0,2-1-2 16,2-1-1-16,0 1-1 0,0-2-2 0,1 1-2 0,2-1-3 0,0 0-2 16,0 0-4-16,0 0-2 0,2 2-4 0,1-2 0 0,-1 1-1 15,1 1-1-15,0-2 1 0,0 3-1 0,2-2-3 0,3 1 1 0,-2 0 0 16,2 2 1-16,3-3 2 0,0 1 3 0,0 2 1 0,0-1 2 0,2 2 1 16,1-3 0-16,0 4 0 0,2-4-1 0,0 5-2 0,1-2 2 15,-1-2 1-15,3 2 1 0,0-1 2 0,0 2 1 0,0 0 0 16,0 0 3-16,1 0 0 0,1-1 2 0,-3 0 1 0,2 0 1 0,-4-1 1 15,1 3 1-15,-1-3 1 0,0 0-2 0,-3 1 0 0,1-3 0 0,-3 2 0 16,0-1 1-16,-3 0 2 0,0-2 2 0,-2 1 3 0,-1 0 4 16,-1-1 4-16,1 1 3 0,-2-2 5 0,-1 0 2 0,-2 0 3 0,0 0-1 15,0 0-3-15,0-2-8 0,-2 1-10 0,2-3-15 0,-3 2-19 0,1-3-25 16,-2 2-30-16,-1 0-49 0,1-4-58 0,0 1-116 0,-1-2-148 16,1 2-84-16,0-4-58 0,0 4-27 0,-1-2-10 0</inkml:trace>
  <inkml:trace contextRef="#ctx0" brushRef="#br0" timeOffset="8697.6343">14505 14284 184 0,'0'0'485'0,"0"0"-40"0,0 0-64 0,0 0-91 0,0 0-103 15,0 0-59-15,0 0-36 0,0 0-19 0,0 0-11 0,0 0-4 16,0 0-2-16,0 0-3 0,0 0-5 0,0 0-6 0,0 0-7 0,0 0-5 15,0 0-5-15,0 0-4 0,0 0-2 0,0 0 0 0,0 0 3 16,0 0 2-16,0 0 7 0,0 0 6 0,0 0 7 0,0 0 5 16,0 0 6-16,0 0 4 0,-2 0 3 0,2 0 2 0,0 0 2 0,0 0 3 15,0 0 3-15,0 0 2 0,0 0 3 0,0 0 0 0,-1 0 1 16,-1-1-4-16,2-1-5 0,0 2-7 0,0-1-6 0,0-2-4 0,0 1-6 16,0-3-5-16,2 2-5 0,-1-2-5 0,1-2-5 0,1 2-6 15,2-4-5-15,-2 1-6 0,4-2-7 0,-1-1-3 0,0-1 0 16,2-5-3-16,0 0-1 0,1 0-6 0,4-2-3 0,-2-3-6 0,3-3-6 15,2 0-5-15,0-3-5 0,0 0-5 0,1-2-5 0,2-3-7 0,0 0-5 16,0-2-1-16,0 0 1 0,0-1 1 0,0-2 1 0,0 1 4 16,0-1 5-16,0 1 10 0,-2-1 10 0,-1 2 7 0,0 0 8 0,0 1 9 15,-3 1 8-15,0 1 13 0,-1 3 15 0,-3 0 6 0,2 3 4 16,-1-1 5-16,-2 3 5 0,-1 2 4 0,0-1 1 0,-2 3 2 16,-1 1 0-16,0 3 2 0,-1 0 0 0,0 0-2 0,1 4-4 15,0 0-5-15,-3 3-7 0,1 0-7 0,-1 1-5 0,-1 1-5 0,2 2-4 16,0 2-6-16,-2-1-6 0,0 1-8 0,0 0-8 0,0 3-7 15,0 0-2-15,0 1-5 0,0 0-3 0,0 0-2 0,0 0-3 0,0 0-3 16,0 0 0-16,0 0-2 0,0 0 0 0,0 0-1 0,0 0 2 16,0 0 0-16,0 0 2 0,0 0 1 0,0 0 1 0,0 0 3 0,0 0 2 15,0 0 3-15,0 0 2 0,0 0 2 0,0 0 4 0,0 0 1 16,0 0 2-16,0 0 3 0,0 0 2 0,0 0 2 0,0 0 2 0,0 0 1 16,0 0 3-16,0 0-1 0,0 0 2 0,0 0 1 0,0 0 1 15,0 0 1-15,0 0 0 0,0 0 0 0,0 0 0 0,0 0 0 16,0 0 0-16,0 0 0 0,0 0 0 0,0 0-2 0,0 0 0 0,0 0-1 15,0 0-1-15,0 0-1 0,0 0-2 0,0 0-1 0,0 0-1 16,0 0-1-16,0 0-1 0,0 0-2 0,0 0 0 0,0 0-3 16,0 0-1-16,0 0-1 0,0 0-1 0,0 0-1 0,0 0-3 0,-2 1 1 15,2-1-2-15,-2 1 1 0,2-1-2 0,0 0 0 0,-1 0-1 0,-1 2 2 16,1 0 1-16,-1-2 3 0,-2 1 3 0,0 1 3 0,0-1 3 16,-1 1 4-16,-2-1 4 0,1 2 2 0,-5 0 1 0,2 2 2 15,-4-2 3-15,-1 0 1 0,-1 1 2 0,-2 0 1 0,-2 1 0 0,0-1-1 16,-3-1 0-16,-2 2-2 0,-1-1-1 0,-1-1-1 0,-4 1-2 15,0 1-1-15,-5-2-2 0,-4 0-1 0,1 2-2 0,-6 0 0 16,2-1-4-16,-6 0-2 0,-1 3-4 0,-3-4-1 0,-2 2-5 0,0 0 1 16,-3 2 2-16,1-4 3 0,-5 2 1 0,0-1 3 0,-2 3 2 0,-4-2 1 15,0-1 1-15,-5 0 0 0,-2 1 1 0,-4-1-3 0,-2 2-3 16,-1 0-4-16,-4-1-4 0,-2 2-5 0,-2-1-5 0,1 1-6 16,-2-2-3-16,-2-1-6 0,1 3-7 0,-1-1-5 0,-1-1-7 0,-1 0-4 15,1 0-3-15,1-1-1 0,-1 0-2 0,-2 0 0 0,3-1-2 16,2 0 1-16,0 0 0 0,3-2-1 0,2-1-2 0,3 0 1 15,3 0 1-15,0 0 4 0,3 0 4 0,0-1 2 0,3-2-1 0,1 3 5 16,2-3 2-16,0 1 6 0,4 1 6 0,-2-3 0 0,4 3-4 16,0-2 0-16,3 2 2 0,2-1-1 0,1-1 0 0,2 3-1 0,2-1-1 15,4 1 2-15,1-2 0 0,1 2 1 0,3 0 0 0,4 0 3 16,1 0 4-16,-1 0 2 0,5 0 6 0,1 0 5 0,2 2 7 0,2-2 1 16,1 0 5-16,2 0 2 0,4 1 6 0,-1-1 5 0,4 0 5 15,-1 0 6-15,2 0 5 0,2 0 5 0,3 0 3 0,2 0 3 0,-1 0 7 16,3 0 0-16,1 0 0 0,1-1 1 0,2 1 3 0,1-2 0 15,0 1 1-15,1 1-2 0,-1-2-5 0,3 0-3 0,-1 2-4 16,0-2-2-16,0 1-5 0,1-1-6 0,-2 1-9 0,1-3-4 0,-1 3-3 16,0-1-5-16,1 0-4 0,-3-1-3 0,2 3-4 0,-4-2-1 15,1 0-2-15,0-1-2 0,-3 1-3 0,2 2 0 0,-1-3-2 0,-2 1 3 16,1 0 2-16,-1 2 1 0,0-1 1 0,1-1 2 0,-2 2 2 16,4 0 1-16,-1 0 3 0,-2 0 5 0,2 0 5 0,2 0 2 0,0 0 5 15,-1 0 2-15,2 0 4 0,1 0 2 0,1 0 2 0,-1 0 2 16,3 0 1-16,0 0 2 0,0 0 1 0,1 0 2 0,0 0 0 15,-1 0-1-15,2 0-1 0,-1 0-2 0,0 0-1 0,1-2-1 16,-1 2-2-16,0 0-3 0,1-1 0 0,-2 1-3 0,2 0 0 0,-1 0-2 16,0-2-2-16,-1 2-3 0,2-1-3 0,-3 1-3 0,1 0-1 0,0 0 0 15,-2-1-2-15,2 1 0 0,-3 0 1 0,1 0-1 0,0 0 1 16,-1-3 1-16,3 3 0 0,-1 0 2 0,-1 0 2 0,1 0 1 16,1 0 4-16,0 0 2 0,0 0 2 0,1 0 1 0,-1 0 2 0,1 0 0 15,2 0 1-15,0 0 0 0,0 0-1 0,0 0 0 0,0 0 0 16,0 0 0-16,0 0-1 0,0 0 0 0,0 0-3 0,0 0 0 0,0 0-1 15,0 0-1-15,0 0 0 0,0 0-1 0,0 0 0 0,0 0 2 16,0 0 2-16,0 0 0 0,0 0 0 0,0 0 3 0,0 0 1 16,0 0 2-16,0 0 3 0,0 0 3 0,0 0 3 0,0 0 2 0,0 0 3 15,0 0 2-15,0 0 2 0,0 0 2 0,0 0 1 0,0 0 2 16,0 0-1-16,0 0 0 0,0 0 1 0,0 0-3 0,0 0-1 0,0 0-3 16,0 0-4-16,0 0-3 0,0 0-4 0,0 0-4 0,0 0-3 15,0 0-5-15,0 0-6 0,0 0-6 0,0 0-5 0,0 0-5 16,0 0-7-16,2 0-4 0,-2 0-4 0,1 0-2 0,1 3-2 0,-2-1-2 15,2 3 0-15,-1 0 1 0,1 2-1 0,0 0 2 0,-1 3 1 16,2 2 2-16,-1 1 1 0,0 1 4 0,0 3 2 0,1 0 5 16,-1 4 2-16,0 0 5 0,-1 2 6 0,1 1 4 0,1 0 3 0,0 3 4 15,1 0 2-15,-1-2 3 0,0 3 1 0,1 1 3 0,-1-2 2 0,-1 2 3 16,1-2 0-16,1 1 1 0,-1-1 0 0,0-1 0 0,0-1-2 16,2-1-2-16,-2-1-3 0,1 0-1 0,0-2-2 0,-1-4 1 0,0 1 0 15,0-4 1-15,-1 0-2 0,1 1 1 0,0-5-3 0,-1-1 0 16,0-2 2-16,-1 1-1 0,-1-4-1 0,3-1 0 0,-3 0-2 15,0-1-11-15,0-2-14 0,-3 0-19 0,2-2-19 0,-3-1-17 0,1-2-16 16,0-2-13-16,-2-1-12 0,0-2-17 0,-1 1-18 0,-2-3-21 16,2-2-22-16,-2 1-17 0,1-2-13 0,0 2 1 0,-1-2 15 0,0 1 15 15,1-1 17-15,0 2 21 0,-1-1 24 0,3 5 21 0,-1-4 19 16,-1 2 24-16,0 1 25 0,2 2 28 0,0 1 32 0,0-1 28 16,2 2 23-16,-2 0 15 0,1 2 10 0,2-1 6 0,-1 1 5 0,0-1 2 15,1 4-6-15,1-3-1 0,-1 1-5 0,2 3-3 0,-2-2-5 0,2 2-7 16,0 0-7-16,0 0-9 0,0 0-7 0,0 0-7 0,0 0-8 15,0 0-5-15,0 0-5 0,0 0-6 0,0 0-6 0,0 0-5 16,0 0-6-16,0 0-5 0,0 0-6 0,0 0-5 0,2 0-5 16,-2 2-3-16,2-2-3 0,-1 3 1 0,-1-1 2 0,2 1 2 0,1 1 1 15,-1-1 2-15,-1 2 3 0,4-2 3 0,-2 2 3 0,0 1 4 16,2 0 4-16,-2 0 4 0,2 1 3 0,1-1 3 0,2 1 2 0,0 0-1 16,-2 2-2-16,2-1 1 0,3-1-1 0,-3 0 1 0,3-1-1 15,2 2 0-15,-2-2-4 0,4-1-3 0,0 2-6 0,1-2-7 0,1-1-8 16,2-1-11-16,0-1-12 0,2-2-12 0,-1 0-12 0,4 0-10 15,-3-4-9-15,2 1-8 0,-1-4-9 0,-1 2 1 0,-1-1 3 0,-1-1 8 16,-1-2 9-16,-1 0 13 0,-4-1 14 0,1-2 17 0,-4 2 20 16,-1-2 19-16,-1 2 22 0,-4-2 19 0,1 0 17 0,-3 2 19 15,-2-2 18-15,0 3 12 0,0-3 9 0,-2 4 1 0,-1-2 1 16,-2 2-2-16,2 0-4 0,-3 1-6 0,-2 1-6 0,3-1-11 0,-1 0-10 16,-1 2-11-16,-2 1-11 0,3 1-13 0,-2 1-14 0,0 2-13 0,-1 2-9 15,-1 1-8-15,2 1-4 0,-4 4-2 0,2-1-3 0,-1 5-5 16,-2-1-8-16,-1 6-14 0,0-1-17 0,1 5-28 0,-2 2-34 15,0 0-47-15,1 4-56 0,-2 1-96 0,2 2-117 0,0 1-71 0,-3 3-50 16,2 2-26-16,-2-2-15 0</inkml:trace>
  <inkml:trace contextRef="#ctx0" brushRef="#br0" timeOffset="10367.3203">9071 14523 34 0,'-2'-3'510'0,"-1"0"-33"0,1 1-51 0,-2-1-77 16,-1 0-91-16,4 0-53 0,-1 2-37 0,0-1-20 0,-1 1-16 16,2-1-9-16,-1-1-7 0,0 1-8 0,2 2-10 0,-1 0-8 0,-1-2-9 15,2 2-11-15,0 0-12 0,0 0-8 0,0 0-8 0,0 0-6 16,0 0-8-16,0 0-5 0,0 0-7 0,0 0-7 0,0 0-6 0,0 0-7 15,0 0-7-15,0 0-4 0,0 0-7 0,2 2-2 0,-1-2-3 16,-1 2-3-16,2 1 1 0,-2-1 0 0,2 1-2 0,-1 1 2 16,1 2 1-16,-1 0 3 0,1 2 5 0,1 1 4 0,-1 1 5 0,1 3 3 15,1 1 4-15,0 0 1 0,-3 2 6 0,2 2 2 0,-1 4 4 16,0-2 4-16,-1 3 2 0,2 2 3 0,-1 2 3 0,-2-1 0 0,2 5 0 16,-1-2 1-16,-1 3-1 0,2-2 1 0,-2 2 0 0,2 1-1 15,-1 0 0-15,3-1-4 0,-2-1-3 0,0 0-1 0,-1 1-2 0,4-3-3 16,-2 2-3-16,0-2 0 0,-1-1-2 0,1-1 1 0,1-1-2 0,0-3 1 15,-1 2-1-15,0-4 1 0,0 1-1 0,-1-2 1 0,1-1 0 0,0-1 0 16,-1 0-1-16,1-3 2 0,-1 0-1 0,1-1 0 0,0 1 1 16,-2-3-1-16,1-1 0 0,1 0 1 0,-1-2 0 0,-1 0 1 0,-1 0-1 15,2-1 2-15,-2 1 0 0,2-3-1 0,-1 1 1 0,-1 0-1 16,2 0 2-16,-2-3 0 0,3 3 1 0,-3-3-1 0,2 1-1 0,-1-3 0 16,1 2 1-16,0 1-1 0,-1-2 1 0,3 0-1 0,-2 0 1 15,0 0-1-15,-1 0 1 0,2 0-1 0,-1-1-3 0,1 1-1 16,-1 0 2-16,1-2-1 0,0 2 3 0,1 0-1 0,-1-1 2 0,1-1 0 15,-1 0 0-15,2 2-1 0,-2 0 1 0,2-2 1 0,2 0 0 0,0 2 2 16,0-1 2-16,-1 0 1 0,2-2 0 0,3 3 1 0,-2-3-2 0,1 2 0 16,2-2 0-16,1 0-2 0,1 0 1 0,1 0 0 0,0 0 1 15,3 0-2-15,-1 0-1 0,2-2 0 0,3 2-1 0,0-3-2 0,-1 1 0 16,4 0-3-16,1-1 1 0,0 2-2 0,1-3-1 0,3 1-2 16,0-1-2-16,0 1-3 0,2-1-3 0,1 1 0 0,2-2 0 0,0 0 0 15,4 0-1-15,1 0 1 0,1 1 0 0,3-1 1 0,1 0 1 0,3-2 2 16,0 2-1-16,6-2 1 0,1 2 1 0,2 0 1 0,3-2 1 15,3 2-1-15,0-1-5 0,5 1-5 0,-1-1-5 0,5 2-5 0,0-1-3 16,2-1-1-16,0 2 0 0,3-1 1 0,1 3 1 0,2-3 0 0,4 0 0 16,-1 3 0-16,2-4-2 0,3 5 0 0,1-2-1 0,3 0 1 15,-1 1 1-15,3 1 3 0,-1 0 2 0,0-2 1 0,-1 3 0 0,0 0-1 16,1 0-3-16,-3 0-4 0,2 0-6 0,-2 0-4 0,-2 0-5 16,1 3-3-16,-2-2-1 0,-2-1-5 0,-4 1-4 0,1 1-5 0,-2-2-5 15,-4 0-6-15,-2 0-7 0,-4 0-1 0,-2 0 1 0,-3 0 3 0,-5 0 5 16,0 0 6-16,-5-2 8 0,-1 1 9 0,-4 1 7 0,-4-1 12 15,0-2 11-15,-5 3 11 0,-1-3 11 0,-1 0 10 0,-2 0 12 0,-3 0 6 16,-3 0 5-16,0 0 6 0,-2-2 5 0,-3 2 5 0,1-1 2 0,-4 1 1 16,0-2 3-16,-1 2-1 0,0-2-1 0,-1 1-3 0,0 1-4 15,-3 1-1-15,2-1-4 0,-2-1-5 0,-1 1-3 0,1 0-5 0,-2 0-5 16,1 2-5-16,-1-2-4 0,-1 3-2 0,0-3-3 0,-2 1 0 16,-2 1-4-16,3 1-2 0,-3-2-2 0,0 1-1 0,-1 1-2 0,-2-2-1 15,1 2 0-15,-1 0-1 0,-2 0 0 0,-1 0 2 0,-2 0 2 16,2 0-1-16,-1 0 0 0,-3 0 3 0,2 0 1 0,-2 0 2 0,-1 0 1 15,0 0 1-15,0 0 2 0,0 0-1 0,0 0 0 0,0 0 2 16,0 0-1-16,0 0 1 0,0 0-1 0,0 0 0 0,0 0-2 0,0 0-1 16,0 0 0-16,0 0-1 0,0 0 0 0,0 0 0 0,0 0 1 0,0 0 2 15,0 0-1-15,0 0 1 0,0 0 2 0,0 0 1 0,0 0 1 0,0 0 2 16,0 0 2-16,0 0 4 0,0 0 4 0,0 0 5 0,0 0 4 16,0 0 6-16,0 0 5 0,0 0 6 0,-1-1 6 0,-2 1 3 0,3-2 0 15,-1 1-1-15,-1-1-2 0,0 1-2 0,-1-2-5 0,1 0-4 16,1 1-5-16,-2-2-6 0,-1-1-6 0,1 1-8 0,2-3-7 0,-4 2-7 15,0-2-6-15,-1 0-6 0,1 0-5 0,-1-1-1 0,-1-1-3 16,0 0-2-16,0 0 1 0,-1 0-3 0,-1-3 0 0,0 3-2 0,1-4-1 16,-1 2 0-16,-1-1 0 0,0 0 0 0,0 1 0 0,-2-1 1 0,4-1 1 15,-3 0 3-15,0 1 0 0,3 0 2 0,-2 1 1 0,2 0 2 16,-2-2 3-16,2 3 2 0,0-2 1 0,0 1 0 0,0 1-1 0,0 0 2 16,3 2 2-16,-1 0 0 0,0-1 1 0,1 2 1 0,0 1 1 15,2 0 2-15,0 1 1 0,-1 1 0 0,3-1-2 0,-1 2 1 0,-2 0-1 16,2 0-1-16,2 2-2 0,-1-1-2 0,-1 2-2 0,2 0-4 15,0 0-2-15,0 0-4 0,0 0-5 0,0 0-4 0,0 0-5 16,0 0-5-16,0 0-3 0,0 0-5 0,0 0-2 0,0 0 0 0,0 0 3 0,0 3 2 16,0 0 4-16,-1 0 4 0,-1 3 2 0,0-1 5 0,-1 1 3 15,2 1 5-15,-3 1 4 0,-1 1 4 0,2-1 6 0,-3 4 5 0,3-2 3 16,-2 2 1-16,0 0 0 0,-1 0-1 0,1-2-1 0,-1 2-1 16,2 0-1-16,0-1 1 0,-1-1-1 0,2 1-1 0,-2-2 2 0,1 1-1 15,-1 0 1-15,2-3-1 0,2 0 2 0,-3-1 2 0,1 0 4 0,1-1 2 16,1-2 3-16,-1 0 3 0,2 0 5 0,-1-2 4 0,-1 1 3 15,2-2 5-15,0 0 5 0,0 0-2 0,-2 0 0 0,2-2-6 0,-1 1-7 16,-1-2-6-16,2-2-6 0,-1 0-5 0,-2 0-4 0,1-1-7 16,-1-1-7-16,1-2-8 0,2-1-9 0,-1 0-9 0,-1-1-10 0,2-1-4 15,-3 0-1-15,3 1 2 0,0-1 2 0,0-2 3 0,3 0 4 16,-3 1 5-16,2 1 3 0,-1 0 5 0,1-1 5 0,1 3 8 0,-1-1 8 16,1 3 10-16,-2-1 6 0,1 1 8 0,-1 1 5 0,-1 2 3 15,2-1 4-15,-2 2 1 0,2 0-1 0,-1 1-6 0,-1 2-6 0,2-2-7 16,-1 3-8-16,-1 0-10 0,0 0-7 0,0 0-4 0,2 2-6 0,1-1-1 15,-1 3-3-15,1 0 1 0,0-1-2 0,2 2 1 0,-1 2 2 0,1 0 4 16,2 1 3-16,-1 1 9 0,2 1 7 0,0 0 2 0,1 2 0 16,-1 0-12-16,3-1-18 0,0 1-34 0,3 2-44 0,-1-2-74 0,3-1-93 15,0 0-106-15,3 0-115 0,-2-2-58 0,2-2-33 0,0-1-20 16,3-1-14-16</inkml:trace>
  <inkml:trace contextRef="#ctx0" brushRef="#br0" timeOffset="11164.1268">14413 15004 92 0,'-3'-3'490'0,"0"2"1"0,1-1-72 0,-2 0-108 0,4 1-83 16,-2 1-68-16,2-1-40 0,0 1-23 0,0 0-14 0,0 0-5 0,0 0-5 15,0 0-1-15,0 0-2 0,0 0-5 0,0 0-4 0,0 0-4 0,0 0 1 16,0 0-1-16,0 0 3 0,0 0 3 0,0 0 3 0,0 0 6 16,0 0 3-16,0 0 5 0,0 0 2 0,0 0 2 0,0 0-2 0,0 0-3 15,0 0-6-15,0 0-6 0,0 0-8 0,0 0-9 0,0 0-7 0,0 0-9 16,0 1-8-16,2-1-7 0,2 1-7 0,0 1-3 0,0 1-4 15,1-1-4-15,3 0-1 0,1 1-1 0,1 1 0 0,1 0 1 0,3 0 1 16,1 1 1-16,0 1 1 0,1 0 2 0,3-1 0 0,0 2 2 16,2 1-1-16,-1-2-1 0,2 1 0 0,-3 1-1 0,3 0-1 0,0-3-4 15,-1 4-4-15,0-4-3 0,-1 2-5 0,-1-1-6 0,0 2-8 16,1-2-7-16,-5 0-10 0,2-3-13 0,-4 2-17 0,0 0-17 0,-2-2-27 16,-2 1-31-16,-1 0-43 0,0-3-45 0,-3 1-99 0,-2-1-126 0,-3-1-69 15,0 0-41-15,-5 0-19 0,-4 0-6 0</inkml:trace>
  <inkml:trace contextRef="#ctx0" brushRef="#br0" timeOffset="12933.1805">7386 14682 234 0,'-10'-8'509'16,"1"1"-44"-16,-2-1-80 0,3 2-99 0,-2 0-54 0,0-1-32 0,0 0-16 15,0 0-11-15,1 1-6 0,1 0-9 0,0 0-10 0,0 2-13 16,-1-2-16-16,4 1-15 0,0 2-11 0,-1-1-12 0,3-1-10 15,-1 4-11-15,0-2-8 0,1 1-9 0,1-1-9 0,1 1-9 0,-1 2-9 16,2 0-9-16,0 0-10 0,0 0-8 0,2 0-4 0,-1-2-6 16,4 2-1-16,-1 0-3 0,3 0-2 0,1 2 0 0,3-2 0 0,3 0-1 15,2 2 2-15,6-2 3 0,3 3 3 0,2-3 5 0,5 0 6 16,3 2 6-16,4-2 2 0,4 0-1 0,1-2-4 0,3 2-5 16,3-3-9-16,0 1-10 0,2-1-12 0,-1-1-11 0,1 2-14 0,-3-1-14 15,-3-1-15-15,-2 1-13 0,-4 2-14 0,-4-1-14 0,-3-1-4 16,-3 3 3-16,-4-2 6 0,-6 0 11 0,-4 2 9 0,0-2 11 0,-7 1 16 15,-4-1 17-15,-2 0 23 0,-4 0 24 0,-4-1 24 0,-2 0 23 16,-4-2 21-16,-3 1 20 0,-2 1 10 0,-3-2 7 0,1 1 1 16,-2-1 2-16,0 0 4 0,-2 0 7 0,1 0 2 0,2 0 0 0,-1 3-1 15,2-3-5-15,1 2-5 0,3-1-9 0,0 1-8 0,2-1-9 0,3 3-9 16,0 0-8-16,2-2-10 0,2 3-10 0,2-2-9 0,1 2-6 16,2 0-5-16,0 2-7 0,2 1-7 0,0 1-6 0,1 1-8 15,0 2-10-15,2 0-13 0,1 5-12 0,0-1-17 0,-1 3-18 16,0 3-27-16,-2 2-28 0,0 0-43 0,-3 4-52 0,0 2-89 0,-3 2-107 15,-3 2-64-15,-4 0-40 0,-1 3-16 0</inkml:trace>
  <inkml:trace contextRef="#ctx0" brushRef="#br0" timeOffset="13765.3485">5152 14275 325 0,'-6'-8'584'0,"0"-1"6"0,1-1 4 0,0 1-89 0,-1 1-135 16,1 1-87-16,-2-1-67 0,0 1-35 0,2 0-19 0,-1 0-11 0,1 0-6 15,-1 2-8-15,1-2-8 0,-1 2-15 0,1 0-17 0,0 2-18 16,0-1-18-16,0 1-13 0,1 1-16 0,-1 0-11 0,2 1-12 16,0 1-11-16,0 0-7 0,1 0-6 0,1 0-7 0,-1 3-1 0,0-1-3 15,-2 1 0-15,4 4-1 0,-2 0 0 0,1 0 0 0,1 1 0 16,0 4 0-16,1-3 1 0,1 2 2 0,2 2 3 0,1 0 1 0,0 1 1 16,0 1 0-16,3-1-1 0,1 1 0 0,2-3-2 0,1 5-2 15,0-5-1-15,2 2-1 0,0 0-1 0,-1-1 0 0,1 1 0 16,-1-2-1-16,0 1-1 0,-1-1 0 0,1-1-3 0,-2 0 0 0,-2 0-1 15,-2-1 2-15,1 2 0 0,-1-4 3 0,-3 0 2 0,-1-1 4 16,-3 1 3-16,0 1 3 0,-2-2 3 0,-1 0 3 0,-2 1 5 16,-2 0 1-16,-1 0 5 0,-2-1 3 0,-1-1 1 0,0 1 2 0,-2-1 0 15,1 2-4-15,-1-3-6 0,-3 0-9 0,5 1-20 0,-3-3-22 16,3 0-33-16,1-1-36 0,0-2-54 0,3-2-60 0,1-3-69 0,1 0-75 16,2-3-65-16,1-2-65 0,4-4-36 0,1-2-23 0</inkml:trace>
  <inkml:trace contextRef="#ctx0" brushRef="#br0" timeOffset="13981.1846">5349 14014 151 0,'6'-10'619'16,"0"1"3"-16,-3 1 2 0,0 2 0 0,1 2-91 0,-1 2-139 0,-2-2-120 15,1 3-108-15,0 1-68 0,-1 0-45 0,-1 2-25 0,2 1-14 16,-2 2-6-16,1 2-2 0,1 2-5 0,-2 3-4 0,4 1-3 16,-2 4-1-16,-1 1 3 0,1 5 1 0,1-1 6 0,-1 2 3 0,1 2 5 15,0 1 1-15,1 0 1 0,-1 1 1 0,3 1 1 0,-1-2-1 16,-1 0-1-16,0 0-3 0,-1-2-7 0,2 0-10 0,-2 0-8 15,2-2-12-15,-1 0-14 0,-1-2-13 0,0-1-18 0,-1-1-19 0,1-2-24 16,-1 0-27-16,-1-3-25 0,1 0-27 0,-2-2-24 0,0-3-25 0,0-2-39 16,0-1-49-16,-2-1-57 0,1-4-62 0,1-1-28 0,-5-1-13 15,0-4 1-15</inkml:trace>
  <inkml:trace contextRef="#ctx0" brushRef="#br0" timeOffset="14731.4398">5312 14403 367 0,'-10'-10'546'0,"1"1"6"0,-2 2 3 16,3 0-70-16,-1 1-106 0,2 0-82 0,1 1-72 0,1 2-47 15,2-2-35-15,0 3-26 0,0 1-19 0,0-3-19 0,3 3-17 0,0 1-16 16,0 0-15-16,4 0-17 0,-1 0-17 0,2 1-12 0,0-1-9 16,0 4-10-16,3-1-10 0,1-1-10 0,2 1-9 0,3 0-10 0,-1 0-8 15,4 2-8-15,1-1-7 0,1-3-7 0,2 3-10 0,1-1-8 16,1 0-10-16,-1-3-4 0,2 1-3 0,0-1-1 0,-1 0 0 16,1-1 8-16,-2 1 8 0,-1-3 17 0,-1 1 20 0,-2 1 21 0,1-3 27 15,-4 3 28-15,-3-2 28 0,-1 0 26 0,0 0 23 0,-5 2 21 16,-1-2 19-16,0 1 19 0,-4-1 18 0,1 1 14 0,-2-1 10 0,-2-1 6 15,1 1-2-15,-3 1-4 0,1-2-6 0,-2 1-12 0,1 0-15 16,-4 0-12-16,3-1-12 0,-3 2-11 0,2 1-12 0,-1-1-13 16,-2 0-9-16,3 1-12 0,-1 0-12 0,1 1-8 0,-2 0-9 0,2 1-8 15,1 0-9-15,0 3-6 0,1-1-4 0,0 1-3 0,-2 1-3 16,2 0-1-16,0 2-1 0,1 1-1 0,0 0-2 0,1 1 1 0,2 2 0 16,-1-1-1-16,1 0 1 0,1 1 0 0,1 2 0 0,0-3 0 15,1 0-2-15,0 1-1 0,2 0-3 0,2-2-4 0,-2 1-2 16,0-1-3-16,0-1-3 0,0-3 1 0,-1 1 0 0,2-1 2 0,1-1 2 15,-2-1 0-15,-2-1-2 0,2-1 1 0,-2-1 1 0,3-1 1 16,-3-1 4-16,2-1 4 0,-2-1 5 0,0-2 4 0,-1 1 5 0,3-3 3 16,-4-1 3-16,1-1 4 0,0 0 1 0,-1-1 5 0,-1 0 6 15,0 1 8-15,0 1 8 0,-1 0 6 0,-1 1 4 0,2 1 1 16,-2 0 0-16,2 0-2 0,-1 3-4 0,-1 0-6 0,0 1-7 0,1 0-8 16,1-1-6-16,0 4-12 0,0 0-11 0,0 0-10 0,0 0-9 0,1 2-7 15,1 0-6-15,0 1 0 0,-1 1-2 0,1 1 2 0,1 1 3 16,1 1 3-16,0 1 6 0,-1 1 4 0,2-1 5 0,-1 2 6 15,1-1 9-15,3 0 1 0,-2 1 3 0,2-2 1 0,-1 4-1 0,-1-3 0 16,3-1-1-16,-2-1-2 0,1 0 1 0,-2-1-1 0,3-1 0 16,-2-2 0-16,-1 0-3 0,2-2-1 0,1-1-1 0,-2-1-2 15,1-2-3-15,0 0 1 0,1-3-1 0,-3-2 2 0,2-1 3 0,-1-1 3 16,2-1 2-16,-3-2 0 0,-1-1 1 0,0-1 5 0,-2 1 7 16,2-2 7-16,-2 1 9 0,-2-1 10 0,-1 1 11 0,0 0 10 0,-1 0 7 15,-2 1 3-15,0 2 2 0,0 0-1 0,-1 2 3 0,1 0-1 16,0 2-2-16,1 0-3 0,-1 2-6 0,0 1-10 0,1 1-11 0,1 1-13 15,-1 0-16-15,2 1-13 0,0 2-9 0,0 0-7 0,0 0-3 16,0 3-4-16,0 1-3 0,2-1-1 0,-1 4-3 0,1 0 0 0,0 3 1 16,1 0 3-16,0-1 2 0,0 3 6 0,2 1 4 0,0-1 4 15,4 0 3-15,-3 2 0 0,1-2 1 0,1 0 1 0,1 1-1 16,1-2-2-16,-2 2 1 0,1-1-1 0,-1-2-1 0,0-1 1 16,-2 0-1-16,3 0 1 0,-2 0-1 0,-1-2 2 0,-1 0 0 0,-2 0 1 15,2-1 1-15,-1 1 0 0,0-4 0 0,-1 0 1 0,-1 2 2 16,1-1 1-16,-2-2 3 0,1 1 1 0,0 0 1 0,-1-2-7 0,-1 1-8 15,2 1-12-15,1-2-15 0,-1 1-15 0,-1 0-18 0,2-2-19 16,0 2-22-16,0-2-28 0,2 2-31 0,0-2-44 0,0-2-55 16,4 0-66-16,-1 0-74 0,2-4-57 0,-1 0-49 0,2-2-24 0,0-2-11 15</inkml:trace>
  <inkml:trace contextRef="#ctx0" brushRef="#br0" timeOffset="14947.5098">6240 14066 173 0,'-8'-14'656'0,"2"-1"20"16,-1 1 18-16,-1 0 16 0,-1 3-97 0,1 0-155 0,2 2-104 15,-1 2-76-15,1-1-53 0,0 3-39 0,1 0-33 0,2 2-27 0,0-1-24 16,1 4-21-16,-1 0-22 0,3 0-23 0,-2 5-20 0,2-1-17 0,0 6-12 16,0 2-11-16,0 1-5 0,0 5-1 0,0 2 0 0,0 2 7 15,0 1 6-15,0 4 8 0,0 0 5 0,0 2 4 0,2 2 2 16,-2-2-4-16,1 3-7 0,1-2-10 0,-2 1-13 0,3 0-16 0,-1-1-13 16,-1 1-15-16,1-2-13 0,0-2-14 0,-1-1-16 0,1 0-18 15,-2-1-18-15,2-1-23 0,-1-4-23 0,1 0-26 0,-1-4-21 16,-1 0-17-16,3-1-21 0,-3-5-22 0,2-1-31 0,-1-3-37 0,1-2-11 15,-1-2 3-15,-1-2-42 0,2-3-58 0</inkml:trace>
  <inkml:trace contextRef="#ctx0" brushRef="#br0" timeOffset="15049.9885">6159 14478 304 0,'-3'-17'581'0,"-2"4"32"0,2-1-4 0,0 2-25 16,0 0-68-16,0 0-91 0,1 2-69 0,2 1-58 0,0 0-46 0,0 1-41 16,2 1-35-16,1-1-33 0,3 1-32 0,2 0-32 0,2 0-40 0,5-3-42 15,1 3-61-15,6-1-71 0,2-2-129 0,6 0-155 0,5-1-118 16,3-1-96-16,5-5-51 0,6 2-27 0,4-2-15 0,4-2-10 15</inkml:trace>
  <inkml:trace contextRef="#ctx0" brushRef="#br0" timeOffset="18314.5451">8695 14830 63 0,'-2'-1'285'16,"2"1"-59"-16,-1-2-49 0,1 2-30 0,0 0-18 0,0 0-12 0,0 0-8 15,0 0-5-15,0 0-2 0,0 0-8 0,0 0-9 0,0 0-13 0,0 0-14 16,0 0-12-16,0 0-11 0,0 0-10 0,0 0-9 0,0 0-6 16,0 0-4-16,0 0-1 0,0 0-3 0,0 0-2 0,1 2-1 0,-1-2 0 15,2 1 0-15,-2 1 1 0,3-2 3 0,-2 0 4 0,2 0 4 16,2 0 5-16,-2 0 4 0,2 0 4 0,2 0 4 0,0 0 3 0,3 0 3 16,1 0 3-16,1 0 4 0,3-2 0 0,2 1 1 0,2-2-1 15,3 0-3-15,5 0-3 0,2 0-5 0,2 0-7 0,4-2-11 0,3 1-15 16,6-1-19-16,2 0-26 0,5 0-31 0,2-2-39 0,6 2-44 0,1 0-52 15,3-2-56-15,4 2-71 0,2 1-78 0,-1-2-48 0</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28:43.770"/>
    </inkml:context>
    <inkml:brush xml:id="br0">
      <inkml:brushProperty name="width" value="0.05292" units="cm"/>
      <inkml:brushProperty name="height" value="0.05292" units="cm"/>
      <inkml:brushProperty name="color" value="#FF0000"/>
    </inkml:brush>
  </inkml:definitions>
  <inkml:trace contextRef="#ctx0" brushRef="#br0">19509 5056 309 0,'-3'-2'478'0,"0"1"-64"0,0-1-98 0,2 0-76 0,-1 2-67 0,0-3-38 16,2 3-24-16,0 0-9 0,0 0-4 0,0 0-3 0,0 0-1 15,0 0-6-15,0 0-4 0,0 0-10 0,0 0-8 0,0 0-9 0,0 0-12 16,0 0-9-16,0 0-9 0,0 0-9 0,0 0-8 0,2 0-6 15,0 0-5-15,1 0-1 0,1 0-2 0,-1 0 2 0,2 0 1 16,3 0 2-16,0 0 3 0,5 0 0 0,-2 0 3 0,4 0 2 0,5 0 3 16,2 0 2-16,4 0 1 0,1 0 2 0,7 0 0 0,0-2-1 15,6 1-3-15,4-1 1 0,2 1 2 0,6-3 1 0,5 3 1 0,5-2 1 16,3 0 0-16,4 0 0 0,7 0-2 0,3-2-1 0,3 2-4 16,5 0-2-16,3-2-3 0,3 2 0 0,1-1 2 0,2 0 1 0,3 3-2 15,0-3-2-15,-1 1-1 0,2 1-2 0,2 0-2 0,-2 1-3 16,-1-1-2-16,2 2-3 0,0 0-2 0,-2 0-1 0,-4 0-2 0,-1 0 1 15,-2 0-1-15,-2 2-3 0,-3-1-2 0,-3-1 0 0,-4 2-1 16,-2 0 0-16,-3-2 2 0,-3 0 0 0,-4 3 1 0,-1-3 4 16,-7 0 4-16,1 2 4 0,-7-2 5 0,-2 0 0 0,-4 0 1 0,-3 0-1 15,-5 0 2-15,-3-2 1 0,-4 2 0 0,-3 0 3 0,-4-3 4 0,-5 3 1 16,-1 0 4-16,-5-2 2 0,-2 2 1 0,0-2 3 0,-4 2 0 16,-1 0 1-16,-3-1-1 0,0 1-5 0,-2-2-8 0,2 2-15 15,-3 0-18-15,0 0-29 0,-2 0-34 0,0 0-52 0,0 0-63 0,0 0-101 16,0 0-116-16,0 0-75 0,0 0-53 0,0 0-26 0,0 0-16 15</inkml:trace>
  <inkml:trace contextRef="#ctx0" brushRef="#br0" timeOffset="15829.0163">23601 3634 131 0,'-2'-18'540'0,"0"2"7"0,1 1 4 16,-3 0-101-16,4 1-156 0,-1 1-86 0,-1 2-49 0,2 1-28 16,-1 2-14-16,1 1-8 0,-2 0-6 0,2 0-9 0,0 2-8 0,0 2-13 15,0 1-15-15,0 0-17 0,0 1-19 0,0 1-14 0,-2 1-12 0,2 3-8 16,0 3-2-16,-1 1-3 0,-1 5-1 0,1 3 1 0,-3 5 2 16,3 4 4-16,-5 3 4 0,1 4 6 0,-1 5 8 0,-1 4 4 0,-1 6 5 15,-4 3 0-15,1 3-2 0,-2 2 1 0,0 5 0 0,-2 1-1 16,0 5 0-16,0 0-1 0,-1 5-1 0,-1 0-1 0,-3 0 0 15,3 3 0-15,-1-1 1 0,0-1 0 0,0 0 1 0,2-1 4 0,-1-2 2 16,4-3-3-16,-2-4-8 0,3 0-11 0,1-4-12 0,1-3-10 16,1-3-12-16,3-2-16 0,1-5-20 0,2-3-25 0,0-3-25 0,3-2-35 15,0-2-35-15,5-3-59 0,-1-6-70 0,3-1-85 0,3-3-96 16,-1-4-47-16,2-3-23 0</inkml:trace>
  <inkml:trace contextRef="#ctx0" brushRef="#br0" timeOffset="16712.2572">24100 4279 392 0,'-4'-3'497'0,"3"0"-75"0,-1 0-111 16,1 0-74-16,-3 0-55 0,0 2-30 0,1-2-20 0,0 0-11 0,-1 1-6 15,1 0-6-15,-2-1-6 0,1 3-10 0,-2-4-12 0,1 3-10 0,0-1-10 16,-1 1-11-16,-1 1-7 0,0-1-7 0,-1 1-7 0,0 0-5 16,0 1-4-16,-2 0-4 0,1 1-4 0,-2 1-2 0,0 2-1 0,0-1-2 15,-1 2-2-15,-2-1-3 0,3 3-1 0,-3 2 0 0,0 0-1 16,-2 3 0-16,3-1 1 0,-2 2 0 0,2-1 2 0,0 4 0 0,-1-3 2 16,1 3 1-16,2 0 2 0,0 1 1 0,1 0 2 0,1 0 1 15,5 0-2-15,-3-2 0 0,4 1-2 0,1 1-3 0,1 1-1 0,1-4-5 16,1 0-4-16,3 0-3 0,-1-2-3 0,2-1-8 0,3 0-8 15,1-4-10-15,0-2-13 0,3-1-8 0,0-2-11 0,2-2-7 0,2-2-9 16,0-5-1-16,3-2 1 0,0 0 3 0,2-4 3 0,-3-4 2 16,4 0 0-16,-2-5 8 0,-2-1 8 0,4-3 11 0,-4 0 14 0,1-2 12 15,-3-3 10-15,-1 1 14 0,2-1 12 0,-4-3 10 0,-1 2 5 16,2-4 7-16,-5 3 8 0,-1-3 10 0,0 2 12 0,2-1 8 0,-4 1 8 16,-1 3 6-16,0-2 5 0,-4 4 7 0,2-1 6 0,2 0 5 0,-5 4 5 15,1 1 1-15,-1 0 1 0,0 2-2 0,0 3-2 0,0 3-7 16,-1-1-7-16,1 4-9 0,-2 3-9 0,2-2-11 0,-3 5-11 0,3 0-13 15,0 1-14-15,0 2-16 0,0 2-12 0,0-1-12 0,-1 3-9 16,1 0-8-16,-2 1-6 0,2 2-4 0,-1 2-2 0,-1 2 0 0,0 2-2 16,-1 2 3-16,2 1 2 0,-3 3 5 0,0 1 3 0,-1 2 6 15,0 4 5-15,1-2 3 0,-3 3 3 0,2 2 0 0,0 1 0 0,1 1-1 16,-2-1 0-16,-1 2-2 0,4 0 1 0,-2 1 1 0,2 1 2 16,0-2 1-16,0 2 3 0,1-2 2 0,0 1 2 0,0 0 1 0,2-2-1 15,2 0-2-15,-2 0 0 0,4-4-2 0,-3 2-1 0,4-4-4 16,0-1-3-16,0-1-5 0,1-3-5 0,2-2-7 0,0-1-5 0,-2-1-5 15,2-4-6-15,1 1-5 0,1-4-4 0,0-2-1 0,0-3 2 16,0 0 2-16,1-5 4 0,2-1 4 0,-1-2 4 0,1-2 6 0,0-3 4 16,0-1 9-16,-1-3 9 0,1 0 10 0,-3-3 15 0,2 0 12 15,-4 0 13-15,2 0 10 0,-2-2 10 0,1 3 7 0,-5 0 9 0,1 0 10 16,1 1 9-16,-3 2 8 0,-1 1 7 0,0 2 6 0,1 0 4 16,-3 2 0-16,1 2-2 0,-1 0-6 0,0 1-7 0,0 1-9 0,0 2-12 15,0 0-13-15,0 1-15 0,0 1-16 0,0 2-16 0,0 0-13 16,0 1-12-16,0 0-12 0,0 1-12 0,0 2-6 0,0 0-8 0,0 2-2 15,0 2-1-15,2 0 2 0,-2 2 1 0,0 1 4 0,2 3 6 16,-1-2 6-16,-1 4 6 0,2-1-2 0,-1 1-1 0,-1 2-7 0,2-2-7 16,0 2-9-16,-2-3-8 0,1 1-10 0,-1 2-13 0,3-3-16 15,-2-2-18-15,-1 1-23 0,2-1-23 0,0-3-29 0,-2 0-30 0,1-2-21 16,-1 1-16-16,0-3-38 0,0-1-50 0,0-4-69 0,0 0-82 16,0 0-39-16,2-4-16 0</inkml:trace>
  <inkml:trace contextRef="#ctx0" brushRef="#br0" timeOffset="16850.6706">24427 4100 151 0,'-2'-5'585'16,"1"-2"11"-16,-1 0-53 0,-1 2-81 0,3 0-92 0,0 2-97 15,0 0-70-15,0 0-54 0,0 1-40 0,0 1-31 0,0-2-32 0,3 3-32 16,-1-2-29-16,-2 2-29 0,3 0-33 0,-2 0-32 0,3 2-35 16,-3-2-37-16,4 3-47 0,-2 0-53 0,2 0-77 0,0 0-92 0,1 0-54 15,0 1-35-15,1 0-13 0</inkml:trace>
  <inkml:trace contextRef="#ctx0" brushRef="#br0" timeOffset="17195.3716">24727 4160 492 0,'-4'-2'620'0,"1"-2"0"15,-2 0-6-15,1 0-101 0,0 1-149 0,0 0-98 0,0 0-70 16,-1 0-43-16,1 0-28 0,-1 0-19 0,1 1-17 0,0 1-16 0,0-1-15 15,1 1-14-15,-2-1-14 0,1 2-10 0,-1 2-11 0,2-1-8 16,-2 1-7-16,-1 1-5 0,-1 0-4 0,1 0-2 0,0 3-2 0,0-3 0 16,1 4-1-16,-2-1 1 0,0 1 1 0,2 1 0 0,0 1 1 0,0 0-2 15,4 0-2-15,-3 0-1 0,1 2-4 0,3-1-4 0,0 0-5 16,3 2-5-16,1-2-6 0,-1 0-4 0,2 1-5 0,1-1-3 0,5 0-3 16,-1 2-2-16,-1-2-1 0,5-1 0 0,1 1 3 0,-1-2 3 15,0 1 2-15,2 0 4 0,-2-2 6 0,2-1 6 0,-3 1 9 0,-2-2 12 16,-1 0 13-16,0 0 16 0,-2-3 16 0,-2 1 14 0,-3 1 12 15,0-3 11-15,-3 0 9 0,0 2 4 0,-3-3 3 0,-3 1 2 16,-3 1 1-16,-1-2-1 0,-4 2 0 0,-4-1-10 0,0-1-15 0,-3 2-21 16,-3-1-25-16,1 1-33 0,-3 1-33 0,1-2-42 0,4 1-45 15,-2 0-64-15,2-2-75 0,4 2-105 0,-1 0-119 0,6-2-68 16,1 1-40-16,1-1-17 0</inkml:trace>
  <inkml:trace contextRef="#ctx0" brushRef="#br0" timeOffset="17678.6571">24898 3849 454 0,'-2'-3'613'0,"-1"-2"13"0,2 1-44 16,1 1-70-16,-2 0-108 0,0 0-127 0,2 1-75 0,0 1-46 15,0-2-29-15,0 3-19 0,0 0-15 0,0-2-12 0,0 2-16 0,0 0-17 16,0 0-20-16,0 0-20 0,0 0-17 0,2 2-15 0,0-1-9 0,-2 1-6 16,1 1-4-16,2 1-1 0,-1 1 1 0,0 1-1 0,-1 2 3 15,3 1 3-15,-3 4 3 0,3 2 5 0,0 0 4 0,-1 3 6 0,-2 3 5 16,3 1 7-16,-3 5 4 0,1 2 1 0,-1 2 4 0,-1 3 4 16,2 3 3-16,-2 1 2 0,0 5 2 0,0 2 2 0,-2 0 3 0,2 4 1 15,-1 2 3-15,-1-1 2 0,2 2 1 0,-1 3 1 0,1-4-2 16,-2 1-3-16,2 0-4 0,0-4-6 0,0 0-8 0,0-3-10 0,2-1-12 15,-2-4-12-15,1-2-13 0,-1-3-14 0,2-4-19 0,-1-2-19 16,1-2-24-16,0-2-24 0,-2-4-26 0,1-3-27 0,-1-2-40 16,2-2-46-16,0-2-76 0,-2-5-90 0,0-1-55 0,0-6-39 0,0 0-13 15</inkml:trace>
  <inkml:trace contextRef="#ctx0" brushRef="#br0" timeOffset="18961.4729">24931 4285 74 0,'0'-9'614'15,"0"0"10"-15,0 2-4 0,0 0-13 0,2 0-119 0,0 2-171 0,-2-2-100 16,1 2-64-16,2 1-39 0,-2 0-25 0,3 1-21 0,-3-2-15 0,4 2-14 16,-2 0-15-16,4 2-14 0,-1-2-16 0,2 3-11 0,-2-2-10 15,1 2-7-15,1 0-4 0,2 2-5 0,-2-2-4 0,-1 3-2 0,-1 0 0 16,3-1 1-16,-4 5 0 0,2-1 3 0,-3-1 1 0,0 4 3 15,-1-1 0-15,0 3 5 0,-2-1 5 0,-1 1 4 0,-1 1 3 0,-2 1 6 16,0 0 5-16,-1-1 7 0,0-1 9 0,-4 1 10 0,3 0 8 16,-4-1 10-16,2-1 8 0,1 1 9 0,-2-3 7 0,-1-1 7 0,2 0 6 15,1-1 7-15,-1-1 7 0,2-2 8 0,0 0 7 0,1-1 3 16,1 2 4-16,-2-4-1 0,4 0-3 0,1 0-5 0,0 0-9 0,-2-4-7 16,2 2-9-16,2-1-12 0,-2-2-13 0,1 1-16 0,4-2-19 15,-2-2-18-15,2 0-16 0,1 0-14 0,0-1-16 0,3-3-12 0,-1 1-13 16,4-1-9-16,-1 1-11 0,1-1-7 0,1-2-7 0,0-1-3 15,3 3-1-15,-2-4 2 0,5 3 6 0,-2-1 2 0,-1-2 2 0,1 2 4 16,0-2 2-16,1 1 2 0,-2 1 4 0,2-2 6 0,-2 0 9 0,-2-1 10 16,2 0 13-16,-2 0 10 0,-3-1 11 0,1-2 8 0,-1 3 6 15,-2-5 9-15,0 1 10 0,-1-1 12 0,-4 1 13 0,1-3 13 0,-1-1 12 16,-1 2 12-16,-3-1 11 0,0 0 6 0,0 0 5 0,-3 0 6 16,-1 0 4-16,3 4 6 0,-4-2 6 0,2 1 2 0,-2 2 0 0,0 3-5 15,1-1-4-15,-1 3-8 0,2 2-9 0,-2 1-11 0,2 2-13 0,-2 2-12 16,2 0-14-16,1 3-11 0,-1 1-14 0,2 2-7 0,-3 1-7 0,3 1-5 15,-1 2-6-15,-1 6-3 0,0-1-1 0,0 4-2 0,-1 2-1 16,3 3 2-16,-2 4 3 0,-1 0 4 0,0 5 6 0,1 0 2 0,1 2 2 16,1 3 3-16,1-1-2 0,0 2 2 0,0 2-1 0,1-2-2 15,1 1-4-15,3 0-2 0,-3-1-5 0,3 0-6 0,-2 1-6 0,2-3-8 16,2 0-8-16,-1-2-7 0,2 0-7 0,0-1-8 0,0-3-6 16,0-3-10-16,1 0-11 0,0-2-10 0,3-2-9 0,-2-2-10 0,2-5-10 15,0 1-7-15,3-6-5 0,-3 0 0 0,6-3 3 0,-1-4 6 16,-3-3 7-16,5 0 11 0,-1-4 10 0,0-3 16 0,0-2 18 0,-1 1 23 15,0-4 20-15,0-1 26 0,-4 0 29 0,0-2 26 0,0 3 28 0,0-3 23 16,-4 2 22-16,-1-3 15 0,0 2 14 0,-3 1 9 0,-2 1 10 16,-2 0 5-16,-1 0 0 0,0 2-2 0,-1 0-4 0,-4 2-8 0,2 1-11 15,-5 0-13-15,2 4-14 0,-1-1-18 0,-1 0-18 0,-2 4-15 16,0 0-14-16,0 3-14 0,-2 0-13 0,1 4-12 0,-2-1-11 0,0 4-9 16,1 1-8-16,-1 1-5 0,0 1-5 0,0 3-2 0,1 2-2 0,-1 0 1 15,3 2 0-15,2 0 1 0,-2 1 1 0,1 3 0 0,1-1 1 16,1 0 0-16,2 0 1 0,2 0 0 0,0 0-1 0,0 0 1 0,2 0-1 15,1-1 1-15,0 0 2 0,1-2 0 0,2-1 2 0,-1-2-1 16,-1 0 2-16,2-2 0 0,1 0 2 0,1-5 1 0,-2 1 1 0,3-3 1 16,2 0 2-16,-3-3 3 0,3 0 0 0,0-3 0 0,1-1 2 15,0-4 2-15,3-1 2 0,-2 1 1 0,2-5 1 0,-1-1 0 0,0 1 2 16,-2-3 2-16,3 0 0 0,-2-1 2 0,-2-3 2 0,0 2 4 16,1 0 5-16,-4 0 7 0,2-1 7 0,-2 2 5 0,-1 1 4 0,0 1 3 15,-3 0 5-15,2 3 1 0,-2 1 1 0,-1 1-2 0,2 3-3 0,-2-1-7 16,0 1-5-16,0 3-10 0,0-1-10 0,0 4-9 0,0 1-10 0,0 0-7 15,0 0-7-15,0 3-6 0,0 0-6 0,-2 1-4 0,2 3-1 16,-1 1-1-16,-2 0 3 0,3 1 3 0,0 2 2 0,0-1 1 0,0 2 1 16,0-2-7-16,0 2-6 0,0 1-9 0,0-1-7 0,0 0-10 15,3 0-9-15,-2-1-8 0,-1 0-8 0,4 0-6 0,-3-2-6 0,1 0-4 16,0-2-3-16,1-1 0 0,0-1 4 0,0-2 4 0,0 1 6 16,1-4 8-16,1 0 12 0,0 0 10 0,2-4 12 0,-2 1 10 0,-1-4 15 15,3 2 11-15,0-3 13 0,-2-2 13 0,3 0 12 0,-1-1 11 16,-1-3 9-16,0 1 10 0,0-2 11 0,-1 1 8 0,2-1 8 0,0 2 8 15,0-2 8-15,-3 0 5 0,1 1 3 0,2 3-1 0,-1 0-1 0,-3 0-5 16,2 1-6-16,-2 1-7 0,2 3-8 0,-4 0-12 0,3 1-13 16,-1 1-12-16,-2 1-13 0,3 1-11 0,0 1-11 0,-1 1-11 0,0 1-9 15,2 1-4-15,0 1-4 0,1 1-4 0,2 1-3 0,-2 2 1 16,2 1 1-16,0 1 0 0,1 1-3 0,0 1-2 0,0-1-6 0,-1 1-7 16,3 1-10-16,-1 0-9 0,-1 1-11 0,0 0-11 0,1-1-13 0,0-1-12 15,-1 0-9-15,0 1-10 0,1 0-8 0,-1-3-4 0,1 0 1 16,1-1 3-16,0-3 1 0,-1 0 7 0,-1-2 5 0,3-2 8 0,0-1 8 15,-1 0 14-15,1-3 12 0,0-1 17 0,2-3 13 0,-3 0 16 16,3-2 15-16,-1-1 12 0,-2-2 11 0,1-2 11 0,1 1 14 0,-1-2 12 16,0-2 14-16,-3 1 13 0,4-3 13 0,-5 1 13 0,0 1 12 15,0-1 11-15,-1 1 13 0,0-1 10 0,-1 1 7 0,-3 3 7 0,1 0 5 16,-3 1 0-16,3 2-2 0,-4 3-6 0,0-2-9 0,0 2-11 16,0 4-13-16,0-1-16 0,0 3-16 0,-2 2-16 0,0 1-16 0,-1 2-17 15,0 3-13-15,0 3-13 0,-4 3-10 0,1 0-7 0,-2 5-5 0,2 2-2 16,-2 3-2-16,0 1 0 0,-3 4 2 0,1 3 0 0,2 0 1 15,-2 5 1-15,0-1 6 0,0 5 3 0,1 0 4 0,1 4 3 0,0 0 3 16,-2 1 1-16,1 0 2 0,3 3 3 0,-1 0 2 0,1-1 3 16,0 0 3-16,1 0 2 0,0 0 3 0,1-2-5 0,0-1-9 0,3-4-14 15,-2 0-12-15,1-3-17 0,0-2-22 0,1-3-27 0,-4-3-32 16,4-3-41-16,-1-3-45 0,2-4-106 0,0-2-136 0,-1-4-81 0,1-2-55 16,-4-3-25-16,3-4-9 0</inkml:trace>
  <inkml:trace contextRef="#ctx0" brushRef="#br0" timeOffset="26927.5241">2282 6676 22 0,'0'-1'84'0,"0"1"2"0,0-2-1 0,0 2 1 0,-2-1-3 0,2-1 0 15,0 2 1-15,-1 0-1 0,1 0 0 0,0 0 3 0,0 0 0 0,-2-3 1 16,2 3 1-16,0 0-3 0,-1-2-4 0,-1 2-2 0,2 0-3 16,-2-2 2-16,1 2 1 0,1-1 2 0,-2-1 0 0,2 2 0 15,-1-2-2-15,-1 1-3 0,0 1-3 0,1-2-1 0,-2 2-1 0,3-2 0 16,-1 2 2-16,-1 0-2 0,2 0-4 0,-2 0-4 0,2 0-3 0,0 0-5 16,0 0-4-16,0 0-3 0,0 0-2 0,0 0-2 0,0 0-1 15,0 0-4-15,0 0-2 0,0 0-5 0,0 0-5 0,0 0-5 0,0 0-4 16,0 0-5-16,0 0-4 0,0 0-6 0,0 0-5 0,0 0-5 0,2 0-4 15,0 2-4-15,2-2-2 0,1 2-1 0,-1-2 0 0,3 1-1 16,1 1 0-16,4 0 2 0,4-1 4 0,1 1 3 0,7 0 3 0,0 1 4 16,8-1 4-16,7 1 4 0,2 0 7 0,8 0 1 0,6 0 3 0,3-1-2 15,9 2 0-15,1-1-2 0,7 0-2 0,5 1-2 0,4-1-2 16,4 3-5-16,1-2-5 0,4 3-7 0,0-3-5 0,4 2-11 0,1 2-12 16,2-1-8-16,1-1-9 0,-2 0-12 0,1 2-10 0,2-2-12 15,-2 1-12-15,0-1-9 0,-1 1-11 0,-2 0-6 0,-1-2-6 0,-4 2-2 16,1-2 0-16,-3 0 0 0,-3-2 2 0,-2 0 4 0,-2 0 5 15,-3 0 10-15,-2-3 14 0,-4 2 14 0,-4-2 16 0,-4-2 17 16,-1 2 15-16,-5-1 16 0,-6-1 19 0,-4-1 16 0,-3 0 19 0,-4 0 18 16,-6 0 21-16,-2 1 19 0,-7 0 18 0,-1-1 13 0,-4 0 12 15,-2-1 7-15,-5 1 7 0,1 2 3 0,-6-2-2 0,-1 2-3 16,-1-1-5-16,-1 0-8 0,-3 1-7 0,0-1-12 0,-2 2-11 0,0-2-15 16,0 2-13-16,-1 0-12 0,-2 0-13 0,0 0-10 0,0 0-13 0,0 0-8 15,0 0-7-15,0 0-5 0,-2 0-7 0,-1-2-6 0,2 2-6 16,-1 0-3-16,-1 0-2 0,1 0-3 0,-1 0-6 0,0 0-6 0,-2 0-5 15,0 0-9-15,-1 0-8 0,1 0-9 0,-1 0-11 0,0 0-11 16,-3 0-13-16,0 0-19 0,0 0-17 0,-1 0-28 0,-1 2-32 16,2-2-43-16,-3 0-52 0,0 2-55 0,-1-2-60 0,-1 2-37 15</inkml:trace>
  <inkml:trace contextRef="#ctx0" brushRef="#br0" timeOffset="28844.0874">1414 6096 228 0,'-4'-6'258'0,"0"2"-40"0,1 0-30 0,0 1-18 0,0-1-13 16,1-1-8-16,1 2-8 0,-1 1-6 0,-1 0-4 0,1-1-6 0,1 0-6 15,-1 1-3-15,2 0-3 0,-2-1 0 0,2 3-1 0,-2-4-2 16,0 3-6-16,2 1-3 0,-2-2-4 0,1 0-3 0,-1 2-2 0,2 0-2 16,0-3-2-16,-1 3-3 0,1-2 1 0,0 2-4 0,0 0-5 0,-2-2-2 15,2 2-6-15,0 0-3 0,0 0-5 0,0-3-3 0,0 3-4 16,0 0-4-16,0-2-1 0,0 1-6 0,0-1-5 0,2 0-6 0,-1 0-3 15,-1 1-7-15,2-2-5 0,1 0-5 0,-1-1-5 0,2 2-4 16,-1-3-5-16,2 1-3 0,0-1-3 0,1 0-4 0,2-2-1 0,0 2-2 16,3-2 2-16,-1-1-1 0,2 3 1 0,-1-2 2 0,3 0 0 15,-1 1 1-15,1 0 1 0,1 0 1 0,0 0 2 0,-2 2-1 0,4 0-1 16,-2-1-1-16,-1 1 0 0,3 1-1 0,-1 1-1 0,0 0-2 16,1 1-1-16,-3 1-1 0,4 0-2 0,-4 1 0 0,2 3-1 0,-2-1 0 15,2 1 0-15,-3 2 0 0,2 1 0 0,-4 2 1 0,2 0 2 0,-2 3 0 16,0-1 3-16,-1 6 0 0,-1-3 3 0,-1 3 2 0,0 0 0 0,0 3 2 15,-4 0 2-15,1 0 1 0,-2 2 1 0,1-2-1 0,-3 2 1 16,1-1 0-16,1-1 0 0,-3 2-1 0,2-3 1 0,-2 0 0 16,1 0-2-16,1-1 2 0,-2-2-1 0,3-1 0 0,-2 0-1 0,-1-1 2 15,2-2 0-15,-2 0 0 0,1 0 1 0,1-2 1 0,-2-1 0 0,2-1-3 16,-1 1-2-16,-1-4-5 0,2 2-5 0,-1-2-4 0,1-2-6 16,-2 2-4-16,0-3-4 0,0 1-7 0,0-2-2 0,0 2-5 0,0-3-5 15,0 0-2-15,0 0-3 0,0 0-1 0,0 0-2 0,-2 0-2 16,-1 0-2-16,2 0-2 0,-1 0-5 0,-1 0-4 0,-3 0-5 0,3-1-4 15,-2-1-2-15,0 2-2 0,-1-3 0 0,-1 2 1 0,-2-1-1 16,1-1-1-16,0 2-1 0,-3 0 2 0,3-1 5 0,-3-1 5 0,2 1 6 16,-1 1 9-16,1-1 11 0,-4 0 6 0,5-1 7 0,-1 3 7 0,-1-4 4 15,1 3 4-15,-1-3 8 0,2 4 7 0,-1-3 12 0,1 1 10 16,1 0 9-16,1 1 9 0,-1-1 8 0,0-1 7 0,2 1 5 0,0 1 6 16,2 0 5-16,-2-2 4 0,1 3 5 0,1-2 5 0,0 1 3 0,1 1 1 15,-1-2-1-15,1 1-3 0,-1 1 0 0,3 0-3 0,0 0-2 16,0 0-2-16,0 0-2 0,0 0-1 0,0 0-4 0,0 0-5 0,0 0-4 15,0 0-5-15,0 0-6 0,0 0-4 0,0 0-6 0,0 0-4 16,0 0-6-16,0 0-4 0,0 0-4 0,0 0-5 0,0 0-4 0,2 0-4 16,-1 0-4-16,2 0-3 0,-1 1 0 0,1 1-1 0,-1-2-1 0,1 1 0 15,0 1 1-15,2-2 0 0,-2 1-1 0,2 1 1 0,-1 0-1 16,1 0 1-16,3 1 2 0,-2 0 0 0,2-1 2 0,-1 0 0 0,2 3 0 16,-1-2-1-16,0 1 2 0,0 1 0 0,3 0 0 0,-3 0-1 15,1 0-1-15,2 1-1 0,-1 0-6 0,-1 0-5 0,2-1-6 0,0 1-6 16,-1-2-7-16,1 2-6 0,-3-2-9 0,1 1-6 0,2-2-8 15,-1 1-8-15,-2-1-5 0,0 1-5 0,1-3-1 0,1 1 1 0,-4 0 3 16,3-2 5-16,-4 0 5 0,2-2 9 0,-1 0 7 0,-1-1 7 0,2 1 4 16,-2-3 11-16,0 0 10 0,-2-2 10 0,2 2 6 0,-2-2 10 15,2-2 6-15,-1 1 5 0,-1-2 3 0,1 1 7 0,-1-1 7 0,0 0 3 16,-1 1-1-16,1-1 5 0,-1 1 7 0,-1-2 4 0,1 2 3 0,1 2 4 16,-1-1 0-16,-1-1 1 0,2 4-4 0,-1-2-1 0,-1 1-2 15,-1 2-6-15,2 1-7 0,-2-2-7 0,1 2-3 0,1 1-7 16,-2 1-7-16,2 0-9 0,-2 1-11 0,0 0-5 0,0 0-5 0,0 0-4 15,0 0-2-15,1 1 0 0,-1 0 2 0,2 1 3 0,-2 0 1 0,1 1 4 16,1 0 6-16,-2 1 2 0,0-1 7 0,0 3 5 0,0-2 6 16,-2 1 5-16,1 2 4 0,-1-2 2 0,1 2 3 0,-3-2 1 0,1 4-2 15,-3-1 1-15,-2 1 1 0,0-1-8 0,-3 2-8 0,-1 0-23 0,-3 2-28 16,-2 0-49-16,1 0-64 0,-3 2-110 0,-3-1-133 0,1 1-81 16,-4 1-52-16,1 0-29 0</inkml:trace>
  <inkml:trace contextRef="#ctx0" brushRef="#br0" timeOffset="30427.7868">7016 5845 263 0,'-2'-2'400'0,"2"1"-94"16,-1 1-67-16,1-1-55 0,0 0-31 0,0 1-22 0,0 0-12 0,0 0-9 16,-2 0-5-16,2 0-5 0,0 0-4 0,0 0-5 0,0-2-5 15,0 2-2-15,0 0-7 0,-1 0-4 0,1 0-4 0,-2 0-4 0,2 0-2 16,-2 0-1-16,1-1-2 0,-1 1-2 0,1 0-3 0,-1 0-2 16,0 0-4-16,-2-2-4 0,3 2-7 0,-3 0-7 0,1-2-6 15,-2 2-6-15,0 0-5 0,-1 0-5 0,-3 0-5 0,-1 0-3 0,1 0-2 16,-4 0-1-16,0 0-1 0,-2 2-1 0,0-2 1 0,-3 3 0 15,0-1 0-15,-1 0 2 0,-1 3 3 0,-1-1 4 0,-1 2 0 16,-2-2 0-16,2 4 1 0,-2-1-1 0,1 3-1 0,-3-1-1 0,3 3-1 16,-2-1-1-16,2 3 0 0,-2 1-2 0,1-1-2 0,1 3-1 15,2 0-1-15,-1 3-3 0,1-1-2 0,2 2 0 0,0 0 0 0,1 0 0 16,1 0 0-16,2 1 1 0,0-1 0 0,2 2 0 0,1 0 1 16,-1-1 1-16,3 0 0 0,0-2 0 0,2 1 2 0,0 2 1 0,2-4-1 15,1 0 0-15,0 1 0 0,0-2 1 0,2 0 0 0,-1-2 0 16,2-1 0-16,1 1 0 0,-1-1-2 0,2-2-2 0,0-2-1 0,0 1-2 15,0-2-4-15,0-1-7 0,0 0-7 0,0-1-9 0,0-2-12 16,0-1-17-16,0 0-15 0,2-1-16 0,-2-1-18 0,1 1-16 0,1-3-23 16,-2 1-27-16,0-2-66 0,0 0-86 0,4-2-71 0,-1 1-64 15,1-3-32-15</inkml:trace>
  <inkml:trace contextRef="#ctx0" brushRef="#br0" timeOffset="30828.2584">6094 6295 114 0,'-4'-3'520'0,"-1"1"-51"0,0 0-82 0,2 1-79 0,2-1-78 0,-1 0-47 16,0 1-30-16,1 1-17 0,-1-2-11 0,2 2-10 0,0 0-9 15,0 0-14-15,0 0-12 0,0 0-14 0,0 0-13 0,0 0-13 16,0 0-13-16,0 0-13 0,-1 0-9 0,1 2-9 0,0 1-5 0,0-1-2 15,0 1-1-15,0-1-1 0,0 1 0 0,0 2 0 0,0-1 1 16,0 2 2-16,0 2 1 0,0-2 2 0,0 1 3 0,0 3 3 0,0-1 2 16,0-1 1-16,1 1 1 0,-1 3 1 0,0-1-1 0,2 0-1 15,-1-1 2-15,-1 4-1 0,2-4-1 0,-2 2 2 0,2 0-1 16,-1 0 0-16,1-2 2 0,-1 2 1 0,3-2 0 0,-3 2 2 0,4-4 1 16,-2 3 2-16,0-2 2 0,0-2 1 0,0-1 4 0,2 1 4 15,-2 0 3-15,2-3 2 0,1 0 3 0,2-2 1 0,-1 0 2 0,1-2 1 16,2-2 2-16,2 0 0 0,2-1 1 0,-1-1 1 0,1-2-1 0,3 0-1 15,0-2-1-15,-1 0-2 0,2-1-2 0,-2-2 1 0,1 3-2 16,-3-2 3-16,0 0 1 0,-1 1 0 0,-1-1 1 0,-2 2-2 16,-2 0-5-16,-3-1-7 0,2 3-6 0,-5 1-23 0,1 0-30 0,-6 0-39 15,1 3-43-15,-5 2-68 0,-1 0-80 0,-5 0-110 0,-3 2-126 16,0 3-70-16,-6 2-43 0,-3 1-20 0</inkml:trace>
  <inkml:trace contextRef="#ctx0" brushRef="#br0" timeOffset="31961.4439">4098 5286 315 0,'2'-5'400'0,"-1"-1"-113"0,1 0-68 0,1 0-45 0,-1 0-23 16,-2 0-11-16,3 0-3 0,-3 2 0 0,3 0-4 0,-2-1-6 0,-1 1-4 15,2-3-6-15,-2 4-7 0,1-2-9 0,1 3-5 0,-2-1-6 0,2-1-7 16,-2 3-7-16,0-1-10 0,0 1-10 0,0 1-7 0,0 0-8 16,0 0-7-16,0 0-7 0,0 0-9 0,0 0-10 0,0 0-8 0,0 0-7 15,0 1-4-15,0 2-3 0,0 2 1 0,-2-1-1 0,2 1 2 16,-2 2 0-16,1 0 2 0,1 3 3 0,-2 2 2 0,-2 0 4 0,1 3 5 15,1 0 1-15,-1 4 3 0,-2 1 4 0,2 3 1 0,-2-1-1 0,0 4 1 16,-2 1-1-16,2 2 1 0,0 0 3 0,0 3 1 0,0 1 2 16,1-1 3-16,-2 3 0 0,1 1 2 0,0-2 2 0,2 2-1 0,-2 0 0 15,2-1-1-15,1 0-2 0,-2-2 0 0,1-1-3 0,1 0-1 16,-1-1-2-16,1-2-4 0,1-2-4 0,-1-1-6 0,0-4-5 0,1-1-9 16,1-1-7-16,-2-3-9 0,2-2-9 0,0-1-8 0,0-3-7 15,0-1-4-15,0-1-5 0,0-2-7 0,0-3-11 0,0 1-14 0,0-5-18 16,0 0-16-16,0 0-17 0,0 0-13 0,-3-5-13 0,1 1-6 0,-1-3-1 15,-1-1-3-15,1 0-2 0,-2-3-1 0,0 1-1 0,0-2 2 16,-1 2 7-16,-2-4 14 0,-1 3 19 0,1-1 26 0,0 0 29 0,-3 1 28 16,3 1 31-16,-2 0 26 0,-1 1 24 0,3-1 23 0,0 3 22 0,-1-1 18 15,1 4 16-15,2-2 16 0,-1 2 14 0,2-1 10 0,0 3 6 16,1 0 1-16,0-1-1 0,0 1-7 0,3 1-8 0,-1 1-13 0,0 0-12 16,2 0-15-16,0 0-15 0,0 0-13 0,-1 0-12 0,1 1-8 15,-2 1-7-15,1 1-6 0,1-1-5 0,0 0-3 0,0 3-4 0,0-1-2 16,0 1-2-16,0 0 2 0,1 2 0 0,1 0 2 0,-2 1 4 15,3 0 1-15,-1 1 1 0,-1-2 0 0,3 2-4 0,-1 0 1 0,0 1-2 16,3-1 1-16,-1 0 1 0,1 1-2 0,-1 0 0 0,3-1-2 0,1 1-3 16,1-1-5-16,-2 1-8 0,4 0-7 0,-1-3-11 0,2 1-8 15,0 1-6-15,1-4-13 0,0 2-14 0,0-2-15 0,4-2-14 0,-2-1-11 16,1 1-8-16,2-3-8 0,-2 0-5 0,2 0 1 0,-1-4 3 16,2 1 10-16,-1-3 10 0,-3 2 15 0,3-4 13 0,-5-1 25 0,2 1 27 15,-2 1 29-15,-1-4 28 0,-4 1 25 0,1 0 24 0,-1-2 24 16,-4 2 23-16,1 0 18 0,-2-1 18 0,-3 0 11 0,1 1 12 0,-1 0 5 15,-1 1 3-15,-1 0-5 0,-1-1-9 0,2 3-10 0,-3 1-15 0,1 0-14 16,1 0-17-16,-1 2-19 0,-1-1-19 0,1 2-18 0,1 2-19 0,-1 1-16 16,-2 1-15-16,-1 2-12 0,2 0-11 0,-4 5-8 0,1 1-7 15,-5 1-11-15,0 4-15 0,-2 3-22 0,-4 2-27 0,-4 3-43 0,1 2-49 16,-6 5-86-16,-2 0-106 0,-2 6-104 0,-5 1-106 0,0 3-51 16,-4-1-24-16,-1 5-14 0</inkml:trace>
  <inkml:trace contextRef="#ctx0" brushRef="#br0" timeOffset="50812.8422">4433 4969 18 0,'2'-4'482'0,"-2"0"-55"15,1 2-90-15,1-1-68 0,-2 1-60 0,0 1-32 0,0-1-21 16,0 2-15-16,0 0-16 0,0 0-15 0,0 0-14 0,0 0-14 0,0 0-15 16,0 0-13-16,0 0-12 0,0 0-14 0,0 0-13 0,0 0-11 15,0 0-11-15,0 0-6 0,0 0-7 0,0 2-5 0,0-1-1 0,0 1-1 16,0 1 0-16,0-1 1 0,0 3 0 0,3 0 1 0,-3 0 2 16,2 0 3-16,-2 2 2 0,2 1 2 0,-1 0 5 0,-1 3 3 0,3-1 2 15,-3 0 4-15,1 1 1 0,1 2 2 0,-2-1 0 0,0 2 1 0,0-1 2 16,0 0 0-16,0 2 1 0,0 0 0 0,0-2 1 0,0 0 1 15,0 1-1-15,0 1 2 0,0-2 0 0,0-1-2 0,0 2-4 0,0-2-8 16,0 0-7-16,0 0-11 0,0-2-11 0,0 0-14 0,0 2-15 0,0-3-18 16,0-1-20-16,0 0-17 0,0-1-18 0,0 1-21 0,0-2-22 15,-2-2-18-15,1 2-17 0,-3-2-19 0,0-1-19 0,-1-3-49 16,2 4-66-16</inkml:trace>
  <inkml:trace contextRef="#ctx0" brushRef="#br0" timeOffset="51125.7911">4367 4937 36 0,'1'-7'483'15,"1"-2"-52"-15,1 4-80 0,-1-2-81 0,-1 1-82 0,3 2-50 16,-1 1-32-16,1-2-23 0,-1 0-17 0,2 3-16 0,0-1-13 0,1 1-11 16,1-1-10-16,2 2-9 0,-1-1-6 0,3 2-8 0,0 0-6 15,-1 2-4-15,-1-1-1 0,4 2-1 0,-2-1 0 0,-1 2-1 0,0 1 0 16,0 1 0-16,1-2 0 0,-2 4-2 0,-1-3 2 0,-1 3 0 0,-1 1-2 15,0-2 1-15,-1-1 1 0,-2 2 0 0,-1 0-1 0,-1 1 3 16,-1-3 3-16,-1 1 2 0,-1 0 5 0,-1 0 6 0,-2-2 8 0,-1 2 5 16,0-1 5-16,1-2 5 0,-3 2 6 0,0-1 6 0,-1-1 3 15,1 0 3-15,0 0 3 0,0-1 2 0,0 0 3 0,2 0-1 16,-1-2-2-16,1 0-3 0,0 1-1 0,3-2-3 0,0 1-4 0,1-1-9 16,0 0-9-16,2 0-16 0,0 0-17 0,0 0-15 0,0 0-14 0,2 0-27 15,1-1-33-15,0 1-29 0,1-2-29 0,3 1-22 0,1 0-23 0,0-2-15 16,0 0-12-16,3-2-4 0,2 1 4 0,-1-1 10 0,1-1 12 15</inkml:trace>
  <inkml:trace contextRef="#ctx0" brushRef="#br0" timeOffset="51709.8899">4672 4948 190 0,'5'-6'212'0,"-2"-1"17"0,0 2 13 0,0-4 6 0,-3 4 2 0,0 0-6 15,0-2-10-15,0 3-12 0,0 0-14 0,0-2-16 0,-1 2-16 0,-1 0-18 16,2 1-15-16,-1 0-17 0,-1 0-16 0,2 0-15 0,-2 1-16 16,2 1-15-16,0 1-14 0,0 0-14 0,0 0-13 0,0 0-14 0,0 0-14 15,0 0-9-15,0 0-9 0,0 0-4 0,0 1-2 0,0 3 0 16,0 0 0-16,0-1 2 0,-1 2 2 0,-1 1 3 0,2 0 6 0,-2 2 2 15,1 1 4-15,1-2 4 0,-2 3 6 0,1-2 4 0,-1-1 1 0,2 2 1 16,-2-2 0-16,1 1-2 0,1-1-2 0,0-2-1 0,0 2-4 16,0-4-1-16,0 2-2 0,0-1-2 0,0 0 0 0,0-1-1 0,0 0 0 15,0-1-1-15,1-1 0 0,1-1 0 0,-2 0 1 0,0 0-2 16,0 0-3-16,3 0-1 0,-1-3-1 0,-1 1-2 0,3-1-2 0,-1 1 0 16,0-3-1-16,0 0 1 0,3 0-1 0,-3-2 1 0,1 1 1 0,-1-1 0 15,0 0-1-15,0 0 2 0,-1 1 4 0,0 0 3 0,-1 1 4 16,-1 0 3-16,2 1 4 0,-2-1 2 0,0 2 1 0,0-1 1 0,0 1-1 15,0 3-2-15,0-2-3 0,0 2-3 0,0 0-1 0,0 0-3 0,0 0-3 16,0 0-1-16,0 0-3 0,0 0-3 0,0 0-4 0,0 0-1 16,0 0-3-16,0 0-1 0,1 0-1 0,1 2 1 0,2-2 1 15,-2 0 1-15,-1 3 1 0,3-3 0 0,-1 2 1 0,0 0 1 0,2-1 1 16,0-1 2-16,0 2 2 0,2 0 0 0,1-2 1 0,-1 0-2 0,1-2-1 16,1 0-3-16,-1 1-2 0,1-3 2 0,2 1 1 0,-3-1 3 15,2-2 2-15,1 2 4 0,-3-2 5 0,0-1 7 0,-2 0 7 16,3 1 7-16,-4-1 8 0,1 1 11 0,-1-1 12 0,0 0 10 0,-2-1 12 0,0 3 11 15,0-3 8-15,-1 4 9 0,-2-2 6 0,1 0 2 0,-1 0 2 16,0 1-1-16,0 2-2 0,-1-1-3 0,1 1-6 0,-2 0-6 0,2 0-10 16,-1 1-8-16,-1 2-11 0,2-2-11 0,-3 2-12 0,3 0-12 15,0 0-11-15,0 0-9 0,0 0-11 0,0 0-6 0,0 0-5 0,-1 2-2 16,-1-2-3-16,2 3-1 0,-1 2 1 0,-1-2 1 0,2 1 0 16,-2 2 1-16,2 2 2 0,-1-1 1 0,-1 1 0 0,2 1-1 0,-2-1 3 15,2 4 0-15,0-2 0 0,0 0-3 0,0 1-3 0,2-1-3 16,-2 0-2-16,2 2-2 0,-1-3-3 0,1 3 1 0,0-2 1 0,-1 0 0 15,2 1 4-15,0-3 2 0,-1 2 1 0,-1-1 3 0,1 0 2 0,1-1 0 16,-1-2 4-16,-1 2 2 0,-1-3 3 0,2 0 1 0,-2 2 0 16,2-4 1-16,-2 1 0 0,0-1-3 0,0 0-2 0,0 0-8 0,-2 1-8 15,2-1-16-15,-2-1-21 0,-1 1-29 0,-2 1-37 0,-1-1-68 16,0 1-86-16,-2-1-88 0,-2 2-90 0,0-3-44 0,-2 3-26 0</inkml:trace>
  <inkml:trace contextRef="#ctx0" brushRef="#br0" timeOffset="61492.2059">6389 9365 364 0,'-8'-4'530'0,"0"-1"11"0,1 2-94 0,0-2-149 0,2 1-83 15,0 0-52-15,0 0-26 0,2 2-14 0,1 1-7 0,1-1-4 0,-1-1-2 16,2 1-1-16,0 2-6 0,0 0-10 0,0 0-13 0,2 0-14 16,-1-1-14-16,1 1-16 0,0 0-12 0,1 0-12 0,2 0-7 15,1 0-8-15,3 1-2 0,1-1-2 0,5 2 1 0,5-2 2 0,3 2 2 16,4-1 2-16,6 2 2 0,5-1 1 0,6-2 3 0,4 3 2 16,4-1-1-16,5 1-2 0,5 1-4 0,1 1-5 0,3-2-3 0,4 1-2 15,1 1-3-15,2-2-5 0,2 4-3 0,-2 0-4 0,3-1-4 16,0 2-4-16,1-1-4 0,-2 1-4 0,2-1-3 0,-2 1-2 15,-1-1-1-15,-2 0 0 0,0 1-3 0,-4 0 0 0,-1-2-2 0,-3 0 2 16,-3 0 2-16,-4-2 0 0,-6 1 5 0,0-2 1 0,-7 1 6 16,-2-1 6-16,-3 0 5 0,-5-1 8 0,-5-1 9 0,-2 1 12 0,-4 0 12 15,-5-2 10-15,-1 0 9 0,-4 0 8 0,-1 0 5 0,-2 0 3 16,-4 0 1-16,2 0 0 0,-2-2-7 0,-3 0-9 0,2 2-13 0,-3-1-18 16,1 1-29-16,-1-2-32 0,-1 0-54 0,4 2-67 0,-2-1-95 15,0-1-108-15,2 2-82 0,0-1-67 0,1 1-34 0,3 0-18 16</inkml:trace>
  <inkml:trace contextRef="#ctx0" brushRef="#br0" timeOffset="62026.7286">9300 9331 519 0,'-5'-5'550'0,"2"3"-33"0,0-3-57 16,0 2-92-16,1 0-112 0,1 0-61 0,-1 0-40 0,2 2-22 15,0-2-15-15,0 2-9 0,2-1-4 0,-1 2-11 0,1-2-9 0,-1 1-13 16,4 1-14-16,0-2-14 0,0 2-14 0,4 0-12 0,2 0-9 15,3 0-6-15,2 0-7 0,3 0-2 0,2 0-2 0,4 2 0 16,0-2 0-16,5 1 0 0,2 1 1 0,1 1 1 0,2 0-1 0,4-2-2 16,-1 4-4-16,0-1-2 0,2-1-3 0,2 2-4 0,-2-3 0 15,2 3-2-15,0 0-2 0,-1 0-1 0,0 0-1 0,-2-2 0 0,-2 1 0 16,-1-1 0-16,-1 2 0 0,-2-1 3 0,-1-1 5 0,-5-1 3 16,0 0 4-16,-2 1 4 0,-3-3 3 0,-2 2 3 0,-4-2 7 15,0 0 1-15,-2 0 4 0,-2-2-1 0,-2 2-3 0,-2-2-15 0,-1 1-18 16,0 1-25-16,-2-2-26 0,0 0-48 0,-2 2-57 0,2-3-92 15,-2 3-111-15,2 0-78 0,-1-2-63 0,1 2-32 0,0-2-19 0</inkml:trace>
  <inkml:trace contextRef="#ctx0" brushRef="#br0" timeOffset="62675.6409">11895 9276 394 0,'-3'-2'520'0,"-2"1"3"0,1 1-86 15,1-2-130-15,1 0-80 0,-1 2-55 0,1-1-30 0,2-1-19 16,0 2-9-16,0 0-2 0,0 0-1 0,0 0-1 0,0 0-6 15,0 0-11-15,2 0-11 0,1 0-12 0,-1 0-14 0,1 0-11 0,1 0-11 16,0 0-10-16,0 0-7 0,4 0-6 0,2 2-4 0,4-1-4 16,1-1-2-16,5 2-3 0,4 0-3 0,4-2-1 0,4 1-3 15,4 3-3-15,2-4 0 0,6 3-1 0,1 1-1 0,5-1 2 0,-1-1 0 16,5 3 0-16,1 0-1 0,2-2-5 0,1 1-5 0,2-1-5 0,2 3-6 16,3-1-5-16,2-2-5 0,-1 1-4 0,2 1-5 0,1-2-4 15,-1 1-3-15,-1 0-7 0,0 0-1 0,-2-1-2 0,-1-1 0 0,-3 1 3 16,-4-1 5-16,-3 0 7 0,1 1 7 0,-6-1 9 0,-3-2 6 15,-2 0 6-15,-2 3 6 0,-3-3 6 0,-4 0 4 0,-2 2 1 16,-2 0-5-16,-4-2-6 0,0 1-12 0,-3 1-15 0,-2-2-26 0,-1 2-33 16,-2-1-43-16,-2 2-47 0,-2-1-84 0,-2 3-100 0,-1-2-62 0,-2 2-41 15</inkml:trace>
  <inkml:trace contextRef="#ctx0" brushRef="#br0" timeOffset="66359.8644">19857 9994 428 0,'-6'-6'548'0,"-1"3"3"0,3-4-77 0,-2 1-122 0,1-1-93 15,0 2-84-15,2 1-40 0,0-1-20 0,-1 0-8 0,1 0-2 0,2 1 0 16,-4 0 2-16,2-1 1 0,3 2-1 0,-1-1-6 0,1 2-8 16,0-1-10-16,0 0-10 0,0 0-11 0,0 3-13 0,0-3-12 15,1 2-12-15,1 1-12 0,2-1-11 0,-1-1-7 0,4 2-4 0,-1-1-2 16,5-1-4-16,3 2-1 0,4-2-5 0,4 1-2 0,6-3-7 0,6 4 1 16,2 0 2-16,10-3 1 0,2 3 0 0,5 0-1 0,5-2 0 15,7 2-3-15,6 0-4 0,4 0-3 0,3 0-2 0,5 0-3 16,2 0-2-16,5 0 3 0,0 2 5 0,2-2 1 0,3 0-2 0,0 3 1 15,1-3 1-15,0 4 2 0,-1-3 3 0,3 1 3 0,1 1 3 0,-3 0 3 16,0 1 1-16,-1-4-1 0,-2 3 3 0,1 0 0 0,-3 0 3 16,-4 0-1-16,-2 0 1 0,-5 0 2 0,-1 0 0 0,-6-1 2 15,-4 1 1-15,-4-2 2 0,-5 1 1 0,-5 0 1 0,-4 0-3 0,-2-1-5 16,-7 3-6-16,-3-3-15 0,-4 1-18 0,-3-2-29 0,-5 0-35 16,-3 2-45-16,-4 1-50 0,-1-3-82 0,-3 0-103 0,-3 2-67 0,-4-2-50 15,-1 0-24-15</inkml:trace>
  <inkml:trace contextRef="#ctx0" brushRef="#br0" timeOffset="81327.3739">20980 11887 104 0,'-4'-3'490'15,"4"0"-38"-15,-1 2-60 0,-1-2-79 0,2-1-92 0,-1 3-54 16,1 0-32-16,0-1-19 0,0 2-13 0,0 0-8 0,0 0-4 0,0 0-6 16,0 0-9-16,0 0-9 0,0 0-10 0,1-1-10 0,-1 0-10 15,2 1-9-15,-1-2-7 0,3 0-7 0,-3 2-2 0,4-1-2 0,1 1-1 16,0-2 1-16,2 2 1 0,2-2 0 0,1-1 2 16,2 1-1-16,1-1-1 0,2 0-2 0,-1-1-1 0,5 0-1 0,0 1 0 15,3-2-3-15,-2 0-2 0,6 2-2 0,0-2-2 0,3 1 0 0,2-1 2 16,-1 1 1-16,4-3 0 0,3 2 1 0,0-1 2 0,1-1 0 0,5 2 1 15,-1 1 0-15,4-3 1 0,0 1 1 0,3-1 0 0,1 2 0 16,3-1 2-16,-1 0-3 0,2 2-5 0,2-3-4 0,0 3-6 16,0-2-7-16,0 3-5 0,0-2-6 0,0 1-7 0,-2 0-3 15,2 0-5-15,-2 1-3 0,-1 1-2 0,2-2-3 0,-3 1-2 0,2 1-4 16,-4-1-2-16,5 0-1 0,-4 1 2 0,1 1 1 0,-2-2 2 0,1 1 3 16,0-1 4-16,0 2 1 0,-1-1-1 0,0-1-1 0,-1 2 1 15,-1-1 0-15,-2 1 1 0,0-3 3 0,-2 3 2 0,0 0 4 16,-5-1 2-16,0-1 3 0,-2 2 1 0,-3-1 4 0,-2 1 4 0,-3-1 4 15,-1 0 7-15,-2-1 7 0,-4 1 7 0,1 0 8 0,-5 1 8 16,-2-2 7-16,-1 2 6 0,-2-2 8 0,-1 3 6 0,-1-4 5 0,-4 4 7 16,-1-1 4-16,-1-1 6 0,0 2 3 0,-1-2 2 0,-2 1 1 15,0 1 0-15,2-2-3 0,-3 1-3 0,0 1-4 0,-1 0-3 16,1 0-6-16,-2 0-6 0,0 0-5 0,0 0-7 0,0 0-6 0,0 0-6 16,0 0-6-16,0 0-7 0,0 0-4 0,0 0-5 0,0 0-4 15,0 0-4-15,0 0-3 0,0 0-2 0,0 0-1 0,0 0-3 16,0 0 0-16,1 1-2 0,-1-1 1 0,0 0-1 0,0 0 0 0,0 0 0 15,0 0 1-15,0 0 0 0,0 0 1 0,0 0 0 0,0 0 2 16,0 0 0-16,0 0 2 0,0 0 1 0,0 0-1 0,0 0-2 0,0 0-1 16,0 0-3-16,0 2-5 0,0-2-2 0,0 0-9 0,0 0-6 15,-1 0-13-15,1 0-13 0,0 0-24 0,-2 1-29 0,2-1-30 16,0 0-27-16,0 0-36 0,0 0-40 0,0 0-67 0,0 0-81 0,0 0-49 16</inkml:trace>
  <inkml:trace contextRef="#ctx0" brushRef="#br0" timeOffset="82019.972">24058 11788 220 0,'-4'-3'419'16,"-1"1"-80"-16,2-1-111 0,-2-1-64 0,4 1-42 0,-3 1-21 0,1-1-18 15,0 0-6-15,-1 2-1 0,0-2-3 0,3 1-2 0,-1 1-6 16,1-1-5-16,-3 1-7 0,3 1-8 0,-1-1-5 0,2-2-4 16,-1 3-4-16,1 0-4 0,-2 0-1 0,0 0-1 0,2 0 1 0,0 0 2 15,0 0 0-15,0 0 1 0,0 0 2 0,0 0-1 0,0 0 1 16,0 0-2-16,0 0 1 0,0 0 0 0,0 0 3 0,0 0 3 16,0 0 2-16,4 0 2 0,-3 0-2 0,1 0-2 0,1 0-2 0,0 0-3 15,4 0-2-15,0 0-2 0,1 0-1 0,2 0 0 0,2 0-2 16,6 0-1-16,2 0-5 0,4 0-5 0,3 0-3 0,4 0-5 0,6-3 0 15,2 3-3-15,5 0-2 0,1-2-2 0,4 1-5 0,2-2-7 16,1 1-5-16,0 1-8 0,1-1-6 0,0 1-8 0,0-1-5 0,-1 1-3 16,-2-1-3-16,0 1-3 0,-1-2-1 0,-1 3 1 0,-4-4 1 15,-1 3 4-15,-5 0 5 0,1-1 6 0,-3-1 8 0,-2 2 10 16,-3-1 10-16,-2 1 10 0,-3-1 10 0,-2 0 9 0,-1-1 9 0,-5 1 7 16,-2-1 6-16,1 0 5 0,-4 2 2 0,0-2 3 0,-4 3 0 15,2-4-2-15,-5 3-2 0,1-1-2 0,-2-1-4 0,1 3-5 0,-3-2-13 16,2 1-15-16,-2 1-22 0,-1-1-25 0,1-2-35 0,-2 3-41 15,-1 0-51-15,0 0-55 0,0 0-80 0,0 0-96 0,0 0-62 16,0 0-49-16,0 0-26 0</inkml:trace>
  <inkml:trace contextRef="#ctx0" brushRef="#br0" timeOffset="83576.2658">27723 11323 385 0,'-5'-1'567'0,"2"-3"9"0,-4 4-76 16,4-4-122-16,0 3-91 0,-1-1-77 0,0-1-43 0,3 1-28 0,-1 1-13 15,0 1-7-15,2-1-5 0,0 1-6 0,0 0-8 0,0 0-9 16,0 0-12-16,0-3-14 0,2 3-14 0,0 0-15 0,-1 0-12 0,1-3-11 16,1 3-11-16,1 0-12 0,1 0-8 0,2 0-8 0,1-2-5 15,2 0-5-15,3 2-6 0,3-2-5 0,2 0-7 0,2 1-6 16,3-1-4-16,2-1-4 0,1 0-4 0,5 0-4 0,2 0 1 0,-2 1-1 16,5 0-1-16,-1 0-5 0,2 1-8 0,-3-1-12 0,1-1-8 0,2 2-9 15,-1-1-6-15,-5 2-5 0,1-3-2 0,-2 1 1 0,-2 2 2 16,-5 0 2-16,1-2 7 0,-6 2 7 0,-2-2 17 0,-3 1 20 0,-4 1 17 15,-1-2 19-15,-3 1 17 0,-1 0 17 0,-4-2 14 0,-2 3 13 16,-1-4 14-16,-4 1 13 0,1 0 14 0,-4 0 11 0,-2-1 7 16,-1 1 4-16,-1-1 0 0,-1 0-6 0,0 1 1 0,0 0 2 15,2 0-1-15,-2 0 0 0,4 0 0 0,-2 0-3 0,2 0-6 0,0 2-7 16,5-1-7-16,0-1-10 0,1 3-8 0,2-1-8 0,1-1-11 16,2 2-12-16,0 0-10 0,0 0-11 0,2 0-7 0,2 2-6 0,1-1-4 15,2 1-4-15,2-1-3 0,0 2-4 0,3-1-1 0,0 0-2 16,1 2 0-16,2-1 1 0,-2 1 3 0,3-1 1 0,-3 0 1 15,0 0 1-15,-3 0-2 0,2-1-3 0,-4 1-1 0,1 1 0 0,-4-1 2 16,-2 0 1-16,-2 0 4 0,-1 1 4 0,-1 0 4 0,-2-1 4 0,-4 2 5 16,-2 0 4-16,-2-2 5 0,-1 3 6 0,-3 0-2 0,-1 0-2 15,-1 2-11-15,0-3-15 0,-1 2-24 0,-1 3-29 0,1-3-38 16,1 1-40-16,4 1-76 0,-2 0-92 0,4-1-58 0,1-1-44 0</inkml:trace>
  <inkml:trace contextRef="#ctx0" brushRef="#br0" timeOffset="83846.3835">28592 11168 76 0,'-3'-10'611'16,"-1"0"9"-16,3 4 8 0,-2-2 7 0,-2 2-109 0,2 0-170 15,2 2-115-15,-3-1-90 0,4 2-53 0,-1-2-37 0,1 5-18 16,0 0-12-16,0 0-10 0,0 0-5 0,0 0-12 0,0 5-13 0,0-3-11 15,0 2-10-15,0 3-6 0,0 1-4 0,0 0 2 0,0 1 1 16,0 4 5-16,0 1 8 0,0-1 6 0,-2 1 7 0,0 1 5 0,2-1 3 16,-1 2 2-16,-1 0 4 0,2-1-2 0,-1 0-4 0,1 0-3 15,-4 0-6-15,3 0-7 0,-2-1-7 0,0-2-11 0,1 0-13 0,1 1-18 16,-1-1-17-16,1-1-28 0,1-2-32 0,-2 0-37 0,0 0-41 16,2-2-39-16,0-2-42 0,0 2-61 0,2-1-75 0,0-2-49 0,-1-4-35 15</inkml:trace>
  <inkml:trace contextRef="#ctx0" brushRef="#br0" timeOffset="84258.0838">28611 11015 124 0,'0'-7'589'0,"-3"-2"12"0,1 3 11 0,2 0-72 0,0 2-116 16,0-1-105-16,0 1-97 0,0 1-60 0,2 1-40 0,1-1-24 15,-2 2-16-15,2-1-13 0,1 2-13 0,1 0-16 0,3 0-18 0,0 2-15 16,2-1-15-16,3 1-9 0,3-1-5 0,0 2-3 0,3 0 0 15,3 2 2-15,-1-2 0 0,2 1 1 0,2-1-1 0,2 1-2 0,-2 0-2 16,4-1 0-16,-2 1 0 0,0 1 1 0,1-2 2 0,1-1 0 16,-2 1 2-16,-1 0 2 0,0-2 4 0,-1 2 3 0,-4-3 5 0,-1 2 5 15,-1-1 7-15,-5-1 7 0,2 2 7 0,-7-2 5 0,1 0 6 16,-1 0 3-16,-2 0 1 0,-3 0-2 0,1 0-1 0,-1 2-3 0,-3 1-4 16,1-3-6-16,-1 0-7 0,-1 0-6 0,2 2-5 0,0-1-5 0,-2 1-6 15,2 1-3-15,-2 0-5 0,2 3-2 0,-1-2-2 0,-1 4 0 16,2-1-1-16,0 2 2 0,-1 1 3 0,1 3 3 0,0 0 5 0,1 2 2 15,-2 0 3-15,-1 0 2 0,2 2 3 0,0-1 1 0,-2 2 1 0,0-1 0 16,0 1 0-16,0-2 1 0,-2 2 1 0,0-1 1 0,-2 0-1 16,0 0 0-16,1-2 2 0,-2 0 0 0,-2-1 2 0,0 0-2 0,-1 1 1 15,-1-4-2-15,-4 1 0 0,0-1 2 0,-1-2 2 0,0-1 3 16,-3 0 2-16,-1 0 3 0,-2-2 1 0,-1-1 0 0,-2-3 2 0,-1 3-4 16,-2-2-6-16,0-2-12 0,0 1-10 0,-2-2-17 0,0-2-18 15,-1 1-26-15,1-1-30 0,-1-1-47 0,4 0-54 0,-2-2-76 16,2 3-87-16,-1-3-76 0,4 0-68 0,2 2-38 0,1-1-21 0</inkml:trace>
  <inkml:trace contextRef="#ctx0" brushRef="#br0" timeOffset="84657.8738">29041 11123 49 0,'-2'-2'599'0,"0"0"9"0,2-1 9 16,-1 0-69-16,1 0-109 0,-3 3-98 0,2-5-95 0,1 5-62 16,-2 0-43-16,2 0-27 0,0 0-18 0,0 0-19 0,0 0-20 0,0 0-20 15,0 0-21-15,0 0-18 0,0 0-16 0,0 2-9 0,0 1-7 0,0 0-3 16,0 0-2-16,0 2 3 0,0 1 3 0,0 1 1 0,-2 1 4 16,2-2 3-16,-1 6 4 0,1-1 5 0,-2-2 5 0,1 4 4 15,1-1 4-15,-2 0-2 0,0 0 0 0,2 2-5 0,-1-2-7 0,1 2-8 16,-2 0-9-16,0-1-12 0,1 1-15 0,-1-1-16 0,2-1-21 15,-1 1-27-15,1 0-30 0,-2-1-35 0,2-2-38 0,0 0-47 16,2 2-52-16,-1-2-72 0,1-2-82 0,1 0-41 0,0-2-23 0</inkml:trace>
  <inkml:trace contextRef="#ctx0" brushRef="#br0" timeOffset="85041.211">29235 11243 525 0,'-1'-7'625'0,"1"1"4"0,0 2-2 0,0-1-96 0,0 1-145 0,0 1-107 16,0 0-88-16,1 1-56 0,1-1-38 0,0 2-25 0,1-1-17 0,2 1-15 16,2 1-14-16,1-2-17 0,3 2-18 0,2 0-17 0,1 0-16 0,3 0-18 15,3 0-15-15,3 0-15 0,1 0-14 0,3 0-13 0,-1 0-12 16,4 0-11-16,0 0-9 0,1 0-9 0,0 0-6 0,1 0-4 0,-2 0 0 16,-2 0 1-16,2 0 5 0,-5 0 12 0,0-2 19 0,-3 2 23 15,0-1 25-15,-6 0 25 0,-2 1 26 0,-3-2 23 0,-3 1 23 0,-1-1 21 16,-3-1 20-16,-4 2 15 0,0-1 12 0,-4-3 9 0,-1 3 10 0,-4-1 4 15,1 0 0-15,-3-1-5 0,-3 1-7 0,3 2-7 0,-3-2-11 16,0 0-6-16,-2 0-9 0,3-1-7 0,-1 4-10 0,3-3-7 0,1 3-4 16,1 0-8-16,1-2-6 0,2 0-9 0,2 2-10 0,1 0-8 15,2 0-5-15,1 0-4 0,0 4-3 0,0-4-1 0,3 3-4 0,2-1-2 16,0 1-4-16,1 2-1 0,1-2-2 0,1 1 0 0,1 1 2 16,0 0 3-16,4 2 3 0,-4-4 2 0,1 2 0 0,1-1-1 0,-2 1-2 15,-1-1-1-15,1 2-2 0,-1-1 0 0,-3-3 1 0,-2 2 2 16,2-1 2-16,-3 2 2 0,1 0 4 0,-3-2 2 0,-3 1 4 0,1 0 5 15,-1 0 5-15,-2 0 4 0,-1 1 6 0,-1 1 0 0,-2-1 0 0,0 1-9 16,-3-2-15-16,2 2-22 0,-3 0-27 0,-1-1-47 0,3 2-55 0,-1 1-88 16,2-3-107-16,-2 2-63 0,4-2-45 0</inkml:trace>
  <inkml:trace contextRef="#ctx0" brushRef="#br0" timeOffset="85342.3173">29898 11015 309 0,'0'-4'578'0,"0"-2"4"16,0 0 3-16,0 3-100 0,1 0-151 0,1 0-109 0,-2 2-91 0,1-1-51 16,1 2-31-16,0 0-17 0,1 2-11 0,0-1-8 0,0 1-7 0,3 0-11 15,-1 3-13-15,1-1-6 0,1 3-6 0,-1-2-4 0,2 5 1 16,-2 0 2-16,1-2 3 0,-3 2 5 0,6 1 2 0,-6 1 1 0,1 1 2 15,-2 1 2-15,2-1 2 0,-2 1 1 0,-1 0 2 0,0 2 1 16,-1-1 1-16,-1 1 4 0,0-1 5 0,-1 0 3 0,1 0 2 0,-4 2 2 16,3-2 2-16,-1 0 3 0,1 0 1 0,-3 1-5 0,1-2-6 15,0 1-13-15,0-2-13 0,0-1-18 0,1 0-22 0,-1 1-30 0,0-3-33 16,1 0-40-16,1-2-46 0,-1 1-50 0,1-2-51 0,1-1-69 0,0-1-80 16,0-2-42-16,0 1-23 0</inkml:trace>
  <inkml:trace contextRef="#ctx0" brushRef="#br0" timeOffset="85741.6127">30109 10933 271 0,'4'-9'555'0,"-1"2"2"0,0-1-4 0,2 1-99 0,-2-1-146 0,3 1-92 16,0 0-66-16,1 0-36 0,2-1-21 0,1 4-14 0,1-2-13 0,0 0-11 15,5 1-10-15,-2 0-11 0,3 0-13 0,2 1-8 0,0 1-8 16,3-2-6-16,0 2-2 0,2-1-2 0,2-1 2 0,0 2 2 0,0-1 3 15,0 1 4-15,3 0 4 0,-2-1 3 0,1 1 4 0,0 2 4 16,-2-2 3-16,1 0 4 0,-2 0 6 0,0-1 7 0,-3 2 5 0,-1-1 4 16,0 0 8-16,-3 2 3 0,-1-2 4 0,-2 1 1 0,-2 1 2 0,-1-1-3 15,-4 1-3-15,0-1-6 0,0 2-6 0,0 0-8 0,-3 0-6 16,0 0-6-16,-1 0-9 0,0 0-8 0,0 3-6 0,0-1-8 0,2 1-7 16,-2 0-4-16,3 3-4 0,-2-1-2 0,1 3 0 0,2 2 0 15,0-1 3-15,-2 4 2 0,4 0 2 0,-1 0 2 0,-3 4 2 0,2 0 2 16,3 1 2-16,-1 1 2 0,-1 2 0 0,-1 0 0 0,3 2-2 15,0-2 1-15,0 5-1 0,-1-3-1 0,-1 1 1 0,-1 2 0 0,5-3 0 16,-5 2 0-16,2 0 0 0,-1-1-2 0,-1-2 1 0,0 2-1 0,-3-2 2 16,2-3 1-16,-2 1 0 0,0-2 5 0,-4 0 0 0,-1-3 2 15,0-1 0-15,-1 0 3 0,-3-1 2 0,-2-2 1 0,-5 0 2 0,-2-2-2 16,0 0-3-16,-5-2-7 0,-6-2-11 0,-3 2-17 0,-3-1-20 16,-1-2-37-16,-7-1-40 0,-2 1-74 0,-4-1-87 0,-2 0-112 0,-5-3-123 15,0 2-68-15,-5-2-39 0,-1 0-20 0,-3-2-9 0</inkml:trace>
  <inkml:trace contextRef="#ctx0" brushRef="#br0" timeOffset="88175.2421">30647 11058 54 0,'0'-3'113'0,"1"-2"2"0,1 1 5 16,-1 1 9-16,1-2-2 0,0 2-2 0,-1-2 3 0,1 3 6 0,-1-3 4 15,-1 0 4-15,2 2 5 0,0-1 5 0,-2 1 3 0,1-2 2 0,-1 1-1 16,2 1 2-16,0-1-1 0,-2 1-2 0,0-2 2 0,0 2 2 16,0-1-2-16,0 1-9 0,0 0-5 0,0 1-7 0,0-1-9 15,0 2-8-15,0-1-13 0,0 2-11 0,0 0-11 0,0 0-8 0,0 0-13 16,0 0-15-16,0 0-14 0,0 0-17 0,0 0-15 0,0 0-12 0,0 2-8 16,0-1-7-16,0 2-3 0,0 0-2 0,0 2-2 0,0-1-1 15,-2 2 2-15,2 0 1 0,-2 2 1 0,2 2 5 0,-1 1 2 0,1 2 5 16,-2 0 5-16,0 1 3 0,1 0-2 0,-1 3-6 0,1 2-8 15,-3-1-10-15,3 0-14 0,-1-1-18 0,-1 3-17 0,-1 1-19 0,0-1-28 16,1 1-30-16,2-2-31 0,-3 2-33 0,3-2-43 0,-1 1-47 0,1-2-70 16,-1 0-78-16,0 0-45 0,2-2-25 0</inkml:trace>
  <inkml:trace contextRef="#ctx0" brushRef="#br0" timeOffset="88657.7738">30862 11194 500 0,'-4'-4'604'0,"2"-1"9"16,-2 0 8-16,1 3-102 0,2-1-158 0,1 0-103 0,-2-1-78 0,2 4-45 16,0-3-31-16,0 3-15 0,2-1-9 0,-2 1-13 0,1-1-15 0,2-1-18 15,3 2-21-15,1 0-20 0,-1 0-16 0,2-1-14 0,5 1-13 16,-1-2-15-16,7 2-13 0,1 0-11 0,2-2-10 0,3 1-11 0,2 1-12 15,3-2-12-15,0 0-10 0,1 2-10 0,2 0-8 0,2-3-8 16,-1 3-8-16,0 0-2 0,1 0-2 0,3-2 3 0,-5 0 7 0,2 0 9 16,0 0 11-16,-4 1 16 0,1-1 18 0,-2-1 18 0,-2 0 20 0,-1 2 25 15,-2-2 27-15,-1-2 27 0,-3 2 26 0,-2-1 27 0,-2-1 26 0,-3 2 20 16,-1-1 20-16,0 1 12 0,-5-1 12 0,-2-2 9 0,1 2 6 0,-3-1 4 16,-1 0 1-16,-1 2-3 0,-1-3-7 0,1 1-13 0,-2 2-12 15,-2-1-13-15,1-1-13 0,-3 1-12 0,3-1-12 0,-3 2-12 0,0 0-9 16,1-2-11-16,0 2-11 0,0-1-9 0,-1 2-7 0,3-1-8 0,-1 0-8 15,1 3-8-15,1 0-7 0,0 0-6 0,0 0-7 0,0 0-5 16,3 0 0-16,-2 3-2 0,3-3-2 0,-1 4-1 0,0-1-1 0,2 0 0 16,2 1 0-16,0 1 1 0,2 1 1 0,0-1 3 0,1 2 3 0,0 0 6 15,1 0 5-15,0 0 2 0,-1 2 0 0,-1-1 2 0,0-1 1 16,1 0 2-16,-4-1 2 0,3 2 3 0,-4-2 6 0,2 1 4 0,-4-1 3 0,0 0 3 16,0-1 3-16,-1 2 6 0,0-1 7 0,-2-2 5 0,-2 3 5 0,0-2 2 15,-1 0 1-15,-2 1 2 0,1 0 0 0,-1 0-1 0,0 0-4 16,-4-1-8-16,1 2-9 0,0-2-16 0,-3 4-20 0,1-1-28 0,2-3-34 15,-2 2-43-15,2 1-46 0,-1 0-84 0,1 1-104 0,3-2-82 0,-2 0-69 16,2 0-40-16,2 2-23 0</inkml:trace>
  <inkml:trace contextRef="#ctx0" brushRef="#br0" timeOffset="88941.7443">32005 10926 3 0,'0'-8'600'0,"0"2"10"0,0 0 13 0,0 0-40 15,0 2-61-15,0-1-117 0,1 2-144 0,-1 0-84 0,0 3-54 16,2-3-31-16,-2 3-20 0,0 0-16 0,0 0-13 0,0 0-16 0,0 0-17 16,3 3-14-16,-3-1-14 0,1 2-8 0,1 1-6 0,-2 1-2 0,1 0 1 15,-1 1 0-15,2 2 3 0,0 3 4 0,-1 0 3 0,-1 2 6 0,2 1 5 16,0 0 3-16,-2 1 1 0,0 4 3 0,0-2 0 0,0 3 2 0,0-2 0 15,0 5 3-15,0-4 4 0,0 1 0 0,0 1 2 0,0 1-4 16,0-2-5-16,0 1-7 0,-2-1-9 0,2 0-13 0,0-1-13 0,0 1-17 16,0-2-19-16,0-1-22 0,0-1-24 0,0 0-32 0,2 0-33 0,-2-5-45 15,1 2-47-15,1-2-75 0,-1-2-88 0,3 0-53 0,0-2-36 0,0-1-10 16</inkml:trace>
  <inkml:trace contextRef="#ctx0" brushRef="#br0" timeOffset="89358.1222">32226 10849 194 0,'0'-7'600'0,"1"-2"14"0,1 0 9 0,-1 1 8 0,3 2-113 0,-1-1-176 16,2 0-106-16,0 0-70 0,-1 1-43 0,5-1-27 0,0 4-17 0,-1-3-12 16,6 3-13-16,-2-2-13 0,4 2-18 0,2 2-15 0,2-2-13 0,4 3-10 15,-2-2-8-15,3 2-5 0,2 0-2 0,2 0-2 0,1 2 2 16,0-2 2-16,0 1 1 0,0 1 0 0,-2-2 1 0,-1 1 0 0,0-1 3 15,-2 2 0-15,-3-1 4 0,0-1 5 0,2 2 9 0,-5-1 8 0,3-1 8 16,-5 2 10-16,0-2 7 0,0 0 7 0,-4 0 4 0,0 0 5 16,-1 0 1-16,-3 0 1 0,1 1-2 0,-4 1-2 0,0-2-8 15,-1 1-5-15,-2 0-8 0,3 1-4 0,-2 0-7 0,-1 1-7 16,-2 1-4-16,3 2-6 0,-3 1-2 0,1 3-2 0,-2 0 0 16,1 2-1-16,-1 2 1 0,0 2 5 0,0 4 1 0,0-1 4 15,0 4 1-15,0 0-1 0,0 3-1 0,0 0-2 0,0 0 3 0,0 2 2 16,0 0 3-16,0 3 0 0,0-2 2 0,0 0 2 0,0-1-2 15,2 0-1-15,-2 1-1 0,0-2 0 0,0-1-1 0,0-1 1 16,0-1-1-16,0-1-1 0,-2-3-1 0,2 2-2 0,-1-4-1 0,-1-3-3 16,-1 2 1-16,0-2 1 0,-4-1 4 0,0-3 4 0,-3-2 4 15,1 0 5-15,-5-3 3 0,-1-2 2 0,-4 1-1 0,0-4-4 0,-5 0-7 16,-1-1-10-16,-3-1-17 0,-4 0-20 0,-3-1-30 0,-1-1-35 0,-3 0-54 16,-3-1-63-16,0 1-107 0,-6 0-132 0,-2 0-85 0,1 0-60 15,-3 0-30-15,0 1-14 0,1-1-3 0</inkml:trace>
  <inkml:trace contextRef="#ctx0" brushRef="#br0" timeOffset="90505.6491">30370 11304 351 0,'0'0'488'0,"0"0"-65"0,0 0-94 0,0 0-77 0,0 0-68 16,0 0-42-16,0 0-29 0,0 0-15 0,0 0-10 0,0 0-7 15,0 0-6-15,0 0-8 0,0 0-9 0,0 0-8 0,0 0-8 0,0 0-3 16,0 0-6-16,0 0 0 0,0 0 1 0,0 0-1 0,0 0 1 15,0 0-1-15,0 0-2 0,0 0 0 0,0 0-4 0,0 0-1 0,0 0-3 16,-1 0-1-16,1 0-3 0,0 0-1 0,0 0-3 0,0 0 0 16,0 0-3-16,0 0-1 0,0 0-4 0,0 0 1 0,0 0-1 0,0 0-1 15,0 0-1-15,0 0 0 0,0 0-2 0,0 0-1 0,0 0 2 0,0 0-2 16,0 0-2-16,0 0-1 0,0 0-1 0,0 0-3 0,0 0-2 16,0 0-5-16,0 0-6 0,0 0-8 0,0 0-9 0,0 0-9 0,0 0-11 15,0 0-13-15,0 0-16 0,0 0-18 0,0 0-21 0,0 0-25 16,0 0-29-16,0 0-22 0,0 0-18 0,0 0-21 0,-2 2-25 0,1 2-61 0,1-1-79 15,-4-1-46-15</inkml:trace>
  <inkml:trace contextRef="#ctx0" brushRef="#br0" timeOffset="91343.7273">30337 11308 293 0,'2'-10'573'16,"-2"1"16"-16,0 1-67 0,0 2-109 0,0 0-91 0,0 2-81 15,0-1-49-15,1 0-28 0,-1 3-22 0,3-1-17 0,-1 1-14 0,-2 1-11 16,1 0-15-16,-1 1-18 0,0 0-19 0,0 0-21 0,2 1-15 16,0-1-12-16,1 3-7 0,-2 0-3 0,4-1 0 0,-2 3 0 0,2 3 3 15,3-1 3-15,-2 2 4 0,1 1 4 0,1 4 4 0,1 0 5 16,-1-1 5-16,1 4 4 0,2 0 0 0,-1 3 3 0,-1 1 1 0,4-1 1 15,-4 1 1-15,3 3 0 0,-2-1 0 0,3 2 0 0,-3 0 1 0,1 0-1 16,-2 0-7-16,3 5-7 0,-2-3-10 0,0-2-6 0,0 3-12 16,-1-3-12-16,0 0-15 0,-1 2-19 0,2-4-19 0,-2-1-21 0,0 1-22 15,0-3-26-15,1 0-34 0,-3-2-38 0,1 1-34 0,1-5-28 0,-1 0-43 16,1-2-49-16,-1-2-61 0,-1-1-68 0,2-2-29 0,-4-3-9 16</inkml:trace>
  <inkml:trace contextRef="#ctx0" brushRef="#br0" timeOffset="91512.5439">30818 11463 318 0,'-8'-8'588'0,"-2"1"10"16,-1 1-8-16,0 1-15 0,-3 2-119 0,1 0-173 0,-1 3-95 0,-4 0-60 16,1 3-33-16,-2 0-22 0,-1 3-12 0,-4 2-7 0,2 2-7 15,-5 1-6-15,-2 4-10 0,-1 1-11 0,0 2-19 0,-1 4-24 0,-4 0-36 16,-3 2-42-16,2 2-72 0,-1 3-87 0,1 0-110 0,-3 1-122 15,1-2-65-15,0 2-36 0,-1 0-21 0,5-5-15 0</inkml:trace>
  <inkml:trace contextRef="#ctx0" brushRef="#br0" timeOffset="93058.0735">29169 11067 28 0,'0'0'306'0,"0"0"-54"0,0 0-52 0,-2 0-38 0,2 0-30 15,0 0-20-15,0 0-12 0,0 0-8 0,0 0-4 0,0 0-5 0,0 0-6 16,0 0-6-16,-1 1-7 0,1-1-4 0,0 0-3 0,0 1-3 0,0-1-1 16,0 0-1-16,0 0-1 0,0 0 0 0,0 0-3 0,0 0 0 15,0 0-3-15,0 0-3 0,0 0 0 0,0 2-4 0,-2 0-2 0,2-2-2 16,0 0-4-16,0 0-2 0,0 0-3 0,0 0-1 0,0 0-3 0,0 0-1 15,0 0 1-15,0 0-3 0,0 0-1 0,0 0-3 0,0 0 1 16,0 0-2-16,0 0 1 0,0 0 0 0,0 0 1 0,0 0 1 0,0 0 1 16,0 0 2-16,0 0 2 0,0 0 4 0,0 0 2 0,0 0 3 15,0 0 6-15,0 0 5 0,0 0 3 0,0 0-3 0,2-2-5 0,-2 0-3 16,1 1-3-16,1 0-2 0,-1-2-2 0,1 0-3 0,0-2-2 0,1 2-3 16,-2-2-3-16,3 0-5 0,-1-1-6 0,1-1-5 0,-1 0-5 15,1-1 0-15,-1 1 4 0,2-2 3 0,-2 0 1 0,2 0 1 0,1-1 2 16,-2-1-1-16,1 1 1 0,2-1-2 0,-2-2 1 0,-1 4-2 15,2-3-1-15,1-2 1 0,-2 1 2 0,3-1-1 0,-4-1 2 0,5 2-2 16,-2-2 0-16,-1-1 1 0,2 0-1 0,2 0-1 0,-2-1-3 16,0 2 0-16,0-3 0 0,1 0 0 0,0 2 2 0,-1-2-1 0,3 2-1 15,-1-3-1-15,0 2-1 0,2-1 1 0,-1 2 1 0,0-1 1 16,2-2-1-16,0 3 0 0,0-2-2 0,0 0 0 0,4-1-1 0,-4 3-2 16,5-2-2-16,-2 1-1 0,1-2-1 0,-1 2-1 0,1 0-2 0,2 3-1 15,-2-6-3-15,2 4-2 0,1 1-2 0,-2 0 1 0,1 2 1 16,0-3 1-16,2 2-1 0,1 2 1 0,-5-2 1 0,4 2 1 0,-3-1 3 15,0 1 2-15,3 0 2 0,-4 2 1 0,4 0 1 0,-3 0-1 0,2 1 0 16,-1 0 0-16,-2-1-1 0,4 3-1 0,-1-1 0 0,-1 3 1 16,2-3 0-16,1 2-2 0,-5 2-2 0,5-1 0 0,-1 1-3 0,-2-1-1 15,1 2 2-15,1 0-1 0,-2 0 3 0,1 2 2 0,2-2 2 16,0 2 2-16,-1-1 4 0,0 2 1 0,1 0 0 0,-1 0 3 0,1 0 1 16,-2 0 4-16,1 0 1 0,-1 2 4 0,4-1 0 0,-4 1 1 15,1-1 1-15,0 3-1 0,0-4 1 0,0 2 1 0,1-1 1 0,-1 2-1 16,0 0 2-16,1-1 0 0,-2 1-2 0,1-1 1 0,-1 2 0 0,2-1-2 15,-1 0 1-15,0 0-2 0,-1-2 1 0,0 2 0 0,1 0-1 0,0 0-1 16,-1-1 0-16,-1 3-1 0,2-3-1 0,-1 0-1 0,-1 1-2 16,0-1 1-16,0 3-1 0,0 0-2 0,2-2 1 0,-5 1-2 0,2-1-1 15,0 2-1-15,-1-1 1 0,2 1-4 0,-3-1 2 0,1 2 0 16,-1-1-1-16,2 0 1 0,-4 2-1 0,3 0 0 0,-2 0-1 0,-1 0 0 16,2-1-1-16,-2 1 2 0,-2-1 0 0,4 2-1 0,-5-2 0 15,3 1-1-15,-1-1 1 0,-2 0 0 0,2 1 0 0,-4-2-1 0,4 2 2 16,-5-2 0-16,1 2 0 0,-1-2 0 0,2 1 0 0,-1-1 0 0,-2 0 1 15,1 0-2-15,-1 1 1 0,0-2-1 0,1 3 0 0,-2-4 0 16,2 4 0-16,-4-2 1 0,3 0 1 0,-1 2 0 0,1-2-1 0,0 2 0 16,0-1 0-16,-3 0 1 0,3 0-1 0,-1 0 0 0,2-1 1 0,-3 3 1 15,3-2 0-15,-3 2 1 0,2-3 0 0,-1 4 2 0,1-1-2 16,-1-3 1-16,1 1 2 0,0 1-1 0,0-1 2 0,-2 2 1 0,1-2 1 16,0 1 0-16,0 1 1 0,1-3 0 0,1 4-2 0,-3-1 1 0,-1-2 0 15,2 0-1-15,-1 2-1 0,0-2-1 0,0 0 1 0,0 1-2 16,-2-1 1-16,3 2-2 0,-1-3-1 0,-2 2 1 0,2-2-1 0,-2 2-1 0,0-1 0 15,0 0 0-15,1 0-2 0,0-2 1 0,-3 2 1 0,3 0 0 16,-1-1 1-16,0 0-1 0,0 0 0 0,-1-1 0 0,-1 3 0 0,3-2-1 16,-3-2-1-16,1 2 0 0,0 1-1 0,2-1-1 0,-4-1 1 0,1 1 0 15,-1-1-2-15,2 1 1 0,0 0 0 0,-2 0-1 0,1-1 0 0,1 1-1 16,-2 0 0-16,1 0-3 0,-1 0-3 0,2 0-4 0,0 2-3 16,-2-4-1-16,1 3-3 0,-1 0-1 0,4 0-2 0,-3 0-2 0,1-1-2 15,-1 1-2-15,3-3-1 0,0 2-2 0,-3 0 0 0,1-1 3 0,0 3 0 16,1-4 3-16,-2 2 0 0,1 0-2 0,0-3-4 0,-1 1-1 0,3 0-1 15,-3 0 0-15,1-2-1 0,-1 1 1 0,-1 1 1 0,2-3-1 16,0 1 0-16,-2-1-1 0,0 0-1 0,0 0-3 0,0 0-1 0,0 0-5 16,0 0-5-16,0 0-19 0,-4-1-24 0,3 1-25 0,-1-3-29 0,1 1-39 15,-3-1-47-15,1 0-63 0,0 0-73 0,-2 0-37 0</inkml:trace>
  <inkml:trace contextRef="#ctx0" brushRef="#br0" timeOffset="93625.0807">31590 10684 214 0,'-6'-3'495'0,"3"2"-59"0,-2-1-92 0,4 1-74 16,-4-2-67-16,3 3-43 0,1-2-27 0,-1 1-19 0,0 1-13 0,2 0-10 16,0 0-8-16,0 0-9 0,0 0-15 0,0 0-12 0,0 0-11 15,0 0-7-15,0 0-8 0,0 0-3 0,0 0-1 0,2 0-1 0,0 1-1 16,-2 1 0-16,1-2-2 0,-1 1-1 0,0-1-3 0,2 2-3 15,-2-2 0-15,2 0-1 0,-2 0-1 0,0 1-1 0,3 1 0 0,-3-2-1 16,0 0-1-16,1 1-1 0,-1-1 0 0,2 2-1 0,0-1 1 0,1 1-1 16,-2-1 0-16,4 1 1 0,-2 1 1 0,0-1 1 0,0 2 1 15,4-3 3-15,-2 3 2 0,-1 1 2 0,4-2 1 0,-2 1 2 0,2 3 0 0,-1-2 1 16,2-2 0-16,-1 2 1 0,2 1 0 0,0 0-1 0,-2 0 0 16,2 0-4-16,1-1-2 0,-2-1-5 0,-1 1-5 0,2-2-3 0,1 4-3 15,-2-2-2-15,0-3-3 0,0 4-4 0,-1-2-3 0,0-1-4 0,1-1-2 16,-1 3-1-16,-3-5-1 0,1 2 1 0,-1-1 2 0,1 1 5 15,-1-1 7-15,-2-1 0 0,2 0-1 0,-2 0-1 0,0-1 3 0,0-1 1 16,-1-1 5-16,0 3 1 0,2-5 4 0,-3 2 2 0,1-2-2 0,0-2 0 16,-1 3-1-16,-1-4-4 0,2 3-3 0,0-4-1 0,-2 1 1 0,0-1 1 15,0 0 0-15,0-1 1 0,0-3 2 0,0 3-1 0,0-2 2 16,-2 0 5-16,0 2 6 0,2-1 5 0,-1-4 6 0,1 3 6 0,-2 2 6 16,0-2 9-16,2 1 11 0,-1 1 6 0,1 0 6 0,-3-2 3 0,2 5 4 15,1-3 4-15,-2 3 5 0,0 0 1 0,2 0 1 0,0 1 0 0,0 1 0 16,0-1-2-16,0 3-3 0,0-2-4 0,0 2-7 0,0-1-5 0,0 1-4 15,0 1-5-15,0-1-4 0,0 3-6 0,0-1-8 0,0 1-6 16,0 0-7-16,0 0-6 0,0 0-6 0,0 0-6 0,0 0-6 0,0 0-4 16,0 0-3-16,0 0-5 0,0 0-4 0,0 0-5 0,0 0-5 0,0 0 0 15,0 1-2-15,0 2 1 0,0 1 1 0,0-1 2 0,0 2 2 0,-1 0 2 16,1 1 4-16,-2 2 2 0,1 1 3 0,1 1 5 0,-2 2 4 0,0 3 2 16,2 0 2-16,-1 3-8 0,-2 2-14 0,-1 0-22 0,3 2-27 0,-4 0-41 15,1 2-47-15,-1 3-95 0,0-1-116 0,0 0-92 0,0 3-75 16,0 0-43-16,-2-2-24 0,4 1-13 0</inkml:trace>
  <inkml:trace contextRef="#ctx0" brushRef="#br0" timeOffset="94325.1984">32542 10821 474 0,'0'-2'438'0,"0"-1"-62"0,0 2-67 0,0 1-67 0,0-2-44 0,0 2-33 16,-2-1-22-16,2 1-17 0,0-2-10 0,0 2-7 0,0 0-8 15,0 0-7-15,0 0-12 0,0 0-12 0,-1 0-14 0,-1 2-11 0,1-1-10 16,1-1-9-16,0 0-8 0,-2 2-6 0,0-1-4 0,2-1-2 0,-1 3 0 16,1-1 3-16,-2 1 1 0,2 0 1 0,-2 0 0 0,2 1 2 0,-2 2 4 15,2 2 2-15,-2-1 4 0,1 2 2 0,1 2 3 0,-2-1 4 0,0 4 2 16,2-1 1-16,-1 1-2 0,1 6-5 0,-2-3-4 0,1 3-1 15,-3 0-4-15,3 4-3 0,-1-1-2 0,-1 3 1 0,1 1 2 0,1 1 1 16,-3 1 2-16,2 1 0 0,0-1 3 0,1 5 1 0,-3-3-3 0,3 0-6 16,-1 1-10-16,1-3-9 0,1 5-17 0,-2-5-19 0,0 0-35 0,2 1-44 15,-1-2-64-15,1-1-78 0,-3-2-103 0,1-2-119 0,-1 1-63 16,-1-5-38-16,-1-1-16 0</inkml:trace>
  <inkml:trace contextRef="#ctx0" brushRef="#br0" timeOffset="95774.2477">30671 10681 232 0,'-3'-4'263'0,"1"-2"-51"0,0 1-31 0,1 1-22 0,-3-1-17 16,3 1-15-16,-2-2-10 0,-1 2-9 0,3-1-13 0,-2 0-14 0,-3-2-12 16,1 4-13-16,2-2-6 0,-2 1-6 0,-2-1-7 0,3 2-9 15,-2-2-7-15,-1 3-7 0,-1-3-5 0,2 2-2 0,-3-1-3 0,1 2-2 16,0-3 2-16,-1 2 1 0,-1-1 1 0,0 3-3 0,0-3 0 16,0 4-1-16,-3 0 2 0,1 0 3 0,-1 0 2 0,0 2 2 0,-3 3 5 15,2 0 5-15,-3 0 4 0,-1 4 4 0,2 0 5 0,-4 2 4 0,1 1 2 16,-3 5-1-16,0 3 2 0,-2 0-1 0,2 2 0 0,-4 3-2 0,1 0-2 15,-2 1-1-15,4 3-4 0,-1 3-5 0,-2-1-6 0,1 2-6 16,2 1-5-16,1 3-1 0,1 0 0 0,2 1-1 0,0-1 2 16,5 4 2-16,-2-3 1 0,7 3 1 0,-3 0 2 0,6-2 2 0,0 2 1 15,4-2 1-15,2 2 1 0,4-3 3 0,1-1 0 0,4 1 0 0,2-1-4 16,3-4-3-16,0 2-6 0,5-4-7 0,0 0-7 0,5-2-9 16,1-2-9-16,2-1-13 0,1-4-11 0,2-1-8 0,4-2-7 0,0-2-5 15,1-1-7-15,2-5-7 0,3-2-7 0,0-1-4 0,1-2 0 0,2-2 1 16,-2-4 3-16,3 0 4 0,1-1 9 0,-1-5 10 0,0 3 11 15,2-5 10-15,-3-2 8 0,1 0 8 0,0-2 10 0,-1 0 12 0,1-5 13 16,-4 0 12-16,-1-1 10 0,0-1 10 0,-2-2 3 0,-2 1 6 0,-4-1 6 16,1-5 9-16,-4 3 6 0,1-1 3 0,-6-4 3 0,0 2 4 15,-3-2-1-15,1-1-2 0,-7 3 0 0,0-2 1 0,-3-2 2 0,-1 1 1 16,-3-1 1-16,-2 0 2 0,-1 0-2 0,-3-1-5 0,-2 1-7 0,-3-2-6 16,-1 2-5-16,-2-2-4 0,-3 3-4 0,-3 0-4 0,0-5-11 15,-4 4-17-15,-3-2-14 0,0 2-15 0,-4-1-16 0,-2 1-16 0,0 0-18 16,-5 0-23-16,1 1-21 0,-1 2-24 0,-4 0-37 0,0 3-42 15,-1 3-47-15,0-1-51 0,-2 3-66 0,0 5-77 0,-3 0-43 16,3 3-30-16</inkml:trace>
  <inkml:trace contextRef="#ctx0" brushRef="#br0" timeOffset="96741.2924">30104 12458 201 0,'0'-3'267'0,"0"1"-37"0,0-1-35 0,0 1-29 16,0 0-24-16,2-1-16 0,-2 3-13 0,0-4-9 0,0 1-4 15,0 0-4-15,0 0-4 0,0 2-1 0,0-2 2 0,0 0-6 0,0 0-5 16,0-1-3-16,0 3-1 0,0-2-1 0,0 0 2 0,0 0 0 16,0 2-1-16,-2-2-1 0,2-1 1 0,-1 2-1 0,-1 1 1 0,2-2-4 15,-1-1-3-15,1 3-4 0,-5-1-3 0,4-3-6 0,-1 3-6 0,1-1-6 16,-3 1-3-16,3 0-5 0,-1-1-5 0,1-1-5 0,-3 1-5 16,3 0-2-16,-3 0-6 0,0-1-2 0,-1 1-5 0,1 3-2 0,-1-3-1 15,-2-1-1-15,2 2-1 0,1-1-2 0,-4 0 0 0,2 0 0 16,-2 0 0-16,1-1 0 0,0 3-1 0,-1 0-1 0,1 0 1 0,-1-2-1 15,-3 3 0-15,3-2-1 0,0 0-2 0,-1 2 0 0,3 0-2 0,-5 2-1 16,2 0 0-16,-1 1-2 0,0-2-2 0,0 3 0 0,-2 1-1 16,1-1-2-16,-1 1 0 0,0 1-1 0,1 0 0 0,-1 1 1 0,2 3 0 15,0-3 3-15,0 3 1 0,0 0 2 0,2-2 2 0,2 1 2 16,-4 2 2-16,4-1 2 0,1 0 2 0,0 0 1 0,4 0 2 0,-4-1 0 16,5 0 2-16,0 0 0 0,0 0 0 0,5-2-1 0,-4 1 2 0,3-1-1 15,-1-2-2-15,2-1-4 0,3 1-6 0,-1-2-4 0,1-3-5 16,0 0-7-16,5 0-5 0,-1-1-5 0,1-3-6 0,3-1-4 0,0-2-1 15,1-1-5-15,2-1-3 0,-5-2-5 0,5-1-6 0,-1 1-2 16,-3-4 2-16,1 3-2 0,3-5-4 0,-4 2-1 0,2-1 1 0,-4-1 4 16,1-2 5-16,-1 1 7 0,-1 0 4 0,-1 0 10 0,-1-1 10 0,0 1 10 15,-1 2 13-15,-1-1 11 0,-4 0 10 0,2 0 14 0,-1 2 17 16,-2 0 15-16,-1 4 14 0,0-3 11 0,-1-1 7 0,1 4 4 0,-2 0 3 16,0 2-1-16,0 1-1 0,0 1-2 0,-2-3 0 0,1 3-4 0,1 2-4 15,-2 0-7-15,0-2-6 0,2 4-10 0,-1 1-9 0,1-1-10 16,0 1-10-16,0 0-8 0,0 2-10 0,0 0-8 0,0 0-8 15,0 0-11-15,0 0-10 0,0 0-5 0,0 0-7 0,0 1-1 0,0 2-1 16,-2 2-2-16,0-2 0 0,1 4 2 0,-1-1-1 0,1 3 4 0,-4 3 2 16,2-1 3-16,0 1 4 0,0 3 3 0,0 0 5 0,-1 2 2 15,-1-1 2-15,2 3 0 0,2-1-2 0,-4 2-2 0,4 0-6 0,-2 2-4 16,1-1-8-16,0 1-7 0,2-1-10 0,0 1-11 0,0 2-13 0,0-2-16 16,2-1-19-16,0 2-22 0,1-2-27 0,3-2-33 0,-3 0-36 0,3-1-57 15,1 1-68-15,-1-5-63 0,3 3-64 0,-1-4-30 0</inkml:trace>
  <inkml:trace contextRef="#ctx0" brushRef="#br0" timeOffset="97228.0802">30291 12340 397 0,'-3'-3'510'0,"0"2"-62"0,1-1-99 0,0-1-88 0,0 3-81 0,2-1-52 16,-2 1-36-16,2 0-18 0,0 0-13 0,0 0-4 0,0 0-6 15,0 0-6-15,0 0-10 0,0 0-9 0,0 0-8 0,0 0-8 0,0 0-5 16,0 0-3-16,0 0-1 0,0 0 1 0,0 0 3 0,0 0 1 16,0 0-1-16,0 0 0 0,0 0-2 0,0 0 0 0,0 0 0 0,0 0-4 15,0 0-2-15,0 0 0 0,0 0-3 0,0 0 0 0,2 0-2 16,-2 1 0-16,2-1 0 0,0 2-1 0,0-1-1 0,1-1-3 0,0 2-1 15,0-2-5-15,1 1-6 0,0-1-2 0,1 0-2 0,1 0-3 0,0 0 0 16,-1 0-1-16,3 0 3 0,-1 0-3 0,-1 0-3 0,0 0 0 16,1 0 2-16,-3-1 4 0,1-1 3 0,1 1 9 0,-1-1 12 0,0 1 8 15,-2-2 6-15,0 1 6 0,0-1 7 0,-1 1 3 0,0-1 2 16,-1-1 5-16,-1 1 10 0,0-2 4 0,0 1 2 0,0 1 4 0,-1-2 3 16,-1 0-3-16,0 0-2 0,1 2-2 0,-2-1 0 0,-1 1-1 0,1-2-3 15,0 2-2-15,-2-1-2 0,-1 1-3 0,3 0-5 0,0 0-5 16,-2 1-3-16,2 0-6 0,-4 0-5 0,1 2-3 0,2-1-3 0,-1 1-4 15,-2 0-4-15,2 1-3 0,1 0 1 0,-2 2-3 0,-1 0-1 16,1 0-1-16,-1 3-1 0,1-2 1 0,-1 3 0 0,2 0 0 0,0 1 1 16,0 0 1-16,2 1 2 0,-2-1-1 0,1 1 2 0,1 0-1 0,1 1 2 15,0 0 0-15,1 3 3 0,1-2 0 0,1-1-2 0,-1 0-1 16,4 0-5-16,-1-1-4 0,-1 0-9 0,3-1-10 0,0 2-14 0,1-1-17 16,1-1-19-16,2-3-25 0,1 3-28 0,1-2-41 0,1-3-50 15,3 0-77-15,0-2-89 0,0 1-57 0,2-2-40 0</inkml:trace>
  <inkml:trace contextRef="#ctx0" brushRef="#br0" timeOffset="97824.3673">30636 12226 77 0,'0'-3'166'0,"-2"1"-3"0,2-1-6 0,0-1-4 16,0 1-3-16,0 0-2 0,0 0-1 0,0-1-2 0,0 1-4 15,0 3-2-15,-1-2-6 0,1 1-7 0,0-3-7 0,-2 3-8 0,2 1-7 16,-2-1-8-16,2-1-6 0,-1 2-4 0,1-1-6 0,0 1-7 0,0 0-6 15,-2-2-4-15,2 2-4 0,0 0-4 0,0 0-3 0,0 0-4 16,0 0-3-16,0 0-5 0,0 0-6 0,0 0-4 0,0 0-6 0,-1 0-2 16,1 0-4-16,0 0-4 0,0 0-1 0,0 0-2 0,0 0-3 0,0 0-2 15,0 0-3-15,-2 0-1 0,2 0-1 0,0 0-2 0,0 0 0 16,0 0 0-16,0 0 0 0,0 0-1 0,0 0-2 0,0 0 0 0,0 0-1 16,0 0 0-16,0 0-2 0,0 0 0 0,-2 0 0 0,2 0 2 15,-1 0-2-15,1 2 0 0,0-2-1 0,-2 0-1 0,1 1-1 0,1-1-1 16,0 0-1-16,-2 0-2 0,-1 2 2 0,2-1 0 0,-1-1 2 15,0 1 2-15,-1-1 1 0,0 4-1 0,-2-3 0 0,0 1 0 0,0 1 0 16,0 0 1-16,-2-1 1 0,1 3 1 0,-1-2 2 0,1 4 0 16,-3-3 1-16,2 1-2 0,1 0-1 0,-1 0 0 0,2 1-2 0,0 0 0 15,0 1 0-15,0-1 1 0,0 2-2 0,4-2-4 0,-3 1-1 0,3 0-3 16,1 1-3-16,0 1-5 0,0-2-3 0,0-1-4 0,1 2-7 16,3 1-6-16,-3-1-6 0,2-1-5 0,2 1-3 0,0 0-4 0,0-3 0 15,1 4 0-15,-1-4 1 0,0 1 3 0,-1-2 2 0,3 1 3 0,-2-1 4 16,0 1 7-16,0-3 4 0,-1 2 8 0,0-1 5 0,0 0 7 15,-3-3 5-15,1 4 3 0,-1-3 2 0,-1 1 3 0,0-1 2 16,0-1 1-16,0 2 2 0,-1-2 2 0,-1 2 2 0,-1-1 1 0,0-1-3 16,-4 2-4-16,2 0-8 0,-4-2-10 0,1 3-13 0,-1-1-14 0,-2 0-20 15,0-1-20-15,-1 1-30 0,0 0-33 0,1-2-58 0,-1 0-73 0,0 0-64 16,4 0-56-16</inkml:trace>
  <inkml:trace contextRef="#ctx0" brushRef="#br0" timeOffset="98092.5181">30806 12090 387 0,'-1'-3'590'0,"1"1"3"16,-2 2-7-16,1-5-11 0,1 5-132 0,0 0-192 0,0 0-111 0,0 0-75 15,0 0-37-15,0 0-18 0,0 5-9 0,-2-3-5 0,0 1-5 16,2 1-2-16,-1 4-6 0,1-1-5 0,-3 0-2 0,1 3-1 0,2 3 0 15,-1 1 3-15,1 0 4 0,-2-1 4 0,1 2 2 0,1 1 0 16,-2 3 1-16,2-2 0 0,0 1 2 0,0 1 1 0,0 2 1 0,0-1 3 16,0 0 2-16,0 3 0 0,0-3 0 0,0 1-2 0,0 0-5 15,2-1-8-15,-2 1-8 0,1-2-9 0,-1-1-11 0,2 2-12 0,-2-3-18 16,0-1-23-16,0-1-24 0,0 0-25 0,1-1-34 0,-1-2-38 0,2-2-42 16,-2-1-43-16,0-2-67 0,0-1-75 0,0-1-38 0</inkml:trace>
  <inkml:trace contextRef="#ctx0" brushRef="#br0" timeOffset="98690.7654">30723 12333 303 0,'0'-3'558'0,"-2"-2"7"0,2 1-56 16,0 3-88-16,2-2-102 0,-2-1-113 0,1 1-69 0,1 3-47 15,3-5-26-15,-4 5-14 0,5-2-18 0,-1 0-15 0,0 1-12 16,1 1-12-16,1 0-10 0,2 0-11 0,1 0-6 0,-2 0-3 0,2 1-1 15,-2 1-2-15,4 0 2 0,-2-2 1 0,2 5 3 0,-4-3 3 16,2 1 3-16,0 2 4 0,0-3 3 0,-2 3-1 0,1-1 3 0,-3 2 1 16,2-2 0-16,-1 3-1 0,-1-4 0 0,-2 4 0 0,1 1 1 0,0-1 0 15,-2 0 1-15,1 0 0 0,-1-1 1 0,-2-1 0 0,4 3 2 16,-4-2 0-16,1-2 2 0,-2 3-2 0,0-4 2 0,0 4 1 0,0-4 3 16,-2 2 3-16,1-3 4 0,-1 1 5 0,-1-1 6 0,3 0 8 15,-1-1 10-15,1-1 10 0,0 0 8 0,0 0 6 0,0-1 2 0,-2-1 0 16,1 0-1-16,1-1-1 0,0-1-3 0,0 1-4 0,0-3-5 0,0 2-8 15,1-2-9-15,1 1-11 0,2-1-11 0,1-1-11 0,0 1-12 16,0-2-14-16,-1 3-6 0,3-2-2 0,0 2-2 0,1-2 0 0,2 2 1 16,-1 1 1-16,1-3 2 0,-2 5 3 0,1-1 2 0,2 0 3 15,-3 2-1-15,0-1-2 0,1 1 3 0,-2-1 6 0,1 2 2 0,-2 0 0 16,2 2 2-16,-3-1 1 0,-1 1 2 0,1-1 1 0,-1 0 2 0,-1 3 3 16,-2-1 3-16,3 0 3 0,-4 1 7 0,4-1 11 0,-4 2 9 15,0 0 8-15,0-2 7 0,0 1 6 0,-4-1 6 0,2 4 4 0,0-4 1 16,1 2 2-16,-2-1 1 0,-1 1 0 0,1-1-1 0,0 2-3 0,0-2-4 15,-1 1-7-15,3 0-4 0,-2-1-6 0,2 2-4 0,-3-3-4 16,4 1-4-16,-1 1-3 0,1-2-1 0,0 1-3 0,0 1 0 16,0-2 2-16,0 1 0 0,1-1 0 0,1-1 2 0,0 1-1 0,2 0-1 15,-3-1-2-15,4-1-3 0,-2 2-5 0,2-1-4 0,2-1-5 0,-2-1-5 16,4 2-5-16,-3-2-5 0,1 0-8 0,1-2-5 0,-1 2-2 0,-1-1-2 16,3-1-3-16,-1-1 1 0,-3 2 5 0,2-4 6 0,-2 1 6 15,0 0 5-15,-1-1 4 0,1 1 7 0,-1-3 8 0,0 2 8 0,-3-2 6 16,3-1 6-16,-4 1 7 0,0 1 3 0,0 0 4 0,0-1-2 15,-4 0-1-15,3 1-6 0,-1-1-1 0,-1 0-5 0,-1 0-2 0,-1 2-7 16,2-2-7-16,-2 2-10 0,2-1-9 0,-2 3-14 0,1-2-17 0,-1 1-18 16,1-1-21-16,3 4-23 0,-2-2-26 0,1-1-27 0,0 3-27 15,2 1-25-15,0 0-22 0,0 0-18 0,0 0-12 0,0 0-23 0,4-1-23 16,0 1-33-16</inkml:trace>
  <inkml:trace contextRef="#ctx0" brushRef="#br0" timeOffset="99057.9157">31331 12310 232 0,'4'-2'457'0,"0"-1"-10"0,1 1-26 15,-2 0-33-15,-2 1-40 0,1-1-40 0,1 0-33 0,-3-1-26 16,2 3-25-16,-1-2-24 0,-1 0-22 0,2 2-21 0,-2 0-20 16,0 0-21-16,0 0-20 0,0 0-22 0,0 0-20 0,0 0-22 0,0 0-19 15,0 0-15-15,2 0-12 0,-2 0-8 0,1 2-5 0,1 0-3 0,0 1-2 16,1-2-1-16,-2 0 3 0,1 2 2 0,1 1 1 0,0 1 1 16,0-3-1-16,0 3 0 0,2-1-2 0,-2 0-4 0,4 1-5 0,-1 1-7 15,-2-1-8-15,1 2-8 0,2-4-7 0,-1 4-9 0,2-1-8 16,-3 1-9-16,3-3-5 0,0 1-3 0,0 0-4 0,1-3-3 0,-1 1-1 15,1-1 0-15,1 1 6 0,-1-3 11 0,-1 0 12 0,5 0 15 0,-2-3 15 16,-1 1 12-16,-1-1 14 0,0 1 10 0,1-3 16 0,-1 0 16 16,-1 1 19-16,-1-3 20 0,1 1 21 0,-4-1 18 0,4 4 16 0,-3-4 11 15,-2 3 9-15,0-2 4 0,0 2 3 0,-1-1 4 0,0 3 1 0,-1-3 0 16,1 2-5-16,-2 1-9 0,0 0-12 0,0-1-13 0,0 3-15 0,0 0-17 16,0 0-17-16,0 0-16 0,0 0-15 0,0 0-16 0,0 0-12 15,-3 5-8-15,1-5-7 0,0 3-5 0,-1 2-3 0,-2 0-2 0,0 2 0 16,-1 2 1-16,-1 0 4 0,0 2 6 0,-1 3 7 0,-3 0 6 0,2 1 2 15,-3 3-2-15,2 0-4 0,-2 2-5 0,0-1-11 0,-2 3-11 16,2 0-14-16,-2 2-14 0,0-1-19 0,0 2-20 0,0 2-29 0,-2-4-31 16,2 2-39-16,1 2-39 0,-1-6-70 0,1 4-79 0,-1-3-64 15,3-1-54-15,-2-4-31 0,5 3-18 0</inkml:trace>
  <inkml:trace contextRef="#ctx0" brushRef="#br0" timeOffset="99220.8675">31972 12545 390 0,'3'-8'659'0,"-2"1"4"15,1-2 1-15,1 2-1 0,-3 1-93 0,0-1-143 0,0 4-138 0,0-4-135 16,0 5-94-16,0-3-76 0,0 2-65 0,0 2-59 0,0 1-66 0,0 0-69 16,0 0-104-16,0 0-123 0,0 0-75 0,-5 1-51 0,1-1-26 15,-1 3-16-15</inkml:trace>
  <inkml:trace contextRef="#ctx0" brushRef="#br0" timeOffset="99607.9309">29909 12814 240 0,'-15'-1'527'0,"1"-1"12"0,3-1-61 0,1 1-96 0,1 1-78 16,1-3-71-16,2 4-40 0,1-2-25 0,2 1-13 0,-1 1-5 0,2-2-4 16,2 2-2-16,0 0-7 0,0 0-7 0,2-1-18 0,2 1-21 0,1-2-19 15,-1 0-21-15,5 2-16 0,-1-1-16 0,4 0-13 0,2-1-12 16,4-1-9-16,3 2-8 0,4-1-8 0,1 1-3 0,6-2-6 0,6 1-4 15,0 0 0-15,5 2 2 0,4 0 1 0,5 0 2 0,0 0 1 0,7 2 0 16,2 0 0-16,6-2-2 0,4 1-4 0,2 1-5 0,4-2-7 16,2 1-8-16,3-1-10 0,2 2-12 0,1-2-5 0,-1 0-2 0,3 0-6 15,-2 0-6-15,-3 0-4 0,1-2-5 0,-3 2-3 0,1-1-2 16,-7 1-2-16,-1-2-1 0,-5 1 2 0,-3-3 4 0,-5 3 6 0,-3 0 6 16,-6 0-3-16,-4-2-9 0,-6-1-16 0,-3 3-24 0,-5-2-26 0,-5-1-28 15,-5 2-53-15,-4-1-66 0,-2-1-34 0</inkml:trace>
  <inkml:trace contextRef="#ctx0" brushRef="#br0" timeOffset="112740.5933">11385 12393 164 0,'-5'-5'389'0,"2"2"-103"0,1 1-68 0,-1-1-48 0,1-1-25 16,2 1-16-16,-1 1-6 0,1 2-6 0,0-3-3 0,0 1-3 16,0 2-5-16,0-2-8 0,0 2-9 0,0-1-12 0,1-1-12 0,-1 2-13 15,0 0-11-15,0 0-10 0,2-2-8 0,1 1-8 0,2 1-2 0,0-2-2 16,1 1 1-16,5 1 2 0,2-1 3 0,3-2 2 0,3 0 5 16,6 3 1-16,7-5 5 0,3 2 1 0,7-3 3 0,4 2 1 15,9-3 0-15,2 1-4 0,6-1-4 0,7 0-4 0,4 0-3 16,2-3-1-16,5 3 0 0,2-1 1 0,3 1 0 0,4-1-4 0,3 0-1 15,3 2-3-15,3-1-1 0,-1-3-4 0,1 3-1 0,4-2-1 0,-2 1 2 16,1 2 6-16,-2 0 1 0,-2-2-1 0,1 4-1 0,-5-2-1 16,0 0 0-16,-3 1-4 0,-2 0 0 0,-2 0-2 0,-4 1-2 0,-2-3-1 15,-3 2 1-15,-3 1-2 0,-7 0-4 0,-1 1-6 0,-7-2-3 16,-5 1-4-16,-3 1-5 0,-7 0-5 0,-6 0-7 0,-5 1-5 16,-4 1-5-16,-4-3-4 0,-5 3-9 0,-4 0-13 0,-4-1-24 0,-4 2-32 15,-4-1-31-15,-5 1-31 0,0 0-54 0,-3 0-67 0,-5 0-68 16,-3 1-69-16,-6-1-39 0</inkml:trace>
  <inkml:trace contextRef="#ctx0" brushRef="#br0" timeOffset="121805.4731">10359 14995 101 0,'0'0'457'0,"0"0"-5"0,0 0-90 0,0 0-131 0,0 0-77 16,0 0-47-16,0 0-31 0,0 0-18 0,0 0-11 0,0 0-4 0,0 0-2 15,0 0 1-15,0 0-3 0,0 0-5 0,0 0-7 0,0 0-9 16,0 1-8-16,0-1-8 0,0 0-6 0,0 2-4 0,0-2-2 0,0 2 0 16,0-1 0-16,0-1 2 0,0 2 1 0,2-1 0 0,-2-1 4 15,1 0 2-15,-1 1 2 0,2-1 1 0,-2 3 1 0,2-3 2 0,0 0 1 16,0 3 1-16,1-2 1 0,-1-1 1 0,1 1 3 0,0-1 0 16,0 2 1-16,2-1 2 0,0-1 1 0,3 2 0 0,-2 0-1 0,0-2 1 15,3 0 0-15,1 2-2 0,0-2 0 0,0 3-1 0,3-3 0 0,-1 0-2 16,3 2 0-16,1-2-1 0,2 1 1 0,-1 1-2 0,2-2 0 15,3 0-3-15,-1 0 1 0,3 0-2 0,-1 0-1 0,4 0 2 0,0 0-3 16,-1-2-1-16,3 1-2 0,1-1-1 0,-1 2-1 0,1-3-3 0,4 1-2 16,-1-2-4-16,2 1-2 0,2-2-4 0,1 2-1 0,1-1 0 15,2-1 1-15,2 0 1 0,1 0 1 0,2-1-2 0,3-1 0 0,1 1 1 16,1-2-1-16,3 2 0 0,3-2-1 0,0 1-1 0,1-1 0 16,2 1 0-16,3-3-1 0,-1 4-4 0,1-2-3 0,-1 1-4 0,0-1-2 15,-1 1 0-15,-1 0 1 0,2 0 1 0,-5-1 2 0,1 3 3 16,-2-4 3-16,-2 6 4 0,-1-3 3 0,-2 0 2 0,-3 0 4 0,0 1 2 15,-3 1 5-15,0-1 2 0,-3 1 3 0,-2 2 1 0,-2-3 2 0,-1 2-2 16,-1-2 2-16,-4 1 0 0,-2 0 2 0,0 1 1 0,-3 0 2 16,0 0 1-16,-4-1 2 0,-1 2 0 0,-4 1 2 0,-1-1 1 0,-1 0 2 15,-2 0 2-15,-3 0 2 0,-1 1 3 0,-1 1 2 0,-1-2 2 0,-3 1 3 16,2 1 2-16,-2-2-1 0,-3 1 1 0,1 1 0 0,0 0 0 16,-1 0-2-16,-2 0 1 0,0 0-2 0,0 0 0 0,0 0-4 0,0 0-2 15,0 0-4-15,0 0-4 0,0 0-3 0,0 0-2 0,0 0-4 16,0 0-3-16,0 0-1 0,0 0-2 0,0 0-1 0,0 0-2 0,0 0-1 15,0 0-1-15,0 0 1 0,0 0 0 0,0 0 1 0,0 0 0 0,0 0-1 16,0 0 2-16,0 0 2 0,0 0-1 0,0 0 1 0,0 0-1 16,0 0 1-16,0 0 2 0,0 0 0 0,0 0 1 0,0 0-1 15,0 0 1-15,0 0 0 0,0 0 0 0,0 0-1 0,0 0 1 0,0 0-1 16,0 0 0-16,0 0-1 0,0 0 0 0,0 0 1 0,0 0-1 16,0 0-1-16,0 0-2 0,0 0-1 0,0 0 0 0,0 0 0 0,0 0-1 15,0 0-2-15,0 0 1 0,0 0-1 0,0 0-1 0,0 0-1 16,0 0 1-16,0 0-2 0,0 0-1 0,0 0-2 0,0 0-2 0,0 0-5 0,0 0-5 15,0 0-5-15,0 0-4 0,0 0-7 0,0 0-7 0,0 0-8 16,0 0-8-16,0 0-10 0,0 0-12 0,0 0-14 0,0 0-13 0,0 0-13 16,0 0-14-16,0 0-13 0,0 0-10 0,0 0-16 0,0 0-13 15,-3 0-13-15,0 1-14 0,-1 1-45 0</inkml:trace>
  <inkml:trace contextRef="#ctx0" brushRef="#br0" timeOffset="135840.4414">19750 14815 313 0,'-5'-1'527'0,"4"-1"10"15,-1 2-68-15,0 0-107 0,-1 0-86 0,3 0-75 0,-1-1-42 16,1 1-27-16,0 0-15 0,0 0-10 0,0 0-6 0,0 0-3 0,0 0-5 16,0 0-8-16,0 0-10 0,0 0-10 0,0 0-14 0,0 0-11 15,0 0-11-15,0 0-9 0,1 0-6 0,2 0-6 0,-3 0-6 0,2 0-3 16,0 0-4-16,-1 0 0 0,4 0-1 0,-2 0 3 0,2 0 0 15,1 0 4-15,2 0 2 0,3 0 1 0,0 0 2 0,6 0 2 0,3 0 0 16,2-2-1-16,3 2 1 0,3-1 0 0,5-1 2 0,2 1 4 0,5-1 2 16,2 1-1-16,4-1 2 0,3-1 0 0,3 1-1 0,4 2 0 15,2-3-3-15,6-1-1 0,3 3 1 0,5-3-2 0,0 1-1 0,6 1-2 16,4-1-2-16,0-1-4 0,4 3-3 0,4-3-5 0,0 4-4 16,3-2-6-16,2 1-6 0,1-3-6 0,4 3-7 0,-1 0-8 0,1-2-6 15,2 1-7-15,1 1-2 0,0-2-1 0,0 1 0 0,-2 1-4 16,2-2-2-16,-5 1-2 0,-2 1 1 0,-1-1 1 0,-2-1 3 15,-3 0 3-15,1 2 5 0,-6-2 7 0,-2 1 6 0,-5-3 8 0,-1 3 2 16,-7-3 3-16,-3 3 3 0,-6-4 4 0,-2 4 3 0,-4-3 2 0,-6 2 5 16,-5-1 2-16,-4 1 3 0,-4-2 4 0,-5 1 1 0,-2 1 2 15,-7 0 1-15,-1 0 0 0,-4 0-6 0,-4 1-5 0,-2 1-14 16,-2-1-20-16,-4 1-26 0,-2-1-29 0,-3 2-43 0,0 0-52 0,-3 0-89 16,-2 0-110-16,-4 0-64 0,-4 0-46 0,-1 2-22 0</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31:17.624"/>
    </inkml:context>
    <inkml:brush xml:id="br0">
      <inkml:brushProperty name="width" value="0.05292" units="cm"/>
      <inkml:brushProperty name="height" value="0.05292" units="cm"/>
      <inkml:brushProperty name="color" value="#FF0000"/>
    </inkml:brush>
  </inkml:definitions>
  <inkml:trace contextRef="#ctx0" brushRef="#br0">5121 2600 36 0,'0'0'312'0,"0"0"-83"16,0 0-52-16,0 0-31 0,0 0-17 0,0 0-9 0,0 0-3 15,0 0-2-15,0 0-2 0,0 0 0 0,0 0-4 0,0 0-4 0,0 0-7 16,0 0-7-16,0 0-9 0,0 0-9 0,0 0-8 0,0 0-6 15,0 0-6-15,0 0-6 0,0 0-2 0,0 0-3 0,0 0-3 0,0 0-2 16,0 0-2-16,0 0-2 0,0 0-4 0,0 0-3 0,0 0-5 0,0 0-4 16,0 0-6-16,0 0-4 0,0 0-5 0,0 0-4 0,0 0-4 15,0 0-3-15,0 0-2 0,1 0 0 0,-1 1-1 0,2 0-1 0,-1-1 1 16,3 3 1-16,-1-3 2 0,0 0 1 0,2 2 2 0,2-2 3 16,2 3 2-16,-1-3 3 0,1 1 2 0,2 1 2 0,2-2 2 0,2 1 2 15,1-1 1-15,3 2 3 0,2-1-1 0,1-1 2 0,3 0-1 16,2 0 2-16,3 0 0 0,2-1-1 0,1-1-1 0,3 2-1 0,4-1-1 15,-1-1-1-15,1 1-2 0,2-2-1 0,1 1-3 0,3-1-3 0,-2 1-3 16,3-1-4-16,1-1 1 0,1 3-1 0,-3-1 1 0,3 0 0 16,0-1 2-16,0 3 1 0,0-2 2 0,0 0 1 0,3-1 2 0,-1 3 0 15,1-2 3-15,0 2 1 0,0 0 2 0,0-3 2 0,1 1 1 16,2 2-3-16,-3 0-2 0,2 0-2 0,-2 0-2 0,0 0-2 0,2 0-3 16,-5-2-2-16,1 2-3 0,-1-1-3 0,-1-1-1 0,-1 2-1 0,-1-2-1 15,0 2 2-15,-2-1 2 0,0-1 2 0,-1 1 0 0,1 0 3 16,-4-2 0-16,1 1 3 0,0 1 3 0,-3-2-1 0,2 1 3 0,-4 0 3 15,3 1 1-15,-4-2 1 0,2 2 1 0,-3-1-4 0,0 1 0 0,-1-2-1 16,0 1-3-16,1 1 1 0,-5 1-2 0,2-2 0 0,0 2 0 16,-4 0-2-16,1 0 0 0,-1 0-1 0,0 0 0 0,-2 0 0 0,0 0 0 15,1 0 0-15,-4 0 0 0,0 0-2 0,0 0 1 0,0 2 0 16,-3-2 0-16,3 1-2 0,-3 1 2 0,-1-2-1 0,-1 1-1 0,-1 1 1 16,3-2-1-16,-5 1 2 0,2-1-1 0,-2 2-1 0,0-1 1 0,-1-1 1 15,3 0-2-15,-5 0 1 0,3 2 0 0,-3-2-1 0,0 0 1 16,2 0 1-16,-4 0-2 0,3 1 2 0,-2-1-1 0,-2 0-1 0,2 0 1 15,-1 0 1-15,-1 0-1 0,0 0 1 0,0 0 0 0,0 0 0 16,-2 0-1-16,2 0 1 0,0 0 0 0,-2 1 0 0,1-1-1 0,-1 0 1 16,-1 0 0-16,1 0 0 0,0 0-1 0,1 0 1 0,-3 0-1 0,1 0-1 15,0 2 2-15,-2-2 0 0,3 0-1 0,-3 2-1 0,1-2 2 16,-1 0-1-16,-2 0 0 0,1 0 1 0,1 0 1 0,-1 0 1 16,0 0 0-16,-2 0 1 0,0 0 0 0,0 0 0 0,0 0 0 0,0 0 2 15,0 0 1-15,0 0 2 0,0 0 3 0,0 0 3 0,0 0 4 0,0 0 1 16,0 0 2-16,0 0 1 0,0 0 3 0,0 0 0 0,0 0 3 15,0 0 1-15,0 0 1 0,0 0 0 0,0 0 1 0,0 0-2 0,0 0-3 16,0 0-2-16,0 0-3 0,0 0-2 0,0 0-2 0,0 0-1 0,0 0-2 16,0 0-2-16,0 0-2 0,0 0-1 0,0 0-1 0,0 0-3 15,0 0 0-15,0 0 0 0,0 0-2 0,0 0-1 0,0 0-5 0,0 0-4 16,0 0-10-16,0 0-11 0,0 0-15 0,0 0-18 0,0 0-24 16,0 0-28-16,0 0-25 0,0 0-28 0,0 0-33 0,0 0-39 0,0 0-61 15,0 0-74-15,0 0-55 0,0 0-47 0,0 0-27 0</inkml:trace>
  <inkml:trace contextRef="#ctx0" brushRef="#br0" timeOffset="2861.9209">2936 3563 56 0,'-3'0'129'0,"1"-3"2"0,1 3-1 0,-2-1 1 0,3 0 0 16,-1-1 2-16,-1 2-1 0,2-1-3 0,0-1-5 0,0 2-8 0,0 0-8 16,0 0-7-16,0 0-8 0,0 0-6 0,0 0-9 0,0 0-13 15,0 0-11-15,0 0-11 0,0 0-10 0,0 0-7 0,0 0-7 0,0 0-5 16,0 0-5-16,0 0-5 0,0 0-3 0,0 0-3 0,0 0-1 0,2 0-2 16,-1 0 0-16,3 0-1 0,-2 2 0 0,1-1 3 0,0-1 1 0,1 2 0 15,-1-1 2-15,2 0 2 0,-2 2 1 0,2 0 2 0,2-2 1 16,0 0 2-16,1 2 1 0,-2 1 1 0,3-2 2 0,1 1-1 0,0-1 1 15,2 1 1-15,1 0 0 0,2-2 1 0,0 1-1 0,2-1 0 0,2 2-2 16,2-1-1-16,-1-1 0 0,5 1-1 0,-2-2-1 0,4 1-2 0,1 1-3 16,-1-2-2-16,4 0-3 0,1 0-3 0,1-2-1 0,2 1-3 0,0 1 2 15,4-2 2-15,-1 1 3 0,0 1 1 0,3-2 2 0,0 2 1 16,1-2 2-16,2 1 2 0,0 1 2 0,0-1 2 0,2-1 3 0,0 2 0 16,0-1 3-16,1 1 1 0,-1 0-1 0,1 0-3 0,-2 0-3 0,2 0-1 15,-4 0-2-15,2 0-2 0,-2 0-3 0,1 0-1 0,-4-2-2 0,-2 1-1 16,0 1-1-16,-2-2 0 0,-1 1 0 0,-2 1-2 0,-3-2-1 0,-1 2 1 15,-3 0-1-15,-3-3 1 0,1 3-1 0,-4 0 0 0,-2-2 2 16,0 2 0-16,-4 0 1 0,-1 0 1 0,-3 0 0 0,1 0 0 0,-5 0 2 16,0 0 2-16,-1 0-2 0,0 0 1 0,-2 0 0 0,2 0-1 0,-4 0 1 15,1 0-2-15,-2 0-3 0,0 0-2 0,0 0-8 0,0 0-7 0,0 0-14 16,0 0-16-16,0 0-24 0,0 0-30 0,0 0-31 0,0 0-31 16,0 0-40-16,0 0-41 0,0 0-62 0,0 0-75 0,0 0-46 0</inkml:trace>
  <inkml:trace contextRef="#ctx0" brushRef="#br0" timeOffset="3548.668">5905 3539 34 0,'0'0'61'0,"-3"2"-1"0,3-2-2 0,0 0 1 0,0 2-2 15,0-2 1-15,0 0 0 0,0 0 1 0,0 0-2 0,0 0 0 16,0 0 1-16,0 0-1 0,0 3-1 0,0-3-2 0,0 0-1 0,0 2-1 16,3 0-1-16,-2-2-2 0,2 3-1 0,-1-3-1 0,1 3-4 15,-1-1 0-15,3-1 0 0,-1 0 1 0,3 2 1 0,0-3 0 0,1 3 0 16,4-2-2-16,0 0-5 0,-1-1-4 0,5 3-6 0,0-3-6 15,1 2-5-15,1 0-1 0,2-2-2 0,4 0 0 0,-2 2-3 0,2-2 0 16,3 3 1-16,1-3-2 0,2 0-1 0,0 2 1 0,2-2 0 0,1 1 1 16,0 1 3-16,2-2-1 0,1 0 0 0,-1 0-1 0,1 0-2 15,1 0-1-15,-2 0-2 0,2 0-1 0,-2 0-3 0,-2 0-1 0,-1 0-1 16,1 0 0-16,-3 0-2 0,0 0-1 0,-5 0-1 0,1 0-1 16,-5 0 1-16,-1 1 1 0,-4-1-1 0,-2 2 2 0,-1-2 4 0,-1 0 3 15,-4 0 8-15,0 0 4 0,-3 0 4 0,-1 0 4 0,1 0 2 16,-3 0 0-16,-2 0 2 0,0 0-2 0,0 0-2 0,0 0-6 0,-2 0-8 15,-1 0-15-15,-1 0-20 0,1 0-31 0,-1 0-38 0,-1 0-46 16,2 0-50-16,-2 0-81 0,2 0-97 0,-2 0-58 0,1 0-39 0</inkml:trace>
  <inkml:trace contextRef="#ctx0" brushRef="#br0" timeOffset="4629">3001 4528 10 0,'-3'0'300'0,"1"0"-95"16,1 0-56-16,1 0-33 0,0 0-19 0,0 0-10 0,0 0-6 16,0 0-1-16,0 0-3 0,0 0-4 0,0 0-4 0,0 0-5 0,0 0-7 15,0 0-8-15,1 0-9 0,1 0-8 0,1 0-6 0,0 0-5 0,2 0-3 16,-2 1-1-16,2-1 1 0,3 0 3 0,-2 2 5 0,1-2 7 15,1 0 4-15,2 0 3 0,0 0 3 0,1 0 2 0,3 0 1 0,-1 0-1 16,3 0-1-16,0 0-2 0,2 0-4 0,1 0-2 0,1 0-3 16,1 0-4-16,1 0-3 0,3 0-4 0,0 0-1 0,2 0-5 0,1 0-2 15,2 0-4-15,3 0-1 0,2-2-1 0,4 1 1 0,-1 1 1 0,4-2 0 16,3 1 0-16,1 0 0 0,3-2-1 0,3 0 2 0,2 0-1 16,5-1 2-16,1 2 2 0,3-3-1 0,5 2-1 0,-2-3-3 0,4 2-3 15,3 0-5-15,-1-3-6 0,3 2-4 0,2 0-2 0,-1-2-2 16,3 2-3-16,1-2-4 0,1 2-6 0,1-3-3 0,2 1-5 0,0 1-2 15,1-2-1-15,2 3-4 0,0-2-2 0,0 0-5 0,-2 1-2 0,-1-2-2 16,0 2 0-16,-4-1 2 0,-2 2 0 0,-1-1 3 0,-2 2 2 0,-3-1 2 16,-2 2 3-16,-3 0 1 0,-1 0 2 0,-3 0 3 0,-2 2 5 15,-5-2 3-15,1 3 5 0,-3-2 2 0,-4 1 0 0,-2 1 1 0,-3 0 0 16,-2 0 1-16,-5 0 2 0,-2 0 3 0,-3 0-1 0,-3 0 3 16,-3 0 4-16,-4 0 1 0,-1 0 4 0,-2 1 2 0,-5 1 1 0,0-2 4 15,-5 0 1-15,1 2 3 0,-2-1 2 0,-2-1 2 0,-1 0 0 16,-1 0 0-16,0 1-1 0,-1-1 0 0,-2 0-2 0,-1 0-1 0,1 0-2 15,-1 2-1-15,1-2-2 0,-2 1-1 0,0-1-3 0,0 0-2 16,2 0-3-16,-1 1 0 0,-1 1-2 0,2-2 2 0,-2 2 0 0,2-1 2 16,-1-1 0-16,-1 2 2 0,2 1 2 0,-1-2 1 0,1 1 3 15,0 1 1-15,-1-1 0 0,2 2 0 0,0-1 1 0,0 0 0 16,-1 0 1-16,-2-2-4 0,1 2-9 0,1-2-6 0,-2 1-8 0,2 1-9 16,-1-1-11-16,-1 0-13 0,0-2-13 0,0 0-17 0,0 0-16 15,0 0-22-15,-1 4-25 0,-1-1-25 0,0 0-23 0,-1-1-58 0</inkml:trace>
  <inkml:trace contextRef="#ctx0" brushRef="#br0" timeOffset="6534.399">3058 4565 11 0,'-2'0'84'0,"2"-2"-5"0,-1 1 1 0,1-1 4 15,0 0 1-15,0 1-2 0,0 1 1 0,0-2 2 0,0 0-2 16,0 2-2-16,0 0-2 0,0-3-3 0,0 3-2 0,0-2-1 0,0 2-1 16,0-2-1-16,0 1-2 0,0 1-2 0,0 0-2 0,0-2-1 15,0 1-2-15,0 1-3 0,-2 0-3 0,2 0-3 0,0 0-4 0,0 0-4 16,0 0-7-16,0 0-5 0,0 0-8 0,0 0-7 0,0 0-7 0,0 0-6 15,0 0-7-15,0 0-7 0,0 0-6 0,0 0-7 0,0 0-5 16,0 0-4-16,0 0-2 0,0 0 2 0,0 1 1 0,2 1 1 0,-1-1 2 16,-1 1 2-16,2 0 3 0,1 1 2 0,0-1 3 0,1-2 3 0,-1 3 4 15,2 1 6-15,-1-1 5 0,2-1 5 0,1 1 1 0,-1 0 2 16,4 0 2-16,-1 0 2 0,-1 0 1 0,3 0-1 0,0 0 1 0,0 0-1 16,3-1 2-16,-3 1 0 0,4 1 0 0,-1-3-1 0,-1 1 2 15,4 1 0-15,-3-3 1 0,2 2 0 0,2-2-1 0,-1 0 0 16,0 0 0-16,-1-2 0 0,1 2 0 0,-1-2-2 0,0 1-1 0,0 1-2 15,1-2-1-15,-2 1 0 0,0 1-5 0,0-1-3 0,0-2-5 0,-2 3 0 16,3 0-1-16,-4-3-3 0,4 3-2 0,-3 0-2 0,2 0-1 16,0 0 0-16,2 0-1 0,-1 0 1 0,1 0 1 0,1 0 0 0,2 0 2 15,4 3 2-15,-2-3 0 0,5 0-2 0,2 3-2 0,2-3-2 0,4 1-1 16,4-1-3-16,3 1-6 0,3 1-8 0,1-2-7 0,6 1-8 16,2 1-9-16,0-2-11 0,6 2-11 0,0-1-13 0,2-1-10 0,4 0-10 15,-1 2-4-15,1-2-2 0,2 0-3 0,0 0-3 0,3 0-3 16,-1 0 1-16,1 0 0 0,2 0-3 0,-1 0-2 0,4 0 0 15</inkml:trace>
  <inkml:trace contextRef="#ctx0" brushRef="#br0" timeOffset="7917.2132">10269 4604 145 0,'-5'0'308'0,"2"0"-67"0,-2 0-77 15,2 0-43-15,1 0-27 0,2 0-15 0,0 0-7 0,0 0-3 16,0 0 0-16,0 0-6 0,0 0-6 0,0 0-9 0,2 0-12 0,1 0-12 15,1 0-11-15,0 0-11 0,1-1-11 0,0 1-9 0,4-2-8 16,-1 1-5-16,2 1-5 0,2-1-4 0,1 1-1 0,3-3 0 0,1 0 3 16,0 3 4-16,5 0 5 0,-2-2 2 0,3 1 1 0,1 1 2 15,1-2 3-15,1 2-2 0,1 0 1 0,1 0 1 0,0 0 1 0,1 0 4 16,1 2 0-16,0-2 1 0,2 1 3 0,-1 1 1 0,-1-2 0 16,0 0 2-16,2 3-1 0,-2 0 0 0,0-2 0 0,0 0 1 15,-2 1 3-15,-1 1 1 0,0-1-2 0,-2-1 1 0,-1 1 2 16,-2 0 1-16,0 1 4 0,-3-2 3 0,-3 2 6 0,1-2 8 0,-4 1 9 15,1 0 12-15,-3 1 11 0,-3-1 10 0,1-2 6 0,-4 0 11 0,0 2 10 16,-2-2 9-16,-3 1 4 0,0-1 0 0,0 0-2 0,-3 0-3 16,-2 0-5-16,-2-1-7 0,-3 1-8 0,-1-2-9 0,-5 2-12 15,0 0-9-15,-4-2-8 0,-2-1-10 0,-2 3-12 0,-1 0-6 0,-4-2-4 16,-2 0-3-16,-1 2-1 0,0 0 0 0,-4 0 1 0,2 0-1 16,0 0 0-16,-1 0 0 0,1 2 1 0,0 0 0 0,4-2 1 15,0 0-1-15,3 3-1 0,2-3 1 0,0 2 1 0,7-2 0 0,-2 0 0 16,4 2 3-16,4-2 2 0,2 1-1 0,-1 1-2 0,3-2-3 15,3 2-3-15,2-1-1 0,3-1 0 0,0 0 1 0,2 2 1 0,1 0 2 16,5-1 2-16,3 1 0 0,2 1-2 0,4-1-4 0,2-1-4 16,5 1-2-16,2-1-2 0,4 1-1 0,2-2 0 0,1 1-4 15,4 1-2-15,-1-2-4 0,2 0-6 0,0 0-6 0,0 0-6 0,-2 1-5 16,2-1-3-16,-2 0-2 0,-1 0 1 0,-1 0 1 0,-1 0 4 0,-3 0 2 16,0 0 4-16,-2 0 4 0,-3 0 4 0,1 0 7 0,-5 0 6 15,-1 0 7-15,-3 0 8 0,-1 0 9 0,-4-1 9 0,-2 1 3 16,-2-2 0-16,-1 1-7 0,-2 1-12 0,-5-2-17 0,0 1-20 0,-7-1-30 15,2 1-37-15,-3-1-61 0,-3-1-73 0,-3 1-73 0,-5 1-71 16,1-1-47-16</inkml:trace>
  <inkml:trace contextRef="#ctx0" brushRef="#br0" timeOffset="10350.7335">5227 4572 14 0,'0'0'81'16,"0"0"2"-16,0 0 5 0,0-2 3 0,0 2 3 0,0 0-1 0,0 0-3 16,0 0-3-16,0 0-2 0,0 0-2 0,0 0-3 0,0 0-2 15,0 0-4-15,0 0-3 0,0 0-5 0,0 0-3 0,0 0-5 0,0 0-8 16,0 0-7-16,0 0-7 0,0 0-8 0,0 0-7 0,0 0-10 15,0 0-7-15,0 0-6 0,0 0-2 0,1 2-3 0,1-1-2 0,-2-1-1 16,3 2 1-16,-1-1 0 0,2-1 1 0,1 2 0 0,0-2 2 16,1 1 3-16,1 1 2 0,2-1 2 0,-1 1 1 0,3 0 2 15,0 0 0-15,2 0 1 0,1 1 1 0,2 0 2 0,1 0 0 0,2-2 0 16,0 2-2-16,5 0-1 0,-2 0 1 0,5 1-2 0,0 0 0 16,1-1-1-16,4-2-2 0,-1 3 0 0,1-1-2 0,3-1-1 0,1 1-1 15,0 1-2-15,1-3-2 0,1 1-3 0,0 0-6 0,4-2-2 16,-2 1-2-16,4 1-2 0,-1-2-3 0,0 2-2 0,2-2-2 0,0 0-3 15,2 0 0-15,-1 0-6 0,4-2-3 0,2 2-5 0,0-3-4 16,1 2 0-16,2 0-2 0,0-1-2 0,2-1-2 0,2 0-3 16,-1-1-1-16,-2 1-1 0,4-2-4 0,0 2-2 0,-1-1-3 0,1 0 0 15,-2-1 3-15,2 1 4 0,0 0 6 0,-1-1 3 0,-1 0 2 16,2 1 3-16,0 0 4 0,-1-1 2 0,1 2-1 0</inkml:trace>
  <inkml:trace contextRef="#ctx0" brushRef="#br0" timeOffset="10758.6497">8867 4489 65 0,'17'0'65'0,"-6"0"-2"0,1 0-4 15,-2 0-7-15,0 0-2 0,-3 0-4 0,0 0-2 0,-2 0-1 16,-2 0-4-16,2 0-3 0,-2 0-3 0,-1 0-4 0,-1 0-3 0,1 2-4 16,0-2-3-16,-2 0-2 0,1 1-1 0,-1-1 0 0,2 1-3 15,-1-1 1-15,2 2-3 0,0-2-3 0,-1 2 0 0,-1-1 0 16,3-1-2-16,-1 2 2 0,0-1 1 0,0-1 1 0,1 2 2 0,0-2 0 15,1 1-1-15,-2 1-2 0,2-2 0 0,0 1-1 0,-1 1-1 16,0-2-3-16,0 1 0 0,1 0-3 0,-2-1-4 0,2 2-5 0,-2 0-2 16,0-2-4-16,0 0-2 0,1 0 1 0,-3 0 0 0,2 0 3 15,-1 0 3-15,1 0 2 0,-3 0 3 0,0 0 7 0,0 0 3 16,0 0 5-16,0 0 5 0,0 0 9 0,0 0 7 0,0 0 5 0,0 0 4 16,0 0 4-16,0 0 2 0,0 0 1 0,0 0-1 0,0 0 0 15,0 0 0-15,0 0-4 0,0 0-2 0,0 0-6 0,0 0-5 0,0 0-5 16,0 0-6-16,0 0-5 0,0 0-4 0,0 0-6 0,0 0-4 15,0 0-4-15,0 0-4 0,0 0-3 0,0 0-3 0,0 0-2 0,0 0-1 16,0 0-1-16,0 0-1 0,0 0 0 0,0 0 1 16,0 0 1-16,-3 1 0 0,3-1 3 0,0 0 0 0,0 0 2 0,0 0 2 15,0 0 2-15,0 0 1 0,0 0 2 0,0 0 0 0,0 0 1 0,-2 0-2 16,2 0-3-16,0 0-5 0,0 0-5 0,0 0-7 0,0 0-5 16,0 0-7-16,0 0-10 0,0 0-7 0,0 0-9 0,0 0-10 0,0 0-12 15,0 0-11-15,0 0-14 0,0 0-9 0,0 0-9 0,0 0-10 16,0 0-6-16</inkml:trace>
  <inkml:trace contextRef="#ctx0" brushRef="#br0" timeOffset="11300.518">8532 4599 84 0,'-2'0'80'0,"1"0"-9"16,-1 0-2-16,2 0 6 0,0 0 5 0,0 0 4 0,0 0 7 0,0 0 5 15,0 0 4-15,0 0 3 0,0 0-1 0,0 0-6 0,0 0-6 16,0 0-8-16,2 0-7 0,-1 1-8 0,-1-1-6 0,2 1-6 0,-2 1-5 15,0-2-7-15,2 0-5 0,-1 1-8 0,-1-1-6 0,3 0-8 16,-1 2-5-16,0-2-8 0,-1 0-4 0,3 0-5 0,-2 0-2 16,1 0 0-16,2 0-1 0,0 2 0 0,0-2 2 0,3 0 1 0,1 0 0 15,-1 1 1-15,2-1-2 0,2 0 0 0,1 0 0 0,1 0 1 16,0 0 0-16,5 0 2 0,-3 0-2 0,4 0-3 0,1 0-1 0,0 0 0 16,-1 0-2-16,4 0-1 0,-1 0-1 0,0 0 0 0,0 0-2 15,3 0-1-15,-1 0-1 0,0 0-1 0,-1 0-2 0,3 0-5 16,1 0 0-16,-2 0 2 0,0 0 0 0,1 0-3 0,0-1 0 0,0 1-2 15,-3-2 1-15,3 2 1 0,-2 0 3 0,0 0 0 0,0 0 1 16,-2 0 2-16,0 0 2 0,-1 0 2 0,0 0 1 0,-2 0 1 0,-3 0 1 16,1 0 2-16,-3 0 0 0,0 0 2 0,0 0 2 0,-4 0 3 15,0 0 0-15,-3 0 2 0,2 0 3 0,-4 0 4 0,0 0 7 16,-1 0 4-16,-2 0 7 0,0 0 5 0,-1 0 6 0,0 0 7 0,-2 0 3 16,0 0 2-16,0 0 2 0,0 0 1 0,0 0 2 0,0 0 1 15,0 0-3-15,-2 0-6 0,0 0-8 0,-1 0-11 0,0 0-14 16,-2 0-17-16,2-2-14 0,-3 1-14 0,1 1-14 0,-3 0-17 0,2 0-19 15,-3 0-23-15,-1 0-27 0,0 0-32 0,-4 0-54 0,2 0-65 16,-4 1-46-16</inkml:trace>
  <inkml:trace contextRef="#ctx0" brushRef="#br0" timeOffset="12528.5159">2551 4001 29 0,'1'-1'77'0,"-1"1"-6"0,2-1-1 0,-2 1 1 16,0-3 0-16,0 3-1 0,2 0-4 0,-2-3-2 0,0 3-4 0,1 0-9 15,-1 0-2-15,0 0-3 0,0 0-2 0,0 0-1 0,0 0 0 16,0 0 5-16,0 0-2 0,0 0-1 0,0 0 0 0,0 0 0 0,0 0 1 15,0 0 0-15,0 0 1 0,0 0 2 0,0 0-3 0,0 0-1 0,0 0-4 16,0 0 0-16,0 0-3 0,0 0-3 0,0 0-2 0,0 0-1 0,0 0 0 16,0 0-2-16,0 0-1 0,0 0-2 0,0 0-2 0,0 0-1 0,0 0-2 15,0 0 0-15,0 0-3 0,0 0-1 0,0 0-4 0,0 0 0 16,0 0-5-16,0 0-3 0,0 0-4 0,0 0-4 0,0 0-4 0,0 0-5 16,0 0-5-16,0 0-5 0,0 0-3 0,0 0-2 0,0 0-1 0,0 3 0 15,0-3 1-15,0 3 0 0,0-1 4 0,0 3 4 0,0-2 2 16,-1 1 3-16,1 3 4 0,-2 1 5 0,2-1 5 0,0 0 6 0,-2 4 3 15,2-1 4-15,-1 2-1 0,-1 1 1 0,2-1-1 0,-2 2 1 0,1 3-3 16,1 1-1-16,-2 0-1 0,2 0-1 0,-1 0 0 0,-1 3 1 0,0 0 0 16,1 0 0-16,-1 1 1 0,2 1-1 0,-2-2 1 0,0 1 1 15,2 0 1-15,-2 2 0 0,1-4 0 0,1 1 1 0,0-1 0 0,0 1 1 16,0-2 0-16,0-2-1 0,0 1-1 0,0-1 0 0,0-3 0 16,0 0-2-16,0-2 1 0,1-1-1 0,-1 1 1 0,0-3 2 0,0-1-1 15,2 0-2-15,-2-1-6 0,0-1-11 0,0 0-12 0,0-1-13 0,0-2-13 16,0 0-15-16,0 0-24 0,0-2-25 0,0-1-42 0,0 0-50 15,0 0-73-15,0 0-85 0,-5-1-54 0</inkml:trace>
  <inkml:trace contextRef="#ctx0" brushRef="#br0" timeOffset="15216.5549">2603 3938 2 0,'0'-3'120'0,"0"3"-4"0,0-1-2 16,0 1-2-16,0 0-2 0,0-3-2 0,0 3-6 0,0-1-11 15,0-1-8-15,1-1-6 0,-1 2-5 0,2-2-3 0,-2 3-6 0,3-3-8 16,-1 0-7-16,-1 0-7 0,3 0-4 0,-1 0-3 0,0 0 0 0,0 0-1 16,3-2 1-16,-3 2 4 0,2-1-1 0,-2 1-2 0,2 0-2 0,-2 1-1 15,2-3-3-15,0 3-2 0,-1-1-1 0,1 0-1 0,0-1-3 16,0 1-4-16,1 2-3 0,2-2-4 0,-2 0-2 0,1 1-1 0,1 1-2 16,1-3-1-16,-1 4 0 0,0 0-2 0,3-3 0 0,0 3 1 0,0 0-1 15,1 0-1-15,1 0 2 0,3 0 0 0,-2 0 2 0,5 0-2 0,-3 0 1 16,3 0-1-16,3 0 2 0,-1 0 0 0,4 0-1 0,0-2 1 0,2 1-2 15,2 1 1-15,-1-2-1 0,4 1 1 0,-1-1-1 0,2 1 1 0,1-2-2 16,1 0 1-16,1 0-2 0,2 0-1 0,-2 1-2 0,2-2-2 16,0 1-1-16,1-2 3 0,1 2 3 0,0-2 2 0,0 3 0 0,2-1 2 15,-1 0 1-15,1-1-1 0,1 1 1 0,1 1 2 0,-1-1 0 0,0-1 2 16,1 2 2-16,0-1 2 0,2 3 0 0,0-3-1 0,1 1-4 16,-2 0-2-16,4 0-3 0,-2 0 0 0,1 1-3 0,0-2-1 0,-2 1-2 15,2 1-4-15,-2-2-1 0,1 1-3 0,-3 1-3 0,2-1-1 0,-3-1-3 16,1 2-1-16,-1-1 0 0,-2 1-1 0,1-1 2 0,-2 1-2 0,0 1 0 15,-1-2 0-15,-1 1 1 0,0-1 1 0,-1 2 1 0,0 0 2 16,-2-3 0-16,0 3 3 0,-2-2 1 0,0 2 0 0,-1 0 1 0,1-2 1 16,-3 0 0-16,2 1 2 0,-2 1 1 0,0-2-2 0,0 1 2 15,0 0-1-15,-2-2 1 0,2 0 0 0,-1 2 1 0,-1 0 0 0,-1-1-1 16,1-1 0-16,-1 1-2 0,2 1 0 0,-3-3 0 0,0 4-3 16,1-3 1-16,-2 3 1 0,2-4 0 0,0 3-2 0,0 0 0 0,-1-2 0 15,1 1-1-15,-1 1-1 0,-1-2 0 0,2 1-1 0,1 1 3 16,-1-1 3-16,2 1 1 0,-3 1 2 0,3-2-1 0,-1 2 2 0,-2 0 2 15,1 0 2-15,1 0 3 0,-1 0 1 0,1 0 0 0,-1 0 2 0,2-2 1 16,-1 2 0-16,-1-1 0 0,1 1-1 0,2-1-2 0,-3-1-3 16,3 2-2-16,-4-1-4 0,4 1-2 0,-2-3 0 0,2 1-3 0,-1 1-1 15,-1-1 0-15,1-1-1 0,-1 1 0 0,-1 2 1 0,1-4 1 16,-1 3-1-16,-2-1 0 0,-1 1 1 0,2-3 1 0,-3 4 3 0,-1-3-1 16,-1 2 2-16,1-2-1 0,0 2 2 0,-3-1 0 0,2 0 0 0,-2 1-1 15,0 1 0-15,0-1 0 0,1-2-3 0,-2 3 0 0,0 0 0 16,0 0-1-16,-1-3 0 0,4 3 0 0,-4 0 1 0,4-2-2 0,-3 0 0 15,0 2 0-15,3-1-1 0,-4 0 0 0,4 1 1 0,-3-2 1 0,3 1 3 16,-2 1 0-16,1-2 3 0,1 1 0 0,-2 1 0 0,3 0 2 16,-1 0 1-16,1 0 0 0,0 0-5 0,0 0-1 0,-1-2-2 0,2 2-3 15,-1 0-3-15,2 0-4 0,-1 0-1 0,0 0-2 0,1 0-2 0,-1 0-1 16,0 0 1-16,2 0-2 0,0 0 0 0,-1 0 1 0,1 0 3 16,-1 0 4-16,1 0 2 0,-1 0 4 0,1 0 1 0,-1 0 3 0,0 0 1 15,1 0 1-15,-1 0-2 0,1 0 0 0,-2 0-2 0,2 0-1 16,-2-1-1-16,2 1-2 0,-1-2-3 0,1 1-1 0,-1 1-2 0,0-2-1 15,1 1-1-15,0-1-2 0,-1 0-1 0,0 1 1 0,1-2 0 16,-1 2 2-16,1-1 0 0,-1 1 1 0,1-2 1 0,-3 1 4 0,4-1 3 16,-3 1 1-16,1 0 2 0,-2 0 1 0,0-1 2 0,2 2 1 0,-4 0 5 15,1-2-1-15,0 0 0 0,-3 3 1 0,2-1 1 0,-2 1 2 16,0-1-1-16,-1-1 0 0,-1 2-1 0,1-1 1 0,-1-1 0 0,0 2-1 16,0 0 0-16,-2 0-1 0,2 0 0 0,-3 0 2 0,-1 0 1 15,2 0 1-15,-1 0 2 0,0 0 0 0,-2 0 1 0,0 0 0 0,1 2-2 16,-2-1 2-16,-2-1 2 0,3 0-1 0,-2 2 1 0,0-1 0 0,0-1 0 15,-1 1 0-15,-2-1-4 0,2 3 0 0,0-3-1 0,-2 0-3 0,-1 3-1 16,1-2 0-16,1-1 0 0,0 1-2 0,0-1-1 0,-1 2-2 16,-1-1 2-16,4-1 0 0,-2 2 0 0,-1 0 2 0,2-2 0 15,1 2 0-15,-2 1-1 0,-1-1 2 0,2-1-1 0,-2 1 1 0,5 1-1 16,-3-2 0-16,0 1 1 0,0-1 1 0,0 2-1 0,-2 0-1 0,2 0 0 16,1 0-1-16,-2 0-1 0,-1 0 0 0,2 0-1 0,-2 0-2 15,2-1 0-15,-3 1 0 0,0 1 3 0,0-1 2 0,-2 0 4 0,3 0 1 16,-3-2 1-16,0 2 1 0,-1 1 2 0,1-1 2 0,0 2 1 0,-1-3 2 15,1 1 2-15,-1 2 3 0,-1-2 2 0,1 1 1 0,2-1-1 16,-2 2 0-16,-1-2-2 0,1 3-1 0,1-2-2 0,-1 1 0 0,0 1-1 16,-1 0-1-16,2-1 0 0,1 3 0 0,-1-1-2 0,0 0 0 15,0 0-2-15,3 2-1 0,-3 0-2 0,2 0 0 0,-2 0-2 0,2 1 1 16,-2 0 0-16,2 0-1 0,1-1-2 0,-1 2-1 0,1 1 1 16,-1-3-1-16,0 3-1 0,1-2 1 0,-3 2-1 0,2-3 0 0,-2 2-1 15,2-1 0-15,-2 1-2 0,2-1 0 0,-2 1 0 0,3 0 0 16,-3-1 0-16,-1 0 0 0,1-1 1 0,-1 2-1 0,-1-1-1 0,1 0 1 15,0 0-1-15,-1-1 0 0,-1 1 0 0,2 1-1 0,-2-1 1 0,2 1 0 16,-1-1 0-16,-1 1-2 0,2-1 0 0,-1 1-1 0,-1-1 0 16,3 2-2-16,-3 0-1 0,2-2 0 0,-1 3 2 0,-1-1 0 0,2-2-2 15,-1 2 1-15,-1-1 0 0,2 2-1 0,-2-2 2 0,2 0-1 16,-1-1 1-16,-1 0 2 0,2 1 2 0,-1-2 0 0,-1 1 4 0,0 0-1 16,0-2 1-16,0 1 2 0,0 0 2 0,0-1 1 0,0-1 1 15,-1 0 0-15,-1 3 1 0,2-5 1 0,-1 3 1 0,-1-4 0 16,2 3-1-16,-2-2 0 0,2 0 1 0,-1 0-1 0,-1-1 0 0,2-1-1 15,-1 2-2-15,-1-1-1 0,2-1 0 0,-3 0 0 0,3 0-2 0,-1 0 1 16,-1 0-1-16,2-1 1 0,-1 1-2 0,-1 1 0 0,2-3 1 16,-2 1-2-16,2 1 0 0,-1 0 0 0,-1-1 1 0,2 0 0 15,-2 2-1-15,2-3 1 0,-1 2-2 0,-1-1 1 0,2 0 0 0,-1 1 0 16,-1-1 1-16,2 1 0 0,0-1 2 0,-2 1-2 0,2-2 0 16,-1 2 1-16,1 0-2 0,-2 0-1 0,2-1 0 0,0-1 1 0,-1 1 1 15,1 1-1-15,-2-2 0 0,2 1 0 0,-3 0 0 0,3 0-1 16,0 0-2-16,0 1 1 0,-1-3-2 0,1 3 2 0,-2-3 2 15,2 0-1-15,0 3 0 0,0-3 0 0,0 0 0 0,0 0-1 0,-1 1-1 16,1-1 0-16,-2 0 0 0,2 1 1 0,-2 1 0 0,2-2 1 16,-1 1 0-16,-1 1 0 0,2 0 0 0,-2-1 1 0,1 1 1 15,-1 0-1-15,-1 1 1 0,1-2 1 0,-1 2 0 0,-3-2 1 0,3 3-1 16,-2-1 1-16,0-1-1 0,-1 0 1 0,0 1-1 0,-2 0 2 16,0 1-1-16,0-1 2 0,-3 2 1 0,0-2 0 0,1 1 1 0,-2 0 0 15,-1 0 0-15,0-1 1 0,-1 3 1 0,-2-4 1 0,2 1-2 16,0 1 1-16,-3-1 0 0,2-1-1 0,-2 2 0 0,-2-1-2 0,3-2-1 15,-1 3 0-15,-1-4-3 0,-2 3 1 0,1-1-3 0,0-2-1 16,-3 2-1-16,0-2-1 0,-1 1 0 0,1 1-1 0,-3-2-2 16,-2 2 0-16,-1-1-1 0,0-1 2 0,-1 0 1 0,-4 2 1 0,1-2 2 15,-3 0 1-15,-1 1 1 0,-1 0 2 0,-3-1 0 0,-2 1 1 16,1 1 1-16,-4-2 1 0,-2 2 1 0,0-1 0 0,-3 1 1 0,-1-1-1 16,-1 1-1-16,-2 1-2 0,2-2 0 0,0 1-3 0,-2 0 0 15,2 0-1-15,0 0 0 0,1 1 2 0,2-3-2 0,2 3 1 16,1 0 3-16,2-2 1 0,1 0 0 0,2 1 4 0,1 1 0 0,1-1 2 15,4-1 1-15,0 1 2 0,2 0 2 0,0 1 0 0,1-3 0 0,1 4-2 16,-1-3 2-16,2 1-1 0,0 0-1 0,-2 1-1 0,2-1-2 16,0 0 0-16,-1 1-2 0,-1 0-2 0,2 0-1 0,-3-1 0 15,-2 3-2-15,2-2 1 0,-2 2 1 0,0-2 1 0,-1 1 0 0,0 1 1 16,-4-2 1-16,2 1 1 0,0 0-2 0,0 1 0 0,-4-1-1 16,2 3 0-16,0-2 1 0,0 0 0 0,0-2 0 0,0 2 0 0,0-1 3 15,0-1 0-15,3 2 1 0,1-2-1 0,-1 1 2 0,2 0-1 16,1 0 3-16,1-1 1 0,2 0 1 0,-1 0 1 0,3-2 0 0,1 0 0 15,0 1 1-15,1 1-1 0,0-3-5 0,1 2 0 0,1-1-2 16,-2-1 0-16,2 2-2 0,0-2-2 0,1 2-1 0,0-2-1 16,1 0-1-16,-3 3 0 0,1-3-3 0,0 0 0 0,-2 2-1 0,3 0-1 15,-3-1 0-15,0 3 0 0,1-4-3 0,-3 3-1 0,2-1 0 16,-1 1 0-16,1 1 0 0,0-1-2 0,2-1 0 0,-1 1-1 16,-2 0 0-16,3 0 1 0,-2 0-3 0,0-1-1 0,2 1-1 0,-1-1 0 15,1 2-1-15,0-1 0 0,0 0-1 0,1 0-3 0,0-1-1 0,0 1 1 16,1 1 0-16,1-1 2 0,-2-1 0 0,3 1 2 0,-1 1 0 15,0-3-1-15,1 3 3 0,-1-1 0 0,0-1 0 0,3 1 3 0,-3 1 2 16,0-1 2-16,2-1 3 0,-3 1 0 0,1 0-2 0,0 0 0 16,-1 0 0-16,2-1 0 0,-3 1 2 0,2-1 0 0,1 2 0 0,-1-1 1 15,-1 0 1-15,1 0-1 0,-1-1 0 0,1 1-1 0,-1 1 0 16,-1-3 1-16,1 1-1 0,0 0-1 0,-1 1-3 0,2-3 0 0,-2 2-1 16,2 0-2-16,-1-2 0 0,1 1 0 0,-1-1-1 0,1 0 0 0,0 0-1 15,0 0 0-15,1 0 2 0,1-1-1 0,-2 1 1 0,4-2 2 16,-1 0 1-16,2-1 2 0,0 3 2 0,-2-2 1 0,4-1-1 0,-2-1-1 15,1 1 1-15,2 1-2 0,0-1 1 0,-2 0 1 0,3 0 0 0,-1-2 0 16,0 1-2-16,1 1 0 0,-1 0 0 0,1-2 0 0,1 2-3 16,-1-1-1-16,-1 1-1 0,1-2-1 0,-1 3 0 0,1-1 0 15,-1-1-2-15,0 1-2 0,1-2 0 0,-3 3 0 0,2 0 1 0,0-1 1 16,-2 0 1-16,2 0 1 0,0-1 4 0,-2 1 1 0,1 0 2 0,2-1 1 16,-2 0 1-16,1 1 2 0,1-1 3 0,0-1 1 0,-2 2 1 15,4-1 0-15,-2 1 0 0,-1-2 1 0,3 3 0 0,0-3 0 0,0 2 1 16,-2-4 0-16,4 5 0 0,-1-3 0 0,1 2 1 0,-1-1-1 0,0 1 1 15,0-2-1-15,3 0 0 0,-1 3-1 0,-1-3 1 0,0 2-1 16,0-1-1-16,1-1 0 0,1 3 1 0,-1-3-1 0,0 2-1 0,1 1-1 16,1-3 0-16,-3 3-2 0,2-1-1 0,1-1-1 0,-2 1-1 15,-1 1-1-15,2 0-1 0,1-1 0 0,-2 1 1 0,0 1-2 0,0-2-1 16,2 2 0-16,-2-2-2 0,0 3 1 0,2-3 1 0,-2 1 1 16,-3 1 0-16,3-3 2 0,2 3 1 0,-2 0 1 0,-1-2 2 0,-1 1-1 15,2 1 0-15,1-1 0 0,-2-1 1 0,1 2 0 0,0-1 3 0,0-1-1 16,-1 2-3-16,1 0 1 0,0-1 1 0,-1-1-2 0,1 1-1 15,0-1 0-15,0 3-1 0,-1-2 0 0,1-1 0 0,-2 1 1 0,1 0-2 16,1 1 0-16,1-3-2 0,-1 4 0 0,-2-3 0 0,2 1 1 16,-1 0-2-16,1 1 1 0,-1-1 0 0,3-1 0 0,-2 3 0 0,-1-2 1 15,2 1 1-15,1 0 0 0,-2 1 0 0,1-3 2 0,0 3 0 16,0-3 1-16,1 3 2 0,1-2 1 0,-1 1 1 0,-2-1 1 0,2 0 0 16,-1 1 1-16,3 0 0 0,-4-2-1 0,3 3 0 0,-1-3 0 0,1 1 0 15,0 2-1-15,-1-3 0 0,-2 2 0 0,2-1-3 0,1-1 1 16,-2 3-3-16,0-2 1 0,2 0-3 0,-3 2 0 0,3-1-1 0,-1-1-1 15,-3 0 0-15,2 1-2 0,1 1 0 0,-2-2-2 0,-1 2 1 0,1 0-3 16,0-2-2-16,0 2-4 0,-3-3-6 0,1 3-11 0,2 0-10 16,-4 0-19-16,2 0-21 0,-1 0-32 0,0 0-38 0,0 3-44 0,-1-3-47 15,-1 2-80-15,0 0-95 0,-1 1-56 0,-1 2-37 0</inkml:trace>
  <inkml:trace contextRef="#ctx0" brushRef="#br0" timeOffset="19217.0599">3581 7471 205 0,'-1'0'239'0,"1"0"-57"0,0 0-40 0,0 0-23 0,0 0-12 16,0 0-7-16,0 0-5 0,0 0-6 0,0 0-6 0,1-1-8 15,-1 1-10-15,0 0-9 0,0 0-11 0,0 0-11 0,2-2-10 0,-2 2-10 16,0 0-13-16,0 0-10 0,0 0-8 0,0 0-5 0,1 0-2 0,1 0-1 16,1 0-1-16,-1 0 4 0,1 2 1 0,1-2 2 0,1 1-1 15,0-1 1-15,0 2 1 0,3-1 2 0,1-1 4 0,-1 1 4 0,5 2 4 16,-1 0 6-16,3-2 2 0,2-1 3 0,2 3 3 0,3-3 1 15,2 1 2-15,4 1 0 0,1-2 1 0,4 2-2 0,3-2 0 0,2 0-3 16,6 0-6-16,1 0-9 0,4 0-9 0,0 0-11 0,5 0-11 16,1 0-11-16,2-2-12 0,0 2-12 0,1-3-13 0,2 1-12 0,-2 1-10 15,0 0-6-15,2-2-9 0,0 0-7 0,-2 2-9 0,1-2-4 0,-1 3-4 16,-1-1-2-16</inkml:trace>
  <inkml:trace contextRef="#ctx0" brushRef="#br0" timeOffset="19646.7664">6193 7429 30 0,'0'0'335'0,"0"0"-92"15,0 0-68-15,0 0-56 0,0 0-36 0,0 0-26 0,1 0-14 16,-1 0-10-16,3 0-8 0,-1 2-5 0,0-1-7 0,1-1-5 16,0 1-4-16,1 1-7 0,3-2 0 0,-1 2-2 0,1-2-1 0,3 1-6 15,0-1-3-15,3 0-6 0,1 0-4 0,0 0-6 0,5 0-13 16,0 0-18-16,2 0-20 0,1 0-21 0,1 0-25 0,2 0-28 0,1 0-61 15</inkml:trace>
  <inkml:trace contextRef="#ctx0" brushRef="#br0" timeOffset="24816.3612">19921 4203 234 0,'1'-5'563'15,"-1"-1"-5"-15,0 2-14 0,-1-1-100 0,1 2-139 0,-2-2-79 16,0-2-48-16,2 2-30 0,-3 1-18 0,2-2-15 0,-1 2-9 0,0-2-11 15,-1 3-11-15,1-3-10 0,-1 1-10 0,2 1-8 0,-4-1-10 0,1-1-9 16,0 2-7-16,1-1-6 0,-2 0-6 0,2 1-5 0,-2 0-4 16,-1 0-4-16,2 0-4 0,-1 1-4 0,-2 0-3 0,1 0-4 0,-2 2-3 15,2-2-2-15,-1 0-6 0,-1 3-1 0,-2 0-3 0,2 0-1 16,0 0-2-16,-2 3-1 0,-1-3-1 0,0 4 0 0,-1-1 1 16,0 3 1-16,1-2 1 0,-1 4 1 0,1-1 1 0,-2 0 3 0,4 1 0 15,-4 2 3-15,2 0 0 0,1 1 2 0,2 0 3 0,-2 0 0 0,3 1 2 16,1 0-1-16,-1 2 1 0,2-2 0 0,2 1-2 0,-1-1 1 15,2 0-3-15,2 0 0 0,0 0-1 0,2-1-1 0,0 0-1 0,3 1-1 16,-1-3-1-16,0-1-3 0,3 0-1 0,-1-1 0 0,5-2 2 16,-3 1-1-16,2-4-2 0,0 0 3 0,2-2 1 0,1-2 3 0,1 0 1 15,0-1 2-15,2-3 4 0,-2-2 4 0,3 1 5 0,-2-3 5 0,0 1 7 16,-2-4 3-16,3 3 4 0,-3-4 3 0,-1 2 7 0,-1 0 3 16,0-2 4-16,-2-1 3 0,0 2 6 0,-1 0 4 0,-2 1 6 15,0-1 3-15,-3 1 4 0,0 2 3 0,1 0 3 0,-3 1 2 0,2 0 0 16,-3 1 1-16,2 4-4 0,-2-2-3 0,0 2-5 0,0 1-8 0,0-1-7 15,0 3-12-15,0 1-12 0,0 0-13 0,0 0-11 0,0 0-11 0,-2 0-8 16,2 3-7-16,-1 2-4 0,-1-1-2 0,1 2-2 0,-3 3 1 16,1 0-1-16,1 3 3 0,-2 1 2 0,-1 2 3 0,1 3 6 0,-1 0 6 15,2 3 5-15,-2 1 6 0,1-2 3 0,0 3 3 0,-1 2 3 16,2-1 1-16,2 2 1 0,-3-1 1 0,3-1 2 0,-1 2 2 16,1-1 2-16,1-1 2 0,-2 0 2 0,2-2 1 0,0 2-3 0,2-5 0 15,-2 0-1-15,1 1-1 0,2-5-1 0,-1 1 1 0,1-2 2 16,0-3 1-16,3 1 2 0,-1-4 0 0,2 1-3 0,-1-4-8 0,5-2-11 15,0-1-23-15,0-2-30 0,6-2-41 0,1-4-46 0,2-1-91 16,6-5-110-16,0-1-98 0,3-3-90 0,1-3-52 0,2-3-29 0,-1-3-13 16</inkml:trace>
  <inkml:trace contextRef="#ctx0" brushRef="#br0" timeOffset="29349.7724">20296 4296 246 0,'-1'0'296'16,"1"0"-60"-16,0 0-41 0,0 0-33 0,0 0-22 0,-3 0-16 16,3 0-9-16,0 0-8 0,0 0-4 0,0 0-2 0,0 0-4 0,-1 0-2 15,1 0-5-15,0 0-4 0,0 0-1 0,-2 0-4 0,2 0-1 16,0 0-3-16,0 0 1 0,-2 0-2 0,2 0 0 0,0 0-1 0,-3 0-1 15,3 0-1-15,0 0-3 0,-1 0-3 0,-1 0-4 0,2 0-5 0,-2 0-3 16,1 0-2-16,1 0-3 0,-2 0-3 0,2 0-2 0,-2 0-1 16,2 0-2-16,0-3-1 0,0 3-3 0,-1 0-2 0,1 0-1 0,0 0-2 15,0 0-2-15,0 0 0 0,0 0-2 0,0 0-2 0,0 0-4 0,0 0-1 16,0 0-4-16,0 0-2 0,0 0-3 0,0 0-2 0,0 0-2 16,0 0-2-16,0 0-2 0,0 0-2 0,0 0-2 0,0 0-1 0,0 0-2 15,0 0 0-15,0 0-2 0,0 0 0 0,0 0-2 0,0 0-1 16,0 0 1-16,0 0-3 0,0 0-2 0,1 0-1 0,1 0-1 15,0 0-2-15,-1 0 0 0,3 0 0 0,-1 0 0 0,2 0 0 0,0 0 3 0,2 0 0 16,-1 0 0-16,2 0 3 0,3 0-1 0,2 0-1 0,-2 0-1 16,5 0-2-16,1 0-1 0,-1 0-1 0,3 0-2 0,0-2-3 15,1 1-2-15,4 1-7 0,-3-2-3 0,3 0-7 0,-1 2-4 0,4-1-4 16,-2 0-4-16,4 1-2 0,1-2-2 0,-4 1-4 0,3 1-3 0,1-2-2 16,-1 1-3-16,-1 1-6 0,2-3 0 0,-3 3 0 0,2-2-1 15,-4 1-1-15,2-1 1 0,-4-1 1 0,0 3 0 0,0-3 4 0,-2 3 2 16,-4-1 5-16,0 0 5 0,1-1 4 0,-4 0 6 0,-3 1 8 15,2 1 6-15,-4-2 5 0,-1 2 5 0,1 0 5 0,-4-2 4 0,-1 2 5 16,-1-3 4-16,-2 3 2 0,1 0 1 0,-2 0 1 0,0-2-5 0,-2 0-6 16,-1 1-5-16,2 1-3 0,-4-3-4 0,0 2-1 0,-3-2-1 15,0 0-1-15,2 2 0 0,-2 1 0 0,-1-3-1 0,-1 3 0 0,0-3 0 16,1 1 4-16,0 1 4 0,1 0 11 0,-3 1 7 0,1-3 4 16,1 0 2-16,1 3 4 0,-2-3 3 0,2 1 6 0,-1 0 2 0,0 0 2 15,1 2 4-15,0-3 4 0,1 1 3 0,-2 1 7 0,3-2 2 16,-1 3 3-16,1-2 4 0,-2 1 6 0,3-1 3 0,1 2 4 0,-3-2-1 15,2 1 0-15,2 1-2 0,-3-1 2 0,3-1-2 0,-2 2 1 0,4-1-3 16,-3 1-4-16,1-2-2 0,0 1-5 0,0 1-4 0,1 0-3 16,0 0-3-16,-2 0-1 0,3 0-2 0,-3 0 0 0,4 0-2 0,-1 0 0 15,1 0-1-15,0 0-1 0,0 0 0 0,0 0 0 0,0 0 1 16,0 0 0-16,0 0 2 0,0 0 0 0,0 0 0 0,0 0 1 0,0 0-1 16,0 0-1-16,0 0 1 0,0 0-2 0,0 0 0 0,0 0-1 0,0 0-2 15,0 0-1-15,1 0 0 0,-1 1 1 0,2 1-3 0,0-2 0 16,-1 1-3-16,3-1-2 0,0 0-2 0,-3 0-1 0,1 0-3 0,-1 2-2 15,3-2-2-15,-3 1-3 0,1-1-1 0,0 0-3 0,1 1-1 0,0 1-3 16,0-2 1-16,3 2-2 0,-1-1 2 0,0-1 0 0,1 2-2 16,2-1 2-16,1 1-1 0,-1 1 1 0,2-2 0 0,2 1-1 0,0 0 0 15,0 0-4-15,1 1-5 0,0-1-2 0,1 1-4 0,-2 1-4 16,2-1-3-16,-1 0-3 0,1 0-3 0,1-2 0 0,-1 2-3 0,-2 1-1 16,1-1 0-16,0 0 1 0,-2-1 1 0,1 3 3 0,0-3 2 15,-4 1 3-15,0 0 1 0,1-2 2 0,-3 2 1 0,1 0-2 0,-1 0 1 16,2-1-1-16,-5 1 0 0,0-2 1 0,0 1-1 0,-1 1-1 0,-1-2 2 15,-1 0 0-15,0 3 4 0,0-3 6 0,0 1 4 0,-3 1 4 16,2 1 9-16,-4-1 5 0,2 2 5 0,-5 0 4 0,2-1 5 0,-2 2 3 16,0 1 3-16,-2-2 3 0,-1 2 2 0,1 1 1 0,-2-1-7 15,1 1-9-15,1 1-22 0,-2-2-27 0,2 0-40 0,1 3-46 16,0-1-83-16,0-2-103 0,1 2-88 0,1 0-84 0,2-1-44 0,0 1-26 16</inkml:trace>
  <inkml:trace contextRef="#ctx0" brushRef="#br0" timeOffset="33965.497">21566 4150 497 0,'0'-4'548'0,"0"1"-17"0,0 1-85 0,0-1-116 0,0 2-71 0,0-2-49 15,0 1-30-15,0 1-22 0,0 1-19 0,0 0-14 0,0 0-15 0,0 0-13 16,0 0-17-16,0 0-18 0,0 0-15 0,0 0-16 0,0 0-14 16,0 0-12-16,0 0-13 0,0 0-11 0,0 0-8 0,0 0-7 0,0 1-3 15,0 1-4-15,0 1 1 0,0 1-1 0,0 1 2 0,0-1 2 16,0 2 3-16,0 1 3 0,0 0 1 0,0 3 6 0,0-2 3 0,-1 2 6 16,1 1 3-16,-2 1 5 0,0 0 2 0,2 0 2 0,-1 0-3 0,-1 1-1 15,1 1-5-15,-1 1-7 0,0-3-6 0,-1 2-6 0,1-1-9 16,2-1-7-16,-3-1-9 0,3 2-10 0,-1-3-9 0,1-1-9 15,-2 1-11-15,0-3-7 0,2-1-7 0,-1 0-6 0,1-2 4 0,0 1 6 16,0-2 5-16,0-2 2 0,0-1-1 0,0 0-5 0,0-1-5 16,0-2-7-16,0-2-3 0,0-1 0 0,1 0-1 0,-1-1-2 0,2-4 1 15,0 1-1-15,-2-2-6 0,1-3-12 0,-1 1-1 0,0-1 0 16,0-2 14-16,2 3 18 0,-2-4 28 0</inkml:trace>
  <inkml:trace contextRef="#ctx0" brushRef="#br0" timeOffset="34118.1574">21550 4215 38 0,'0'-17'71'0,"2"1"22"0,-1 2 23 0,-1 0 23 0,2 3 25 15,0-1 14-15,-2 1 13 0,1 2 3 0,-1 3 1 0,2-3-8 16,-1 5-14-16,-1-3-20 0,2 5-23 0,0-2-19 0,-2 3-23 0,1-2-16 15,-1 3-13-15,3 0-14 0,-2 1-14 0,3 1-9 0,-3 1-9 0,4 1-7 16,0 2-8-16,0-2-3 0,1 4-2 0,2-3 3 0,-2 3 2 16,1 1 4-16,1 0 2 0,2 3 3 0,-2-2 1 0,2 1-3 15,1 2-7-15,0-4-7 0,-1 3-9 0,0 0-11 0,2 0-12 0,2-2-12 0,-5 3-14 16,3-1-14-16,0-2-15 0,-1-1-19 0,0 2-21 0,2-2-20 16,-2-2-18-16,1 0-22 0,0 1-21 0,-1-1-15 0,1-3-12 0,-1 2-28 15,1-3-37-15</inkml:trace>
  <inkml:trace contextRef="#ctx0" brushRef="#br0" timeOffset="34348.7439">21895 4107 408 0,'-5'-7'474'0,"0"-1"-30"0,4 0-66 16,-3 2-84-16,1 2-54 0,2 1-39 0,-1-2-30 0,0 2-25 0,2 2-18 16,-2-2-15-16,2 3-19 0,0 0-20 0,0 0-16 0,0 0-16 15,0 0-13-15,0 0-16 0,0 1-11 0,0 2-10 0,0 2-5 16,0-2-3-16,2 4-2 0,-2 0 0 0,2 1 1 0,-2 2 3 0,2 0 2 15,-2 0 6-15,0 1 2 0,0 1 5 0,0 1 2 0,0 1-1 0,0 1 1 16,0-2 0-16,0 2-1 0,0 0 1 0,0-1 2 0,0 1 1 16,0-2 1-16,0 2-3 0,0 0-8 0,-2-1-9 0,0-1-15 15,2 0-16-15,-2 1-24 0,2 0-26 0,-2-4-32 0,0 2-36 0,2 0-53 16,-1-4-63-16,-1 2-81 0,2-2-91 0,0-1-54 0,0-2-37 0</inkml:trace>
  <inkml:trace contextRef="#ctx0" brushRef="#br0" timeOffset="34815.3199">22087 4083 315 0,'0'-4'581'0,"0"1"0"0,0 2-8 0,0 0-105 0,0-2-153 0,0 3-96 16,0 0-67-16,0 0-42 0,0 0-27 0,0 0-20 0,0 0-15 0,0 0-15 15,0 0-16-15,2 0-11 0,-2 3-12 0,0-2-5 0,0 2-5 0,0 0-1 16,0 1 2-16,0 2 2 0,0-1 2 0,0 2 2 0,0-2 3 16,0 3 5-16,0 1 5 0,-2 0 4 0,2 0 4 0,0 1 0 0,-1 0 0 15,-2 2 1-15,3 1-3 0,0-1-1 0,0-1-2 0,0 3-2 16,0-1 0-16,0 2 0 0,0-4 1 0,0 3 2 0,0 1 1 0,0-2 1 16,3 1 2-16,-2-2 3 0,1 1 1 0,0 1 1 0,-1-2-1 15,2 0 0-15,1 0-1 0,-1-2-4 0,2-1-2 0,-2 0-6 0,3 0-5 16,-1-1-6-16,-2-2-4 0,2 1-7 0,-1-2-8 0,1-2-6 15,3-1-4-15,-2 2-6 0,2-4-7 0,0-1-3 0,1-2 0 0,1 1 1 16,-2-3 2-16,4-1 1 0,-2-1 5 0,1 0 8 0,0-3 9 16,-1 0 9-16,-1-1 10 0,0-2 13 0,0 0 12 0,-1 0 13 15,-2-2 12-15,2 2 12 0,-4-4 11 0,1 2 10 0,-2 0 9 0,1-1 7 16,-3 1 7-16,-1 0 2 0,0 1 1 0,0-1 0 0,0 0-1 16,0 2-4-16,-1 0-7 0,1 1-7 0,-4-1-5 0,3 3-9 0,-1-2-9 15,1 2-9-15,-3 2-8 0,3 1-9 0,-1 0-11 0,2 2-14 0,-1-1-19 16,1 2-21-16,0-1-20 0,0 3-25 0,0-1-28 0,0 3-24 15,0 0-24-15,0 0-29 0,0 0-33 0,1 0-34 0,1 3-33 0,-1-2-56 16,3 2-65-16,-1 0-65 0,0 1-65 0,0 2-33 0,2-2-16 16</inkml:trace>
  <inkml:trace contextRef="#ctx0" brushRef="#br0" timeOffset="35133.148">22564 4030 442 0,'0'-5'614'0,"1"0"6"16,-1 2-54-16,2-1-85 0,-1 1-106 0,-1 2-120 0,0 1-73 0,0-1-50 15,0 1-35-15,0 0-29 0,0 0-21 0,0 0-20 0,3 1-17 16,-1 0-17-16,-2 2-10 0,1 1-7 0,-1 0-5 0,2 0-2 0,-1 3-2 16,-1 0 0-16,2 1 4 0,0 1 3 0,-2 0 5 0,1 1 5 15,-1 0 4-15,0 3 3 0,0-1 1 0,0 0 1 0,0 0-1 0,0 3 0 16,0-4 1-16,-1 4-1 0,1-1 0 0,-2 0 1 0,0 1-1 0,2 0 0 15,-1-2 2-15,-1 3 1 0,2-3 2 0,-1 2 0 0,1-2 2 16,-2 1 1-16,2-1 3 0,0-1 0 0,0 2 1 0,0-2 1 0,0-2 1 16,0 0 0-16,2 2 2 0,-2-4 0 0,1 1 0 0,-1-1-1 15,2-2-2-15,-1-1 0 0,3 2-4 0,-3-4-4 0,1 1-8 16,1-1-5-16,0-2-14 0,1 1-12 0,-1 0-19 0,4-2-21 0,-2-2-26 16,2 0-30-16,-1 1-40 0,3-3-47 0,1-2-70 0,-1 1-78 0,1-2-73 15,1-1-72-15,0 1-32 0</inkml:trace>
  <inkml:trace contextRef="#ctx0" brushRef="#br0" timeOffset="35549.1758">22859 4048 264 0,'0'-1'560'0,"0"-1"-22"0,0-1-40 0,0 2-88 0,0-1-115 0,0 2-70 15,0 0-48-15,0 0-27 0,0 0-18 0,0 0-12 0,0 0-9 0,0 0-8 16,0 0-12-16,0 0-10 0,0 0-10 0,0 0-8 0,0 0-7 16,0 0-5-16,0 0-5 0,0 0-4 0,0 0-2 0,0 0-3 0,0 0-4 15,0 0-5-15,0 0-6 0,0 0-4 0,0 0-5 0,0 2-6 16,0-1-4-16,0 2-6 0,0-1-1 0,0-1-3 0,0 2-1 0,0 2-2 16,0-2-1-16,0 3-1 0,0-3-1 0,2 4 1 0,-2-1 1 15,1 1 0-15,-1 1 2 0,2 1 3 0,-1 0 1 0,-1 0 2 0,2 2-1 16,0 1 1-16,-1-2 0 0,-1 2 0 0,0 0 0 0,2-1 1 15,0 1 0-15,-2 1-1 0,2-1 1 0,0 2 0 0,-2-1 0 0,1-2 0 16,-1 1 4-16,2 1-1 0,0-1 2 0,-2 2 0 0,1-3 2 0,-1 0-1 16,2 0 2-16,-1 0 2 0,3-1 1 0,-3 0 1 0,1-3 0 15,-1 1 3-15,3 1 1 0,-1-4 2 0,1 1 2 0,-1-2 2 16,1 1 2-16,0-2 1 0,1 0 2 0,2 0-1 0,0-2-4 0,1 0-6 16,0-1-3-16,5-1-8 0,-2 0-9 0,2-1-6 0,-1-1-7 15,3 0-9-15,-2-1-9 0,2-1-13 0,0 1-14 0,0-2-16 0,0-1-16 16,-2 2-16-16,0-2-19 0,0 3-24 0,-4-2-29 0,2-1-54 15,-3 2-63-15,-2-1-91 0,-1 2-103 0,0-1-57 0,-2 2-34 0,-3 0-10 16</inkml:trace>
  <inkml:trace contextRef="#ctx0" brushRef="#br0" timeOffset="36001.7948">22577 4359 163 0,'0'0'490'0,"-3"0"-63"0,3 0-94 16,-1 1-80-16,1 0-73 0,0-1-48 0,-2 0-35 0,2 0-20 16,0 0-14-16,0 4-8 0,0-3-3 0,2 1-3 0,-2-2-2 0,1 3-1 15,1 0-2-15,-1-2 1 0,3 0-1 0,-3 1 2 0,2-2 2 16,2 1 0-16,-1 1 1 0,0-2-2 0,5 2-7 0,-4-1-16 16,3-1-23-16,0 0-35 0,1-1-39 0,3-1-71 0,-3 0-86 0,4 1-105 15,0-2-116-15,1-1-60 0,-2 1-31 0,1 0-18 0</inkml:trace>
  <inkml:trace contextRef="#ctx0" brushRef="#br0" timeOffset="39432.2854">24545 3384 534 0,'0'-8'620'0,"0"2"12"0,0-1 12 0,0 1-95 15,0 1-149-15,0 3-104 0,0-1-83 0,0-1-53 0,0 3-35 16,0 1-22-16,0 0-16 0,0 0-13 0,0 0-16 0,0 0-13 16,2 1-12-16,-1 3-13 0,-1 1-12 0,2 3-7 0,0 2-7 0,-2 4-2 15,0 3-1-15,0 4 2 0,0 2 3 0,0 5 6 0,-4 4 6 0,1 2 6 16,-1 4 7-16,-1 3 2 0,-1 2 0 0,-1 2-1 0,-1 2-3 16,-4 2-5-16,1-1-5 0,-2 2-2 0,0 3-1 0,1-3-2 15,-2 0 1-15,1 2-5 0,-4-1-6 0,4-1-7 0,-3-1-11 0,2-1-11 16,0-1-13-16,2-1-17 0,-1-1-21 0,3-1-24 0,0-4-29 15,1 0-36-15,3-4-42 0,-1 0-66 0,2-5-78 0,2-1-93 0,3-5-100 16,0-2-48-16,3-3-22 0,1-3-5 0</inkml:trace>
  <inkml:trace contextRef="#ctx0" brushRef="#br0" timeOffset="39691.5024">24974 3931 240 0,'1'-5'626'0,"1"3"7"0,-1-1 2 0,-1 0-4 0,2 0-118 0,0 1-178 16,-2 2-110-16,0 0-78 0,0 0-48 0,0 0-33 0,0 0-19 16,0 0-11-16,0 2-10 0,0 1-10 0,0 0-12 0,0 0-11 0,0 1-7 15,0 2-8-15,0 2-1 0,-2 0-2 0,0-1 2 0,2 3 5 16,-1 1 5-16,-1 1 4 0,1-2 3 0,-1 3 4 0,0 2-4 0,-2-4-3 15,3 3-9-15,-1 1-10 0,0-2-13 0,1 1-16 0,-2-2-17 0,-1 1-21 16,3 1-28-16,-3-2-27 0,1 1-40 0,0-2-44 0,0 1-62 16,-1-2-67-16,0-1-71 0,3 1-71 0,-3-3-41 0,1 0-24 0</inkml:trace>
  <inkml:trace contextRef="#ctx0" brushRef="#br0" timeOffset="40015.3717">24978 3730 182 0,'-4'-12'644'0,"0"3"9"16,-1 0 5-16,1 2-41 0,3-1-68 0,-2 2-125 0,-1 2-154 15,3-1-90-15,1 2-61 0,-2 0-37 0,2 2-26 0,0 1-17 0,0 0-16 16,0 0-14-16,0 1-13 0,0 2-11 0,0 2-10 0,2-1-8 16,-2 2-10-16,1 1-4 0,-1 0-4 0,4 3-2 0,-1 0 0 0,-2-1 3 15,1 1 1-15,1-2 4 0,1 2 2 0,0-1 2 0,-3-3-1 16,2 2 3-16,1 0 4 0,-1-4 6 0,0 1 10 0,0-2 7 0,1-1 9 15,-3 0 9-15,5-2 5 0,-3-2 6 0,1 0 3 0,-1-1 4 0,-2-2 4 16,3 0 2-16,-1-3 3 0,0 1 2 0,0-2-1 0,0-3 1 16,-2 1-2-16,1 0-2 0,0-4 0 0,-2 1-2 0,-2 0-2 0,0-1-1 15,-2 3-2-15,3-5-4 0,-3 4-3 0,0 1-6 0,0-1-4 16,0 2-6-16,-1 2-7 0,-3-1-4 0,3 3-5 0,-1 0-7 0,-1 1-10 16,3 2-10-16,-4 4-13 0,2 0-16 0,-2 0-17 0,0 4-20 15,-1 2-23-15,0 1-26 0,0 5-31 0,-2-1-38 0,5 3-41 0,-2 0-79 16,1 5-100-16,1 0-61 0,0 1-42 0,3 1-17 0</inkml:trace>
  <inkml:trace contextRef="#ctx0" brushRef="#br0" timeOffset="40632.6438">25182 3906 447 0,'2'-6'707'0,"-1"-1"20"0,-1 3 9 16,2 0 8-16,0-1-121 0,-2 0-183 0,1 1-118 0,-1 3-85 15,2-2-54-15,0 2-38 0,-2-2-29 0,1 3-24 0,-1 0-28 0,0 0-27 16,2 0-26-16,-2 3-23 0,1-2-17 0,1 2-12 0,0 2-5 16,-1-2-3-16,2 1-1 0,-1 3 4 0,0 1 3 0,0-1 5 0,-2 2 5 15,2 2 6-15,-1-1 6 0,-1 1 4 0,2 1 4 0,-2-2 1 0,0 2 1 16,0 0 0-16,0 0-2 0,0-2 0 0,-2 2-2 0,2-2 1 16,-1 0-1-16,-1-2 0 0,2 1 1 0,0-3 1 0,0 1 2 0,0-1 2 15,0-2 1-15,0 2 3 0,0-4 1 0,0 0 4 0,0-1 0 16,2-1-1-16,-1 0-6 0,3 0-5 0,-3-1-5 0,6-3-5 0,-2-2-5 15,-1 0-4-15,5-2-1 0,0 0-2 0,-1-2-2 0,4-1-1 0,-1 1-3 16,0-2 1-16,3-2 1 0,-1 1 2 0,1-2 8 0,-1 0 9 16,1 2 11-16,-3-2 12 0,1 4 11 0,-2-1 10 0,2 1 7 0,-4 2 6 15,1 0 4-15,-3 1 1 0,-1 3-3 0,0 1-1 0,0-2-6 16,-2 5-3-16,1-2-8 0,-2 2-6 0,-1 1-6 0,1 0-7 0,0 1-6 16,-2 2-8-16,1 1-6 0,1 1-6 0,-2 2-1 0,1-2-2 0,-1 3 2 15,2 1 2-15,0 3 5 0,-2 0 5 0,1-2 7 0,-1 4 5 16,3-2 2-16,-1-1 1 0,0 2 1 0,-1-1-2 0,2-1-1 15,-1 2-1-15,1-2-2 0,0-3-3 0,2 1-1 0,-4-1-2 0,3-1-1 16,-1 1 0-16,0-5 0 0,0 1 0 0,1 0 0 0,1 0 0 0,-1-3 1 16,0-1 0-16,1-1 1 0,2-3 3 0,-2 0 4 0,2 0 4 0,-1-2 3 15,2-3 3-15,1 1 4 0,1-2 0 0,-2-3 3 0,0 1 1 16,1-1 2-16,-2 0 3 0,-1-2 3 0,2 0 4 0,0 0 4 0,-2-2 5 16,-1 4 4-16,-2-2 2 0,2 1 2 0,-2 2 3 0,1 0-1 15,-3 2 1-15,3 1-4 0,-2 1-3 0,0 1-6 0,-2 2-7 0,1 1-8 16,-1 1-11-16,0 0-11 0,0 0-13 0,0 3-7 0,0 0-8 15,0 0-6-15,0 3-4 0,0 1-4 0,0 0-1 0,-1 3-1 0,1 2 2 16,-2 0 4-16,0 1 3 0,0 0 6 0,0 5 6 0,2-4 6 0,-1 3 7 16,1 1 3-16,-2-2 3 0,0 2-3 0,2 0-2 0,-1-1-8 15,1 1-9-15,0-1-12 0,0 0-14 0,0 0-14 0,1-3-15 0,-1 2-18 16,2-1-18-16,0-2-19 0,-1 0-20 0,1-2-24 0,2 1-25 16,-2-4-24-16,1 1-20 0,0-2-39 0,0-1-45 0,2-1-66 15,2-2-72-15,-2 0-45 0,2-2-30 0,-1-3-6 0</inkml:trace>
  <inkml:trace contextRef="#ctx0" brushRef="#br0" timeOffset="40915.697">25748 3522 474 0,'-8'-12'619'16,"2"0"8"-16,0 2 4 0,0 0-92 0,2 3-144 0,0 0-109 0,0 2-91 16,1 2-61-16,2 0-44 0,1 0-26 0,-2 3-16 0,2 0-15 15,0 0-13-15,0 1-13 0,0 4-13 0,0-1-7 0,0 2-6 0,0-1-4 16,0 5 1-16,0-3-2 0,2 5 1 0,-2-4 0 0,1 2 3 15,1 0 0-15,-1 0-1 0,3-2 0 0,-1 2-3 0,0 0 1 0,-1-3-1 16,1 0 3-16,0-2 4 0,0-1 4 0,-2 0 8 0,3 0 4 16,-3-3 5-16,2-1 3 0,1-1 3 0,-1-1 2 0,2-1 4 0,-2-1 2 15,3-4 2-15,-1 1 2 0,-2-3-2 0,2 2-1 0,-2-4-4 0,0 0-5 16,-1-1-4-16,-1 0-4 0,1 0-3 0,1-1 0 0,-3 0-2 16,0 3-2-16,-3-3-3 0,1 5-7 0,2-3-8 0,-1 3-15 0,1 0-16 15,-2 2-20-15,1 1-23 0,1 3-23 0,-2 0-24 0,0 1-26 16,2 2-28-16,0 0-37 0,-1 3-42 0,1 2-78 0,-2-1-97 0,0 1-58 15,2 5-38-15,0-3-11 0</inkml:trace>
  <inkml:trace contextRef="#ctx0" brushRef="#br0" timeOffset="41149.1103">26041 3462 657 0,'1'-6'676'0,"-1"0"9"0,2 1 7 0,0 1-96 0,-2 1-145 15,0 0-116-15,0 0-102 0,1 3-66 0,-1 0-50 0,0 0-32 0,2 1-23 16,-1 2-20-16,1 2-19 0,0 1-16 0,-1 3-16 0,2 3-10 16,-1 1-6-16,1 2 0 0,-2 3 4 0,2 3 5 0,1 3 6 0,-4 0 8 15,1 5 6-15,-1 0 5 0,0 0 2 0,-1 1-4 0,1 2-2 0,-4 0-8 16,1 0-10-16,-1-2-9 0,-1 0-12 0,2 0-12 0,-2-1-14 16,0-2-12-16,0-2-13 0,1 1-17 0,-4-2-15 0,3-3-19 0,0-2-21 15,1-1-19-15,-3-1-17 0,4-2-19 0,-1-4-19 0,-1 2-29 16,2-4-33-16,-1-3-47 0,3 1-54 0,-1-4-43 0,1 0-34 0,1-3-19 15</inkml:trace>
  <inkml:trace contextRef="#ctx0" brushRef="#br0" timeOffset="41431.5765">25919 3846 96 0,'-3'-6'563'0,"1"1"3"0,1 1-4 16,-1 1-77-16,-1 0-115 0,3 0-85 0,0 1-71 0,0 2-46 15,0-2-33-15,0 1-23 0,5 1-19 0,-4-1-16 0,2-1-18 0,1 2-15 16,2-1-14-16,2 1-10 0,1-2-9 0,1 1-6 0,1 1-5 15,5-3-3-15,-3 1-5 0,4 2-1 0,-1-3 0 0,1 1 0 0,2-2-1 16,-2 3 1-16,2-2 0 0,-1-1 2 0,1 1 4 0,-2 1 4 16,0-1 5-16,1-1 5 0,-1 2 5 0,-1-1 5 0,-2 3 6 0,0-3 3 15,-1 3 4-15,-1 0 0 0,-2 0 1 0,0 0 1 0,-2 3 0 0,-1-3-1 16,0 4-3-16,-1 1-2 0,-1 0-3 0,0 2-4 0,1 1-3 16,-1 0-2-16,-2 1-1 0,0 2-1 0,0 1 0 0,-1 1 1 0,-1 1 1 15,1-1-4-15,0 2-6 0,-2 2-9 0,0-1-11 0,0 1-14 16,-2-2-16-16,0 0-21 0,1 1-25 0,-1-1-27 0,1 0-31 0,-3 0-35 15,1-1-38-15,0-2-59 0,0 0-68 0,1-2-83 0,-2 1-90 0,2-3-49 16,1-3-29-16,-1 0-7 0</inkml:trace>
  <inkml:trace contextRef="#ctx0" brushRef="#br0" timeOffset="41554.86">26387 3567 50 0,'-2'-11'583'0,"2"1"-3"0,-1 1-13 0,1 0-19 15,0 3-133-15,0 1-188 0,0 2-122 0,0 2-84 0,0 1-69 16,1 1-57-16,3 2-80 0,-3 0-89 0,4 3-97 0,-1 2-99 0,0 1-55 16,0 1-32-16</inkml:trace>
  <inkml:trace contextRef="#ctx0" brushRef="#br0" timeOffset="42215.236">26714 3807 247 0,'-3'-11'624'0,"0"0"12"16,-1 2-16-16,1 1-28 0,2-1-118 0,-4 0-159 0,2 1-95 0,2 4-64 16,-1-2-38-16,-1 1-27 0,1 1-19 0,1 1-15 0,1 1-18 15,-4 1-18-15,3 1-15 0,-1 3-15 0,-1-2-9 0,0 3-6 0,-3 1-1 16,1 3-4-16,0-1 2 0,-1 1 0 0,-2 3 4 0,0 0 3 15,2 2 3-15,-2 1 1 0,1-2 2 0,0 3 3 0,-1-1 1 0,1 2 1 16,1 0 1-16,1-3 0 0,-1 2-1 0,1 0 1 0,4-2 1 0,-3 1 0 16,1-1-1-16,3-1 0 0,0 0 1 0,0-1 3 0,0-1 0 0,2-3 3 15,-1 3 4-15,3-5 1 0,-1 0 4 0,2 0 2 0,-1-2 2 16,1-2 4-16,1-1 2 0,1-1 1 0,1-1 4 0,1-1 3 0,-3 0 3 16,2-4 5-16,0 1 3 0,3-2 1 0,-3-1 4 0,0-1 3 15,1-1 3-15,-2-1 6 0,1 2 6 0,-2-2 7 0,-1 1 10 0,-1-2 8 16,1 4 7-16,-2-2 7 0,1 2 2 0,-3 2-5 0,1 0-3 15,-1 0-8-15,-1 3-8 0,2 0-12 0,0 1-13 0,-2 1-13 0,0 0-14 16,0 2-15-16,0 0-14 0,0 0-11 0,0 2-11 0,0 0-9 16,0 1-4-16,0 4-3 0,0-2-1 0,0 2 3 0,0 0 3 0,0 1 4 15,1 2 6-15,-1 1 6 0,2-1 0 0,-1 0 2 0,4 2-3 16,-4-2-5-16,4 0-6 0,-2 1-4 0,1-1-6 0,0-1-3 0,1 0-5 16,0 0-4-16,1-2-4 0,0 0-3 0,-1-1-5 0,3-2-3 0,1 1-2 15,-1-2-2-15,0-2 2 0,5-1 3 0,-4-1 2 0,3-1 4 16,2-3 5-16,-1 0 3 0,0-1 5 0,2-3 5 0,2-1 6 0,-2-3 4 15,2 0 5-15,-3-2 5 0,3-2 6 0,-2-3 5 0,2 1 5 16,-3-4 4-16,0 0 5 0,1-4 6 0,-1 1 6 0,-1-3 4 0,-2 1 8 16,0-2 6-16,-2 0 9 0,-1 0 8 0,0 1 13 0,-3-2 12 0,0 3 10 15,-2 1 10-15,-2 0 10 0,1 4 12 0,-2-1 6 0,-2 3 4 0,1 2 1 16,-1 3 1-16,-3 0-5 0,4 3-6 0,-3 1-10 0,0 3-12 16,1 1-14-16,0 1-17 0,0 2-15 0,-1 2-13 0,3 3-13 0,-4 0-11 15,2 3-10-15,-5 2-9 0,2 2-5 0,-1 2-7 0,-1 4-1 16,2 3-3-16,-3 2 2 0,1 2 0 0,-2 5 5 0,1 0 5 0,2 4 1 15,1 2 4-15,1 2 1 0,0 2 0 0,4-1-1 0,1 2 0 16,0 0-3-16,1 1-6 0,4-1-12 0,2-1-16 0,-1 0-22 0,5-2-23 16,0-2-31-16,2-1-37 0,4-1-52 0,3-4-62 0,1-1-119 15,5-3-145-15,0-1-83 0,3-3-52 0,1-4-22 0,1-3-10 0,3-2 5 16</inkml:trace>
  <inkml:trace contextRef="#ctx0" brushRef="#br0" timeOffset="52815.1877">22981 5666 423 0,'0'-5'498'0,"0"3"-84"0,0-1-129 0,0 0-86 0,0 3-63 0,0 0-36 16,0 0-22-16,0 0-15 0,0 0-13 0,0 0-13 0,0 0-14 16,0 0-13-16,0 0-13 0,1 1-11 0,-1 1-7 0,2 1-5 15,-1 1-1-15,-1 1 0 0,2 2 2 0,0-2 5 0,-2 5 6 0,1-2 6 16,-1 4 10-16,2 2 5 0,0 0 10 0,-2 5 6 0,0-1 4 16,0 3 2-16,0-1 4 0,0 5-2 0,-2 2 0 0,0 0-1 0,2 1-1 15,-1 2-1-15,-3 0-1 0,3 2-1 0,-1-1-1 0,1 1-1 16,-3-1-1-16,1 1 0 0,2 1-1 0,-1-4-3 0,0 2-4 15,-1-4-8-15,2 2-13 0,-2-1-11 0,1-3-13 0,2-1-17 16,0-1-19-16,0-2-27 0,0 0-33 0,0-3-28 0,0-2-25 0,2-1-34 16,1-3-38-16,-3-2-67 0,1 0-85 0,2-3-44 0</inkml:trace>
  <inkml:trace contextRef="#ctx0" brushRef="#br0" timeOffset="53366.3878">23112 5593 399 0,'2'-7'566'0,"-2"-1"8"0,1 4-97 0,-1-2-149 16,3-1-91-16,-2 3-61 0,3 1-40 0,1-1-28 0,-1 1-18 16,6-1-13-16,1 3-13 0,2-1-14 0,5 2-13 0,2-2-11 0,7 2-11 15,1 0-8-15,5 0-10 0,5 2-7 0,3-1-7 0,4 0-6 16,2 2-8-16,3 0-7 0,1 2-6 0,3-1-5 0,2-1-6 0,1 2-6 15,0-2-7-15,2 3-5 0,1-4-7 0,-3 3-5 0,1-2-4 16,3 1-4-16,-1-1 2 0,0-3 3 0,-2 4 6 0,1-4 6 0,-1 0 7 16,0 0 3-16,-2 0 8 0,-3-4 5 0,-2 4 10 0,1-3 12 15,-6-1 12-15,-2 1 14 0,-2-2 16 0,-3 3 17 0,-4-4 15 0,-4 1 16 16,-2 1 13-16,-3-1 11 0,-5 2 10 0,0-1 9 0,-4-1 3 16,-3 3 3-16,-1 0-3 0,-2-1-7 0,-1 0-12 0,-4 3-11 0,2-2-15 15,-4 2-13-15,0 2-14 0,-1-2-12 0,0 3-11 0,-1 2-11 16,-1-2-6-16,2 5-6 0,-3 0-1 0,2 4-3 0,0 0 2 15,-2 1 5-15,0 4 5 0,0 2 7 0,0 0 6 0,0 5 4 16,0-1 4-16,0 3 2 0,0 3 1 0,-2-1 0 0,2 2 0 0,-2 1 0 16,2 3 0-16,0 0 1 0,0 0-1 0,0 0-1 0,0 1-1 15,0 0-2-15,0-1 0 0,0 0-3 0,-1 1-2 0,-1-2-1 0,2-2-2 16,-1 0-1-16,1-2-3 0,-2 0-3 0,0 0-2 0,2-2-3 16,-3-2-1-16,2-1-2 0,-1-1-1 0,0-2-2 0,1-2-2 0,-2-1 2 15,-2-1 0-15,2-2 1 0,-2-2 1 0,0-1 1 0,1-1 2 16,-1-3 4-16,-3 0 3 0,2 0 2 0,-2-2 4 0,-2-4 3 0,-4 3 4 15,1-5 4-15,-2 2 3 0,-5-2 4 0,-2-2 2 0,-1 2 2 16,-2-5 0-16,-5 2 2 0,-4-2-3 0,0-3-2 0,-1 2-2 16,-8-1-2-16,0-3-3 0,-1 2-3 0,-3-3-5 0,-4 2-5 0,4-1-5 15,-5 0-6-15,1-2-6 0,2 4-8 0,0-1-13 0,1 0-15 16,3 1-20-16,2-1-25 0,2 3-29 0,3 1-35 0,3 0-47 16,5 1-52-16,0 1-85 0,5 1-100 0,1 0-63 0,3 2-44 0,4 0-17 15</inkml:trace>
  <inkml:trace contextRef="#ctx0" brushRef="#br0" timeOffset="53733.0103">24026 5951 421 0,'-5'-4'409'0,"3"0"-109"0,1-1-76 0,-3 2-61 0,4 0-38 16,-1 2-26-16,-1-1-12 0,2-1-9 0,-1 3-7 0,1 0-9 16,0 0-9-16,0 0-9 0,0 0-5 0,0 0-4 0,0 0-2 15,0 0-1-15,0 0 1 0,0 0 1 0,0 0 2 0,0 0 3 0,0 0 5 16,0 0 3-16,0 0 5 0,0 0 2 0,0 0 2 0,0 0 2 15,0 0-2-15,0 0 0 0,0 0-1 0,0 0-2 0,0 0-1 0,0 0-3 16,0 0 0-16,0 0-3 0,0 0-2 0,0 0-5 0,0 0-2 16,0 0-4-16,0 0-3 0,0 0-4 0,0 0-2 0,0 0-4 0,0 0-4 15,0 0-6-15,0 0-16 0,0-1-20 0,0-1-30 0,0 2-35 16,-2 0-44-16,2 0-47 0,0 0-63 0,0 0-72 0,0 0-80 16,-3 0-89-16,0 0-50 0,-2 0-34 0</inkml:trace>
  <inkml:trace contextRef="#ctx0" brushRef="#br0" timeOffset="54115.1551">23499 5920 419 0,'-3'-7'494'0,"0"1"-80"0,-1 2-120 0,3-3-69 16,-1 2-41-16,2-2-22 0,-1 1-12 0,1 2-3 0,-2-1 3 15,2 1-4-15,0-1-6 0,0 2-8 0,0-1-7 0,0 1-7 0,0 0-9 16,0-1-8-16,0 3-9 0,0 1-9 0,0 0-8 0,0 0-8 16,0 0-10-16,0 0-8 0,0 0-11 0,0 0-9 0,0 0-12 0,0 0-11 15,0 0-14-15,0 0-10 0,0 0-8 0,0 0-5 0,0 1-2 16,0 1-1-16,0 1-1 0,0 2 1 0,0-1 2 0,0 2 1 15,0 2 2-15,2-1 3 0,-2 3 4 0,0 2 6 0,0 1 8 0,0 0 6 16,0 1 5-16,0 2 4 0,0-1 2 0,0 4 2 0,0-2 3 16,0 2 1-16,-2 0 2 0,0-1-3 0,0 0-5 0,0 0-10 15,1-1-12-15,-3 0-16 0,1 0-19 0,0-2-24 0,0 1-27 0,-1-2-37 16,0-1-46-16,0-1-49 0,0 0-57 0,1-1-85 0,1-1-99 16,1-2-58-16,1-3-36 0,0 0-11 0</inkml:trace>
  <inkml:trace contextRef="#ctx0" brushRef="#br0" timeOffset="54465.122">23701 5935 433 0,'0'-6'614'0,"0"0"6"0,0 0-53 16,0 2-82-16,0 1-112 0,0 0-124 0,0 1-77 0,0 2-49 16,0 0-35-16,0 0-26 0,0 0-19 0,0 0-18 0,-1 2-16 0,1 1-14 15,-2 2-8-15,0 0-7 0,-2 1-3 0,3 3-2 0,-3-1 2 16,1 2 2-16,2 0 7 0,-4 2 5 0,1 1 5 0,0 0 4 15,0 1 3-15,1-1 0 0,-1 2 0 0,1-1 1 0,1 1 0 0,1-1 1 16,-3 0-1-16,4-1 1 0,-1 2-1 0,1-3 1 0,0-1-1 16,1-1 1-16,-1 3-1 0,2-6 1 0,0 3 2 0,-1-3 0 0,2-2 4 15,3 0 0-15,-3 0 1 0,4-3 2 0,-1 0-2 0,1-2-1 16,2 0 1-16,0-1-1 0,1-2 0 0,2 0 1 0,0-4 0 16,1 0-1-16,1-1-1 0,-3-2-2 0,1 0-1 0,-1-1-3 0,2-1 0 15,-2-3-2-15,-3 1 2 0,-1-1 3 0,-1-1 0 0,1 1 1 16,-3-2-2-16,-4 0 1 0,0 3-1 0,0-1-2 0,-4-1 0 0,0 3-3 15,-2-2-2-15,-2 2-3 0,0-1-2 0,0 4-7 0,-2 0-12 16,-1 1-15-16,2 2-20 0,-2 0-20 0,1 2-24 0,-1 1-29 16,0 3-32-16,2-1-38 0,-4 2-38 0,5 3-40 0,-2-1-74 0,2 3-91 15,1-1-58-15,1 1-40 0,1 2-17 0</inkml:trace>
  <inkml:trace contextRef="#ctx0" brushRef="#br0" timeOffset="54783.0474">24079 5790 322 0,'-1'-9'611'0,"1"0"9"0,-2 0 7 0,0 1-105 0,2 1-163 0,-1 0-94 16,-1 2-60-16,2-2-39 0,-1 3-28 0,-1 0-22 0,2 1-22 15,0 1-21-15,0 1-22 0,0 1-20 0,0 0-17 0,0 0-16 0,0 0-15 16,0 1-9-16,0 2-8 0,0 2-4 0,0-1-2 0,-2 4 2 15,2 1 2-15,-1-1 5 0,-1 4 5 0,1 2 6 0,-1 1 7 16,0 2 8-16,-2 2 3 0,3 2 5 0,-1 2 1 0,0 1 2 0,1 1-1 16,-3 1 1-16,3 0 1 0,-1 3-2 0,1 0 1 0,1 0 0 15,-2-1-2-15,0 2 1 0,2-2-2 0,-1 0-1 0,-1-1 1 0,2 1-2 16,0-3 0-16,0-1 0 0,0 0 0 0,0-2 1 0,0-2 1 16,0 0 0-16,0-2 0 0,0-2 3 0,0-3 1 0,0 2-1 15,0-5 0-15,0 0-4 0,0-2-6 0,-1-1-10 0,1-2-12 0,-2-1-20 16,0-1-23-16,0-2-44 0,-2-1-53 0,4 0-110 0,-4-1-136 15,0-2-90-15,0-1-66 0,-3-1-35 0,1-2-18 0</inkml:trace>
  <inkml:trace contextRef="#ctx0" brushRef="#br0" timeOffset="55213.8951">22955 6515 379 0,'-3'0'338'0,"2"0"-50"0,-3 0-40 0,1 0-31 16,2 0-25-16,-1 0-13 0,2 0-7 0,0 0-5 0,0 0-5 0,0 0-9 15,0 0-9-15,0 0-8 0,0 0-7 0,0 0-6 0,0 0-6 16,2 0-7-16,-1 0-6 0,1 0-8 0,-1 0-6 0,3 0-6 0,-3 0-9 16,1 0-7-16,1 0-10 0,0 0-7 0,3 0-10 0,-1 0-8 15,1 0-11-15,2 0-7 0,3 0-6 0,4 0-4 0,0 0-4 16,5 0-2-16,5 0-2 0,3 0 1 0,5 2-1 0,4-2-3 15,4 3-3-15,1-3-7 0,7 3-8 0,1-1-12 0,3 1-14 0,2 0-14 16,2 0-17-16,2-1-15 0,-1 2-13 0,1 0-18 0,4 1-19 0,-1-3-22 16,-1 3-25-16,2 0-23 0,-1-1-23 0,0 1-20 0,1-2-17 15,-1 2-10-15,-1-3-4 0,1 1 1 0,-2 1 3 0,-1-3 7 16,-3 1 8-16</inkml:trace>
  <inkml:trace contextRef="#ctx0" brushRef="#br0" timeOffset="59601.8097">4425 8799 33 0,'0'0'98'15,"0"0"5"-15,0 0-1 0,0 0-3 0,0 0-3 0,0 0-3 0,0 0-4 16,0 0-6-16,0 0-3 0,0 0-2 0,0 0-2 0,0 0 1 16,2 0-1-16,-1 0-2 0,1 0-5 0,1 0-6 0,-1 0-8 0,-1 0-5 15,1 0-11-15,1 0-9 0,-1 0-7 0,1 0-5 0,1 0-6 16,0 0-3-16,-1 0-4 0,0 0-3 0,0 0-3 0,2 1-1 0,0 0-2 16,4-1 0-16,-1 2-1 0,3-2 1 0,2 2 1 0,0-1 5 15,5-1 0-15,0 2 1 0,4-2 1 0,0 0-1 0,6 0-2 0,1 0-3 16,1-2 0-16,3 2-1 0,4-1 2 0,1-1 1 0,1 0 2 15,5 1 2-15,1 0 1 0,4-2 2 0,1 1 2 0,-1 1 1 0,5-1 2 16,1-1 0-16,2 0 0 0,0 0 1 0,1 2-2 0,-2 0-2 16,4-2-3-16,-3-1-5 0,0 3-6 0,0-1-4 0,-2-3-5 0,-2 3-6 15,-2-1-2-15,0-1-4 0,-2 1 0 0,-2 1 0 0,-1-1 4 16,-2-1 2-16,-4 1 2 0,1 1 2 0,-3-1 5 0,-2 1 3 0,-2-1 3 16,-3 0 4-16,-4 0 4 0,0 0 5 0,-2 0 5 0,-3 2 4 15,-4-1 7-15,-1-1 9 0,-3 2 9 0,0-1 9 0,-6 0 11 16,2 1 11-16,-5 1 7 0,2-1 5 0,-3 0 2 0,-1 1 3 0,-2-2 0 15,1 1 0-15,0 1-4 0,-2 0-5 0,0 0-8 0,0 0-9 0,0 0-12 16,-2-2-13-16,2 2-12 0,-2-2-11 0,2 2-10 0,0-1-10 16,0 1-9-16,0 0-12 0,0 0-11 0,0 0-12 0,0 0-15 15,0 0-15-15,0 0-19 0,0 0-21 0,0 0-28 0,0 0-32 0,0 0-22 16,0 0-17-16,0 0-15 0,0 0-16 0,0 0-42 0,0 0-59 16,0 0-42-16</inkml:trace>
  <inkml:trace contextRef="#ctx0" brushRef="#br0" timeOffset="61431.8379">23591 6613 470 0,'0'-2'556'0,"0"2"-48"0,0 0-77 16,0 0-98-16,0 0-108 0,0 0-61 0,0 0-36 0,0 0-18 0,0 0-13 15,0 0-8-15,1 0-5 0,-1 0-12 0,2 0-13 0,0 2-16 16,-2-2-17-16,1 2-16 0,-1-2-12 0,2 3-10 0,0 0-7 0,-2 0-2 16,2-1-3-16,-2 3 2 0,3 0-1 0,-3 4 2 0,4-1 3 15,-3 2 3-15,-1 0 5 0,2 3 7 0,-1 1 7 0,-1 1 6 0,0 2 6 16,0 1 3-16,0 1 4 0,0 0 2 0,0 3 0 0,-1 2 2 16,-1-2 2-16,1 2-1 0,-3 2-1 0,1-1 0 0,1 1-1 0,-2-1-3 15,1-1-1-15,0 2-7 0,0-2-6 0,-1-1-8 0,1 1-8 16,0-4-13-16,1 1-12 0,1-2-15 0,-4-1-18 0,4-4-17 15,-1 1-16-15,1-1-20 0,-1-4-19 0,0-1-14 0,2-2-8 0,-1 0-29 16,-1-4-37-16,2-3-39 0,0 0-37 0,0 0-55 0,0 0-62 16,0-4-26-16,0-4-11 0</inkml:trace>
  <inkml:trace contextRef="#ctx0" brushRef="#br0" timeOffset="61747.9751">23581 6691 124 0,'-1'-12'543'0,"-3"3"-38"0,3-1-61 0,-1 3-91 15,-1-1-105-15,0 1-64 0,2 3-41 0,-1 1-27 0,0 0-20 0,-1 1-19 16,0 1-16-16,-2 1-17 0,2 1-17 0,-2 2-12 0,-4 2-12 0,3-1-6 16,-2 3-6-16,-5 1-1 0,4 1 1 0,-3-1 1 0,0 4 3 15,1-1 3-15,-1-1 3 0,0 2 1 0,1 1 3 0,0-3 0 16,1 0 3-16,2-1 0 0,0 2 0 0,3-2 2 0,-2-2 1 16,2-1 3-16,2 0 3 0,0-2 3 0,1 1 6 0,1-3 3 0,1 1 5 15,0-3 0-15,0 0-2 0,3-3-2 0,2 1-5 0,-1-3-1 16,3 0-4-16,2-2-3 0,1 0-3 0,1-3-5 0,1-1-4 0,3-1-5 15,0-1-6-15,0-1-7 0,0 2-4 0,1-3-1 0,2 2 3 16,-4-1 2-16,2 2 5 0,-2 0 4 0,0 2 2 0,-1 1-2 16,-1 0 0-16,-1 1-3 0,1 2-2 0,-3 0-2 0,0 3-3 0,0 1 0 15,1 2-1-15,0 2-1 0,0 3-2 0,-1-1-2 0,3 4-5 16,-2 1-9-16,2 1-12 0,0 3-19 0,-1 3-22 0,1 2-36 0,0 1-45 16,2 0-65-16,-3 5-77 0,2-1-80 0,1 3-78 0,-3 0-42 15,3 0-27-15</inkml:trace>
  <inkml:trace contextRef="#ctx0" brushRef="#br0" timeOffset="62147.526">23836 7233 235 0,'2'-9'593'0,"1"1"6"0,-2 1 3 16,1-1-101-16,2 2-155 0,-2 1-93 0,-1 0-59 0,3 1-36 15,-3 1-19-15,-1-1-20 0,2 1-18 0,-1 2-21 0,-1 1-24 0,0 0-18 16,2 0-20-16,0 1-14 0,-2 2-11 0,1 4-7 0,-1-3-7 15,2 3-2-15,0 4-3 0,-2 1 1 0,0 1 0 0,0 0 5 0,0 4 7 16,0 1 7-16,0 2 11 0,0 0 2 0,0 2 4 0,-2 0 0 16,0-1-1-16,1 4 0 0,-1-3 0 0,0 2-2 0,-1-2-1 15,2 1 0-15,-1 1-1 0,0-4 0 0,-1 4 1 0,2-4-4 16,-4 1-2-16,4-3-5 0,1 3-5 0,-2-6-8 0,2 2-8 0,0-3-11 16,0 1-11-16,2-3-14 0,-2-2-15 0,1 0-22 0,5-2-23 15,-3-2-25-15,1-2-29 0,0 1-37 0,3-5-39 0,1 0-41 0,1 0-41 16,2-3-67-16,-1-2-77 0,2-2-40 0,0-2-23 0</inkml:trace>
  <inkml:trace contextRef="#ctx0" brushRef="#br0" timeOffset="62313.9359">23749 7410 151 0,'-16'-3'509'0,"0"2"-14"0,2 1-86 0,2-3-117 0,0 3-73 15,4 0-47-15,0 0-30 0,2 0-22 0,3 0-16 0,2 0-15 16,1 0-14-16,0 0-12 0,1 0-10 0,2 3-10 0,3-3-11 15,2 1-11-15,2 0-16 0,1 1-16 0,3-2-18 0,2 1-20 0,1 1-24 16,5-2-28-16,-1 0-32 0,3-2-34 0,-1 1-43 0,4 1-44 0,-2-2-73 16,2 1-89-16,-1 0-49 0,-1-2-29 0</inkml:trace>
  <inkml:trace contextRef="#ctx0" brushRef="#br0" timeOffset="63414.4248">24018 7504 167 0,'-5'6'258'0,"2"0"-50"0,-1 0-31 0,3 0-23 0,-1-1-18 16,2-2-15-16,0 2-13 0,0-1-13 0,0 0-14 0,3 0-9 0,-1-1-8 15,1-1-4-15,0 1-3 0,2-1-3 0,2 0-3 0,0-2-4 16,1 2-3-16,0-2-5 0,1-2-5 0,3 2-5 0,-1-2-5 0,1-1-6 16,0 0-7-16,0-1-5 0,2-1-9 0,-2-2-3 0,-2 2-6 15,2-2-1-15,-3 2-1 0,0-3 3 0,-2-1 4 0,-1 2 8 16,1-1 10-16,-4-1 9 0,1 0 10 0,-2 1 8 0,-2 0 9 0,-2 2 4 15,-1-2 8-15,0 1 2 0,-2-1 0 0,-1 2 2 0,0 3 3 16,-1-4-3-16,-2 4-4 0,-1-1-4 0,1 1-6 0,-2 0-9 16,1 3-9-16,1 0-9 0,-4 3-8 0,4 0-6 0,-3-1-5 0,3 3-3 15,0 2-2-15,-1-1-3 0,1 1 1 0,1 3-3 0,1 0-2 16,-1 1 0-16,1 0 1 0,2 2 1 0,0 0 3 0,4 2 3 0,-3-2 2 16,4 3 2-16,-1-3 3 0,1 2 1 0,1 0 0 0,1-1 2 0,1-2 0 15,0 2 2-15,2-2 0 0,2-1-1 0,-1 0-1 0,0-2-3 16,0 0-4-16,3-3-7 0,0 3-7 0,0-5-8 0,-1 0-6 15,5-1-5-15,-4-3-2 0,3 0-3 0,0-3-1 0,-1-1-1 0,3 0 1 16,-1-2 2-16,-2-2 4 0,3-1 2 0,-3 0 3 0,3-3 7 16,-2 1 6-16,-3-1 8 0,4-2 7 0,-4 2 8 0,-1-2 10 15,1-1 12-15,-1 0 11 0,1 2 9 0,-3-1 13 0,0 2 8 0,-1 0 9 16,-1 0 8-16,0 3 5 0,-3 1 4 0,3 0 3 0,-4 2-1 0,1 0-2 16,-1 1-8-16,2 1-11 0,-2 1-15 0,0 1-14 0,0 1-13 15,0 1-13-15,0 0-11 0,0 0-10 0,0 3-11 0,0 1-6 16,-2-1-5-16,2 2-4 0,-1 3 0 0,1-1-1 0,-4 1 3 0,3 1 4 15,-1-1 4-15,0 4 4 0,-1-1 2 0,2-1 2 0,-1 0 0 16,0 2 2-16,1-2 0 0,-2 0 1 0,3-1 2 0,-1 2 1 16,1-2 2-16,-2-3 1 0,2 2 3 0,0-1 2 0,0-2 4 0,0 0 4 15,2 0 4-15,-2-3 6 0,1 1 4 0,-1-1 2 0,4-2 0 16,0 0 1-16,-3-5 0 0,4 3-1 0,0-1 0 0,0-1-1 0,1-3 0 16,3-1-3-16,-2 0-3 0,1 2-3 0,1-5-6 0,-1 2-7 15,0-3-4-15,2 2-4 0,-1-1-1 0,-3-2-1 0,2 4 0 16,-1-2-1-16,2 1 0 0,-4-1-1 0,-1 4 0 0,1 0-1 0,-2-1 0 15,1 1-1-15,-1 2-1 0,0 2 0 0,-2-1-3 0,2 2-2 16,-3 0-5-16,2 1-7 0,-2 1-2 0,0 0-4 0,0 0-3 16,2 1 0-16,-2 1 0 0,0 0-2 0,0 2 2 0,0-1-1 0,1 2 2 15,-1 2 2-15,0-2 4 0,0 2 3 0,2 0 6 0,-1-1 5 16,-1 2 5-16,4-1 6 0,-4-1 0 0,1 2 1 0,-1-4 3 0,2 1 2 16,-1 2 2-16,1-2 2 0,0 0 3 0,-1-1 3 0,4-1 3 15,-4 0 5-15,1-1 3 0,-1-2 5 0,3 2 1 0,-1-2 1 0,2-2 0 16,-2 2 0-16,2-2 1 0,2-1-1 0,0-1-1 0,-3-2-1 15,3 1-3-15,-1-1-3 0,3 0-5 0,-2-2-7 0,1-1-5 0,-2 0-6 16,0 0-2-16,1 1-4 0,-2-1-2 0,-1-1 1 0,1 0-2 16,-2 3-3-16,3 0-3 0,-2 1-4 0,-1 0-2 0,-2 0-4 15,3 3-2-15,-3-1-4 0,-1 2-6 0,2-1-4 0,-1 1-4 0,-1 2-2 16,0 0-1-16,0 5 0 0,0-5-1 0,2 3 1 0,-2 0 2 16,2 3 3-16,-2 0 4 0,1 0 5 0,-1 2 6 0,2-2 6 0,-1 4 7 15,3 0 6-15,-2-2 5 0,2 1 3 0,0 2-5 0,1-2-5 16,0 0-9-16,0-2-9 0,2 1-14 0,-2-1-12 0,3 0-15 15,-1 0-16-15,1-2-18 0,1 0-22 0,-1 0-21 0,2-2-23 0,-1-2-22 16,0-1-21-16,1-1-15 0,1-1-11 0,-2-2-6 0,-1-1-6 16,5-2 2-16,-5 0 7 0,-2-1 12 0,2-4 15 0,0 1 23 0,-3-1 26 15,-1-3 33-15,0 1 33 0,-3-6 39 0,2 3 40 0,-3-2 43 16,0 0 44-16,0-4 40 0,-1 3 40 0,-1-3 33 0,1 3 28 16,-1-1 22-16,-1 1 16 0,0 1 10 0,-1 0 8 0,1 5 2 0,0 0-2 15,0 1-8-15,2 3-13 0,-1 1-22 0,0-1-26 0,1 4-29 16,-1 2-33-16,2-1-27 0,0 3-24 0,0 2-21 0,0 0-17 0,0 2-14 15,0 3-15-15,0 0-9 0,2 3-9 0,-1 3-4 0,-1 1-3 16,2 3 3-16,0 1 2 0,-2 2 8 0,1 1 8 0,-1 4 8 16,2 0 4-16,-1 4 4 0,2-2 3 0,-1 3 0 0,-2 1 1 0,1 0-1 15,-1 0-4-15,2 3-2 0,0-1-3 0,-1 1-2 0,-1 1 2 16,0-1 0-16,0 1 1 0,0-1-1 0,0 0-2 0,-1-1-3 0,-1 1-6 16,0-3-10-16,2 0-9 0,0-3-13 0,0-2-11 0,0 1-16 15,0-3-20-15,0-1-26 0,0-4-30 0,0-1-33 0,2-1-36 0,0-2-46 16,1-2-47-16,-2-4-68 0,1-2-75 0,1 1-64 0,0-6-54 15,1 0-30-15,-3-6-16 0</inkml:trace>
  <inkml:trace contextRef="#ctx0" brushRef="#br0" timeOffset="63600.0138">24887 7536 41 0,'1'-15'605'0,"3"-2"13"0,-1 3 11 0,0 2-83 0,0 0-128 0,1 2-88 15,1 0-70-15,0 2-44 0,2-1-33 0,-3 3-23 0,3 3-22 16,0-2-20-16,1 3-21 0,4-1-19 0,-3 3-21 0,0 0-15 0,3 3-15 15,2-1-13-15,-3 3-10 0,0-2-9 0,3 5-5 0,-3-1-4 16,2 1 0-16,-4 0 0 0,1 2 1 0,1 0 2 0,-6 2-1 16,-1 0 2-16,-2 0-1 0,-2 0-5 0,-3-1-6 0,-4 2-11 15,-3 1-11-15,-3-2-19 0,-4 1-22 0,-6-1-32 0,-4-1-36 0,-4 2-71 16,-8 1-89-16,-3-4-108 0,-7 2-120 0,-2-1-64 0,-9-2-36 0,-3-3-15 16</inkml:trace>
  <inkml:trace contextRef="#ctx0" brushRef="#br0" timeOffset="67497.8077">3763 8020 54 0,'6'2'56'0,"3"-2"2"0,0 0 2 0,-1 0-2 15,1 0-4-15,2 0-3 0,0 0-5 0,2 0-3 0,-1 0-1 0,3 0-4 16,-1 0-2-16,0 0-4 0,4 0-3 0,-4 0-4 0,3-2-2 16,2 2-4-16,-3 0-3 0,3-5-2 0,-1 5 0 0,0-2-2 0,0-1-2 15,2 1-1-15,-1 0-1 0,-1-1-1 0,4-1-1 0,-2 3-1 16,-2-1 2-16,2 0-2 0,-1-1-3 0,0 2 0 0,0 0 0 0,-1-2 1 15,1 3-1-15,-2 0 0 0,-1 0 1 0,1 0 1 0,-4 0 0 0,4 0 0 16,-4 0-3-16,2 0 0 0,-2 3 1 0,0-2 2 0,-1 0-1 16,1 2 1-16,0-1 1 0,-2 0-1 0,0 0 0 0,1 1-1 0,0 1-1 15,-2-1 2-15,0 0-2 0,1-1 1 0,0 3 2 0,0-3 1 16,-1-1-1-16,4 3 2 0,-3-2 1 0,-1 1 0 0,2 0-2 0,1 0 2 16,-1 0 0-16,0-1 0 0,-1 1 0 0,3-2-1 0,-1 1 1 15,1 0-3-15,0 0 0 0,0 0-2 0,-1-1-2 0,1 1-2 0,0-2 0 16,0 3-2-16,1-3-1 0,0 0 0 0,-2 3-2 0,2-3-1 0,-1 2 1 15,-1 0-3-15,0-1-2 0,2 1 2 0,-1 0 2 0,-3-1-1 0,3 3 1 16,-1-4 1-16,-2 3 3 0,3-2 1 0,-1 2-1 0,-1-2 2 16,1 1 2-16,0 0 3 0,-2-2-1 0,0 3 2 0,1-1 0 15,1 0 2-15,-3-1 0 0,2 1 1 0,0 0 1 0,0 0 0 0,-1 0-1 16,0-1 1-16,3 2 1 0,-1-1 1 0,-1-1 0 0,1 2 2 16,2-3 1-16,0 2 1 0,0-1 2 0,2 1-2 0,0-2 1 0,1 1 0 15,1 1 1-15,-2-2-1 0,5 1-2 0,-3-1 1 0,2 0-2 16,1 0-1-16,0 0-3 0,-3 0-2 0,3 0 0 0,0 0-1 0,0 0-4 15,-2 0-1-15,0 0 1 0,0 1-2 0,-2-1-1 0,2 2-1 16,-4-2-1-16,3 2-1 0,-3-1 1 0,-2-1 1 0,3 2 1 16,-4-2-2-16,0 0 1 0,1 0 0 0,-3 0 1 0,2 3 0 0,-2-3-2 15,0 0 1-15,0 0 1 0,0 0 0 0,-1 0 1 0,2 0 0 16,-2 0 0-16,0 0-1 0,0 0-2 0,3 0 1 0,-1 0 2 16,-2 0 0-16,3 0 0 0,1 0-1 0,-3-3 0 0,3 3-1 0,1-2-3 15,0 1 0-15,-2-1-2 0,4 0-1 0,-2 0-1 0,0 0 0 16,1 1-1-16,1-2 0 0,-2 1-2 0,2 2-1 0,-3-1-2 0,2-1 2 15,0 2 0-15,1-1 4 0,-1-1 2 0,0 2 2 0,-2 0 2 16,4 0 2-16,-4 0-1 0,0 0 1 0,2 0 1 0,-2 0 0 0,-1 0 1 16,1 0 2-16,-3 0 1 0,1 0 1 0,0 0-1 0,-1 2 1 15,1-1-2-15,-2-1 2 0,0 2-2 0,2-2 1 0,-2 1 1 16,-1-1 2-16,2 0 2 0,0 0 1 0,-1 0 0 0,2 0 0 0,-2 0 1 16,2 0 1-16,-1 0 0 0,2 0 1 0,1-1 0 0,1-1 0 15,0 1 1-15,0-1-1 0,2-1-1 0,1 0-2 0,2 1-1 0,0-2-3 16,0 1 1-16,0-2-1 0,2 3-1 0,2-3 0 0,-4 3-4 15,4-4-2-15,-2 2 0 0,-1 1-1 0,1-1-3 0,0 1 1 16,-2-2-1-16,0 2-1 0,-2 0 1 0,-2 0-1 0,0 2 1 0,-1-2-1 16,-2 1-1-16,0 1 0 0,-2-1 2 0,-1 2 0 0,-1-1 1 15,0-1-1-15,-2 2 1 0,1 0-1 0,-2 0 1 0,-1 0 0 16,3 0 1-16,-4 0 1 0,3 0 1 0,-2 0 0 0,1 0 1 0,0 0 1 16,1 2 1-16,-1-1-1 0,2-1 0 0,1 2 0 0,-1-1 3 15,0-1-1-15,2 2 0 0,1-2 1 0,-2 1-1 0,1 1-1 0,2-1 2 16,-2 1-2-16,1 0-2 0,0-2-1 0,0 2-1 0,1 0-1 15,-2-1 1-15,0 1-1 0,0 1-1 0,2-3 1 0,-3 3-1 0,0-2-2 16,1 0 1-16,-2 1 1 0,0-1-2 0,1 1 2 16,-1 0 0-16,-1-1 2 0,2-1 0 0,-3 1 1 0,2 2 2 0,-3-3 0 15,2 0-1-15,0 3 2 0,-2-3 2 0,1 1-1 0,1-1 0 0,-1 0 2 16,2 0 1-16,-2 0-1 0,-1 0 1 0,2 0-1 0,-1 0 1 16,1-1 0-16,0 1-2 0,-1-3 2 0,-1 0 1 0,3 2-2 0,-2-2 1 15,-1 1-1-15,1 1 2 0,2-1 0 0,-2 0 0 0,-1-1 3 16,0 0 3-16,1 0 8 0,-2 1 6 0,-1-1 7 0,0 2 8 15,1-2 6-15,1 1 6 0,-3 1 6 0,-1-1 5 0,-1-1 5 0,2 3 3 16,-2 0 1-16,0 0 3 0,-2-1-3 0,2-1-3 0,-1 2-7 16,1 0-8-16,-2 0-6 0,2 0-10 0,0 0-7 0,0 0-8 0,0 0-8 15,-3 0-7-15,3 0-7 0,0 0-5 0,0 0-4 0,0 0-2 16,0 0-4-16,-2 2-7 0,2-1-14 0,-1-1-14 0,1 3-26 16,0-1-29-16,0 1-38 0,-3 0-42 0,3 1-79 0,-2-1-96 0,2 2-65 15,-1-1-48-15</inkml:trace>
  <inkml:trace contextRef="#ctx0" brushRef="#br0" timeOffset="71133.6685">9649 9489 348 0,'-6'-3'276'0,"0"1"-59"0,1-1-46 15,0 0-26-15,-1 0-14 0,1 0-10 0,0 0-3 0,1 0-1 16,-1 0 1-16,2 0-2 0,0 1-5 0,-1 1-7 0,1 0-6 0,0-2-3 16,1 2-5-16,1-1-6 0,-1 2-4 0,2-2-8 0,-1 1-7 15,-1 1-5-15,2 0-5 0,0 0-5 0,0 0-3 0,0 0-6 16,0 0-5-16,0 0-4 0,0 0-6 0,0 0-5 0,0 0-5 0,0 0-5 16,3 0-5-16,-3 0-4 0,2 0-3 0,-1 0-4 0,1 0-3 15,1 0-2-15,-1 0-3 0,1 0-3 0,-1 0-2 0,1 1 1 0,0 1 0 16,0-2 3-16,3 2 0 0,1-1 3 0,1 2 1 0,1-2 2 15,4 0 2-15,0 1 3 0,2 1 1 0,3 0 3 0,2-1 2 0,2-1 2 16,3 1-2-16,1-2 0 0,4 1 1 0,2-1 0 0,4 0 3 16,0 0 0-16,4-1 1 0,2 1 1 0,3-2 1 0,2 2 1 0,2-1 2 15,3-1 1-15,2 2 1 0,3-1 0 0,0-1 3 0,3 2-2 16,2-1-2-16,-1-1-4 0,2 2-4 0,0-2-3 0,-1 1-6 0,1 1-1 16,-1 0-3-16,-2 0-2 0,2 0-2 0,-4 0-1 0,1 0-2 15,-1 0-1-15,-4 0 1 0,1 1-1 0,-3 1 3 0,2-2 1 16,-5 2 0-16,0-1 5 0,-3-1 1 0,-2 2 3 0,-1-1 0 0,-2-1 1 15,-3 2-1-15,-3-1 1 0,-2-1 2 0,0 2 1 0,-6-2 0 16,0 1 0-16,-2-1 0 0,-4 0 1 0,-1 2-1 0,-4-2 1 0,-1 0 1 16,-2 0 1-16,-3 0 4 0,-2 0 2 0,0 0 2 0,-2 0-1 15,-1 0 1-15,-2 0 0 0,2 0 3 0,-3 0 0 0,-1 0-1 0,-1 0 0 16,0 0 0-16,0 0-8 0,0 0-5 0,0 0-15 0,0 0-14 16,0 0-14-16,0 0-17 0,0 0-17 0,0 0-20 0,0 0-27 15,0 0-32-15,0 0-44 0,0 0-50 0,0 0-80 0,0 0-95 0,0 0-54 16,0 0-32-16</inkml:trace>
  <inkml:trace contextRef="#ctx0" brushRef="#br0" timeOffset="98262.237">8217 10594 383 0,'0'0'330'16,"0"0"-76"-16,0 0-50 0,0 0-39 0,0 0-22 0,0 0-15 0,0 0-10 16,0 0-7-16,0 0-6 0,0 0-3 0,0 0-7 0,0 0-5 15,0 0-4-15,0 0-4 0,0 0-3 0,0 0-2 0,0 0-1 0,0 0-2 16,0 0 0-16,0 0 0 0,0 0-1 0,0 0 2 0,0 0-2 15,0 0-1-15,0 0-2 0,0 0-2 0,0 0-3 0,0 0-4 16,0 0-5-16,0 0-4 0,0 0-5 0,0 0-5 0,0 0-5 0,0 0-5 16,0 0-5-16,0 0-5 0,0 0-4 0,0 0-4 0,0 0-5 15,0 0-5-15,0 0-2 0,0 2-4 0,0-2-3 0,0 1-4 0,0-1-3 16,0 2-1-16,0-2-4 0,0 1-2 0,0-1-3 0,0 1 1 16,0 3-1-16,0-3 0 0,0 1 1 0,0-1-1 0,2 2 2 0,-1 0 1 15,-1 0 2-15,2 0 4 0,0 0 0 0,-1 1 4 0,2 1 3 16,-1-2 1-16,0 1 3 0,-1 3 1 0,1-2 0 0,1-2 1 15,-1 2 0-15,2 1 0 0,-2-3 1 0,1 2 1 0,-2-2 2 0,1 1 2 16,1-1 2-16,-1 0 2 0,1 0 4 0,0-1 4 0,-1 0 4 16,1-2 5-16,0 2 6 0,0-2 7 0,2 0 6 0,0-2 6 0,1 0 2 15,2-1 1-15,4-2-1 0,1-2-2 0,4-1-9 0,3-1-12 16,2-8-17-16,3 2-23 0,3-1-27 0,4-3-31 0,3-2-35 16,1-3-41-16,5 0-52 0,0-2-57 0,2 1-99 0,3-2-119 0,-2-1-75 15,0 1-53-15,1 2-22 0,-1-1-5 0</inkml:trace>
  <inkml:trace contextRef="#ctx0" brushRef="#br0" timeOffset="102696.1997">24226 6004 156 0,'0'-3'237'16,"-1"2"-18"-16,1-1-17 0,0-1-13 0,0 1-11 0,0 1-11 16,0-1-10-16,0 2-11 0,0-2-9 0,0 1-6 0,0-1-9 15,0-1-10-15,0 3-10 0,0-2-8 0,0 0-7 0,0 2-3 0,0-3-3 16,0 3 0-16,0 0-2 0,0-2 2 0,0 0 2 0,0 2-2 16,0-1-2-16,0 1-1 0,0 0 0 0,0-2-2 0,0 0 1 0,0 2-1 15,1 0 0-15,-1 0-4 0,0 0-5 0,0 0-4 0,0-3-6 16,0 3-5-16,0 0-5 0,0 0-4 0,0 0-5 0,0 0-3 0,2-2-4 15,-2 2-4-15,0 0-5 0,0 0-3 0,0 0-3 0,0 0-4 16,0 0-1-16,0 0-4 0,0 0-1 0,0 0-1 0,0 0-3 0,0 0-3 16,0 0-2-16,0 0-2 0,0 0-3 0,0 0-4 0,0 0-3 15,0 0-4-15,0 0-4 0,0 0-1 0,0 0-7 0,0 0-3 16,0 0-3-16,0 2-3 0,0-2-2 0,0 3 1 0,0-1-1 0,0 0 1 16,0 1 2-16,0-1 3 0,0 3 2 0,-2-2 4 0,2 2 3 15,-1 0 2-15,1 2 5 0,-2 0 4 0,0-1 5 0,2 2 3 0,-1-1 2 16,-1 1 3-16,2 1 1 0,-1-1 1 0,1 2 0 0,-2-3-1 15,0 2 1-15,2-2 1 0,-1 1 0 0,1-1-1 0,-2 1 1 16,-1-1-1-16,3-2 0 0,-1 2-1 0,-1-3-1 0,2 1 1 0,-1-2 1 16,1-1 1-16,0 1 1 0,0 0 3 0,0-1 0 0,0-1 3 15,0-1 2-15,0 0 4 0,0 0 5 0,0 0 6 0,0 0 4 0,0 0 5 16,0 0-2-16,0-1-3 0,0-1-4 0,0-1-6 0,0-1-5 16,0 1-2-16,0-3-6 0,0 2-3 0,0-4-6 0,0-1-6 15,1 1-6-15,-1-1-5 0,2 0-6 0,-1-3-5 0,-1 2 3 16,3 0 3-16,-1-2 6 0,-2 4 4 0,1-1 6 0,-1 0 4 0,2 0 5 15,0 1 6-15,-2 1 4 0,1 1 4 0,-1-1 3 0,2 4 1 16,-2-2 1-16,1 1-1 0,-1 1-2 0,0 1-1 0,0 2-4 0,0 0-3 16,0 0-6-16,0 0-8 0,0 0-6 0,0 0-8 0,2 0-3 15,0 0-4-15,-1 2-2 0,1 1 0 0,-1 1 0 0,3-1 0 0,-3 2 2 16,3-1 1-16,1 1 4 0,0 0 1 0,-2 1 5 0,2 3 5 16,2-1 5-16,-2-1 6 0,0 2 2 0,0-2 3 0,0 5-1 0,2-4 0 15,-1 1-3-15,1 0-3 0,-2 0-5 0,2 0-7 0,-2 0-7 16,1-1-8-16,1 1-9 0,0-1-7 0,-1-3-10 0,-1 2-9 15,2-2-14-15,0 1-16 0,0-1-13 0,-3-1-14 0,4-3-9 16,-3 3-5-16,3-1-6 0,-2-3-7 0,1 0-15 0,-3 0-18 0,1 0-21 16,3-3-27-16,-3-1-28 0,-2 2-34 0,2-3-31 0,-2-1-29 0</inkml:trace>
  <inkml:trace contextRef="#ctx0" brushRef="#br0" timeOffset="102929.2466">24432 5961 66 0,'0'-5'352'16,"-2"0"-36"-16,0 0-42 0,2 0-30 0,-1 0-23 0,1 3-18 0,-2-1-19 15,1 0-14-15,-1 1-12 0,2-1-12 0,0 3-12 0,0 0-16 16,0 0-19-16,0 0-15 0,0 0-11 0,0 0-10 0,0 0-11 0,0 0-12 16,0 0-11-16,0 0-11 0,0 0-10 0,0 0-8 0,0 2-8 15,0-1-5-15,0 2-2 0,0 0-2 0,0 0 0 0,0 0 0 0,0 2-1 16,0-1 1-16,0 0 1 0,0 3 3 0,0-2 3 0,0 3 2 16,0-1 5-16,0 2 4 0,0-3 2 0,2 4 4 0,-2-2 2 15,1 2 1-15,-1-3 0 0,0 3 1 0,2-2 2 0,-2 3-3 0,0-3-5 16,1 0-6-16,-1 1-7 0,0 0-11 0,0 0-12 0,0 0-21 15,0-2-22-15,0 2-30 0,0-2-30 0,0-1-31 0,2 1-31 0,-2-1-35 16,0 0-38-16,2-2-64 0,-2 0-77 0,1 0-43 0</inkml:trace>
  <inkml:trace contextRef="#ctx0" brushRef="#br0" timeOffset="103661.4212">24577 5978 249 0,'-2'-3'571'16,"2"-2"6"-16,0 1-61 0,0 1-96 0,0 1-84 0,0 0-76 16,0-1-52-16,0 3-37 0,0 0-27 0,0 0-21 0,0 0-22 0,0 0-19 15,0 0-20-15,0 0-20 0,0 0-16 0,0 0-16 0,0 0-14 16,0 0-10-16,0 0-9 0,0 2-7 0,0-1-5 0,0 1-2 0,0 0 0 16,0 1 0-16,0 2 2 0,-1-1 2 0,1-1 4 15,0 2 3-15,0 2 3 0,0-2 5 0,0 3 4 0,-3-1 4 0,3 1 3 16,-2 0 5-16,2 0 3 0,0 1 1 0,0 1 1 0,0-3 1 0,0 1 0 15,-1 2 1-15,1-2 0 0,0 2 1 0,0-3 1 0,0 1 1 16,0 1 0-16,0-1 1 0,0-1 0 0,0 0 1 0,1-1 1 16,-1 0-1-16,2 0 0 0,1-1 0 0,-3-1 0 0,1 1 2 0,-1-3-1 15,3 0 1-15,-1 1 1 0,0-1 0 0,-1-1 3 0,3-1 2 16,-3 0 2-16,2 0 4 0,1 0 2 0,0 0 2 0,2-1 1 16,-2-1 1-16,0-1 1 0,1 1 0 0,2 0 2 0,-1-3-2 0,2 1 2 15,-4-1 1-15,4-1 0 0,-3 0-2 0,2 0 0 0,0-1-3 0,-2 0-2 16,0-1 0-16,0-1 0 0,-2 1 0 0,2 1-1 0,-1-3-3 15,-1 0 0-15,-1 1-2 0,-1-1-2 0,1 1-2 0,0-1-3 16,-2 1-4-16,0 1-3 0,0-2-3 0,0 3-5 0,0-2-7 0,0 2-6 16,0 1-9-16,0-1-7 0,0 2-10 0,0 1-10 0,0-1-13 15,1 0-13-15,-1 2-15 0,2 0-16 0,-1 2-16 0,-1-2-20 16,2 3-22-16,0-2-19 0,-2 2-23 0,1 0-17 0,3 0-14 0,-3 0-11 16,2 0-8-16,2 2-1 0,-2-2 2 0,2 1 8 0,0 1 8 15,-2-2 15-15,2 1 15 0,-1 0 21 0,2 1 22 0,1-2 30 16,-2 1 31-16,-2 1 36 0,2-2 37 0,-1 2 36 0,1-1 35 0,-1-1 30 15,0 0 24-15,1 0 25 0,-2 0 24 0,0-1 20 0,0-1 17 16,-1 2 17-16,-1-2 17 0,4 1 11 0,-4-1 13 0,-1 0 0 0,2 0 0 16,0 1-5-16,-2-2-7 0,0 1-7 0,0 2-6 0,0-1-8 15,0 1-10-15,0-4-9 0,0 4-11 0,0 0-12 0,0 0-14 0,0 0-15 16,0 0-18-16,0 0-13 0,0 0-16 0,0 0-13 0,0 0-15 16,0 0-14-16,0 0-15 0,0 0-14 0,0 0-14 0,0 0-11 15,0 0-12-15,0 2-7 0,0 0-7 0,0 1-3 0,0 0-1 0,0 0-1 16,0-1 1-16,0 1 2 0,0 2 1 0,0 2 4 0,0-2 5 15,0 2 4-15,0 0 6 0,0 0 4 0,0 2 7 0,0 0 4 0,0 2 4 16,0-3 2-16,0 4 0 0,0-3 2 0,0 3 0 0,0-2 1 16,0 0-1-16,0 1 1 0,0-1-1 0,0-2 2 0,0 2 1 15,0 1-1-15,0-3 0 0,0 0 0 0,1 1-3 0,1-1-1 0,-2-2-3 16,1-1-3-16,-1 2-4 0,2-4-6 0,0 2-6 0,-2-1-8 16,1-1-8-16,-1-1-11 0,2 1-11 0,-1-1-10 0,-1-2-11 0,2 2-10 15,0-2-10-15,-1 0-10 0,2 0-10 0,0 0-15 0,-1 0-15 16,-1-2-18-16,3 0-22 0,-1-1-33 0,2-1-38 0,-2-1-41 15,2 0-46-15,0 0-44 0,-1-1-47 0,1-1-27 0,-2-2-15 0</inkml:trace>
  <inkml:trace contextRef="#ctx0" brushRef="#br0" timeOffset="103961.999">24961 5983 113 0,'2'-1'432'0,"0"-1"-47"0,-2 2-61 15,1-2-50-15,-1 2-44 0,0 0-32 0,0 0-24 0,0 0-17 0,0 0-14 16,0 0-12-16,0 0-10 0,0 0-12 0,0 0-11 0,0 0-10 15,0 0-9-15,0 0-8 0,-1 2-9 0,1-2-8 0,-2 2-7 16,0-2-6-16,2 1-8 0,-1 1-4 0,1-2-8 0,-2 2-6 0,1-1-8 16,-1-1-4-16,0 2-7 0,2-1-1 0,-1 0-3 0,1 2-1 0,-2-1 0 15,2-1-1-15,0 2 1 0,0 0 1 0,0 2 1 0,0-3 1 16,0 5 3-16,0-3 2 0,0 2 2 0,0 0 2 0,0-2 3 16,0 4 0-16,0-1-2 0,0 0 1 0,0-1-1 0,0 1 0 0,0 2 0 15,0-1 1-15,2-1-2 0,-2 0 0 0,1 0 3 0,-1 2 0 16,2-1 0-16,0-1 2 0,-1-1 2 0,1 1 3 0,-2-1 0 15,1 0 2-15,3 0 1 0,-3 0 2 0,3-2 1 0,0 1 3 0,-1 0 3 16,2-3-3-16,0 3-2 0,-1-2-14 0,7-1-18 0,-1 0-33 16,-1-2-43-16,5 0-79 0,2 0-98 0,2-2-109 0,-1-1-116 0,4-1-61 15,1-3-33-15,0-2-20 0</inkml:trace>
  <inkml:trace contextRef="#ctx0" brushRef="#br0" timeOffset="114544.9484">20236 4728 45 0,'0'-2'252'0,"2"1"-30"0,-2-1-23 0,0-1-11 16,0 3-5-16,0-2-6 0,0 1-2 0,0-1-7 0,0 0-7 16,0 1-8-16,0-1-10 0,-2 2-3 0,2-2-2 0,-1 1-4 0,-1-1-6 15,2 2-6-15,0 0-9 0,-2-2-6 0,2 2-8 0,0 0-8 16,0-3-9-16,0 3-6 0,0 0-6 0,0 0-7 0,0 0-7 15,0 0-7-15,0 0-4 0,0 0-6 0,0 0-8 0,0 0-5 0,0 0-6 16,0 0-5-16,0 0-5 0,0 0-3 0,0 0-5 0,0 0-3 16,0 0-4-16,0 0-1 0,0 0-3 0,0 0-2 0,0 0-1 0,0 0-1 15,0 0-2-15,0 0-2 0,0 0-1 0,0 0-1 0,0 0 0 16,0 0-1-16,0 0-2 0,0 0 1 0,0 0-1 0,-2 3 1 16,2-3 0-16,0 2-1 0,0-2 1 0,0 0 0 0,0 2 0 0,-2-2 1 15,2 0 0-15,0 1 0 0,0 1-1 0,0-2 3 0,0 3 3 16,0-1 1-16,0-1 2 0,0 0 2 0,0 2 1 0,0 0 2 0,0 0 1 15,0-1 2-15,0 2 1 0,0 0 2 0,0 0 4 0,0 2 0 16,0-2 1-16,0 2 2 0,0-1 0 0,0 0-1 0,0 4 1 0,0-4 1 16,0 3 1-16,0-1-1 0,0 1 1 0,0 0 0 0,0 2 0 15,0 0 0-15,0 0 1 0,0-1 0 0,0 1 1 0,0 0 0 16,0 1 1-16,0 1 1 0,0-2-2 0,2 3 0 0,0-1 0 0,-2-2-1 16,2 2 1-16,-2-1 0 0,2 2 0 0,-1-3-1 0,-1 2 0 15,4-1-1-15,-3 0-1 0,1 2-1 0,-1-1-2 0,1-2 1 16,1 0 1-16,1 2 1 0,-1-2 0 0,0 0 0 0,0 1-1 0,1 1 1 15,0-2 1-15,0 0 0 0,0 2 2 0,1-2 0 0,-1 0 1 16,1 1 2-16,1-1 0 0,1 0 0 0,-1 2-1 0,0-2-1 0,2 0 2 16,-2 0-2-16,2 1 0 0,0 0 0 0,2-1 1 0,-2-1-1 15,1 2 0-15,2-2 0 0,-1 2 1 0,-1-1-1 0,4-1-1 0,-1 1 0 16,0-1 0-16,2 1 0 0,-3 0-1 0,4-1 0 0,-2 1-1 16,1-1 0-16,-1 1-1 0,3 0-3 0,-2 0 1 0,2 0-1 15,-2-1 1-15,2-1 1 0,0 1 0 0,-1 0 2 0,1-1 0 0,2 2 0 16,-2-1 1-16,2-1 0 0,0 2 1 0,1-3 0 0,1 3 1 15,-2-1 2-15,2 0 0 0,1 0 0 0,0 0-2 0,1-2 0 0,0 3-1 16,-1-1 0-16,2-2-1 0,-1 2 0 0,0 0 0 0,1 0-1 16,0-2 0-16,1 1-1 0,-1-1 0 0,0 0-2 0,1 1 1 15,-1 1-2-15,1-1 0 0,-2-1-2 0,0-1-1 0,0 2-2 0,0-2-1 16,-1 1 0-16,3-1-1 0,-4 0 0 0,-1-2 0 0,2 3-1 0,-1-2 2 16,-1 2 2-16,2-2 1 0,-2-1 1 0,-2 0 2 0,5 2 0 15,-3-1 1-15,0-1 1 0,2 1 2 0,1 1 1 0,-5-2 0 0,5 0 1 16,-1 1 1-16,-4-1-1 0,5 3 0 0,-3-2-1 0,0-2-1 15,2 2 0-15,-1 0-1 0,-2-1 1 0,1 2-1 0,0-1 0 0,0-1 0 16,1 0-2-16,-2 3 0 0,2-3-1 0,-1 0 1 0,0 1-2 16,0 0 0-16,-3 0 1 0,4 0-1 0,-2 2-1 0,-1-3 1 15,0 2-1-15,0-2-1 0,1 2 0 0,-2-1 0 0,2-1-2 16,-1 0 0-16,-1 3 0 0,1-3 0 0,-3 0 0 0,4 1-2 0,-4 0 1 16,2 0-1-16,-2 0-1 0,2-1 0 0,-2 1-1 0,2 0 2 15,-2 0 0-15,2 0 0 0,-3 0 2 0,2-1 0 0,0 2 0 0,0-1-1 16,1-1-2-16,0 1-1 0,-2-1-2 0,3 2-1 0,0-2-1 15,-2-1 0-15,1 2-2 0,0-1-1 0,0 1-3 0,-1 0-3 0,1-2-2 16,2 1-2-16,-4-1 0 0,2 2-1 0,-2-1 2 0,2-1 1 16,-3 1 1-16,2 0-1 0,-4 0 2 0,3-1 2 0,-2 0-1 15,-3 0 1-15,3 0 2 0,-3 0 4 0,-1-1 2 0,1-2 2 0,-3 2 1 16,1 1 3-16,-3-3 1 0,1 0 2 0,0 2 1 0,-1 0 3 16,0-2 0-16,-3 0 4 0,1 0 3 0,-2 0 0 0,0 0 1 15,0 0 3-15,0 0 0 0,0 0 0 0,0 0-2 0,0 0 1 0,0 0-3 16,0 0-3-16,-2 0-3 0,2 0-5 0,-1 0-5 0,1-2-5 15,-2 0-9-15,0 2-9 0,2 0-11 0,-1-3-9 0,1 3-10 16,-3-2-10-16,1 0-9 0,1 1-11 0,-1-3-8 0,2 1-9 0,-1 1-5 16,-1-1-6-16,0 0-4 0,1-2-4 0,-1 2-1 0,1-1-2 0,-3-1 1 15,3 2 3-15,-1-2 5 0,1 2 5 0,-3-2 7 0,3 0 9 16,-4 0 10-16,2 1 7 0,0-1 9 0,-2 0 10 0,2 0 7 0,-2 0 10 16,0 0 11-16,-1 0 13 0,2-1 11 0,-1 0 12 0,-2 0 8 15,1 0 10-15,-2 2 6 0,4-2 8 0,-3 2 5 0,1-3 7 16,-1 2 2-16,0 0 5 0,0-2 6 0,2 3 7 0,1 0 2 15,-3-2 1-15,1 1 1 0,2 1-1 0,-1-1 1 0,-2-1-1 0,2 2 1 16,1 0-1-16,-2-1 0 0,2 1 1 0,0 1 0 0,0-1-1 16,0-1-2-16,0 2-3 0,0 1-2 0,-2-1 0 0,2-1-1 0,1 1 1 15,0 1-1-15,0 0-1 0,0 1-2 0,-1-2-3 0,1 1-1 16,2 1-2-16,-1-3-2 0,-1 4-4 0,2-1 0 0,-3 1-5 0,4-1-1 16,-1-1-5-16,1 2-2 0,0 0-5 0,0 0-3 0,0 0-2 15,0 0-3-15,0 0-4 0,0 0-3 0,0 0-1 0,0 0-3 0,0 0-2 16,0 0-2-16,0 0 0 0,0 0-3 0,0 0-1 0,0 0 0 15,0 0-3-15,0 0-3 0,1 2 0 0,-1-1-3 0,2-1-3 16,0 1-2-16,-2-1-2 0,1 2-2 0,-1 0-1 0,5-1-1 16,-4 1 1-16,1 1 0 0,-1-2 1 0,3 2 1 0,-3 0 1 0,2 0 2 15,1 2 1-15,0 0 2 0,0-1 1 0,2 1 4 0,-2 0 1 0,1 2 2 16,0-2 1-16,0 1 0 0,0 0 0 0,1 0-2 0,-2-1 0 16,1 1 0-16,2-1-2 0,-2 2 0 0,-1-2 0 0,2 2-1 15,1-2 1-15,-3 0-1 0,0 2 1 0,1-2 0 0,-2 1-1 0,3 0 0 16,-2 0 0-16,0-1 1 0,1 1-1 0,-2-2-2 0,0 0 0 15,0 1 1-15,0-1-2 0,0 1 0 0,-1-2-1 0,-1 1-1 0,1 1 0 16,-1-3-1-16,-1 1-1 0,0 0-1 0,0-1-1 0,0 0 1 16,0-1-2-16,0 1 1 0,0 1-1 0,0-1 2 0,-1-1 1 15,-1 2 2-15,1-1 2 0,-1-1 2 0,-1 2 3 0,0-2 3 0,0 3 3 16,0-1 1-16,0 0 4 0,-1 0 3 0,-1-1 1 0,2 0 4 16,-3 3 2-16,2-2 2 0,0 2 2 0,-1-3 1 0,1 1-2 0,-3 1 1 15,1 1-2-15,2-2-1 0,-1 1 0 0,-2-1-2 0,2 2-1 16,1-3-2-16,-1 2-2 0,0-1 0 0,1 2-3 0,-1-3-1 0,2 3-2 15,-2 0-1-15,-3-2-1 0,5 1-1 0,-2-1 1 0,0 2-2 16,2-3 1-16,-2 3-1 0,2-2 0 0,-3 1 1 0,3 1-2 16,-2 0 0-16,0 0 1 0,2 0-2 0,-2-2 1 0,2 3-1 0,-2-3 0 15,1 1 1-15,-1 3 0 0,4-3-1 0,-3 0 0 0,1 1 0 16,0-2 0-16,0 1 0 0,-1 1 0 0,1-2 0 0,-1 1 1 16,2 1-1-16,-1-2 0 0,2 2 0 0,-1-2 0 0,0 1 0 0,1-1 0 15,-3 0-1-15,4 0 1 0,-1 0 1 0,-1 0-2 0,2 0 1 16,-1-1 0-16,1 1 0 0,-2-2 0 0,0 1 1 0,2-2 1 0,0 0 0 15,0 0 1-15,0 0 4 0,0 0 2 0,0 0 4 0,0 0 4 16,0 0 3-16,0 0 6 0,0 0 5 0,0 0 5 0,0 0 11 16,0 0 13-16,0 0 10 0,0-2 10 0,0 1 6 0,2-2 0 0,0-1 2 15,-2 2-1-15,1-3 0 0,2 1-1 0,-1-1-1 0,1-2-2 16,1-1-3-16,-3-1-3 0,4-1-11 0,-1 0-11 0,1-1-11 0,0-3-11 16,0 1-3-16,0 0-3 0,-1-3-1 0,2 1-2 0,-3 0-3 15,2-1-2-15,-1-1-4 0,0 2-6 0,0-1-7 0,-1-1-12 0,-2 1-22 16,3 0-24-16,-4 1-39 0,-2-1-46 0,0 1-71 0,-2 0-86 15,-1-2-132-15,-3 5-156 0,-3-1-82 0,-2 1-46 0,-2 2-24 16,-5 1-15-16,-2 2-4 0</inkml:trace>
  <inkml:trace contextRef="#ctx0" brushRef="#br0" timeOffset="122695.0412">23926 6963 19 0,'-18'0'49'0,"-4"2"-4"0,4 0-2 15,-3 1 0-15,-1 0-1 0,0 0 0 0,0 2 1 0,-3-1 0 0,4 2-2 16,-5-1-3-16,3 1-3 0,-2 1-4 0,0 0-2 0,0 1 0 15,0 0 0-15,-2 0 2 0,0 3-1 0,2-2-1 0,-1 2-2 0,1-1-2 16,-2 2-2-16,2 1-3 0,2-2-2 0,-3 1-2 0,6 2-2 16,-2-1 0-16,1 1-2 0,3-2-1 0,0 1 0 0,2 2-4 15,-2-1-1-15,1 0 0 0,4 1-1 0,-1-3 1 0,2 2 0 16,0 0 0-16,2 1 0 0,-2-2 1 0,4 1-1 0,-1-1 3 0,1 2 0 16,3-1-1-16,1 0 0 0,-1 1 1 0,0-1 0 0,1 1 1 15,2-1 0-15,0 1 2 0,2-1 0 0,2 3 0 0,0-2 2 16,-1 0-2-16,5 1 1 0,-1 0 0 0,1 0 1 0,1 2-1 0,2-1 1 15,1-1-1-15,2 3 1 0,2-2-2 0,2 1 2 0,3 0 1 0,2 1 2 16,0-2-1-16,4 3 1 0,2-3 0 0,-1 2-2 0,6 0-2 16,1 1-6-16,2-3-10 0,0 2-8 0,2-1-11 0,3 0-11 15,-2-1-9-15,4 0-8 0,-2 0-12 0,3-1-3 0,-1-1-2 0,1 0-1 16,-1 0-6-16,2-1 0 0,-1-1 1 0,0 0 6 0,0-3 7 16,1 3 9-16,-1-2 7 0,2-1 7 0,0-1 4 0,0 0 4 0,0-1 9 15,2-3 1-15,0 2-2 0,0-4 3 0,-1 2 3 0,1 0 5 16,-1-2 2-16,1-1 1 0,-2 0 1 0,1-2 2 0,-4 0 8 0,1-2 9 15,1 0 12-15,-4-1 7 0,1-2 6 0,-5 0 4 0,1 0 7 16,-1 0 4-16,-1-2 5 0,-2 0 3 0,2-2 3 0,-5 1 6 16,1-2 5-16,-2-1 3 0,-4 1-3 0,2-3-1 0,-2 2 2 0,-1-2-2 15,-2-1 0-15,-1-1 0 0,-1 0 2 0,1 0-5 0,-5-2-6 0,-1 1-3 16,1-3-3-16,-2 3-1 0,-2-2-3 0,-1-1 1 0,0 0 5 16,-3 2-3-16,-4-2-2 0,1 1-6 0,-2-3-3 0,-1 4-6 15,-2-3-6-15,-2 1-4 0,-1-1-1 0,-2 1-6 0,-3-2-3 0,0 0-9 16,-2 0-9-16,-3 3-7 0,-4-3-6 0,-1 2-8 0,-3-3-9 15,-2 3-9-15,-2-3-12 0,-5 3-11 0,-4 0-14 0,0-2-16 16,-8 0-19-16,-2 1-17 0,-3 1-17 0,-9-1-21 0,0 1-23 0,-5-2-43 16,-3 4-55-16,-5-1-55 0</inkml:trace>
  <inkml:trace contextRef="#ctx0" brushRef="#br0" timeOffset="133878.3887">20808 8925 109 0,'0'-5'159'0,"2"0"-16"16,-2 3-11-16,2-3-6 0,-1 3-2 0,-1-3-6 0,2 2-8 15,0-2-8-15,-1 1-7 0,1 1-7 0,-1-2-6 0,1 2-5 0,0-1-3 16,-2 1-6-16,1-2-5 0,1 2-1 0,-1-2-1 0,-1 2-4 16,0 0-3-16,0-2-1 0,0 2 0 0,0-3-1 0,0 1-2 0,-1 0-1 15,-1 1-3-15,1-1-1 0,-3 0-2 0,3 0-2 0,-2-1-1 16,-1 0-2-16,1 0-3 0,-1 0-2 0,1 1 0 0,-2 0-4 16,0 0-2-16,0 0-3 0,-1 0-3 0,-2 1-4 0,3 1-3 0,-1-1-5 15,0 1-4-15,1 0-2 0,-4 1-6 0,1 0-1 0,1 2-3 16,1 0-1-16,-3 0-1 0,1 1 0 0,-1 0-1 0,-3 4 1 0,4 0 2 15,-2 0 4-15,0 2 3 0,-2 2 4 0,3-1 5 0,-2 3 4 16,1-1 1-16,2 3 1 0,-4 1 1 0,4 1 1 0,0-1 1 0,0 3 1 16,0-1 0-16,0 0 1 0,4 3 0 0,-1-1 0 0,1-2-2 15,1 3-3-15,2-3-1 0,-2 0-2 0,3-1 1 0,3 0-1 0,-2 1 3 16,1-3-1-16,1-1 1 0,0 0-1 0,2-4 2 0,-2 2 2 16,4-3 1-16,0-1 2 0,-2-2 0 0,3-1 1 0,-1-1 0 15,2-2-1-15,0-2-1 0,3-1-2 0,-2-1-1 0,2-4-2 0,1 1-3 16,-1-2-2-16,-1-3-2 0,3 1-2 0,-1-3-2 0,-2-1 0 15,3 0-2-15,-3 0 0 0,2-1 1 0,-4-1 0 0,-1 0 1 0,0 0 2 16,2 3 3-16,-4-1 5 0,-1-1 5 0,0 3 5 0,-2 1 7 16,1 0 3-16,-2 1 3 0,-1 3 2 0,-1 1 3 0,0-1-2 0,0 4 1 15,0-3-2-15,-1 4-2 0,-1 0-3 0,2 1-3 0,-2 1-4 16,2 1-3-16,-2 1-3 0,0 2 0 0,1 2-4 0,-3 2-4 16,3 0-2-16,-2 3-2 0,-1 2 3 0,1 2 3 0,0 1 7 0,-2 2 6 15,-1 2 6-15,3 0 4 0,-2 3 3 0,0 2 2 0,1-1 1 0,-1 3 1 16,-3 0 1-16,3 3 3 0,1 0 2 0,-1 0 2 0,1 0 0 15,0 0-2-15,-1 2-4 0,1-3-4 0,0 3-4 0,1-3-1 0,0 0-3 16,0 1-1-16,1-3-4 0,0-2-3 0,-1 1-2 0,2-4-4 16,1 1-1-16,0-3-4 0,0-3 0 0,1-1-2 0,2-2-2 15,-1-1-3-15,1 0-3 0,1-4-4 0,-3 0-5 0,4-4-6 0,-2 2-11 16,5-3-12-16,-4-1-21 0,5-2-22 0,-1-2-29 0,1-1-30 16,-1 0-37-16,1-3-38 0,4-1-60 0,0-3-71 0,0 1-95 15,2-6-110-15,2 2-55 0,-2-3-31 0,3-3-10 0,-1 0 5 0</inkml:trace>
  <inkml:trace contextRef="#ctx0" brushRef="#br0" timeOffset="134444.1302">21114 9131 255 0,'-6'-3'520'0,"3"1"-61"15,-2 0-98-15,1 2-72 0,0-1-58 0,-1 1-39 0,2-2-26 16,-3 0-16-16,3 2-12 0,-2 0-10 0,1 0-10 0,1 0-9 16,0 0-9-16,0 0-8 0,0 0-9 0,-2 0-6 0,2 0-6 0,0 0-5 15,1 0-5-15,1 0-5 0,-3 0-3 0,4 0-5 0,0 0-4 0,0 0-3 16,0 0-6-16,0 0-5 0,0 0-4 0,2 0-5 0,0-1-5 15,-1-1-6-15,2 2-4 0,2 0-4 0,0-1-3 0,-1 1-2 16,3 0-2-16,-1 0-3 0,2 0-4 0,3 0-6 0,0 0-8 0,2 0-7 16,-2 0-7-16,3 0-7 0,4-1-9 0,-1 1-5 0,-1 0-9 15,3-3-8-15,-3 3-8 0,4 0-11 0,-2-2-9 0,2 2-8 0,-1-3-6 16,0 2-4-16,0-1 2 0,0 0 0 0,-2 0 5 0,1-1 6 16,-2 1 7-16,-1-1 13 0,-2 0 15 0,1-2 12 0,-3 2 12 15,-3 0 12-15,1-2 15 0,-1 2 14 0,-3-3 18 0,0 1 15 0,-2 0 15 16,-1 1 13-16,-2-1 14 0,0 0 12 0,-2 0 8 0,-1-1 4 15,1 2 1-15,-2-1 2 0,-1-1 5 0,2 1 1 0,-5 2 2 0,3-2 2 16,2-1-4-16,-2 2-2 0,2-1-5 0,-2 1-8 0,2 1-9 0,-2-1-9 16,2 3-9-16,0-3-8 0,3 3-13 0,0-1-8 0,0 1-9 15,3 0-7-15,0 1-7 0,2 0-7 0,-2 1-4 0,4 0-4 0,1 2-6 16,-2 1-1-16,5-1-3 0,0 2 1 0,0-1 1 0,0 1 2 16,0 3 2-16,3-1 4 0,-1 1 3 0,-1 0 3 0,1-1 2 0,-1 1 0 15,-2 4 2-15,0-4 1 0,-4 4 2 0,3-2 1 0,-5 0 2 16,-1 2 1-16,-1-1 2 0,-4 1 1 0,0 0 0 0,-3 0 1 15,-2-2 0-15,1 2 0 0,-4 0-1 0,-1 1-3 0,0-1-6 0,-2 0-14 16,-1 2-17-16,1-2-30 0,-1 0-33 0,1-2-50 0,4 2-61 16,-2 0-92-16,3-2-107 0,2 0-76 0,2-1-61 0,0-2-31 0,3 0-17 15</inkml:trace>
  <inkml:trace contextRef="#ctx0" brushRef="#br0" timeOffset="134810.6854">21830 8899 360 0,'-3'-5'542'0,"0"1"0"16,1 0-104-16,0 2-156 0,-1 1-85 0,3-1-51 0,-2 1-27 15,2 1-15-15,0 0-8 0,0 0-5 0,0 1-6 0,0 1-7 16,0 1-8-16,0 0-9 0,2 2-5 0,-2 2-7 0,2 0-1 0,-1 3 3 16,-1 0 4-16,0 0 6 0,0 3 4 0,0 0 4 0,0 4 2 0,0-1-2 15,0 0-1-15,0 2-4 0,0 4-2 0,0-3-5 0,0 3-2 16,0 0-2-16,0 2-4 0,0 2-4 0,0-2-6 0,0 1-5 0,0 1-4 16,0-1-3-16,0 2-4 0,0-1-4 0,2-2-3 0,0 1-4 15,-2-2-4-15,1-3-6 0,-1 2-6 0,2-2-9 0,-1-2-8 16,3-3-11-16,-3 2-10 0,1-5-15 0,-1 1-10 0,3-4-12 0,-4 0-14 15,2-4-15-15,0 0-22 0,0-2-20 0,1-1-28 0,-2-4-29 16,3-1-36-16,-3-3-41 0,1-1-43 0,-1-4-47 0,3-3-51 16,-1-1-54-16,0-2-32 0,1-3-19 0</inkml:trace>
  <inkml:trace contextRef="#ctx0" brushRef="#br0" timeOffset="135277.6271">21890 8874 318 0,'-2'-14'567'0,"1"1"-19"16,-1 1-36-16,2 1-88 0,0 2-113 0,0 0-69 0,0 2-47 0,2-1-31 15,-1 2-22-15,4 1-18 0,-2-2-17 0,5 4-16 0,-2-4-16 16,2 4-14-16,2-1-15 0,6 1-12 0,-2-1-11 0,3 3-7 16,5-1-8-16,-1 0-4 0,6 2-4 0,1-1-2 0,1-1-1 15,2 2-5-15,4 0-4 0,3 0-9 0,-2 0-6 0,4 0-5 0,1 0-7 16,2 0-2-16,0 0-1 0,0 0 1 0,2 0 0 0,1 0 2 16,0 0 0-16,-1 0 3 0,0 0 3 0,0 0 5 0,0-1 6 0,-1 0 9 15,-1 1 6-15,0-3 8 0,-3 3 8 0,0 0 7 0,-2-2 5 16,-1 2 6-16,-2-1 6 0,-1-1 4 0,-4 2 5 0,-3-1 4 0,-2-1 4 15,-1 2 4-15,-4 0 5 0,-2 0 2 0,-1 0 2 0,-4 0 0 16,-1 0 0-16,0 0-4 0,-3 0-3 0,-3 2-4 0,1-1-5 0,-3 2-3 16,1-1-5-16,0 2-6 0,3 0-5 0,-5 3-4 0,2-2-6 15,-1 4-2-15,1 1-4 0,3 0-2 0,-3 2-2 0,1 2-2 16,2 1-3-16,-1 2-1 0,2 0 2 0,-1 1-1 0,0 3 3 0,0 2-1 16,1-1 2-16,-1 2 1 0,0 2 2 0,1-1 0 0,1 0 0 15,-4 3 2-15,1-1 0 0,0-2 3 0,-2 4 0 0,-2-4 0 16,2 0-1-16,-2 2-4 0,-1-4-1 0,-2 2-3 0,0-1 1 0,-2-4-1 15,1-1-2-15,-3 1 1 0,0 0-1 0,-1-5 2 0,-4 0-2 16,1-2 2-16,-2 1-1 0,-2-2 0 0,0-4 1 0,-3 2 1 0,-1-3-1 16,-1-1 1-16,-4-1 0 0,-1 0 0 0,-4-2-2 0,1 1 0 15,-5-3-2-15,0-1-1 0,-1 0-1 0,-4 0-3 0,-3-1-2 0,-2-1-2 16,-2 0-1-16,-1-1-4 0,-5 1-5 0,2-1-5 0,-2 0-7 16,-3 0-9-16,0 1-9 0,1 0-12 0,-1 0-12 0,2 2-14 15,0-2-17-15,3 1-20 0,2 1-19 0,5 0-27 0,-1 1-26 0,4 1-34 16,1-1-38-16,5 0-44 0,3 1-51 0,1 1-72 0,5-1-81 0,0-1-42 15,7 1-23-15</inkml:trace>
  <inkml:trace contextRef="#ctx0" brushRef="#br0" timeOffset="135644.1882">22379 9128 64 0,'0'-4'280'0,"0"1"-53"0,0 0-39 16,0 0-19-16,0-1-11 0,0 2 0 0,0-1 3 0,0 0 1 16,0 1 3-16,0 0-1 0,-2-1-1 0,0 0-2 0,2 0-2 0,-1 0-2 15,1-1 0-15,-2 3-2 0,0-1-1 0,2 0-2 0,-1 1-1 0,-1-1-5 16,2 0-5-16,-1 1-7 0,1 1-10 0,0 0-10 0,0 0-12 15,0 0-10-15,0 0-14 0,0 0-10 0,0 0-10 0,0 1-8 16,0 3-7-16,0-1-7 0,0 0-5 0,0 4-5 0,0-1-4 0,0 1-2 16,0 4-4-16,0-1 1 0,0 1 0 0,0 4 1 0,0-2 1 15,1 2 2-15,-1 1 0 0,0 0-1 0,0 2-1 0,0 0-3 16,0 0-6-16,0-1-11 0,0 5-14 0,0-4-13 0,0 0-17 0,0-1-18 16,0 2-21-16,0-1-25 0,0-2-27 0,-1-1-35 0,1 1-36 15,0-1-45-15,0-4-49 0,0-1-55 0,0 0-61 0,0-3-63 16,1-2-68-16,1-2-32 0,-2-3-18 0</inkml:trace>
  <inkml:trace contextRef="#ctx0" brushRef="#br0" timeOffset="135977.3268">22581 9131 48 0,'0'-3'586'0,"-2"-1"7"0,0 1 5 0,-1 0-100 0,2 1-152 15,-1 1-92-15,-1 0-61 0,0 1-37 0,2 1-23 0,-3 0-17 0,1 2-14 16,0 2-13-16,0-1-12 0,-1 3-12 0,1-2-9 0,-3 5-5 15,3-3-4-15,-2 5-2 0,2-1-1 0,-2 0 0 0,2 1-2 16,0 0-2-16,0 3-4 0,-2-1-5 0,4-2-4 0,-3 1-2 16,4 1-2-16,-1 0-2 0,1-1-2 0,0 1-2 0,0-2-1 0,1 0-3 15,1 0 0-15,0-2-3 0,2 1-1 0,-1-2-1 0,2 0-3 0,-2-2 1 16,4-2 1-16,-3 0-2 0,1 0 0 0,4-2-3 0,-2-3-2 16,3 0-5-16,-1-1-5 0,-1-3-3 0,1 0-3 0,-1-2-1 15,5-2-1-15,-4 0 0 0,-1-3-1 0,3-1-2 0,-3-2-3 0,0 2-1 16,0-2 1-16,-4 0-1 0,1-2 0 0,-1 1 3 0,-4-2 4 15,0 0 2-15,0 3 1 0,-4-1-1 0,-1-1 1 0,1 0 0 0,-4 2 0 16,-1 1 1-16,0 0 0 0,0 1 1 0,-2 0 0 0,1 2-3 16,-2 2-9-16,2 0-9 0,-1 2-10 0,1 0-14 0,-2 3-17 0,3 0-20 15,-2 2-27-15,1 1-34 0,2 1-41 0,-1 2-53 0,3 0-58 16,-1 3-86-16,2-1-97 0,1 1-54 0,-1 0-29 0,5-1-8 16</inkml:trace>
  <inkml:trace contextRef="#ctx0" brushRef="#br0" timeOffset="136237.5597">22947 8919 176 0,'-3'-6'596'0,"0"3"7"16,-2-1 5-16,4 4-98 0,-4-3-148 0,2 3-96 0,0 3-68 0,0-3-43 15,-1 5-34-15,1-1-15 0,0 4-9 0,0 1-9 0,-1 2-5 16,0-1-9-16,3 3-8 0,-1 2-4 0,0 4-3 0,2 0-3 0,-1 1-4 15,1 1-5-15,0 1-4 0,1 1-4 0,-1 0-1 0,2 2-2 16,0-2-3-16,-1 0-3 0,1 3-1 0,0-2-3 0,2 0-3 16,-3 0-5-16,1-2-6 0,0 0-7 0,-1 0-10 0,1-2-11 0,-1 0-11 15,1 0-14-15,0-3-15 0,-1-1-19 0,-1-1-18 0,3-2-26 16,-3 1-30-16,2-6-38 0,0 4-40 0,-1-5-46 0,4-1-47 16,-4-2-77-16,1-1-94 0,-1-3-58 0,-1 0-40 0,4-1-10 0</inkml:trace>
  <inkml:trace contextRef="#ctx0" brushRef="#br0" timeOffset="136694.27">23054 9118 573 0,'2'-7'592'0,"-2"2"-24"0,2 0-42 15,-1 1-100-15,3 0-127 0,-3-1-75 0,4 2-51 0,0-1-31 16,1 1-23-16,2-2-16 0,2 2-17 0,1 1-14 0,3-1-14 0,0 1-16 15,3 0-10-15,3 1-11 0,3 1-7 0,1-2-6 0,3 0-6 16,3 2-9-16,0 0-10 0,1 0-12 0,3 0-14 0,0 0-16 0,1 0-17 16,2 0-16-16,0 0-17 0,1 0-16 0,-1 0-18 0,-1 0-15 15,0 0-18-15,1 0-12 0,-2-3-12 0,-2 3-3 0,-2-2 2 0,3 0 2 16,-4 1 5-16,0-3 17 0,-5 1 19 0,0 1 22 0,-4-1 22 16,-1 0 24-16,-2-2 25 0,-6 2 28 0,0-1 29 0,-2-1 26 0,-5-1 24 15,0 1 20-15,-3 0 16 0,-2-1 19 0,-2 0 20 0,-1-1 10 16,-2 0 7-16,-1-1 7 0,-4 3 5 0,2 0 1 0,0-1 0 0,-1 0-6 15,-2 0-7-15,0 1-7 0,0 2-6 0,1-2-9 0,2 0-6 16,0 0-10-16,-2 3-13 0,3-1-12 0,2 1-15 0,2 0-12 16,0 2-11-16,1 0-11 0,1 2-7 0,1 0-9 0,1 1-7 0,2 2-7 15,2-1-5-15,0 2-6 0,3 1-5 0,1 1-2 0,3-1 2 0,-3 2 0 16,5-2 4-16,-1 5 2 0,1-4 2 0,-1 3 1 0,2-1 1 16,-2 2 1-16,-1-3 3 0,1 2 6 0,-1-1 6 0,-2 1 6 15,0 1 5-15,-2-2 6 0,-1-1 5 0,-3 1 3 0,2-2 3 0,-4 1 5 16,-1 1 4-16,-1-3 0 0,-3 1 3 0,0-1 0 0,-3 0 1 0,0-1-2 15,-2 2-4-15,-2-3-5 0,-1 3-6 0,-2-1-17 0,1 1-21 16,-1-1-32-16,2 2-36 0,-3-2-54 0,3 1-62 0,0-1-101 16,1 0-122-16,2-1-81 0,0 0-58 0,2-1-30 0,2 2-17 15</inkml:trace>
  <inkml:trace contextRef="#ctx0" brushRef="#br0" timeOffset="137010.5074">24182 8809 93 0,'-2'-9'544'0,"-1"2"2"0,3-1-3 16,0 3-112-16,0 0-170 0,5 2-92 0,-4 1-56 0,3-3-29 15,0 5-13-15,1 0-7 0,2 3-3 0,2-1-4 0,-3 3-3 0,2 0-1 16,0 2 1-16,1 0 3 0,-1 2 3 0,0 3 4 0,1 1 5 15,0 2 3-15,-1-1 2 0,0 3 1 0,-2 0 1 0,2 2-1 16,-4 2-1-16,0-1-1 0,1 3-3 0,-4 0-5 0,2 1-4 0,-1-1-5 16,0 2-4-16,-2 0-5 0,0 0-3 0,-2 3-5 0,0-3-8 15,-1 1-5-15,2 1-7 0,-1-2-9 0,0-1-10 0,1 2-12 0,-1-4-13 16,0-1-14-16,2-1-15 0,0-1-19 0,0-1-22 0,0-3-24 16,0 1-29-16,2-4-26 0,0-2-25 0,-1-1-45 0,1-3-57 15,1-3-81-15,0 0-94 0,1-3-55 0,0-3-36 0,1-2-11 16</inkml:trace>
  <inkml:trace contextRef="#ctx0" brushRef="#br0" timeOffset="137511.0452">24328 8721 550 0,'0'-8'572'0,"0"0"0"0,0 0-7 16,0 1-120-16,4 0-176 0,1 2-98 0,-1-2-59 0,5 2-31 15,-1 0-16-15,6 3-13 0,0-2-8 0,3 0-10 0,4 3-10 0,-1 0-9 16,6-1-6-16,0 2-4 0,4 0-4 0,4 0-2 0,-3 2-1 16,4-2-2-16,2 1 0 0,0 0-2 0,1-1-2 0,0 2-2 15,5-2-2-15,-2 2-3 0,0-1-1 0,3-1 0 0,-1 2 1 0,3-2 3 16,-2 0 1-16,0 0 4 0,1 0 1 0,-2-2 3 0,1 2 1 16,-2-1 5-16,-1-1 1 0,0 0 5 0,-2 1 4 0,0 0 5 0,-6-2 5 15,0 1 6-15,0 1 4 0,-3-1 4 0,-3-1 5 0,-2 2 4 16,0-1 5-16,-3-1 3 0,-4 3 3 0,2-1 0 0,-5 0 1 0,-2 1-2 15,1 0-1-15,-4 0-1 0,-1 1-3 0,0 0-4 0,-1 0-3 16,1 3-5-16,-5 0-5 0,4 1-6 0,-2 0-4 0,-1 3-6 16,0-1-3-16,0 5-2 0,0-2-2 0,0 4-2 0,-1 0-2 0,1 1-3 15,-1 2-3-15,1 3-2 0,-2 0 0 0,3 1 1 0,1 1 0 16,-2 4 1-16,-1 1 2 0,1-1 0 0,2 2 1 0,-1 0 2 16,-2 1 2-16,1 0 1 0,2 0 1 0,1 0 2 0,-2 0 3 0,-2 0 0 15,1-1-2-15,0-2 0 0,0 2-2 0,0-3-2 0,-1-1-1 16,-1-2-2-16,0 1 0 0,1-3-1 0,-4 0-1 0,0-1 1 0,0-3-1 15,-4-1-1-15,1-2 2 0,-3-1 1 0,2-3 0 0,-5 3 1 16,1-4 2-16,-2 0 0 0,-5-2 2 0,1 0 1 0,-2-2-1 0,-4 1 0 16,0-3 0-16,-5 0 1 0,2-1-1 0,-6-1-2 0,-2 0-2 15,-3 0-5-15,1-1-7 0,-3-1-6 0,-3 0-8 0,-3-1-10 0,1 1-12 16,-3-1-13-16,-1 0-13 0,0 1-18 0,0 0-15 0,-2 0-20 16,3 1-22-16,-2-1-29 0,3 2-31 0,1 0-47 0,2 0-50 15,2 0-76-15,3 0-87 0,2 2-60 0,1-2-45 0,1 1-18 0,2 1-5 16</inkml:trace>
  <inkml:trace contextRef="#ctx0" brushRef="#br0" timeOffset="138560.6993">24633 9005 178 0,'-4'-2'330'0,"0"-1"-94"0,0 0-58 0,1 0-41 0,2-1-21 0,-3 4-10 15,3-2-3-15,-1-1 3 0,1 3 3 0,-1-2 6 0,0 0 2 16,2 2 1-16,-1 0 1 0,1 0 3 0,0 0-1 0,0 0 3 16,-5-3 2-16,5 3 1 0,0 0 0 0,-1 0 3 0,-1-2-1 0,2 2 1 15,0-2-2-15,0 1-1 0,0 1-2 0,0-4-3 0,0 4-1 16,0-1-5-16,0 1-4 0,0-2-2 0,0 2-4 0,0-2-3 0,0 2-4 15,0 0-5-15,2-3-4 0,-1 3-4 0,-1 0-7 0,5-2-4 16,-5 2-7-16,0 0-5 0,1-1-5 0,1 1-5 0,0 0-6 0,-2 0-3 16,1 0-5-16,1 0-3 0,-2-2-3 0,1 2-4 0,-1 0-1 15,0 0-2-15,0 0-2 0,0 0-2 0,0 0-1 0,0 0 0 0,0 0-2 16,0 0 0-16,0 0-1 0,0 0-1 0,0 0-1 0,0 0-3 16,0-1-2-16,0-1-2 0,2 2-2 0,0-2-2 0,-2 2-5 15,1-1-4-15,1 0-4 0,-1 1-3 0,3-2-4 0,-3 1-1 0,2 1-5 16,1-2-1-16,-2 2-1 0,2-1 0 0,0-1-1 0,1 2 0 15,-2-1 2-15,2-1-1 0,2 2 3 0,-1-1 2 0,-2-1 2 16,3 2 3-16,-1 0 1 0,1 0 1 0,0 0 2 0,0 0 0 0,-3 0 2 16,3 0-1-16,-1 0-1 0,0 0-1 0,2 0-1 0,-1 2 0 15,-2-1-2-15,-1 1-2 0,2-1-1 0,1 2 1 0,-4 0-1 0,0 1 1 16,0 1 1-16,1 0 0 0,-3 0 1 0,-1 2-1 0,0 1 3 16,0 1 1-16,-3 1 1 0,0 0 3 0,0 1 2 0,-2-1 2 15,-3 2 4-15,-1 1 0 0,1 0 1 0,-5 0 1 0,0 1 0 0,0-1 1 16,-4 1 0-16,3-1 1 0,-2 1-1 0,0-1 1 0,1-1 0 15,-1-1-1-15,0 1 0 0,3-4-2 0,-1 4 1 0,3-3-1 0,1-3-1 16,1 2 0-16,3-3 2 0,-1 0-1 0,4-1 2 0,1-1-2 16,1 0-2-16,1-3-5 0,1 3-4 0,4-3-5 0,0 0-5 0,2-3-6 15,3 3-9-15,2-2-9 0,0-1-10 0,4 0-14 0,3 0-14 16,-3-1-13-16,3 1-15 0,-2-2-15 0,4-1-10 0,-4 2-11 0,4-1-6 16,-3 0-5-16,0 0-4 0,-1 0-4 0,-1 3-1 0,-2-3-1 15,-1 0 7-15,3 0 7 0,-7 3 10 0,2-3 13 0,-3-1 13 16,-1 2 16-16,1-1 16 0,-3 1 17 0,0-1 15 0,-1 0 17 0,-1 0 18 15,-2 0 19-15,3 0 16 0,-4-2 17 0,1 2 16 0,-1 0 15 16,0 0 14-16,0 1 13 0,0-1 8 0,0-1 9 0,-1 2 6 16,1 1 6-16,-2-2 3 0,0 2 1 0,2-2 0 0,-1 2-1 0,-1 1-4 15,2-1-5-15,0 0-9 0,-1 1-9 0,1 1-11 0,0 1-12 0,0 0-8 16,0 0-10-16,0 0-6 0,-2 1-8 0,0 1-7 0,2 1-7 16,-1 2-5-16,1-2-7 0,0 4-3 0,-3-1-3 0,3 1-1 0,0 1 0 15,0 2 2-15,0 0 0 0,0-1 2 0,0 4 0 0,3-3-2 16,-3 2 1-16,1-1-2 0,3 1-1 0,-3-2-2 0,2 0-1 15,1 2-2-15,-1-2-3 0,2-1-2 0,0-2-3 0,0 1-1 16,0-1-3-16,2 0-3 0,-1-4-2 0,1 1-4 0,2-1-5 0,-1-1-3 16,0-2-3-16,2-2-1 0,-2-1 2 0,2-1-1 0,2 1 1 0,0-4 1 15,-3 0 1-15,0-1 0 0,1-2 0 0,-2 1 0 0,0-1 2 16,0-2 3-16,-3 0 2 0,-1-2 2 0,0 1 3 0,-4 0 0 16,0 0 1-16,-2-1-1 0,-1 1-1 0,0 1 1 0,-4 0-1 0,0 0-1 15,-1 0 1-15,-4 2 1 0,3 1-1 0,0-3 2 0,-3 4 0 16,-2 2-4-16,5 0-7 0,-3 1-10 0,2 2-11 0,-2 0-15 15,4 0-17-15,-2 3-22 0,2 0-23 0,1 0-31 0,-2 3-33 0,4-1-48 16,0 1-51-16,2 0-61 0,2 1-66 0,-1 1-60 0,2-1-59 16,2 1-26-16</inkml:trace>
  <inkml:trace contextRef="#ctx0" brushRef="#br0" timeOffset="138798.5686">25220 8891 302 0,'2'-7'603'0,"0"1"11"0,-2-1-70 0,0 2-114 0,0-1-92 16,0 3-79-16,-2 1-50 0,0-1-33 0,2 1-24 0,0 2-17 16,0 0-16-16,-1 2-13 0,-1 1-15 0,0 0-16 0,1 5-11 15,-1 0-9-15,0 2-5 0,-2 4-4 0,3 1-2 0,-2 2-1 0,-1 2 2 16,3 1 1-16,-2 4 1 0,-2-1 0 0,1 2-2 0,0 3-3 16,-2 0-3-16,3 1 1 0,-2 0-4 0,1 0-4 0,0 2-4 0,0-2-4 15,1 0-7-15,-1 1-8 0,1-3-11 0,0-1-12 0,-1 0-13 16,3 0-12-16,-1-3-16 0,0 1-19 0,1-5-21 0,1-2-27 15,0 0-30-15,0 0-32 0,1-4-39 0,3-2-41 0,-3-1-76 0,3-3-94 16,-1-2-78-16,3-2-71 0,-2-3-29 0,1 0-9 0</inkml:trace>
  <inkml:trace contextRef="#ctx0" brushRef="#br0" timeOffset="139294.2354">25344 9126 91 0,'-4'-5'611'15,"3"0"7"-15,-1 0 2 0,2 0-3 0,0 0-121 0,0 3-178 0,2-3-103 16,1 2-66-16,0-1-38 0,4-1-22 0,-1 3-17 0,3 0-13 16,-1-1-14-16,4 1-13 0,3 1-14 0,0 1-15 0,3-2-14 15,3 2-13-15,0 0-12 0,2 0-13 0,2 2-14 0,4-2-14 0,1 1-9 16,0 1-12-16,3-2-8 0,0 2-5 0,2-1-5 0,2-1-4 15,0 2-1-15,0-2 2 0,1 0 5 0,-2 0 9 0,1-2 9 0,0 2 14 16,0-1 13-16,-2-1 15 0,-2-1 11 0,0 1 12 0,-3 0 10 16,-2-1 9-16,-1-1 12 0,0-1 14 0,-3 2 11 0,-3-1 13 15,-4 1 11-15,-1-2 12 0,-2 3 10 0,-3-3 11 0,0 2 8 0,-3-2 7 16,-3 0 3-16,-4 0 1 0,1 1-2 0,-4-1-2 0,1 1-5 0,-3-2-6 16,0 2-9-16,-3-1-7 0,-2 0-9 0,1 3-9 0,0-3-10 15,-1 2-10-15,1-1-9 0,0 1-6 0,0 1-4 0,-1 2-4 16,4-3-1-16,-2 3-1 0,4 3-1 0,0-2-1 0,1 0-4 0,1 2-4 15,1 2-2-15,1-1-5 0,1 3-2 0,1-2-1 0,0 2-2 16,4 1-2-16,-1 0-1 0,3 0-1 0,-1-1-1 0,4 1-1 0,0 2-1 16,-1 0 0-16,5-3 0 0,-3 2 2 0,1 0 1 0,-2 0 1 15,1 0 2-15,0-2 3 0,-2 1 4 0,1 1 5 0,-4-4 7 0,0 2 5 16,0-2 2-16,-2 2 2 0,-1-1 3 0,-2-2 0 0,-1-1 2 16,-2 2 2-16,-2-1 3 0,1-1 1 0,-3 1 2 0,1 0 0 0,-4 0-6 15,0-2-9-15,-1 3-15 0,-2-2-20 0,0 2-26 0,0 2-28 16,1-3-43-16,-4 1-54 0,4-2-85 0,-4 4-102 0,5-2-88 15,-1-2-82-15,-1 2-42 0,2 0-20 0</inkml:trace>
  <inkml:trace contextRef="#ctx0" brushRef="#br0" timeOffset="139594.1881">26531 8806 218 0,'0'-6'596'0,"-2"0"7"0,2 2 3 0,0-1-106 0,0 2-161 0,2 1-101 16,-2-1-68-16,1 3-41 0,3 0-24 0,-3 0-17 0,4 3-13 15,-2-1-12-15,3 1-11 0,1 3-11 0,-3 2-9 0,1 1-7 16,2-1-5-16,0 4-1 0,0 0 1 0,-3 4 4 0,1-1 3 0,2 3 3 16,-1-1 3-16,-3 4 2 0,0-1 0 0,0 1 1 0,-1 1-1 15,-1 3-1-15,-1-1 2 0,0 0-1 0,-1 1-1 0,-1 1-2 0,1 0-3 16,-3 0-2-16,1-1-2 0,-3-1-5 0,3 2-3 0,-2-2-8 15,4 1-8-15,-3-3-9 0,1-1-10 0,2-1-9 0,1-1-10 16,-2-1-12-16,2-2-11 0,2-3-18 0,-2 1-19 0,1-2-23 0,2-1-26 16,1-4-30-16,0-1-29 0,0-1-50 0,2-3-60 0,-2-2-74 15,1 0-83-15,2-4-47 0,1 0-35 0,-1-4-13 0</inkml:trace>
  <inkml:trace contextRef="#ctx0" brushRef="#br0" timeOffset="140060.4557">26694 8730 169 0,'0'-9'546'0,"1"0"-3"0,1 2-6 0,2-1-103 15,3 1-151-15,-2-2-89 0,3 6-56 0,1-4-34 0,2 1-18 0,0 2-13 16,5-1-9-16,-2 2-11 0,5 0-10 0,0 0-10 0,2 2-8 16,1-1-7-16,1-1-6 0,2 3-1 0,1-1-5 0,3-1 0 15,-3 2-2-15,4 0 1 0,2 0-3 0,0 0 0 0,-1 0 1 0,3 0 0 16,-3 0 3-16,4 0 2 0,-4 0 3 0,1 0 5 0,-1 0 3 15,-1 0 4-15,0 0 7 0,1 0 3 0,-5 0 6 0,2 0 3 16,-1 0 4-16,-2 0 5 0,0 0 2 0,-3 0 2 0,0 0 1 16,-1 0-1-16,-1 2 1 0,0-1-2 0,-3-1-2 0,1 3-1 0,-2-1-4 0,2-1-1 15,-2 2-2-15,-1 0-2 0,0 2-4 0,-1-2-2 0,-1 2-2 16,-1 2-4-16,1 1-2 0,-4-1-2 0,4 2-3 0,-4 0-4 16,1 1-3-16,1 2-4 0,-3 1-3 0,-2 2-3 0,2 1-4 0,0 0-3 15,-2 1-3-15,-1 1 1 0,0 3 1 0,0 0 2 0,-2 0 1 16,3 3 1-16,-5-2 2 0,3 2 0 0,-3 1 3 0,2 1 1 15,-1 1 2-15,0-1 1 0,-2 2 3 0,1-2 1 0,1 0 2 0,0 3 0 16,-2-4-1-16,1 1-3 0,-1 0 0 0,0-3-2 0,0 1-1 16,0 1-2-16,0-4 0 0,0 0-1 0,0-1-2 0,-1-4 0 0,1-1-2 15,-2 2 0-15,0-5 0 0,1 1-2 0,-3-3 0 0,3-2 0 16,-1-1 0-16,1-1-2 0,-3-1 0 0,3-1 0 0,-5-1 2 0,3-1 0 16,-4-1-1-16,-1 1 1 0,-1-2 3 0,-4 0-1 0,0-2 3 15,-4 1 0-15,1-1 2 0,-4-1 0 0,-5 0 1 0,-1-1-2 16,-2 2-4-16,-4-2-8 0,1 0-10 0,-6 0-12 0,1 1-11 15,-7-1-19-15,2-1-20 0,-3 2-24 0,-2 1-27 0,1-1-34 0,-2 1-39 16,4 0-59-16,-1 1-68 0,3 1-95 0,3 0-107 0,1 0-57 16,5 0-31-16,0 1-11 0,6 1 1 0</inkml:trace>
  <inkml:trace contextRef="#ctx0" brushRef="#br0" timeOffset="140827.3218">26981 9051 175 0,'3'-3'354'0,"2"-1"-46"0,-2 1-31 15,1 1-19-15,2-1-14 0,-3 0-10 0,-2 0-9 0,3-1-7 16,-3 2-7-16,1-1-8 0,-1 1-8 0,-1-1-10 0,0 2-12 16,0-1-11-16,0-1-11 0,0 1-13 0,-1 1-13 0,-1-1-13 0,2 2-13 15,-1-2-11-15,-1 2-13 0,0-1-12 0,2-1-10 0,-1 2-10 16,1 0-9-16,0 0-8 0,0 0-8 0,0 0-8 0,0 0-6 16,0 0-5-16,0 0-3 0,0 0-3 0,0 0-2 0,-2 0 0 0,1 0-1 15,1 0 1-15,0 0 0 0,0 0 0 0,0 0 0 0,0 0 1 16,0 0 1-16,0 0 2 0,0 0 0 0,-5 0 1 0,5 0 0 0,0 0 3 15,0 0 0-15,0 0 1 0,0 0 1 0,0 0 0 0,0 0 1 16,0 0 2-16,0 0 0 0,0 0 2 0,0 0 1 0,0 0 1 0,0 0 1 16,0 0 2-16,-1 0 1 0,1 0 2 0,0 0 1 0,0 0 1 15,0 0 1-15,-2-2 1 0,2 2-1 0,-2-1-1 0,2 1-1 16,0-3 1-16,0 2 2 0,0-2 1 0,0 1 3 0,0-1 0 0,0-1 0 16,0 4-1-16,2-3 0 0,0-1-2 0,-1-1-1 0,4 2-1 15,-2 1-2-15,0-1-2 0,0 0-1 0,4 0-3 0,-3-1-4 16,5 2-4-16,-2-1-4 0,3 1-4 0,-2 1-1 0,2-1-2 0,2 1-1 15,1-1-1-15,-3 2-2 0,3 0-2 0,-1 2 0 0,0-1-2 16,-1 1-2-16,0 1 0 0,-2 0-1 0,-1-1-1 0,2 3 1 0,-6 0-1 16,0 0 0-16,-1 2 1 0,-3-2 1 0,0 2 2 0,-3 2 2 15,-2-1 2-15,-3 0 5 0,-1 1 4 0,-1 0 1 0,-2-1 3 0,-1 4 2 16,-4-4 2-16,0 1 0 0,-1 3 1 0,2-4 1 0,-3 1-1 16,3 0 1-16,-1-1-2 0,1 0 1 0,2-1-2 0,1-2 0 15,0 2 0-15,4-1 1 0,1-2-1 0,-1 1 0 0,4-2 2 0,0-1 0 16,2 2 2-16,1-3 0 0,0 2 1 0,2-3 0 0,2 0-1 15,1 2-2-15,1-2-1 0,0 0 0 0,3 0-3 0,0 0-3 16,3-2 0-16,0 2-4 0,0-1-3 0,2-1-2 0,2 1-4 0,-3-1-2 16,2-1-1-16,-1 3 0 0,1-1 0 0,-1 0 0 0,-1 1-1 0,-1-2 1 15,1 2 0-15,-3 0 1 0,0 0 0 0,-2 0 2 0,2 0 2 16,-3 2 1-16,0-1 2 0,-2 0 1 0,-2 2 1 0,1 0 0 16,-2 0 2-16,0 0 2 0,-2 2 0 0,1-3 3 0,-1 3 1 0,-3 0 2 15,4-1 1-15,-4 0 2 0,-1 1 1 0,1 2 1 0,-1-3 1 16,-1 1 0-16,1 2 2 0,-3-2 0 0,1-1 0 0,0 0 0 15,-1 2 0-15,0-3 0 0,1 2-1 0,0-3-3 0,-1 2-7 0,1-1-13 16,0 0-15-16,0-3-22 0,-3 3-24 0,3-2-32 0,0 0-34 0,1-1-49 16,0 0-54-16,3-1-83 0,-1 0-99 0,2-2-74 15,1 0-63-15,0-2-31 0,4 1-16 0</inkml:trace>
  <inkml:trace contextRef="#ctx0" brushRef="#br0" timeOffset="141143.5602">27198 9065 436 0,'-2'-2'559'16,"1"0"4"-16,-1 1-76 0,0 1-114 0,1 0-95 0,-2 1-85 16,-2 1-53-16,2 0-33 0,-2 2-21 0,4-1-14 0,-4 3-11 0,2-2-8 15,-2 4-7-15,1-1-7 0,0 1-4 0,3 1-4 0,-3 0-1 16,1-1 0-16,2 1-4 0,-3 3-6 0,4-2-4 0,0 0-4 16,0-1-2-16,0 1-2 0,2 0-4 0,0-1 0 0,-1-1-5 0,2 2-3 15,1-3-4-15,1 1-3 0,-1-2-3 0,1-2-6 0,-1-1-1 16,1 2-4-16,3-5-2 0,0 3-1 0,0-3-1 0,-2-3-1 0,2 3-1 15,3-3 3-15,-1-2 1 0,-2 1 2 0,2-1 3 0,-2-4 2 16,1 2 0-16,0-3 5 0,-1 2 1 0,-4-3 5 0,1-2 2 16,0 3 2-16,-2-3 1 0,-1 2 2 0,-2-3-1 0,-2 2-1 0,1 0 0 15,-2-1-2-15,-1 2 1 0,-1-1-1 0,-1 2-1 0,0-2 1 16,-2 4-3-16,-2-1 0 0,2 1-5 0,-1 1-3 0,1 2-10 0,-1-1-13 16,-1 3-17-16,-1 0-18 0,3 1-24 0,-1 2-27 0,-1 0-35 15,2 0-37-15,0 0-40 0,2 2-44 0,-2 1-63 0,4 0-73 16,0 0-50-16,1 0-36 0</inkml:trace>
  <inkml:trace contextRef="#ctx0" brushRef="#br0" timeOffset="141394.0482">27433 8818 469 0,'2'-7'589'0,"-1"4"-43"0,-1-2-74 0,2 2-84 0,-2 0-89 0,0 2-56 16,0 1-38-16,0 0-21 0,0 0-13 0,0 0-11 0,0 1-10 15,0 3-12-15,2 1-15 0,-2 0-11 0,1 3-12 0,-1 1-9 16,3 1-8-16,-1 4-2 0,0 0 0 0,-1 1 1 0,3 3 2 0,-3 2-6 16,1 1-5-16,0 0-6 0,0 3-9 0,0 1-6 0,-2 1-7 15,1 1-3-15,1 1-5 0,-2 0-2 0,0 1-2 0,0-1-4 0,-2 2-7 16,1-1-13-16,1 0-18 0,-2 0-21 0,0-1-25 0,0-1-30 16,-1 2-31-16,1-3-43 0,0-1-51 0,1 2-72 0,-3-4-85 0,1 0-109 15,0-2-120-15,0 0-62 0,0-5-32 0,-1-1-7 0,2-1 2 16</inkml:trace>
  <inkml:trace contextRef="#ctx0" brushRef="#br0" timeOffset="142026.9192">27568 9065 272 0,'-8'-5'548'0,"1"1"12"0,1 1-88 0,2 1-136 0,-1-1-89 16,2 1-61-16,-1 0-33 0,3-1-16 0,-1 2-8 0,2 1-4 16,2-1-10-16,-1 1-13 0,3-3-15 0,0 3-16 0,1 0-15 0,4 0-13 15,-1 0-10-15,4 0-11 0,3 0-7 0,0 0-10 0,3 3-7 16,3-3-8-16,0 2-8 0,4 0-8 0,2-1-7 0,-1 3-6 0,5-1-3 16,-1 2-1-16,1-3-4 0,2 3-2 0,2-3-2 0,2 3 1 15,0 0 0-15,1-2 3 0,0 1 3 0,2-1 5 0,-1 0 5 0,3 0 5 16,-4 0 5-16,2-1 7 0,-2 1 3 0,0-2 2 0,1 0 3 15,-4-1 4-15,0 2 1 0,0-2 3 0,-3 0 3 0,-1 0 3 16,-2-2 3-16,-2 2 4 0,-1-1 5 0,-5 0 7 0,1-1 6 0,-1 1 8 16,-5-1 6-16,-1-1 3 0,-3 0 6 0,-3 0 5 0,0 0 2 15,-2 1 2-15,-2 0-2 0,-4-1-3 0,-1-2-4 0,0 0-7 0,-1 3-5 16,-3-3-9-16,0 3-6 0,-3-5-9 0,-4 2-4 0,3 1-7 16,-1 0-3-16,-4 1-7 0,1-2-3 0,-2 2 0 0,2 0-1 15,-1 0 0-15,1 0 0 0,3 2 1 0,-1-1 2 0,1 2-1 0,1 0 0 16,1 0 1-16,2 0-1 0,1 0 0 0,-1 2 1 0,4-1 0 0,1 2 1 15,0-1 0-15,0 1 2 0,1 1 2 0,4-1 1 16,-1 2 2-16,1-1 1 0,2 0 2 0,1 1 0 0,-1 2 1 0,1-2 0 16,2 2 1-16,0 0-1 0,0-1-1 0,-2 1 2 0,0-1 1 0,2 1 0 15,-2 1 0-15,0-2 0 0,-4 2 0 0,2 0-1 0,-1-1 1 16,-3-1 0-16,-1 3 2 0,-1-2 1 0,-1 1 0 0,-2-1 1 16,-3 1 0-16,-1-1-8 0,-2 1-10 0,1 0-15 0,-5-1-20 15,2 2-23-15,-5-1-27 0,4-1-38 0,-1 0-45 0,-5 0-62 0,6 1-69 16,-2-1-88-16,-1 1-95 0,1-1-55 0,5 0-34 0,-4-2-11 0</inkml:trace>
  <inkml:trace contextRef="#ctx0" brushRef="#br0" timeOffset="142312.2183">28875 8791 154 0,'3'-6'586'0,"0"2"4"0,2 0 3 0,-2 2-89 16,-1-1-135-16,1 3-94 0,-2 0-76 0,1 1-44 0,1 3-28 0,0 0-20 16,1 3-15-16,-1 1-12 0,3 1-12 0,-3 2-10 0,2 4-7 15,-2 1-4-15,0 0-2 0,2 4-3 0,-2 0-6 0,1 5-6 16,-3-2-4-16,2 4-2 0,-2 0-3 0,-1-1 0 0,0 3 1 0,0 2-1 16,-1-1 2-16,-2 2-1 0,2-2-2 0,-3 2-3 0,1-1-7 15,-2-1-7-15,2 1-10 0,0-2-8 0,0 0-8 0,-1-1-9 16,0-3-9-16,2 0-13 0,-1-3-14 0,2-3-16 0,1 0-20 15,0-4-20-15,0 0-21 0,0-2-21 0,1-3-24 0,2-1-51 0,-1-1-65 16,2-3-81-16,0-5-87 0,-1 0-50 0,2 0-33 0,-1-5-9 0</inkml:trace>
  <inkml:trace contextRef="#ctx0" brushRef="#br0" timeOffset="142793.2303">28963 8702 181 0,'0'-14'568'0,"0"4"6"16,4-3 4-16,-3 3-96 0,7 1-146 0,-3 0-97 0,3 2-69 16,1-1-42-16,4 1-25 0,0 2-17 0,0 1-10 0,4 1-12 0,0-1-11 15,2 1-9-15,1 3-9 0,2 0-8 0,1 0-6 0,2 0-4 16,0 3-3-16,4-1 0 0,-2 0-1 0,3 1-1 0,1 1-2 0,1 1-2 16,-1 0-2-16,4-3 0 0,0 3-3 0,0-2 0 0,1 0-2 15,0 2-2-15,1-2 0 0,-1 2-2 0,1-2 0 0,-3-1 0 0,1 0-1 16,0 1 3-16,-4 0 3 0,-1-1 4 0,-1 1 5 0,-1-1 5 0,-3 0 4 15,-2 1 4-15,-1-1 3 0,-2 1 3 0,0-1 2 0,-2 1 1 16,-2 1 2-16,-2-1 0 0,2-1 0 0,-3 3-2 0,0 0-2 0,-3 1-4 16,2 1-5-16,-3 1-4 0,4-1-6 0,-5 1-3 0,1 2-5 15,1 0-2-15,-2 4-5 0,0-2-1 0,1 3-3 0,-3-1-1 0,2 3 0 16,-1 2 2-16,-2 0 0 0,0 1 1 0,2 0 2 0,-4 2 2 0,0 1 2 16,0 0 2-16,1 3 3 0,-3-1 1 0,1 1 2 0,0 1 2 15,-2 1 3-15,0 1 0 0,-2-1 1 0,0 2-1 0,-1 0 1 0,1 0-1 16,-1-2-2-16,0 3-1 0,0-3-1 0,0 0 0 0,-1 1-2 0,0-2 0 15,1-1-2-15,0-1-1 0,-2-1 0 0,2-1-2 0,-2-2 1 16,0-2-1-16,2 0-1 0,-3-2 2 0,3-2-2 0,-2 0 2 16,-2-3 3-16,3 1 2 0,-6-5 2 0,2 1 4 0,-1-1 4 0,-4-4 3 15,2 2 1-15,-3-3 3 0,-3 0 2 0,-5-3 0 0,1 0 3 0,-5 0-1 16,0-3 2-16,-4 0-2 0,-4 0-2 0,-1-1-2 0,0-2-4 0,-4-1-4 16,0-1-3-16,-4 1-7 0,1-3-8 0,-1 1-8 0,-1 0-8 15,1 0-12-15,-1-1-12 0,3 1-19 0,1 0-18 0,-1-1-25 0,5 3-25 16,1 0-30-16,0-1-35 0,3 3-47 0,5 0-55 0,1 2-82 15,0-2-95-15,6 2-70 0,1 0-56 0,0 2-23 0,5 0-8 16</inkml:trace>
  <inkml:trace contextRef="#ctx0" brushRef="#br0" timeOffset="143127.343">29344 9041 295 0,'0'-5'529'0,"0"2"-62"16,2-2-100-16,-2 2-71 0,1 0-59 0,-1 0-30 0,2 0-17 0,0 0-11 16,-2 2-8-16,1-1-7 0,1-1-6 0,-1 2-9 0,-1 0-9 15,2-1-11-15,0 2-9 0,-2-1-11 0,1-1-11 0,-1 2-8 0,2-2-8 16,-2 2-9-16,0 0-7 0,0 0-7 0,0 0-6 0,0 0-7 15,1 2-5-15,-1-2-4 0,2 3-2 0,0-1-3 0,-2 0-5 0,1 1-2 16,-1 3-3-16,0-1-1 0,3 2 0 0,-1 1-1 0,-2 0 1 16,1 1 2-16,-1 3-2 0,0-2 1 0,0 2-3 0,0 0-4 0,0 0-3 15,0 3-11-15,0-1-11 0,0 1-15 0,0 1-14 0,-1-1-20 0,1 0-20 16,-2-1-22-16,-1 3-25 0,3-3-27 0,-1 1-28 0,1-2-38 16,-2 1-41-16,0-2-52 0,2 0-57 0,-1-2-66 0,1-1-73 0,0 0-41 15,1-1-28-15,1-3-7 0</inkml:trace>
  <inkml:trace contextRef="#ctx0" brushRef="#br0" timeOffset="143498.4407">29562 9119 346 0,'4'-5'548'0,"-4"-1"0"0,0 1-77 16,0 1-118-16,0 1-78 0,0 0-61 0,-2 0-42 0,0 1-33 16,2 1-22-16,-1-1-19 0,-2 2-16 0,1 0-16 0,-1 2-16 0,-2-1-15 15,2 2-11-15,-2 0-12 0,2 0-6 0,-2 1-4 0,-1 1-3 16,0 0 1-16,1 0 1 0,0 2 2 0,1 1 1 0,-1-3 0 0,-2 3 1 15,1-2-1-15,2 1 1 0,0 1-1 0,0-2 1 0,0 1-2 0,3-1 2 16,-3 1-1-16,3 0 1 0,-1 1 0 0,2-4 1 0,0 1-1 16,0 2 1-16,0-1 1 0,2-2 1 0,-1-1 2 0,-1 2 2 0,4-2 4 15,-3 0 3-15,1-2 1 0,0 1 3 0,1-2-1 0,-2 0 2 16,3 0 0-16,0 0-1 0,1 0 2 0,-1-2 0 0,0 1-2 0,1-1 1 16,-1-1-2-16,1 0-1 0,3 0-4 0,-3-1-3 0,-1 1-1 0,3-2-3 15,-2 0-2-15,-1 0-2 0,1 0 0 0,0 0-2 0,-2 0 1 16,2-2-2-16,-2 2 0 0,-2 0-2 0,3 0 0 0,-1 1 0 0,-1 0-1 15,2-1-1-15,-4-1 0 0,1 4 1 0,-1-3 0 0,2 2 1 16,0 0-1-16,-2-1 1 0,0 2-1 0,0-1 0 0,0-1 0 0,0 4 0 16,0-3 0-16,0 3 0 0,0 0-1 0,0 0 1 0,0 0 0 15,0 0-1-15,0 0 0 0,0 0-2 0,0 0-2 0,0 0-7 0,0 0-7 16,0 0-12-16,0 0-16 0,-2 0-21 0,0 0-22 0,2-2-30 16,-1 0-36-16,1 2-46 0,-4 0-53 0,-1 0-82 0,0 0-94 0,0 0-67 15,-1 0-57-15,1 0-24 0,-4 0-9 0</inkml:trace>
  <inkml:trace contextRef="#ctx0" brushRef="#br0" timeOffset="143960.529">29277 9016 182 0,'0'-4'455'16,"0"-1"-70"-16,0 1-100 0,0 1-59 0,0-2-39 0,0 0-20 16,2 3-10-16,-2-3-5 0,2 3-2 0,-2-1-3 0,1-1-6 0,-1 3-5 15,0-3-6-15,0 1-9 0,0 2-8 0,0 0-10 0,0-2-7 0,0 1-7 16,0 2-7-16,0 0-6 0,0 0-6 0,0-1-6 0,0-1-6 16,0 2-9-16,-1 0-6 0,1 0-9 0,0 0-10 0,-2 0-6 0,0 0-5 15,-2 2-5-15,1-1-5 0,0 1-2 0,-2 2-1 0,0 0 0 0,0 1-1 16,-2 2 1-16,1-2 0 0,-3 3 1 0,1 1 0 0,-1 1 2 15,0 1 0-15,1-1 0 0,-3 0 2 0,0 2-1 0,3 1 1 0,-3-2-1 16,1-1 1-16,4 0-1 0,-4-1 1 0,3 1-1 0,0-1 1 16,1-2 0-16,1 1 2 0,2-3 1 0,-1 2 3 0,0-4 3 15,3 2 3-15,-1-2 2 0,2 0 2 0,0-1 3 0,2-1 3 0,-1 1 1 16,1-2 1-16,2 0 0 0,-1 0 1 0,4 0-2 0,-1 0 0 0,2-2-2 16,3 1-4-16,-1 1-5 0,1-2-7 0,3-1-7 0,-1 2-12 15,2-1-11-15,0-1-10 0,2 3-10 0,-1-2-9 0,1 1-8 0,0 1-8 16,-1 0-9-16,2 0-9 0,-4 0-10 0,2 0-11 0,0 0-9 15,-2 0-11-15,-3 1-9 0,0 1-9 0,1-2-8 0,-4 2-11 0,1-1-11 16,0-1-11-16,-5 2-13 0,0-1-17 0,1-1-8 0,-5 0-4 0,0 0 2 16,0 0 2-16,0 0 10 0,0 0 11 0,-5 0 14 0,1-3 12 0,0 0 18 15,-2 0 18-15,-1 1 22 0,1-3 25 0</inkml:trace>
  <inkml:trace contextRef="#ctx0" brushRef="#br0" timeOffset="144159.6457">29371 9111 47 0,'-8'-6'72'16,"4"-2"16"-16,-3 1 15 0,2-1 16 0,1 1 13 0,-1-3 12 0,0 3 6 15,2 0 1-15,2-1 4 0,-1 1 0 0,0 1 0 0,2 0-1 0,-1 1-3 16,1-1-3-16,0 3-4 0,0-1-6 0,0 1-8 0,1 0-6 15,-1 1-6-15,0 1-4 0,2-2-6 0,0 3-5 0,-2 0-4 0,0 0-7 16,0 0-4-16,0 0-6 0,0 0-3 0,0 0-4 0,0 3-3 0,0 0-3 16,0 0-4-16,0 0-4 0,0 1-4 0,0 2-3 0,-2 0-2 15,0 0-3-15,2 2-2 0,-1 0 0 0,1 4-2 0,-2-3-2 0,1 1-4 16,-3 2-3-16,3 0-3 0,-1-2-4 0,1 4-3 0,-1-2-4 16,-1 1-4-16,2 1-6 0,1-1-13 0,-2 1-14 0,0 0-18 0,2-2-18 15,-1 1-26-15,1 0-28 0,-2-1-32 0,1 0-36 0,1 1-49 16,0-3-53-16,0 2-64 0,0-4-67 0,3 2-71 0,-2-3-73 0,3-1-31 15,2-1-10-15</inkml:trace>
  <inkml:trace contextRef="#ctx0" brushRef="#br0" timeOffset="144484.7267">29562 9123 129 0,'0'-4'514'0,"-1"0"-43"15,1 0-67-15,-2 2-75 0,1 1-82 0,1-1-45 0,0-1-30 16,-2 3-20-16,0-2-16 0,2 2-14 0,0 0-12 0,0 0-15 0,0 0-13 16,0 0-12-16,0 0-13 0,-1 0-10 0,-4 0-14 0,5 0-7 15,-1 0-8-15,-1 2-5 0,1-2-3 0,-3 2-1 0,3-1-1 0,-1 1-1 16,1-1 1-16,-3 1 0 0,0 2 0 0,0 0 0 0,3 0 0 0,-4 1 0 16,2-2 1-16,0 4 1 0,1-1 1 0,1 0-1 0,-2-1-1 15,1 0 0-15,0 1-1 0,2 0 0 0,-1 0-2 0,1 0-1 0,0-1-1 16,1 0-3-16,-1 0-2 0,4-1-3 0,-3-1-3 0,2 2-3 15,1-1-2-15,-3-4-3 0,4 3-3 0,-1-3-3 0,1 2-4 0,2-2-2 16,-3-2-1-16,1 2-3 0,0-3-4 0,1 1-4 0,-1-1-2 16,0-1-3-16,-1-1-2 0,0 0-1 0,1-1-3 0,-4 0-1 0,2-2-1 15,-2 1-4-15,-1-2-1 0,-1 2-4 0,-2-2-5 0,0 0-7 16,0 0-8-16,-2-1-16 0,0 3-20 0,0-1-29 0,-1 3-34 0,-2-3-50 16,3 2-57-16,-3 2-61 0,0 1-67 0,1 0-40 0</inkml:trace>
  <inkml:trace contextRef="#ctx0" brushRef="#br0" timeOffset="144827.4286">29864 8833 393 0,'-1'-2'583'0,"-1"2"-7"16,0-3-16-16,1 3-104 0,1 0-149 0,-2 0-86 0,0 0-56 0,2 3-32 15,-2 1-21-15,0 1-12 0,2 0-10 0,-1 3-11 0,1 1-10 16,-2 1-9-16,1 2-4 0,1 2-5 0,-2 1 0 0,0 2 1 0,2 0-2 16,-1 2-1-16,-1 3-4 0,0 0-4 0,2 1-1 0,-1 0-3 15,-2 3-1-15,1 1-1 0,-1 0 0 0,-1 2-4 0,0-1-4 0,-1 1-4 16,2 0-3-16,-2 1-3 0,2-3-2 0,-2 1-1 0,-2 1-3 15,4-1-4-15,-2-3-4 0,2 0-8 0,-2 0-11 0,2-3-12 0,-2-1-15 0,2 0-19 16,-2-3-21-16,4-2-30 0,-3-1-33 0,3-1-50 0,-1-2-59 16,2 0-93-16,0-5-109 0,2 1-77 0,-1-2-59 0,1-2-23 15,0-2-10-15</inkml:trace>
  <inkml:trace contextRef="#ctx0" brushRef="#br0" timeOffset="146009.7988">30074 9144 2 0,'2'-4'355'0,"0"4"-59"0,-2-2-67 0,1-1-46 0,-1 1-30 15,2 0-19-15,0 2-10 0,-2-3-9 0,1 1-4 0,1 0-7 16,-2 1-4-16,1-3-1 0,-1 4-1 0,2-1-1 0,0-1-4 0,-2 2-3 16,1-2-4-16,1 2-6 0,-2-3-5 0,1 3-3 0,-1 0-3 15,2-2-1-15,1 2 1 0,-3-1 1 0,1-1 0 0,-1 2-3 0,2-1-3 16,-2 1-3-16,0 0-1 0,0 0-4 0,0 0-2 0,0 0-4 0,-2-2-2 16,2 2-6-16,0 0-2 0,-1 0-6 0,-4 0-5 0,4 0-3 15,-2 2-4-15,-1-1-3 0,3 2-2 0,-4-1-1 0,2 2-3 16,-2 0 1-16,-3 1-1 0,4 2 0 0,-3-2-1 0,1 3 2 0,-1 1-1 15,0-2 0-15,-1 4 0 0,0-2-1 0,0 1 0 0,-2 1-2 0,4 1-1 16,0 0-1-16,-2-2 0 0,-2 1-2 0,6-1 0 0,-3 0-2 16,1 2 1-16,1-2-2 0,-1-1 0 0,3 0-1 0,-2-2-1 0,2 1 1 15,0-3 0-15,1 2 2 0,0-4 1 0,2 2 2 0,0-2 3 0,0-1 3 16,0 0 1-16,2-1 2 0,-2-1 0 0,2-1-2 0,2-1 0 16,0 0-2-16,-1-2 1 0,2 0-3 0,0-1-1 0,0-2-4 0,2-1-1 15,-2 0-6-15,3 0-5 0,1-2-4 0,-1-2-4 0,0 0-3 16,3 1-1-16,-3-1-1 0,1-1-1 0,2-2 1 0,-1 3 0 0,-2-2 1 15,0 1 1-15,1 0 1 0,-3 2 1 0,2-1 3 0,-1 0 1 16,-1 3 4-16,-3 1 4 0,2 0 4 0,-2 1 4 0,-1 1 3 0,1 1 2 16,-3 0 2-16,1 2 1 0,-1-1 0 0,0 3-1 0,-1-2 2 0,1 3-1 15,-3 0 0-15,1 0 2 0,-1 0-1 0,-1 3 0 0,1 0-2 16,-3 0-2-16,3 2 0 0,-2 3 0 0,1 0 0 0,-3-1 0 0,1 3 1 16,-2 0 1-16,2 0 1 0,-2 2 0 0,1 0-1 0,0 2-1 15,-1-2 1-15,0 1-2 0,1-1 0 0,0 2 0 0,0-2-2 0,2 0 1 16,1 0-1-16,0 0-1 0,0-4-2 0,-1 4 2 0,2-3-1 0,1-3 3 15,1 2 2-15,1-3 4 0,0 0 3 0,1-1 2 0,1-1 1 16,1-2 0-16,2 1 0 0,-2-2-2 0,2-2 0 0,1-1-2 0,0-2 0 16,4 0-1-16,-2-1-3 0,1-2-3 0,-1-1-4 0,5-1-6 0,-4 0-5 15,4-2-5-15,-5 1-3 0,1-1-3 0,-1-1-3 0,0 1-4 16,-2 0-6-16,1-1-9 0,-4 1-10 0,-1 2-9 0,-1 1-15 16,-2 0-17-16,-1 1-25 0,-1 1-28 0,-4 2-39 0,-1 3-48 0,-2-1-77 15,-2 1-96-15,-2 4-77 0,-2 1-70 0,1 1-31 0,-5 1-8 0</inkml:trace>
  <inkml:trace contextRef="#ctx0" brushRef="#br0" timeOffset="151099.1165">21825 9566 250 0,'-3'-2'519'0,"1"0"-48"0,1-1-76 0,-1 0-82 0,2 0-83 0,2 0-53 15,-1 0-36-15,1 0-22 0,1 0-15 0,4-1-11 0,-3-1-9 16,6 3-10-16,-1-3-11 0,2 2-11 0,3-1-8 0,4-1-9 0,1 2-9 16,4-1-8-16,1 4-7 0,3-3-12 0,3-1-11 0,5 1-17 15,0 0-20-15,4 0-26 0,3-1-31 0,3 2-44 0,1-1-50 0,3 0-59 16,1 1-61-16,0 0-78 0,2-1-85 0,1 0-41 0,-2 0-22 16</inkml:trace>
  <inkml:trace contextRef="#ctx0" brushRef="#br0" timeOffset="157677.7784">31195 7431 306 0,'-2'-5'388'0,"2"2"-98"0,-1 0-63 15,1 0-46-15,-3 1-23 0,3-2-14 0,0 1-7 0,0 2-2 16,0 0-4-16,0-2-7 0,0 0-8 0,0 2-10 0,0 0-13 0,0 1-12 15,0 0-10-15,0 0-9 0,0 0-10 0,0 0-8 0,0 0-7 16,0 0-6-16,0 0-4 0,0 0-4 0,0 0-4 0,0 0-2 16,0 0-4-16,0 0-2 0,0 0-4 0,0 0-2 0,0 0-3 0,0 0-1 15,0 0-2-15,0 0 0 0,0 0 1 0,0 1 2 0,0 3 2 0,0-4-1 16,0 3 2-16,3-1-1 0,-3 1 1 0,1 1 0 0,-1 1 1 16,2-2 1-16,0 2-1 0,-1-1 2 0,1 2 1 0,0-1 0 0,-2 1-1 15,1-1-1-15,1 2-3 0,-2 0 1 0,1-1-2 0,-1 2 1 0,2-2-2 16,0 1-1-16,-2 1 0 0,1-1 1 0,1 1-1 0,-2-2 1 15,1 1-1-15,-1-2-2 0,0 4 1 0,0-4-2 0,2 2 4 0,-2 1-1 16,0-3 1-16,0 3 2 0,0-1 3 0,0-1 1 0,0 2 0 16,0-1 1-16,0 1 0 0,0 1 0 0,0 0 0 0,0-1-1 0,0 2 1 15,0 0 0-15,0 1-1 0,0 1 0 0,0 0-4 0,0 0-2 0,0 1 1 16,0 2-1-16,-2 0 1 0,2 0 3 0,0 2 1 0,0-1 2 16,-1 2 1-16,1-1 3 0,0 3 2 0,0-3 1 0,0 1 2 0,0 0 0 15,0 0-2-15,0 3-2 0,0-4-11 0,0-1-13 0,-2 2-11 16,1-1-10-16,1-2-15 0,-2 0-17 0,0 0-22 0,2-2-24 0,-1-1-34 15,1 0-38-15,-3-1-42 0,1-1-44 0,0-2-63 0,-1-1-77 16,0 1-44-16,-1-4-30 0,2-1-20 0</inkml:trace>
  <inkml:trace contextRef="#ctx0" brushRef="#br0" timeOffset="158359.4729">31311 7362 173 0,'-2'-8'511'0,"2"2"-38"16,-1-2-62-16,-1 3-83 0,2 1-93 0,0-3-50 0,0 3-30 0,0-3-16 16,0 2-13-16,2 3-11 0,-1-2-7 0,-1 1-11 0,5 0-14 0,-4 0-13 15,2 0-15-15,1 1-12 0,0-1-13 0,5 1-8 0,0 1-9 16,0-2-6-16,4 3-7 0,3-1-4 0,1-1-5 0,5 2 0 0,2 0 0 15,3 0 1-15,1 0 3 0,4 0 2 0,1 2 3 0,4-1 2 16,4 2 3-16,3-2-2 0,0 3 0 0,7-1-2 0,2 0-1 0,4 0-2 16,2 0-3-16,2 0-7 0,2-2-3 0,2 2-8 0,2-1-6 0,-5 1-8 15,1 1-7-15,-3-1-5 0,-3-1-1 0,1 1 0 0,-3-2 2 0,1 3 3 16,-4-4 3-16,2 3 5 0,-1-2 6 0,-2 2 5 0,0-2 8 16,-2 1 9-16,-3-2 11 0,-2 2 12 0,-1-2 10 0,-2 0 11 15,-2 0 10-15,-3-2 8 0,-2 2 6 0,-3-2 7 0,-2 1 9 16,-3 1 7-16,-2-2 8 0,-5 1 6 0,2 0 4 0,-4 1 1 0,-3-3-2 15,-1 3-2-15,0 0-5 0,-4-3-6 0,-1 2-8 0,1 1-9 16,-2-1-6-16,-2-1-9 0,0 2-11 0,-2 0-10 0,3 0-11 16,-3 0-8-16,-2 0-9 0,3 2-6 0,-1-1-4 0,-2 0-4 15,3 2-2-15,-3 1 0 0,3-1-1 0,-1 2 1 0,0 0-1 16,1 3 1-16,-1-1 1 0,2 2 2 0,-1 0 1 0,0 2 3 16,3-1-1-16,-1 1 1 0,-2 2-1 0,1 1 0 0,2 1-1 0,-4-1-1 15,2 2-1-15,1 0-1 0,-3 2-1 0,2-1-1 0,-2 3 0 16,2 0-3-16,-4 1 0 0,3 1 0 0,-1 2 3 0,-2-1 3 15,-1 3 2-15,2 0 3 0,-2 0 1 0,-2-1 3 0,2 4 1 0,-1 0 3 16,-2 0 0-16,-1 0 3 0,3 0 2 0,-6 3 2 0,4-3 1 16,-2-1-1-16,-1 1-3 0,0 0-1 0,0-1-1 0,1-1-2 15,-3-1-2-15,-1 0-2 0,2-1-2 0,1-4-2 0,-2 3-3 16,-1-3-1-16,-1-2-2 0,2-1-1 0,-3-1 1 0,1 0 0 0,1-3 0 16,-4-2 1-16,1-1 0 0,-1-1 0 0,-1-2 1 0,-3 0-1 15,1-1 1-15,-3-1 0 0,1-2 2 0,-4-1-1 0,-1 0 0 16,-3-1 0-16,-2-1-2 0,-2-1 0 0,-5-1 2 0,-1-1 3 0,-1-1 2 15,-3-1 3-15,-2 0 4 0,-1-1 1 0,-2-2 2 0,-3 2 3 16,-4-2 1-16,-2 0 3 0,-1 0 1 0,-1 1 1 0,-4-1 2 0,0 0-2 16,-2 1-4-16,-2-1-10 0,1 1-10 0,0 1-10 0,1 0-14 0,2 0-15 15,0 1-14-15,3 1-19 0,3 1-16 0,2 0-23 0,1 2-27 0,5 0-41 16,1 2-46-16,3 0-76 0,6 1-90 0,-2-1-72 0,7 1-63 0,-1 1-32 16,5 1-14-16</inkml:trace>
  <inkml:trace contextRef="#ctx0" brushRef="#br0" timeOffset="159026.1014">31925 6390 317 0,'0'-9'590'0,"2"1"9"16,0 0 6-16,-1 0-100 0,1 1-154 0,-2 0-84 0,1 0-50 0,-1 0-28 16,2 2-15-16,0-1-13 0,-2-1-12 0,1 3-13 0,1 0-16 15,-2-1-14-15,1 2-16 0,-1 0-15 0,2 2-14 0,0 0-14 0,-2-1-12 0,1 2-10 16,-1 0-10-16,0 0-7 0,2 2-7 0,1-1-6 0,0 3-4 15,-2-1-2-15,1 3-1 0,0 0-2 0,1 3 1 0,-2 0-1 0,1 4 2 16,0-1 0-16,-1 2 2 0,3 1 2 0,-4 2 1 0,3 0-1 0,-3 4-1 16,0-1 1-16,0 1 1 0,0 1 1 0,-3 0 3 0,3 2 2 15,-4-2 2-15,3 2 2 0,-1 0 1 0,0 0 0 0,1-1 0 0,-2 0-3 16,1 0-6-16,0-2-8 0,1-1-11 0,-2-1-7 0,0-2-9 0,1 2-10 16,1-4-16-16,-3 0-16 0,3-1-20 0,1-2-21 0,-2 0-22 0,1-2-25 15,1-1-25-15,0-1-21 0,0-1-17 0,1-1-25 0,1-1-30 0,-2-2-43 16,1 0-48-16,-1-3-52 0,0 0-50 0,0 0-28 0</inkml:trace>
  <inkml:trace contextRef="#ctx0" brushRef="#br0" timeOffset="159210.9281">31718 6723 250 0,'-1'0'519'15,"-2"0"-57"-15,1 0-86 0,2 0-68 0,0 0-57 0,0 0-36 0,0 0-27 16,0 0-20-16,0 0-18 0,0 0-13 0,3 0-15 0,0 0-14 15,2 0-14-15,2 0-15 0,-1 0-10 0,3 0-12 0,2 0-9 0,2-2-10 16,0 2-8-16,1-1-9 0,2 1-14 0,2-2-14 0,2 0-18 0,-1 2-20 16,4-1-20-16,0 1-25 0,2-2-26 0,-2 2-33 0,6 0-32 15,-4 0-45-15,3 0-51 0,1 0-61 0,-3 0-66 0,0 0-58 0,1-2-51 0,-2 2-22 16</inkml:trace>
  <inkml:trace contextRef="#ctx0" brushRef="#br0" timeOffset="160092.3629">32157 6730 418 0,'-5'0'538'0,"0"0"-59"0,2 0-93 0,-1 0-80 0,3 0-71 0,-1 0-47 0,1 0-36 15,-4 2-24-15,5-2-19 0,0 0-19 0,-1 1-17 0,1-1-15 16,0 0-17-16,0 0-10 0,0 2-11 0,0 1-7 0,0-1-5 0,1-2-2 16,-1 2-3-16,5 1 1 0,-4 0-1 0,1 0 2 0,1 0 0 0,0 0 2 15,0 0 2-15,2 0 1 0,-1-1 2 0,0 1 2 0,1 0 2 0,-1 0-1 16,3 0 1-16,-2-1 0 0,0 2-1 0,-1-3-2 0,4 1-2 15,-2 0-2-15,-1 0-1 0,0-1-2 0,0-1-4 0,1 2-3 0,-2-2-1 16,1 0-4-16,2-2-2 0,-4 2-3 0,2-3-1 0,-1 1-2 0,-1 0-2 16,0-1 1-16,-1 0-1 0,0-1-1 0,-1-1 0 0,-1 1 0 0,0-1 3 15,0-1 1-15,0 2 5 0,-1-1 4 0,-3 0 3 0,3 0 3 16,-2 0 4-16,-3 0 0 0,3 1 4 0,-2-1 3 0,-2 2 0 0,2-1 3 16,1 1 1-16,-2 0 0 0,-1 2 0 0,1-1-3 0,-1 1-1 0,1 1-3 15,-1 0-3-15,2 0-3 0,0 0-2 0,-2 1-1 0,3 1-1 0,-2-1-1 16,1 2 1-16,-2 2 1 0,3-1-1 0,0 1 0 0,0 0 2 0,-1 2-1 15,4-1 1-15,-3 1-1 0,3 1 0 0,1 0-2 0,0 2-1 16,0-3-3-16,0 1-3 0,1 2-5 0,3 1-5 0,-3-3-5 0,5 0-2 16,-3 1-7-16,4 0-4 0,-1-1-4 0,1-1-5 0,0 0-4 0,0 0-5 15,1-2-2-15,0 0-4 0,2 0 0 0,-1-2-2 0,0-1 2 0,2-2 3 16,0 0 3-16,0 0 3 0,2 0 4 0,-4-2 5 0,5-1 4 16,-2 0 4-16,-1-1 5 0,0-3 5 0,1-1 9 0,1 3 7 0,-4-3 10 15,3-1 9-15,2 0 9 0,-5 0 7 0,1-1 9 0,1 0 7 0,-2 2 8 16,-1-1 7-16,1 1 8 0,-1-1 6 0,-1 1 7 0,-1 1 9 0,1 1 3 15,-1 0 3-15,-1 2-4 0,-1-2-5 0,0 2-5 0,-1 0-7 0,-2 1-10 16,1 2-11-16,0-1-13 0,-1 0-11 0,-1 2-8 0,0 0-10 16,0 0-8-16,0 2-9 0,0 0-4 0,0 1-5 0,0 2-1 0,0-3-1 15,-1 3 0-15,1 0 1 0,-2 0 4 0,0 3 4 0,2-1 6 0,-1-1 6 16,1 2 3-16,-2-1 1 0,1 0 1 0,1 1 1 0,-2 1 0 0,2-1 0 16,0-1 0-16,0-1 1 0,0 0 1 0,0 0-1 0,0-1 1 15,0-2 4-15,0 1 1 0,2-1 4 0,-2 0 2 0,1-1 3 0,1-1 2 16,-1-1 2-16,1 0 0 0,0 0-1 0,1 0-1 0,3-3-1 0,-3 1-3 15,2 0-2-15,0-1-4 0,1-2-6 0,1 1-6 0,-2-1-9 0,3-1-5 16,-1-1-6-16,1 0-8 0,-1 0-4 0,1 2-2 0,-1-3-3 16,-1-1 1-16,3 2 1 0,-2 2 0 0,-1-3 1 0,1 2 2 0,-1 0 2 15,-3 0 3-15,2 3 2 0,-2-2 0 0,-2 2 2 0,3-1 2 0,-3 3-2 16,-1-1-3-16,2 0-1 0,-2 2-3 0,0 0-1 0,0 0 0 16,0 0-1-16,0 0 1 0,0 0 1 0,0 2 1 0,0 0 1 0,0 1 2 15,-2 0 2-15,2 1 3 0,0-1 4 0,0 2 4 0,-1-1 5 0,1 2 1 16,0-1 4-16,0-1 1 0,0 1 0 0,0-2 3 0,0 1 0 0,0-1 0 15,0 1 1-15,0-1 0 0,0 1 0 0,0-3-2 0,1 2 1 0,-1-2-1 16,2 2 1-16,0-3 0 0,-1 2 0 0,1-2 0 0,-2 0-1 0,1 0-3 16,3 0-4-16,-2-2-2 0,0 2-1 0,-1-3-2 0,3 2 0 15,-1-2-1-15,0 2 0 0,0-3 0 0,1-1 1 0,-1 3-1 0,-2-3-2 16,3 3-1-16,0-3 2 0,1 1 2 0,-4 1 0 0,3 1 1 0,-3-1 2 16,1 0-1-16,-1 2 2 0,3-1-2 0,-3-1 0 0,1 3-2 15,-1-1-1-15,-1-1 0 0,0 2 0 0,4 0 2 0,-4 2-1 0,4-1 0 16,-3 1 1-16,1-1 1 0,0 2 0 0,-1 0 1 0,3 0-1 0,-3 0 3 15,2 2 1-15,1-2 0 0,-1 1-1 0,0 1-4 0,0-2-4 0,3 2-8 16,-3 0-9-16,4 2-10 0,-2-5-12 0,-1 3-11 0,1-2-15 0,4 1-15 16,-2-1-15-16,1 0-24 0,-2-1-25 0,2-1-29 0,0 1-32 0,-2-1-31 15,1-1-33-15,-1-1-41 0,0-1-42 0,0 1-35 0</inkml:trace>
  <inkml:trace contextRef="#ctx0" brushRef="#br0" timeOffset="160326.3824">32897 6525 433 0,'-1'-10'459'16,"-2"3"-63"-16,0 2-77 0,1-2-59 0,1 2-51 0,-1 0-37 0,1 3-32 16,1 1-25-16,-2 1-22 0,0 1-16 0,2 1-14 0,-1 0-14 0,1 1-10 15,-2 4-8-15,1 0-6 0,1 1-3 0,0 2-2 0,0 2 3 16,0 2 3-16,0 0 5 0,0 5 5 0,0-1 4 0,0 1 2 0,0 2 2 16,0 2-1-16,0-1 0 0,0 2-2 0,0 2 0 0,0-1-2 0,0 1-1 15,0 3 1-15,0-1-3 0,-2-1-1 0,0 1-3 0,2 2-3 0,-1-2 0 16,-3 0-5-16,3-1-2 0,-1 0-7 0,-1 1-6 0,0-3-7 0,2-1-9 15,-2 1-8-15,1-4-13 0,0 0-15 0,1-2-19 0,-3-2-21 16,4-1-26-16,-1-2-29 0,1-2-24 0,-2-2-22 0,1-1-49 0,1-1-61 16,0-4-74-16,1-1-78 0,-1-3-49 0,0 0-33 0</inkml:trace>
  <inkml:trace contextRef="#ctx0" brushRef="#br0" timeOffset="160524.6062">33018 6751 509 0,'4'-6'537'0,"3"-1"-76"0,-2 1-116 16,0 2-80-16,0-3-65 0,2 4-37 0,-2-2-23 0,1 3-21 15,1 0-16-15,-2-1-15 0,2 3-16 0,-1-2-12 0,-1 2-12 16,0 2-6-16,0-2-8 0,1 3-6 0,-1-1-5 0,-2 0-4 16,0 1-4-16,-1 1-3 0,1 0-1 0,-3 2-1 0,0-1-1 0,-3 0 0 15,-1 3-1-15,0-2-13 0,-5 3-16 0,-1-1-31 16,-3 0-38-16,-4 1-66 0,-3 2-83 0,-3 0-102 0,-4-1-111 0,0-1-60 0,-3 0-31 15,-1-1-18-15</inkml:trace>
  <inkml:trace contextRef="#ctx0" brushRef="#br0" timeOffset="161192.3116">32493 7490 383 0,'-1'-8'537'0,"-3"1"-31"0,3 2-53 16,-1-1-88-16,1 0-109 0,-3 1-60 0,3-1-37 0,-1 2-13 0,1-1-2 15,-1-1-2-15,0 3-4 0,2-1-6 0,0 1-10 0,0 1-9 16,0-1-12-16,0 1-11 0,0 0-11 0,0 2-10 0,0 0-10 0,0 0-8 16,0 0-11-16,0 0-9 0,0 0-10 0,0 0-6 0,0 0-6 0,0 2-1 15,0 3-2-15,0-3 2 0,0 2 1 0,-1 2 1 0,1 3 2 0,-2-1 1 16,0 1 4-16,2 4 2 0,0 1 2 0,0 1 4 0,0 3 2 0,0 0 0 16,0 2-1-16,0 2-3 0,0 2-7 0,0 2 0 0,0 2 2 15,0-1 1-15,0 5 3 0,0 2 0 0,-2-1 1 0,2 1-2 0,-2 3 2 16,1-2-8-16,-1 2-7 0,0 1-9 0,1-1-9 0,-2 1-13 0,-1-1-11 15,3 1-24-15,-3-2-26 0,0 0-32 0,0-2-35 0,-1 1-48 0,0-3-55 16,-2 0-63-16,1-4-70 0,-2-1-81 0,-1-2-89 0,1-2-43 16,0-3-20-16,-5-1-3 0</inkml:trace>
  <inkml:trace contextRef="#ctx0" brushRef="#br0" timeOffset="161843.1944">31589 7585 201 0,'0'-3'520'0,"-2"0"-66"15,2 0-101-15,-3 2-71 0,3-1-55 0,0-1-35 0,0 3-24 16,0 0-21-16,-1-3-16 0,1 3-20 0,0 0-19 0,0 0-17 0,0 0-17 16,0 3-12-16,-2-3-11 0,1 2-8 0,-1 1-7 0,0 1-3 15,1-1-3-15,-2 3-1 0,-1-1 1 0,3 2 0 0,-1 1 1 0,-1 0 2 16,0 0 0-16,-2 3 0 0,4-1 0 0,-2 1-2 0,-1-1-1 0,1 1-2 16,0 1-1-16,0-2-2 0,-1 2-2 0,3-1-1 0,-2-1-3 15,-2 1 1-15,4-1-2 0,-1-2 0 0,1 0 1 0,1 1 3 16,-2-4 1-16,2 2 4 0,0-2 4 0,0-2 3 0,2 0 4 0,-2-1 4 15,3-1 1-15,-2-1 1 0,5 0-1 0,-3 0-2 0,4-3-5 0,-2 0-3 16,1 0-3-16,2-2-7 0,0 0-4 0,1-2-9 0,2 0-5 0,-1 1-7 16,-1-1-6-16,4-1-3 0,-4 1-4 0,3-1-2 0,-2 1-1 0,0-1 3 15,1 3 0-15,-2-2 3 0,1 2 2 0,0 1 3 0,-1 0 0 0,-1 0 3 16,0 2 0-16,-2-1 1 0,2 3 1 0,-3-3 0 0,-1 3 0 16,3 3 0-16,-2-3-3 0,-2 3 0 0,3-1-1 0,-5 3-2 0,3-1 0 15,-3 3 1-15,1-1 0 0,-1 1 2 0,-1 1 2 0,2 1 1 0,-2 0 1 16,0 0 2-16,-2 0 3 0,2 1 2 0,-1 1 3 0,-2-1 2 0,1 2 4 15,-1-1 2-15,-1-2 3 0,-1 0 1 0,0 1 2 0,-2 0 1 16,3-3 0-16,-5 2-4 0,2-2-5 0,-1-1-8 0,-2 2-10 0,0-2-16 16,-2-2-20-16,3 1-29 0,-5-2-33 0,1 0-45 0,1-1-52 0,-1-2-64 15,-1 0-71-15,3-1-60 0,-2-3-58 0,0 1-32 0</inkml:trace>
  <inkml:trace contextRef="#ctx0" brushRef="#br0" timeOffset="162292.2298">31628 7606 73 0,'12'-3'236'0,"0"0"-68"0,1 0-55 0,1 0-30 0,-3 2-17 16,0-1-15-16,5-1-10 0,-3 2-14 0,-1-1-15 0,1 2-15 0,1-2-14 16,-5 2-11-16,3 0-10 0,2 0-7 0,-5 0-5 0,-1 0-3 0,3 0-2 15,-1 0 1-15,-4 0 2 0,1 0 7 0,0 0 9 0,0 0 13 0,-3 0 15 16,1 0 18-16,0 0 20 0,0 0 20 0,1 0 17 0,-5 0 20 0,3-1 18 15,-1 1 14-15,-2 0 13 0,3-1 9 0,-3-1 10 0,1 2 7 0,-2 0 2 16,0 0 1-16,0 0-2 0,0 0-8 0,0 0-11 0,0 0-9 16,0 0-10-16,0 0-10 0,0 0-15 0,0 0-11 0,-2 0-11 0,1 0-9 15,-1 2-9-15,0-1-5 0,1 0-5 0,-1 1-3 0,1 1-4 0,-3 0-2 16,3 2-2-16,-1-2-1 0,1 1 0 0,-4 1 1 0,4 2 1 0,-3-1 0 16,3 1 2-16,-1 1-1 0,1 1-2 0,-3 0-5 0,3 0-4 15,-1 0-4-15,1 0-4 0,-3 1-3 0,3-1-1 0,-1 2-3 0,0 0-3 16,2-1-1-16,-1 1-2 0,1-1 1 0,-3 1 0 0,2-1-1 0,1 1 1 15,0-1 1-15,0 2-1 0,0-3 2 0,1 2 1 0,2-2 2 0,-3-1 3 16,1 1 1-16,3-2 1 0,-3 1 2 0,3-3 2 0,-1 1 1 16,0 0 1-16,2-3 2 0,0 2 0 0,2-2-1 0,0-2 0 0,-1 1-2 15,2-2-1-15,1-2 0 0,1 1-4 0,-1-2-2 0,1-2-4 0,-1 2-3 16,-1-3-5-16,5 0-3 0,-5-2-2 0,0 1-2 0,-2-2-1 0,2 0 1 16,-4-1-1-16,3-2 1 0,-2 1-1 0,-4-1 1 0,3-2 0 0,-4-1-1 15,-2 2 1-15,0 1-1 0,-1-3 1 0,-2 2 1 0,0-1-3 16,-2 1-5-16,1 4-11 0,-3-3-15 0,0 1-19 0,-3 2-30 0,2-1-37 15,-1 3-52-15,-3 0-61 0,1 1-98 0,-1 2-120 0,-1 1-72 0,0 3-44 16,0 0-26-16,0 0-11 0</inkml:trace>
  <inkml:trace contextRef="#ctx0" brushRef="#br0" timeOffset="167794.0569">29303 9753 82 0,'0'0'108'0,"0"0"4"0,-1 0 2 16,1 0 1-16,0 0 0 0,0 0 4 0,0 0 0 0,0 0 1 15,0 0 2-15,-2 0 1 0,2 0 1 0,-1-1-2 0,1 1-2 0,0 0-3 16,0-2-3-16,0 2-6 0,-2 0-6 0,2 0-4 0,-2-2-6 16,2 1-4-16,0 1-1 0,0-4-2 0,0 4-2 0,0-3-4 0,0 1-4 15,0 0-3-15,0 1-4 0,0-3-5 0,0 4-2 0,0 0-2 0,0-3 1 16,0 3 0-16,0-2-3 0,0 2-2 0,0 0-4 0,0 0-7 15,0 0-5-15,0 0-4 0,0 0-4 0,0 0-4 0,0 0-2 0,0 0-5 16,0 0-2-16,0 0-3 0,0 0-4 0,0 0-2 0,0 0-2 16,0 0-3-16,0 0 0 0,0 0-2 0,0 0-1 0,0 0-1 0,0 0-1 15,0 0-1-15,0 0-2 0,0 0 0 0,0 0-3 0,0 0-2 0,0 0-1 16,0 0-1-16,0 0-2 0,0 2 1 0,0 1 0 0,0-3-1 16,0 4 2-16,0 1 0 0,0-2 1 0,0 4 1 0,0 0 0 0,0 1 1 15,-1 1 1-15,1 0 3 0,0 2-1 0,-2 1 2 0,1 2-1 16,1 1 1-16,-2 1-2 0,0 2 0 0,1 3-2 0,-1-1-1 0,0 3 1 15,-1 0 3-15,1 2 2 0,-2 0 1 0,1 2 3 0,-2 3 1 0,1-2 3 16,0 4-1-16,-1 0 3 0,0-1 2 0,0 2 3 0,-2-1 0 16,2 4 3-16,1-2 2 0,-1 0-1 0,-3 1-2 0,4 0-2 0,-1-2-1 15,1-1-1-15,0 2-2 0,0-3-3 0,1-1-1 0,-1-1-9 16,1-3-8-16,1 0-6 0,0-2-3 0,1-1-5 0,-1-1-5 0,1-5-6 16,1-2-8-16,0-1-8 0,0-2-7 0,0 0-9 0,0-1-6 0,0-3-6 15,1-1-5-15,-1-2-4 0,0-2-5 0,0 0-13 0,0-3-17 16,0 0-27-16,-1-2-33 0,1-1-25 0,-4-3-24 0,3 0-21 0,-2-3-21 15,-1-2-47-15,1-1-59 0,-3-5-38 0</inkml:trace>
  <inkml:trace contextRef="#ctx0" brushRef="#br0" timeOffset="168158.255">29279 9840 57 0,'0'-9'477'15,"0"1"-25"-15,0 0-73 0,0 1-97 0,0 0-61 0,0 4-41 0,0-1-27 16,0 0-17-16,0 1-18 0,0 2-16 0,0-1-16 0,0 2-13 0,0 0-11 16,0 0-10-16,-2 0-10 0,-2 3-10 0,3-1-7 0,-1 2-6 15,-1 1-4-15,0 0-2 0,-2 2 1 0,2 1 2 0,-4 2 2 0,1 0 2 16,2 1 0-16,-3-1 0 0,1 2-2 0,-2 0-3 0,0 2-4 16,2-1-3-16,-2-2-2 0,0 2-2 0,0-1 0 0,0 0-1 0,2-2-1 15,-2 3-1-15,2-4 2 0,-1 0 0 0,2-2 5 0,1-1 6 16,-1 0 9-16,2-1 6 0,-2-2 8 0,4 2 12 0,-3-3 7 0,4 0 9 15,0-2 5-15,0 0 2 0,0 0 0 0,0-4 1 0,2-1-1 16,0 2-2-16,1-4-4 0,3 0-6 0,-1-3-6 0,1-1-7 0,0 1-6 16,4-5-10-16,-1 1-7 0,2-1-9 0,2 0-2 0,-4-1-3 0,4-2 0 15,1 2-1-15,1 0-1 0,-1 1 0 0,2 2-1 0,-2-2-2 16,-1 3 1-16,2 1-2 0,-2 0 0 0,1 3-1 0,-1 0-2 0,0 3 0 16,1 0-3-16,-3 2-1 0,4 1-3 0,-2 4-1 0,1 1-3 0,1 2-3 15,-1 0-11-15,0 6-14 0,2-1-27 0,-2 5-33 0,2 2-52 16,0 1-61-16,-1 2-108 0,0 2-131 0,2 2-81 0,-3 0-56 0,4 3-30 15,-2-2-14-15</inkml:trace>
  <inkml:trace contextRef="#ctx0" brushRef="#br0" timeOffset="172113.6072">30032 9264 21 0,'0'-3'83'16,"0"3"-4"-16,0-2-4 0,0 2-2 0,0-1-4 0,0-1-5 15,0 2-2-15,0-1-3 0,0 1-2 0,0-2 0 0,0 2 1 16,0 0 0-16,0 0 0 0,0-2-3 0,0 2 0 0,0 0-1 0,0 0 0 15,0 0 0-15,0 0 1 0,0 0 0 0,0 0-3 0,0-2-4 0,0 2-3 16,0 0-2-16,0 0-1 0,0 0-3 0,0 0 0 0,0 0 2 16,0 0-3-16,0 0-2 0,0 0-3 0,0 0-4 0,0 0-1 0,0 0-2 15,0 0-1-15,0 0-2 0,0 0-1 0,0 0-2 0,0 0-2 0,0 0-1 16,0 0-3-16,0 0 0 0,0 0-1 0,0 0 2 0,0 0 1 16,0 0 1-16,0 0 0 0,0 0 1 0,0 0 1 0,0 0 1 0,0 0 0 15,0 0 2-15,0 0-1 0,0 0 1 0,0 0 0 0,0 0-2 16,0 0-2-16,0 0-1 0,0 0-4 0,0 0 0 0,0 0-4 0,0 0-1 15,0 0-2-15,0 0-1 0,0 0-3 0,0 0 0 0,0 0 0 16,0 0-4-16,0 0 1 0,0 0 1 0,0 0 1 0,0 0 1 0,0 0 0 16,0 0 2-16,0 0 5 0,0 0 4 0,0 0 5 0,0 0 5 15,0 0 7-15,0 0 4 0,0 0 6 0,0 0 4 0,0 0 4 0,0 0 5 0,0 0 3 16,0 0 3-16,-1 0 1 0,1 0 1 0,0 0-1 0,-2 0-4 16,0-2-4-16,2 2-5 0,0-1-4 0,0 1-6 0,-1 0-3 15,1-2-5-15,0 2-3 0,0 0-5 0,0 0-3 0,0-1-2 0,0 1-4 16,0 0-3-16,0 0-1 0,0 0-1 0,0 0-1 0,0 0-2 15,0 0-1-15,0 0 1 0,0 0-2 0,0-2-1 0,0 2-2 0,0 0 0 16,0 0-2-16,0 0-1 0,0 0-1 0,0 0-2 0,0 0-1 16,0 0-1-16,0 0-1 0,0 0-3 0,0 0 0 0,0 0-1 0,0 0-1 15,0 0-2-15,0 0 0 0,0 0-1 0,0 0 1 0,0 0 0 0,0 0 1 16,0 0 1-16,0 0 0 0,0 0 0 0,0 0 2 0,0 0 1 16,0 0 0-16,0 0 1 0,0 0 2 0,0 0 1 0,0 0 1 0,0 0 2 15,0 0 0-15,0 0 0 0,0 0 0 0,0 0 2 0,0 0-1 0,0 0 2 16,0 0 1-16,0 0 1 0,0 0 0 0,0 0 1 0,0 0 0 15,0 0 0-15,0 0-1 0,0 0 0 0,0 0 2 0,0 0-2 0,0 0 1 16,0 0-2-16,0 0-1 0,0 0 0 0,0 0-1 0,0 0-3 0,0 0-3 16,0 0-2-16,0 0-5 0,0 0-5 0,0 0-6 0,0 0-7 15,0 0-6-15,0 0-8 0,0 0-8 0,0 0-10 0,0 0-13 0,0 0-12 16,0 0-18-16,0 0-18 0,0 0-24 0,0 0-28 0,0 0-28 16,0 0-30-16,0 0-35 0,0 0-34 0,0 0-40 0,0 0-42 0</inkml:trace>
  <inkml:trace contextRef="#ctx0" brushRef="#br0" timeOffset="173376.7966">31309 8191 96 0,'-1'-3'126'0,"-1"0"-3"0,0 1-3 0,2 1 2 16,-1-2-1-16,-1 2 3 0,2 0-2 0,-1-3-4 0,1 3-5 0,-2-1-1 15,0 2-5-15,2 0-4 0,0 0-2 0,0 0-3 0,0 0-3 0,-1-2-3 16,1 2-1-16,0 0-1 0,0 0-4 0,0 0-5 0,0 0-5 0,0 0-6 15,0 0-6-15,0 0-4 0,0 0-6 0,0 0-4 0,0 0-4 16,0 0-4-16,0 0-6 0,0 0-6 0,-2 2-4 0,1-2-4 16,1 0-3-16,-2 2-2 0,0-1-2 0,2 1 1 0,-1 0 0 0,1 0 1 0,-2 1 0 15,1 2-1-15,1-1 2 0,-3 1 3 0,1 0-1 0,2 2 1 16,-1-1 1-16,1 1-1 0,-2 0 0 0,0 1-1 0,2 1-4 16,-1 0-1-16,1 0-3 0,-2-1 0 0,2 1-2 0,0 0-1 0,0-2-1 15,0 3-2-15,0-3 0 0,2 2 1 0,-2-1-2 0,1-3 1 0,3 3 2 16,-3-2 1-16,4 0 1 0,-2 0 2 0,0-2 1 0,2 0 0 15,1 1 1-15,2-1-1 0,1-1-1 0,-1-2-3 0,4 2-5 0,-2-3-6 16,5 1-7-16,0-1-8 0,0 0-10 0,4-1-11 0,-3 1-13 0,6-2-13 16,-3 1-11-16,1 0-10 0,2-2-8 0,4 1-11 0,-4 0-7 15,2-1-8-15,-1 1-8 0,3 1-8 0,-1-1-5 0,-2 0-4 0,-2-1-3 16,4 3-3-16,-3-3-2 0,0 3-2 0,-1 0-6 0,1-2-6 0,0 2-6 16,-2-1-6-16,-2-1-2 0,3 2-2 0,-4 0-1 0</inkml:trace>
  <inkml:trace contextRef="#ctx0" brushRef="#br0" timeOffset="173709.6669">31899 8315 92 0,'0'0'56'0,"0"0"-40"0,0 0-35 0,0 0-26 0,0 0-23 16</inkml:trace>
  <inkml:trace contextRef="#ctx0" brushRef="#br0" timeOffset="173875.1734">31862 8322 112 0,'-2'0'242'0,"2"-2"-63"0,0 2-57 0,0 0-41 16,0 0-36-16,0 0-31 0,0 0-30 0,0 0-27 0,0 0-26 15,0 0-27-15,0 0-25 0,0 0-30 0,0 0-30 0</inkml:trace>
  <inkml:trace contextRef="#ctx0" brushRef="#br0" timeOffset="174621.4386">31271 8480 211 0,'2'-3'192'15,"-2"1"-21"-15,1 0-15 0,-1 1-12 0,0-1-12 0,0 2-11 16,0 0-11-16,0 0-10 0,0 0-13 0,0 0-16 0,0 0-13 0,0 0-8 15,0 0-10-15,0 0-7 0,-1 0-8 0,1 0-6 0,0 0-7 16,-2 0-6-16,1 0-5 0,-3 0-6 0,4 0-1 0,-1 2-5 0,1-2 1 16,-3 1-1-16,1 1 1 0,0 0 0 0,1-1 0 0,-1 1 1 15,1 0 1-15,-4 1 2 0,4 0 2 0,-1 0 0 0,0 2 2 0,-1-2 3 0,0 1-1 16,0 1 0-16,0 1-2 0,-2-1-3 0,0 0-4 0,-3 2-3 16,4 0-5-16,-4 0-4 0,1 1-4 0,-2-1-4 0,1 2-4 15,-2-2-2-15,0 3-4 0,-2-2-4 0,3 1-3 0,-5 1-3 0,1 2-2 16,-3-2-1-16,2 1 0 0,-2-1 0 0,2 2-1 0,-5 1 1 0,3-1-1 15,-1 0 0-15,-4 1 0 0,4-1 2 0,-4-1 0 0,4 4 1 16,-4-1 1-16,3-2-2 0,0 2 1 0,-3-1 0 0,4 2 3 0,-5-1 3 16,1 1 2-16,1 0 4 0,1 0 3 0,-3 0 6 0,1 0 1 15,0 2 1-15,-1-3 2 0,0 1 3 0,2 0 4 0,-4 1 5 0,2 0 4 16,-2-1 5-16,2 0 4 0,-2 2 4 0,1-5 4 0,-1 4 3 16,1-1 4-16,0-2 1 0,-1 1 3 0,1-1 6 0,1 1 3 0,-2-1 3 15,2-1 3-15,-2-1 1 0,2 1 0 0,0 0 0 0,0-2-2 16,0 1 1-16,2-1-2 0,-2-1-2 0,4 0-2 0,-2 0-1 0,3 1-1 15,-2-3-2-15,3 1-2 0,1-1-2 0,-1-1 1 0,0 0-1 0,3 0 1 16,-1-2 1-16,1 0-1 0,4 1-3 0,-4 0-1 0,5-2 0 0,-1 1 0 16,0-1-3-16,1 0 1 0,3-1-2 0,-2 0 1 0,2 1-1 15,-2-3 0-15,4 0-1 0,-2 2-1 0,2 0 0 0,1-2-4 0,0 0-3 16,-1 0-5-16,3 0-6 0,0 0-5 0,0 0-9 0,0 0-9 16,0 0-13-16,0 0-12 0,0 0-12 0,0 0-19 0,2-2-19 0,-1 0-21 15,1 2-21-15,0-3-37 0</inkml:trace>
  <inkml:trace contextRef="#ctx0" brushRef="#br0" timeOffset="175019.1919">30106 9090 176 0,'0'-2'416'16,"0"-1"-81"-16,0 1-67 0,-2 1-55 0,2 0-34 0,-1 0-24 0,-1 1-16 16,2-2-16-16,-1 2-14 0,1 0-13 0,-3 0-14 0,1 0-11 0,2 0-10 15,-1 0-9-15,1 0-9 0,-3 0-5 0,3 0-6 0,-2 0-4 16,0 0-3-16,2 0-2 0,-1 0-2 0,1 0-1 0,0 0 2 0,-2 0-1 16,2 0 0-16,-1 0 2 0,1 0-2 0,0 0 1 0,0 0-2 15,-2 0-1-15,2 0-1 0,-2 2 0 0,2-2-2 0,0 0-2 0,0 0-1 16,0 0-3-16,0 0-2 0,0 0-3 0,0 0-1 0,0 0-2 0,0 0 0 15,0 0 0-15,0 0 1 0,0 0-2 0,0 0 0 0,0 0 0 16,0 0 0-16,0 0 0 0,0 0-1 0,0 0 0 0,0 0 1 0,0 0-1 16,0 0 2-16,0 0-1 0,0 0-1 0,0 0-1 0,0 0-1 15,0 0 2-15,0 0-1 0,0 0 1 0,0 0 0 0,0 0 0 0,0 0 0 16,0 0 0-16,0 0 1 0,0 0 1 0,0 0-2 0,0 0 0 16,0 0 1-16,0 0 0 0,0 0 0 0,0 0 0 0,0 0-2 0,0 0-1 15,0 0-14-15,0 0-18 0,0 0-29 0,0 0-37 0,0 0-83 16,0 0-109-16,0 0-92 0,0 2-87 0,-1 1-43 0,-3 0-26 0</inkml:trace>
  <inkml:trace contextRef="#ctx0" brushRef="#br0" timeOffset="180008.5239">21743 9675 501 0,'-5'-3'522'0,"2"-1"-24"0,-2-1-82 16,4 2-108-16,-3-1-68 0,1 1-50 0,2-1-27 0,-4 3-13 15,2-3-12-15,3 3-8 0,-1-1-13 0,1 1-13 0,-2 0-16 0,2 1-16 16,0 0-18-16,0 0-17 0,0 0-15 0,0 0-13 0,0 2-9 15,0 0-6-15,0 1-6 0,0 0 0 0,0 4-2 0,2-3 1 0,-2 4 1 16,0-1-1-16,0 1 3 0,0 3 1 0,0 1 3 0,0-2 5 16,0 5 4-16,0-3 2 0,-2 3 1 0,0-1-1 0,2 1-3 15,-1-1-7-15,-1 3-4 0,0-2-4 0,-1 1-10 0,2-1-11 0,-1 2-14 16,0-3-17-16,1 1-21 0,-1 0-21 0,2-1-28 0,-1-2-33 16,1 2-39-16,0-1-43 0,0-3-42 0,0-1-39 0,1 0-62 0,2-3-68 15,1 0-40-15,-1-1-22 0</inkml:trace>
  <inkml:trace contextRef="#ctx0" brushRef="#br0" timeOffset="180608.1192">21866 9763 205 0,'-3'-5'544'16,"2"2"1"-16,-1-2-79 0,0 2-120 0,1-1-89 0,-1 4-70 16,2-3-43-16,-1 3-28 0,1 0-21 0,-2 0-15 0,0 3-16 15,-1-1-15-15,2 1-17 0,-3 2-14 0,2-1-9 0,-2 2-7 0,1 0-6 16,2 1-1-16,-3 1-1 0,3-1 1 0,-1 3 1 0,1-1 2 15,-3-1-1-15,4 2 1 0,-1 0 0 0,-1-2 0 0,2 1-2 16,0 0-1-16,0 0-3 0,0-1-2 0,0-1-3 0,2-2-2 0,-1 2-5 16,1-1-1-16,0-2-1 0,-1 1-2 0,2-2 0 0,1 0 2 0,-3-2 0 15,2 1 0-15,1-2-1 0,0-2 1 0,-1 1 2 0,0-1 3 16,1-1 3-16,0 0 4 0,0 0 5 0,-1-4 3 0,0-1 5 16,1 1 1-16,0 0 0 0,-3-1-2 0,2-1 2 0,-1 0 5 0,0 0 4 15,-2-2 4-15,0 3 2 0,0-4 1 0,-2 3 2 0,0 1 3 16,2-1 2-16,-3 1 0 0,2 1 1 0,-1-1 3 0,0 0-2 15,0 3 1-15,2 0-2 0,-2 0-3 0,0 2-3 0,2-2-7 0,0 1-5 16,0 4-5-16,0-5-8 0,0 5-8 0,2 0-4 0,0 0-7 16,2 0-6-16,-1 0-8 0,2 0-5 0,0 0-8 0,1 5-4 15,2-5-4-15,0 2-2 0,0 1 0 0,0 1 0 0,3-1 4 0,-2-1 3 16,-1 1 4-16,3 1 2 0,-1-1 4 0,-1-1 4 0,-1 1 5 16,1 0 8-16,-2-1 7 0,-1-1 10 0,-1 2 11 0,-2-1 11 0,3-1 10 15,-2 1 12-15,-3-1 12 0,-1 0 8 0,0-1 9 0,0 0 6 16,0 0 5-16,0 2 7 0,0-2 2 0,-1 2 2 0,1-1-3 0,-2-1-4 15,0 2-6-15,2-1-7 0,-1-1-10 0,-1 3-8 0,-1-1-8 16,2 0-8-16,-1 1-9 0,1 1-6 0,-3-1-5 0,3 2-4 16,-1-1-5-16,1 1 0 0,1 2-2 0,-2-1 0 0,0-1 0 0,2 3 2 15,0-2-2-15,0 0-1 0,2 2-3 0,0-3-3 0,-2 3-3 0,1-1-4 16,2 0-4-16,1-2-4 0,-3 4-5 0,5-4-3 0,-1 1-3 16,-2 0-4-16,4-1-2 0,-3-1 0 0,1-1-2 0,1 2 4 15,-1-2 4-15,1-2 5 0,-1 0 7 0,2 1 7 0,-3-2 7 0,2 0 7 16,-1-2 7-16,-2 1 6 0,2-2 6 0,-2 0 9 0,2 0 7 15,-1-2 5-15,0 0 6 0,-3-1 2 0,1 1 2 0,-2-5 1 16,0 3 0-16,-2-3-1 0,1 1-3 0,-3 1-1 0,0-2-3 0,-1 1-2 16,1 0-5-16,-3 1-5 0,2-2-7 0,-4 1-7 0,3 1-8 15,-4 1-16-15,4 0-21 0,-3 2-29 0,1-1-34 0,0 3-51 0,-2 0-60 16,6 2-89-16,-3-1-104 0,2 2-81 0,0 0-73 0,2 2-36 16,0-1-19-16</inkml:trace>
  <inkml:trace contextRef="#ctx0" brushRef="#br0" timeOffset="181425.739">24234 9675 280 0,'-3'-3'618'0,"-2"-4"14"16,4 3 9-16,-3-1-88 0,1 2-138 0,2-1-96 0,-1-1-76 0,0 2-43 15,2-1-29-15,0 1-21 0,2-1-19 0,0 0-19 0,-1 0-20 16,2 1-18-16,1-1-18 0,0 1-14 0,3-1-13 0,0 2-11 16,3-1-9-16,-2 0-6 0,1 0-6 0,2 1-2 0,1 0-3 0,-2 2-2 15,2-3-2-15,-3 3-1 0,4 3-2 0,-5-3-3 0,1 2-5 16,0 1-3-16,-2 2-2 0,-1-2-2 0,-1 3-1 0,-2 0-2 0,1 0 0 15,-4 1-1-15,0 2 0 0,-4 0 0 0,1 2 1 0,-3 1 1 16,-2 1 3-16,-1-1 4 0,-3 2 5 0,-1-1 2 0,0 1 2 16,0 0 1-16,-1-1 2 0,-2-2 2 0,2 2 2 0,-1-1 2 0,1-2 1 15,3 1 3-15,1-2 1 0,0-2 2 0,2-1 1 0,0 0 2 16,3-1 4-16,-3-1 2 0,5 1 1 0,0-3 1 0,1 1 2 16,1-1-2-16,1 0-2 0,0-2-1 0,0 0-1 0,1 1-4 0,2-1-4 15,2 0-6-15,1 0-5 0,1 0-12 0,1-1-12 0,1 1-16 16,4-2-15-16,-4 0-21 0,3 2-21 0,1-1-23 0,-1-1-22 0,2 2-25 15,-3-1-28-15,3 0-24 0,-1 1-28 0,-4-2-25 0,5 2-25 16,-4-3-24-16,0 2-23 0,0-1-36 0,0-1-45 0,0 1-10 0</inkml:trace>
  <inkml:trace contextRef="#ctx0" brushRef="#br0" timeOffset="181958.1949">24478 9758 74 0,'0'-5'445'0,"1"-1"-7"0,-1-1-33 0,2 2-45 0,-2-2-38 0,0 3-37 15,0-1-26-15,0 0-20 0,0 2-19 0,0-2-18 0,0 2-19 16,0 1-19-16,0 0-20 0,-2-1-19 0,2 3-19 0,0-2-21 0,0 2-18 15,0 0-18-15,0 0-13 0,-1 2-12 0,1-1-11 0,-4 1-8 16,3 0-7-16,-1 3-5 0,1 0-2 0,-3 0-1 0,1 2-2 16,2 1 2-16,-1-1 2 0,0 0 2 0,-1 3 1 0,2-2 1 0,-2 0-4 15,1 1-7-15,1 0-3 0,-3-2-2 0,4 0-3 0,-1 1 0 16,-1-1-4-16,2 0-4 0,0-1-2 0,0 0-4 0,0-2-4 16,0 1-2-16,2-1-1 0,-1-1 1 0,-1 0 3 0,2-1 8 0,0-1 3 15,-1-1 6-15,1 0 1 0,1 0 1 0,-2 0 2 0,2-3 3 16,-1 0 5-16,1 1 3 0,0-2 5 0,1 1 2 0,-1-3 2 0,0 1 1 15,0 0 0-15,2-3 0 0,-4 1 1 0,2 0-3 0,-1 0 1 16,0 1 2-16,1 0 1 0,-2-1-1 0,3 1-1 0,-3 0 0 0,3 0 0 16,-3 1-1-16,1 1 0 0,-1-1-1 0,4 0-1 0,-4 2 0 15,2 3-1-15,-1-2-1 0,0 0 1 0,-1 1 1 0,1 1 0 16,-2 0-2-16,1 0 0 0,3 1-2 0,-3 1-1 0,1 0-3 0,0 1 0 16,-1 1 1-16,1-1 0 0,-1 2 1 0,1-2 0 0,1 4 3 15,-2-1-1-15,-1-1 0 0,2 3-2 0,-1-1 0 0,-1 1 2 16,2-1 1-16,0 2 3 0,-2-2 2 0,1 2 0 0,-1-2 2 0,2 1-1 15,1-1-1-15,-1 2 0 0,-1-2 0 0,3 0-1 0,-3 0 0 16,1-2 1-16,-1 0 2 0,4 0 0 0,-2 0 0 0,0-2 2 0,0 1-1 16,1-4 2-16,0 2 0 0,0-1 0 0,0-1 1 0,6 0-1 15,-6-1-1-15,4-1 1 0,0 2 1 0,2-4 0 0,-2 1-1 0,0-2 2 16,0 0 2-16,1 2 3 0,-1-2 1 0,-2 1 4 0,2-3 4 16,-2 1 4-16,1 0 2 0,-4 0 3 0,0 0 4 0,-1 0 3 15,-1-1 3-15,1 1-1 0,-2-2 1 0,-2 0-2 0,1 3-2 0,-3-4-2 16,1 2-2-16,-2 2-5 0,1-3-6 0,-5 1-4 0,0-1-3 15,-2 2-5-15,0-1-2 0,-1 1-3 0,-2-1-4 0,1 0-6 16,-2 0-5-16,0 4-11 0,0-1-15 0,1 0-24 0,-2 1-27 0,2 2-41 16,3-1-50-16,-1 2-67 0,0 0-78 0,4 2-94 0,-1-1-103 0,1 2-54 15,3 1-27-15,1 0-15 0</inkml:trace>
  <inkml:trace contextRef="#ctx0" brushRef="#br0" timeOffset="182658.2374">26554 9691 182 0,'-4'-3'509'0,"-2"0"-50"0,2 0-76 0,0 2-65 0,0-2-56 0,1 0-33 15,0 0-21-15,0-1-16 0,1 1-12 0,0 1-14 0,1-1-14 16,1-1-14-16,0 1-14 0,1 1-15 0,-1-1-17 0,4-1-13 0,-3 1-14 16,3 1-12-16,-1 0-10 0,2 1-11 0,-1-2-8 0,1 1-8 15,3-1-6-15,0 1-3 0,0 1-5 0,1 0-4 0,-1-1-4 0,0 1-1 16,2 1 0-16,-1 0 1 0,-1 0-2 0,0 0-2 0,1 0-4 15,-1 1-4-15,-2 1-3 0,-1 0-3 0,0 0-2 0,-2 1-1 16,2 0 1-16,-4 2 2 0,1-3 1 0,-2 5 3 0,-2-2 2 0,2-2 3 16,-1 4 3-16,-4-2 3 0,1 4 6 0,-1-4 4 0,-2 3 2 0,1-2 4 15,-2 1 1-15,0-1 1 0,2 1-1 0,-1 0-2 0,-2 1 0 16,1-3-2-16,2 2 0 0,-1-2-3 0,3 2-1 0,-2-4-1 16,2 2-1-16,0-2-2 0,0 2 0 0,3-2-4 0,-1-1-3 0,1 0-3 15,1 0-1-15,0-1 0 0,1 1-4 0,-1-1-2 0,3-1 0 16,1 2-2-16,-3-1 0 0,4-1-1 0,1 2 1 0,-1-2 0 15,1 1 2-15,1 0 3 0,-1-1 3 0,2 2 3 0,-4-1-1 0,3-1 1 16,-1 2 1-16,1 0 1 0,-1-1-1 0,-3 1 1 0,2-2 1 0,-2 5-1 16,-2-3 0-16,3 0 0 0,-4 1-1 0,1 2 1 0,-1-1 1 15,0-1 2-15,-1 2 3 0,1-2 3 0,-4 2 2 0,1 0 1 16,2-1 0-16,-6 0 2 0,4 1 1 0,-1 1 2 0,-3-2 2 16,2 1 1-16,1 0 0 0,-3 0 1 0,0-1-1 0,0-1 0 0,1 2 0 15,-1-1-5-15,3-1-10 0,-2 0-13 0,1 0-18 0,0-2-24 16,0 2-29-16,0-3-29 0,1 0-30 0,-1 0-54 0,2 0-69 0,1 0-84 15,1-3-89-15,-1 1-54 0,2-3-38 0,3 0-16 0</inkml:trace>
  <inkml:trace contextRef="#ctx0" brushRef="#br0" timeOffset="183175.582">26713 9731 83 0,'1'0'574'0,"1"0"-3"0,-2 0-8 0,0 0-89 0,0 0-127 15,0 0-92-15,0 0-71 0,0 0-46 0,0 0-29 0,0 0-21 16,0 2-18-16,0 1-16 0,0 1-15 0,0-1-13 0,1 1-10 0,-1 2-6 15,2-2-5-15,0 1-1 0,-2 1-2 0,1 0-1 0,-1-2 0 16,2 2 0-16,-2 0 0 0,0 0 1 0,0-1-1 0,0 2-1 0,0 0 0 16,0-2 1-16,0 2 0 0,0-2 0 0,1 1-1 0,-1-1 1 15,0-1-1-15,2 0 0 0,1 0 0 0,-3 0 0 0,1-1-1 0,-1-1 0 16,4 0 2-16,-4-2-1 0,1 2 1 0,-1-2 1 0,0 0 3 16,2 0-1-16,-1-2 0 0,3 2-2 0,-3-2-3 0,1 0 0 15,-1-1 1-15,3 0-1 0,-1-2-2 0,0 1-1 0,1-2-3 0,-2 0-2 16,0 1 0-16,1-3-2 0,-2 1-4 0,1-2 0 0,0 2 0 15,-2-1 4-15,1 1 3 0,-1-1 2 0,0 3 2 0,0-1 1 16,0-1 3-16,0 4 3 0,0-2 0 0,0 2 0 0,0-1 1 0,0 1-1 16,0 1-2-16,0 0-2 0,0 2 0 0,0 0-3 0,0 0-4 0,0 0-2 15,0 0-4-15,0 0-1 0,0 0 0 0,0 0-1 0,0 0 0 16,2 2 0-16,-1 0 2 0,1-2 0 0,0 3 3 0,-1 1 1 16,1-1 1-16,-1 0 2 0,4 0 4 0,-4-1 1 0,1 3 3 0,0-2 0 15,1 2 1-15,0-2 1 0,-1 1 2 0,1-1-1 0,-2 2 3 16,3-2 0-16,-3 1 1 0,3 1 0 0,-3-2 0 0,2 4-1 15,0-2 2-15,-1 0-1 0,-1-1-1 0,2 2 1 0,1-2 0 0,-3 1-1 16,2-1-1-16,1 1 0 0,-1 0 0 0,0 0-2 0,1 0 2 16,0-1-3-16,-1 0-1 0,2 0-1 0,0-1-3 0,-2 2 0 15,2-3 0-15,0 1-2 0,0-1 1 0,2 0 2 0,-2 1 2 0,-2-3 1 16,2 0 2-16,-2 0 2 0,3 0 3 0,-3 0 4 0,0-3 5 16,-1 1 3-16,-1-1 4 0,1-1 1 0,-2-1 1 0,0-2 0 0,-2 2 0 15,1-1-1-15,-4-2-4 0,2 1-2 0,-5-1-2 0,2 1-3 16,-2-3-5-16,0 3-4 0,-3-1-5 0,0 1-9 0,-1 0-8 0,0 2-16 15,-1-1-22-15,-1 3-33 0,1 0-37 0,-1 2-65 0,2-1-80 16,-1 2-105-16,0 2-121 0,1 1-60 0,-1-1-31 0,4 3-16 16</inkml:trace>
  <inkml:trace contextRef="#ctx0" brushRef="#br0" timeOffset="184074.754">28957 9791 225 0,'0'-4'560'0,"0"-2"12"0,0 3-72 15,0-1-118-15,0 1-85 0,0 0-67 0,0 0-41 0,0 0-26 0,-2 1-18 16,2 0-14-16,-1 1-15 0,-1 0-16 0,1 1-16 0,1 0-16 16,-4 0-14-16,3 0-13 0,-3 0-10 0,-1 1-10 0,0 0-6 15,-2 1-6-15,1 1-4 0,-3 2-1 0,-1-2-3 0,1 2-2 0,-4 0-1 16,4 1 1-16,-4 1 0 0,0 0 0 0,4 0 0 0,-4 0 0 16,2 3 0-16,1-3 0 0,0-1-1 0,2 2 0 0,-2-3-1 0,4 3 1 15,-2-3-2-15,3 0 2 0,0 0 0 0,2-1-1 0,2 1 0 16,-3-2 0-16,4 1-2 0,0-1 0 0,0-3-2 0,0 4 0 0,4-4-1 15,-3 1-1-15,4 1-3 0,0-2-3 0,1 0-3 0,2 0-3 16,1 0-7-16,0 0-8 0,1 0-7 0,2-2-7 0,-1 1-7 16,3 1-10-16,-3-2-10 0,3 0-10 0,0 2-10 0,0 0-14 0,-1-3-10 15,0 3-12-15,-1 0-12 0,1-2-13 0,0 2-11 0,-2 0-14 16,-1 0-5-16,0 0-2 0,-2 0 5 0,0 0 9 0,0 0 10 16,-2-2 9-16,-3 1 17 0,1 1 17 0,-3-2 23 0,3 0 25 0,-4 2 25 15,0-5 29-15,-2 3 31 0,0-3 31 0,-1 2 26 0,-2-1 22 16,2-2 16-16,-3 1 15 0,1 0 14 0,-3-3 14 0,3 2 12 0,-1-1 7 15,-1 0 4-15,2 0 2 0,-2 2-2 0,2-3-4 0,1 1-1 16,-1 3-3-16,1-2-5 0,-1 1-4 0,1 0-5 0,1 0-8 0,2 2-11 16,-1-2-10-16,0 3-12 0,2-1-11 0,-1 2-12 0,1-1-11 15,-2 0-11-15,2 2-10 0,0 0-11 0,0 0-11 0,0 0-9 16,0 0-8-16,0 2-6 0,-1 0-6 0,1 1-4 0,-2 0-4 0,0 1-1 16,2 0 1-16,-1 4-2 0,1-2 1 0,-3 1 0 0,1 2 0 15,-1 1 3-15,2-1 1 0,-3 3 0 0,3-1 2 0,-1 0-4 0,1 2-7 16,-3-1-5-16,1 0-4 0,0 2-8 0,0-1-11 0,-3 0-11 15,3 1-16-15,-2-1-17 0,2 2-21 0,-2-2-22 0,0-1-25 0,2-2-31 16,-3 1-34-16,3-1-34 0,-1-1-34 0,3-2-30 0,-1 0-30 16,1-1-56-16,1-2-69 0,1-1-34 0</inkml:trace>
  <inkml:trace contextRef="#ctx0" brushRef="#br0" timeOffset="184558.0808">29032 9846 330 0,'1'-5'558'0,"2"2"-48"15,-3 0-78-15,0 0-84 0,0 2-87 0,0 0-61 0,0 1-46 0,0 0-29 16,-3 1-23-16,2-1-19 0,-3 2-17 0,3 0-17 0,-1 3-14 16,1-1-12-16,-3 2-12 0,3 0-6 0,-3 2-1 0,1-1 0 15,2 3 1-15,-3-3 2 0,-1 2 2 0,1 1 0 0,1-1-3 0,0 1 0 16,0 0-2-16,-1-2-1 0,1 4-2 0,2-5 0 0,-3 2 0 16,3 0-2-16,-2-2-1 0,2-1-2 0,1 0 0 0,0-1-2 15,0-1-1-15,0 1 0 0,0-3 0 0,1 0-2 0,2-1-4 0,-2 1-2 16,3-2-6-16,0-2-1 0,0 1-2 0,1-2 0 0,1 0 0 15,1-1 0-15,-2-1 1 0,3-1-2 0,-1 0-1 0,2 0-1 0,-3-2-1 16,2-1 3-16,-1 1 5 0,-2-1 5 0,2 2 7 0,-2 2 6 16,0-3 4-16,0 2 4 0,-1 0 1 0,0 0 1 0,-3 3 2 0,3-1 1 15,-2 0 1-15,0 0-1 0,-2 1-5 0,0 1-3 0,0 2-7 0,0 0-4 16,0 0-5-16,0 0-6 0,0 0-6 0,0 0-3 0,0 0-1 16,-2 2-2-16,0 0 0 0,-2 1 0 0,3 0 3 0,-1 0 1 15,0 1 4-15,-1-1 2 0,2 3 7 0,-3-1 2 0,3-1 6 0,-1 2 1 16,1 0 4-16,-3 0 2 0,3-1 1 0,-1 2 1 0,0 0-1 15,2 0-1-15,-2-1 0 0,0 1-1 0,2-4 1 0,0 3-1 0,0 0-2 16,0-1-1-16,2-1-3 0,0 1-3 0,-2-1-4 0,4 1-5 16,-3-2-7-16,1-1-4 0,1 1-5 0,0-1-4 0,1 0-3 15,0-1-3-15,1 1-4 0,1-2-1 0,-1 0 1 0,1-2 3 0,-1 1 6 0,2-1 5 16,2 0 7-16,-1-1 8 0,-2-1 9 0,1 1 9 16,2-2 10-16,-4 0 9 0,1-1 10 0,0 0 10 0,-1-2 10 0,1 2 7 15,-3-4 4-15,1 0 1 0,-3 1-1 0,1-3 1 0,-2 2-1 0,-2 0 0 16,1-1-3-16,-3 1-4 0,1-3-6 0,-3 4-7 0,0-1-7 0,-2 1-14 15,0 0-15-15,-5 2-23 0,4-1-28 0,-2 2-58 0,-3 1-72 16,2 0-106-16,-2 1-127 0,2 1-67 0,-2 1-37 0,2 0-22 16</inkml:trace>
  <inkml:trace contextRef="#ctx0" brushRef="#br0" timeOffset="185524.842">31412 8518 106 0,'3'-3'562'0,"-1"-1"14"0,1 1-46 0,-2 3-77 0,-1-2-85 16,2-1-91-16,0 1-55 0,-2 2-36 0,0-1-21 0,0 1-12 15,0 0-14-15,0 0-15 0,0 0-15 0,0 0-14 0,0 0-15 0,0 0-15 16,0 0-12-16,0 0-12 0,0 0-10 0,0 0-7 0,0 0-6 16,-2 1-6-16,0-1-4 0,2 2-3 0,-1 1-3 0,-1-1-1 0,1 1-2 15,-3 2 0-15,3 0-1 0,-1 2-1 0,0-4 1 0,1 6 0 0,-1-2 1 16,1 1 0-16,1-1 3 0,-3 0 0 0,1 2 1 0,2-1 2 16,0 0-2-16,0 1 1 0,0 1-2 0,0-1-1 0,2-1-1 0,1 0-1 15,0 1-2-15,0 0-3 0,0-1-2 0,4 1-3 0,-2-1-2 16,4-1-2-16,-1 2-2 0,0-1-1 0,0-3-1 0,1 3-2 0,1-2 1 15,-1-2 0-15,0 2 1 0,-1-1 0 0,-1-3 2 0,-1 3 2 16,1-2 3-16,0 1 3 0,-4-1 2 0,2-3 1 0,-2 4 3 0,-1-3 1 16,0 1 2-16,-2 0 1 0,0-2 0 0,0 0-2 0,-2 0-1 15,0 3-3-15,1-1 1 0,-1-2-2 0,1 0 2 0,-3 2-1 0,0-2 1 16,-2 1 0-16,-1 1 1 0,2 0-2 0,-3-1-4 0,0 1-4 0,-1 0-10 16,0-1-12-16,-3 1-15 0,2 1-21 0,0-1-25 0,-1-1-26 15,0 2-40-15,1-1-43 0,1-1-56 0,-4 1-62 0,4-1-80 0,1 0-87 16,-1-1-52-16,0 0-33 0,1-1-9 0</inkml:trace>
  <inkml:trace contextRef="#ctx0" brushRef="#br0" timeOffset="186175.1139">31451 8572 415 0,'7'-4'524'0,"-2"-1"-2"15,1-1-90-15,0 2-134 0,0 1-90 0,2-2-68 0,2 0-41 16,-1 3-27-16,-1-1-18 0,5-1-14 0,-2 4-9 0,-1-3-9 0,2 3-8 15,1 0-10-15,-4 0-5 0,4 0-4 0,-4 0-2 0,4 3-2 0,-4-3-2 16,-1 0 1-16,0 4 1 0,0-3 0 0,-2 1 1 0,1 0 1 16,-2 3-1-16,-2-5 0 0,1 3 0 0,-2-1 2 0,-1 0 1 0,1 1 1 0,0-2 3 15,-2 0 5-15,0 2 3 0,0-1 5 0,0-1 3 0,0 2 7 16,-2-1 5-16,0-1 8 0,2 1 3 0,-1 1 2 0,-4-2 2 0,4 2 1 16,-1 0 0-16,1 0-2 0,-3-1 0 0,3 2-3 0,-4 0-2 0,2 0-2 15,1 1-4-15,1-2-5 0,-3 2-5 0,3-1-5 0,-1 3-5 0,-1-2-1 16,2 0-2-16,-1 1-2 0,1 0-3 0,1-1-3 0,0 1-4 15,0-2-7-15,0 2-6 0,0-2-5 0,1 1-6 0,1 2-5 0,-1-3-4 16,2 1-4-16,-1 0-4 0,1 0-3 0,0-2 0 0,0 1-1 0,1-1 2 16,-1 0 2-16,0 0 4 0,0-1 5 0,0-1 7 0,2 1 5 0,-4-2 7 15,3 0 6-15,-1 0 6 0,0 0 9 0,0 0 6 0,0-2 5 0,1 1 1 16,-3-1-1-16,3-1 2 0,1 0 1 0,-1-1-1 0,-1 0-4 16,-2-1-1-16,3 1-2 0,-1-3 0 0,-2 2 0 0,1-2-3 0,1-1-5 15,-1 1-3-15,0-1-2 0,2 1 1 0,-3 0 0 0,3 0 0 0,-3-1 1 16,2 1 4-16,-1-2 4 0,1 4 1 0,-1-2-1 0,1 2 1 15,-1 0 0-15,-1 1-1 0,3 0-3 0,-3 0-2 0,3 1-4 0,-2 0-3 16,1 2-2-16,0-1-1 0,1 1-3 0,-3-1-2 0,3 2-3 0,-1 0-2 16,0 2-1-16,3-1-1 0,-5 1-2 0,4-1 1 0,-2 2 0 0,1 0 3 15,-1 0 3-15,0 0 3 0,0 2 2 0,1-2 1 0,0 2 1 0,-3 0 1 16,1 0 2-16,0 0 3 0,-1 0 0 0,1 2 5 0,0-2 1 16,-2 2 1-16,3-2 3 0,-3 1 0 0,0-1 0 0,0 0 1 0,0 2-1 15,0-1 2-15,0-1 0 0,0 0-1 0,0 2 0 0,0-2 0 0,0 2-1 16,0-3-2-16,0 1 0 0,0 0-2 0,0 0 2 0,0-1-1 0,0-1 1 15,1 2 0-15,-1-3 2 0,2 0 2 0,0 1 1 0,-2-1 3 0,1-1 1 16,1 1 3-16,-1-2 3 0,1 0 3 0,0 0 1 0,2 0 0 16,1 0 0-16,-2-2 1 0,2 1 1 0,0-1-2 0,1-1 0 0,3 1 0 15,-2 0-2-15,1-3-2 0,0 2-3 0,1-1-2 0,0-1-3 0,1 0-2 16,1 0-1-16,-3 1 0 0,2-1 1 0,-1-2 1 0,-1 4 0 16,0-2 2-16,0 0 4 0,-1 1 2 0,0-1 5 0,-2-1 3 0,-1 2 3 0,0-1 3 15,-1-1 1-15,-2 0-3 0,-1 1-2 0,0 0-3 0,-1-2-3 16,-2 2-4-16,-1-2-3 0,0 2-6 0,-5-2-7 0,0 2-14 0,0 0-18 15,-4 0-28-15,-3 1-30 0,2 1-63 0,-3-1-76 0,-5-1-108 0,1 2-124 16,-4 2-64-16,-1 0-36 0,-4-1-17 0</inkml:trace>
  <inkml:trace contextRef="#ctx0" brushRef="#br0" timeOffset="187791.4422">23119 9184 166 0,'0'-1'291'0,"-1"-1"-24"0,-2-1-25 0,3 1-23 0,-1 1-17 15,1 0-16-15,-2-2-8 0,0 1-6 0,2 1-4 0,-1-1-4 16,-1-1-6-16,1 2-9 0,1-1-7 0,-2 2-7 0,0-2-8 0,2 1-8 15,-1 0-5-15,-1 0-4 0,2 1-5 0,-1-2-6 0,1 2-6 16,-2-1-4-16,2-1-6 0,0 2-7 0,0-3-8 0,0 3-6 0,0 0-8 16,0 0-6-16,0-3-8 0,0 3-5 0,0 0-6 0,0-1-6 15,0-2-6-15,2 3-7 0,-2 0-6 0,0 0-6 0,1 0-7 0,-1 0-7 16,3 0-5-16,-1 0-7 0,0 0-5 0,1 0-3 0,0 0-6 16,0 4-3-16,1-3-4 0,0 2-5 0,1 1-2 0,-2-1-3 15,2 0 1-15,-1 2-1 0,0 1 2 0,-3 0 3 0,4 0 1 16,-4 2 0-16,2 1 2 0,-3-1 3 0,2-1 3 0,-2 2 5 0,-2 0 5 15,2 0 4-15,-3 0 5 0,2-2 6 0,-4 2 2 0,0-1 4 16,2 0 0-16,-3-1 3 0,1 0 5 0,0 1 6 0,-1-4 5 0,1 2 3 16,1-1 2-16,-3-2 4 0,2 1 4 0,0-1 5 0,1 0 4 15,-1-1 4-15,2-1 3 0,2 1 4 0,-3-2 3 0,3 0 3 0,-1 0 1 16,2 0 1-16,0 0-2 0,0 0-4 0,0 0-7 0,0 0-10 16,3 0-15-16,-1 0-19 0,1-2-22 0,0 1-24 0,2-1-22 0,3-1-22 15,-2 1-24-15,1 1-23 0,1-2-27 0,2 0-26 0,0 2-26 16,1-1-24-16,2-1-21 0,-2 2-19 0,3-1-6 0,-1-1-2 15,-1 2 3-15,-1-2 5 0,2 2 19 0</inkml:trace>
  <inkml:trace contextRef="#ctx0" brushRef="#br0" timeOffset="188241.6734">23321 9258 52 0,'0'-5'240'0,"0"2"6"0,0-1 6 0,0 1 4 0,0-2-4 0,0 2-7 16,-2-1-10-16,0 1-11 0,2 0-12 0,-1 0-14 0,-1-1-14 16,1 4-15-16,1-3-17 0,-2 1-17 0,0 2-15 0,2-2-14 0,0 2-16 15,0 0-17-15,0 0-15 0,0 0-13 0,0 0-13 0,-1 2-13 16,1-2-9-16,-4 2-10 0,3 1-5 0,-1 1-4 0,1-1-3 0,-4 2 0 15,4 0 1-15,-1 1-1 0,1 2 3 0,-3-2 3 0,3 0 1 16,-1 2 2-16,1 1-2 0,-1-2 1 0,0 1-2 0,2 1-1 0,-1-3-2 16,1 2-2-16,-2-2-2 0,0 0-3 0,2 0-2 0,0-1-1 15,0-3-1-15,0 3-1 0,0-2 2 0,0-1 2 0,0 0 4 0,0-2 4 16,0 0 0-16,4 0-1 0,-3 0-3 0,1 0 0 0,1-4-2 16,0 3 2-16,1-4-1 0,0 1 1 0,1-1 0 0,-1-1 0 15,1 0 0-15,2 0 0 0,-2-2-2 0,-1 3-3 0,2-3 1 16,-1 1 3-16,2 0 3 0,-3 0 4 0,1 1 3 0,-2-1 6 0,3 2 1 15,-1 0 4-15,-2 3 1 0,1-3 1 0,-3 2 0 0,1 0 0 16,-1 2 0-16,-1-1 0 0,0 2-4 0,0 0-4 0,0 0-4 0,0 0-3 16,0 0-2-16,0 0-2 0,0 0 0 0,-1 3 0 0,-1-1 1 15,2 1 0-15,-1 0 0 0,1 1 1 0,0 1 0 0,0-1 3 0,-2 2 4 16,2 0 4-16,-2 1 5 0,2-4 2 0,0 4 1 0,0-2 0 16,0 2 1-16,0-1-3 0,0 0-1 0,2 0-1 0,0-2 0 0,-2 0 0 15,1 1 0-15,1 0-1 0,-1-2 2 0,3-1 1 16,-3 1 1-16,3-1 3 0,1 0 0 0,-1-2 3 0,0 0 0 0,1-2 0 15,2 0 0-15,-1 1 2 0,2-2 2 0,-2-1 0 0,0 2 1 16,3-4 2-16,-2 2-1 0,-1-1 1 0,-1-1-2 0,0-1 0 0,-2 1-1 16,1-1-2-16,-3-1-3 0,1 1 0 0,-2-2-4 0,-2 1-3 15,1 0-3-15,-3 1-7 0,1 1-9 0,-3-2-14 0,-1 4-24 0,-2-2-31 16,-2-1-55-16,0 5-69 0,-2-1-106 0,-1-1-127 0,-2 4-70 16,0 0-44-16,-3 4-22 0,2-1-11 0</inkml:trace>
  <inkml:trace contextRef="#ctx0" brushRef="#br0" timeOffset="189224.8703">25396 9144 403 0,'-5'-4'536'0,"4"2"-66"0,-1-1-102 0,1-1-87 16,1 4-78-16,-2-3-49 0,0 3-31 0,2-4-21 0,0 4-14 16,0-1-14-16,2 1-14 0,0-2-13 0,-2 0-15 0,1 2-9 0,2-1-11 15,2-1-6-15,-2 2-6 0,2-1-3 0,0 0-3 0,-2 1-1 16,2 0-1-16,-1 0 0 0,2 0-1 0,1 0 0 0,-2 0 0 0,-1 0 0 16,1 0 2-16,-2 1-1 0,3 0 0 0,-2-1-1 0,-1 2 1 15,-2-1-1-15,1 3-1 0,0-3 0 0,-2 1 1 0,1 0 1 0,-1 1 3 16,0-1 4-16,-1 1 3 0,1 1 3 0,-4 0 3 0,3 0 1 15,-1 1 2-15,-1-2 1 0,0 1 1 0,-2 2 0 0,2-1 2 0,2-1 0 16,-4 1 0-16,2-1 0 0,-1 1-3 0,3 0-2 0,-1 0-2 16,0-1-4-16,1 1-7 0,-1 0-3 0,2 0-4 0,0-1-4 15,0-1-4-15,0 2-3 0,3-3-4 0,-1 3-4 0,1-1-4 0,1-1-2 16,-1 0-2-16,2 0-1 0,-1 0 0 0,2 0 0 0,1 0 4 16,-1-1 2-16,1 1 4 0,-3-1 2 0,2 1 2 0,1 1 5 15,-2-3 4-15,-1 1 3 0,0 0 6 0,-1 1 2 0,-1-3 5 0,2 2 0 16,-4 0 2-16,0 1-1 0,0-1 0 0,0-2 4 0,0 3 4 15,-3-1 5-15,2 0 4 0,-3-1 4 0,1 1 2 0,-2 1 1 0,2-1-1 16,-2-1-1-16,-1 0 1 0,-2 2 0 0,0 0 2 0,2 0-3 16,-1 0-6-16,-2-1-15 0,3 1-19 0,-1-2-27 0,2 0-31 15,1 1-42-15,-2 1-46 0,3-1-51 0,-1-1-55 0,1-1-72 0,3 0-80 16,0 0-51-16,0 0-36 0</inkml:trace>
  <inkml:trace contextRef="#ctx0" brushRef="#br0" timeOffset="189824.5236">25676 9171 198 0,'0'-2'569'0,"-2"2"-17"0,0-1-31 16,2-1-93-16,-1 2-128 0,1 0-80 0,0 0-56 0,-2 0-40 16,-2 0-27-16,2 0-25 0,2 2-21 0,-1-1-19 0,-1-1-16 0,0 2-12 15,-1 1-11-15,2-2-6 0,-1 2-2 0,-1 0-3 0,0 0 1 16,-1 2 1-16,3-1 4 0,-3 1 3 0,0 0 2 0,-1 2 5 15,4-2 4-15,-4 3 1 0,2-1 3 0,-1 0-5 0,1 0-5 0,2-1-7 16,-1 2-4-16,0-2-4 0,1 1-4 0,-2 0-2 0,3 0-4 16,0-2-4-16,0 2-3 0,0-1-3 0,3-2-4 0,-2 1-1 0,-1-1-2 15,4-1 5-15,-3 0 7 0,1-1 10 0,-1 0 11 0,3-2 5 16,-3 2 5-16,3-2 5 0,-1-2 3 0,0 2 6 0,0-2 4 0,1-1 4 16,0 1 4-16,-3-2 2 0,3-1 2 0,-1 1-1 0,-2 0-3 15,3-3-4-15,-3 2-6 0,1-4-3 0,-1 4-2 0,1-2-3 16,0-1 0-16,-2 0-3 0,1 1-2 0,-1-1-2 0,2 2-2 0,0-1 1 15,0 0-1-15,0 2-3 0,-2-2-2 0,1 4-4 0,-1-2-2 16,2 0-4-16,0 1-6 0,-1 1-6 0,1 1-3 0,-1-1-8 0,3 2-5 16,-3-1-5-16,2 0-2 0,1 2-2 0,-1-1-2 0,1 1 3 15,-1 0 1-15,1 0 4 0,-1 0 1 0,2 0 6 0,-4 0 6 16,2 1 10-16,1-1 9 0,-1 2 10 0,0-2 12 0,0 2 7 0,-2-1 8 16,-1-1 5-16,2 2 4 0,0-1 5 0,-2 1 5 0,0-2 3 15,0 3 6-15,0-1 1 0,0 0 3 0,0-1-1 0,0 3 0 0,0-3-1 16,0 3-2-16,0-1-2 0,0-3-1 0,0 5-1 0,0-1-4 15,0-1-1-15,0 2-6 0,0 0-1 0,0-1-2 0,0 2-2 16,0 0-4-16,0 0-1 0,0 0-3 0,0-1-2 0,0 3-3 0,1-1 1 16,-1-2-3-16,2 4 1 0,-1-2-2 0,-1-1-2 0,2-2-2 15,0 2-3-15,-2 0-3 0,1-1-2 0,2-1-2 0,-1 1 0 0,0-2 0 16,-1 0 4-16,4-2 3 0,-4 0 3 0,2 1 0 0,1-2 4 16,-3 0-1-16,4-2 1 0,-2 1 1 0,2-3 4 0,-2 2 2 15,3-2 2-15,1-1 3 0,-3-1-2 0,1 0-1 0,2-1-2 0,-2-2-4 16,-1 0-3-16,1 2-3 0,-4-5-2 0,2 4-2 0,1-2-2 15,-3 0-3-15,-1 1-5 0,0 0-7 0,0 1-12 0,0-1-13 0,-1 2-21 16,-3 1-25-16,0-1-35 0,-1 5-43 0,-3-2-58 0,0 2-67 16,-1 0-87-16,-4 2-96 0,0 2-52 0,1 1-29 0</inkml:trace>
  <inkml:trace contextRef="#ctx0" brushRef="#br0" timeOffset="190681.1281">27707 9083 336 0,'-2'-3'448'0,"0"0"-82"15,2-2-70-15,-1 2-68 0,1-1-45 0,-3 4-32 0,2-2-22 16,1 0-13-16,-2 1-13 0,0 1-11 0,2 0-10 0,0 0-9 0,0 0-8 16,0 0-9-16,0 0-7 0,0 0-9 0,0 0-5 0,0 0-6 15,-1 0-5-15,-1 0-4 0,0 0-3 0,1 1-2 0,-1 1-2 16,1-2 1-16,-3 2-2 0,1 2-1 0,-2-1 1 0,2 0-1 0,-4 2-1 15,2-2 0-15,-2 4 0 0,1-1 1 0,-1-1 2 0,-2 3-1 16,3-1 1-16,-4 1-1 0,3-1 0 0,0 2 0 0,-1-2-2 0,4 1-1 16,-3-1-1-16,0 0-3 0,2-2 1 0,0 1 1 0,2-2 0 15,-1 1 2-15,1-1 2 0,2 1 1 0,-1-4 3 0,-1 3 1 0,3-4 4 16,0 3 0-16,0-3 2 0,0 0 2 0,0 0 1 0,0 0 2 16,5 0-3-16,-4 0 0 0,2-3-6 0,1 3-6 0,-1 0-8 15,2-2-11-15,0 0-10 0,4 1-11 0,-4-1-12 0,3 0-13 0,-2 1-14 16,3-1-11-16,-1 2-15 0,0-1-11 0,0 0-17 0,3 1-14 15,-3 0-17-15,0 0-15 0,3 0-19 0,-5 0-16 0,2 0-18 0,0 0-16 16,0 0-11-16,-2 1-9 0,1 0-4 0,-2-1-2 0,-1 2 2 16,1-2 5-16</inkml:trace>
  <inkml:trace contextRef="#ctx0" brushRef="#br0" timeOffset="190908.0492">27708 9131 45 0,'-3'-5'232'0,"1"-2"-1"0,1-1-3 15,-3 3-4-15,2 0-5 0,0 0-9 0,1 0-9 0,-3-1-11 0,3 2-12 16,-1 1-14-16,1-2-12 0,1 2-12 0,-2 1-12 0,0-1-12 15,2 1-11-15,-1 2-12 0,-1-2-10 0,2 2-10 0,0 0-11 16,0 0-12-16,0 0-11 0,0 2-9 0,-1 0-7 0,1-2-6 0,-2 4-5 16,0 0-4-16,2 1-2 0,-1 0-2 0,-1 3 0 0,0 0-1 15,-2-1 1-15,3 1 3 0,-3 2 3 0,3 1 4 0,-1-1 0 16,1 2 3-16,-3 0-4 0,3-1-8 0,-1 0-4 0,1 4-4 0,-3-6-8 16,3 4-9-16,-1-1-13 0,0-1-13 0,0-1-19 0,0 0-22 15,2 0-27-15,-1-1-27 0,1-2-38 0,0 2-42 0,0-3-35 0,1 0-32 16,-1-2-51-16,2 0-58 0,0-2-44 0,2 1-35 0</inkml:trace>
  <inkml:trace contextRef="#ctx0" brushRef="#br0" timeOffset="191374.8854">27784 9152 419 0,'0'-4'467'0,"-1"1"-81"0,1 2-73 0,-2-3-73 15,1 4-48-15,-1 0-42 0,2 0-28 0,-2 0-23 0,1 0-18 0,1 3-17 16,-2-2-13-16,1 0-13 0,-1 2-10 0,0 1-9 0,1-1-5 15,1 0-5-15,-4 2-3 0,4 0 0 0,-4-1 1 0,4 2 1 16,-1 0 2-16,1-1 0 0,-2 0 0 0,0 2-1 0,1-2-1 0,1 2 0 16,-2-2-1-16,2 0-2 0,0 0 1 0,0-1-2 0,0 2 2 15,0-3 0-15,0 2 1 0,0-2 2 0,0-1 3 0,0 0 1 0,2 0 2 16,-2-1 2-16,1-1 3 0,-1 0 4 0,0 0-1 0,0 0 0 16,2 0-2-16,0-1-3 0,-1-1-2 0,3 0-4 0,-2 0-3 15,1-1-3-15,1-2-5 0,-1 2-4 0,-2-3-5 0,3 2-5 0,0-2-4 16,0-1-3-16,1 2-1 0,-1 1 1 0,1-3 0 0,-1 1 4 15,0 2 1-15,-3-1 1 0,2-1 2 0,1 3 1 0,-3-1 1 0,3 2 1 16,-2-1 1-16,0 0 1 0,-1 3 0 0,-1-1 1 0,0 1-2 16,0 0-2-16,0 0-1 0,0 0 1 0,0 0 0 0,0 0 1 0,0 1 0 15,0 2 0-15,0 0 2 0,0 2 2 0,0-3 0 0,0 3 2 16,0 0 1-16,0-1 1 0,0 2 3 0,0 1 1 0,0-2 2 16,0 2-2-16,0 0 0 0,0 1 2 0,0-3-1 0,0 3 2 0,0-2 0 15,2 1 0-15,0-2 1 0,-2 2 0 0,1-1 0 0,1-2-1 16,-2 1 3-16,1 0 2 0,3-3 1 0,-3 1 4 0,2 1 3 15,-1-3 1-15,1 1 0 0,2-2 1 0,-2 0-1 0,2-2 2 0,-1 1 2 16,1-3 2-16,0 1 1 0,3 1 1 0,-2-3 1 0,0 0 0 16,-1 1-2-16,0-2-2 0,0-1-2 0,1 1-2 0,-5-2-3 15,3 1-2-15,-3-1-4 0,1-1-4 0,-2 1-6 0,-2-1-5 0,1 1-6 16,-3-1-6-16,1 1-15 0,-4 1-21 0,0-1-30 0,-1 2-37 16,-4 1-58-16,1 0-72 0,-1 2-97 0,-5 0-113 0,3 3-57 0,-3-1-30 15,-4 1-13-15</inkml:trace>
  <inkml:trace contextRef="#ctx0" brushRef="#br0" timeOffset="192808.0265">30101 9198 63 0,'-1'0'106'0,"-2"0"5"0,1 1 2 0,1-1 2 0,-2 2-1 15,1 0-1-15,0 1 0 0,1-3-2 0,-2 4-1 0,-1-1-2 0,1-1-2 16,0 3-5-16,-2 0-8 0,-1 1-8 0,1 0-6 0,0 1-9 16,1 0-11-16,-1 1-7 0,0-1-7 0,-2 3-4 0,2-1-8 0,-3 1-2 15,3 1-5-15,-3-1-5 0,2 0-2 0,-1 0-1 0,-1 2-2 16,2-4-3-16,-2 4 1 0,0-2-2 0,4 0-1 0,-3-2 0 0,0 1-2 15,2-3 0-15,0 2-2 0,-1-1 1 0,2-2 0 0,-1 0 0 16,1-1 0-16,3-1 1 0,-1 1 1 0,0-1 2 0,1 0 4 0,1-1 2 16,0-2 4-16,0 0 2 0,0 0 4 0,1 0-3 0,1-2-6 0,1 2-5 15,1-3-5-15,0 0-6 0,1-1-4 0,3 1-5 0,-4-2-5 0,5-2-8 16,0 2-9-16,-1-4-10 0,1 1-11 0,0-2-9 0,3 1-10 16,-3-1-3-16,4-2 3 0,-2 0 1 0,1 0 4 0,-1 1 4 0,1-1 1 15,0 0 3-15,-1-1 4 0,2 1 4 0,-4 2 9 0,3 0 7 16,-3-1 8-16,-1 2 10 0,0-1 8 0,0 1 9 0,-1 2 8 15,-2-2 6-15,0 6 6 0,0-2 4 0,-4-2 3 0,3 5 3 0,-3-1 1 16,-1 0-1-16,2 1-2 0,-2-1-3 0,0 3-2 0,0 0-3 16,0 0-5-16,0 0-1 0,-2 0-1 0,1 2-1 0,-3-1 0 0,3 1-1 0,-2 1 1 15,-2 0 2-15,2-1 1 0,-2 5 3 0,-4-2 3 0,4 2 5 16,-3-2 2-16,1 5 4 0,0-3 3 0,-1 4-1 0,0-3-1 16,0 2-2-16,-1 3-3 0,1-2-2 0,-1 1-4 0,0 1-3 0,1-1 0 15,0 0-2-15,2 2-3 0,-2-4-2 0,0 2-2 0,2 0-1 0,-2 0-2 16,0-3-1-16,3 2-1 0,1-2 0 0,-1-1-1 0,0-1 1 15,2-2 2-15,-2 2 3 0,1-1 0 0,0-4 7 0,3 2 6 0,-1-3 6 16,1 2 9-16,1-3 5 0,0 0 5 0,0 0 0 0,0 0 0 16,1-3-2-16,1 0 0 0,1 0-4 0,0-1-5 0,3-1-3 0,-1-3-6 15,0 3-9-15,1-2-11 0,1-3-14 0,0 1-15 0,3-1-10 0,-4-1-9 16,2 0-5-16,1-1-4 0,-1 0-1 0,1 0-1 0,1 1 0 16,-2 0 2-16,-1-1 1 0,1 2 3 0,-2-2 4 0,-2 3 6 0,1-1 5 15,0 3 6-15,-2 1 2 0,-1 0 1 0,0 2-1 0,-2-1 0 16,0 2 0-16,0 1 1 0,-4 1-2 0,1 1-3 0,-2 1-12 0,-3 3-19 15,-1 0-32-15,0 1-35 0,-4 0-47 0,-1 5-52 0,-2-2-76 16,-2 4-88-16,-2 0-50 0,1 2-31 0</inkml:trace>
  <inkml:trace contextRef="#ctx0" brushRef="#br0" timeOffset="194657.0468">33111 7666 183 0,'0'-3'330'0,"0"2"-64"16,0-1-60-16,0 0-42 0,0 1-32 0,0 1-25 0,0 0-22 15,0 0-21-15,0 0-19 0,0 0-14 0,0 0-13 0,0 0-8 16,0 0-4-16,0 0-2 0,-2 1 2 0,1 1 0 0,-3 0 5 15,2-1 2-15,0 2 6 0,-1 0 6 0,0 2 4 0,-2-1 7 16,0 1 6-16,-1 1 4 0,-3 0 3 0,1-1 1 0,-1 2-3 0,0 1-4 16,-5 2-5-16,3 0-3 0,-3 1-2 0,-1-1-4 0,0 0-4 0,2 2-3 15,-3-2-3-15,3 0-3 0,-1 0-2 0,0 0-2 0,3 0 0 0,-3-2 1 16,2 2 0-16,0-3 1 0,2 1 0 0,1 1 1 0,0-4-4 16,1 1 0-16,0-2 1 0,3 2 0 0,-3-3 2 0,5 0 0 0,0 0 4 15,0-1 2-15,-1-1 2 0,3 2 3 0,-2-3 2 0,3 2 3 0,0-2 3 16,0 0-1-16,0 0-1 0,0-2-3 0,3 1-4 0,-2-2-4 0,4 0-8 15,0 0-8-15,3-2-8 0,-2 1-10 0,4-1-7 0,-2-1-9 16,2 0-11-16,2-1-6 0,3 0-7 0,0-3-3 0,0 3-2 16,1-4 1-16,2 1 0 0,-2-1 3 0,2 1 4 0,0-2 5 0,1 1 7 15,0 1 6-15,-3-1 9 0,1 1 7 0,-3 0 8 0,2 2 6 16,-2 1 10-16,-1-1 6 0,-4 1 5 0,-1 2 3 0,1 0 1 16,-4 1 2-16,2 1 2 0,-6 0 2 0,3 3 4 0,-4 0 1 15,0 0 3-15,-4 3 1 0,3 0-1 0,-4-1-2 0,-2 3-2 0,-2 2-4 16,1 0-3-16,-1 3-3 0,-5-4 2 0,-1 6-1 0,0-1-1 15,-1 1-2-15,-3 1-1 0,-1 1-2 0,2 1-4 0,-3-2-1 0,4 1-2 16,-2-1 0-16,2 1-1 0,-1-1 1 0,3-2 1 0,0 1 2 0,1-2-1 16,3-2 2-16,1 2 1 0,0-3 2 0,1 0 0 0,1-2 2 15,4 0 3-15,-1-2 1 0,2 0 4 0,2 0-1 0,1-3-6 0,0 0-6 16,3 0-10-16,3 0-9 0,-2-3-9 0,4 0-11 0,2 0-12 0,1-2-14 16,0 0-19-16,3-2-20 0,1 0-20 0,2-3-22 0,-1 2-22 15,3-1-15-15,-3-2-10 0,4 0-5 0,-1-1-5 0,-2-2-7 0,2 1-5 16,-3 2-6-16,1-1-5 0,-4 0-1 0,1 0 0 0,-2 1-29 15</inkml:trace>
  <inkml:trace contextRef="#ctx0" brushRef="#br0" timeOffset="198294.7965">30005 9503 315 0,'0'0'470'0,"0"0"-75"16,0 0-112-16,0 0-75 0,0 0-56 0,0 0-35 0,3 0-23 16,-1-2-17-16,-2 2-9 0,0-2-10 0,1 2-9 0,1-1-10 15,-2 1-11-15,1 0-8 0,3 0-7 0,-1 0-7 0,-3 0-2 0,1 0-2 16,-1 0 1-16,0 0 4 0,0 0 2 0,2 1 5 0,-2-1 1 16,0 0 3-16,0 0 2 0,0 0-1 0,0 0 1 0,0 2 0 0,-2 0 3 15,2-2 0-15,-1 0 2 0,1 3 1 0,-3-3 2 0,3 0 1 0,-2 0 1 16,0 2-2-16,2 0 0 0,-1-2-1 0,1 1-1 0,0-1 0 15,0 0-2-15,0 0 0 0,0 0-2 0,0 0 2 0,0 0 0 0,0 0 0 16,0 0 2-16,0 0 1 0,0 0 1 0,0 0 3 0,0 0 0 16,0 0 4-16,0 0 2 0,0-1 3 0,1 1 2 0,-1-2 3 0,2 0 3 15,0 2 0-15,-2 0 0 0,3 0 2 0,-3-3-1 0,1 3 0 0,-1 0-1 16,2-2-2-16,0 0-2 0,-2 2-2 0,0-1-4 0,0 1-3 16,0-2-5-16,0 0-3 0,0 2-4 0,0 0-3 0,0 0-3 0,0-3-4 15,0 3-4-15,-2-1-3 0,2 1-5 0,-2-1-8 0,2 1-7 16,0 0-11-16,0 0-11 0,0 0-18 0,0 0-20 0,-1 0-27 0,-2 0-33 15,-1 1-45-15,3 0-51 0,-1-1-85 0,-1 3-100 0,-1 1-75 16,-3-3-62-16,2 3-25 0,-3-1-10 0</inkml:trace>
  <inkml:trace contextRef="#ctx0" brushRef="#br0" timeOffset="202857.6629">22099 7972 171 0,'-2'-3'450'0,"0"2"-75"16,2-1-105-16,-1-1-62 0,-1 2-41 0,2-1-28 0,0 0-18 0,0 2-14 16,0 0-9-16,0 0-10 0,0 0-8 0,0 0-10 0,0 0-13 15,0 0-10-15,0 0-13 0,0 0-7 0,0 0-5 0,0 0-5 16,0 0-4-16,0 0 2 0,0 0 1 0,0 2 2 0,0 1 2 0,2-1 1 16,-1 1 3-16,-1 0 1 0,2 1 0 0,0 1 2 0,-2 1 3 15,1-1 0-15,-1 3 3 0,0 0 0 0,0 0 3 0,0 4-2 0,0-1-2 16,-1 2-4-16,1 0-1 0,-4 4-2 0,3-1-2 0,-1 2 0 15,-1 0-2-15,0 2-2 0,-2 2-1 0,2 0-1 0,2 0-1 0,-4 4-2 16,0-3-1-16,2 0-3 0,0 1-1 0,-1 1-7 0,1-4-9 16,-1 3-5-16,1-2-4 0,-1-1-3 0,1 0-3 0,2 0-4 15,-3-4-3-15,3-1-6 0,-1-1-8 0,1-2-8 0,-3 1-9 0,3-2-9 16,-1-1-8-16,-1-3-2 0,3 0 0 0,-1-2-1 0,-1 0-3 16,2-1-2-16,-1 0-1 0,1-5-5 0,-2 4-7 0,0-4-7 15,1 0-5-15,-1-4-4 0,1 4-4 0,-3-3-6 0,1-4-7 0,-2 2-7 16,2-2-3-16,-3 1-3 0,1-1 0 0,1-2 1 0,-1 0 3 0,-2 1 9 15,1-4 10-15,2 3 19 0,-3-1 21 0,1 1 22 0,-1 0 25 16,0 1 27-16,0 0 28 0,2 0 24 0,1 1 20 0,-3-1 16 16,1 4 15-16,1-3 11 0,2 2 9 0,-2 3 6 0,1-4 8 15,0 4-1-15,1-1-2 0,2 1-5 0,-3 1-6 0,2 0-6 0,0 1-8 16,0 0-5-16,-1 0-6 0,3 0-6 0,0 0-8 0,0 0-6 16,0 0-7-16,0 0-6 0,-1 0-7 0,1 0-5 0,0 1-3 0,0-1-5 15,0 1-2-15,0-1-2 0,0 2-2 0,0 1-2 0,0-1-2 16,1-2 0-16,-1 3 0 0,2 1 1 0,-1-1-1 0,3 0 0 0,-2 2 0 15,2 0-1-15,-1-3 0 0,2 3-1 0,-1 0-3 0,1-1-3 16,2 1-8-16,0 0-8 0,0 1-9 0,1 0-12 0,1-1-12 16,2 1-14-16,-1 0-16 0,-1-1-16 0,4 0-18 0,0 0-18 0,-1 0-17 15,1-1-16-15,2 1-16 0,-2 0-12 0,3-3-10 0,-3-1-5 16,1 1 1-16,2 0 9 0,-2-2 15 0,2 0 18 0,-3-2 18 16,-1 0 24-16,1-1 24 0,-1-2 31 0,-2 3 31 0,-1-5 33 0,0 4 32 15,-2-4 32-15,-2 1 31 0,0-1 24 0,-2 0 21 0,0 2 12 16,-1-3 4-16,-1 0 5 0,-1 0 3 0,0 1 3 0,-1 0 0 0,1 2-3 15,-2-4-5-15,0 4-10 0,-1-1-11 0,2-1-13 0,-1 3-14 16,0 0-12-16,-1-1-12 0,1 2-12 0,1 0-11 0,-1 1-11 16,1-1-12-16,-3 1-10 0,3 2-12 0,-3 0-12 0,0 0-8 0,1 2-10 15,-2 1-12-15,-1 2-12 0,-1 1-13 0,-3 0-20 0,-2 3-21 0,-1 1-29 16,0 2-31-16,-4 0-43 0,0 3-50 0,-1-1-78 0,-2 0-92 16,2 2-70-16,-4 0-55 0,1 1-29 0</inkml:trace>
  <inkml:trace contextRef="#ctx0" brushRef="#br0" timeOffset="203591.1028">21643 7761 101 0,'-1'-5'470'0,"-1"2"-63"0,2-1-71 0,0-1-77 0,0 1-44 0,0-1-29 15,0 2-18-15,0-1-15 0,0-1-11 0,2 2-7 0,-1-2-11 16,-1 3-10-16,2-3-11 0,0 3-9 0,-1-4-11 0,2 4-9 16,-1-1-7-16,0-1-8 0,-1 2-5 0,4-1-7 0,-2 0-5 15,0 3-6-15,2-2-6 0,0 1-5 0,-2-1-6 0,2 2-4 0,1 0-5 16,-2 0-3-16,3 0-4 0,-1 0-3 0,2 2-2 0,0-1-1 15,0 1-2-15,0 1-1 0,0 1 0 0,1 1-2 0,-1-1 0 0,0 0-1 16,1 3-1-16,-1-2-1 0,0 3-3 0,0 1-2 0,1 2 2 16,-4-2-1-16,2 0 3 0,-2 4 0 0,-1-2 1 0,0 2-1 0,-2 1-1 15,0-1 1-15,0 1-1 0,-2 0 0 0,-2-2 1 0,0 2 2 16,-2 0 2-16,-1-1 1 0,2-1 0 0,-2 1-1 0,0-1 1 0,0-2-2 16,0 0 1-16,0-2 2 0,-2-1 4 0,3 1 3 0,0-3 3 15,-1 0 4-15,2-2 2 0,-3 1 4 0,3-1 2 0,2-3 3 16,-3 0 1-16,3-3 1 0,-1-1 2 0,0 1-1 0,2-3 0 0,0-1-2 15,0 1-3-15,0-5-4 0,2 1-4 0,1-1-4 0,2-3-4 16,0-2-5-16,2 1-8 0,0-2-8 0,1-1-11 0,2 2-13 0,0-2-14 16,2-1-14-16,2 0-14 0,-2-1-16 0,2 2-18 0,-1 0-19 15,3 1-32-15,0 0-34 0,-2 0-39 0,3 2-40 0,-4 1-66 16,3 2-78-16,-2 2-48 0,0 0-32 0</inkml:trace>
  <inkml:trace contextRef="#ctx0" brushRef="#br0" timeOffset="206990.9027">20366 8446 33 0,'-22'14'72'0,"0"1"5"0,1 1 4 16,-4 1 4-16,2 1 4 0,-3 3 2 0,2 0 2 0,-3 0-5 0,1 3-2 15,-1 3-7-15,-2-1-6 0,3 3-5 0,-3 0 0 0,2 3-5 16,2 0-5-16,-1 1-5 0,1 2-5 0,3 0-5 0,-1 2-2 16,3 0-3-16,2 1-4 0,-1 0-3 0,4 2-1 0,4-2-1 0,-1 3 1 15,4 0 0-15,1 1-5 0,4-2-1 0,0 2-4 0,3-2-1 16,3 1-2-16,2 0-2 0,1-2-3 0,4 0-2 0,2-2-1 0,1-2-3 15,3-1-4-15,0 0-3 0,2 0-3 0,3-2-3 0,1-3-2 0,2 0-1 16,0-3-3-16,2 0 0 0,-1-1 1 0,1-1-1 0,1-1-1 16,3-2-2-16,-1-2-2 0,1 1 0 0,0-2-1 0,0-3 0 15,0 0-2-15,1-1 0 0,3-2-2 0,-3-3-1 0,2-2-3 0,1 1-5 16,2-4-6-16,-2-1-4 0,0-3 0 0,1 0 0 0,1-2 1 16,1 0 3-16,2-4 4 0,-3-2 6 0,1 1 7 0,-1-3 6 15,1-2 9-15,2-1 7 0,-3 0 7 0,1-2 11 0,-3-2 12 0,1 0 10 16,0-2 9-16,-2 1 7 0,-2-4 2 0,-1-1 5 0,0 0 5 0,-1 0 1 15,-1-4-3-15,-4 0 0 0,2-4-2 0,-3 2-2 0,-1-3-5 16,-2-2-5-16,-2-1-6 0,-2-2-6 0,2-1-7 0,-6-2-7 16,2-1-6-16,-2-2-9 0,-5 1-8 0,1-4-6 0,-5 1-3 0,1-1-2 15,-4 0-2-15,-4 0-4 0,1-1-5 0,-5-1-6 0,-1 2-7 16,-4-1-12-16,-2 0-16 0,-5 2-17 0,-2 1-21 0,-5 2-27 16,-1 1-31-16,-5 2-57 0,-4 0-73 0,-5 3-57 0,-4 0-50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36:01.044"/>
    </inkml:context>
    <inkml:brush xml:id="br0">
      <inkml:brushProperty name="width" value="0.05292" units="cm"/>
      <inkml:brushProperty name="height" value="0.05292" units="cm"/>
      <inkml:brushProperty name="color" value="#FF0000"/>
    </inkml:brush>
  </inkml:definitions>
  <inkml:trace contextRef="#ctx0" brushRef="#br0">19525 4969 334 0,'-8'-3'495'0,"0"0"-5"0,1 0-87 0,0 0-131 15,-1 0-77-15,4 0-52 0,-3 0-30 0,3 0-18 0,1 1-7 16,-2 1-1-16,2-1 2 0,-1 0-1 0,3 2-3 0,-1-1-2 0,0-1-8 16,2 2-6-16,0 0-9 0,0 0-5 0,0 0-6 0,0 0-9 15,0 0-5-15,0 0-4 0,0 0-4 0,0 0-4 0,0 0 0 0,0 0-2 16,0 0-1-16,0 0 1 0,0 0-3 0,0 0 0 0,0 0-4 15,2 2 0-15,-2-2-4 0,2 1-2 0,-1-1-3 0,3 0-1 16,-3 0-2-16,1 0-2 0,1 2-1 0,0-2 0 0,1 0 0 0,1 1-1 16,2 0 2-16,-1-1 0 0,5 1 0 0,0 1 2 0,2-2 0 15,3 2 1-15,0-1 1 0,2-1-1 0,4 2-1 0,1-1-1 0,2-1-2 16,4 0-2-16,-3 0-5 0,4 0-7 0,4 0-5 0,-3 0-6 16,3 0-5-16,0 0-9 0,4-1-4 0,-2-1-2 0,2 2-4 15,1-1-3-15,0-1-3 0,-3 2-6 0,2-2-6 0,-1 1-6 0,-4 1-7 16,1-1-7-16,-5 0-11 0,0 1-11 0,-4-2-19 0,-2 2-23 15,-4-1-35-15,-3 1-40 0,0 0-57 0,-7 0-62 0,-1 0-56 0,-4 0-49 16,-4 0-29-16</inkml:trace>
  <inkml:trace contextRef="#ctx0" brushRef="#br0" timeOffset="24123.6808">3553 9290 93 0,'-3'-2'186'0,"1"2"-35"0,2-2-19 0,-2 1-13 0,1 1-7 0,1-2-8 16,-2 0-4-16,2 2-5 0,-1 0-8 0,-1 0-11 0,2 0-8 16,0 0-9-16,-2 0-8 0,2 0-8 0,0 0-6 0,0 0-4 0,0 0-1 15,0 0-1-15,0 0 2 0,-1 0 2 0,1 0 2 0,0 0 4 0,0 0 1 16,0 0 1-16,0 0-1 0,0 0-1 0,0 0-1 0,0 0-4 15,0 0-3-15,0 0-1 0,0 0-4 0,0 0-3 0,0 0-3 0,0 0-1 16,0 0-5-16,0 0-2 0,0 0-2 0,0 0-2 0,0 0-1 16,0 0-2-16,0 0 0 0,0 0-1 0,0 0-2 0,0 0-1 0,0 0-1 15,0 0-2-15,0 0-2 0,0 0 0 0,1 2-1 0,-1-2-2 0,0 2-1 16,2-2-1-16,-2 1-1 0,2 1 0 0,-1-2 1 0,1 2 1 16,1-2 0-16,2 0 1 0,1 3 1 0,-1-3-1 0,3 4 2 0,0-3 0 15,1 1 0-15,2 1 2 0,2 0 4 0,0-2 1 0,2 2 3 16,0 0 2-16,4 0 0 0,1 0 1 0,-1 0 1 0,3 0 2 0,0 0 0 15,2 0 1-15,-2-1 1 0,5 1 2 0,-2-3 0 0,2 3 1 0,2-1-1 16,-3 0-2-16,4-1-2 0,-3 3 1 0,2-3-1 0,-2 1-2 16,0 0-1-16,0 1-1 0,-2-3-1 0,0 2-2 0,-1 0 0 0,-3 1-2 15,0-3 1-15,0 2-2 0,-5-2 0 0,3 0 1 0,-5 3-1 16,-2-3 2-16,0 0 2 0,-3 2 5 0,1 0 5 0,-4-2 4 0,-1 1 6 16,1-1 6-16,0 0 3 0,-3 0 2 0,-1 0 1 0,0 0 3 15,-1 0-1-15,-1 0 0 0,0 0-1 0,0 0-1 0,0 0-8 0,0 0-8 16,0 0-21-16,0 0-27 0,0 0-40 0,0 0-46 0,0 0-50 0,0 0-52 15,2 2-83-15,-1 1-101 0,3-1-65 0,-1-1-48 0,0 0-24 16</inkml:trace>
  <inkml:trace contextRef="#ctx0" brushRef="#br0" timeOffset="27186.0407">7348 9460 74 0,'0'0'117'0,"0"0"-5"16,0 0-4-16,0-2-5 0,2 1-8 0,-1 1-5 0,-1-1-5 0,2 1-8 15,-2-1-7-15,1-1-9 0,1 2-9 0,1-1-9 0,0-1-5 16,0 2-5-16,2-2-2 0,1 1-1 0,-1 1 0 0,2-2 0 16,2 0-3-16,-1 2-1 0,3 0-3 0,1-3 1 0,1 3 1 0,1-2 2 15,2 0 3-15,3 1 3 0,0-3 1 0,3 4 1 0,2-3 0 16,0 3-2-16,2-4-2 0,0 1 0 0,4 0-3 0,2 0-1 0,-1-1-2 15,5 2-4-15,-1-1-3 0,2 0-2 0,1 1-2 0,2 0-1 16,-3-1-4-16,4 0-3 0,-1 0-1 0,2 0-3 0,0 1-1 16,0-1-3-16,-1 2-1 0,-1 0-2 0,-1-1 0 0,1-1-3 0,-2 1 0 15,-2 1-2-15,-1-1-2 0,1 0 1 0,-1 2 0 0,-2 0 1 16,-3-3 0-16,2 3 2 0,-1 0 1 0,-2 0 3 0,-1 0 0 0,2 0 2 16,-3 0 2-16,1 0 2 0,-3 0 0 0,1 0 3 0,1 0-1 15,-3 0 2-15,1 3 1 0,-3-3 1 0,2 0 0 0,-2 2-2 0,2 0 0 16,-2-2 0-16,0 1-1 0,-1 1 1 0,1-2-2 0,-3 2 0 15,4-1-1-15,-2-1 0 0,-2 2 0 0,2-1-2 0,-1-1 0 16,-1 1-2-16,2-1-1 0,-1 1-3 0,-1 1-1 0,0-2 0 0,1 2-2 16,-2-1-1-16,-1-1-1 0,1 0 0 0,-1 2-2 0,0-2 2 15,-1 0 1-15,0 0 2 0,-2 0 1 0,-1 0 0 0,1 0 0 16,-1 0 2-16,-1 0-1 0,1 0 2 0,-2 0 2 0,-1 0 2 0,-1 0 2 16,-1 0 3-16,1 0 1 0,-1 0 1 0,-1 0 1 0,2 0 1 0,-3 0 1 15,-1-2 3-15,3 2 1 0,-3 0 3 0,0 0 3 0,1 0 0 16,-3 0 1-16,2 0 1 0,-2 0-2 0,0 0 2 0,1 0-1 0,-3 0 1 15,2 0-1-15,-1 0 1 0,-2 0-1 0,0 0 1 0,0 0-1 16,0 0 2-16,0 0 0 0,0 0-1 0,0 0 1 0,0 0-1 16,0 0 1-16,0 0-1 0,0 0-2 0,0 2-1 0,0-2-1 0,0 0-2 15,-2 1-4-15,2-1-11 0,-1 0-11 0,1 0-18 0,-2 0-20 16,2 0-30-16,-3 0-33 0,3 0-45 0,0 0-54 0,-3 0-79 16,-2 0-93-16,2 0-55 0,-2 0-38 0</inkml:trace>
  <inkml:trace contextRef="#ctx0" brushRef="#br0" timeOffset="30065.0463">2636 7765 88 0,'0'0'88'16,"0"0"-2"-16,0 0-3 0,0 0-4 0,0 0-7 0,0 0-6 0,0 0-5 15,0 0-7-15,0-1-8 0,0-2-8 0,0 0-6 0,0 3-6 16,0-3-6-16,0 0-4 0,0 0-5 0,0 0-3 0,-2 0-3 0,2 1 0 15,0-1-3-15,0 0-2 0,0 0 0 0,0 0 0 0,0 0 2 0,0-1 3 16,0 2 0-16,0-3 0 0,0 0-3 0,0 2-2 0,0-1-1 16,0 0 1-16,0 1 0 0,0-2 1 0,0 3 0 0,0-4 2 0,0 4 0 15,0-1 0-15,0-1 1 0,0 1-2 0,0 0 2 0,0 1 4 16,0-1 4-16,2 0 1 0,-2 0 2 0,0 0 2 0,0 0-2 0,0 2 0 16,0-1 0-16,0-1 0 0,0 3 2 0,0 0 0 0,0 0 0 15,0 0-1-15,0 0-3 0,0 0-2 0,0 0 0 0,0 0-1 0,0 0 1 16,0 0 0-16,0 0 0 0,0 0 2 0,0 0-2 0,0 0 0 0,0 0-2 15,0 0-1-15,0 0-1 0,0 0 0 0,0 0-2 0,0 0 1 16,0 0-2-16,0 0 0 0,0 0-2 0,0 0-3 0,0 0-1 0,0 0-3 16,0 0-3-16,0 0-2 0,0 0-2 0,0 0-2 0,0 0-3 0,0 0-2 15,0 0-1-15,0 0-1 0,-2 0 0 0,2 0 3 0,-1 0 3 16,-1 0 0-16,-1 2 4 0,0-1 6 0,2 2 6 0,-1 0 4 0,-1 0 4 16,0 0 4-16,-1 0 4 0,1 2 5 0,0-2 0 0,1 1 2 15,-1-1-2-15,0 2-1 0,-1-2-2 0,0 1 0 0,3 1-3 0,-1-2-5 16,-1 2-2-16,1-2-2 0,1 1-2 0,-1-1-1 0,-1-1-2 15,1 3-1-15,-1-2-2 0,1 2 0 0,1-1 0 0,1-1-1 0,-2 2 0 16,2-2 0-16,-2 1 0 0,0 1-2 0,2-2 0 0,-2 0-1 0,1 3 1 16,1-2-2-16,0 2 2 0,0 1 0 0,0-3 3 0,0 4 3 15,0-1 2-15,0 0 1 0,1 2 3 0,1 0 5 0,-2-1 2 16,2 3 5-16,0 1 2 0,-2 0 4 0,2-1 3 0,-1 1 4 0,1 0 3 16,0 0 1-16,1 1 1 0,-1-1 0 0,-1 2 2 0,1 0 0 0,-1-1-1 15,1 0-5-15,0 0-1 0,-1 0-3 0,1-1-1 0,-2 0-2 0,1 0-3 16,1-2-1-16,-2-1-3 0,2 1-3 0,0 0-2 0,-2-2-2 15,2-1-1-15,-2 1 0 0,1-2-1 0,1 0 2 0,-2-3 1 0,2 3-1 16,-1-2 1-16,-1-1-2 0,2 0 1 0,-2 1-1 0,0-1 2 16,0-2 0-16,0 0 1 0,2 1 1 0,-2-2-1 0,0 0 1 0,1 0-1 15,-1 0-2-15,0 0-3 0,0 0-6 0,2 0-12 0,1 0-11 16,0 0-22-16,2 0-25 0,-2-3-29 0,5 2-28 0,-2-2-35 0,2-1-35 16,3-1-61-16,2 1-68 0,-2-3-52 0,5 0-41 0</inkml:trace>
  <inkml:trace contextRef="#ctx0" brushRef="#br0" timeOffset="33198.0184">2723 7593 85 0,'0'-2'93'16,"0"-1"-9"-16,1 3-13 0,1-3-11 0,-2 3-8 0,2-3-6 0,-1 3-5 16,1-3-5-16,-1 2-4 0,3-1 1 0,-1 1 1 0,0-1-1 15,3-1-1-15,-1 3-1 0,1-3 2 0,2 1 3 0,-1 0 6 0,3 0 4 16,0 1 6-16,3-2 3 0,-1 2 4 0,1-2 4 0,4 3 4 16,-1-4-1-16,3 3-2 0,0-1-1 0,2 1 0 0,1-3-2 0,1 3-3 15,3 0-2-15,-2-2-4 0,3 0-4 0,1 1-7 0,-1-1-4 16,3 0-5-16,0 0-4 0,0 0-4 0,0 0-5 0,2 0-2 0,-1 0-5 15,1-1-4-15,-1-1-4 0,3 2-1 0,-3 0-6 0,4-2-2 0,-2 1 0 16,2 0 3-16,-2 0 2 0,0 0 1 0,2 1 1 0,0-2 3 16,0 3 1-16,-1-4 0 0,1 4 2 0,0-2 2 0,1 1 3 0,-2-2 0 15,0 2 3-15,1-1 2 0,1 0-1 0,-1 2-4 0,-2-1-1 16,-1 0-2-16,1 0-2 0,-1 1-2 0,-2-1 0 0,1 1-2 0,-2 0 0 16,-1 0-2-16,-1 1 0 0,-2-1-1 0,-1 1 1 0,0 1-1 15,-2-1-1-15,0 1 0 0,-3 0 0 0,2 0 1 0,-1 0 0 0,-4 0 0 0,3 0 0 16,-3 0 0-16,1-3 0 0,-1 3-1 0,0 0-1 0,-2 0 0 15,3 0 0-15,-2 0-1 0,0 0 0 0,0 0-2 0,2 0 0 16,-1-3-2-16,0 3 0 0,-1 0 0 0,1 0-1 0,0 0-1 0,0 0 0 16,1 0 0-16,-2 0-1 0,0 0-1 0,1 0 0 0,1 0 1 0,-2 0 0 15,2 0-1-15,-2 0 1 0,0 0 0 0,1 0 1 0,0 0 1 16,-2 0 2-16,2 0 0 0,-2 0 2 0,0 0 1 0,-1 0 3 16,1 3 1-16,-1-3 1 0,2 0 1 0,-3 0 0 0,-1 0 2 0,3 0-1 15,-3 0 2-15,1 0 0 0,0 0 0 0,-1 3-2 0,1-3 2 16,-2 0 0-16,0 0-2 0,2 0 1 0,-2 1 0 0,-1-1-2 15,2 0 1-15,0 1 0 0,-1 1 0 0,2-2-1 0,-2 0 1 0,4 1-1 16,-3 1 1-16,0-2-2 0,2 2 1 0,0-2-2 0,-1 0 0 16,1 2 0-16,1 1-1 0,0-3-2 0,-1 0 0 0,1 0-1 0,-1 2-1 15,2-1-2-15,-2-1-2 0,4 2 1 0,-4-1-2 0,1-1 0 16,1 2-1-16,-1-1-1 0,-2-1 0 0,4 3 1 0,-3-3-2 16,0 1 2-16,2 1 2 0,-3-2-1 0,0 2 0 0,1-1 1 0,1-1 1 15,-3 2 1-15,2-1-1 0,-1-1 1 0,-1 2-1 0,2-2 1 16,-2 1 1-16,0 1-1 0,2-2 1 0,-4 1-1 0,1 1 0 0,2-2-1 15,-2 1 1-15,1 1 0 0,0-2-1 0,0 1 1 0,1 0 0 16,-2 1 1-16,1 0-1 0,3-2 1 0,-4 3-2 0,1 0 1 16,0-2-1-16,0 0 1 0,2 3 1 0,-4-3-2 0,1 1 0 0,2-1 0 15,-1 3 0-15,-1-4 1 0,2 3-1 0,-2-2-1 0,1 2 1 0,0-2-1 16,0 1 1-16,-1 0 1 0,2 3-1 0,0-5 0 16,0 3 1-16,-2 0-1 0,1-1 2 0,1-1-1 0,-1 2 1 0,1 0-2 15,0-1 0-15,-2-1 1 0,-1 2-2 0,2-1 0 0,0-1 0 0,0 1 0 16,0 1-1-16,-1-2 0 0,2 1 1 0,-2-1 1 0,0 2 2 15,0-1 1-15,2-2-1 0,-3 3 2 0,2 0 1 0,0-2 2 0,-1 0 0 16,2 3 1-16,-2-3 2 0,-1 1 0 0,4-1 2 0,-4 3-1 16,1-4 0-16,2 3-1 0,-2-3 1 0,2 1 1 0,-2-1-1 0,1 1 1 15,3 1-1-15,-4-2 1 0,1 1 0 0,1 1-2 16,1-2 1-16,-2 2-1 0,0-2 1 0,2 0-1 0,1 2 1 0,-3 1-1 16,3-3 2-16,-1 0-1 0,-1 0 0 0,1 2-1 0,0-1 2 0,3-1 0 15,-3 0 0-15,1 0 1 0,0 0 0 0,2 0-1 0,-2 0-2 16,3 0 1-16,-2 0-1 0,0 0-1 0,3 0 0 0,-1 0-1 15,-1 0 0-15,1 0-1 0,2 0 0 0,-1 0-1 0,-1 0 2 0,2 0-2 16,-1 0 1-16,0 0-1 0,0 0 1 0,-1 0-1 0,-1 0-1 16,1 0 0-16,0 0-1 0,1 0 0 0,-1 0-1 0,-2 0-1 0,4 0 1 15,-3 0 0-15,1 0-2 0,-3 0 1 0,2 0-2 0,0 0 0 16,-2 0 1-16,0 0-2 0,2 0 0 0,-2-1 1 0,2 1 0 0,-2-2 0 16,2 2 2-16,-3 0-2 0,2 0 1 0,0 0 0 0,-1-3-1 15,2 1 1-15,-2 2-1 0,0 0-1 0,2-2 1 0,-2 2-1 16,2-2 1-16,-2 1 0 0,1 1-1 0,-1-2 0 0,0 1 0 0,0 1 2 15,-1-1 1-15,1 1 1 0,-1-3 0 0,1 3 1 0,-1 0 4 16,1-3-1-16,-3 2 1 0,2 1-1 0,1-1 1 0,-3-1 1 0,3 2-1 16,-3-1 0-16,2 1 0 0,1-2 1 0,-3 0-2 0,3 1 0 15,-4 0 0-15,1-2-2 0,1 3-1 0,0-3-1 0,-3 3 1 0,2 0 1 16,-1-2 1-16,-1 2 0 0,2-2 0 0,-3 1 0 0,0 1 0 16,0-1 1-16,-2 1-1 0,2-2 0 0,0 1-1 0,0 1 0 15,-2-2 0-15,-1 1 0 0,3 1-1 0,0 0 1 0,0-2 0 0,-2 2 0 16,2-1 1-16,-1 1-1 0,2 0 2 0,0 0-2 0,-1 0 0 15,1-2 1-15,-1 2 1 0,2 0-1 0,1 0 0 0,-3 0 0 0,3 0 0 16,0 0-1-16,-3 0-3 0,3 0 0 0,-3 0-1 0,3 0-1 16,-3 0-3-16,0 0 0 0,1 0-1 0,-1 0-1 0,-3 0 0 0,1 0 0 15,-1 2 0-15,1-2 1 0,-1 1-1 0,0 1 1 0,-2-2 0 16,0 1 1-16,1 1 0 0,-1-2 1 0,0 1 2 0,0 1-1 16,-2-2 1-16,2 1 1 0,-1-1 0 0,0 1 1 0,-1 1 0 0,1 0 1 15,1 1-2-15,0-3 3 0,-1 3 1 0,1-1 2 0,0 2-1 16,2-1 0-16,-2-1 0 0,0 4 0 0,0-4 0 0,-1 3 0 0,1-3 1 15,0 3-1-15,-1-2 1 0,1 3-1 0,0-2-1 0,-1 1-1 16,1 0 0-16,-2 1-1 0,2-2 2 0,-1 1 0 0,1 1 0 16,-1 0 0-16,0-1-1 0,-1 2-1 0,1-1 0 0,-1 1 0 0,-1-1-1 15,2 0 0-15,-2 2 0 0,2-2 1 0,-1 1-1 0,-1-2-1 16,0 3 1-16,0-1-1 0,0 1 1 0,0-1 0 0,0 0 1 0,0 2 1 16,0-1-2-16,0-2 1 0,0 3-1 0,0-3 1 0,0 0 1 15,0 1 1-15,0 0 0 0,0 0-1 0,0-2 4 0,0 3-1 16,0-2-1-16,0 2 1 0,0-2 0 0,0 0 1 0,0 0 2 0,0 0 0 15,0-1 2-15,0 0 0 0,0 2 1 0,0-3 0 0,0 2-1 16,0-1-1-16,0-1 1 0,0 0 1 0,0 2-1 0,0-1 1 0,0-1 0 16,0 1-2-16,0 1 1 0,0-2 0 0,0 1-1 0,0-1 1 15,0 0-2-15,0 1 1 0,0-1-1 0,0 0 0 0,0-1-1 16,0 2 1-16,0 0-1 0,0-3 0 0,0 2 0 0,0-1-1 0,0 0 2 16,0 0 1-16,0 0-2 0,0 0 1 0,0-1-1 0,0 1 0 15,0 0 2-15,-1 0-1 0,-1 0 2 0,2 0 0 0,-2 0-1 0,2 0 1 16,-1-1 1-16,-1 1-2 0,2-1 0 0,-1 1-2 0,-1 1 0 15,2-1 1-15,-2-1 0 0,2 1 0 0,-1 1 0 0,-1-1 0 16,-1-1-1-16,1 1 0 0,-2 1 1 0,2-2-2 0,1 1-1 0,-1 0 0 16,-1 0 1-16,0 0 2 0,-1-1-2 0,1 1 0 0,0 0 2 0,1-1 0 15,-1 2 1-15,-1-1-2 0,1 0 0 0,-2 0 1 16,0-1-2-16,2 1 1 0,-2-1 0 0,2 1 0 0,-3 1-1 0,1-1 2 16,0 1-1-16,-1-1 0 0,-1 2-1 0,-2-3-1 0,3 1 1 15,-1 2 0-15,-1-1 0 0,-1-1 1 0,1 0 0 0,0 2 0 0,-2-2 2 16,1 0-1-16,0-1 0 0,-1 2-1 0,-1-1 2 0,3 0 0 15,-1 0 3-15,-2-1 0 0,1 1 1 0,2-1 1 0,-2 1 1 0,0-1 1 16,0 0-1-16,1 1 1 0,-1-2 1 0,2 0-1 0,-1 1 3 16,-2 1-2-16,1-1 1 0,1-2-2 0,-2 3-1 0,0-1 1 0,1-2-2 15,-1 2-1-15,0-2-1 0,-3 1-1 0,3 1 0 0,-2 0-1 16,-1-1-2-16,1 0 1 0,-2 1 0 0,0-1 2 0,-2-1 2 16,3 3 2-16,-4-3 3 0,2 2 3 0,-1-1 1 0,0-1 3 0,1 2 5 15,-3-1 2-15,1-1 3 0,1 0 0 0,-3 0 3 0,4 0 2 16,-3 0-1-16,0 0 1 0,0 0 0 0,-1 0-1 0,0 0-2 0,0 0 0 15,0 0-2-15,0 0 0 0,0 0-3 0,1 0-2 0,0 0-3 16,0 0 0-16,1 0-3 0,-2 2-1 0,1-2-1 0,2 0-2 0,-1 0-1 16,-1 1-3-16,2 1-2 0,-2-2-2 0,3 1-2 0,-1 1-2 15,1-2 0-15,-1 1-2 0,-1 0 0 0,1-1 0 0,2 2-1 16,-3 0 1-16,0-1 0 0,2 1-1 0,-1 1-1 0,1-3 0 0,-3 3 0 16,3-1 0-16,-1 0 0 0,-2-1 1 0,3 1-2 0,-3 1 1 15,3-1 0-15,-1 0-1 0,-1 1 1 0,1-2-1 0,0-1 1 0,0 1-1 16,-1 1-1-16,2-2 2 0,-1 1 0 0,1 1 0 0,-3-2-1 15,5 2 0-15,-2-2-1 0,0 0 1 0,-1 3-1 0,1-3-1 16,2 0 1-16,1 0-1 0,-4 0-2 0,4 0 1 0,-1 0 0 0,1 0 1 16,-1 0-2-16,1 0 1 0,1 0-2 0,-1 0 1 0,0 0 0 0,1 0 1 15,2 0 0-15,-4 0 2 0,3 0 1 0,2 0 0 0,-2 0 2 16,0 0 0-16,1 0 0 0,-1 0 1 0,0 0 2 0,1 0-1 16,-2 0 3-16,2 0 1 0,2-3-1 0,-4 3 2 0,2 0-1 0,-1 0 0 15,0-2-1-15,0 2 1 0,0 0 0 0,2-2 0 0,-1 1 1 16,-1 1-1-16,-2-2 1 0,2 1-1 0,-1 1 0 0,-1-1 1 15,1 1 0-15,0-3-1 0,-1 3 1 0,-2 0 0 0,2-2 1 0,-1 0 0 16,1 2 0-16,-2-1 0 0,0-1 1 0,0 2 0 0,0-2 1 0,1-1-1 16,-2 3-1-16,-1-2 0 0,3 2-1 0,-4-3-2 0,2 3 1 15,-1-3-1-15,1 3-2 0,-1 0-2 0,-2-2 1 0,1 2-3 16,1-1-1-16,-2-1-2 0,2 2 1 0,-2-2 0 0,3 2 0 16,-1 0 0-16,1 0 0 0,-1 0 0 0,0 0 0 0,2 0-1 0,-1 0 0 15,0 0 1-15,3 0 0 0,-2 2-1 0,0-2 2 0,0 2-1 16,2-1 0-16,-1-1-1 0,1 2 2 0,0-2 0 0,1 0 0 0,-1 0 0 15,-1 0 0-15,3 0 0 0,-3 0 1 0,1 0-1 0,2 0-1 16,0 0 1-16,-2 0 0 0,1 0 0 0,2 0 0 0,-1 0-1 16,-3 0-1-16,4 0 0 0,-1 0 0 0,-1 0-1 0,-1 0 0 0,2 0-1 15,2 0 2-15,-1 0 0 0,-2 0-2 0,2 0 2 0,0 0-2 0,-2 0 1 16,2 0-1-16,-1-2 1 0,0 2-2 0,2 0 0 0,-3-1 1 16,0 1 0-16,2 0 3 0,-2-2 1 0,1 2 1 0,1 0 1 0,-2 0 1 15,2 0 2-15,-1 0-1 0,-1-2 3 0,2 2-1 0,-1 0 3 16,-2 0 1-16,4-1 2 0,-1 0 2 0,-2 1-2 0,0-2 0 0,2 1-1 15,0 1-1-15,-1-2 2 0,0 1-2 0,0 1 0 0,1-2-2 0,-1 2 0 16,2-3 0-16,-2 2-1 0,0-1-2 0,1 0 1 0,-1 1-2 16,-1 0 0-16,0-1 1 0,0 2-1 0,2-1-1 0,-4 0-1 15,2 1 1-15,0-2-1 0,-2 0 0 0,0 2-1 0,0-1 0 0,1 1 1 16,0 0 0-16,-1 0 0 0,1 0 0 0,-2 0 0 0,2 0-1 0,-1 0 2 16,-2 0-1-16,2 0 0 0,1 0 0 0,-2 0 0 0,2 0-1 15,0 0 0-15,-3 0 1 0,3 0-1 0,-1 0 1 0,0 0-1 0,0 0 0 16,1 1 0-16,-1-1 0 0,1 0 0 0,-2 0-1 0,2 2-1 15,0 0 0-15,-1-2 1 0,0 0-1 0,-2 1 1 0,3 0 0 0,-1-1 0 16,0 2 0-16,0-1-1 0,1-1-1 0,-4 1 1 0,4 1-1 0,-1-2-1 16,0 2 1-16,1-1 1 0,-1-1-2 0,-1 2 1 0,1-1 0 15,0-1-2-15,0 2 1 0,-2-2-1 0,2 1 1 0,-1 1-2 0,0-2 0 16,0 3 0-16,0-2 0 0,0 0 0 0,0 1 0 0,2 0-1 16,-4-1 0-16,4 1 0 0,-3-2 1 0,2 3-1 0,-2-3 0 0,2 3 0 15,-2-3 2-15,3 1-1 0,0 0 3 0,-2-1 1 0,2 2-1 0,-1-1 3 16,1-1 1-16,1 2 1 0,-1-2 0 0,1 2 1 0,1-1 1 15,-1-1 0-15,0 2 2 0,1 0-1 0,1-2 2 0,-1 0 0 0,0 0 0 16,1 3-2-16,-2-3 1 0,4 0-1 0,-2 0 1 0,1 0 0 16,-2 0-1-16,3 0 1 0,-1 0 0 0,1 0-1 0,1 0 1 0,-2 0-1 15,1 0 0-15,0 0-1 0,2 0 1 0,-1 0-1 0,0 0 1 0,0 0-2 16,1 0 1-16,-1 0-2 0,0 0 0 0,2 0 0 0,0 0 1 16,-1 0-1-16,1 0 0 0,0 0 0 0,-2 0 0 0,2 0-1 0,0 0 0 15,0 0-1-15,0 0-1 0,1 0 1 0,-2 0-1 0,-1 0-1 16,1 0 1-16,-1 0 0 0,1 0 0 0,0 0-1 0,0 0 0 0,-1 0-1 15,1 0 2-15,-2 0 0 0,2 0 0 0,-1 1 0 0,1-1 0 16,-2 1 0-16,0 1-1 0,0-2 2 0,2 1 2 0,-2 1-2 0,2-2 1 16,-2 2 0-16,3-2 0 0,-3 0 0 0,2 3 0 0,0-3 0 0,-1 2 2 15,1-2-1-15,1 0 1 0,-1 0-1 0,1 0 2 0,-1 0-2 16,1 0 0-16,0 0-1 0,2 0 1 0,-2 0-1 0,1 0 0 0,-1 0 0 16,0 0-1-16,2 0 0 0,-3 0 0 0,1 0 1 0,1 0-1 15,0 0 1-15,-1 0 0 0,2 0 0 0,-2 0 2 0,2 0-1 0,-2 0 1 16,2 0 1-16,-3 0-1 0,1 0 0 0,2 0 2 0,-2 0-2 0,2 0 2 15,-2 0-2-15,2 0 1 0,-1 0-2 0,1 0 0 0,-2-2 0 16,3 2-1-16,-3-3 1 0,2 3-1 0,-2 0 0 0,2 0 0 0,-1-2 0 16,1 2 0-16,-1 0-1 0,1-2 0 0,0 2 1 0,-2-1-1 15,2 1 0-15,0-2-1 0,-3 2 1 0,1-1 1 0,2 1-1 16,-2-1-1-16,2 1 0 0,-2-3 0 0,2 3 0 0,-3 0 0 0,3 0 2 0,-2-2 1 16,0 0 3-16,-2 2 0 0,3-1 3 0,-2-1 1 0,1 2 2 15,0-2 1-15,0 2 1 0,-1-1 3 0,1-1 1 0,-1 2 2 0,0-1 0 16,-1 0 1-16,1 1-2 0,1-3-1 0,-3 3-1 0,2 0-3 15,0-3 0-15,-1 3-2 0,2-2-2 0,-2-1-2 0,0 3-2 0,1-2 0 16,1 1-3-16,-4 0 0 0,4-2-1 0,-1 3 1 0,-1-3 0 16,1 1 0-16,0 1 1 0,1-1 1 0,-1-1-2 0,1 1 0 0,0 1-5 15,0-2-8-15,-2 2-14 0,2 0-14 0,0-3-22 0,2 3-24 0,-2-1-39 16,0 2-52-16,2-5-88 0,-3 3-110 0,1-3-81 0,0 3-70 16,1-5-34-16,-1-1-19 0</inkml:trace>
  <inkml:trace contextRef="#ctx0" brushRef="#br0" timeOffset="37631.5664">8220 10617 14 0,'2'0'59'16,"-2"0"-2"-16,3 0-2 0,-1 0-3 0,-2 0-3 0,1 0-2 0,1 0-1 15,1 0 1-15,-1 0 2 0,-1 1 4 0,1 0 2 0,1-1 1 16,0 2 0-16,-1 0 0 0,-1-2-3 0,2 1-4 0,-1-1 0 16,0 2-1-16,-1-2 1 0,1 0 1 0,3 2 2 0,-2 0 3 0,-1-1-1 15,1 1-1-15,1-2 1 0,-1 2 1 0,0-1 0 0,-1-1 1 16,1 2 2-16,0-2 1 0,1 1 1 0,-1 0 0 0,0-1 0 0,0 3 3 16,3-3 4-16,-1 0 1 0,0 0 6 0,0 0 3 0,1-3 3 15,0 3 1-15,2-2 0 0,0 0 0 0,3-3-2 0,0 0-4 0,2-2-4 16,4 0-7-16,-1-2-8 0,3-1-6 0,1-3-16 0,1-2-20 15,5-1-23-15,0 0-23 0,-1-2-31 0,4-2-32 0,1-1-43 16,0 2-51-16,0-4-64 0,0-1-69 0,0 0-71 0,-2 0-71 0,-1 0-41 16</inkml:trace>
  <inkml:trace contextRef="#ctx0" brushRef="#br0" timeOffset="40264.0363">8417 9941 86 0,'0'0'154'0,"0"0"-11"16,0 0-7-16,0 0-4 0,0 0-2 0,0 0-1 0,0 0-3 16,0 0-6-16,0 0-5 0,0 0-8 0,0 0-7 0,0 0-8 0,0 2-6 15,0-2-8-15,0 0-5 0,0 1-4 0,0-1-5 0,0 0-5 16,0 0-4-16,0 2-5 0,-2 0-3 0,2-2-6 0,0 0-5 0,0 0-4 15,-2 1-6-15,2-1-6 0,0 0-4 0,0 0-5 0,0 0-6 0,0 0-1 16,0 0-5-16,0 0-3 0,0 0 0 0,0 0-3 0,0 0-2 16,0 0 0-16,0 0-1 0,0 0-1 0,0 0 1 0,0 0 1 15,0 0 0-15,0 0 1 0,0 0 1 0,0 0 1 0,0 0 2 0,0 0-1 16,0 0 2-16,0 0 2 0,0 0 0 0,0 0 0 0,0 0 1 16,0 0 0-16,0 0 0 0,0 0 0 0,0 0 0 0,0 0-2 15,0 0 1-15,0 0 1 0,0 2 1 0,0-2-2 0,0 0 0 0,0 0-1 16,0 0 1-16,0 0 0 0,0 0 1 0,0 0 0 0,0 0 1 15,0 0 1-15,0 0 1 0,0 0 2 0,2 0 1 0,-2 0 0 16,0 0 1-16,0 0 0 0,0 0 1 0,0 0 1 0,0 0-1 0,0 0-1 16,0 0 0-16,0 0 0 0,0 0-1 0,0 2-2 0,0-2-2 15,2 3-1-15,-2-3-2 0,0 0-1 0,1 0-2 0,-1 0-2 0,0 0-3 16,0 0-2-16,2 2-1 0,-2-2 1 0,0 0-1 0,1 2-1 16,1-2 1-16,-2 1-1 0,3 1-1 0,-2 0 1 0,1-2 0 15,0 3 2-15,-1-1 0 0,2 0 2 0,1 1 2 0,-1-1 2 0,0 1 2 16,0-1 0-16,-1 1 0 0,1 0 1 0,1 0 1 0,1 0 2 15,-2-1 0-15,2 1 0 0,-2-1-1 0,2 3 2 0,0-2 0 0,-1 0 1 16,1-1 2-16,-2 0 1 0,2 1 1 0,-1 1 1 0,0-1 2 16,0-1 1-16,1 1 4 0,-1-1 4 0,2 0 5 0,-1 1 6 0,0-1 6 15,0-2 6-15,0 0 6 0,0 0 5 0,0 0 6 0,0 0 4 16,1 0 5-16,3 0 3 0,-4-2 3 0,3-1 2 0,-1 1-1 0,-1 0-2 16,3-3-3-16,1 2-5 0,-2-4-4 0,1 3-5 0,1-2-6 15,1-1-6-15,0-1-7 0,0 2-5 0,0-4-5 0,3 0-3 16,-1 1-4-16,1 1-2 0,-1-3-2 0,2 0-5 0,-2 1-4 0,1 0-12 15,-1-1-9-15,0 1-19 0,1-1-20 0,0 2-24 0,-1 0-29 16,-2 2-47-16,3-1-57 0,-1 0-94 0,-2 2-112 0,0-1-76 16,-2 2-58-16,-2 0-27 0</inkml:trace>
  <inkml:trace contextRef="#ctx0" brushRef="#br0" timeOffset="54988.3948">22902 6578 408 0,'0'0'526'0,"0"0"-58"0,0 0-92 0,0 0-95 0,0 0-95 16,0 0-60-16,0 0-40 0,0 0-25 0,0 0-16 0,0 0-11 16,0 0-10-16,0 0-13 0,0 0-12 0,-2 2-11 0,2-2-11 0,0 2-5 15,0 1-4-15,-1-1 0 0,1 1-1 0,0-1 3 0,-2 1 3 0,0 2 3 16,2-1 5-16,-1 2 3 0,-1-1 6 0,2 1 5 0,-1 1 3 16,1 1 6-16,-2-1 1 0,0 0-2 0,-1 3-8 0,2-3-8 15,-1 4-12-15,0-1-17 0,1-1-17 0,-3 2-21 0,2-1-21 0,0 0-27 16,-1 2-27-16,1-2-33 0,-1 0-33 0,2 1-68 0,-1-1-85 15,0 0-46-15</inkml:trace>
  <inkml:trace contextRef="#ctx0" brushRef="#br0" timeOffset="55629.6408">22990 6667 127 0,'0'-2'537'0,"0"-1"-43"0,0 1-68 15,0-1-91-15,0 3-99 0,0 0-64 0,0 0-47 0,0 0-33 0,0 0-26 16,0 0-19-16,0 0-13 0,0 0-15 0,0 1-14 0,-1 1-11 16,1 0-11-16,-2-1-6 0,0 1-4 0,2 3 1 0,-1-2 2 15,-1 2 2-15,1-1 5 0,-1 2 4 0,0 0 4 0,-1 0 4 0,2 0 6 16,-1-1 2-16,0 4 1 0,-1-4 2 0,3 2 2 0,-1-1 0 16,1 1-1-16,-3-2 1 0,1 1-1 0,2-1-1 0,0 2-2 0,0-3-2 15,0 1-3-15,0-1-2 0,0-1-3 0,0-1 0 0,0 2-2 16,0-3-1-16,2 3-1 0,1-4 1 0,-3 1 0 0,1-1-4 15,-1 0-3-15,2-1 0 0,-1 1-2 0,3-4 2 0,-1 3 3 0,0-3 2 16,0 2 2-16,0-4 2 0,1 2 3 0,-3-2 1 0,3-1-2 0,0 0 1 16,-1-2-1-16,0 2 6 0,0-1 7 0,-1-1 7 0,0-1 5 15,-2 2 5-15,1 1 3 0,-1-3 4 0,0 2 4 0,0 0 3 16,0 1 1-16,0-1 3 0,0 2 2 0,0 2 0 0,0-3 0 16,0 5-5-16,0-3-5 0,0 2-8 0,0 1-8 0,0 0-8 0,0 0-9 15,0 2-8-15,0 0-7 0,0 0-10 0,0 0-8 0,0 0-9 16,0 0-7-16,0 0-5 0,4 0-1 0,-3 2-1 0,1-2 0 0,1 2 2 15,1 0-2-15,-1-1 0 0,2 3 0 0,-2-1 2 0,2-1 3 0,2 3 6 16,-2-2 3-16,0 1 6 0,0 1 5 0,0-2 3 0,2 2 2 16,-3-3 1-16,0 3 2 0,1-2 2 0,0 0 4 0,-1 0 3 15,-3 0 0-15,2 0 2 0,1 0 0 0,-3-1 1 0,1-1 1 0,-1 1 3 16,-1 1 1-16,2-2 1 0,-2 1 1 0,0-2 3 0,0 0 1 16,0 3 2-16,0-3 2 0,0 1 2 0,0 0 2 0,0 1 2 15,0 1 3-15,0-1 1 0,0 0 1 0,0 1 0 0,0 1-2 0,0-3 2 16,0 3 1-16,0 1 0 0,0-2-1 0,0 2 1 0,0-1 1 0,0 2 0 15,0-1 0-15,2-1 1 0,-2 2-2 0,1-1 0 0,-1-1 1 16,3 1-1-16,-2-1 0 0,-1 1 0 0,2-3 0 0,0 3 1 16,-1-2 1-16,1 0 3 0,0-2 1 0,-1 2 4 0,-1-3 5 0,3 2 10 15,-1-2 10-15,-2 0 6 0,3 0 7 0,-1-2 4 0,-1 2 6 16,3-4 4-16,0 1 2 0,-1 2 2 0,0-4 2 0,1 1-2 16,-3-3-2-16,2 2-4 0,1-1-5 0,-1-2-9 0,-2-1-10 0,3 3-9 15,-3-2-7-15,-1-1-8 0,0 2-9 0,0-1-9 0,0 1-6 0,-1 0-12 16,-1-1-14-16,-1 2-24 0,0 0-29 0,-4 0-37 0,2 0-43 15,-4 4-67-15,0-1-79 0,-3 1-99 0,-2 0-108 0,2 4-56 0,-4 0-29 16,2 1-15-16</inkml:trace>
  <inkml:trace contextRef="#ctx0" brushRef="#br0" timeOffset="62929.7362">3654 11035 58 0,'0'0'135'0,"0"-3"-12"0,0 3-7 0,0 0-2 16,0 0 3-16,0 0 3 0,0 0-1 0,0 0-1 0,0 0-1 16,0 0-8-16,0 0-10 0,0 0-10 0,0 0-10 0,0 0-11 15,0 0-7-15,0 0-9 0,0 0-7 0,0 0-7 0,0 0-5 0,0 0-9 16,0 0-6-16,0 0-5 0,0 0-8 0,0 0-6 0,0 0-5 0,0 0-7 15,0 0-4-15,0 0-3 0,0 0-4 0,0 0 0 0,0 0-2 16,0 3 0-16,0-3 0 0,0 0 2 0,0 3 5 0,0-1 2 0,0 1 4 16,0 0 2-16,0-1 2 0,0 3 2 0,0 0 4 0,0 1 4 0,0-1 2 15,0 2 3-15,0 0 2 0,2 0-1 0,-2 3 2 0,0 0 0 16,1-4-2-16,2 3-1 0,-3 0-4 0,2 0-2 0,-1-1-1 0,-1 4-1 16,2-3-2-16,-2 1 1 0,1-1 1 0,1 2-2 0,-2-2 1 0,2-1 0 15,-1-1 1-15,1 3 2 0,0 0 2 0,-1-1-1 0,1-2 1 16,1 0 0-16,-1 1 3 0,1-1-1 0,-2-1 1 0,2 0 0 0,0-1 2 15,-1 2 1-15,0-1 2 0,-1-2 0 0,2 1 0 0,-1 0 2 0,1-1-1 16,-1-1 1-16,1 2 3 0,0-1 1 0,0-1 0 0,2 0 4 16,-2 0 0-16,0 0 0 0,2 0 1 0,0 0 0 0,-2-1 0 0,2-1 0 15,2 1 2-15,-2 0-1 0,2 0 1 0,-1 0-1 0,3-2 0 16,-1 3-1-16,0 0-2 0,0-2 0 0,1 0-1 0,1 1 0 0,1-2 0 16,0 2 0-16,0-1 0 0,1-1-1 0,0 2 0 0,1-1 0 15,2-1 0-15,0 0-1 0,0 0-1 0,3 0 1 0,-1-1 1 0,-1-1-1 16,5 2 0-16,-1-3-2 0,1 1 0 0,-1 1-2 0,4-3-1 0,-2 1 1 15,2 1-3-15,0-1 0 0,1-1-2 0,0 1 0 0,2-2-1 16,0 2-3-16,-3-2-1 0,4 3 0 0,-3-3-4 0,2 1 2 0,0 2 0 16,-2-3-2-16,0 0 0 0,-2 2-3 0,2-1 0 0,-3 0-1 15,2 0-1-15,-3 0 0 0,1 2-1 0,-2-1 0 0,-1 0 1 0,0 1 0 16,1 0-1-16,-2 0 1 0,1 2-1 0,0-2 0 0,-2 1 0 0,0 1 1 16,0 0 2-16,0 0-2 0,-1 0 0 0,1 0-1 0,1 0 0 15,-1 0 0-15,0 0 1 0,-1 0-1 0,0 0 1 0,-2 0 1 0,3 0 1 16,-1 0 0-16,0 0 1 0,-2 0-1 0,2 0 2 0,-3 0 1 15,2 0-1-15,-2 0 3 0,0 0 1 0,1 0 2 0,-1 0-1 0,-1 0 0 16,0 0-1-16,0 0 0 0,-1 0 1 0,0 0-1 0,0 0 0 16,0 0 0-16,-1 0 1 0,-1 0 0 0,1-2 1 0,-1 2-1 0,2 0 0 15,-3 0 0-15,2-1 0 0,-2 1-2 0,4 0 0 0,-4 0 1 16,2 0 0-16,-1 0 0 0,2-2 1 0,-1 2-1 0,2 0-2 0,-2 0 0 16,1 0 1-16,0 0-1 0,0 0 0 0,1 0 0 0,1 0 2 15,-3 0 0-15,2-1 0 0,0 1-1 0,0-2 1 0,1 2-1 0,-2-1 1 16,3 1 0-16,-1-2 2 0,1 1-1 0,-1 1 0 0,2-2 0 15,-2 0 1-15,3 2-1 0,-2-1 0 0,2 0-1 0,-2-1 0 0,3 1 1 16,-2-1-2-16,0-1 0 0,0 3-2 0,0-3 2 0,0 3 0 16,0-3 0-16,0 1 0 0,0 2 0 0,0-2 0 0,0 0-1 0,-2 1 0 15,2-1 0-15,0 1 1 0,-2 1-1 0,1-1 0 0,-1-2-1 16,-1 3-1-16,1 0 0 0,-3 0 0 0,2-3-2 0,-2 2 1 16,2 1-1-16,-2-1 1 0,-1-1-1 0,2 2 2 0,-3-1-2 0,2 1 1 15,-2 0-1-15,1-2 2 0,-1 2-1 0,-1 0 2 0,-1 0 1 16,3 0-1-16,-4 0 1 0,1 0 0 0,1 0-1 0,-2 0 1 0,0 0 0 15,0 0 0-15,0 0 0 0,0 0 1 0,-2 0 1 0,2 0-1 16,-2-2 0-16,3 1 0 0,-3 1 0 0,2 0 1 0,-2 0 0 16,2-1-1-16,-2-2-1 0,2 3 2 0,1 0-2 0,-3 0 0 0,1 0-1 15,-1-3 1-15,2 3-2 0,-2 0 1 0,0 0 0 0,3 0 0 16,-3 0-1-16,0 0 1 0,2 0 0 0,0-2 0 0,-2 2-1 16,2-2 0-16,-2 2 1 0,2 0 1 0,-2 0 0 0,0-1-1 0,0 1 0 15,-1-1 1-15,1 1-1 0,0 0 0 0,1 0-1 0,0 0 1 16,-1 0-1-16,0-2-1 0,-1 2 2 0,-1 0 0 0,1 0 1 15,1 0 0-15,-1 0-1 0,0-1 1 0,-1 1 1 0,1 0 0 0,-1 0 1 16,-1 0 1-16,2 0 0 0,-2 0 0 0,2-2 1 0,-1 2 3 0,-1 0 1 16,2-1 0-16,-1 1 0 0,-1-2 4 0,2 2 0 0,1-1 1 15,-2-1 4-15,1 2 2 0,1-1 1 0,0 1 0 0,-1-2 1 16,0 1 2-16,1-3 0 0,0 3 0 0,0 0-1 0,-1-1 0 0,1-1 1 16,3 0-2-16,-3 0 3 0,2 3 0 0,-2-5 3 0,0 3 2 15,-1-1 4-15,3 0 3 0,-2-1 4 0,1 1 5 0,-2 1 5 16,1-1 8-16,0-1 2 0,-1 1 4 0,1-2 2 0,-1 3 3 0,-1-2-1 15,1 1 0-15,1-2-2 0,-1 2-2 0,-2-1-1 0,1-2-1 16,1 1-4-16,-2 1-2 0,3-1-5 0,-2 1-6 0,-1-2-5 16,0-1-3-16,0 3-2 0,0-2-2 0,0 2-1 0,0-1-4 0,0 1-1 15,0-1-4-15,0-1-2 0,0 2-3 0,0-1-3 0,0 1-4 0,0-1-2 16,0 2-3-16,0-2 0 0,0 3-2 0,0-1-2 0,0 0-3 16,0 2-2-16,0-2-3 0,0 3-2 0,0 0-1 0,0 0-3 15,0 0-2-15,0 0-3 0,0 0-4 0,0 0-4 0,0 0-4 0,0 0-5 16,0 0-3-16,0 0-6 0,0 0-3 0,0 0-4 0,0 0-1 15,0 0-3-15,0 0-2 0,0 0-3 0,0 0-1 0,0 0 0 16,0 0-1-16,0 0 2 0,0 0 4 0,0 0 3 0,0 0 5 0,0 0 4 16,0 0 5-16,0 0 7 0,0 0 3 0,0 0 4 0,0 0 6 0,0 0 3 15,0 0 5-15,0 0 3 0,0 0 2 0,0 0 4 0,2 0 1 16,-2 0 2-16,0 3 1 0,0-3 0 0,0 0 1 0,0 0-2 16,0 0 0-16,0 0-1 0,2 1-1 0,-2-1 0 0,0 0 1 0,0 0-1 15,0 0-2-15,0 0 1 0,0 0 0 0,0 0 0 0,0 0-2 16,0 0 1-16,0 0-1 0,0 0 0 0,0 0-2 0,0 0-2 0,0 0 1 15,0 0-2-15,0 0-2 0,0 0 1 0,1 0 0 0,-1 0 0 16,2 1 1-16,-2 1-1 0,1-2 0 0,-1 2-1 0,0-1-2 16,2 1 1-16,-2 0 1 0,0 1 0 0,2-3 2 0,-1 3 2 15,-1 0 0-15,0 0 0 0,2-1 0 0,-2 0 1 0,0 2 0 0,0-1 1 16,1 0 1-16,-1 1 1 0,0-1 0 0,0 1 2 0,0 0 0 0,0-3-1 16,0 1 1-16,0 2-2 0,0-1 1 0,0 0-1 0,0 0 1 15,0 1-1-15,0-1 1 0,0-2 1 0,0 2 1 0,0-1 1 16,0-2 1-16,0 0 2 0,0 0 2 0,0 0 5 0,0 0 3 0,0 1 6 15,0-1 5-15,0 0 4 0,-1 0 4 0,1 0 3 0,0 0 2 16,0 0 2-16,0 0-1 0,0 2 0 0,0-2 1 0,-2 0-3 16,-1 0-3-16,1 0-13 0,-1 0-15 0,-2 0-24 0,1 0-28 0,-1 0-44 15,-3 0-51-15,0 0-92 0,-1 5-115 0,-4-5-82 0,0 5-69 16,-4-1-34-16,-2 2-19 0</inkml:trace>
  <inkml:trace contextRef="#ctx0" brushRef="#br0" timeOffset="88795.7533">2538 12523 96 0,'-2'-9'423'0,"-2"1"-81"0,-1 1-121 0,2-1-66 0,1 1-39 16,-1 0-22-16,0 1-9 0,0-2-4 0,1 3 1 0,-1-2 2 15,1 2 3-15,1-2 3 0,-2 1 3 0,1 2 0 0,1-1-5 0,-1 1-4 16,2 0-9-16,-2 2-9 0,1-1-8 0,1 1-9 0,0-1-4 16,0 2-5-16,0 1-7 0,0 0-2 0,0 0-4 0,0 0-6 0,0 0-4 15,0 0-8-15,0 0-8 0,0 0-8 0,0 0-6 0,0 0-5 0,0 1-5 16,0 1 1-16,0 1 1 0,0 1 4 0,0 1 8 0,0 1 4 15,1 1 7-15,1 6 7 0,-2-1 8 0,0 2 9 0,0 4 9 0,0 3 9 16,0 5 8-16,0 1 7 0,0 5 8 0,0 2 4 0,0 4 3 16,0 6-1-16,0 3-1 0,0 2-3 0,2 5-3 0,-1 4-4 0,-1 2-5 15,2 3-2-15,-2 2 0 0,3 3-1 0,-2 4 0 0,-1 0-1 0,2 3 0 16,1 3-1-16,-1 0-1 0,1 2-3 0,0 3-4 0,0-1-4 16,2 2-3-16,0 3-4 0,2-2-6 0,0 0-1 0,-1 2 1 0,2 0-1 15,1 0-1-15,1-2-3 0,0 2-3 0,0-1-4 0,0 0-4 0,1-1-1 16,2 1-1-16,-2-4 0 0,0 2 0 0,2-5 1 0,-2 1 3 0,1-2-2 15,-2-1-3-15,3-4 0 0,-1-1-2 0,-2-2 3 0,-1 1 2 0,4-5 1 16,-4 0 3-16,-1-3 1 0,1-1 5 0,0-3-2 0,-1 0-2 16,-2-5-6-16,0-1-5 0,0-3-15 0,-2-1-18 0,-1-4-27 0,0-2-31 15,0-4-41-15,-1-3-48 0,1-4-86 0,-3-2-102 0,3-7-100 0,-2-1-96 16,1-4-47-16,-2-6-23 0,0-3-8 0</inkml:trace>
  <inkml:trace contextRef="#ctx0" brushRef="#br0" timeOffset="97243.6231">6330 6471 67 0,'-6'-3'74'0,"1"1"-5"0,0 1-7 0,-1-1-7 15,-1 2-6-15,0-2-7 0,2 1-10 0,-1 1-8 0,-1-1-5 16,2 1-1-16,-2 0 2 0,0 0-1 0,-1 0 0 0,2 0 1 0,-3 0 1 16,2 1 2-16,-1-1-1 0,-1 1 3 0,0 1 0 0,-1 0 1 15,2-1 0-15,-3 1 0 0,0 1 1 0,1-2 1 0,0 2 1 16,0 0 1-16,-3 0 1 0,2 0 0 0,0-1 1 0,-1 3-3 15,0-1-1-15,1 1 0 0,-1-2-1 0,-1 2 1 0,2 0-1 0,0-1 0 16,1 2 0-16,-2 0 0 0,2 0-1 0,1 0 0 0,-2 0-2 0,1 0-1 16,-1 0 0-16,0 1 0 0,0 0 2 0,1 0 1 0,-2 1-1 15,2-1 0-15,2 1-1 0,-2-1 1 0,0 1 0 0,0 0 0 0,1 2-3 16,0-1-1-16,-1-1 1 0,-1 2-1 0,3-1-1 0,-2 1 0 16,2-1-4-16,-1 2 0 0,0-2-1 0,-1 3-1 0,1-2 0 0,1 2-1 15,0 0 1-15,-3-1-1 0,3 0 2 0,0 1 1 16,0 0 1-16,-1-2 1 0,1 0 1 0,0 2 0 0,0-1 0 0,-1-1 0 15,2 0 0-15,-1 2 0 0,-1-2-1 0,3 0 0 0,-1 1-1 0,2-2-1 16,-1 1-1-16,-2-2-3 0,2 2-2 0,1 1-2 0,0-3 0 16,0 3-2-16,1-2-1 0,-2 2 0 0,3-3-2 0,-1 1 2 0,0 2 0 15,0 0 0-15,-2-1-1 0,3 2 2 0,-2-1-1 0,1-1 2 16,0 0 1-16,-1 2-1 0,2 1 0 0,-2-3-1 0,2 2 1 16,-3 0 0-16,2 0 0 0,0-1-2 0,-1 1-1 0,2-2-1 0,-2 2 0 15,2 0 0-15,0 0-1 0,0-2-1 0,0 1-1 0,0 0 0 16,0-1 1-16,1 1 0 0,-1-1-1 0,1-2 0 0,-1 1 0 15,1-1 1-15,1 0 0 0,-1 0 2 0,2 0-1 0,-1 0 0 0,-1-2-1 16,2 2 0-16,-3-2 1 0,3 1-1 0,0-1-2 0,0-1-1 16,0 0 4-16,0 0-1 0,0 2 0 0,0-3 1 0,0 0 0 0,0 0 1 15,0 1-2-15,0 0 0 0,3-1 1 0,-3-1 0 0,2 2 1 0,-1-1-1 16,-1 1 1-16,2-2 1 0,-1 1-1 0,-1 1 0 0,2-2 0 16,-2 2-1-16,2 0 0 0,1-1 0 0,-2 2 1 0,1-2-1 15,1 1 0-15,-1 0 1 0,1-2 1 0,0 3 0 0,0-2 2 16,0 1-2-16,0 0 2 0,1 1-1 0,-1-2-2 0,2 1 0 0,-2 1 2 15,3 0-2-15,-1-2 2 0,-1 0-1 0,1 1 0 0,0 2-1 16,0-2 0-16,1-2 0 0,0 3-1 0,-1-2 0 0,3 1 0 0,-3 0 1 16,1 1 0-16,2-2-1 0,-2 1-1 0,1-2 0 0,1 2 1 15,-1 0-1-15,1 2 0 0,-1-4 0 0,-1 1 0 0,3 1 0 16,-1 0 0-16,-1-3 0 0,1 2 1 0,1-1 0 0,-1 1 0 0,2 1 0 16,-1-2 1-16,-1 2-1 0,1-2 0 0,1 1 1 0,1-1 1 15,0 2-2-15,0-2 0 0,0 1-2 0,0-1-1 0,3 1 0 0,-2 2 0 16,-1-5 1-16,4 2-1 0,-2 0 1 0,1-1 0 0,2 3 0 15,-2-5-1-15,2 2 0 0,1-1-1 0,0 1 2 0,1-1 0 0,-1-1 0 16,1 0 0-16,1 0-1 0,0 0-1 0,0 0 0 0,1 0 0 16,0 0-1-16,-2-1 1 0,3-1 0 0,-2 2 0 0,0-1-1 15,1-1 1-15,-2 2 0 0,2-5 0 0,-2 5-2 0,2-2 1 0,-1-1-1 16,-1 1 0-16,2 1-1 0,-3 0 1 0,1-2-1 0,1 0 1 16,-3 2-1-16,4-2 0 0,-3 2 0 0,1-3 1 0,-1 2-1 15,1-1 0-15,1 0 0 0,-3 1 0 0,3-1-1 0,-1 2 0 0,-2-2-2 16,3 0-1-16,-3 0-3 0,3 0-3 0,0 0 0 0,-3-1-1 15,4 2-2-15,-4-1 0 0,3 0-1 0,0 0-1 0,-3 1-2 0,4-3 1 16,-3 3-1-16,1-1 2 0,-2 0 1 0,2 2 1 0,0-2 0 16,-2-1 0-16,0 1 0 0,0 0 0 0,1 0 0 0,-1-1 0 0,-2 1 1 15,1 1 1-15,0-1 1 0,0 2-1 0,-1-2 1 0,-2 0 1 16,4 0 0-16,-5 0 1 0,2 0 1 0,1-1 3 0,-3 2 3 16,0-1 1-16,0 0 2 0,-1 0 1 0,2 1-1 0,-4-3 2 0,2 3 2 15,-1-3 2-15,-1 3 0 0,0-1 1 0,-1-2 2 0,0 2 1 16,0-1 1-16,-1-1 0 0,0 2-1 0,-1-1 4 0,0 2-1 0,1-3 1 15,-1 1 1-15,1 1 1 0,-1-2 1 0,0 2 3 0,2-1 0 16,-2-1 2-16,0 2 0 0,-2-4 3 0,2 2-1 0,0 0 2 16,1 1-2-16,-1 0 1 0,1-2 0 0,-1 0-1 0,0 1 1 0,0-1-1 15,0 0-2-15,0 0-2 0,0 0-1 0,2 0-4 0,-1 3-1 16,0-4-1-16,0 1 2 0,-1-1 0 0,0 2 2 0,0-1 1 0,1 0 3 16,0 0 4-16,-1 0 1 0,1 1 3 0,-2-3 2 0,-1 3 5 15,2-3 4-15,-2 3 4 0,1-3 4 0,-1 1 3 0,1 2 1 16,-1-4 1-16,0 1 1 0,-1 1-1 0,-1-1-1 0,1-1-2 0,1 0-2 15,0 1-1-15,-1-1-2 0,1-3-2 0,-2 2-3 0,2 0-4 0,-1-2-4 16,0 0-3-16,-1 0-4 0,1-2 0 0,-1 2-3 0,1-1-4 16,-2-1 1-16,2 2-1 0,-1-2-2 0,-1-1-3 0,2 2 1 15,-2 1-1-15,2-3-1 0,-2 1 0 0,0-2-1 0,-2 3-3 16,2-2 0-16,-2 1-3 0,-1 0-3 0,0-2-1 0,-2 1-3 0,0-1-2 16,-4 1-2-16,1-1-3 0,-2-1-3 0,-2 0-2 0,-1 0-7 0,-4 1-11 15,1-1-8-15,-6-2-10 0,-2 0-11 0,-4 1-16 0,-4 1-18 16,-4-2-21-16,-2 4-36 0,-6-3-44 0,-1 0-90 0,-7 3-115 0,-3-2-73 15,-5 2-51-15,-2-1-20 0</inkml:trace>
  <inkml:trace contextRef="#ctx0" brushRef="#br0" timeOffset="114446.1804">22284 7515 10 0,'-2'-2'38'0,"0"2"0"0,2-1-1 0,-1-1-2 0,-1 2-4 16,2-2-6-16,-1 1-1 0,1 0 0 0,-2-1-3 0,0 1-3 15,1-1 0-15,-1 1 1 0,0-1 4 0,-2 2 3 0,3-1 1 16,-1-1 0-16,0 2-4 0,-1 0-5 0,2 0-3 0,-1-3-3 0,0 1-4 16,1 2-5-16,-1 0 1 0,1-2 1 0,-3 2 2 0,4-2-1 0,-1 1-2 15,-1 1 1-15,0-2-3 0,0 1-1 0,0 1-1 0,1-1-1 16,-3 1 2-16,3-3 3 0,-1 3 1 0,1 0 2 0,-3-3-3 15,1 2-2-15,0 1-1 0,0-1 0 0,-1-1 1 0,0 2 0 0,1-1-1 16,-2-1-2-16,2 0 0 0,0 1 3 0,-1 0 1 0,0-2-4 16,0 3 1-16,-1-3 0 0,1 3-2 0,0 0 0 0,0-2-1 0,-1 2-1 15,1-3 0-15,0 3-3 0,-1-1 0 0,1 1 3 0,-1-2-1 16,1 1 2-16,-3 1 0 0,2-3-1 0,-4 3-1 0,4-3-3 0,-3 3-1 16,2-2 0-16,-3-1 1 0,1 2-1 0,-2-1 1 0,2 0 0 15,-3 1 0-15,3-2-1 0,-3 2-1 0,0-1-1 0,2-1-1 16,-4 3 0-16,2-3 1 0,0 3 1 0,-1 0 1 0,0-5 1 0,1 5 0 15,-1 0 1-15,0-2 1 0,0 2-1 0,-1-2-1 0,4 1-2 16,-4 1 1-16,2-2 0 0,-1 1-1 0,0 1-3 0,1 0 0 16,-1 0-2-16,1 0 1 0,-1 0 0 0,0 0 0 0,1 1-2 0,-2 1-2 15,2-2-1-15,0 1-2 0,-1 1 1 0,2 0 0 0,0-2-1 16,-1 5 3-16,0-5 2 0,2 3 3 0,-1 0 3 0,1 0 2 16,-1 0 1-16,-1 0 2 0,3 0 3 0,-1 2 3 0,-2-2 5 0,1 1-1 0,-1 0 2 15,0 0 1-15,0 2 2 0,3 0 1 0,-4-2 2 0,4 3 0 16,-2-3 2-16,-1 1-1 0,2 2 1 0,1-1 0 0,-3 1-1 15,1-1 2-15,2 2 0 0,-3-3 2 0,3 2 3 0,0 0 3 16,0-1 0-16,-1 2 1 0,0-2 0 0,1 1-1 0,1 1-3 0,0-1 1 16,-1-1 4-16,1 2-1 0,1-3-2 0,-2 2-2 0,3 0-1 0,1-1-2 15,0 2-2-15,-1-2-3 0,2 1-2 0,0-1-1 0,-1 1 0 16,1 1 1-16,1-2-1 0,0 2-1 0,-1-2-3 0,1 3-1 0,2-1 1 16,0-1 0-16,0 3-1 0,0-2 1 0,0 1 0 0,0 0 0 15,0 1 3-15,2 0 0 0,-2 2-1 0,3-2 0 0,1 0 0 16,-3 2 1-16,1-1 0 0,-1 1 0 0,4-1 1 0,-4 1 1 0,2 0 2 15,1-1-1-15,-1 1 2 0,0-1-1 0,0-2-2 0,1 3 1 16,-3-2-1-16,5 2-1 0,-1-1 0 0,-2-1 0 0,2 1 0 16,-2-2-1-16,0 3-2 0,2-3-1 0,-2 2 0 0,3-2 0 15,-2 1-1-15,0-1-1 0,0-2 1 0,0 1-1 0,1 2 1 0,-2 0-1 16,3-3 2-16,-1 2-1 0,2-2 0 0,-3 1 0 0,3-1 2 0,0 0 1 16,0 0 0-16,-1 1 1 0,2 0 1 0,1-1 1 0,-1 0 3 15,0 0 0-15,1-2 2 0,1 1-1 0,-2 0-2 0,4 0 1 0,-2 0-1 16,2-2-1-16,-3 1-5 0,3 1-2 0,1-2-4 0,0 1-5 15,-2 0-5-15,2-1-4 0,-1-1-4 0,1 2-5 0,-1 0-4 16,1-3-3-16,1 3-3 0,-3-3-2 0,2 1-3 0,1 0 0 0,-2 0 0 16,1 0 0-16,0 0 2 0,0-1 1 0,0 1 4 0,-1-2 2 15,1 0 1-15,0 1 2 0,-1-2 3 0,1 2 0 0,0-1 3 16,-3-1 3-16,3 0 4 0,0 0 3 0,-4 0 1 0,3 0 2 0,1 0 3 16,-3-1 1-16,1-1 1 0,2 2 0 0,0-2 2 0,-3 1-1 15,2 0 1-15,-1-2 0 0,1 1-1 0,1 1-1 0,-1-2 0 0,0 0-2 16,-1-1 0-16,1 0-1 0,-1 2-1 0,3-3-1 0,-2 3 1 15,-1-5-1-15,1 2 3 0,0 0 1 0,0 1 2 0,-1-2 1 16,0-1 0-16,2 2 1 0,-4-1 0 0,1-1 3 0,1 1 0 0,0-2 1 16,-1 1 0-16,-1 0 0 0,0-1 1 0,-1 0 1 0,3 0 0 15,-3 0 1-15,0-1 0 0,-1 1 2 0,0-1 3 0,1 0 3 0,-1 1 4 16,-1-1 4-16,-1-1 4 0,1 3 5 0,-1-2 4 0,-1 0 1 16,0 1 0-16,-1-1-1 0,0 0-2 0,0-1 1 0,2 0 1 0,-4 1 0 15,1-1 2-15,-1 0-3 0,1-3-3 0,0 2-5 0,-2-1-5 16,0 0-4-16,0 0-1 0,0 0 2 0,0-2 5 0,0 1 3 0,-2-2 3 15,0 1 2-15,2-1-1 0,-3 2 1 0,2-2 0 0,-2 0 1 16,1 1 2-16,-2-1 1 0,0 0 3 0,3 0-2 0,-3 2-1 0,0-2-3 16,0 0-4-16,0 1-4 0,-2 1-4 0,-1 0-4 0,2-2-6 15,-3 3-16-15,-1-1-17 0,0 3-24 0,-1-2-27 0,-2 1-29 16,-1 1-29-16,-3-1-36 0,0 3-39 0,-3 0-69 0,2 2-85 0,-7 0-51 16</inkml:trace>
  <inkml:trace contextRef="#ctx0" brushRef="#br0" timeOffset="116800.5945">20946 9468 50 0,'0'0'73'0,"0"0"3"0,0 0-1 0,0 0-1 16,0 0-1-16,0 0-1 0,0 0-2 0,0 0-3 0,0 0-2 0,0 0-1 16,0 0-2-16,0 0-4 0,0 0 0 0,0 0-1 0,0 0-1 15,0 0-2-15,0 0-1 0,0 0 1 0,0 0-2 0,0-2-3 16,0 2 0-16,0 0-2 0,0-3-1 0,0 2-1 0,0 1-1 15,0-2 0-15,0 0-1 0,0 1-3 0,0 1-2 0,0-1-4 0,2 0-5 16,0-1-4-16,-2 2-3 0,1-1-2 0,-1-1-1 0,0 2-2 0,2-2-1 16,-2 1-4-16,1 1-1 0,-1-2-2 0,2 0-2 0,-2 2-4 15,2 0 0-15,-2-3 0 0,0 3 3 0,0 0 1 0,1 0 2 16,-1 0-1-16,3-2 0 0,-3 2 0 0,0 0 0 0,0 0 0 0,1-2 2 16,-1 2 1-16,0 0 4 0,0 0 3 0,0 0 2 0,0 0 3 15,0 0 0-15,0 0 1 0,0 0-1 0,0 0 1 0,0 0 0 0,0 0-2 16,0 0 0-16,0 0-4 0,0 0-4 0,0 0-3 0,0 0-4 15,0 0-5-15,0 0-4 0,0 0-3 0,0 0-6 0,0 0-3 16,0 0-6-16,0 0-5 0,-1 2-4 0,-2-2-5 0,2 2-2 0,-3-2 0 16,3 3 2-16,-2 1 4 0,-1-1 2 0,-2 2 3 0,-1 0-6 15,-3 1-9-15,-2 2-20 0,-1 2-23 0,-2 0-27 0,-4 2-27 0,2 0-32 16,-4 3-34-16,-1 1-62 0,1-1-78 0,-2 2-52 0</inkml:trace>
  <inkml:trace contextRef="#ctx0" brushRef="#br0" timeOffset="146477.1574">3570 13183 36 0,'0'0'74'0,"0"0"-1"15,0 0-3-15,0 0-3 0,0 0-2 0,0 0-2 0,0 0-3 16,0 0-4-16,0 0-3 0,0 0-4 0,0-2-7 0,0 2-2 0,0 0-3 15,0 0 0-15,0-1-1 0,0 1 2 0,0 0 4 0,0 0 3 16,0 0 1-16,0 0-1 0,0 0-1 0,0 0-6 0,0 0-5 0,0 0-9 16,0 0-6-16,0 0-6 0,0 0-8 0,0 0-4 0,0 0-5 15,0 0-6-15,0 0-3 0,0 0-6 0,0 0-4 0,0 0-2 0,3 0-1 16,-1 0 0-16,-1 0 1 0,1 0 4 0,1 0 5 0,0 0 3 16,2 0 5-16,-1 1 4 0,3-1 2 0,-2 2 5 0,3-2 2 0,0 0 4 15,1 0 4-15,-1 0 3 0,3 0 1 0,2 0 3 0,-2 0 2 0,3 0 2 16,2 0 0-16,1-2 1 0,-1 1 0 0,3 1 0 0,0-1 1 15,3-2 1-15,-1 3 0 0,1-3 0 0,0 1-2 0,3 1 0 0,2-3 0 16,-2 3-2-16,2-2-2 0,-3 0-3 0,3 2-2 0,0-1-3 16,-2 1-2-16,2-2-2 0,-2 3-2 0,0-2-2 0,-4 2 0 0,3 0-3 15,-2 0-3-15,0 2-3 0,-3-2-3 0,1 3-3 0,-2-2-4 0,-1 1-3 16,-2-1-1-16,2 2 0 0,-3 0-1 0,0-2 0 0,-1 3 1 16,-2-3 1-16,0 1 1 0,-1 1 2 0,1-3 0 0,-2 3 2 0,-1-2-1 15,1 2 4-15,-2-2 4 0,1 1 1 0,-2 0 2 0,-1-1-1 0,3-1-1 16,-2 2-2-16,-1 0-2 0,-2-2-1 0,2 0-1 0,-2 0-1 15,0 0 0-15,0 0 0 0,-1 0 1 0,-1 0 4 0,1 0 1 0,-2 0 3 16,0 0 1-16,0 0 5 0,0 0 0 0,0 0 2 0,0 0 0 16,0 0 1-16,0 0-2 0,-2 0-3 0,1 0-3 0,-1 3-3 15,-1-3-6-15,-1 0-5 0,0 0-9 0,1 2-8 0,-2-2-5 0,0 2-7 16,-1-1-8-16,-1-1-3 0,0 2-2 0,-1-2-1 0,0 2-4 0,-3-2 1 16,2 3 1-16,-1-3 2 0,-1 4-1 0,0-3 4 0,-2 1 2 0,1 0 5 15,-1 1 5-15,-1-2 7 0,1 0 7 0,-1 0 3 0,-2 3 2 16,2-3 2-16,0 1 0 0,-2-1 1 0,2 2-1 0,-2-1 3 0</inkml:trace>
  <inkml:trace contextRef="#ctx0" brushRef="#br0" timeOffset="146825.7753">3798 13268 6 0,'-8'0'33'0,"3"0"2"0,-2 0 2 0,0 0 5 15,4 0 3-15,-2 0 3 0,2 0-1 0,1 0-1 0,-1 0-2 0,1 0-2 16,2 0-2-16,0 0-3 0,0 0 2 0,0 0-1 0,0 0 2 15,0 0 2-15,0 0-1 0,2-2-3 0,1 2-3 0,-1-2-4 16,1 2-4-16,0 0-5 0,0 0-3 0,1-1-2 0,1 1-2 0,0-2 1 16,0 2-2-16,0 0-2 0,0-2-3 0,3 1-5 0,1 1-1 0,2-2-2 15,-1 1 0-15,4 1 1 0,-1-1 2 0,2 1 0 0,0-3 2 16,4 3-1-16,-2-2 1 0,2 1-3 0,1-2-2 0,1 1-1 0,1 0-1 16,0 1-2-16,2-2 0 0,0 2 0 0,1-1 0 0,0-1-2 15,1 2 0-15,-1-1-2 0,0 1 0 0,1-3 1 0,-3 4-1 0,3-1 1 16,-3 0 2-16,1 1 1 0,-3-1 2 0,1 1 1 0,-2 0 0 0,-1 0-1 15,0 0-1-15,0 0-1 0,-3 1 0 0,1-1 2 0,-1 1 0 16,-2 0 1-16,-1-1-1 0,2 2-1 0,-2 0-2 0,-1-2-1 16,2 1-3-16,-3 1-2 0,1-2-4 0,-2 1-4 0,1-1-2 0,1 2-3 15,-4-1-2-15,2-1-5 0,-1 2-3 0,-1-1-5 0,0-1-2 16,0 2-5-16,0-1-5 0,0 0-5 0,-2-1-3 0,1 4-3 0,0-4-3 16,-2 1-2-16,0 1-2 0,1-1 3 0,-1 1 1 0</inkml:trace>
  <inkml:trace contextRef="#ctx0" brushRef="#br0" timeOffset="147326.9383">4792 13264 13 0,'-2'0'71'0,"1"0"0"0,-1 0-3 0,-1 0-1 0,-1-1-3 0,0-1-1 15,1 2-7-15,-2-2-11 0,1 2-12 0,-1-1-13 0,-2 1-10 16,0 0-9-16,0 0-3 0,-1 0 1 0,0-2 2 0,-1 2 0 0,-2 0-2 16,3 0-2-16,-3 0-4 0,0 0-2 0,0 0 1 0,-2 0 5 15,2 0 5-15,0 0 4 0,-2 0 0 0,2 0 1 0,-1 0 1 0,2 0 3 16,-2 0 0-16,2-1 0 0,-1 1-1 0,0 0 1 0,2-1 1 15,-1 1 3-15,2 0 1 0,0-3-1 0,0 3 0 0,2 0-3 0,-1 0 3 16,2-2 3-16,1 2 1 0,0-1 1 0,0 1 1 0,1 0-1 0,1 0-1 16,1 0-1-16,1 0 0 0,0 0 1 0,0 0 3 0,0 0 3 15,0 0 2-15,1-2 2 0,1 1-4 0,1 1-1 0,-1 0-4 0,0 0-5 16,-1-2-3-16,2 2 0 0,-1 0-2 0,0 0 0 0,-1 0-3 16,2 0-4-16,0 0-5 0,-1 0-6 0,1 0-2 0,0 0-2 0,2 0 2 15,-2 0-1-15,2 0 2 0,2 0 3 0,0 0 2 0,-1 0-1 16,2 0 2-16,1 0 2 0,0-2 0 0,0 2-1 0,-1 0-1 0,5 0 1 15,-4 0 0-15,4 0-2 0,-2 0 0 0,2 0-1 0,-1-1 0 16,1 1-2-16,1 0-1 0,0 0 1 0,0-1 1 0,-1-1-2 0,0 2 0 16,1-1 0-16,-1 1 0 0,2-2 0 0,-2 2-1 0,0 0 0 0,-2 0 0 15,0 0 1-15,0 0-1 0,-3 0 2 0,0 0-1 0,1 0 0 16,-3 0 0-16,-1 0 0 0,0 0 1 0,-2 0 3 0,1 0 3 0,-1 0 2 16,-2 0 1-16,2 0 3 0,-3 0 2 0,0 0 6 0,0 0 6 15,0 0 9-15,0 0 7 0,0 0 4 0,0 0 6 0,0 0 6 0,0 0 3 16,0 0 2-16,0 0 0 0,0 0 1 0,0 0-1 0,0 0-1 0,0 0-3 15,0 0-5-15,-3-1-6 0,3 1-10 0,0 0-5 0,-1-2-6 16,1 2-9-16,-2 0-9 0,2 0-10 0,0 0-9 0,-1 0-8 0,-1 0-8 16,2 0-6-16,0 0-8 0,0 0-6 0,0 0-4 0,0 0-5 0,0 0-4 15,0 0-3-15,0 0-4 0,0 0-3 0,0 0 0 0,0 0-1 16,0 0 1-16,0 0-1 0,0 0 1 0,0 0 0 0,0 0 3 16,0 0 2-16,0 0 4 0,0 0 3 0,0 0 2 0,0 0 6 0,0 0 5 15,0 0 6-15,0 0 2 0,0 0 4 0</inkml:trace>
  <inkml:trace contextRef="#ctx0" brushRef="#br0" timeOffset="147446.9101">4840 13220 10 0,'0'-3'38'0,"0"1"2"0,0 0 4 0,1 1-2 0,-1 1-5 0,0-2-3 15,0 0-5-15,0 2-4 0,0 0-5 0,0 0-4 0,0 0-3 16,0 0-5-16,0 0-6 0,0 0-8 0,0 0-10 0,0 0-8 0,0 0-5 16,0 0-5-16,0 0-4 0,0 0-2 0,0 0-4 0,0 0 0 15,0 0 1-15</inkml:trace>
  <inkml:trace contextRef="#ctx0" brushRef="#br0" timeOffset="147562.4577">4833 13205 5 0,'0'0'8'15,"0"0"0"-15,0 0 0 0,0 0-1 0,0 0 0 0,0 0 0 16,0 0-2-16,0 0-3 0,0 0-2 0,0 0-2 0,0 0-3 0,0 0-2 16,0 0-2-16,0 0-1 0,0 0-1 0</inkml:trace>
  <inkml:trace contextRef="#ctx0" brushRef="#br0" timeOffset="148391.4293">5567 13212 139 0,'0'0'142'15,"-2"0"-12"-15,2 0-9 0,0 0-7 0,0 0-2 0,0 0-2 0,0 0 1 16,0 0 1-16,0 0-3 0,0 0-7 0,0 0-9 0,0 0-11 16,0 0-11-16,0 0-11 0,0 0-8 0,0 0-7 0,0 0-7 15,0 0-6-15,0 0-5 0,0 0-7 0,2-2-8 0,-2 2-6 0,0-2-7 16,0 2-7-16,1 0-5 0,2 0-5 0,-1 0-5 0,-1 0-1 15,1 0 0-15,1 0 0 0,2 0 2 0,-2 0 1 0,2 0 2 16,1 0 2-16,2 0 3 0,-2 0 1 0,2 0 3 0,0-3 1 0,3 3 2 16,-1 0 3-16,1 0 1 0,0 0 0 0,0 0 2 0,1-2 1 15,1 2-1-15,-1-2 2 0,1 2 0 0,0-1 2 0,0-1-1 16,-2 2 1-16,2-2-1 0,1 2 1 0,-3 0 0 0,3-3-1 0,-3 3 2 16,-1 0-2-16,-1-2-3 0,-1 0 1 0,2 2 1 0,-3-1 2 0,0-1 2 15,-3 2 2-15,1 0 2 0,-3 0 4 0,1 0 4 0,-1 0 3 16,-2 0 4-16,0 0 3 0,0 0 4 0,0 0 3 0,0 0 0 15,-2 0-5-15,-1 0-9 0,1 0-10 0,-1 0-12 0,-2 0-16 0,0 0-18 16,1 0-25-16,-4 0-26 0,0 0-33 0,2 0-30 0,-3 2-67 16,0-1-86-16,1-1-56 0,0 2-43 0</inkml:trace>
  <inkml:trace contextRef="#ctx0" brushRef="#br0" timeOffset="157375.6925">10536 14143 182 0,'0'0'436'15,"0"0"-68"-15,-1 0-101 0,1 0-60 0,0 0-40 0,0 0-26 16,0 0-22-16,0 0-10 0,-2 0-2 0,2 0-2 0,-2 0-2 0,2 0-1 15,-1 2-7-15,1-2-5 0,0 0-8 0,-2 0-6 0,2 1-8 16,0-1-5-16,0 0-5 0,-1 2-4 0,1-2-4 0,0 0-3 0,0 0-4 16,-2 0-4-16,2 0-6 0,0 0-4 0,0 0-7 0,0 0-5 15,0 0-5-15,0 0-5 0,0 0-5 0,0 0-3 0,0 0-1 16,2 1 0-16,-2-1-3 0,1 2 2 0,-1-2-2 0,2 0 2 16,-1 0 1-16,3-2 1 0,0 1 2 0,1-1 2 0,3-1 3 0,1 0 2 15,4-3 1-15,4-1 1 0,2-3 1 0,2-2-2 0,6-4-5 0,1 0-7 16,4-5-10-16,4-1-19 0,5-3-22 0,0-2-33 0,4-1-37 15,2-4-43-15,5 1-44 0,-1-2-58 0,3 1-65 0,1-1-78 0,0 0-84 16,0 3-40-16,-2 0-18 0</inkml:trace>
  <inkml:trace contextRef="#ctx0" brushRef="#br0" timeOffset="159358.5457">22802 10210 6 0,'0'-10'504'16,"-2"3"-51"-16,2-1-83 0,-1-1-85 0,1 6-82 0,-2-4-48 0,2 3-30 15,0-2-15-15,0 3-10 0,0-1-6 0,0 1-9 0,0 1-10 16,0-1-16-16,0 2-14 0,0 1-12 0,2-2-14 0,-2 2-15 16,0 0-9-16,0 0-9 0,1 2-3 0,1-1-2 0,1 1 0 0,1-1 1 15,1 2 0-15,-1 1 1 0,0 1 3 0,3 0 1 0,-1 0 4 0,-1 2 4 16,3 1 2-16,-2 1 6 0,1-1 0 0,-3 4 3 0,3-3-3 16,-1 2-1-16,-1 0-3 0,-1 1-4 0,0 0-2 0,-1 4-2 15,0-3-2-15,-1-1-2 0,-1 1-1 0,-1 1-2 0,0 0-1 16,0-1-1-16,0-2-1 0,-1-1-3 0,1-1 2 0,-4 0 1 0,3-2 7 15,-1 0 7-15,1-2 13 0,-3 2 13 0,3-4 9 0,-2-1 5 0,-1 3 4 16,3-5 4-16,-3 0 2 0,0-5 3 0,-1 3 4 0,4-1 3 16,-1-4 1-16,1 2 3 0,-3-2-3 0,4 0-4 0,-1-2-11 15,1 0-10-15,0-1-8 0,1-1-4 0,1-1-6 0,1 0-6 0,0 0-9 16,4 0-5-16,0-1-9 0,1-1-9 0,0 1-10 0,1-1-10 16,3 0-9-16,-1 3-8 0,1-1-10 0,1 1-11 0,1 1-16 15,1 0-19-15,-2 1-20 0,0 1-23 0,-1 1-27 0,2 2-29 0,-3 0-29 16,1 0-25-16,0 3-55 0,-3 0-69 0,-1 1-42 0</inkml:trace>
  <inkml:trace contextRef="#ctx0" brushRef="#br0" timeOffset="159725.3223">23197 10326 244 0,'-1'-2'474'0,"-3"2"-67"0,4-1-100 16,-1 1-60-16,-1-2-40 0,2 0-27 0,0 1-19 0,0-1-12 16,0 2-9-16,0-1-10 0,0 0-15 0,0 1-13 0,2-2-15 0,-1 2-9 15,-1-1-9-15,2-1-12 0,0 2-12 0,-1-1-12 0,1-1-11 16,1 2-8-16,0-1-10 0,3-1-8 0,1 0-6 0,1 0-8 16,0 0-11-16,2 1-10 0,2-1-13 0,-1 1-13 0,5-1-15 0,-4 2-13 15,6-1-16-15,-1-1-22 0,-1 2-25 0,3 0-31 0,-3 0-31 16,-1 0-30-16,3 0-27 0,-3 2-61 0,0-1-72 0,0-1-41 0</inkml:trace>
  <inkml:trace contextRef="#ctx0" brushRef="#br0" timeOffset="159907.8916">23194 10422 111 0,'-3'3'407'0,"1"-1"-66"16,1-1-75-16,1 1-82 0,0 0-52 0,1 1-40 0,-1-3-18 0,2 2-6 15,-1-1-1-15,3-1 4 0,-1 3-3 0,0-3-8 0,5 3-10 16,-4-3-14-16,4 2-15 0,1-2-14 0,1 1-22 0,0 1-21 16,1-2-31-16,5 0-38 0,-2 0-48 0,2-2-55 0,1 1-79 15,1-1-90-15,0 1-52 0</inkml:trace>
  <inkml:trace contextRef="#ctx0" brushRef="#br0" timeOffset="160308.5661">23619 10213 214 0,'-1'-6'527'0,"-3"1"5"0,4 0-91 0,0-2-139 0,0 3-89 0,0 1-60 16,0-2-36-16,0 1-22 0,2 3-14 0,0-3-8 0,-1 1-11 15,1 1-12-15,3 0-12 0,-4 2-15 0,3-1-12 0,1-1-9 0,-1 2-9 16,0 0-7-16,1 2-3 0,0-1-3 0,0 1-1 0,1 0-2 16,0 1 2-16,-1 2 0 0,0-1 1 0,0 3 5 0,0 1 1 15,0 1 4-15,0-1 2 0,-2 3 4 0,1 1 1 0,-1-1 5 0,0 3 2 16,-3 1 3-16,2 0 2 0,-2 2 2 0,-2-3 3 0,2 3-1 16,-3 0 2-16,1-1-2 0,-1 1 0 0,0-2 0 0,0-1-2 0,-1 1 1 15,0-4-2-15,1 1-1 0,0-1 1 0,0-2 1 0,-1-2 6 16,3-1 5-16,-3-2 8 0,1 1 5 0,2-2 5 0,-3-1 3 15,3 0 3-15,-1-2 1 0,2-2 2 0,-2-1 1 0,2-1 0 0,0-3-2 16,0 1-3-16,0-3-4 0,2 0-10 0,1-2-12 0,2 0-12 16,-2-1-16-16,4-3-12 0,-1 1-13 0,3-1-12 0,1 0-15 0,1-1-14 15,2 1-18-15,-2 0-19 0,3-2-23 0,0 2-26 0,-1 2-25 16,4-2-29-16,1 3-29 0,-1 0-28 0,4 3-29 0,-4-2-62 0,4 2-75 16,-3 2-44-16</inkml:trace>
  <inkml:trace contextRef="#ctx0" brushRef="#br0" timeOffset="160824.3318">24088 10280 203 0,'-7'-3'548'0,"2"-1"-15"0,0 3-24 0,2-3-112 15,0 4-155-15,1-3-89 0,2 3-55 0,0 0-29 0,0 0-16 16,2 0-7-16,1 0-3 0,2 0-8 0,0 3-10 0,1-3-14 16,3 0-15-16,3 4-16 0,0-3-12 0,2 1-15 0,2 1-13 0,3-1-11 15,0-1-11-15,2 3-11 0,1-4-13 0,1 0-10 0,-1 0-9 16,3 2-8-16,-2-2-5 0,2 0 1 0,-1 0 2 0,-1-2 8 0,0 2 8 15,1 0 14-15,-4-3 12 0,-1 2 18 0,-2-2 17 0,2 2 20 16,-4-1 26-16,-4-1 21 0,1-1 17 0,-2 1 14 0,-4 1 14 16,2-1 11-16,-3-1 8 0,-4 1 7 0,1 1 6 0,-2-1 4 0,-2-2 2 15,1 1 1-15,-4 1-2 0,-1-2-6 0,0 2-6 0,-1-1-6 16,-1 1-6-16,-1-2-7 0,1 2-3 0,0 0-7 0,0 0-4 0,-1 1-5 16,1 0-7-16,1-1-6 0,2 1-6 0,1 1-4 0,-2 1-3 15,2 0-5-15,3 0-4 0,-1 0-6 0,2 0-5 0,2 3-3 16,-1 0-1-16,1 1-3 0,1-1-3 0,2 3-1 0,-1-1 0 0,3 0-2 15,-1 3 0-15,2-2 0 0,3 2 1 0,-3 0 0 0,0-1 0 16,3 2 0-16,-1-1 0 0,-2-1 0 0,1 0 0 0,-1 0-1 0,-3 1 2 16,-1-2 1-16,1 2 5 0,-2-3 3 0,2 2 6 0,-5-2 4 15,0 2 4-15,-5-2 2 0,2-2 2 0,-2 2 4 0,1 1 2 16,-5-1-1-16,0 0-2 0,0 0-13 0,-3 1-16 0,0 0-30 0,2 0-35 16,-1 0-43-16,-3 0-47 0,5-2-86 0,1 3-105 0,-2-1-64 15,2 1-43-15</inkml:trace>
  <inkml:trace contextRef="#ctx0" brushRef="#br0" timeOffset="161293.1932">24922 10166 49 0,'3'-7'565'0,"0"1"-2"0,-1 2-6 15,-1 1-106-15,1-2-156 0,0 2-93 0,-2 2-64 0,0-1-39 0,0 2-26 16,0 0-19-16,0 0-13 0,0 0-12 0,0 2-10 0,-2 1-10 16,0 1-10-16,1 1-6 0,-3-1-3 0,1 4-1 0,-2-1 1 15,2 1 3-15,-2 2 5 0,0 1 6 0,0 2 6 0,0-2 5 0,0 2 2 16,0 1 0-16,2-1-1 0,0 1-1 0,-3 1-1 0,3 0-1 16,-2-2 1-16,2 2 0 0,-1 0 1 0,3 0 1 0,-1-2-1 0,1 2 1 15,1-1 1-15,0-1 0 0,0 1 0 0,0-2-3 0,1 0-1 16,1-1-4-16,-1-2-3 0,3 1-7 0,0-3-7 0,1 2-8 0,0-4-10 15,3 0-11-15,-2-1-13 0,2-1-10 0,0-3-9 0,4 0-9 16,0 0-6-16,-2-3-4 0,2 0-2 0,1 0-1 0,-3-4 1 16,2-1 5-16,0 1 7 0,-1-1 9 0,-1-1 13 0,0 0 15 0,-1 0 19 15,-1 0 17-15,0 0 18 0,-2-1 16 0,-2-1 16 0,1 2 13 16,-2 0 13-16,-1 0 8 0,0 2 7 0,-2-1 4 0,0 2 2 0,0 0 0 16,-2 1-1-16,0 0-6 0,2 0-9 0,-3 3-8 0,2-1-12 15,-1 1-10-15,0 0-11 0,1 2-9 0,-2 2-11 0,0-2-4 16,1 2-6-16,-1 1-4 0,0 1-3 0,0 2-2 0,-2 1-3 0,2-2 0 15,-2 2 4-15,1 1 0 0,0 1 5 0,1 0-7 0,0-1-8 16,0 1-11-16,-1 3-12 0,3-2-16 0,-1 0-20 0,1 1-23 0,-1-1-29 16,0-2-33-16,2 4-35 0,0-3-41 0,0-1-44 0,0 2-71 15,2-3-87-15,0 1-49 0,-1-4-35 0</inkml:trace>
  <inkml:trace contextRef="#ctx0" brushRef="#br0" timeOffset="161449.6764">25146 10218 294 0,'0'-6'512'0,"0"1"-18"0,0 1-107 0,0 1-151 0,0 0-93 15,0-1-65-15,0 4-40 0,0 0-29 0,0 0-25 0,0 0-23 16,2 0-33-16,1 4-38 0,-3-1-29 0,1 0-22 0,-1 1-20 0,2 1-19 16,-1-1-11-16,-1 2-9 0,2 0 0 0,0 0 0 0,-2 1 8 15</inkml:trace>
  <inkml:trace contextRef="#ctx0" brushRef="#br0" timeOffset="161757.4659">25176 10340 30 0,'5'3'178'0,"-5"-3"2"16,0 4 2-16,0-1-3 0,1 0-4 0,-1-1-9 0,0 3-12 0,0-5-12 15,0 3-15-15,0 0-14 0,0 0-14 0,0 2-13 0,0-3-12 16,0 3-9-16,0-2-6 0,0 2-10 0,0-3-8 0,0 3-7 0,-1-2-7 16,1 1-4-16,-5 1-1 0,5-2-3 0,0-1-2 0,0 0 1 15,0 1 0-15,0-1 2 0,0 0 2 0,0-2 4 0,0 0 5 16,0 0 5-16,0 0 5 0,0 0 3 0,0 0 0 0,5 0-1 0,-4-4-4 15,2 1-4-15,1 1-4 0,1-1-2 0,-1-2-6 0,1 1-4 16,4-1-5-16,-1-1-6 0,0 0-6 0,0 2-8 0,1-2-5 16,0 0 0-16,-1 1 2 0,2 2 5 0,-3-2 8 0,-1 0 4 0,1 2 4 15,-1-1 3-15,0 1 2 0,-3 3 1 0,4-2-2 0,-6 2 1 16,2 0-1-16,1 0 0 0,-3 2 1 0,3-2-3 0,-3 3-2 0,1 2-3 16,-1 0-4-16,4-1-1 0,-5 1-1 0,1 1 1 0,1 0 3 15,-1 1 2-15,1 1 4 0,0-1-4 0,-1 0-5 0,1 3-7 0,-1-3-10 16,3 1-10-16,-3-1-13 0,3 2-15 0,-1-3-14 0,1 0-22 15,-1 0-23-15,2-1-31 0,-2-1-32 0,4-1-36 0,-2-1-38 0,-1-2-34 16,4 0-33-16,0 0-48 0,-2-2-55 0,2-3-27 0</inkml:trace>
  <inkml:trace contextRef="#ctx0" brushRef="#br0" timeOffset="162177.0004">25590 10197 118 0,'0'-7'517'0,"0"2"-16"0,0 1-70 16,0-1-97-16,0 2-69 0,0-1-55 0,0 1-43 0,0 2-36 0,0 1-28 15,0 0-21-15,0 0-16 0,0 1-17 0,-1 2-13 0,1 1-12 16,-2-1-11-16,0 2-8 0,1 2-4 0,-1 0-2 0,1 1 2 16,-4 1 0-16,1 0 6 0,0 1 5 0,3 0 4 0,-3 0 1 0,1 2 0 15,0 0-1-15,0 0 1 0,0 0 0 0,-1 1 1 0,0-1 0 0,1 0 1 16,0 2 2-16,-1-2-2 0,1 0-1 0,0 0-5 0,0 0-7 16,0-2-10-16,1 0-8 0,0-1-12 0,1-1-10 0,1 0-15 15,-3-2-10-15,3 0-13 0,0-2-13 0,3 1-12 0,-3-2-12 0,1-2-10 16,3 0-10-16,-3-1-4 0,4-1 1 0,-2 0 6 0,4-4 6 15,-2 2 10-15,2-3 8 0,-1-1 12 0,-1-1 12 0,2 0 14 0,-1 0 16 16,2-1 20-16,-2-1 23 0,1 1 23 0,-3-1 23 0,1 1 20 16,-1 0 18-16,1 3 15 0,-2-4 16 0,1 3 13 0,-3-1 9 15,-1-1 7-15,2 6 7 0,-2-4 1 0,0 3-6 0,0 1-7 16,-2 0-12-16,2 0-14 0,-1 1-14 0,-1 1-13 0,0 0-13 0,-1 1-15 16,0 1-15-16,0 0-13 0,-1 3-13 0,-1-3-9 0,2 4-8 0,-2-1-4 15,1 2-2-15,0-1-1 0,0 5 2 0,0-3 2 0,3 3 2 16,-1-1 1-16,2 0 3 0,0 1 3 0,2 2 3 0,-1 0 5 15,3-2 5-15,3 3 2 0,-1 0 2 0,1-1 1 0,2 0 0 0,0-1-1 16,3 3-1-16,-2-1-7 0,3 0-8 0,-1-3-12 0,2 3-14 16,-2-3-19-16,1 2-27 0,0-1-36 0,-4 2-44 0,4-5-45 0,-5 0-49 15,0 0-89-15,-1 1-110 0,-2-1-64 0,-3-1-43 0,-2 0-17 16</inkml:trace>
  <inkml:trace contextRef="#ctx0" brushRef="#br0" timeOffset="166021.8823">23227 9394 11 0,'0'0'30'0,"0"0"-7"16,0 0-9-16,0 0-10 0,0 0-16 0,0 0-13 0,0 0-17 16</inkml:trace>
  <inkml:trace contextRef="#ctx0" brushRef="#br0" timeOffset="167954.0749">23077 10648 85 0,'0'0'77'0,"0"0"-7"0,0 0-3 16,0 0-4-16,0 0-1 0,0 0-4 0,0 0-4 0,0 0-4 0,0 0-6 16,0 0-5-16,0 0-5 0,0 0-2 0,0 0 3 0,0 0 2 15,0 0 2-15,0 0 1 0,0 0 2 0,0 0 0 0,0 0 0 0,0 0 0 16,0 0 0-16,0 0 1 0,0 0 1 0,0 0 3 0,0 0 5 15,0 0 1-15,0 0-1 0,0 0-2 0,0 0 2 0,0 0-1 0,0 0-3 16,0 0-1-16,0 0-1 0,0 0-2 0,0 0-2 0,0 0-3 16,0 0-3-16,0 0-2 0,0 0-5 0,0 0-3 0,0 0-2 15,0 0-4-15,0 0-3 0,0 0-2 0,0 0-3 0,0 0-1 0,0 2-1 16,0-2-2-16,0 0-2 0,0 0-2 0,0 0 0 0,0 0-2 16,0 0 0-16,0 0 0 0,0 2 0 0,0-2-2 0,0 0 1 0,0 0 1 15,0 0-1-15,0 0 1 0,0 0 1 0,0 0 0 0,0 1 1 16,0-1 2-16,0 0 0 0,0 0 0 0,0 0 2 0,0 0 2 15,0 0 2-15,0 0 0 0,0 0 0 0,0 0 2 0,0 0-1 0,0 0 1 16,0 0-1-16,0 0 2 0,0 0-1 0,0 0-1 0,0 0 2 0,0 0-2 16,0 0 0-16,0 0-3 0,0 0 0 0,0 0-1 0,0 0-1 15,0 0 0-15,0 0-2 0,0 0 1 0,0 0 0 0,0 0-2 16,0 0 0-16,0 0-4 0,0 0-3 0,0 0-9 0,0 0-12 16,0 0-24-16,0 0-30 0,0 0-36 0,0 0-43 0,0 0-48 0,0 0-54 15,0 0-68-15,0 0-78 0,3-1-45 0</inkml:trace>
  <inkml:trace contextRef="#ctx0" brushRef="#br0" timeOffset="168976.8668">22117 8183 301 0,'0'0'267'0,"0"0"-61"16,0 0-48-16,0-1-27 0,2 1-20 0,0-1-6 0,-2-1-3 16,1 2-2-16,1-1-1 0,-1 0-7 0,3 1-8 0,-3-4-12 15,1 4-12-15,-1-1-8 0,3-1-8 0,-3 0-7 0,3-1-4 0,0 1-4 16,1-1-3-16,-2 0-5 0,3 2-3 0,-1-4-5 0,2 0-5 16,2 2-5-16,-1-1-4 0,1-2-4 0,4 1-1 0,0 1-5 0,2-2 0 15,1 0-1-15,5 0-1 0,1-2 0 0,-2 3-1 0,6-3-1 16,-1 1-1-16,5 0 0 0,2 1-1 0,1-1 0 0,2 0 4 0,1 2 1 15,5-1 1-15,0-1 4 0,2 2 1 0,3 0 3 0,1 2 0 16,0-2 3-16,4 1 3 0,0 1 1 0,2 2 2 0,3 0 0 16,-3 1 2-16,2 0-1 0,1 1-2 0,1 2-3 0,-2 2-3 0,2 0-3 15,-2 0-2-15,1 2-3 0,-5 1-4 0,1 1-1 0,0 0-2 0,-5 2-1 16,2 1 1-16,-3 2 2 0,-2-2-1 0,1 3 1 0,-3-1 3 16,-2 3 1-16,-1 2 2 0,1-3 1 0,-6 2 2 0,1 2 1 0,-1-1 3 15,-3 1 1-15,1-2 1 0,-4 5 1 0,1-4-4 0,-3 0 0 16,0-2-2-16,-4 3-2 0,-1-1-1 0,0-3-1 0,-4 1-3 15,0-1 0-15,-3 0-1 0,0-1-1 0,-1-1 0 0,-1-2-1 16,0 0 0-16,-4 1-1 0,1-4 0 0,-3 1 2 0,2-3 2 0,-3 2 2 16,-2-3 1-16,3 0 2 0,-3-1 3 0,1-2 0 0,-3 1 5 0,1-1 1 15,-1 0 1-15,1-1 4 0,0-1 2 0,-2 1 3 0,0-2 1 16,0 0 2-16,0 0 0 0,0 0 0 0,-2 2-3 0,0-2-3 16,1 0-6-16,-1 0-11 0,1 0-11 0,-3 0-11 0,1-2-11 0,-3 0-14 15,1 2-15-15,1-1-18 0,-4-1-19 0,0 2-19 0,-2-2-19 16,-1 2-14-16,0-1-14 0,-1-1-7 0,-1 2-6 0,-3-1 3 0,2 0 4 15</inkml:trace>
  <inkml:trace contextRef="#ctx0" brushRef="#br0" timeOffset="169327.0578">24084 8552 95 0,'-5'-4'163'0,"4"1"4"16,-3 1 2-16,1-1 0 0,0 1 0 0,1-1-3 0,-1 1-6 0,3 0-4 15,-1 2-7-15,1-3-7 0,0 1-9 0,0 2-9 0,0-2-10 16,1 1-8-16,-1-1-11 0,2 2-12 0,-2 0-12 0,1 0-13 15,-1 0-9-15,4 0-13 0,-3 0-12 0,2 0-8 0,-1 2-8 0,0-1-6 16,1-1-6-16,0 4-4 0,1-4-3 0,0 3-2 0,0 1 1 16,1-1-2-16,2 2 2 0,-1-1 0 0,2 1-1 0,0-1 2 15,0 0-1-15,1 2-4 0,4-1-8 0,-4 0-8 0,4 0-11 0,-2 0-13 16,2-1-14-16,1 0-15 0,-1 0-14 0,2-1-11 0,0-1-10 16,0 1-5-16,1-3-4 0,1 0 1 0,-2 0 7 0,2 0 8 0,-2-3 12 15,0-1 15-15,0-1 15 0,-1 1 22 0,-2-2 26 0,1 0 25 16,-5-1 27-16,0-1 24 0,-2 0 25 0,2-2 17 0,-2 0 16 0,-3 1 10 15,2-1 12-15,-2 0 7 0,1 1 7 0,-3 0 2 0,-1 1 2 16,2 0-4-16,-2 1-7 0,0-1-11 0,0 2-13 0,0-1-16 0,0 3-18 16,0 0-15-16,0 1-18 0,0 1-14 0,0 2-16 0,0 0-11 15,-2 2-11-15,2 1-6 0,-1 0-6 0,1 2-3 0,-4 2-3 16,1 2-8-16,-2 1-12 0,2 2-23 0,-2 3-32 0,-2 2-48 0,0 0-58 16,-2 4-96-16,-1-1-117 0,-4 2-66 0,1-1-40 0,-1 4-22 15</inkml:trace>
  <inkml:trace contextRef="#ctx0" brushRef="#br0" timeOffset="174662.3488">26064 9431 79 0,'7'-12'84'15,"-2"1"-3"-15,-2-1-3 0,2-2-4 0,-4 0-7 0,2 2-4 16,2-3-7-16,-4 2-6 0,-1 1-9 0,2-1-7 0,0-2-7 15,-2 1-7-15,0 1-7 0,0 1-8 0,0-2 0 0,0 1 1 0,0-3-3 16,0 4-3-16,-2-1-1 0,0 1 1 0,1 0 2 0,-4-1 1 0,2 0 2 16,-2 3 1-16,1-2 0 0,-1 2 0 0,-2-2 0 0,-2 2 1 15,3-2-2-15,-2 3-4 0,0-3-2 0,-5 2 0 0,4 1-1 16,-1 0-4-16,-2 0-3 0,0 0-5 0,0 1 0 0,-1-1-2 0,2 2 0 16,-3-1-1-16,1 1 1 0,-1 1-2 0,0 0-2 0,0 0 1 15,-1 2 0-15,0-1 0 0,2 1 0 0,-3-1-1 0,3 1-1 16,1 0 1-16,-2 2 0 0,-1-1 0 0,1-1-2 0,1 4 0 0,-1-3-2 15,0 3-1-15,0 0 0 0,3 0-1 0,-5 0-1 0,5 0-1 16,0 0 1-16,-2 0 1 0,4 3 1 0,-3-3 1 0,3 0 0 16,0 4-1-16,1-3 0 0,-1 1 1 0,0 0 1 0,1 2 0 0,2-1 1 15,-1 0 0-15</inkml:trace>
  <inkml:trace contextRef="#ctx0" brushRef="#br0" timeOffset="174893.9138">25306 9256 16 0,'0'10'20'0,"0"2"0"15,1-2 2-15,-1 0 2 0,3 0 1 0,1 1-3 0,-3 0-2 0,2-2-2 16,2 1 0-16,-1-1-2 0,0 1 0 0,2 0-1 0,-1-3-2 16,1 2-1-16,-1 0 0 0,3-1-4 0,0-1-3 0,-2 1 1 0,2-1-2 15,0 0 1-15,3 1 0 0,-1 0 1 0,-2-2 0 0,2 0-1 16,0 0 0-16,4-2-1 0,-3 2 0 0,2-1-2 0,3 0-3 15,-3-1-3-15,1 1-1 0,2-2-6 0,-1-1-7 0,0 1-6 0,3 1-6 16,-1-1-8-16,0-3-4 0,0 4-8 0,-1-4-6 0,3 1-5 16</inkml:trace>
  <inkml:trace contextRef="#ctx0" brushRef="#br0" timeOffset="175085.6319">26027 9135 43 0,'0'-12'53'0,"0"-2"5"0,-2 1 4 15,2-1 4-15,-1 2 1 0,-4-2 2 0,1 4-7 0,0-2-9 0,-1 2-10 16,-3-2-14-16,2 2-13 0,-2-2-15 0,-2 3-14 0,0 1-11 16,-3-1-17-16,0 1-16 0,-1 1-18 0,-2-1-17 0,0 2-17 15,-3 1-15-15</inkml:trace>
  <inkml:trace contextRef="#ctx0" brushRef="#br0" timeOffset="180874.3633">25782 9208 30 0,'0'0'76'0,"0"0"-1"0,0 0-7 16,0 0-4-16,0 0-6 0,0 0-8 0,0 0-7 0,0 0-9 15,0 0-8-15,0 0-7 0,0 0-8 0,0 0-7 0,0 2-7 16,0-2-3-16,1 0-5 0,-1 0-3 0,0 0-3 0,0 0-4 0,0 0-3 16,0 1 0-16,0-1 0 0,0 0-2 0,0 0 1 0,0 0 2 15,0 0 3-15,0 0 0 0,0 0 1 0,0 0-1 0,0 0 0 0,2 2 2 16,-2-2 3-16,0 0 1 0,0 0 2 0,3 0-1 0,-3 0 3 15,0 0 1-15,0 0 3 0,0 2 1 0,0-2 2 0,0 0 2 16,0 0 2-16,0 0 2 0,0 0 3 0,0 0 2 0,0 0 3 0,0 0 3 16,0 0 3-16,0 0 4 0,0 0 2 0,0 0 2 0,0 0 2 15,0 0 0-15,0 0 1 0,0 0 1 0,0 0 2 0,0 0 0 0,0 0-2 16,0 0-3-16,0 0-3 0,1 0-5 0,-1 0-5 0,0 0-3 16,0 0-3-16,2 0-5 0,-1 0-4 0,-1 0-2 0,2 0-4 0,-2 0-2 15,2 0-4-15,-2 0-2 0,0 0 0 0,0 3-4 0,0-3 0 16,1 0 1-16,-1 0 1 0,0 0 0 0,0 0 1 0,0 0 1 0,0 0 2 15,0 0 0-15,0 0 2 0,2 2 0 0,-2-2 1 0,0 0 4 16,0 2 1-16,0-2 3 0,0 0 1 0,0 0 1 0,0 1 2 16,1 1 2-16,-1-2 0 0,0 0 2 0,0 0 0 0,0 0 3 0,0 0 1 15,0 0 1-15,0 0 0 0,0 0 2 0,0 0 0 0,0 0 3 16,0 0 0-16,0 0 2 0,0 0 1 0,0 0 0 0,0 0 0 16,0 0 0-16,0 0-1 0,0 0-2 0,0 0-2 0,0 0 0 0,0 0-2 15,0 0-2-15,0 0-4 0,0 0-2 0,0 0-7 0,0 0-4 0,0 0-4 16,0 0-6-16,0 0-3 0,0 0-5 0,0 0-5 0,0 0-5 15,0 0-5-15,0 0-6 0,0 0-5 0,0 0-3 0,0 0-3 16,0 0-1-16,0 0-3 0</inkml:trace>
  <inkml:trace contextRef="#ctx0" brushRef="#br0" timeOffset="182566.6452">26776 7790 104 0,'0'-5'118'0,"0"2"0"0,0-1-1 16,0 0-1-16,0 1-2 0,1 0-5 0,1 0-7 0,0-1-5 15,-2 4-2-15,1-3-5 0,-1 1-6 0,0 1-5 0,0 1-6 0,2-2-10 16,-2 2-10-16,0 0-12 0,0 0-10 0,0 0-12 0,0 0-11 16,0 0-7-16,1 2-6 0,-1-1 0 0,2 1-1 0,1 1 1 15,-2 2-1-15,1 0 3 0,0 2 0 0,1 0 4 0,-2 3 5 0,3-1 3 16,-3 3 6-16,1 0 6 0,-1 3 6 0,3 0 5 0,-3 3 1 16,-1 0 1-16,2 2-2 0,0-1-1 0,-2 2 1 0,0 3-2 15,0-2-1-15,0 3 0 0,0 0 0 0,0-1-2 0,0 2-2 0,0-1 0 16,0-1 0-16,1 2-1 0,2-1-3 0,-3-1-1 0,1 0 0 15,1-1 0-15,0-1-2 0,-2-2-2 0,1-1-1 0,-1 0-5 0,0-4-4 16,0 1-7-16,0-1-7 0,0-4-8 0,0 0-9 0,0-2-10 16,0-1-10-16,-1-1-10 0,1-1-10 0,-4-2-10 0,3 0-12 15,-3-1-11-15,-1 0-11 0,1-3-11 0,0 0-10 0,-3 0-4 0,1-3-3 16,-3 0 0-16,1-1 1 0,0 0 5 0,-3-1 6 0,3 0 7 0,-2-1 9 16,-1-1 8-16,2 2 10 0,1-3 11 0,0 1 15 0</inkml:trace>
  <inkml:trace contextRef="#ctx0" brushRef="#br0" timeOffset="182845.4782">26648 8358 48 0,'-7'-3'61'0,"1"-2"11"0,3 1 12 0,0 1 9 0,0 0 10 15,1 0 6-15,0 1 6 0,1-1 1 0,1 3-5 0,0 0-5 16,0 0-7-16,0 0-12 0,0 0-9 0,1 1-12 0,-1 1-10 0,4-2-13 16,-3 2-9-16,1-1-9 0,0 2-7 0,1 0-6 0,-2-1-6 15,4 1-4-15,-2 1-1 0,2-1 0 0,-4 2 2 0,2-2 1 16,2 2 5-16,-1 0 4 0,0-1 3 0,1 1 4 0,-1 0 1 0,1 2 0 16,0-5 1-16,2 3-3 0,-1-2 0 0,1 0-3 0,2 2-5 15,-1-2-4-15,1 0-4 0,-1-1-4 0,1-1-2 0,1 1-5 16,1-2-4-16,2 0 0 0,-3-2-3 0,2 1 0 0,-1-2-1 0,3-2 1 15,-1 2 1-15,-1-2 7 0,-1 0 11 0,1 0 11 0,0-4 9 16,-2 1 9-16,-1 1 12 0,3 0 14 0,-3-1 14 0,-1 1 14 0,-1-1 14 16,0-1 10-16,-3 2 10 0,1 0 8 0,0-1 8 0,-2 1 1 15,0 2-3-15,0 0-5 0,-1 1-5 0,-2-2-10 0,0 4-12 0,0-1-15 16,0 1-17-16,0 1-18 0,-2 0-20 0,2 1-11 0,-4 1-11 16,1 0-9-16,-1 4-7 0,-2 0-7 0,-2 0-4 0,-3 5-19 0,2 2-24 15,-4 2-41-15,-4 2-50 0,-2 2-84 0,-1 3-102 0,-3 2-93 16,-2 2-89-16,-2 1-46 0,-2 0-23 0</inkml:trace>
  <inkml:trace contextRef="#ctx0" brushRef="#br0" timeOffset="184772.918">26738 7354 412 0,'0'-1'354'0,"0"-1"-125"0,1-1-65 0,-1 2-38 0,2-1-22 0,0 2-13 15,-2 0-11-15,1-3-10 0,1 1-15 0,-1 2-15 0,-1 0-12 16,0 0-12-16,4 0-8 0,-3 0-6 0,1 0-5 0,-1 0-5 0,4 2-2 16,-2 1-1-16,2-3-1 0,-2 0 1 0,2 3 1 0,1-1 1 15,2 1 3-15,0 1 6 0,-2-1 3 0,1 2 0 0,2-1 0 0,0 2 2 16,-1 0-1-16,1 2 0 0,-2-1-1 0,-1 0-2 0,3 3 0 15,-1-3-1-15,-3 4 0 0,0-1 2 0,2 1-2 0,-4-2 0 16,2 3 0-16,-4 0-2 0,3-2 1 0,-3 2 0 0,-1-1-1 16,0-1-1-16,0-2-1 0,0 2 2 0,-1 0 0 0,-1-3 1 0,-1 0 3 15,0 1 2-15,-1-3 9 0,1 0 9 0,-2 0 11 0,2-2 10 0,-3 0 7 16,3 0 9-16,0-3 6 0,-4 0 6 0,2 0 5 0,1-3 5 16,0 0 5-16,-1 0 3 0,1-2 1 0,-1-1 1 0,2-1-6 15,2-1-6-15,-3 1-7 0,3-3-8 0,-1 0-5 0,2-1-8 0,2 0-4 16,-1-1-6-16,3-2-4 0,-1 0-6 0,2 0-9 0,0-1-9 15,4-2-11-15,-1 0-11 0,1 1-13 0,2 0-11 0,0-1-15 16,1 1-15-16,1 1-22 0,0 0-28 0,1 3-35 0,-1 0-43 0,3 3-37 16,-3 1-34-16,1 2-70 0,-3 3-87 0,2 0-53 0,-3 3-33 15</inkml:trace>
  <inkml:trace contextRef="#ctx0" brushRef="#br0" timeOffset="190484.7393">26463 7885 102 0,'-2'0'214'0,"2"0"-16"0,0 0-10 0,0 0-4 0,0 0-1 16,0 0-3-16,0 0-4 0,2 0-11 0,-1-2-11 0,2 1-15 0,1-2-19 15,1 0-19-15,-2 0-18 0,2 0-16 0,2-4-13 0,0 0-11 16,1 0-8-16,1-1-7 0,4 0-5 0,-2 0-3 0,4-1-4 0,3-3-2 16,2 3-5-16,4-3-2 0,1 0-4 0,5 2-2 0,5-2-3 15,3 1-10-15,3-1-13 0,7 1-18 0,4-1-21 0,0 0-34 0,7 1-40 16,2-1-41-16,3 1-41 0,2-1-77 0,2 2-94 0,0-2-56 15,1 0-36-15</inkml:trace>
  <inkml:trace contextRef="#ctx0" brushRef="#br0" timeOffset="191294.0085">29183 7915 27 0,'2'-7'392'0,"1"2"-64"0,-3 1-82 16,1-1-48-16,1 2-30 0,-2-1-19 0,1-1-13 0,-1 2-11 15,2 0-9-15,-2 0-10 0,0 2-13 0,0-1-12 0,0 2-13 0,0 0-13 16,0 0-12-16,0 0-14 0,0 0-12 0,0 0-14 0,0 0-13 0,0 0-8 16,0 0-5-16,0 2-1 0,0 1-2 0,0 0-1 0,0 1 1 15,0 1 1-15,-2 1 2 0,2 1 2 0,-1 1 4 0,1 2 5 0,-2 3 5 16,1-1 8-16,1 2 8 0,-3 1 7 0,1 2 3 0,1 1 4 15,-3 2 2-15,3-1-1 0,-2 1 1 0,-1 2-1 0,3 0-4 0,-2 1-4 16,-1 1-8-16,3 0-8 0,-2 0-9 0,0-1-12 0,1 1-11 0,1-2-13 16,-3-2-13-16,4 1-15 0,-1 1-17 0,-1-4-25 0,2-2-27 15,-1 1-22-15,1-2-18 0,0-2-14 0,-2-1-9 0,0-1-8 0,2-2-3 16,-1-1-3-16,1-1-4 0</inkml:trace>
  <inkml:trace contextRef="#ctx0" brushRef="#br0" timeOffset="191631.358">29074 8337 74 0,'-2'-6'219'0,"1"2"-17"0,-3-1-17 0,4 1-13 0,-2 1-11 16,0-1-10-16,2 3-12 0,0-1-9 0,0 2-17 0,0 0-18 0,0 0-21 15,0 0-19-15,0 0-18 0,0 2-16 0,2-2-12 0,0 3-10 16,0-1-5-16,0 1-3 0,-1 1-1 0,3-1-1 0,-3 2-1 0,1-2 0 16,-1 2 2-16,3 1 3 0,-3 0 5 0,2 0 4 0,1-1 0 15,-1 3-5-15,3-1-6 0,-3-1-8 0,2 0-8 0,0 1-8 0,-1-2-11 16,1 0-11-16,4 0-10 0,-2 0-8 0,-1-1-7 0,2-1-5 15,1 0-7-15,1 0-8 0,0-1-4 0,0-1-2 0,2-1 5 0,-3 0 5 16,5-3 8-16,-2 1 5 0,-2 0 13 0,2-1 12 0,-1-2 17 16,-1-1 17-16,-1-1 21 0,-1-1 21 0,0 1 20 0,1-3 21 0,-3 1 21 15,1 1 23-15,-3-2 17 0,0 0 16 0,0 1 14 0,-2 2 10 16,1-3 6-16,-3 2 4 0,0 0 0 0,0 0-4 0,0 0-10 0,-2 3-16 16,1-1-14-16,-1 2-17 0,-1-1-19 0,2 2-20 0,-3 0-17 0,1 0-18 15,2 3-12-15,-3 0-9 0,0 3-10 0,0 0-6 0,0 2-15 16,-6 1-16-16,6 1-23 0,-4 1-21 0,-1 2-28 0,0 2-28 0,1 2-29 15,-1-1-28-15,0 1-49 0,-1 1-63 0,0 2-68 0,1-1-72 16,0 0-41-16</inkml:trace>
  <inkml:trace contextRef="#ctx0" brushRef="#br0" timeOffset="192162.6228">29024 7357 277 0,'1'-6'462'0,"1"0"-87"0,-2 1-119 0,1 1-71 0,-1 0-42 16,2 0-28-16,0 1-19 0,-2 1-16 0,1 0-14 0,2 1-17 15,-3-1-15-15,0 2-16 0,0 0-14 0,0 0-15 0,1 2-8 16,3-1-7-16,-3 1-3 0,2 0-2 0,1 4-1 0,1-2 1 0,-2 1 1 15,2 2 3-15,0 0 4 0,0 2 5 0,0 2 7 0,0-2 4 0,1 1 2 16,-1 3 3-16,1-4 0 0,-1 4 1 0,0-1 0 0,0 0-1 0,-1 0 1 16,0-1 0-16,-1 2 0 0,1-3-1 0,-1 2 0 0,-1-1-3 15,0-1-2-15,-2-1 1 0,0 0-2 0,0-1 0 0,0 0-1 16,0-3 2-16,0 1 3 0,-2 0 9 0,0-3 14 0,1 0 12 0,-2 0 10 16,0-3 8-16,1 2 4 0,-1-2 5 0,0-2 5 0,0 1 3 0,-1-2 5 15,3-2 4-15,-2 1 2 0,-1-2 3 0,3-1 0 0,-1 2-7 16,0-2-11-16,2-3-9 0,0 0-10 0,0 1-6 0,2-2-4 0,0-1-6 15,1 1-6-15,2-1-12 0,0-1-14 0,-1 0-15 0,6-1-16 16,1-1-19-16,-2 2-21 0,5-2-24 0,1-1-27 0,2 3-36 0,1-2-39 16,4 0-38-16,1 0-33 0,2 2-68 0,0 1-82 0,1 1-45 15</inkml:trace>
  <inkml:trace contextRef="#ctx0" brushRef="#br0" timeOffset="196723.0964">10851 13491 101 0,'0'-2'342'16,"0"2"-94"-16,0 0-68 0,0 0-58 0,0 0-38 0,0 0-25 0,0 0-15 16,0-1-8-16,0 1-4 0,0 0 1 0,0 0 0 0,0 0-3 15,0 0-2-15,0 0-3 0,0 0-4 0,0 0-3 0,0 0 0 16,0 0 0-16,0 0 2 0,0 0 6 0,0 0 6 0,0 0 5 0,0 0 6 16,0 0 4-16,0 0 4 0,0 0 1 0,0 0 1 0,0 0-1 15,0 0-2-15,0 0-2 0,0 0 0 0,0 0-2 0,0 0-1 0,0 0-2 16,0 0-2-16,0 0-4 0,0 0-3 0,3 1-5 0,-3-1-4 15,0 0-5-15,0 2-3 0,0-2-3 0,0 0-2 0,0 0-3 0,0 0-3 16,0 0-1-16,0 2-2 0,0 1-2 0,0-3-2 0,1 0-1 16,-1 0 1-16,0 2 0 0,2-2 1 0,-1 3 2 0,-1-3 0 15,2 2 2-15,-2 0 0 0,2-2 1 0,-1 0 1 0,-1 3 2 0,2-3 3 16,-1 0 3-16,1 2 2 0,1 0 2 0,-1-2 3 0,1 1 2 16,2-1 0-16,2 2 2 0,-2-2 0 0,3 0 1 0,0-2-1 0,3 2 1 15,0-1-4-15,3-3-5 0,2 1-5 0,2 1-5 0,-1-3-8 16,5-2-8-16,0 0-11 0,2 2-8 0,0-4-7 0,3 1-6 15,-2-1-5-15,3 1-6 0,-1-4-2 0,-2 4-2 0,1-3-1 0,-1 2 5 16,1 2 1-16,-3-2 4 0,-1 1 5 0,-1 0 5 0,-1 2 8 16,-3-3 6-16,0 4 6 0,-2-2 4 0,-4 4 3 0,-1-4 1 0,2 4 0 15,-5 0-3-15,-2-1-1 0,-2 4-4 0,0-3-9 0,0 3-13 16,-3 0-11-16,0 0-9 0,-3 0-13 0,-2 0-13 0,0 3-14 16,-3 0-14-16,-1-1-9 0,-2 3-5 0,1 2-5 0,-4-2-6 0,-2 2-4 15,1 0-2-15,-1 2 4 0,-3 0 8 0,3 0 11 0,-5 0 10 16,3 1 17-16</inkml:trace>
  <inkml:trace contextRef="#ctx0" brushRef="#br0" timeOffset="197022.9242">11072 13520 79 0,'-24'10'96'16,"2"-1"10"-16,-1 0 9 0,3-1 5 0,0 0 3 0,5-1-1 16,-2 0 0-16,4-2-2 0,1-1-3 0,1 1-3 0,4-2-5 15,-2-1-6-15,3-1-4 0,1 1-5 0,3 0-7 0,-1-2-6 0,3 1-7 16,0-1-9-16,0 0-6 0,0 0-8 0,2 0-12 0,1-1-8 16,0 1-10-16,2-4-6 0,0 3-6 0,2-1-6 0,0-1-5 0,1-2-6 15,4 1-4-15,0-1-5 0,0-2-5 0,2 0 0 0,-1 1-2 16,4-1 2-16,-2 1 3 0,2-2 2 0,-1 1 2 0,3-1 1 15,0 1-1-15,-2 0-2 0,4 0 0 0,-4 2-2 0,2-3 0 16,2 0-1-16,-4 4-2 0,2-2 2 0,-2 0-1 0,-2 1-1 0,-1 1 0 16,0-1-2-16,-1 1-1 0,-1 3-2 0,-2-2-3 0,-2-1-3 15,-1 3-3-15,0-1-1 0,-4 0 0 0,2 2 0 0,-3 0 1 0,-1 0 0 16,-1 0 0-16,0 0 1 0,0 0 3 0,-3 0 3 0,0 0 5 0,-1 0 3 16,-2 4 5-16,0-3 7 0,-2 1 7 0,0 0 9 0,0 1 6 15,-4-1 2-15,2 1 3 0,-1 0 4 0,-2 0 5 0,2 0 1 16,-1 0 0-16,1-1 0 0,-1-1 2 0,0 0 2 0,4 3-1 0,-2-3 1 15,1 1-3-15,1-1-4 0,3 1-6 0,0-2-11 0,1 1-15 0,-1-1-19 16,4 0-22-16,1 0-26 0,0 0-28 0,0 0-34 0,6 0-39 16,0-1-74-16,2 1-89 0,2-3-55 0</inkml:trace>
  <inkml:trace contextRef="#ctx0" brushRef="#br0" timeOffset="206374.0031">29962 9312 198 0,'0'0'240'0,"0"-2"-47"0,0 2-36 15,0 0-24-15,0 0-17 0,0 0-10 0,0 0-7 0,0 0-5 16,0 0-4-16,0 0-6 0,0 0-6 0,0 0-7 0,0 0-6 0,0 0-4 15,0 0-3-15,0 0 0 0,0 0-2 0,0 0 0 0,0 0 1 0,0 0-2 16,0 0-1-16,0 0-3 0,0 0-2 0,0 0-2 0,0 0-2 16,0 0-2-16,0 0-2 0,0 0-1 0,0 0-3 0,0 0-1 0,0 0-2 15,0 0-3-15,0 0-2 0,0 0-2 0,0 0-1 0,0 0-3 16,0 0-4-16,0 0-2 0,0 0-1 0,0 0-3 0,0 0-2 0,0 0-1 16,0 0 1-16,0 0-1 0,0 0 0 0,0 0 0 0,0 0 1 15,2 2 2-15,-2-2-1 0,0 0 3 0,0 0-1 0,0 0 2 0,0 0 0 16,0 0 1-16,0 0 1 0,0 0 0 0,0 0-2 0,0 0 1 0,0 0-1 15,0 0-1-15,0 0-3 0,0 0 0 0,2 1 0 0,-2-1-2 16,0 0-1-16,0 0 0 0,0 0-1 0,0 0-3 0,0 0 0 0,0 0-1 16,0 0 0-16,0 0-1 0,0 0 0 0,0 0 1 0,0 0-1 15,0 0 2-15,0 0-1 0,0 0 2 0,1 2-1 0,-1-2 2 0,0 0 0 16,0 0 1-16,0 0 0 0,0 0 0 0,0 0 1 0,0 0 0 16,0 0 0-16,0 0 0 0,0 0-2 0,0 0 1 0,2 1 0 0,-2-1 0 15,0 0 0-15,0 0 0 0,0 0 0 0,0 0 1 0,0 0 0 0,0 0 0 16,0 0 1-16,0 0 1 0,0 0 0 0,1 0 1 0,-1 0-1 15,0 0 0-15,0 0 0 0,0 2-1 0,0-2 1 0,0 0-2 0,0 0-2 16,2 0 0-16,-2 0-1 0,2 0-3 0,-1 1-1 0,-1-1 0 0,0 0-4 16,0 0 1-16,0 0 0 0,3 0 0 0,-1 0 1 0,1 2 1 15,-2-2 1-15,1 0 1 0,0 0 0 0,1 1 3 0,-2 1-1 0,3-2 2 16,-3 1 1-16,2-1 1 0,1 0 1 0,0 1 0 0,-1-1 1 0,0 0 1 16,1 0-2-16,-1 0 0 0,-2 0-1 0,1 0 0 0,0 0 0 15,-1 0 0-15,3 0 1 0,-3 0 0 0,1 0 0 0,-1 0 2 16,4 0 0-16,-4 0 1 0,-1 0 2 0,2 0 2 0,-1 0 2 0,3 0 2 15,-4 0 2-15,1 0 1 0,2 0-1 0,-1-1 3 0,0 0 1 16,-1 1 0-16,1-2 0 0,0 1 0 0,1 1 0 0,-2-2-2 0,4 1-2 16,-2-1-1-16,-2-1-2 0,3 2-2 0,1-1-2 0,-2-1-2 0,2 2-1 15,-2-2-3-15,3 0-1 0,-2 0-1 0,3-1-1 0,-2-1-1 16,0 2-1-16,-1-1-1 0,4 1 1 0,-2-2 0 0,1 1 2 0,-2-1 2 16,4 0 0-16,-4 1 1 0,1-1 3 0,0 1 1 0,-1-1 3 15,3-1 1-15,-2 1-1 0,1 0 1 0,-1-2-1 0,1 4 1 0,-2-4-1 16,2 2-1-16,-2 0-3 0,-1-2-2 0,1 2-1 0,2 0-1 15,-1 0-2-15,-2 0-2 0,1 0-4 0,2-1 0 0,-2 2-1 0,0-2-1 16,2 1-3-16,-2 0 1 0,0 0-1 0,1-2-1 0,-1 2-1 0,2-2 1 16,0 2 0-16,-2 0 1 0,3-1 0 0,-4 0 2 0,4 0 0 15,-2 0 0-15,1 2-2 0,-2-4 2 0,2 1 1 0,1 0 0 0,-1 0 1 16,1 1 0-16,-1-1 1 0,0 1 0 0,1-2 1 0,0 1 1 0,1-1-2 16,-1 1 1-16,-2-3 0 0,2 3 2 0,3 0 0 0,-3-1 2 15,2-1-1-15,-1 1 2 0,0 1 1 0,1-2 1 0,1 2 0 0,-3-1 0 16,0 1 1-16,0 0 0 0,3-1-1 0,-3-1 1 0,0 1-1 15,-2 1 0-15,3-1 0 0,1 0 0 0,-2 2-1 0,1-2 0 0,-1-1 1 16,-1 2 0-16,1-2-1 0,1 1-1 0,-3 3-1 0,1-2 1 16,1-1 0-16,-1 2-1 0,1-2 0 0,0 1 0 0,0 0-2 0,1 0 2 15,-1-3 0-15,1 3-2 0,0-1 1 0,-1 1-1 0,0-1 1 0,0 0-1 16,2 2 1-16,0-1-1 0,0-3 0 0,-1 3-1 0,1-2-1 16,-1 1 0-16,0 2 1 0,1-2-1 0,0 1-1 0,-2-1 0 0,4 1 0 15,-2-3 0-15,0 3 1 0,-2 0-2 0,2 0 1 0,0-1-1 0,0 3 0 16,-1-2 0-16,0 1 0 0,2-2 1 0,-1 3-1 0,-2-2 0 0,2 2 0 15,-2-2-1-15,4 2 0 0,-2-2-2 0,0 2 1 0,0 0-1 16,2-1-1-16,-2-1 0 0,-1 2-1 0,4 0 1 0,-2-1-2 16,-1 1 2-16,0-2-2 0,0 4 0 0,0-4 2 0,2 2-1 0,-2 0 1 15,2 1-2-15,-4-1 2 0,3 0-1 0,0-1 1 0,-1 4-1 0,-1-3 1 16,3 3-1-16,-2-3 0 0,0 2-1 0,1-1 0 0,0-1 1 16,-3 3-2-16,3-3 0 0,-3 2 2 0,1 1-1 0,1-3-1 0,1 3 2 15,-3-1-1-15,0 0 0 0,1-1 1 0,-1 2-1 0,-2 0 2 16,2-1-1-16,0 1 0 0,-3 1-1 0,1-1 0 0,-1 1 1 0,1 0-3 15,0 1 0-15,-3-3 0 0,2 3 0 0,-1 0 0 0,-1-3 2 16,0 3-1-16,0 0 0 0,-1 0 0 0,-1 0 1 0,4 0 0 0,-5 0 0 16,0 0 3-16,0 0 1 0,0 0 1 0,0 0 2 0,0 0 0 0,0 0 0 15,0 0 0-15,0 0 1 0,0 0 2 0,0 0-1 0,0 0-1 16,0 0 2-16,0 0-1 0,0 0-1 0,0 0-3 0,0 0-2 0,-3-2-5 16,1 2-6-16,2-1-7 0,-1-1-12 0,-2 0-13 0,-1 1-14 15,3 0-16-15,-4-2-13 0,2 1-10 0,-2-2-12 0,-3-1-14 0,0 2-10 16,0-2-10-16,2 0-8 0,-5 1-7 0,1-1-2 0,1-1-1 0,-3 0 7 15,2 1 9-15,-1-1 15 0,-3 2 12 0,2-1 10 0,2 0 8 16,-3 0 8-16,2 0 11 0,-2 1 11 0,2-1 13 0,-1 2 11 0,0-1 13 16,3 1 12-16,0-1 12 0,-1-1 5 0,0 2 5 0,4 0 8 15,-3 2 8-15,2-2 10 0,1-1 11 0,-1 1 10 0,2 1 10 0,0 1 9 16,0-1 5-16,2 0 7 0,-1 2 2 0,1-3 2 0,2 3 1 0,-3 0 2 16,3-3 2-16,1 3-4 0,0 0-5 0,0 0-5 0,0 0-5 15,0 0-8-15,0 0-7 0,0 0-6 0,0 0-7 0,0 0-7 0,0 0-5 16,0 0-5-16,0 0-6 0,0 0-3 0,0 0-5 0,0 3-5 15,0 0-5-15,0-2-3 0,1 0-1 0,-1 2-3 0,2-1-2 0,0 0 0 16,-2-1 0-16,1 3 1 0,1-4 1 0,-2 4 0 0,0-1 1 0,0 0 2 16,0-1 2-16,0 3 3 0,0-2 4 0,0 3 2 0,1-2 1 15,-1 1 2-15,0 1 2 0,2-1 0 0,0-1 3 0,-2 1-1 16,1-2 1-16,-1 2 0 0,4 0 2 0,-3-2 2 0,1 1 3 0,-1 0 2 16,3-1 3-16,0 0 2 0,-1-1 3 0,0 3 4 0,0-5 1 0,2 2 2 15,0 1 1-15,2-3 2 0,-2 2-2 0,3-2 0 0,1 1-2 0,-1-1-1 16,2 0-3-16,-2 0-4 0,2 0-2 0,2-1-5 0,-2 1-5 15,0-2-3-15,0 2-3 0,2-2-2 0,-4 1-2 0,2 1-2 16,-2-2-1-16,0 2-3 0,2 0-1 0,-2-2-2 0,-2-1 0 0,1 3-2 16,-3 0 0-16,2-2-2 0,-3 2-1 0,2 0-2 0,-2 0-2 0,1 0-3 15,-3 0-2-15,3 0-2 0,-3 0-1 0,1 2 0 0,-2-2-1 16,1 0 1-16,-1 3 0 0,2-1 0 0,1 0-1 0,-3-1 2 0,1 1 0 16,1 0 1-16,-2 1 2 0,1-1 2 0,-1 3 1 0,0-1 2 15,0-1 1-15,0 2 1 0,0-1 0 0,0 1 1 0,-1 1 1 0,1-1 4 16,-3 2 1-16,0-1 3 0,0 2 3 0,0-1 4 0,-1 2 2 0,-1 0 5 15,-1 0 3-15,0 0 3 0,-2 2 4 0,0 1 2 0,-2-3 2 0,1 4 2 16,-2 0 0-16,0-1 1 0,-2 0-1 0,4 1 0 0,-7-1-2 16,5 3-2-16,0-2-2 0,-3-1-4 0,1-1-3 0,1 4-3 15,0-3-3-15,1 0-2 0,0-1-2 0,2-1-2 0,1 0-3 0,-3 2-1 16,3-4-3-16,1 4-1 0,1-3 0 0,0-3-1 0,1 2 0 16,0 0 0-16,4-4-1 0,-4 2 1 0,3-1 1 0,1-1 0 0,-2-1 2 15,3 0 3-15,-2 1 1 0,2-1 4 0,0-3 4 0,0 0 5 16,0 0 5-16,0 0 4 0,0 0 5 0,0 0 7 0,0 0 6 0,0 0 11 15,2 0 14-15,-1 0 12 0,1 0 13 0,-1-3 9 0,1 3 4 0,1-4 1 16,-1 1-1-16,1 0-3 0,0-1-3 0,1-1-3 0,1-1-4 0,0 0-5 16,0 0-5-16,0-3-10 0,0 2-13 0,4-3-14 0,-4-2-13 15,-1 2-9-15,1-2-8 0,0 2-5 0,-2-4-1 0,2 2-2 16,-1-2-2-16,-2-1-3 0,0 2 0 0,-1-2-3 0,-1 2-3 0,0-4-2 16,-1 2-1-16,-1 0-2 0,0 0-2 0,-2-1-2 0,1 1-4 0,0-1-5 15,-2 1-9-15,2-1-13 0,-2 3-14 0,-2-2-20 0,0 1-19 0,1 2-34 16,-1 0-36-16,-1 0-51 0,-1 2-58 0,1 1-94 0,-3 2-114 15,-2 0-85-15,0 2-74 0,-1 1-33 0,0 3-12 0,-2-2 0 0</inkml:trace>
  <inkml:trace contextRef="#ctx0" brushRef="#br0" timeOffset="211571.9877">3793 17006 39 0,'0'0'34'0,"0"0"-4"0,0 0-2 0,-2 0 1 16,2 0 3-16,-1 0 2 0,1 0 2 0,0 0 3 0,0 0 3 0,0 0 4 0,0 0 6 15,0 0 2-15,0 0 2 0,0 0 1 0,0 0 2 0,0 0-2 16,0 0-2-16,0 0-4 0,0 0-5 0,0 0-4 0,0 0-5 0,0 0-4 16,0 0-3-16,0 0-7 0,0 0-5 0,1 0-6 0,1 0-7 0,0 0-5 15,-1 2-4-15,1 0-3 0,1-2-1 0,-1 1 0 0,-1 1 1 16,1-1 1-16,1 1-1 0,0 1 2 0,0-1 2 0,2 3 4 0,-2 0 4 16,0 0 4-16,2 2 5 0,-2 0 4 0,2 1 5 0,1 1 0 0,0 1 3 15,1 1 1-15,-1-1 1 0,2 0 1 0,0 2-1 0,0 1-1 0,0-1-3 16,1-1-1-16,1 3-2 0,-1-1-2 0,2-1-1 0,0 1-1 0,2-3-1 15,0 2 1-15,-2 0 1 0,4-1 4 0,0-3 8 0,0 1 3 0,3 1 6 16,-1-3 1-16,1-1 3 0,4 0 2 0,0-3 1 0,2 0 0 16,2-2-1-16,-1 1-1 0,3-2 0 0,2-2-1 0,3 0-3 0,-1-3-5 15,4-1-8-15,-3 0-6 0,3-1-4 0,1 0-4 0,-1-3-4 0,3 1-3 16,0-1 0-16,-3-1-3 0,4 1-1 0,-1-1-2 0,1 1 0 0,-1-1-2 16,2 1 1-16,-1-1-1 0,1 2 0 0,1 0 0 0,0 0-2 15,-1 1 2-15,3-2 0 0,0 3-3 0,2 0 0 0,-2-1-1 0,4 0 3 16,-2 2-1-16,1 0 1 0,1 2-2 0,-1-1 1 0,2 1-1 0,-2-1 1 15,0 2-2-15,1 2 1 0,-1 0-4 0,-2 1-4 0,2 0-4 16,-2 0-3-16,0 2-6 0,-2-1-5 0,1 3-2 0,-1 0 0 0,1 1 2 16,0 0 1-16,-1 2 0 0,0 0 2 0,-2 1 1 0,3 0 0 0,-3 1 2 15,2-2 3-15,1 3 3 0,-1-1 3 0,1 1 5 0,-1 0 3 16,1 0-1-16,0-3-1 0,-1 3-1 0,4-1-3 0,-1-1-1 0,-2-1 0 16,4 0-1-16,-2-2-1 0,1 1-1 0,-1-3 0 0,1 1 0 15,-1-2-1-15,2-1-1 0,-2-1-1 0,1 0 3 0,-1 0 4 0,1-1 1 16,-4-2 3-16,3 0 1 0,-5-2 0 0,3 1 3 0,-4-1 1 0,-1 1 4 15,-2-1 3-15,-1 0 4 0,-2-2 4 0,-4 2 3 0,0-2 4 16,-1-1 4-16,-7 3 0 0,2-3 1 0,-4 2 1 0,-2-2 2 0,-2 3 4 16,-3-1 1-16,0-2 2 0,-3 4 0 0,-2-4 2 0,1 3-1 0,-4-4-4 15,-2 4-2-15,-1-3-1 0,0 1-5 0,-4 1-4 0,0-2-9 16,-1 1-10-16,0-1-16 0,-2-1-17 0,-2 1-26 0,0-1-31 16,-3 1-43-16,2-1-50 0,-2 0-69 0,0 0-82 0,0 1-52 0</inkml:trace>
  <inkml:trace contextRef="#ctx0" brushRef="#br0" timeOffset="241087.2439">19846 12685 18 0,'-5'-5'496'0,"1"0"-9"0,-1 1-14 0,4 1-99 16,-3-1-147-16,1-1-75 0,1 2-43 0,1 1-22 0,-1-1-13 16,2 1-5-16,-1 1-4 0,1-2 0 0,0 3 0 0,0-2 1 0,0 2-1 15,0 0-4-15,0 0-8 0,0 0-8 0,0 0-8 0,0 0-8 16,0 0-7-16,0-2-4 0,0 2-3 0,1 0-1 0,-1 0-2 0,0-1-1 16,2 1-2-16,-1 0 0 0,1 0-1 0,1 0-1 0,2-1-2 15,3-1 0-15,-2 2-3 0,4-1-2 0,1-1-2 0,5 2-1 16,1-1-3-16,2-1-2 0,5 2-1 0,-1-1 0 0,6-1 0 0,1 1-2 15,1 1-4-15,2-2-5 0,2 0-7 0,0 2-8 0,2-1-9 0,2 1-11 16,-1 0-12-16,0 0-13 0,-2 1-15 0,4-1-16 0,-6 2-19 16,0 0-17-16,-1-1-16 0,-1 1-15 0,-6-1-11 0,1 2-7 15,-3-1-4-15,-3-1 4 0,-3 2 12 0,-3-2 23 0,-3-1 29 16,-2 2 26-16,-4 0 22 0,-2-2 27 0,-4 0 28 0,-4 0 30 0,1-2 29 16,-3 0 31-16,-4 1 29 0,-4-2 26 0,1 0 22 0,-2 0 15 15,-1-1 10-15,-5 0-3 0,2 1-9 0,-2 0-5 0,1-2-2 0,0 2-2 16,0-3-4-16,0 3-8 0,3-1-12 0,1 1-11 0,-1-2-13 15,4 1-11-15,2 1-11 0,-2 1-11 0,5-1-15 0,2 1-10 0,3 2-9 16,-2-1-7-16,5 1-5 0,0 0-7 0,5 1-8 0,-1 1-7 16,1-2-5-16,3 4-7 0,5 0-7 0,-4 1-8 0,4 2-6 0,3-3-10 15,-2 4-8-15,2-3-9 0,-2 3-7 0,3 1-12 0,-2-2-13 16,-1 4-10-16,-1-3-9 0,-3 4-9 0,-2-2-9 0,-1 2-11 16,-4 0-14-16,-3 1-13 0,-3-2-11 0,-4 6-11 0,-1-2-10 0,-4-1-15 15,-3 1-22-15,-2-1-42 0</inkml:trace>
  <inkml:trace contextRef="#ctx0" brushRef="#br0" timeOffset="246760.9475">31165 7640 16 0,'0'0'60'0,"0"0"0"0,0 0-1 0,0 0 0 0,0 0-1 16,0 0 0-16,0 0-4 0,0 0-1 0,0 0-1 0,0 0-1 16,0 0-3-16,0 0 0 0,0 0-3 0,0 0-3 0,0 0-2 15,0 0-1-15,0 0-1 0,0 0-2 0,0 0-2 0,0 0-1 0,0 0-1 16,0 0-1-16,0 0-2 0,0 0-1 0,0 0 0 0,0 0 0 16,0 0 1-16,0 0-4 0,0 0 1 0,0 0-1 0,0 0-2 0,0 0-3 15,0 0-1-15,0 0-1 0,0 0-1 0,0 0-3 0,0 0-1 0,0 0-4 16,0 0-4-16,0 0-1 0,0 0-2 0,0 0-3 0,0 0-2 15,0 0-2-15,0 0-1 0,0 0 0 0,0 0-3 0,0 0-1 0,0 0-3 16,0 0 0-16,0 0-2 0,0 0-2 0,0 0-2 0,-2 0-3 16,2 3-3-16,-1-1 0 0,1-2 1 0,-3 0 1 0,2 0-1 0,-3 2 5 15,3-1 6-15,-1 1 4 0,-1-1 3 0,0 2 5 0,-1-1 5 0,0 0 5 16,-1 2 4-16,-3 0 4 0,4-1 4 0,-5 2 4 0,3-1 2 16,-3 1 2-16,1 1 1 0,-2 0-2 0,0-1-3 0,0 2-1 0,-1 1-2 15,-3 0 1-15,1 1-3 0,-1 2 1 0,-1-1 1 0,1 1-1 0,-2-1 2 16,-1 2 0-16,1 0 1 0,-3 3 1 0,2-1-1 0,-2 0 1 15,-2 2 1-15,1 0 0 0,-2 2 0 0,0-1 0 0,-2 3 1 0,1-1-1 16,-2 2-1-16,2-3 0 0,-2 3-1 0,-1 1-2 0,2-1-1 16,-3 0-2-16,4 1-1 0,-4-2 0 0,2 0 1 0,0 3 0 0,2-2 1 15,-2 1 0-15,3-3 1 0,-2 1-1 0,3-1-1 0,-1 0 0 0,2-1 0 16,1 1 0-16,-2-2 1 0,3-1-2 0,1-1 0 0,2-2 0 16,0 1-3-16,3 0-1 0,1-3-2 0,-2 0-2 0,2-4-1 0,2 2 0 15,1-1 0-15,0 0 0 0,2-4 1 0,-1 1 1 0,2 0 0 0,0-2 2 16,2 1 2-16,-1-3-4 0,1 1-4 0,0-1-8 0,1 0-6 15,0-1-9-15,1 0-10 0,-2 0-20 0,3 0-26 0,-2-1-26 0,0 0-28 16,2-2-32-16,-1 1-35 0,-1-1-30 0,0-1-32 0,2-1-55 16,0 0-68-16,2 0-34 0</inkml:trace>
  <inkml:trace contextRef="#ctx0" brushRef="#br0" timeOffset="247120.558">30375 8008 33 0,'1'-1'221'0,"-1"1"-75"0,0 0-44 15,0 0-26-15,0 0-17 0,0 1-7 0,0 1-5 0,0 1 0 0,0-1-4 16,-1 3-1-16,-4-3 1 0,4 3 3 0,-2 0 6 0,-1 3 5 0,0-1 8 15,-1 2 10-15,-2 0 7 0,0 1 5 0,-1 3 1 0,-2-1-2 16,0 1-3-16,-2 2-2 0,1-2-1 0,-3 3-3 0,3 0-6 0,-3 2-7 16,-1-1-7-16,1-1-6 0,0 3-4 0,-1-2-7 0,1 1-3 15,2-2-2-15,-2 3-3 0,1-2-4 0,0-1-4 0,4-1-3 0,-3 2-3 16,2-2-4-16,2-1-1 0,1 0-2 0,1-2-1 0,1-1-1 0,-1 1 0 16,3-3 0-16,1 3 1 0,1-4 1 0,1 1 1 0,0-2 1 15,1 0 3-15,3 1 3 0,0-1 2 0,2-2 3 0,1 0 0 0,1 0-1 16,3 0-6-16,3-3-8 0,0 1-18 0,5-1-21 0,2 0-34 15,-1-2-43-15,6 0-54 0,-1-2-63 0,2 0-90 0,3-1-104 0,-4 1-57 16,5-3-35-16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40:33.631"/>
    </inkml:context>
    <inkml:brush xml:id="br0">
      <inkml:brushProperty name="width" value="0.05292" units="cm"/>
      <inkml:brushProperty name="height" value="0.05292" units="cm"/>
      <inkml:brushProperty name="color" value="#FF0000"/>
    </inkml:brush>
  </inkml:definitions>
  <inkml:trace contextRef="#ctx0" brushRef="#br0">18982 926 379 0,'-5'-3'438'15,"0"1"-81"-15,0 0-73 0,2-1-68 0,-2 1-40 0,-1-1-23 16,3 2-12-16,2-3-6 0,-3 4-6 0,1-3-6 0,1 3-6 16,-1-3-7-16,2 1-6 0,-1 0-7 0,0 1-7 0,1 1-9 15,-1-1-10-15,2 1-11 0,0 0-9 0,0 0-11 0,0 0-7 16,0 0-7-16,0 0-6 0,0 0-6 0,0 0-3 0,0 0-4 0,0 0 0 15,0 0-2-15,3 0-2 0,-1 0-2 0,0 0 0 0,-1 0-2 16,2 0 1-16,-1 0 0 0,0 0 0 0,1 0 1 0,0 0 2 16,0 0 0-16,2 0 1 0,-1 0 2 0,1 0 1 0,0 0 0 0,2 0 0 15,-1 0 2-15,1 0 0 0,1 0 3 0,2 0-1 0,-1 0 1 16,3 0 1-16,-3-2-2 0,5 2 0 0,1-1 0 0,-1-1 1 16,2 2-2-16,-1-1 0 0,1-1-1 0,5 1-2 0,-4-1-5 15,4 1-3-15,-1-1-1 0,4 0-4 0,-3 1-3 0,2 0-3 0,1 0-4 16,-1 1-4-16,2-2-6 0,-2 1-4 0,1 1-3 0,1-2-6 15,-2 0-4-15,0 2-6 0,1 0-3 0,-1 0-3 0,-1 0-3 16,-1 0-4-16,1 0-3 0,-2 0-3 0,0 0-2 0,0 0-2 16,-3 0-1-16,1 0 0 0,-3 0 1 0,0 0 4 0,1 0 6 15,-7 0 8-15,2 0 10 0,-1 0 10 0,-2-1 10 0,0 1 6 0,-4-2 6 16,1 2 4-16,0 0 7 0,-4-2 7 0,-1-1 5 0,0 3 2 16,0-2 1-16,-3 0 1 0,-1 1-2 0,0-3-2 0,-2 1-2 15,-2 1-3-15,0-1-4 0,-1-1 2 0,-1 1 2 0,1-2 2 16,-4 2 1-16,0 3 2 0,1-5 3 0,-1 2 3 0,0 0 5 0,1 0 3 15,1 0 3-15,-3 2 1 0,2-2 0 0,3-1-1 0,-2 3-2 16,1-1-1-16,2 0 0 0,-1 1-1 0,1-3-1 0,2 3-2 16,-1 1-4-16,0-2-4 0,2 2-2 0,0 0-3 0,0-2-2 0,2-1-3 15,-2 3-1-15,2 0 0 0,-1 0-4 0,1 0 1 16,-1 0-2-16,1 0-2 0,0 0 1 0,0 0-2 0,0 0 1 0,-1 0-1 16,1 0 2-16,1 0 0 0,-2 0 2 0,1 0 1 0,0 0 0 0,1 0 2 15,1 0 0-15,-3 0 0 0,3 0 0 0,-1 0 1 0,2 0 1 16,0 0-1-16,0 0 1 0,0 0 1 0,0 0-1 0,0 0 0 15,0 0 2-15,0 0-2 0,0 0 1 0,0 0-2 0,0 0 0 16,0 0 0-16,0 0 1 0,0 0-1 0,0 0-1 0,0 0 0 16,0 0-1-16,0 0-1 0,0 0-1 0,0 0-4 0,0 0-5 0,0 0-5 15,0 0-4-15,0 0-6 0,-2 0-7 0,2 0-5 0,0 0-8 16,-1 0-7-16,-1 0-8 0,1 3-7 0,-1-1-6 0,0-2-10 16,0 0-8-16,0 2-9 0,1-2-9 0,-3 1-12 0,3-1-14 15,-2 2-22-15,-1 0-23 0,1-2-27 0,1 1-30 0,-1 1-53 16,0-2-62-16</inkml:trace>
  <inkml:trace contextRef="#ctx0" brushRef="#br0" timeOffset="950.6915">19164 825 92 0,'1'-5'401'0,"1"-1"-88"0,-1 2-63 15,-1-1-53-15,3 1-32 0,-1 0-23 0,-2-1-16 0,0-2-10 0,0 3-6 16,0 0-1-16,-2 0-2 0,-1-3-3 0,3 2-10 0,-1 0-10 16,-1 2-10-16,1 0-13 0,-3-2-8 0,1 2-8 0,1-1-5 15,-1 1-7-15,-2-2-3 0,2 2-3 0,-3 1-5 0,2-1-4 16,-1-1-3-16,0 3-5 0,0-1-3 0,-1 2-4 0,-2-2-2 0,2 2-2 16,-2 2-1-16,0-2-3 0,-2 2 0 0,2-1-2 15,-3 4-1-15,0-1 0 0,0 4 0 0,0-2-1 0,-1 1 1 0,-3 1 2 16,4 2-1-16,0 2 1 0,-2 0 1 0,3 0-1 0,1 0 2 15,1 0-1-15,-1 1 3 0,4 1 2 0,-3 0 1 0,5-1 1 0,-2 1 2 16,4-2-1-16,-1 3 0 0,2-3 1 0,0 0-2 0,0 0 1 0,3-2 2 16,1-1 0-16,-1 0 3 0,2-1 1 0,-1 0 1 0,3-3 2 0,0-1 0 15,0 1 3-15,1-3-1 0,0-2 0 0,3 0 0 0,-2-2 1 0,3 0 1 16,0-3 0-16,1 0-1 0,1-2 1 0,-1-3 0 0,2 2-2 16,0-3 1-16,0-1 0 0,0 0-1 0,0-1 0 0,-2-1 3 15,3-1 4-15,-4 0 5 0,-2 2 5 0,2-2 8 0,-2 1 7 0,-2-2 6 16,1 5 7-16,-2 1 4 0,-2 0 4 0,-1-2-1 0,0 5 0 15,-1-2 0-15,1 3-3 0,-2-1-7 0,-2 4-8 0,1 1-7 16,-1 1-9-16,0 1-7 0,0 0-8 0,-1 1-8 0,-4 1-7 0,2 4-7 16,-2 1-4-16,2 3-5 0,-2-1-3 0,-1 4 1 0,-2 0 4 15,4 2 4-15,-5 2 5 0,3 0 4 0,0 3 2 0,-2 0 2 16,3-1 0-16,0 2 2 0,1-1 1 0,0 1 1 0,1-1 1 0,2-3 3 0,-1 1 0 16,2 2-2-16,0-3-2 0,2 0-2 0,-1-4-4 0,1 3 0 15,1-4-6-15,0 1-1 0,0-1-4 0,1-1-2 0,1-3-2 0,-2-1-3 16,3-1-2-16,-3-2-2 0,2 0-5 0,1 0-3 0,1-3-3 0,-3-1-6 15,5-1-6-15,-2-1-6 0,1-1-8 0,3 0-10 0,-2-3-9 0,1-2-12 16,1 2-13-16,2-2-13 0,-4-3-13 0,5 1-19 0,-3-2-20 0,5 0-24 16,-3 0-26-16,1-2-39 0,0 1-44 0,-1-1-56 0,3-1-63 15,-2 0-37-15,3 2-28 0</inkml:trace>
  <inkml:trace contextRef="#ctx0" brushRef="#br0" timeOffset="1499.7403">19599 892 70 0,'-12'-4'527'0,"2"-1"13"0,-1 0-80 0,2 2-128 0,-1-2-77 15,2 2-51-15,-1-1-31 0,1-1-19 0,3 2-11 0,1 1-9 16,-3 0-9-16,3-1-11 0,1 3-12 0,1-2-13 0,0 0-16 16,-1 2-17-16,3 0-16 0,0 0-18 0,0 0-14 0,0 0-11 15,3 0-8-15,1 2-3 0,0 0-3 0,2-2-1 0,2 3-2 0,0-1-4 16,5 0-3-16,0 1-3 0,2-1-5 0,1 3-5 0,5-3-3 16,-2 1-6-16,5 0-8 0,-2 0-11 0,3-1-9 0,2 2-10 15,-5-3-10-15,6 1-8 0,-2-1-7 0,0-1-6 0,1 2-3 16,-2-2-3-16,2 0 0 0,-4-2 1 0,0 2 6 0,-1-1 8 0,0-1 10 15,-4 1 12-15,2-3 11 0,-5 2 11 0,-1-1 12 0,-3-2 11 16,-1 2 14-16,-1-2 14 0,-3 3 11 0,-2-3 14 0,-3 0 8 16,1 0 9-16,-4 0 8 0,1-2 5 0,-3 2 6 0,-1 0 2 15,-1 0 5-15,-1 0 5 0,-3 1 2 0,0-1 5 0,0 0 1 16,-2 0 2-16,1 3 1 0,-1-3 2 0,0 0 0 0,0 2-2 16,2-1-1-16,1 2-4 0,1 0-5 0,0-1-6 0,2 1-8 0,1 1-9 15,0 1-8-15,4 0-6 0,1 0-7 0,0 0-7 0,1 1-8 16,4 1-8-16,0 1-6 0,1 1-7 0,3 1-4 0,-1 0-6 0,2 0-1 15,6 0-1-15,-5 2 1 0,2-4 1 0,2 5-1 0,-2-2 0 16,1 2-2-16,1-2 0 0,-2 2 2 0,-1 1 2 0,-3-2 3 16,2 3 4-16,-3-3 7 0,-1-1 3 0,-3 2 8 0,2 0 8 0,-4-1 7 15,0 1 5-15,-2-1 6 0,-4 0 5 0,1 0 3 0,-1 1 4 0,-3-3 3 16,1 3 2-16,-2-2 0 0,-3 1-2 0,2-1-8 0,-3 0-12 16,2-1-24-16,-3 3-27 0,1 1-36 0,2-4-44 0,0 2-59 0,0 0-66 15,1 1-85-15,1-5-95 0,3 4-58 0,2-3-38 0</inkml:trace>
  <inkml:trace contextRef="#ctx0" brushRef="#br0" timeOffset="2081.54">20463 828 46 0,'-2'-3'545'16,"2"-1"5"-16,-2 3-79 0,2 0-124 0,-1-1-81 0,1-1-60 0,0 2-40 16,0 1-25-16,0 0-21 0,1-2-16 0,-1 2-14 0,2 0-10 15,1 0-12-15,1 0-12 0,0 0-12 0,2 2-12 0,1-1-12 16,-2 2-10-16,3 0-9 0,-2 0-7 0,1 2-5 0,3-2 0 0,-3 4 0 16,2-1 1-16,-3 1 0 0,1 0 1 0,-3 2 1 0,3-1 1 15,-4 0 1-15,3 1 1 0,-3 2 0 0,-1-3 2 0,-1 4 1 0,-1-4-1 16,0 3 3-16,-1-2 2 0,-1 0-1 0,1 1 1 0,-1-2 0 15,0-1-1-15,-2 2 2 0,2-2-2 0,-2-2 1 0,2-1 1 0,0 3 2 16,-1-4 3-16,2 0 3 0,-1-1 4 0,0 0 3 0,-1-2 3 0,1 0 3 16,1 0 1-16,-1-1 2 0,1 0-1 0,-2-2 0 0,1-2-1 0,2-2-3 15,0 2-1-15,0-2-4 0,0-3-5 0,2 3-4 0,2-4-6 16,-1 1-4-16,1 0-3 0,2-2 0 0,1 0-2 0,-1-3-1 16,3 4-1-16,1 0 0 0,-1-1 1 0,1 2 1 0,-1-2 1 0,1 3 1 15,1-1 3-15,-3 2 1 0,-2 0 0 0,2 2 0 0,1 2-1 16,-2-3 0-16,-3 5 0 0,1-1-1 0,0 2 0 0,1 1 1 15,-1 0 0-15,-2 3-2 0,2-1 1 0,-2 1 0 0,4 2-1 0,-3 1 0 16,2-1-1-16,-1 2 0 0,-2 3-2 0,2 0-7 0,2-2-8 16,-3 3-12-16,1 0-12 0,0 0-18 0,-1 1-22 0,1 0-25 0,0 1-28 15,0 1-38-15,1-2-41 0,0 2-50 0,1-2-54 0,-3 1-72 0,3-1-78 16,0 0-44-16,-2-4-26 0</inkml:trace>
  <inkml:trace contextRef="#ctx0" brushRef="#br0" timeOffset="2565.9657">20880 828 343 0,'-2'-7'512'15,"2"3"-78"-15,0 0-119 0,2 1-82 0,-1-2-63 0,-1 2-37 16,2 1-20-16,0-1-13 0,-2-1-8 0,1 3-7 0,-1-1-9 15,2 2-6-15,-2 0-7 0,0 0-8 0,0 0-10 0,2 0-9 0,-2 2-8 16,0-1-6-16,0 3-8 0,0 0-1 0,0-2-3 0,0 5 0 16,0-3 0-16,0 2 0 0,0 0 1 0,-2-1-1 0,0 5 2 15,2-3-1-15,-1 3 0 0,1-1 2 0,-2 0-1 0,0 0 0 0,2 1 1 16,-1-2-1-16,-1 2 0 0,2 0 1 0,0-2-1 0,0 1-1 0,0 1 2 16,0-3-3-16,0 0-1 0,2 0-2 0,-1 1-5 0,3-2-5 0,-3 0-6 15,3-1-5-15,-3 0-4 0,4-3-4 0,-2 1-8 0,3-1-8 16,-1-2-10-16,1 0-9 0,2 0-3 0,1-2-3 0,0-1-1 0,-1-2 2 15,1-2 3-15,4 1 5 0,-4-1 6 0,3-2 5 0,-2 0 7 0,1-1 7 16,0 0 6-16,-3-2 13 0,2 0 15 0,1-1 13 0,-3 2 13 16,-2 1 12-16,1-2 11 0,-3 2 10 0,1 1 8 0,-1-3 9 15,0 4 7-15,-1 0 3 0,-2 2 1 0,1 0 0 0,-2 2 2 0,0-1-4 16,0 3-6-16,0-1-8 0,0-1-10 0,0 4-10 0,0 0-11 16,0 0-11-16,0 0-10 0,0 2-10 0,0 0-8 0,0 1-6 15,0 0-6-15,0 2-3 0,0 1-2 0,0 0 0 0,0 2-1 0,0 0 3 16,0 4 5-16,0-4 1 0,0 3-1 0,0-1-3 0,0-1-5 15,2 1-9-15,-1 0-10 0,-1 3-9 0,2-2-12 0,0 1-13 0,-2-2-15 0,1 1-17 16,1-1-15-16,-1 1-23 0,4-1-26 0,-4 1-29 0,1-1-30 16,-1-2-27-16,3-1-28 0,-3-1-34 0,2 0-39 0,-1-2-48 0,1 1-51 15</inkml:trace>
  <inkml:trace contextRef="#ctx0" brushRef="#br0" timeOffset="3081.7532">21240 763 104 0,'-1'-10'538'0,"1"3"-8"0,0 0-64 0,0 0-93 0,0 1-73 15,0 0-61-15,0 1-39 0,0 0-28 0,1 1-20 0,-1 1-16 0,0 1-13 16,0-1-13-16,0 1-14 0,0 0-13 0,0 2-14 0,0 0-14 16,0 0-14-16,0 0-11 0,0 4-11 0,0-4-9 0,0 4-6 15,2-1-2-15,-2 2-5 0,1 2 1 0,-1-1 0 0,0 1-2 0,0 1 2 16,0 0 0-16,0 2 1 0,0 0 0 0,0 2-2 0,0 0 2 15,0 0 0-15,-1 0 2 0,1 0 2 0,-2 0 0 0,2 1 1 0,0 1 1 16,0-2 1-16,0 0-2 0,0-1-1 0,0 0-1 0,0 1-6 16,0-2-4-16,0-1-5 0,2 0-5 0,-1-2-8 0,3-1-7 0,-3 0-6 15,2-1-8-15,1 1-10 0,-3-3-11 0,4-1-9 0,-1 0-7 0,3-1-6 16,-2-1-7-16,1-1-6 0,1-1-5 0,2 0-1 0,-1-3 3 16,1-1 5-16,2 0 6 0,-1-1 4 0,-1-3 4 0,2 0 7 0,0-2 11 15,-3-2 7-15,3 1 6 0,-3-2 9 0,3 2 11 0,-3-2 17 16,2-2 17-16,-2 2 16 0,0-1 14 0,-1 1 12 0,0 0 12 0,-3-1 12 15,1 2 14-15,0 0 11 0,-2 3 10 0,-1 1 11 0,0-2 11 16,-1 2 10-16,-1-2 5 0,3 6 2 0,-3-2 0 0,0 1-5 16,0 0-4-16,0 3-7 0,0 2-7 0,0-3-10 0,0 3-12 15,0-3-10-15,0 5-10 0,0 0-11 0,0 0-11 0,0 0-12 16,0 0-9-16,0 0-9 0,0 0-6 0,0 0-8 0,0 3-4 0,0-1-4 16,1 1-4-16,-1 1 1 0,0 1-1 0,0 0 2 0,0 2 0 15,0 0 3-15,0 0 3 0,0 3 0 0,0 0 2 0,0 0-1 16,0 0 2-16,0 2-2 0,0 0 1 0,0-1-1 0,0 2 0 0,0 1-2 15,0-1 1-15,0 2-1 0,0-2 1 0,0 2-8 0,0 0-9 16,0 1-11-16,0-3-10 0,0 2-13 0,0-1-15 0,2 0-17 0,0 1-19 16,-1-2-24-16,1 0-24 0,1-1-36 0,0 0-36 0,2 1-45 0,0-4-50 15,1 3-79-15,0-6-93 0,1 2-54 0,-1-2-34 0,5-2-11 0</inkml:trace>
  <inkml:trace contextRef="#ctx0" brushRef="#br0" timeOffset="5232.4658">26486 805 360 0,'2'-3'443'0,"-1"-1"-79"0,-1-1-78 0,2 2-76 16,0-4-44-16,-2 2-30 0,1 0-16 0,-1 1-6 0,2-2-6 15,0 2-7-15,-2-2-5 0,1 3-7 0,-1-2-7 0,0-1-6 0,0 2-4 16,0-1-4-16,0 1-5 0,-1 0-5 0,1-1-4 0,-2 3-4 15,0-3-5-15,1 0-5 0,-1 2-3 0,0-1-3 0,-1 2-5 16,-1-1-5-16,1-1-6 0,0 3-7 0,-2-2-5 0,-2 3-7 0,1 0-3 16,-2 0-1-16,0 0-3 0,0 3-2 0,-2 0 0 0,0 0-2 15,0 1 1-15,1 1 1 0,-4 2 0 0,2 0 1 0,0 1 0 16,2-1 1-16,-1 2 0 0,-1 0-1 0,3 0 0 0,2 1-1 16,-1-1-1-16,2 3 0 0,0-5-3 0,1 1-1 0,3 1 0 15,-1-2-3-15,2 0-1 0,2 0-2 0,-1 1 3 0,3-3 1 0,-3 0 2 16,5 0-1-16,-1-3 1 0,0 1 1 0,1-1 1 0,1-2 1 15,3-2 2-15,-2-1 2 0,4 1 2 0,-2-3 2 0,2 0 3 16,2 0 2-16,-3-2 0 0,2-1 0 0,1 1 1 0,-5 0 3 0,3 0 3 16,-2 0 3-16,2-1 7 0,-4 1 6 0,1 0 6 0,-3 2 5 15,1-2 4-15,-4 2 3 0,2 0-1 0,-1 2 0 0,-3 1-3 16,1 1-4-16,0-1-5 0,-2 2-5 0,0 0-5 0,0 0-6 16,0 2-4-16,0-1-6 0,-2 1-7 0,0 4-6 0,2-1-3 15,-1 4-3-15,-2-2-1 0,3 3 0 0,-1 0 3 0,-1 1 2 0,0-1 6 16,1 4 3-16,-1-1 4 0,2 2 3 0,-1-1 0 0,1 0 2 0,-2-2 0 15,2 4-1-15,0 0 2 0,0-3 0 0,0 0-1 0,2 1 2 0,-2-3 0 16,1 4-2-16,-1-6-1 0,2 3-1 0,1-2-2 0,-1-3-4 16,-1 0-4-16,3 1-4 0,-2-2-5 0,0 0-4 0,1-1-5 0,0 0-8 15,0-3-8-15,1 0-11 0,-1-1-12 0,2-1-14 0,1 0-17 0,-2-1-21 16,3-1-23-16,-1 0-24 0,2-3-51 0,1 0-62 0,1-1-82 0,1-1-90 16,2-1-47-16,-2-1-28 0</inkml:trace>
  <inkml:trace contextRef="#ctx0" brushRef="#br0" timeOffset="5699.6317">26856 855 138 0,'-7'0'574'16,"0"-2"8"-16,2 2 9 0,1-2-107 0,-1 2-166 0,2 0-95 15,-2-3-62-15,2 3-34 0,2 0-18 0,1 0-14 0,0 0-12 16,0 0-13-16,0 0-14 0,0 0-16 0,0 0-16 0,0 0-12 16,0 0-11-16,4 0-6 0,-1 0-6 0,0 3-2 0,0-3-1 0,4 0-1 15,-1 2-1-15,3-2-1 0,3 2-2 0,-1-2-2 16,3 1-3-16,0 1-5 0,3-2-5 0,1 2-6 0,4-2-10 0,0 0-8 16,2 0-10-16,-2-2-8 0,5 2-9 0,-2-3-6 0,4 1-6 15,-2 0-2-15,-1-1-2 0,1 1 3 0,-3-3 6 0,0 2 9 0,-2-1 10 16,-2-2 13-16,-2 4 15 0,-1-3 16 0,-4 1 15 0,-2-2 19 15,-3 2 14-15,-2 0 16 0,-1 1 15 0,-2-4 15 0,-3 4 13 16,0-2 10-16,-1 0 9 0,-4 1 5 0,-2-1 5 0,2 0 1 16,-4 2 1-16,1-1-3 0,0-2-5 0,0 4-4 0,-2-3-7 15,1 4-8-15,1-2-9 0,-1 0-10 0,1 0-10 0,3 2-11 0,1 1-12 16,-1-2-11-16,2 2-9 0,1 0-7 0,-1 2-8 0,3-1-5 16,0 1-7-16,0 1-3 0,5 1-5 0,-2 1-3 0,0-2-1 15,2 4-4-15,1-1-1 0,1 1 1 0,0 1 1 0,1 1-1 16,0-1 1-16,0 1-1 0,3-2-1 0,-3 2 1 0,-1-1-1 0,-1 0 1 15,0 1 2-15,-1-2 0 0,-4 3 2 0,1-3 1 0,-2-1 0 0,-2 1-4 16,1 0-6-16,-6 1-10 0,0-2-11 0,-1 2-16 0,-2 1-20 16,-2-2-23-16,-1 3-26 0,-1-3-41 0,-1-1-48 0,3 2-72 0,-2 0-84 15,-1-1-62-15,1-2-50 0,5 2-21 0</inkml:trace>
  <inkml:trace contextRef="#ctx0" brushRef="#br0" timeOffset="6004.5975">27603 647 402 0,'-4'-7'615'0,"0"0"-32"15,0 2-29-15,3 0-130 0,-2 1-181 0,1 1-101 0,0 0-63 0,2 0-32 16,0 3-15-16,0 0-8 0,0 1-8 0,2 2-8 0,0 2-11 15,-1-1-7-15,1 3-10 0,-1 1-4 0,3 1 0 0,-3-1 0 16,1 4 4-16,-1-1 4 0,-1 4 6 0,2 0 2 0,0 0 1 16,-2 1 3-16,0-2 3 0,0 6 4 0,-2-1 4 0,0-1 2 0,2 0 3 15,-1 0 2-15,-2 1-1 0,1-2 0 0,0 1-2 0,1-2-2 0,-1 1-4 16,1 0-2-16,1-3-8 0,-2 1-7 0,0-1-12 0,2-1-14 16,0-2-16-16,0-1-17 0,2-1-18 0,0 0-17 0,-2-3-16 0,3-1-14 15,-2 0-14-15,1 0-24 0,1-2-33 0,0-3-40 0,1 0-43 0,0 0-58 16,2-3-61-16,-1 0-32 0</inkml:trace>
  <inkml:trace contextRef="#ctx0" brushRef="#br0" timeOffset="6449.2553">27740 609 424 0,'1'-13'544'0,"3"3"-61"16,-3 1-98-16,1 0-84 0,0 1-75 0,1 1-51 0,2 0-40 0,0 0-26 15,0 2-20-15,3-1-16 0,0 3-14 0,3-1-10 0,2 2-12 16,1 0-10-16,2-1-10 0,4 3-12 0,0-1-13 0,3 1-8 15,2 0-8-15,4 1-5 0,3-1-5 0,-2 3-7 0,4-1-8 16,1-1-8-16,2 0-10 0,0 3-4 0,0-3-3 0,2 1-2 0,-1-2-4 16,3 3 4-16,-3 0 8 0,-1-2 9 0,-1-1 12 0,-2 1 13 15,0 1 15-15,-3-2 17 0,-4 0 21 0,-3 0 20 0,2 0 20 16,-6 0 16-16,-2 0 15 0,-1 0 14 0,-4 0 12 0,-3 0 6 16,2 0 8-16,-6 0 0 0,2 0-1 0,-4 0-5 0,0 0-8 0,-1 0-10 15,0 0-14-15,-1 1-12 0,-1 1-13 0,2 0-11 0,-1-1-14 16,0 3-9-16,2-1-12 0,-1-1-7 0,0 3-10 0,1 0-5 15,-1 0-3-15,2 3-2 0,-2-1 0 0,2 2 1 0,-1 2-1 16,1-1 1-16,0 3-1 0,1 1 0 0,-3-2 0 0,2 3-1 16,-2-1-1-16,3 3-2 0,-3 2-5 0,2-3-3 0,-1 2-3 0,-1 0-3 15,-2 3 1-15,1-4-1 0,0 1 0 0,-2 0 1 0,0-1-1 16,0 1 0-16,-2-1 2 0,0-1-2 0,-1 1 1 0,0-3 1 0,0 1 4 16,-4-2 4-16,1-2 2 0,2 2 2 0,-5-1 1 0,1-1 1 0,-1-2 2 15,1 0 0-15,-1-2 3 0,-5-1 2 0,2 0 3 0,0 0 2 0,-4-2 3 16,0 1 2-16,-1-1 2 0,-4-1 2 0,0-3 1 0,-1 2 1 0,-3-2 1 15,-1 0-2-15,-1 0-1 0,-3 0-9 0,0-2-9 0,-2 2-15 16,-1-3-14-16,0 1-19 0,-2 0-19 0,1-1-24 0,3 0-25 0,-2 1-34 16,2 1-36-16,3-3-78 0,1 4-97 0,4-2-82 0,-1 1-72 0,6-2-36 15,0-1-15-15</inkml:trace>
  <inkml:trace contextRef="#ctx0" brushRef="#br0" timeOffset="6954.5297">28495 652 405 0,'-1'-4'526'0,"1"-1"-2"16,-2 2-74-16,1-2-109 0,-4 1-66 0,4 1-46 0,1 1-30 16,-2-1-23-16,0 3-21 0,2-2-19 0,-1 0-19 0,1 2-18 15,0 0-19-15,-2 2-19 0,2 0-16 0,-1-2-16 0,1 5-12 16,-4 0-10-16,3 2-10 0,-1-2-4 0,1 2-5 0,-3 2 0 0,3 1 1 15,-3 3 2-15,2 1 3 0,-1-2 4 0,1 5 0 0,0-2-3 16,1-1-3-16,-2 6-5 0,1-3-9 0,0 0-8 0,1 1-14 0,-2 0-14 16,3 1-20-16,-2-2-19 0,0-1-25 0,2 2-28 0,-1-1-33 15,1-2-38-15,-2 0-48 0,2 0-54 0,0-2-72 0,0-1-79 0,2 0-45 16,-2-5-27-16</inkml:trace>
  <inkml:trace contextRef="#ctx0" brushRef="#br0" timeOffset="7398.4364">28742 797 154 0,'-2'-4'557'0,"2"3"-1"0,0-1 1 16,0 0-108-16,4-1-163 0,-1 3-105 0,2 0-76 0,3-2-43 0,1 2-25 15,4 0-14-15,2 0-7 0,1 0-14 0,6 0-14 0,4 0-14 16,0 0-11-16,4 2-14 0,0-2-13 0,5 0-12 0,2 3-12 15,1-1-12-15,0-2-14 0,3 0-8 0,-3 0-9 0,0 0-3 0,2 0-1 16,-1 0 4-16,-1 0 5 0,0 0 10 0,-2-2 10 0,-3-1 19 16,0 3 21-16,-1-2 24 0,-5-1 28 0,-2 1 29 0,-4 0 32 0,1-1 28 15,-5-1 27-15,-4 1 19 0,-2 0 13 0,-2 0 13 0,-3-1 13 16,-2 1 6-16,-3 0 5 0,-1-2-2 0,0 2-4 0,-3-1-9 16,-2 1-14-16,0-4-14 0,-2 4-18 0,-1 0-17 0,-2-2-16 0,0 3-12 15,-2-3-10-15,1 0-9 0,-1 3-8 0,0 0-8 0,0-1-10 0,2 1-7 16,-1 0-6-16,2 2-5 0,1 0-4 0,2 0-2 0,1 0-3 15,0 4-3-15,2-4-3 0,-2 4 0 0,5-1-3 0,0 2-2 0,0 0-1 16,5 0-2-16,-2 2-2 0,2-1 0 0,1 2-2 0,1-1-1 16,2 1-1-16,0 2-1 0,3 0 0 0,-2-3 1 0,2 2 1 15,1 0 1-15,-3 0 3 0,0-2-1 0,0 2 3 0,-1-1 2 16,-1-1 3-16,-4 0 2 0,1 0 1 0,0-2 3 0,-1 2 3 0,0-2 0 16,-3-2 3-16,-1 0 2 0,0 1 1 0,0-1 2 0,-1-2 2 0,-3 2 3 15,-1 0 1-15,0 0-7 0,-2 0-11 0,-2 0-17 0,0-1-20 0,-3 4-31 16,3-2-34-16,-5 2-44 0,4 1-46 0,0-3-88 0,0 1-110 15,-2 2-70-15,3-1-50 0,-2-2-28 0</inkml:trace>
  <inkml:trace contextRef="#ctx0" brushRef="#br0" timeOffset="7705.3594">29842 626 68 0,'-3'-10'562'0,"1"4"3"0,2-1 6 0,0 2-92 0,0 1-138 15,0-1-105-15,0 2-85 0,2 2-50 0,0-1-30 0,-1 1-15 16,3 1-8-16,-1 1-7 0,-2 1-6 0,5 1-7 0,-3 1-6 16,2 0-8-16,0 3-5 0,0 0-2 0,0 1 0 0,0 2 1 15,0 2 1-15,0-3 0 0,-1 3 1 0,-1 2-1 0,0 0 0 0,-1 2-1 16,-1 1-2-16,-1 0 0 0,0 0-2 0,0 3 2 0,-1-3 1 0,1 1 0 15,-4 2-1-15,3 0 1 0,-1-3 1 0,1 1 0 0,-3-1 0 0,3 3-4 16,-1-1-5-16,0-4-6 0,1 1-5 0,-3-1-11 0,2 0-10 16,0 0-15-16,2-1-12 0,-1-2-19 0,1 0-21 0,0-4-25 0,0 1-29 15,0-1-28-15,0 1-28 0,1-6-29 0,1 2-36 0,0-2-58 0,3-2-72 0,-5-1-47 16,4 0-34-16</inkml:trace>
  <inkml:trace contextRef="#ctx0" brushRef="#br0" timeOffset="8182.8955">30021 502 54 0,'0'-5'540'0,"0"-2"3"0,0 0 3 16,1 1-94-16,3 2-139 0,1-1-101 0,-1 0-78 0,4 2-45 16,-2-1-28-16,4 1-19 0,2 0-9 0,0-1-9 0,2 3-7 0,5 0-10 15,-1-1-9-15,3 2-9 0,1 0-8 0,4 2-8 0,0-1-9 16,3 0-8-16,1 1-8 0,0 0-2 0,2 1 0 0,1 0 0 15,0 0 1-15,0-1 0 0,2 0 3 0,-2 1 4 0,1-1 5 0,-3-1 11 16,4 3 11-16,-5-4 16 0,-5 3 20 0,4-3 18 0,-4 1 19 16,-1-1 17-16,-3 0 15 0,-1 0 11 0,-5 0 13 0,1 0 9 15,-3 0 9-15,-2 0 5 0,-1 0 3 0,-1 0-1 0,-4 0-5 0,-2 0-7 16,0 0-12-16,0 0-12 0,-1 0-13 0,0 0-15 0,-2 0-16 16,1 0-12-16,1 1-12 0,-2 1-9 0,2 1-10 0,-2 2-6 0,2-1-6 15,0 1-5-15,-2 1-2 0,1 2-1 0,1 1 1 0,-1 2-1 16,1 2 1-16,0 1 2 0,-1 0 4 0,2 0 2 0,-1 3 1 0,1 3-4 15,1-1 0-15,-1 0-3 0,-1 1-7 0,2 2-5 0,-1 0-5 16,0-2-5-16,-1 3-2 0,-1-1-3 0,3-2 0 0,-3 1-3 0,1 1-1 16,-1-2 0-16,-1-1-1 0,0 0 1 0,0 0 1 0,0-1 3 0,-1-2 5 15,-1-1 4-15,-1 0 3 0,0-1 4 0,-1-2 0 0,0 0 0 0,-2-2 1 16,-1 1 2-16,-1-3 2 0,2 0-1 0,-3 1 2 0,1-2 1 0,-4-2 3 16,-2 0 0-16,2 0 3 0,-1-2 1 0,-6 1 4 0,2-1 1 0,-4-2 0 15,1-1 2-15,-6 2 0 0,3-2 1 0,-4 0-1 0,1 0-4 0,-2-2-4 16,-4 2-3-16,2-1-6 0,-2 1-6 0,1-2-9 0,-3 1-12 0,0 1-15 15,3-2-18-15,-1 2-19 0,2 0-26 0,0 0-28 0,2 2-40 0,1-2-43 16,3 1-85-16,2 1-103 0,0-2-67 0,2 1-45 0,3-1-23 0</inkml:trace>
  <inkml:trace contextRef="#ctx0" brushRef="#br0" timeOffset="8464.5745">30493 595 81 0,'0'-4'560'0,"0"-1"6"0,0 2 3 0,0 0-104 15,0 1-161-15,0 1-98 0,0 1-70 0,0 0-39 0,0 0-25 16,0 0-13-16,0 1-8 0,0 3-8 0,0-1-8 0,0 1-9 0,0 1-8 15,0 1-8-15,0 0-7 0,0 4-1 0,0 1-4 0,0 0 1 16,0 0 2-16,0 1 1 0,0 2 0 0,0-1 0 0,0 4-2 16,-2-2-2-16,2 1-5 0,-2 1-8 0,0 1-10 0,2 1-14 0,-1-2-12 15,1 1-19-15,-2 1-20 0,1 0-29 0,1-2-34 0,-2 1-41 0,2 0-42 16,0-1-68-16,0 0-80 0,0-3-60 0,0 1-54 0,0-3-24 0</inkml:trace>
  <inkml:trace contextRef="#ctx0" brushRef="#br0" timeOffset="8931.6837">30791 778 400 0,'-2'-5'601'0,"2"1"6"0,0 1 6 0,0 0-106 15,2 0-163-15,-1-1-103 0,1 1-76 0,2 3-42 0,0-3-28 0,0 1-17 16,4 0-13-16,0 2-13 0,5-1-16 0,-2 1-17 0,5 0-18 16,0 0-18-16,2 0-19 0,4 1-18 0,1-1-18 0,2 4-17 15,0-3-16-15,2 1-18 0,0-2-14 0,0 3-13 0,0 0-11 0,-2-2-7 16,4 2-7-16,-2-2 3 0,-2 1 4 0,-2 1 12 0,1-3 13 16,-3 2 18-16,-1 0 22 0,1-2 25 0,-5 0 29 0,-2-2 32 15,-2 0 37-15,0 2 26 0,-2-3 24 0,-1 1 20 0,-5 1 18 0,3-2 13 16,-4-1 14-16,0 1 8 0,-3 0 7 0,0-1 3 0,0 0 2 0,-5 1-1 15,4-1-2-15,-6-1-9 0,4 1-14 0,-2 0-6 0,0-1-7 16,2 3-7-16,-3-3-8 0,3 0-10 0,-2 3-10 0,4 0-10 0,-3-1-11 16,3 1-11-16,-1 0-9 0,2 2-13 0,0 0-14 0,0 0-10 15,0 0-11-15,0 0-8 0,2 4-5 0,-1-4-6 0,3 4-6 16,-3-1-5-16,3 2-8 0,-1 0-6 0,0 2-6 0,3-2-3 16,-1 3-5-16,0 1 1 0,1 0 0 0,0-2 0 0,2 4 3 0,-2-2-1 15,1 1-3-15,-2 0 2 0,-1 0 1 0,2-1 4 0,-2 0 5 0,0-2 4 16,0 2 5-16,-3 0 4 0,1-2 0 0,-2 1 1 0,0-1-1 0,-2 0-5 15,1-3-6-15,-3 2-12 0,0 0-14 0,-4-1-18 0,2 2-22 0,-2-1-29 16,-2 1-28-16,-2-2-48 0,0 0-56 0,3 2-65 0,-4-4-72 16,0 1-45-16,3 0-30 0</inkml:trace>
  <inkml:trace contextRef="#ctx0" brushRef="#br0" timeOffset="9215.564">31688 568 316 0,'-4'-3'582'0,"0"-2"2"16,3 3-29-16,-4 0-48 0,4 1-123 0,-1-1-165 0,2 2-88 0,0 0-52 15,-1 2-27-15,1-1-14 0,-2 3-11 0,0 1-7 0,2-2-8 0,-1 6-6 16,1-1-5-16,-2 2-6 0,1 1 0 0,-3 6-1 0,3-2 1 15,-1 0 1-15,-1 3 1 0,0 4 1 0,-2 0-1 0,2-2 0 0,-2 1 0 0,2 3-2 16,-2-2-3-16,0 1-4 0,-1 0-5 0,0 1-6 0,1-1-6 16,1 0-9-16,-1-1-8 0,0-1-8 0,-3-1-10 0,4 2-11 0,-1 0-11 15,-2-5-13-15,4 0-18 0,0 0-19 0,-2-1-23 0,1-5-23 0,2 3-29 16,1-3-29-16,-1-1-44 0,2-2-48 0,2-1-55 0,-1-2-57 0</inkml:trace>
  <inkml:trace contextRef="#ctx0" brushRef="#br0" timeOffset="9698.3098">31747 502 454 0,'-3'-5'592'16,"3"0"5"-16,-2-2 6 0,2 3-112 0,0 0-172 0,2 0-98 0,-1 0-64 15,2 1-34-15,1-2-21 0,0 3-14 0,1-1-12 0,4 0-13 16,-1 1-13-16,4 1-11 0,2-1-11 0,2 0-10 0,1 2-11 15,5 0-9-15,-1 0-10 0,2 2-8 0,6 0-8 0,-2 1-5 0,4-3-8 16,3 3-4-16,-1 1-4 0,3-1-4 0,1 0-2 0,2 0-1 16,-1 1 2-16,0-1 3 0,-2-1 2 0,4 1 5 0,-2 1 8 0,-4-1 8 15,1-1 9-15,0 0 10 0,-3-1 11 0,0 1 11 0,-1 0 7 0,-6-1 8 16,2 0 8-16,-3-1 5 0,-1 2 4 0,-3-1 2 0,0-1 4 16,-3 1-1-16,-1-1 2 0,-2 2-3 0,-3 0-1 0,1-2-6 0,-2 1-4 15,-2 1-6-15,1-1-5 0,0 1-5 0,-3 1-7 0,0 0-5 16,3-1-5-16,-5 5-6 0,4-4-3 0,-2 5-2 0,1 1-4 0,-2-2-2 15,-1 3 0-15,4-2 0 0,-3 2-1 0,0 2 1 0,-1-1 1 16,3 6 0-16,-4-2 0 0,3 0 1 0,-3 3 1 0,0 2 2 16,1-1 2-16,-1 3 0 0,-2-1 3 0,3 3-1 0,-3-1-1 0,1-2-1 15,-2 4-3-15,0-3-1 0,0 2 0 0,0 0-1 0,-2 2-2 0,1-2 2 16,1-1 0-16,-4 3 0 0,3-6-2 0,-1 1-3 0,-1-4-1 0,0 2-1 16,-1-4 2-16,3-2 1 0,-5-2 3 0,3-1 2 0,-4 0 3 0,3-3 3 15,-1 0 4-15,-3-2 2 0,-3 0 4 0,1-3 1 0,-1-2 3 0,-5 0 4 16,2 0 3-16,-3-2 3 0,-4-1 3 0,2-1-1 0,-4 0 1 0,-3 0-1 15,-4-3-2-15,0 2-3 0,-1-2-7 0,-4 0-7 0,-3-1-11 0,-1 1-10 0,-3-1-11 16,3 0-15-16,-5 3-15 0,2-1-19 0,-2 2-21 0,5-1-27 0,-1 0-31 16,4 3-40-16,0 2-42 0,2 0-87 0,6 0-109 0,0 0-62 0,3 2-43 15,5 0-19-15</inkml:trace>
  <inkml:trace contextRef="#ctx0" brushRef="#br0" timeOffset="10014.8056">32588 553 1 0,'-5'-5'535'15,"2"3"4"-15,0-1 3 0,0 1-94 0,1-1-142 0,0 3-97 16,1-2-75-16,-2 2-40 0,1 0-26 0,0 2-9 0,1-1-3 0,-2 3-3 16,0 1-5-16,1-1-5 0,1 2-8 0,-3 3-6 0,3-2-6 15,-2 4-4-15,1 0-2 0,-1 2-2 0,0 1 2 0,-1 3 0 0,3-4 0 16,-3 4-2-16,0 1-4 0,1 0-2 0,0 2-2 0,0-1-1 16,-1 2 2-16,3 1-3 0,-4-2-10 0,2 0-6 0,-1 5-7 0,2-3-11 0,-1-1-16 15,-1 2-21-15,1 0-21 0,0-2-34 0,0 0-34 0,0 0-40 0,1-1-42 16,0-1-73-16,1-2-90 0,1 0-57 0,-2-2-41 0,0-1-22 0</inkml:trace>
  <inkml:trace contextRef="#ctx0" brushRef="#br0" timeOffset="10256.5677">32767 788 264 0,'0'-3'580'0,"1"3"-4"15,-1 0-12-15,0 0-102 0,0 0-144 0,0 0-92 0,0 0-64 0,0 0-36 16,0 0-20-16,0 0-18 0,-1 0-12 0,1 5-15 0,-4-5-15 0,3 3-13 16,-2 1-11-16,-1 1-9 0,-2 0-7 0,0 2-16 0,-5 0-17 0,0 0-31 15,-3 6-35-15,-2-1-55 0,-5 0-64 0,2 0-110 0,-6 2-131 16,-1-2-70-16,0 6-39 0,-4-4-21 0,1 3-15 0</inkml:trace>
  <inkml:trace contextRef="#ctx0" brushRef="#br0" timeOffset="11527.1977">31575 1083 94 0,'-5'0'309'0,"3"0"-57"0,1 0-54 0,-3 0-40 15,4 0-33-15,0 0-17 0,0 0-10 0,0 0-5 0,0 0-1 0,0 0-2 16,0 0-4-16,0 0-6 0,0 0-7 0,0 0-6 0,2 0-3 0,0 0-4 16,1 0-3-16,2 0-3 0,0 0-2 0,4 0-1 0,-1 0-1 0,1 0 0 0,5 0-3 15,2 0-6-15,2 0-10 0,2 0-7 0,2 0-11 0,4 0-12 16,0 0-14-16,4-2-17 0,4 2-17 0,-1 0-23 0,2-1-29 0,1 1-34 0,3 0-37 15,3-2-48-15,1 2-56 0,1 0-62 0,-2-2-67 0,6 2-41 0</inkml:trace>
  <inkml:trace contextRef="#ctx0" brushRef="#br0" timeOffset="12651.3782">27673 1083 227 0,'0'0'259'0,"0"0"-46"0,-1 0-29 0,1 0-25 0,-2 0-17 16,2 0-15-16,0 0-7 0,-2 0-7 0,0 0-3 0,2 0-3 15,-2 0-3-15,2 0-5 0,-1 0-6 0,1 0-6 0,0 0-6 0,0 0-7 16,0 0-6-16,0 0-7 0,0 0-4 0,0 0-4 0,0 0-5 0,0 0-4 16,0 0-5-16,0 0-6 0,0 0-6 0,0 0-6 0,0 0-4 15,3 0-5-15,-1 0-3 0,3 0-1 0,0 0-7 0,2 0-8 0,1 0-13 0,4 2-9 16,3-2-19-16,2 0-23 0,4 0-34 0,4 3-40 0,3-3-55 15,5 0-66-15,2 0-79 0,8-3-88 0,0 3-50 0,5-2-27 0</inkml:trace>
  <inkml:trace contextRef="#ctx0" brushRef="#br0" timeOffset="24221.248">20113 1885 335 0,'0'-4'416'16,"0"2"-98"-16,0 1-75 0,0-2-65 0,0 1-38 0,0 2-28 0,0 0-17 16,0 0-17-16,0 0-10 0,0 0-11 0,0 0-9 0,0 0-11 0,0 0-7 15,0 0-5-15,0 0-7 0,0 0-7 0,0 0-6 0,0 0-8 0,0 0-2 16,0 0-3-16,0 0-2 0,0 0 1 0,0 0 0 0,0 0 1 15,0 0 2-15,0 0 4 0,0 0 3 0,0 0 0 0,0 0 1 0,0 0 0 16,0 0-1-16,0 0 0 0,0 0 0 0,0 0 0 0,0 0 2 0,0 2 2 16,0 1 2-16,0-2 2 0,0 1 1 0,0 2 0 0,0-1 0 15,0 0 1-15,0 2 1 0,0 0 1 0,0 0 1 0,0-1-1 0,0 3 1 16,0 1-1-16,0-1-2 0,0 0-2 0,0 0-3 0,0 4-4 0,0 0-1 16,0 1 2-16,0 0 0 0,0-1 1 0,0 3 1 0,-3 0-1 0,3 1 1 15,0 2 1-15,-1 0 0 0,-1-1 2 0,2 4 2 0,-1-1 2 16,1-1 1-16,-2 2 2 0,0 0 0 0,2 0 0 0,-1 0-1 0,-1 0-2 15,2-2 0-15,-1 3 2 0,1-3-1 0,-2 0 1 0,0 0-2 16,2-1 1-16,-1 2-1 0,-1-5 1 0,2 3 1 0,0-2-1 0,0-1 1 16,-2-1-2-16,2-2-3 0,0 1-6 0,0-2-11 0,0-2-11 0,0 1-14 15,0-1-13-15,0-3-18 0,0 2-22 0,0-2-13 0,0-2-11 16,0 0-18-16,0-1-23 0,0-2-36 0,0 0-43 0,0 0-64 0,0 0-75 16,0-3-41-16</inkml:trace>
  <inkml:trace contextRef="#ctx0" brushRef="#br0" timeOffset="24948.662">20132 1894 151 0,'0'-5'165'0,"2"1"-15"0,0 0-7 0,-2 1-4 0,1-2-2 0,-1 2-1 0,2 0 0 15,-1 0-4-15,-1 0-7 0,0 2-5 0,0-1-3 0,0 1-4 16,0 1-4-16,0 0-7 0,0 0-9 0,0 0-6 0,0 0-6 0,0 0-7 16,0 0-6-16,0 0-6 0,0 0-8 0,0 0-5 0,3 0-5 0,-1 0-3 15,1 0-4-15,0 0-1 0,0 0-3 0,5 0 1 0,-1 0 0 0,2 0 1 16,1 0 0-16,3 0 0 0,2 0 1 0,2 0 1 0,3 0 1 16,1 0 0-16,5 0 2 0,0 0-3 0,5-2-1 0,2 0-1 0,2 2-3 15,3-1-3-15,3 1-4 0,3-1-5 0,2 0-3 0,1-1-4 0,4 1-7 16,0-1-4-16,1 0-8 0,0 1-6 0,-1-3-8 0,1 4-4 15,-2-3-7-15,-1 3-2 0,0-4-6 0,-2 3-1 0,-2-1-1 0,-2 0 1 16,1-1 2-16,-5 3 0 0,-1-4 4 0,0 4 3 0,-3-3 6 0,0 3 6 16,-5-3 6-16,0 3 5 0,-4-2 6 0,0 1 6 0,-4 1 6 0,0-1 5 15,-1 1 3-15,-5-3 3 0,-2 3 2 0,-2 0 2 0,1 0 0 0,-4 0 2 16,0 0 2-16,0 0-1 0,-5 0-2 0,1 0-2 0,0 0-1 16,-2 0-4-16,1 0-6 0,-3 0-4 0,1 3-4 0,-1-3-4 0,-1 1-3 15,2-1-2-15,1 1-1 0,-3 1-2 0,1 1 0 0,-1 0 1 0,2 1-1 16,-1-1 1-16,3 2 2 0,-3-1 0 0,2 3 3 0,-1 1 1 0,0-3 2 15,-1 3 1-15,3-1-1 0,-3 2-1 0,1 0 0 0,-1 4-2 0,4-4 0 16,-4 3-1-16,1 1-2 0,-1-2 0 0,3 3 0 0,-3 2 3 0,3-2 1 16,-3 1 3-16,1 1-1 0,-1 1 1 0,3 1 2 0,-3-1-1 15,2 1 3-15,-1 1 0 0,0 1 1 0,0 0 1 0,0-1 2 0,-1 0 0 16,-1 3 0-16,2-4-1 0,-2 4-1 0,2-1 0 0,-2 1 0 16,0-1-1-16,0-1 0 0,0 1-1 0,0-1 0 0,0 0-1 0,-2-1 1 15,2 2-1-15,-2-1-1 0,2-2 0 0,-1 0-1 0,-1 1 1 16,2-2-2-16,-2-2 1 0,0 2-1 0,0-5-1 0,-1 5-1 0,2-4 1 15,-3-1-1-15,3 0 0 0,-1-2 0 0,1-1 0 0,-3 0 1 0,3-2 1 16,-1 1-2-16,0-1 1 0,-1-2-1 0,2 0 1 0,-4-1 1 16,2 1 0-16,2-3 3 0,-3 3 0 0,-1-2 2 0,1 0 1 0,-1 0 2 15,-3 0 2-15,2-2 0 0,-2 1 4 0,-2 1 1 0,0-1 4 16,-2-2 1-16,-2 2 1 0,1 0-1 0,-2-2 1 0,-1 1 0 0,-3-1 2 16,1 0 2-16,-4 0 1 0,0 0 0 0,0 0 3 0,-3 0 1 15,-4 0 2-15,2-1 0 0,-3 1 0 0,0-2-1 0,-3 0-2 0,0 2 2 16,-5 0-1-16,2-2-2 0,-2 2-1 0,-2-1-3 0,-1-1-5 15,-2 2-3-15,2-2-4 0,-3 2-5 0,1-1-8 0,-1-1-9 0,5 2-11 16,-3-1-13-16,3 0-19 0,1 1-18 0,3-2-27 0,4 1-27 0,1 1-35 16,0-2-33-16,4 1-66 0,3-2-82 0,4 1-89 0,0-1-93 15,4 0-48-15,1-1-25 0,3-2-8 0</inkml:trace>
  <inkml:trace contextRef="#ctx0" brushRef="#br0" timeOffset="25914.1768">20875 1951 3 0,'2'-5'448'0,"-1"3"-49"0,2-1-69 0,-1 0-83 15,0 0-52-15,-1 0-37 0,1 1-21 0,0 0-16 0,-2 1-10 16,1-1-6-16,-1 0-8 0,2 1-9 0,-1 1-4 0,-1 0-3 0,0 0-2 16,0 0-4-16,0 0-2 0,0 0-3 0,0 0-5 0,0 0-3 0,0 0-2 15,0 0-3-15,0 0 0 0,0 0 1 0,0 0-1 0,0 0-1 0,0 0 0 16,0 0-2-16,0 0-3 0,0 0-2 0,0 0-4 0,0 0-5 16,0 0-3-16,0 0-4 0,0 0-5 0,0 0-3 0,0 0-6 0,0 0-4 15,-1 0-4-15,1 1-4 0,0 1-5 0,0-1-3 0,0 0-4 0,0 0-2 16,0 3 0-16,0-1-1 0,1 1-1 0,-1 1-1 0,2 1-2 15,0 0 1-15,-1 1 1 0,3 3 1 0,-2 2 2 0,1 0 3 0,0 1 3 0,-1 0 3 16,1 3 2-16,1 3 3 0,-3-1 1 0,2 1 1 0,1 2 1 16,-3 1 1-16,3 1 3 0,-2 0 0 0,1 3 2 0,1-3 0 15,-3 3 0-15,2 0-2 0,-1-1 0 0,0 1-2 0,-1 1-1 0,2-2 0 16,-1 0-2-16,0 0 0 0,2 0-2 0,-3-2 0 0,1 1 0 0,1-2-1 16,-1-1-2-16,0-3 2 0,-2 3-1 0,1-5 1 0,-1 1 1 15,2-3-1-15,-1 0 0 0,-1-4-3 0,0 2-5 0,2-4-9 0,-2 0-10 16,0-3-12-16,0 2-17 0,0-1-17 0,0-4-21 0,0 1-22 0,0-3-50 15,0 0-63-15,0 0-105 0,-2-3-127 0,-1 1-73 0,-2-4-51 16,0-1-18-16,-4 0-6 0</inkml:trace>
  <inkml:trace contextRef="#ctx0" brushRef="#br0" timeOffset="27897.3778">19069 1425 148 0,'-2'-4'353'0,"0"3"-89"0,2 0-53 0,-1-1-30 16,-1-1-20-16,2 2-15 0,-1-1-10 0,1 1-10 0,-2 1-7 0,0-2-10 15,2 1-6-15,-1 1-5 0,1 0-7 0,0 0-6 0,0 0-10 0,0 0-8 16,0 0-8-16,0 0-6 0,0 0-7 0,0 0-4 0,0 0-4 16,0 0-2-16,0 0-4 0,0 0-1 0,0 0-4 0,0 0-4 0,0 0-3 15,0 0-6-15,0 0-3 0,0 0-3 0,-2 0-2 0,2 0-4 0,0 0-1 16,-2 0-2-16,2 0-2 0,0 0-3 0,0 1-1 0,0-1-2 0,0 0-1 15,-3 2-1-15,3-2-1 0,0 0-1 0,-2 1 1 0,2-1 0 16,0 0 1-16,-2 3 2 0,0-1 2 0,2-1 0 0,-1 2 2 0,-1-2 3 16,2 3 3-16,-1-1 3 0,1 0 1 0,-2 1 2 0,0-1 1 0,2 2 2 15,-1 0-1-15,-1-2 1 0,1 1-1 0,1-1-2 0,-2 2 0 0,0-1-1 16,2-1 1-16,-1 2-1 0,-1-3-2 0,2 3 0 0,-2-2-1 0,2 1 0 16,-1-1 1-16,-1 1-1 0,2 0 0 0,-2 2 0 0,2-2-1 15,-2 0 0-15,2 1 0 0,-2 2 0 0,2-3-1 0,0 1 1 0,-1 0 0 16,-1 2 2-16,2-2 0 0,-1 0 2 0,1 1 2 0,-2 0 2 0,0 0 1 15,1 0 1-15,-1 1 2 0,2 3 0 0,-2-3 1 0,2 1 1 0,-1 1 1 16,1-1-2-16,-2 1 0 0,2 2-3 0,0-1 1 0,0 1-3 0,0 1-1 16,0-2-2-16,0 4-3 0,0-2 1 0,0 0-2 0,0 3 0 15,2-1 1-15,-1 1-2 0,1-1 0 0,0 3 2 0,3-2-2 0,-4 2 1 16,4-2 1-16,-1 2 0 0,1-1 2 0,2 3-1 0,-3-2 3 0,4 0 1 16,1 0 3-16,0 0 2 0,-1 2 2 0,1-3 1 0,4 1 1 0,-1 1 2 15,2-1 1-15,-1 0 3 0,3-2-1 0,-2 2-1 0,3-5-1 16,1 2 1-16,3 1-4 0,-1-4-4 0,-1-1-3 0,3 1-6 0,0-2-5 15,-1-2-7-15,1 1-4 0,2-4-5 0,-2 3-5 0,0-4-6 0,0 0-3 16,0-1-4-16,-2-1-2 0,-2-1-3 0,3 0-2 0,-7-1-1 16,3 1 2-16,-2-2 2 0,-1 1 2 0,-3-3 4 0,-1 3 6 15,-1-1 7-15,-3 0 6 0,1-1 1 0,-4 3 6 0,2-4 5 0,-3 1 3 16,1 1 1-16,-1-3 2 0,-2 3 0 0,0-1-1 0,-2 0-2 0,-1-1-2 16,1 1-2-16,-2-2-5 0,1 0-4 0,2 1-4 0,-4-2 0 15,1 2-1-15,0-1-5 0,-3 1 1 0,1-1 0 0,2 0 1 0,-3 2 1 16,1-4 1-16,-1 2 1 0,1 1 1 0,0-2 3 0,-1 2 1 15,3-1 1-15,-4 1 1 0,0-1 3 0,3-1 3 0,0 3 0 0,1-1 5 16,-3 0 0-16,1 1 1 0,1 0 1 0,1-1 2 0,-3 1 6 0,4 1 3 16,-2-1 6-16,1 1 3 0,1 0 4 0,-1-1 3 0,1 1 0 0,0 2 0 15,1-3-1-15,-1 1 0 0,1 2 2 0,2 0-1 0,-1-2 1 16,1 2-2-16,0 0-2 0,0 0-3 0,0 0-3 0,0 0-6 0,0 0-1 16,0 0-3-16,0 0-1 0,0 0-4 0,0 0 0 0,0 0-1 0,0 0-1 15,0 0 0-15,0 0-1 0,0 0 2 0,0 0 0 0,0 0 0 16,0 0 2-16,0 0 1 0,0 0 0 0,0 0 1 0,0 0 1 0,0 0-1 15,0 0 0-15,0 0-1 0,0 0-1 0,0 0 0 0,0 0-3 0,0 0 0 16,0 0-3-16,0 0-1 0,0 0-3 0,0 2-2 0,0-2-1 16,0 0-2-16,0 2-2 0,1 1 0 0,-1-3-1 0,2 0 1 15,-2 2 1-15,2-2 2 0,-1 3 4 0,3-1 1 0,-3 0 2 0,2-2 1 16,1 3 3-16,1 1 1 0,0 1 3 0,0-2 1 0,3 0 2 0,0 1 4 16,5 0 1-16,-4 2 1 0,5-2 0 0,-1 3-1 0,3-1-2 0,-4-2 0 15,5 2-3-15,0 1 0 0,1-2-3 0,-1-1-4 0,-2 1-3 16,3 0-2-16,-1 0-2 0,-3-2-2 0,4 4-3 0,-6-3-2 15,2 1-3-15,-1-3-2 0,0 3-2 0,-4 0-1 0,-1-2-2 0,0 1-1 16,0-1 0-16,-3 0 0 0,-1-1-1 0,0 3 2 0,-1-5 1 0,-1 2 1 16,-1 1 4-16,-1-1 3 0,0 0 3 0,-1-2 5 0,-1 3 4 0,-1 1 5 15,-1-1 5-15,0 0 6 0,-3 1 3 0,-2-1 4 0,1 2 2 16,0-1 4-16,-3 2 2 0,2 0 2 0,-4 2 1 0,0-3-1 0,1 2-2 16,-4 2-2-16,2-1 1 0,0-1-4 0,-2 3-3 0,2-2-3 15,-1-1-1-15,0 4-1 0,0-3-4 0,0 4 0 0,0-3-2 0,2-1-3 16,1 4-2-16,1-4-1 0,-2 0-3 0,4 2 0 0,-1-2-3 15,-1 1 0-15,3 1 0 0,0-1-1 0,3-1 0 0,-2-1 0 0,2-1 0 16,0 1 0-16,2-2 0 0,0 1 0 0,-1-1 2 0,3-2 0 16,-2 2 3-16,1-3 0 0,0 3 3 0,2-5 3 0,0 2 1 0,0-2 5 15,0 0 2-15,0 0 5 0,0 0 3 0,0 0 5 0,0 0 3 0,0 0 4 16,0-2 5-16,2 2-1 0,0-5-3 0,1 3-9 0,-2-1-10 16,3-2-13-16,-1 0-14 0,0-1-14 0,2-2-17 0,0-1-21 0,1 1-22 15,0-4-24-15,1 0-26 0,-1-3-35 0,-1 2-42 0,1 0-58 16,-1 0-67-16,-4-1-84 0,2-1-96 0,-3 0-50 0,0 1-32 15,-3 2-9-15</inkml:trace>
  <inkml:trace contextRef="#ctx0" brushRef="#br0" timeOffset="32230.4343">21346 2426 21 0,'0'0'421'0,"0"0"-62"0,-1 0-71 0,1 0-78 0,0 0-44 15,0 0-27-15,0 0-21 0,0 0-16 0,0 0-8 0,0 0-7 0,0 0-4 16,0 0-7-16,0 0-5 0,0 0-7 0,0 0-5 0,0 0-7 16,0 0-3-16,0 0-4 0,0 0-4 0,0 0 0 0,0 0-1 0,0 0 1 15,0 0 1-15,0 0 0 0,0 0 1 0,0 0 0 0,0 0-3 16,0 0 1-16,0 0-4 0,0 0-3 0,0 0-4 0,0 0-2 0,0 0-3 16,0 0-3-16,0 0-2 0,0 0-4 0,0 0-2 0,0 0-3 15,0 0-1-15,0 0-3 0,0 0-1 0,1 0-3 0,-1 0-1 0,0 2-1 16,0-2-2-16,2 0 0 0,0 0 0 0,-1 0 1 0,1 0 2 0,-1 0 2 15,4 0 0-15,-1 0 2 0,0 0 1 0,1 0-1 0,1 0 2 0,0-2 0 16,4 2 1-16,-1 0 0 0,1-5 1 0,1 5 1 0,0-2 1 16,1-1-1-16,3 0-1 0,-2 1 0 0,2 0-1 0,1-3-1 0,0 1 0 15,2 0 0-15,-1 0 0 0,0 1 1 0,0-1 0 0,2-1 0 0,1 0 0 16,-2 0-1-16,3-2-2 0,1 4 2 0,-5-4-1 0,4 0-3 16,-4 2 1-16,4-1-1 0,-3 0 0 0,2-2-1 0,-1 3-2 0,-3-1 0 15,2-2-2-15,0 3 0 0,-4-4 0 0,3 4 0 0,-2-2-1 16,-1-3-2-16,-2 3 2 0,1-1 0 0,0 1 1 0,0-2 1 0,-1 1-1 15,-1-1-2-15,-1 1 0 0,2-4 0 0,-2 2-2 0,-1 0-1 0,1-1 1 16,-1 1-2-16,-1-2-1 0,1 2 1 0,-1-4 1 0,0 3-1 16,1-1 0-16,0 0-1 0,-5 2 2 0,3-3 1 0,-2 3 2 0,0-2 2 15,0 2 1-15,0-1 1 0,-2 1 2 0,2 1 2 0,-1 0-1 0,-3-2-1 16,1 3 0-16,-1-2-3 0,1 3-1 0,-2-3-1 0,0 3 1 16,0 0-1-16,-2 0 0 0,2-1-2 0,-3 1 0 0,2-2-1 0,-1 2 0 15,-1-1-1-15,-1 3 1 0,0-3 0 0,0 2 2 0,-1-1 0 0,1 0 2 16,-1 2 0-16,1-1 0 0,-1-1 0 0,0 3 0 0,-2-1 0 0,2-2 0 15,0 1-1-15,-2-1 1 0,3 2 0 0,-4 0 0 0,2 1 0 16,-1-2 0-16,1 2 0 0,-1-1 0 0,1 1-2 0,0-1 2 0,0 0-1 0,-1 2 1 16,2-4 0-16,-4 5-2 0,3-3 1 0,-1 0 0 0,-1 0 0 0,1 0-1 15,0 2 1-15,-1 0 0 0,0-2-3 0,1 2 2 0,0-1 0 16,-1 1-1-16,2-2 1 0,-3 2-2 0,2-1 1 0,-1-1-1 0,0 2 0 16,-1-2-1-16,1 3 2 0,0-3-2 0,0 3-1 0,-3-1 1 15,3-1-1-15,-1 1 0 0,-2 0 0 0,1 0 1 0,0-1 0 0,-2 2-1 16,3-1 2-16,-3 0-2 0,0 0 1 0,1 0 1 0,-2 0 0 0,4 0 1 15,-1 2-1-15,-1-2 1 0,0-1 0 0,1 2 1 0,-2-1 1 0,4 0-1 16,-2 0 2-16,0-1 1 0,2 1 1 0,0 1 0 0,-1 0 1 0,0-1 0 16,1 1 0-16,2-1 1 0,-1-1 1 0,-2-1 0 0,5 1 0 15,-5 0 0-15,5 1 1 0,-4 0-2 0,2-2-1 0,-1 2 1 0,2-1-2 16,-1 1 0-16,-3-4 0 0,3 4-1 0,-1-2 0 0,1 0 0 0,-3 0 1 16,2-2-1-16,-1 2 1 0,2-2 0 0,-3 1 0 0,2 0 1 0,-1-2-1 15,0 3 1-15,-3-1 0 0,3-2 0 0,0 3 2 0,2-3-1 16,-2 2 1-16,0-1 0 0,0 0 2 0,2 1-1 0,-2-1 2 0,0 2 0 15,2-1 1-15,-1 0 0 0,0 2-1 0,0-3 2 0,3 4 0 0,-1-2 0 16,-2 2 0-16,1-1 0 0,2-1-1 0,0 2 0 0,-1-1-1 0,1 1-1 16,0-1-1-16,0 1 0 0,-1 0-1 0,2 0 0 0,2-1-1 0,-3 4-1 15,1-3 0-15,0 1 1 0,1 1-2 0,1-3 0 0,-3 3 0 16,3 0 0-16,-2-1 0 0,1-1-2 0,0 2 1 0,-2-1 0 0,3 1 0 16,-1-2 0-16,0 3 1 0,1-2 0 0,-3 0 1 0,3 2 0 0,-1-1 0 15,1 1 1-15,1-1 1 0,-2 0-1 0,0 1 1 0,2-2 0 0,-1 1 1 16,-1 1 0-16,2-2 1 0,-1 0-1 0,1 2 1 0,0 0-1 0,0 0-1 15,0 0 1-15,0 0-1 0,0 0-1 0,0 0 1 0,0 0-2 16,0 0 0-16,0 0-2 0,0 0-1 0,0 0-1 0,0 0-1 0,0 0-2 16,0 0-1-16,0 0 0 0,0 0-3 0,0 0-1 0,0 0-2 0,0 0-1 15,0 0-2-15,-2 0-1 0,2 0 1 0,-2 2-1 0,2 0 1 16,-2-1 2-16,2 1 0 0,-2 0 1 0,2-1 2 0,-2 1 1 0,2 1 2 16,-1 0 2-16,-1 0 0 0,1 0 2 0,1 1 2 0,-2 0-1 0,0 0 4 15,2-2-1-15,-1 5 0 0,-1-2 1 0,1 0 0 0,-3 2 1 0,3-2-1 16,-1 2 0-16,1-1 0 0,-3-1 1 0,0 3 0 0,1-2-1 0,0 2 2 15,-1-2-1-15,1 1 0 0,2-1 1 0,-3 1 0 0,1 0 0 16,1-1-1-16,-1-2 0 0,2 3 1 0,-2-4 0 0,1 1 1 0,-1 0-1 16,3-1 3-16,-1 0 2 0,1 0 0 0,-2-2 2 0,0 1 3 0,2 0 1 15,0-2 5-15,0 0 1 0,0 0 4 0,0 0 3 0,0 0 3 0,0 0 4 16,0 0 1-16,0-2 0 0,2 0-1 0,0 0-2 0,-2-1-3 16,1-2-3-16,-1 1-2 0,3-1-4 0,-1-2-2 0,1 0-3 0,-2-3-4 15,2 1-4-15,2-1-3 0,-1-1-4 0,-3-1-2 0,2 2-1 0,1-2-1 16,-3 1 1-16,1-1 1 0,-1 0 0 0,3 0 1 0,-2 2 0 0,0 0-1 15,0-2 0-15,-2 3-1 0,1-3 2 0,-1 4 0 0,2-2 2 0,-2 2 0 16,0 0 1-16,0 1 3 0,0 1 1 0,0-1 2 0,0 2 1 16,0 1 0-16,0-3 2 0,1 4 1 0,-1-2 0 0,0 0 2 0,0 5-2 15,0-3 1-15,0 0-2 0,2 1-1 0,-2 0-3 0,2 1-4 0,-2 1-4 16,0 0-4-16,0 0-4 0,0 0-4 0,0 0-4 0,1 0-3 0,2 0-1 16,-1 0-2-16,1 1 1 0,0-1 0 0,3 4-1 0,-2-3 1 0,0 2 2 15,3-1 1-15,-1 2 2 0,3 0 3 0,3 1 1 0,-3 2 6 16,4-3 1-16,-2 1 2 0,2 2 0 0,1-2 1 0,0 0 1 0,3 1 1 0,-1 0 1 15,2 0 3-15,0-1-1 0,-2 1 1 0,5-2 2 0,-3 2 0 16,2-3 0-16,-1 1 2 0,-2 1 1 0,2-2-1 0,-3-1 0 0,3 0-1 16,-4 1-3-16,0-2-3 0,0-1-4 0,-5 1-4 0,1-1-4 0,-1 0-4 15,-2 0-7-15,-2 0-10 0,-1 0-15 0,-2 0-19 0,-1 0-24 0,-1-1-27 16,-1 1-44-16,0 0-54 0,0 0-101 0,-1-4-125 0,-3 0-73 16,1 1-46-16,-2-2-24 0</inkml:trace>
  <inkml:trace contextRef="#ctx0" brushRef="#br0" timeOffset="36346.8778">20081 2553 23 0,'0'-3'105'0,"0"-2"-3"0,-2 2-1 0,2 0-2 16,-2 0-1-16,2 0-3 0,0 0-3 0,0 3-6 0,0-3-8 0,0 1-7 15,0 2-6-15,0-2-7 0,0 2-9 0,0 0-7 0,0 0-7 16,0 0-7-16,0 0-6 0,0 0-5 0,0 0-4 0,0 0-5 0,-1 2-3 16,1-2 0-16,0 1-1 0,0 0 2 0,0 2-1 0,0-1 3 15,0 1 4-15,0 1 1 0,0-1 4 0,0 1 3 0,1 3 5 0,-1-1 3 16,2-1 1-16,0 2 3 0,-2 2-1 0,4-1 0 0,-3 1-2 15,1-1-2-15,-1 1-1 0,1 2-4 0,1-1-3 0,1 1-2 0,-3-1-2 16,2 1-3-16,1-1-2 0,0 1-1 0,1-1 0 0,1 1-1 0,-1-1-2 16,1-1 1-16,1 1 2 0,2-1 3 0,1-1 4 0,4-3 1 15,-2 1 1-15,3-2-8 0,4-3-11 0,3 3-17 0,0-4-23 0,7-4-29 16,2 2-32-16,5-4-79 0,4-2-103 0,1 0-69 0,6-4-56 0</inkml:trace>
  <inkml:trace contextRef="#ctx0" brushRef="#br0" timeOffset="41713.0629">26879 1763 496 0,'2'-7'540'15,"-2"-1"4"-15,2 3-94 0,0-2-143 0,-2 2-81 0,0 2-50 16,1-2-32-16,-1 2-21 0,0 0-14 0,0 0-7 0,0 0-10 0,0 2-10 16,0 1-12-16,0 0-11 0,0 0-14 0,0 0-15 0,0 0-12 0,0 0-12 15,0 0-12-15,0 0-7 0,0 0-5 0,0 1-3 0,0 1 0 16,0 1 2-16,0 1 2 0,0-1 2 0,0 2 2 0,0 1 2 0,0 1 0 16,0 3 4-16,0-1 1 0,0 3 4 0,0 1 1 0,0-2 3 0,0 6 2 15,-1 0 1-15,1 1-2 0,-2 1-2 0,0 0 0 0,2 5 3 0,-2-4 1 16,0 4 2-16,2 0 1 0,-1 1 2 0,1 1 3 0,-2 1 0 15,0-1 3-15,2 1 2 0,0-1-1 0,0 0-3 0,0 1-1 0,2-2-3 16,0 1-5-16,-2-2-7 0,1 1-8 0,-1-3-9 0,4-1-11 0,-2-1-15 16,0-3-14-16,-1 1-15 0,1-3-16 0,-1 0-19 0,-1-3-17 15,2 0-17-15,0-2-12 0,-2-3-12 0,1 0-22 0,1-2-29 0,0-3-53 16,-2-2-66-16,0 0-54 0,1-1-52 0,1-3-30 0</inkml:trace>
  <inkml:trace contextRef="#ctx0" brushRef="#br0" timeOffset="42280.6705">26997 1707 133 0,'0'-5'551'0,"-1"0"5"0,1 0 7 0,-2 1-105 0,2 1-161 0,0-1-89 16,0 1-55-16,2 1-30 0,-2-1-21 0,1 1-14 0,4 0-10 0,-2-1-10 15,0 3-11-15,2-2-12 0,1 1-12 0,2 1-12 0,1-2-8 0,4 1-9 16,-1 1-6-16,3 0-4 0,1 0-3 0,5 0-2 0,1 1-1 0,-1 1-3 15,5-2-2-15,1 1-2 0,3 1-5 0,2 0-4 0,-1-1-5 16,5 1-7-16,1 0-5 0,-1-2-5 0,2 0-7 0,3 3-2 0,-1-3-3 16,-1 0-2-16,4 2 1 0,0-2 1 0,-2 0 3 0,1 0 5 0,0 0 6 15,-3 0 7-15,0 0 10 0,1 0 8 0,-3 0 13 0,-3-2 10 0,2 2 10 16,-2 0 11-16,-3-3 9 0,-2 1 9 0,-1 0 10 0,-4-1 8 16,0 1 7-16,-2 1 6 0,-2-2 4 0,-2 2 4 0,-3-2 2 0,-2 3-1 15,1-2-2-15,-3 1-3 0,-3 1-3 0,1-2-5 0,-4 2-8 0,2 0-8 16,-4 0-10-16,0 0-7 0,0 0-7 0,1 2-7 0,-1-2-6 0,-1 3-5 15,2-3-5-15,-3 4-4 0,3-1-3 0,-1 2-2 0,0 0-1 0,0 0 0 16,1 2-1-16,-1 1 1 0,0 1 0 0,3 0 2 0,-5 1-2 16,3 3 1-16,0 1-1 0,0 1 1 0,-3-1-1 0,3 1 0 0,-1 3 0 15,0 0-2-15,-1 1-1 0,-1 0 1 0,3 0 1 0,-4 4 2 16,2-3-1-16,0 5 2 0,-2-2 3 0,1 2 2 0,-1-1 1 0,0 2 3 16,0-1 0-16,0 0 2 0,0 2 2 0,2-2 1 0,0 1 2 0,-2 1 0 15,1-1-1-15,1-1 0 0,-2 1-1 0,1-2 0 0,-1 0-1 0,2 0-1 16,0-2-1-16,-2 1-2 0,1-2 0 0,-1 0-2 0,0-2-1 15,0 1 0-15,0-5 0 0,-1 2 0 0,1 0 0 0,-4-2 2 0,3-1 0 16,-2-2 3-16,-1 0 0 0,-1-2 3 0,-2 2 3 0,1-3 2 16,-4-2 3-16,-2 3 2 0,0-5 4 0,-2 3 2 0,-3-1 2 0,-2-3 2 15,-2 1 1-15,-1-2 1 0,-3 1-2 0,0 1-1 0,-5-2-1 16,0-3-3-16,-2 2-3 0,-1 1-2 0,-4-3 0 0,1 0 0 0,-5 0-2 16,1 0-1-16,1 0-1 0,-5 0-2 0,1 0 1 0,-3-3-2 15,3 3-1-15,-1-2-4 0,-3 2-6 0,4 0-8 0,-3-3-8 0,3 3-17 16,-1-2-21-16,5 0-23 0,-1 2-27 0,2-1-34 0,2-1-36 0,3 0-58 15,3-1-65-15,0 3-97 0,3-4-115 0,3-1-59 0,7 0-34 0,-2 0-13 16</inkml:trace>
  <inkml:trace contextRef="#ctx0" brushRef="#br0" timeOffset="42946.8933">27577 1778 247 0,'3'-1'512'0,"-1"0"-54"0,-1 0-87 0,1-2-81 15,0 1-78-15,-2 0-50 0,1 1-34 0,1 1-19 0,-2-2-14 0,1 0-11 16,-1 2-9-16,0 0-7 0,0 0-6 0,0 0-10 0,0 0-12 16,0 0-8-16,0 0-10 0,0 2-6 0,0 0-5 0,0-1-3 0,2 3-2 15,0-1 0-15,-2-1 3 0,1 1 3 0,1 2 2 0,-1 1 3 0,1-1 2 16,0 3 3-16,-1 1 0 0,2 1 2 0,2 2 0 0,-2 0 0 0,0 1-1 16,-1 2-1-16,1 1 1 0,-1 3-1 0,-1 1-1 0,2 3 0 15,-1 0-2-15,0 3 0 0,1 0 0 0,-1 2 0 0,2 2 1 0,-1 0 1 16,0 4-1-16,0-3-2 0,1 1-6 0,0 0-6 0,1 3-8 15,3-2-8-15,-3 0-11 0,-1 1-12 0,3-4-17 0,-1 2-19 0,2-3-19 16,-3 3-26-16,3-5-26 0,-3 0-36 0,-1-1-46 0,4-4-44 0,-5-1-47 16,0-1-69-16,-1-3-80 0,-1 0-45 0,-1-5-28 0</inkml:trace>
  <inkml:trace contextRef="#ctx0" brushRef="#br0" timeOffset="44830.5723">26265 1326 19 0,'0'-3'323'0,"0"0"-73"0,0 0-41 0,0 0-31 0,0-1-18 0,0 2-16 15,0 0-8-15,0 1-3 0,0-1-7 0,0 2-6 0,0 0-6 16,0 0-9-16,0 0-9 0,0 0-6 0,0 0-5 0,0 0-8 0,0 0-5 16,0 0-6-16,0 0-7 0,0 0-4 0,0 0-5 0,0 0-4 0,0-2-4 15,0 2-4-15,0 0-2 0,0 0-3 0,0 0-3 0,0 0-3 0,-1 0-2 16,-2 0-4-16,1 0-1 0,0 0-1 0,1 2 1 0,-3-2-1 0,1 2 0 15,2-1 1-15,-7 1 1 0,5 0 2 0,-2 2-1 0,-1-1 0 16,-1 2-2-16,-2-1-1 0,1 2 0 0,-2 0-1 0,1 1 0 0,-2 1-2 16,0-1-1-16,-2 4-2 0,2-1-2 0,0 1 0 0,-1 0-4 0,-1 2 0 15,-1 0 0-15,3 2-1 0,-2 1-1 0,-1 0 1 0,2 0 1 0,-1 1-1 16,0 2 0-16,0 0 0 0,2-2-1 0,-2 3 1 0,3-1-1 16,1 1 1-16,1-1-1 0,-1-1 0 0,1 3 0 0,2-2-1 0,1 0 1 0,2 0-1 15,0 1 0-15,-2-1-1 0,5-1 0 0,0 1 0 0,0 2-1 16,5-4 0-16,-2 1-1 0,0-2 0 0,0 3 0 0,4-2 1 0,-1-1 0 15,2 0 1-15,0 1 1 0,0-3 0 0,0 3 2 0,2-3 0 16,2 1 2-16,-3-2 1 0,5-1 0 0,-1 0 1 0,1 0 2 0,-1 0 0 16,2-1 0-16,2-1 1 0,0 0-2 0,0 2-2 0,1-5-2 0,0 2-4 15,3-2-2-15,0 1-4 0,1-3-4 0,-3 2-2 0,3-1-4 16,0-1-5-16,-1 0-4 0,-1 2-5 0,4-5-3 0,-4 3-6 0,1-3-3 16,-1 3-3-16,-1-2-1 0,-1 1 0 0,-1-1 0 0,-1-2-2 15,-2 0 1-15,-3 0 2 0,2 3 4 0,-4-4 5 0,-1 1 4 0,0 1 4 16,-3-2 6-16,0 1 6 0,-2-1 2 0,-2 0 4 0,3 0 3 0,-4 0 5 15,0 0 3-15,0 0 0 0,0 0 0 0,0-1-3 0,-4 1-2 16,1-3-4-16,0 1-2 0,-1 0-3 0,-1 0-3 0,0-1-3 0,0-2-1 16,-1 2-1-16,-2-2-2 0,2 3-4 0,-1-3-1 0,-1 0 1 15,2 1 1-15,-2-2 2 0,0 2 2 0,0-2 1 0,0-1 2 0,1 2 2 16,-1-1 2-16,1-1 2 0,-1 2 2 0,1-1 1 0,-1-1 5 0,1 2 8 16,1-2 3-16,-3 2 1 0,2-2 3 0,-1 2 5 0,3-1 3 15,-2 1 1-15,0-1 3 0,3 0 1 0,-1 1 4 0,-2 2 5 0,1-4 3 16,2 4 3-16,-1-2-1 0,2 3 1 0,-2-1-1 0,2-1 2 0,-1 1 1 15,3 1-1-15,-3 0 0 0,0-1 0 0,3 1-1 0,-1 1 2 0,0-1-3 16,-1 2-2-16,3-1-2 0,-1 0-3 0,1 1 0 0,-4-2-3 0,4 2-2 16,0 0-2-16,0 0-1 0,0 0-2 0,0 0-1 0,0 0-1 15,0 0 0-15,0 0-2 0,0 0-2 0,0 0-3 0,0 0 0 0,0 0-2 16,0 0-2-16,0 0-1 0,0 0-1 0,0 0-1 0,0 0-3 16,0 0 0-16,0 0-2 0,0 0-2 0,0 0-1 0,0 0-1 0,0 0-2 15,0 0 0-15,0 0-1 0,0 0 0 0,0 0-2 0,0 0-1 0,0 0 0 16,4 2-2-16,-4-2-1 0,1 1 0 0,-1 0-1 0,2-1 2 0,-1 2 2 15,1-1 2-15,0 1 1 0,-1 1 2 0,3-1 0 0,0 0 3 16,1 1 3-16,-1 1-1 0,1 1 2 0,2-2 1 0,0 1 2 16,0 1 1-16,1 0-1 0,0 0 1 0,2 1-1 0,0 0-2 0,0 0-1 15,0 0-1-15,2 1 0 0,-3-1-1 0,5 1-1 0,-2 2-1 0,-2-4-1 16,5 2 0-16,-4-1-1 0,1 1-2 0,0 0 1 0,1-1-1 0,-1 2 1 16,-3-3 0-16,4 3-1 0,-2-1 0 0,-1 0 0 0,0-2 1 15,-2 0-1-15,2 2-1 0,-2-4 1 0,-2 4-1 0,0-4 2 0,-1 1-1 16,-1-1 1-16,-1 0-2 0,-2 0 1 0,4 0-2 0,-5-1 1 15,0 1-2-15,0-2 1 0,0 0 1 0,-2 1 1 0,-1-1 7 0,0 1 1 16,-2 1 4-16,0-1 2 0,1 0 5 0,-4 1 2 0,-5 1 3 0,4 1 3 16,-4-2 4-16,2 1 3 0,-2 1 2 0,-1-1 2 0,0 0 0 15,-2 1-2-15,2 1 0 0,-2-1-3 0,0 2-1 0,1-1-1 0,0-1-3 16,0 2-4-16,0 0-1 0,1 0-2 0,0 0-2 0,0 1-3 16,2-1-2-16,1 0-2 0,-3-1-1 0,5 2-3 0,0-1 1 0,-1-1-2 15,2 1 0-15,0 1-2 0,0-1-1 0,3-2-1 0,1 2 1 0,-1-2-2 16,1 1 2-16,1-1-1 0,0-1 0 0,-1 1-2 0,2-2-3 15,2 1-3-15,-1-1-4 0,1-2-4 0,0 2-3 0,0-3-4 0,0 0-2 16,0 0-4-16,1-1-6 0,3-1-17 0,0 1-23 0,0-3-28 0,0 1-32 16,1-4-45-16,3 0-51 0,1 0-98 0,-1-3-121 0,0-2-71 15,-2 3-48-15,3-6-23 0,-4 2-10 0</inkml:trace>
  <inkml:trace contextRef="#ctx0" brushRef="#br0" timeOffset="47113.1847">28051 2269 112 0,'0'0'537'16,"0"0"-21"-16,0 0-38 0,0 0-86 0,0 0-111 0,0 0-67 0,0 0-46 15,-1 0-28-15,1 0-20 0,-2 0-14 0,2 0-10 0,0 0-12 16,-1 0-12-16,1 0-12 0,0 0-13 0,-2 0-11 0,0 2-10 0,2-2-8 16,0 0-6-16,0 0-5 0,0 0-4 0,0 0-2 0,0 0-1 15,-1 0-1-15,1 0 2 0,0 0 1 0,0 0 0 0,0 0 1 0,0 0 2 16,0 0 1-16,0 0 3 0,0 0 2 0,0 0-1 0,0 0 2 0,0 0 0 15,0 0 3-15,0 0 0 0,0 0 0 0,0 0 2 0,0 0-1 16,0 5 0-16,0-5-2 0,0 0 0 0,0 0-3 0,1 0-2 0,-1 2-1 16,2-2-2-16,0 2-2 0,-2-2-2 0,0 1 1 0,1-1-1 15,1 2 0-15,-2 0-1 0,1-2 0 0,1 3 1 0,0-3 0 16,-1 4 1-16,2-3 1 0,1 3 0 0,2-1 2 0,-3-1 0 0,2 1 2 16,-2 2 1-16,2-2 1 0,0 1 1 0,0-1-1 0,0 2-1 0,2-1 1 15,-1 1 0-15,1-1 0 0,-3 2 0 0,5-2 0 0,-2 1 0 16,1 2 2-16,3-4 0 0,-3 2 0 0,0-1 1 0,0 0-1 15,2 0 1-15,2-1-2 0,-3 2 1 0,2-2 1 0,0 1-2 0,2-1 0 16,-2 0-1-16,0 0 0 0,3 0 0 0,-1 0 1 0,-1-2-2 0,1 1 0 16,0 1-3-16,1-1 1 0,-1-1-2 0,2-1-1 0,-2 2-1 0,1-2 0 15,-1 0-2-15,3 0 0 0,-3 0-1 0,0-2-1 0,2 2 0 16,-2-1-2-16,1-1-1 0,0-1 1 0,-1 1-1 0,0 1 2 0,0-2-1 16,-1 0 0-16,-3 0 2 0,4-2 0 0,-2 3 2 0,0-3 1 15,-2 1 3-15,1-1-1 0,0 1 1 0,-1-2 1 0,-1-1-1 0,0 4 2 16,-1-6 0-16,1 2 1 0,0 1 1 0,-3-1 1 0,2 1 1 0,0-2 0 15,-2 1 0-15,0-1 1 0,0 1-1 0,-1 0 0 0,0-1 0 0,2-1 1 16,-2 1-1-16,0 1-1 0,-3 1 0 0,2-2-1 0,1 1-1 16,-3-1-1-16,3-1-2 0,-3 1 0 0,1 1-3 0,-1 0-1 15,-1-1-3-15,3 1 0 0,-1-3-2 0,-2 3 1 0,1 0-1 0,1 0-1 16,-2-1 1-16,0 1-1 0,0-2-1 0,0 2 1 0,0-1-1 0,0 0 1 16,0 0 0-16,0 1 1 0,0-3 0 0,-2 4 3 0,1-3 1 15,1 1 1-15,-2-1 0 0,-1-1 0 0,3 2 1 0,-1 0 0 0,-1-1 1 16,1 1 1-16,-3 0 1 0,3-2 1 0,-1 3-1 0,0-2 0 0,-1 0 1 15,2 0-2-15,-3 0-1 0,3 2 1 0,-2-2-1 0,-3 1 2 0,2 0-1 16,1 1 1-16,2-2-1 0,-3 1 0 0,1 1-2 0,0-1 0 0,0 1-1 16,0 0-1-16,-1 1 0 0,2-2 0 0,-3 3 0 0,2-2-1 15,-2 2 0-15,2-2-1 0,-2 1-2 0,2 2 1 0,-3-2-2 0,2 1 1 16,0 1-1-16,0-1 1 0,0 1-1 0,0-3 0 0,-1 4-1 0,0 0 1 16,1-2-1-16,0 1 0 0,-1 1 1 0,0-2-1 0,0 1 0 15,0-1 2-15,-2 0-1 0,0 0 1 0,1 0 1 0,-1 2 0 0,3 0 2 16,-4-2 0-16,2 1 0 0,-1-1 1 0,2 1 1 0,-4-1 0 0,5 3 1 15,-3-5 1-15,1 2 0 0,1 2 0 0,-3-2 2 0,2 1-1 0,-1-3 1 16,1 2 1-16,1 1-2 0,-1 0 1 0,1-2 0 0,1 1 1 0,-1 1-2 16,-2-1 2-16,2 1-2 0,0-1 2 0,0 0-1 0,-2 0-1 0,4 1 1 15,-2-1-2-15,2 0-1 0,-3 0 0 0,3 0 0 0,-2 0-2 16,0 1 0-16,1-2-2 0,-1 1 1 0,1 1-1 0,-1-1-1 0,0 1-2 16,-2-3 1-16,2 4-2 0,1-2 0 0,-1 0 0 0,-3 0-1 0,4 1 1 15,-1 1 0-15,0-2 0 0,-2 1-1 0,2-1 2 0,-4 1-1 0,5 0 0 16,-4-1 1-16,0 0 0 0,2 1 1 0,-2 1 0 0,1-1 2 0,1-1 0 15,-2 1 2-15,3 0 0 0,-1 0 1 0,0 0 0 0,1 0 0 16,-4 0 1-16,4-1 1 0,-2 2 0 0,1-2 0 0,-2 0 2 0,4 1-1 16,-1-1 0-16,0 1-1 0,-2-1 1 0,3 1-1 0,-2-1 0 0,1 2 2 15,0-2-1-15,0 3 0 0,2-2-1 0,-2-1-1 0,2 2 1 0,-3-1-2 16,1 0-1-16,2-1 0 0,-2 2-1 0,2-1 1 0,-2-1-2 16,2 1 1-16,-1 0-1 0,-1 1-1 0,2 0-2 0,-4-2 1 0,4 2-1 15,0 0 1-15,-2 0 0 0,1 0 1 0,1 0 0 0,-1 0-1 0,-1 1 2 16,2-1-1-16,-2-1 0 0,2 3 0 0,-2-3 1 0,-1 1-1 0,3-1 1 15,-2-1 0-15,2 2 1 0,-2-1 0 0,2-1 0 0,-2 1-2 16,1 0 1-16,-1 2 0 0,0-2 1 0,1 0 0 0,0 0-1 0,-1 1 4 16,2 0 0-16,-3 0 1 0,3 0 2 0,-2 0 0 0,2 1 2 0,-2-1 1 15,2-1 0-15,-2 3-1 0,4-2 0 0,-4-1 2 0,2 2 0 0,2-1 0 16,-3 1 0-16,3 0 0 0,-1-1-1 0,1 3-1 0,-3-4-1 0,4 3-2 16,-1-1 1-16,1-1-1 0,-2 3 2 0,0-2-1 0,2 1 1 15,-1 0 0-15,-1-2-2 0,2 3 2 0,-1 0-1 0,1 0 0 0,-3-3-1 16,3 3 1-16,-2-3-1 0,2 1 1 0,0 0-1 0,-1 1 0 0,1-2-1 15,-2 2-1-15,1-1 1 0,1-1-2 0,-2 2 0 0,0-1 0 0,1 1 0 16,1-3 0-16,-2 3-1 0,0 0 0 0,2 0-1 0,-1-2 0 16,-1 1-1-16,2 0 1 0,-1 1-2 0,1-2 1 0,-2 2 0 0,2-2 0 15,-2 3-2-15,2-2-1 0,0 2-1 0,-1 0-1 0,1 0-1 0,0 0-1 16,0-2-2-16,0 2-1 0,0 0-3 0,0 0-1 0,0 0-2 16,0 0-2-16,0 0-2 0,0 0-2 0,0 0-1 0,-3 0 1 0,0 2 0 15,1-2 1-15,1 2 2 0,-2-2 1 0,-1 4 1 0,3-1 2 0,-3 2 1 16,0-2 1-16,-1 0 3 0,2 4 2 0,-3-3 2 0,2 2 2 0,0 2 2 15,0-2-1-15,0 1 2 0,0 0 0 0,0 1-1 0,-1 0 0 0,4 0 0 16,-3-2 1-16,0 2 1 0,0 1 1 0,3 0 0 0,-2 0 1 0,-1 1 1 16,1-2-1-16,0 0 1 0,-1 0-1 0,2-2 1 0,0 2 0 15,-1 1-2-15,2-3 0 0,-1-1 0 0,0 2 0 0,2-1-1 0,-1 1 0 16,1-3 0-16,-2-1 1 0,1-1 0 0,1 2 2 0,0-1 1 0,0-2 1 16,0-1 3-16,0 0 2 0,0 0 2 0,0 0 5 0,0 0 2 0,0 0 4 15,0 0 4-15,0 0 2 0,0 0 2 0,0 0 0 0,0 0-1 16,0-1-2-16,0-1-2 0,0 0-4 0,1-3-3 0,1 2-2 0,-2-1-4 15,1-3-4-15,-1 1-6 0,4-1-6 0,-3-1-4 0,1 1-3 0,-1-2-4 16,3 2-2-16,-3-4-1 0,3 2 0 0,0-2 0 0,-1-2 1 0,0 3 1 16,0 2 0-16,1-2 1 0,-3 0 3 0,4 2 3 0,-2-1 2 0,2-1 1 15,-2 3 2-15,-2 1 2 0,1-2 2 0,0 2 3 0,1 2 3 0,-3-3 0 16,1 4 3-16,-1 0 2 0,2-2 2 0,0 2-2 0,-2-1 0 16,1 4 0-16,-1-2-1 0,2 0-2 0,-1 1-2 0,-1-1-2 0,0 2-3 15,2 0-5-15,-2 0-3 0,2 0-3 0,-1 0-4 0,1 0-2 0,1 0-2 16,0 0 1-16,2 2 1 0,-2-1 1 0,2 1 1 0,1 0 3 15,2-2 1-15,0 4 2 0,0-1 4 0,1 2 1 0,2-2 6 0,-1 0 1 16,1 2 3-16,1 0 0 0,0-1 2 0,1 0-1 0,-1 3-1 0,1-4-1 16,1 4 0-16,-5-2-2 0,5 0-1 0,-3 0 1 0,1 0-2 0,-2 0-1 15,2-1-1-15,-4-1-3 0,1 2-1 0,-3-3-3 0,2 1-4 0,-1 0-4 16,-1-1-8-16,-2-1-12 0,0 2-14 0,-1-1-20 0,-1-1-28 0,-1 1-53 16,1-4-66-16,-2 2-116 0,-2-3-140 0,1 0-75 0,-4 0-43 15,0-2-25-15,-4 2-14 0</inkml:trace>
  <inkml:trace contextRef="#ctx0" brushRef="#br0" timeOffset="52539.2643">20366 2955 423 0,'-1'3'478'0,"-1"-1"-74"0,0 1-112 0,2 2-92 16,0 2-83-16,0-2-47 0,0 3-31 0,0 0-12 0,0 5-3 16,2-1 0-16,0 2 0 0,-2 3 7 0,1 1 5 0,2 1 2 0,-1 5 0 15,0-1-1-15,-1 3-3 0,-1 0-3 0,2 2-6 0,-1 0 0 0,-1 3 0 16,2-3 0-16,-2 3 1 0,0-2 2 0,0 1 1 0,0 0 0 16,0-2-2-16,0 1-3 0,0-2-4 0,-2-3-2 0,2 1-2 0,0-4-3 15,-1-1-1-15,1 1-5 0,-2-5-1 0,2 0-4 0,0-3-3 0,0-1-6 16,0-3-7-16,-1 0-8 0,1-6-6 0,0 2-17 0,0-3-19 15,0-2-29-15,0-2-35 0,-2-3-42 0,0 2-45 0,2-6-35 0,-1 0-28 16,-1-3-48-16,2-1-58 0,-1-4-36 0</inkml:trace>
  <inkml:trace contextRef="#ctx0" brushRef="#br0" timeOffset="52847.0059">20418 2943 137 0,'0'-9'503'0,"-1"0"-51"16,1 3-79-16,-2 0-71 0,-1 1-71 0,0 2-50 0,1 0-38 0,1 1-30 15,-1 0-22-15,1 1-16 0,-3 1-17 0,1 1-12 0,2 1-11 0,-4 0-9 16,0 3-8-16,-3 1-7 0,0 1-7 0,0 1-7 0,-1 1-2 0,0 0-3 16,-4 3 0-16,0-2-1 0,2 2 1 0,-3 0 0 0,3 2 0 15,0-2 2-15,-2 0 0 0,2 0 0 0,3-2 2 0,-1-1 2 0,2 0 4 16,-1-1 3-16,4-2 6 0,-3-1 3 0,1 0 6 0,3-3 7 16,1 2 6-16,1-1 3 0,-1-3 0 0,2 0-3 0,0-2-7 0,2-1-6 15,-1-1-4-15,3-1-9 0,1 0-5 0,0-4-13 0,3 1-10 0,0-2-10 16,1 0-10-16,1-3-10 0,3 0-9 0,-1 1-6 0,0-2-2 15,1 1 4-15,2-1 7 0,-2 2 8 0,1-1 6 0,0 1 5 0,-1 1 4 16,0 4 7-16,1-1 7 0,-5 1 5 0,2 2 4 0,0 0 4 16,0 5 5-16,-2 0 3 0,1 0 1 0,-2 4 0 0,2 1-1 0,2 0-7 15,-2 3-5-15,0 2-13 0,0 1-16 0,2 2-35 0,-3 3-38 16,2 1-56-16,-1 1-63 0,-2 1-80 0,2 2-90 0,-2 2-49 0</inkml:trace>
  <inkml:trace contextRef="#ctx0" brushRef="#br0" timeOffset="53279.5165">19906 3563 465 0,'7'-8'468'16,"-3"-1"-75"-16,1 2-108 0,-2 0-60 0,3 0-34 0,-2 2-20 16,-1-1-15-16,2 2-3 0,-4-1 1 0,2 2-1 0,-3 1-2 0,2-2-7 15,0 3-9-15,-2 1-12 0,0 0-14 0,0 0-15 0,0 0-15 16,-2 1-15-16,0 1-13 0,2 0-10 0,-1 3-6 0,-1 0-4 0,2-1-4 15,0 4-1-15,0 2-3 0,-1 1 2 0,1 4 1 0,-2 0 1 16,0 1 1-16,1 4 2 0,-1 2 2 0,2 2-1 0,-1-1 1 0,-3 2-3 16,3 2-1-16,-2 2-3 0,1-3-4 0,2 3-2 0,-1 0-2 0,1-2-2 15,0 0-4-15,0 1-1 0,1-3-2 0,1 0-2 0,2 0-1 16,0-2-1-16,-1-3-2 0,2 2-3 0,-1-3-4 0,3-3-6 0,0 0-9 16,0-1-7-16,-1-3-7 0,4-1-9 0,-1-2-12 0,1-1-16 15,-1-1-17-15,4-3-20 0,0-3-21 0,0-1-19 0,0-1-20 0,2-3-25 16,0-1-30-16,1-2-53 0,2-3-61 0,-6 0-76 0,4-4-81 0,-3-1-43 15,-1 1-22-15</inkml:trace>
  <inkml:trace contextRef="#ctx0" brushRef="#br0" timeOffset="53434.3014">19832 3742 298 0,'-14'3'517'0,"-3"-1"-35"15,4-1-57-15,0 1-89 0,4 1-104 0,-1-2-65 0,4 1-48 16,-2-2-28-16,5 1-20 0,1 1-10 0,2-2-7 0,0 1-5 0,3 1-5 15,2-2-9-15,4 1-12 0,3 0-15 0,0-1-19 0,2 0-18 16,7-1-21-16,-2 0-22 0,6-2-22 0,2 0-36 0,2 0-41 0,1-2-52 16,0 0-63-16,1 1-78 0,1-2-84 0,-2 0-47 0,2 0-25 0</inkml:trace>
  <inkml:trace contextRef="#ctx0" brushRef="#br0" timeOffset="54330.3995">20120 3918 174 0,'-5'6'449'0,"3"-2"-46"0,-1 2-76 0,2-2-90 0,1 1-59 16,1 0-44-16,2 0-26 0,-1-1-17 0,3-1-8 0,-1 1-5 15,1-1-6-15,2 2-6 0,2-2-7 0,-1 0-10 0,3-2-9 0,1 1-10 16,0-2-12-16,-1 0-13 0,4 0-12 0,-2 0-8 0,1-3-6 0,2 0-7 16,-2 0-4-16,1-2-2 0,0 1 0 0,-3-2 0 0,0 2 0 15,-1-4 3-15,-1 1 1 0,-1-1 4 0,-3-1 7 0,-1 0 7 0,0 0 6 16,-3-1 10-16,-1 2 6 0,-1-2 8 0,-1 1 5 0,-3-1 6 15,0 0 1-15,-1 4 4 0,-3-3 3 0,2 1 6 0,-4 2 3 0,2 0 2 16,1 2 2-16,-3-1 0 0,0 1 0 0,0 1-1 0,2 1-3 16,-2 1-4-16,-1 1-3 0,3 0-3 0,0 1-2 0,0 1-5 0,-1 3-3 15,1-3-4-15,0 4-3 0,-2 0-1 0,3 2-3 0,0 1 1 0,1 1 0 16,-1 0 0-16,3 2-1 0,-2 0 1 0,2 1-1 0,0-1-2 16,0 3 1-16,1 0-2 0,3 0-2 0,0 0 0 0,0-2-1 0,2 2-1 15,-1 0-2-15,3-1-3 0,0-1-2 0,0-1-3 0,2 0-1 0,-2-1-2 16,1-1 0-16,2-1-2 0,-3-1-2 0,5-2 0 0,0 1-2 15,-3-4-3-15,2 2-2 0,1-4-2 0,-1-1 0 0,4 0 0 0,-3-1-2 16,3-2-1-16,-2-2-2 0,4 0-1 0,-1-3-1 0,-2-1 1 0,3 0-2 16,-1-3-1-16,-1 0 0 0,0 0 3 0,0-1 2 0,-2 1 4 15,-1-1 5-15,-1 0 7 0,1 1 9 0,-1 0 11 0,-3 2 11 16,0-1 11-16,0 0 10 0,-1 4 9 0,-2-1 7 0,-1 2 8 0,-1 2 3 16,0-1 2-16,0 2-1 0,0 0-3 0,0 1-7 0,0 1-7 0,0 1-12 15,0 0-11-15,0 0-9 0,-1 1-10 0,-1 1-8 0,2 3-7 16,-1-2-6-16,1 3-3 0,-3 1-2 0,1 1-2 0,2 1 2 0,0 0 2 15,0 2 2-15,0-1 4 0,0 2 4 0,0 0 4 0,0 0 0 16,0-1 2-16,0 0 0 0,0 1-1 0,0 0 1 0,2-1 0 0,1 1 1 16,-2-4 0-16,1 1 0 0,-1 1-1 0,3-2 1 0,-3-3 0 0,2 1 0 15,1-3-1-15,-1 0-3 0,0 0-3 0,5-3-3 0,-4 0-2 16,1 0-4-16,2-3-2 0,-1-1-4 0,3-1 0 0,1-1-2 0,0-1-2 16,-1-3-2-16,0 1-3 0,3-2-1 0,-2 0 0 0,0-1 0 15,0 2 4-15,-1-4 2 0,0 2 2 0,-1 2 6 0,-1-2 7 0,0 0 6 16,0 1 7-16,-2 2 6 0,-1 0 5 0,0 1 6 0,1 3 5 0,-4-2 1 15,1 2 3-15,0 2-1 0,-2 0-1 0,2 1-4 0,-2 2-5 16,0 0-6-16,0 0-6 0,0 0-9 0,0 0-7 0,0 0-5 0,0 2-4 16,0 1-3-16,0 0-2 0,0 1-1 0,2 2 0 0,-2-2 1 0,1 3 1 15,-1-3 4-15,2 5 4 0,-1-4 4 0,-1 2 4 0,2-1 2 16,0 2 1-16,-2-2 3 0,1 0 0 0,2 0 0 0,-1-1 1 0,0 0 2 16,-1-1 1-16,3 1 3 0,-3-2 0 0,3 1 3 0,0-4 2 15,-1 3-1-15,0-3-2 0,0 0 0 0,2-3-4 0,0 3-2 0,1-4-1 16,0 0-2-16,2 0-2 0,0-3-1 0,0 1-2 0,2-1-4 15,-2-2-2-15,0-2-3 0,-1 2-3 0,3 0-2 0,-4-3 1 0,2 0 3 16,-2 2 3-16,1-1 5 0,-3 1 6 0,0-1 5 0,0 4 6 16,0 0 3-16,-3-1 1 0,1 1 1 0,0 3 2 0,-2 1-2 0,0 0-1 15,0-1-3-15,0 4-3 0,0 0-4 0,0 0-2 0,-2 3-5 0,0-2-5 16,2 2-5-16,0 2-4 0,0 0-4 0,0 2 0 0,0 1-2 16,0 0 1-16,2 1 4 0,0 2 1 0,-2 1 6 0,2 0 6 0,1 0 1 15,1 1-1-15,-3-1-2 0,4 2-3 0,-2-2-8 0,2 1-8 16,2-2-8-16,-2 2-9 0,2-4-9 0,-1 2-12 0,1-2-9 0,-1-2-12 15,3 1-11-15,-2-3-11 0,1 0-12 0,1-1-9 0,-1-1-9 0,0-2-6 16,0-1-9-16,1-4-8 0,1 1-9 0,-1-1-10 0,0-2-9 16,1-1-12-16,0-4-15 0,1 1-12 0,-3-2-14 0,0-2-13 0,1 1-14 15,-1-4-15-15,-2-1-7 0</inkml:trace>
  <inkml:trace contextRef="#ctx0" brushRef="#br0" timeOffset="54545.9906">21106 3706 2 0,'-1'-19'333'0,"1"2"37"0,-4 2 35 15,3 2 6-15,-1 1-11 0,0 0-29 0,-2 3-40 0,2 1-44 0,0 2-44 16,-1 0-36-16,2 2-32 0,-2-1-26 0,1 5-23 0,1-3-20 15,-1 3-20-15,1 3-17 0,-1-3-17 0,0 5-14 0,1-1-11 0,-3 4-9 16,1 1-7-16,2 3-4 0,-3 1-3 0,1 2 2 0,-1 3 1 16,-1 3 1-16,3 2 2 0,-1 1 0 0,2 0 0 0,-1 4-1 0,0-1-1 15,2 2-2-15,-1 1-2 0,-1 0-2 0,2 3-3 0,0-2-1 16,0 1-3-16,0 2 0 0,0-1-3 0,2 2 2 0,-1-1 3 0,-1 1-2 16,2-1-2-16,0 0-4 0,-2 1 0 0,1-1-2 0,-1 0-4 15,2-1-5-15,-1-4-6 0,-1 2-7 0,2-3-8 0,1 0-14 0,2-4-12 16,-5-1-23-16,1-2-22 0,1-3-19 0,-1-3-14 0,-1-2-22 15,2-1-26-15,0-4-47 0,-2-1-58 0,0-5-72 0,0-2-81 0,0 0-50 16,-2-5-33-16,0-3-15 0</inkml:trace>
  <inkml:trace contextRef="#ctx0" brushRef="#br0" timeOffset="54745.9645">21019 3942 150 0,'8'-12'510'0,"0"0"9"0,1 0-75 0,2 1-116 0,2 2-81 0,0 1-64 15,2 0-38-15,3 1-25 0,-4 3-14 0,6 0-4 0,-3 0-3 0,1 3-1 16,0 1-5-16,-1 0-6 0,4 3-8 0,-5 2-5 0,-1 0-11 16,0 0-11-16,-3 2-8 0,-1 1-7 0,-1 1-5 0,-4 0-3 0,0 2-3 15,-1 1-2-15,-3-2-1 0,-4 2-1 0,-3 0 0 0,-2 0 0 0,-5 2-4 16,0-2-8-16,-6 1-16 0,-5-1-20 0,-4 2-41 0,-1-2-53 16,-7 0-119-16,-5 0-155 0,-3 1-95 0,-6-4-67 0,-3 1-38 15,-4-5-24-15,-8 0-18 0</inkml:trace>
  <inkml:trace contextRef="#ctx0" brushRef="#br0" timeOffset="59796.0689">20347 2196 126 0,'0'-2'426'0,"0"-3"-68"0,-1 2-55 16,1 1-48-16,-2-1-33 0,2 0-21 0,0 0-21 0,-1-1-18 16,1 3-14-16,0 0-7 0,0-1-10 0,-2-1-8 0,2 3-5 0,0-1-3 15,0-1-6-15,0 2-5 0,0-1-7 0,0 1-5 0,0 0-6 16,0 0-4-16,0 0-3 0,-2-2-1 0,2 2-2 0,0 0-2 0,0 0-3 15,0 0-3-15,0 0-5 0,0 0-6 0,0 0-4 0,0 0-6 0,0 0-5 16,0 0-6-16,0 0-6 0,0 0-5 0,0 0-7 0,0 0-7 16,0 0-7-16,0 0-8 0,0 0-7 0,0 2-9 0,0-2-8 0,0 1-8 15,0 2-5-15,0-1 0 0,0 1-2 0,0-1 0 0,0 3 3 16,0 0 0-16,0 0 5 0,0 3 4 0,0-1 4 0,0 2 4 0,0-2 8 16,0 3 4-16,0-1 9 0,0 1 8 0,0 3 3 0,0-1 1 0,0 0-1 15,0-2-3-15,0 2-9 0,0 0-8 0,0-1-13 0,0 0-12 16,0 1-15-16,-3 0-18 0,3 0-20 0,0-2-21 0,0-1-31 0,0 0-34 15,0-1-38-15,0 0-37 0,0 1-50 0,0-2-57 0,0-2-64 0,3 0-69 16,-3 0-34-16,4-3-21 0</inkml:trace>
  <inkml:trace contextRef="#ctx0" brushRef="#br0" timeOffset="60132.4651">20510 2259 106 0,'-2'-3'583'15,"2"0"8"-15,-1 1-41 0,1 1-64 0,-3 1-95 0,3 0-108 0,0 0-72 16,0 0-53-16,0 0-37 0,0 0-26 0,0 0-24 0,0 0-20 16,0 0-17-16,-2 0-17 0,2 1-15 0,0 1-14 0,0-1-12 0,-1 1-7 15,1 1-5-15,-2-1-5 0,2 3 0 0,-1-2-1 0,1 4 0 16,-2-2 2-16,0 2 4 0,2-2 6 0,-1 4 5 0,-1-1 2 0,2-1 6 16,-1 2 7-16,1 0 4 0,-2 0 3 0,0 2 4 0,2-3 2 0,0 2 0 15,0-1 2-15,0-2 2 0,0 2 4 0,0 0 0 0,0-2-1 16,0 0 1-16,0 2 2 0,2-4 1 0,0 2 2 0,-2-2 1 0,1-2 2 15,1-1 2-15,-1 1 2 0,3-1 4 0,-3-1 3 0,2-1 3 16,2 0 3-16,-2-1 3 0,0-1 4 0,4-1 8 0,-3 1 7 0,1-5 10 16,3 2 8-16,-2 0 7 0,1-2 6 0,-3-1 6 0,3-1 5 0,-1 0 2 15,-1 0 2-15,-1 0-3 0,0-1-2 0,-1 1-3 0,-2-1-4 16,1 0-10-16,-2 1-12 0,0-2-14 0,-2 2-16 0,1 0-15 16,-2 1-17-16,-1-1-27 0,1 2-33 0,-2-3-33 0,-2 5-36 0,0-1-44 15,-1 2-51-15,0-1-71 0,-2 2-80 0,0 1-102 0,-4 2-112 0,1 0-62 16,0 4-35-16,-2 0-14 0,0 1-3 0</inkml:trace>
  <inkml:trace contextRef="#ctx0" brushRef="#br0" timeOffset="64729.7144">2442 3485 3 0,'-2'-1'12'0,"-1"0"-5"0,1-1-6 0,1-1-2 0,-1 1-1 16,-1 1-4-16,0 1-4 0</inkml:trace>
  <inkml:trace contextRef="#ctx0" brushRef="#br0" timeOffset="66346.393">2384 3448 2 0,'-2'-1'38'0,"0"-1"3"0,-1-1 4 0,1 2 5 0,1-1 4 0,1-1 2 16,-2 0 4-16,2 0 4 0,-1 0 1 0,-1 1 1 0,2-1-2 16,-2-1-1-16,2 3-2 0,-1-3-3 0,-1 4 1 0,2-3-1 0,0 2 2 15,0-2-1-15,0 2 0 0,0-1-5 0,0-1-4 0,0 1-1 0,0 0-3 16,0 2-1-16,0 0-6 0,0 0-5 0,-2 0-5 0,2 0-3 0,0 0-6 16,0 0-7-16,0 0-9 0,0 0-7 0,0 0-6 0,0 0-6 15,0 0-3-15,0 0-4 0,0 0-4 0,0 0-3 0,0 0-2 0,0 0 1 16,0 0 1-16,0 4 3 0,0-3 4 0,0 3 7 0,0-1 7 0,0-1 7 15,0 4 7-15,-1-2 7 0,1 1 5 0,0 2 4 0,0-1 6 0,0 1 6 16,0 1 3-16,0 1 5 0,0 0 0 0,0 1-2 0,0 1-1 0,0-3-1 16,0 2-5-16,0 0-3 0,0-1-3 0,0 1-4 0,1-1-3 15,1 2-2-15,-2-2-2 0,3 0-2 0,-1 2-2 0,0-4-2 0,-1 2 0 16,1 0 2-16,1-1-2 0,0-1 0 0,-1 0 0 0,2 1 0 0,-1-1 1 16,1-2 1-16,-1 0 0 0,0-1 1 0,2 0 3 0,-2 0 1 0,2 0 1 15,-1-1 2-15,1 0 2 0,0-1 1 0,0 1 2 0,1-3 2 0,0 1 1 16,2 0 1-16,-2-1 2 0,1 0 0 0,1 0 1 0,1 0 0 0,1-1 0 15,-1 0-3-15,0 1-2 0,1-3-1 0,1 1-2 0,0 1-3 16,0-2-3-16,-1 1-1 0,1 1-2 0,0-1-3 0,1 1-1 0,0 1-3 16,-1-2-1-16,1 2-2 0,1-2 1 0,-2 1 0 0,3 1-1 0,-1-1 2 15,1-1 1-15,1 1 0 0,0 1 1 0,0-3 1 0,2 1 0 16,-1 1 0-16,1-1 1 0,3-1 1 0,-2 1-2 0,2 0 1 0,2-1-1 16,-1 0 1-16,1-1 0 0,2 0-2 0,-1 1-3 0,2-2 0 0,-2 0-2 15,2 2-1-15,-1-2-2 0,1 1-1 0,-1-2-1 0,0 3 0 0,1-2-2 16,-3 2-1-16,-1-1-1 0,1 1 0 0,-2-2-2 0,-2 2-1 0,1 1 0 15,1-2 1-15,-4 3 0 0,0-1-1 0,-2 1 0 0,0 0 0 0,-1-2 0 16,0 3 0-16,-1 0 0 0,-2 0 2 0,1 0-1 0,-2 0 1 16,1 0 1-16,-2 0-1 0,1 3 1 0,-1-2 1 0,0-1 1 0,1 1 0 15,-1-1 1-15,-1 2 0 0,-1-1-2 0,5-1 2 0,-3 2-1 0,0 0 1 16,0-2-2-16,1 0 2 0,-1 2 0 0,2-2-1 0,-1 3 1 16,1-3-1-16,-1 0-1 0,4 0 0 0,-4 0-1 0,3 0 2 0,0 0 0 15,1 0 2-15,-1 0-1 0,1 0 4 0,0 0 0 0,2 0 0 0,-2 0 0 16,1 0 1-16,2 0 0 0,-2 0 1 0,1 0 2 0,0 0 2 0,1 2 0 15,0-2 0-15,-2 0 0 0,2 0-1 0,0 0 0 0,0 1 0 0,-2-1 0 16,2 2-2-16,-2-2 1 0,0 1 1 0,2 1-2 0,-2-2 0 16,-1 1-2-16,2-1 1 0,-2 2-1 0,1-1-1 0,-1-1 2 0,0 1-2 15,-1 1 0-15,1-2-1 0,1 2 1 0,-3-2 1 0,3 1-1 0,-4 1 0 16,3-2 0-16,-1 1 0 0,-2 1 0 0,5-2 1 0,-5 1-1 0,1 1 1 16,3-2-1-16,-3 1 1 0,2 1 1 0,0-2-1 0,-2 1-1 15,3 1 1-15,-1-2-1 0,-1 1 0 0,1 0 0 0,0-1 2 0,-1 2-2 16,1 0 0-16,1-2 0 0,-3 0 0 0,3 3 0 0,-1-3 0 0,0 0-1 15,-1 0 0-15,1 0 0 0,1 0 2 0,-3 0-2 0,2 0 0 0,1 0-1 16,-3 0 1-16,3 0 0 0,-2 0-1 0,1 0 0 0,0 0-1 0,-1-3 0 16,2 3 0-16,-3 0 0 0,1-2 0 0,-1 0-2 0,2 2 1 0,-2-1-1 15,0 0 0-15,2-1 0 0,-2 1-1 0,0-1-1 0,1 1-1 16,1 1 0-16,-3-2-1 0,2 1 0 0,0 1 0 0,0-2 0 0,-1 1-4 16,-1 1 2-16,1-2 0 0,0 1 2 0,-2 1-2 0,2-2 0 0,-1 2 0 15,1 0 1-15,0 0 0 0,0 0 0 0,-1 0 0 0,0 0 0 16,2 0 1-16,-3 0 1 0,2 0 0 0,0 0 0 0,0 0 2 0,0 0 1 15,-1 0 0-15,1 0 2 0,0 0 2 0,0 0 0 0,2 0 2 0,-2 0 0 16,0 0-1-16,0 0 2 0,0 0 0 0,1 0 1 0,0 0 0 16,-3 0 2-16,4 0 0 0,-4 0-2 0,3 0 1 0,0 0 0 0,-2 0-1 15,-1 0 0-15,5 0 0 0,-4 0 1 0,2 0 0 0,-2 0-1 16,1 0 1-16,1 0 0 0,-2 0-2 0,0 0 1 0,2-2-2 0,-1 2 0 16,-1 0 1-16,1 0-1 0,0 0-1 0,0 0-1 0,-2 0 1 15,1 0-1-15,2 0 0 0,-2 0 0 0,1 0 0 0,0 0-1 0,-1 0 1 16,1 0-2-16,-1 2 0 0,0-2-1 0,0 2 1 0,1-2 1 0,-2 1 0 15,1 1 1-15,1-2 0 0,0 1 0 0,-2 1 0 0,2-1 1 16,-1 1 1-16,1 1-1 0,0-2 0 0,0 1 1 0,0-1 1 0,3 0-1 16,-4 3 1-16,2-4-2 0,1 3 1 0,0-3-1 0,-1 0 1 15,1 4-1-15,0-4 0 0,-1 1-1 0,2 1 0 0,-2 0-1 0,1-1 0 16,-1 1 0-16,1-1 2 0,2-1-2 0,-3 1 0 0,1 2-2 0,0-3 1 16,0 0 0-16,-1 3 0 0,1-2 1 0,1-1-1 0,-2 1 0 15,-1 1-1-15,3-2-1 0,-1 1 1 0,-1-1 0 0,1 2 0 0,1 0-1 16,-3-2 1-16,2 0 0 0,-1 2-2 0,3-2 1 0,-1 3 0 15,-1-3-2-15,2 0 1 0,-2 0-2 0,1 0 2 0,0 0-2 0,-1 0 0 16,1 0 1-16,-1 0-2 0,1 0-1 0,-1 0 0 0,2 0 0 0,-2 0 0 16,1 0 1-16,-1 0-1 0,1 0 2 0,-1 0 2 0,-2 0 0 0,3 0 1 15,-1 0 1-15,-1 0 2 0,1 0 1 0,-2 0 1 0,2 0 0 16,-2 0 2-16,0 0 0 0,0 0 1 0,-1 2 0 0,0-2 0 0,0 0-1 16,1 0 1-16,-2 0-1 0,1 1 2 0,-2-1-2 0,2 0 1 15,0 2-1-15,0-2 1 0,0 0-1 0,2 0 2 0,-1 0-2 0,0 0 0 16,-1 0 0-16,-1 0 1 0,4 0 0 0,-4 0 1 0,1 0-1 15,2 0-1-15,1 0 1 0,-3 0-1 0,2-2 1 0,-1 1-1 0,3 1 1 16,-4-2-2-16,3 2 0 0,-1 0 2 0,1-3-1 0,1 1 1 16,-3 2-2-16,2-4 1 0,1 3-1 0,-3-1-1 0,3 1 0 0,-1-3 0 15,0 4-1-15,-2-3 0 0,0 2 0 0,1-2 1 0,-2 2-1 16,1-1 0-16,0 0 1 0,-1 1-1 0,-1 1 0 0,0-1-1 0,0-2 0 16,0 3 0-16,0 0 1 0,-1 0 0 0,-1-3 0 0,-1 3 0 0,3 0 0 15,-1-2 1-15,-3 0-1 0,2 2 1 0,-1-1-1 0,0 0 0 16,0-1 0-16,1 1 0 0,-1-1 2 0,2 1-2 0,-2-1 0 0,-1 1 0 15,0-1-1-15,0 1 1 0,0 1-2 0,0-2 1 0,0 1 0 16,0 1-1-16,-2-2 0 0,2 2 0 0,-2-2 0 0,2 1-1 0,-1 1 2 16,1-1 0-16,-2-1 2 0,-1 2-1 0,1-1 1 0,0 1 0 0,2-2 3 15,-3 1-1-15,0 1 2 0,-1-2 1 0,3 1 2 0,-2 1 1 16,0-2 2-16,-1 2 2 0,1-3 1 0,1 1 2 0,-1 2 1 0,-1-4 1 16,1 3 5-16,1-2 5 0,-1-1 4 0,-1 1 4 0,1-1 3 15,1 1 4-15,-1-4 2 0,-1 4 3 0,4-2 0 0,-4-1 0 0,1 0 0 16,1 0 1-16,-1 0-1 0,-1-1 1 0,1 0-5 0,1-1-6 0,-3 0-4 15,2-1-2-15,-1 2-4 0,1-4-4 0,-2 1-2 0,3 1 1 16,-3-2 1-16,2 1-1 0,-2-2 0 0,1 0 0 0,2 0-3 16,-3 1-1-16,2-1 0 0,-1 1 1 0,-1-1 0 0,2 0-1 0,-2 1 1 15,2 0-1-15,-2 1-1 0,0-1-2 0,0 1-1 0,0-1-2 0,0 2 1 16,0-2 1-16,0 3-1 0,0-1 2 0,0 0 0 0,0 1-1 0,0 1 0 16,0 1-3-16,0-1 1 0,0 2-2 0,0-2-1 0,0 3-1 15,0-1-1-15,0 3-1 0,0-1-2 0,0 0-3 0,0 0-1 0,0 0-2 16,0 1-1-16,0 2-1 0,0 0 0 0,0 0-2 0,0-1 1 15,0 1-1-15,0 0-2 0,0 0 1 0,0 0 0 0,0 0-2 0,0 0 0 16,-2 0 1-16,2 0-1 0,0 0 1 0,0 0 1 0,0 0-2 0,0 0 0 16,0 0 0-16,0-2 1 0,0 2-1 0,-2 0-3 0,2 0-5 15,-3 0-11-15,0 0-14 0,2 0-21 0,-2 0-25 0,-1 0-31 16,1 0-36-16,-2 0-48 0,2 2-53 0,-3-2-102 0,-5 1-123 0,0 1-72 16,-5 1-47-16,-3-2-19 0</inkml:trace>
  <inkml:trace contextRef="#ctx0" brushRef="#br0" timeOffset="67970.7484">19587 1196 403 0,'0'0'371'0,"0"0"-94"0,0 0-67 16,0 0-57-16,0 0-42 0,0 0-32 0,0 0-24 0,0 0-20 0,0 0-12 15,0 0-7-15,0 0-9 0,0 0-10 0,0 0-14 0,0 0-17 0,0 0-26 16,0 0-30-16,0 0-29 0,0 0-31 0,3 0-27 0,1 2-28 0,1 0-53 16,-1-2-67-16</inkml:trace>
  <inkml:trace contextRef="#ctx0" brushRef="#br0" timeOffset="68645.7215">20648 1294 104 0,'-2'0'114'0,"0"0"-6"0,2 0-2 0,0 0-2 0,0 0-3 16,-1-1-2-16,1 1-4 0,0 0-5 0,0 0-7 0,0 0-5 0,-2-2-5 16,2 2-4-16,0 0-3 0,0 0-2 0,0 0-1 0,-1 0 0 0,1 0 1 15,0 0-1-15,0 0 1 0,0 0 0 0,0 0 1 0,-2 0 0 0,2 0 1 16,0 0-1-16,0 0 0 0,0 0-5 0,0 0-3 0,0 0-5 0,0 0-4 16,0 0-6-16,0 0-4 0,0 0-5 0,0 0-3 0,0 0-3 15,0 0-4-15,0 0 0 0,0 0-2 0,0 0 0 0,0 0 2 0,0 0-1 16,0 0 1-16,0 0 1 0,0 0-1 0,2 0 2 0,-1 0-1 0,1 0 0 15,-1 2 0-15,1-1-3 0,1-1 0 0,1 0-6 0,-3 2-3 16,1-2-9-16,0 2-6 0,2-2-5 0,-3 0-5 0,1 0-4 0,1 0-7 16,0 0-8-16,0 0-9 0,2 0-10 0,2 0-5 0,3 0-6 0,-1 0-3 15,3 0-4-15,2 0-3 0,5 0-1 0,-1-2-5 0,4 0-5 0,1 2-6 16,2-1-5-16,1-1-8 0,4 2-5 0,-1-2-1 0,-1 1-1 16,2 1-2-16,0-2-5 0,-1 1 0 0,-3 1 4 0,3-1-1 0,-2-2 1 15,-2 3 1-15,-1 0 5 0,0 0 4 0,-2 0 9 0,0 0 9 0,-3 3 13 16,1-2 7-16,-4-1 5 0,0 1 8 0,-2 1 11 0</inkml:trace>
  <inkml:trace contextRef="#ctx0" brushRef="#br0" timeOffset="69194.7574">20938 1286 19 0,'-27'-1'21'0,"2"1"-1"0,0-1 3 15,0-2 4-15,1 3-1 0,0 0-4 0,-1 0-2 0,1-3-2 0,2 1 3 16,1 1 1-16,-1-3 4 0,2 3 2 0,-1 0 4 0,2-1 1 0,2 1 6 15,0-1 5-15,1-1 5 0,2 3 4 0,1-1 5 0,-1 1 8 0,2-2 2 16,0 1 1-16,4-1 1 0,0 0-1 0,2 2 2 0,-3-1 0 16,4 1 1-16,1-1 0 0,0 0-1 0,0 1-1 0,3 0-3 0,-1 0-3 15,1 0-3-15,1 0-5 0,0 0-3 0,0 0-3 0,0 0-6 0,0 0-8 16,0 0-8-16,0 0-7 0,1 0-6 0,2 0-7 0,1 0-6 16,-3 0-5-16,2 0-8 0,2 0-4 0,0 0-8 0,4 0-7 0,-1-2-5 15,2 1-3-15,2 1-3 0,1-2 1 0,4 0-2 0,-1 2-2 0,6-1-2 0,2 1-3 16,0-2-3-16,5 1-3 0,-3 1-3 0,4-1 0 0,2-2-2 15,0 3-1-15,-1-2 0 0,3 2-2 0,-3-2-2 0,3 2-1 0,0-1 0 16,-3-1 0-16,-1 2 6 0,2-2 5 0,-4 2 3 0,-1 0 1 0,2 0 2 16,-7 0-1-16,2 0 5 0,-4 0 8 0,-1 0 6 0,-1 0 5 15,-2 0 7-15,-2 0 7 0,-3 0 8 0,0 0 6 0,-3 0 7 0,-2 0 6 16,-1 0 9-16,-2 0 12 0,-1-3 5 0,-1 3 2 0,-1 0-4 0,0 0-5 16,-3 0-3-16,0-2 0 0,-2 0-2 0,-1 2 0 0,-2-1 0 0,-1-1 0 15,-1 2-7-15,-1 0-5 0,-3 0-8 0,1 0-7 0,-1 0-1 16,-1 0 3-16,-2 0 5 0,3 0 4 0,-3 0 5 0,0 0 1 0,0 0 0 15,0 0 1-15,-2 0-1 0,-2 0 0 0,4 0 1 0,-2 0 0 0,-1 0 2 16,0 0-1-16,0 0 3 0,0 0-1 0,0 0 1 0,2 0-3 16,-3 0 2-16,3 0 0 0,1 0 2 0,1 0 3 0,1 0 2 0,2 0 0 0,-1 0 3 15,3 0 1-15,1 0 1 0,1 0 0 0,2 0-1 0,-1 0-1 16,3 0-1-16,2 0 1 0,0 0-1 0,-1 0 2 0,2 0 0 0,2 0-3 16,0 0-1-16,0 0-4 0,0 0-4 0,0 0-5 0,2 0-2 0,-1 0-3 15,4 0-3-15,-1 0-3 0,1 0-5 0,0 0-6 0,5 0-4 0,1 0-5 16,0 0-6-16,4 0-3 0,1 0-5 0,3 0-3 0,3-2-4 0,1 1-6 15,4 1-6-15,-2-3-6 0,3 2-5 0,2-2-4 0,-1 3-4 0,2-2-5 16,-1 1-5-16,2 1-6 0,-2-2-4 0,2 1-2 0,-2 1-2 16,-4-2-3-16,3 2-3 0,-2 0 2 0,-2 0-1 0,1 0 3 0,-3 0 5 15,-1 0 9-15,-3 0 8 0</inkml:trace>
  <inkml:trace contextRef="#ctx0" brushRef="#br0" timeOffset="69497.2289">21428 1206 41 0,'-17'0'53'0,"0"3"1"0,-2-2-2 16,-2 2 0-16,0-2 0 0,-4 1 1 0,3 1 1 0,-3-1 1 0,1 0 1 15,-3-2-1-15,0 3-2 0,-1-1-3 0,-1 0 0 0,1-1-2 0,0 1-1 16,-2 0-3-16,1-2-2 0,1 3-1 0,-1-2 1 0,3-1 0 0,-3 1-1 16,7 1 1-16,-4-2 1 0,4 1-1 0,1-1 1 0,1 2-1 15,3 0-3-15,3-2-1 0,0 0-3 0,1 0-2 0,5 0-4 0,-1 0-4 16,2 0-6-16,2 0-5 0,0 0-7 0,2 0-5 0,2 1-9 0,1-1-6 16,0 0-1-16,0 0-2 0,3 2 0 0,0-2-1 0,2 0-1 0,1 0-2 15,1 0-3-15,3 0-6 0,0 0-7 0,6 0-3 0,-2 0-4 0,3 0 1 16,3 0 0-16,-2 0 3 0,6 0 0 0,-1 0 0 0,0-2-3 15,2 1 0-15,1 1-1 0,0-2 1 0,-1 0 2 0,0 2 4 0,0-1 6 16,2 1 7-16,-4-2 5 0,1 1 3 0,-2 1 2 0,0 0-1 0,2 0 1 16,-4 0 1-16,0 0 5 0,0-1 1 0,-4 1 4 0,1-3 3 0,-2 3 3 15,-1 0 5-15,-1 0 6 0,-3-2 5 0,0 2 5 0,-2 0 5 16,-2 0 7-16,0-2 4 0,-1 2 3 0,-3 0-1 0,-1 0-4 0,-1 0-8 16,-1 0-10-16,-3 0-16 0,0 0-16 0,-4 2-25 0,0-2-30 0,-2 2-56 15,-2-2-68-15,-2 4-71 0</inkml:trace>
  <inkml:trace contextRef="#ctx0" brushRef="#br0" timeOffset="77113.7877">21256 2372 31 0,'0'0'32'0,"0"0"-8"0,0 0-8 0,0 0-10 0,0 0-13 15,0 0-12-15,0 0-12 0,0 0-11 0</inkml:trace>
  <inkml:trace contextRef="#ctx0" brushRef="#br0" timeOffset="77896.2441">21235 2148 12 0,'0'0'137'15,"-2"0"0"-15,0 0 1 0,2 0 0 0,0 0-1 0,0 0-1 16,-2-1-1-16,2 1-3 0,0 0-4 0,0 0-5 0,0 0-5 0,0 0-5 16,0 0-5-16,0 0-6 0,0 0-5 0,0 0-6 0,0 0-6 15,0 0-6-15,0 0-5 0,0 0-4 0,0 0-5 0,0 0-5 16,0 0-6-16,0 0-5 0,0 0-2 0,0 0-5 0,0 0-3 0,0 0-6 16,0 0-1-16,0 0-4 0,0 0-2 0,0 0-4 0,0 0-1 0,0 0-3 15,0 0-3-15,0 0-1 0,0 0-1 0,0 0-1 0,0 0-3 16,0 0-2-16,0 0 0 0,0 0-2 0,0 0-2 0,0 0-1 0,0 0-2 15,0 0-1-15,0 0-1 0,0 0-1 0,0 0-3 0,0 0-1 0,0 0 0 16,0 0 0-16,0 0-2 0,0 0 0 0,0 0-3 0,0 0 2 16,0 0 0-16,0 0-1 0,0 0 1 0,-1 1-2 0,1-1 2 0,0 0 0 15,0 0 0-15,0 0 1 0,0 0-1 0,0 0 1 0,0 0 0 0,0 0 1 16,0 0 0-16,0 0 0 0,0 0 0 0,0 0 1 0,0 0-2 16,0 0-2-16,-2 2-3 0,2-2-3 0,0 0-1 0,0 0-1 0,-1 0-3 15,1 0-1-15,0 0-4 0,0 0-2 0,0 0-3 0,0 0-2 16,0 0-1-16,0 1-2 0,0-1 0 0,0 0 0 0,0 0 2 0,0 0 3 15,0 0-1-15,0 0 1 0,-2 1 2 0,2-1 3 0,0 0 2 0,0 0 3 16,0 0 3-16,0 0 2 0,0 0 2 0,0 0 3 0,0 0 2 16,0 0 2-16,0 0 2 0,0 0 3 0,0 0 1 0,0 0 2 0,0 0 1 15,0 0 1-15,0 0 0 0,0 0 2 0,0 0-1 0,0 0 1 16,0 0 2-16,0 0-1 0,0 0 0 0,0 0 0 0,0 0-1 0,0 0 0 16,0 0-2-16,0 0-3 0,0 0-3 0,0 0-4 0,0 0-3 15,0 0-7-15,0 0-7 0,0 0-8 0,0 0-11 0,0 0-15 0,0 0-15 16,0 0-18-16,0 0-21 0,0 0-23 0,0 0-24 0,0 0-48 0,0 0-59 15,0 0-61-15,2 1-60 0</inkml:trace>
  <inkml:trace contextRef="#ctx0" brushRef="#br0" timeOffset="83589.124">28108 2377 245 0,'0'0'296'0,"0"0"-51"0,0-1-47 0,0 1-30 0,0 0-23 16,0 0-17-16,0 0-13 0,-1-1-11 0,1 1-6 0,0 0-10 16,0 0-9-16,0 0-12 0,0 0-12 0,0 0-12 0,0 0-14 0,0 0-16 15,0 0-21-15,0 0-24 0,0-2-25 0,0 2-33 0,0 0-34 16,0 0-42-16,0 0-47 0,1-3-69 0,-1 1-82 0,3 1-49 0</inkml:trace>
  <inkml:trace contextRef="#ctx0" brushRef="#br0" timeOffset="86328.2145">3657 4932 88 0,'0'-2'104'0,"0"2"2"0,0-2 3 16,0-1 2-16,0 1-3 0,0 2-7 0,0 0-4 0,0 0-6 16,0 0-3-16,0 0-4 0,0 0-3 0,0 0-4 0,0 0-7 0,0 0-8 15,0 0-7-15,0 0-8 0,0 0-5 0,0 0-6 0,0 0-5 16,0 0-4-16,0 0-4 0,0 0-4 0,0 0-1 0,0 0 0 0,0 0-1 16,0 0-2-16,0 0 0 0,0 0-2 0,0 0 0 0,0 0-3 15,0 0-1-15,0 0-1 0,0 0-3 0,0 0 1 0,3 2 1 0,-1-2 1 16,-1 0 2-16,1 3 0 0,1-3 1 0,-1 2 2 0,1-2-1 0,0 2 0 15,0 1 4-15,2-1 3 0,1 1 3 0,-1-1 1 0,0 1 3 0,0 0 2 16,1 2 0-16,-1-2 0 0,4 1 1 0,-1 1-1 0,-2 1 1 16,1-2 0-16,2 2 0 0,-3-1 2 0,2 0-3 0,3 4-1 15,-4-4-1-15,1 3 0 0,-2-3-3 0,2 3 0 0,0-2-2 0,0 2 1 16,-2-2-2-16,2 1-1 0,0-1-1 0,-2 1-1 0,2-2 0 0,0 2 1 16,-2-3 1-16,1 1 1 0,-1-2 5 0,-1 0 6 0,1 1 8 15,2-1 4-15,-2-2 8 0,2 2 6 0,0-3 8 0,1 0 4 0,3-1 4 16,3-4 5-16,1-1 1 0,5-1 1 0,2-3-2 0,7-6-1 0,5-3-7 15,5-5-11-15,7-4-13 0,7-4-15 0,6-8-26 0,9-1-27 16,6-6-25-16,7-3-24 0,8-6-25 0,7-1-25 0,5-4-42 16,7 2-48-16,5-1-55 0,3 1-61 0,2 1-83 0,5 3-98 0,0 0-42 15,1 3-17-15</inkml:trace>
  <inkml:trace contextRef="#ctx0" brushRef="#br0" timeOffset="92694.0779">19726 546 6 0,'-2'-2'484'0,"1"-1"-68"0,-1 0-101 16,1 1-65-16,1 1-45 0,-2-3-29 0,-1 1-17 0,2 3-14 15,-1-2-10-15,2-1-8 0,-2 1-6 0,2 1-5 0,-1-2-5 16,-1 2-3-16,2-1-2 0,-1-1-6 0,1 2-6 0,-2-1-5 0,0 1-4 15,2-3-6-15,-1 3-3 0,-1 1-5 0,2-1-3 0,0 1-5 16,0-2-5-16,0 2-8 0,0 0-6 0,0 0-7 0,0 0-9 16,0 0-6-16,0 0-10 0,0 0-7 0,0 0-9 0,0 0-7 15,0 0-10-15,0 0-6 0,0 3-6 0,0-2-2 0,2 1-1 0,-1 1-1 16,1 0 0-16,0 3 0 0,1-2 0 0,0 3 2 0,3 3 2 16,-3 3 4-16,4-4 2 0,-3 5 4 0,4 1 8 0,0 2 2 15,0 3 4-15,2-3 1 0,-2 4 1 0,2 0-1 0,0 4 0 16,1-2 2-16,2 0 5 0,-4 4 3 0,1-2 4 0,1 1 3 0,0 0 3 15,0 2 1-15,-3-2-2 0,0 2-3 0,1-3-8 0,-1 1-9 0,-2-1-11 16,-1-1-13-16,2 0-14 0,-4 0-21 0,0-1-23 0,1-1-27 0,0-1-31 16,-3 0-28-16,2-3-31 0,1-2-34 0,-3 1-35 0,1-2-61 0,-1-1-73 15,-1-4-51-15,2 1-36 0</inkml:trace>
  <inkml:trace contextRef="#ctx0" brushRef="#br0" timeOffset="92963.4471">20136 630 43 0,'-4'-7'528'0,"1"-3"2"0,0 3-94 16,0 2-140-16,0 0-82 0,-1 1-52 0,1 0-33 0,0 1-23 0,0 1-18 15,2 1-16-15,-1-1-15 0,-1 2-14 0,0 2-9 0,-1 1-7 16,-1 0-8-16,-1 3-9 0,-1 0-3 0,-5 3-2 0,3 1 2 15,-4 4 3-15,-3 0 5 0,-1 2 5 0,1 2 4 0,-4 3 2 0,-2 0 3 16,-4 1 4-16,4 2 1 0,-5 4 1 0,-1-4 1 0,1 6 0 16,-2-3-1-16,-1 1 0 0,0 6-5 0,0-5-5 0,2 3-15 0,-4-3-18 15,2 2-21-15,2 1-26 0,-2 0-38 0,1 1-46 0,3-3-61 0,-3 1-70 16,3 0-94-16,1-3-107 0,0 0-59 0,3-2-34 0</inkml:trace>
  <inkml:trace contextRef="#ctx0" brushRef="#br0" timeOffset="94060.7765">26721 492 430 0,'0'-2'528'0,"0"-3"-32"0,0 5-92 0,0-2-120 0,0-1-70 16,0 3-40-16,0 0-28 0,0 0-18 0,0 0-16 0,0 0-18 0,0 0-17 16,0 0-20-16,0 0-17 0,0 0-15 0,0 1-10 0,0 1-10 15,0 0-7-15,0 3-6 0,0-3-3 0,1 3-4 0,-1 0 1 16,2 3 0-16,-1-1 2 0,4 1 2 0,-4 2 3 0,4 3 4 16,-2-1 3-16,4 2 3 0,-2 1 3 0,-1-1 2 0,6 6-1 0,-2-1 1 15,1 0 0-15,2 1-1 0,0 4 1 0,1-1 2 0,3 2 3 16,0 0 3-16,0 0 1 0,1 0 1 0,1 3-2 0,0-1-3 0,1 0-5 15,-1 1-7-15,3-3-10 0,-2 0-11 0,3 2-14 0,-4-3-13 0,2 0-23 16,1 3-24-16,-2-7-30 0,3 1-32 0,-4-1-37 0,2 1-38 16,-3-5-56-16,1 0-67 0,1-1-60 0,-6-3-61 0,1-1-32 0</inkml:trace>
  <inkml:trace contextRef="#ctx0" brushRef="#br0" timeOffset="94310.7546">27066 626 94 0,'-1'-8'551'0,"-3"0"7"16,2 1-68-16,0 4-106 0,1-1-97 0,1 2-94 0,-2 0-55 15,0 1-37-15,-1 1-23 0,2 1-17 0,-1 1-15 0,-3 0-14 16,2 3-14-16,0 0-14 0,-5 5-12 0,3 2-7 0,-3 0-4 15,0 1 0-15,-2 5 1 0,-2 2 2 0,3 2 8 0,-5 1 8 0,-1 2-1 16,1 4-5-16,1 1-16 0,-4 1-17 0,1 1-26 0,-1 3-30 0,-1 0-42 16,0 0-51-16,-1 3-96 0,1-1-116 0,-2 1-70 0,-1-1-46 0,4 1-25 15</inkml:trace>
  <inkml:trace contextRef="#ctx0" brushRef="#br0" timeOffset="127615.5092">9537 7945 128 0,'-1'0'194'0,"-1"0"-18"16,0 0-14-16,-1 0-8 0,2 0-4 0,-1-2-4 0,0 2-3 15,-1 0-5-15,3 0-6 0,-1 0-6 0,-1 0-6 0,2 0-4 0,-3-3-6 16,3 3-2-16,-1 0-4 0,-1 0-4 0,2 0-3 0,0 0-3 16,-2 0 0-16,2 0-4 0,-1 0-4 0,1 0-1 0,0 0-4 0,0 0-5 15,0 0-3-15,0 0-5 0,0 0-4 0,0 0-6 0,0 0-4 16,0 0-4-16,0 0-5 0,0 0-5 0,0 0-4 0,0 0-3 0,0 0-4 15,0 0-2-15,0 0-4 0,0 0-3 0,0 0-4 0,0 0-3 16,0 0-2-16,0 0-3 0,0 0-3 0,0 0-4 0,1 0-2 16,1 0 0-16,1 0-2 0,0 0 1 0,2 0 0 0,-2 0 1 0,3 0 2 15,-1 0 2-15,3 0 3 0,3 0 3 0,0 0 1 0,2 0 2 16,1 0 3-16,2 0 1 0,0 0 1 0,4 0 0 0,-1-2-1 0,3 2 0 16,0-2-2-16,0 1-2 0,1-2-1 0,2 2-3 0,-1-2-3 15,2 3-2-15,-2-4 0 0,2 3 0 0,-1-1-2 0,2 0 0 0,0-1 0 16,-1 2 1-16,1 0 2 0,0-2 0 0,-3 0 2 0,3 3-1 15,-2-2 2-15,2 1 2 0,0-1 0 0,-2 1 1 0,2-1-1 16,-3 1 0-16,1-1 0 0,0 1-1 0,2-2 0 0,-2 1-1 16,-1 1-2-16,0-1 0 0,0-1-1 0,-1 1 0 0,-1 1-2 0,-1-2 0 15,1 3-1-15,-1-1-1 0,-4-1 0 0,2 2-1 0,-2-1 0 0,-1-1 0 16,-2 2 0-16,1-1 0 0,-4 1 0 0,1-2-2 0,-2 2 1 16,-2 0 0-16,1 0 0 0,-3 0 1 0,-1 0-2 0,0 0 2 0,0 0 0 15,-2 0 1-15,1 0 1 0,-2 0 0 0,1 0 0 0,-1 0 2 16,-2 0 0-16,0 0 0 0,0 0 1 0,0 0-1 0,0 0 1 15,0 0 0-15,0 0-1 0,0 0 1 0,0 0 0 0,0 0 1 0,0 0-2 16,0 0 1-16,0 0-2 0,0 0 0 0,0 0 0 0,0 0 2 16,0 0-1-16,0 0 0 0,0 0 1 0,0 0-1 0,0 0 1 0,0 0 0 15,0 0 1-15,0 0-1 0,0 0 1 0,0 0-1 0,0 0 1 16,0 0-1-16,0 0 1 0,0 0-2 0,0 0 0 0,0 0 1 16,0 0-2-16,0 0 0 0,0 0-1 0,0 0 0 0,0 0 1 0,0 0-4 15,0 0 1-15,0 0 0 0,0 0-1 0,0 0 0 0,0 0-1 16,0 0 0-16,0 0 0 0,0 0-1 0,0 0 1 0,0 0 0 0,0 0-1 15,0 0 1-15,0 0-1 0,0 0 1 0,0 0-1 0,0 0 0 16,0 0 1-16,0 0 1 0,0 0-1 0,0 0 2 0,0 0 0 0,0 0 1 16,0 0-1-16,0 0 2 0,0 0 0 0,0 0 0 0,0 0 0 15,0 0 1-15,0 0 0 0,0 0 0 0,0 0 0 0,0 0 1 16,0 0-1-16,0 0-1 0,0 0 1 0,0 0 0 0,0 0 0 16,0 0 0-16,0 0-1 0,0 0-1 0,0 0 0 0,0 0 0 0,0 0 0 15,0 0 0-15,0 0-1 0,0 0 1 0,0 0-1 0,0 0 0 0,0 0-2 16,0 0 0-16,0 0 0 0,0 0-2 0,0 0-1 0,0 0 1 15,0 0-2-15,0 0-1 0,0 0-1 0,0 0-1 0,0 0-1 16,0 0-2-16,0 0-1 0,0 0-2 0,0 0-2 0,0 0-1 0,0 0-4 16,0 0 0-16,0 0-4 0,0 0-2 0,0 0-4 0,0 0-4 15,0 0-5-15,0 0-5 0,0 0-8 0,0 0-8 0,0 0-10 0,0 0-13 16,0 0-13-16,0 0-14 0,0 0-16 0,0 0-18 0,0 0-24 16,0 0-26-16,0 0-26 0,0 0-30 0,0 0-33 0,0 0-58 0,0 0-70 15,2 2-45-15,-1-2-29 0</inkml:trace>
  <inkml:trace contextRef="#ctx0" brushRef="#br0" timeOffset="129575.8064">11668 7957 117 0,'-3'0'231'0,"0"0"-35"16,1 0-26-16,0 0-20 0,-1 0-17 0,2 0-12 0,-1 0-8 15,0 0-2-15,2 0-7 0,-3 0-2 0,3 0-8 0,-1 0-6 16,-1 0-7-16,2 0-7 0,0 0-6 0,-2 0-7 0,2 0-3 16,0 0-5-16,0 0-4 0,0 0 0 0,0 0-2 0,0 0-1 0,-4 0-1 15,4 0-2-15,0 0-2 0,0 0 1 0,0 0-2 0,0 0 1 16,0 0-2-16,0 0-2 0,0 0-1 0,-2 0 0 0,2 0-1 0,0 0-1 16,0 0-1-16,0 0-3 0,0 0-1 0,0-1-1 0,0 1-2 15,0 0-3-15,0 0-3 0,0 0-2 0,0 0-1 0,0 0 0 0,0 0 0 16,0 0-2-16,0 0 2 0,0 0-1 0,0 0 1 0,0 0-1 15,0 0-1-15,0 0 2 0,0 0 0 0,0 0-1 0,0 0 0 16,0 0-2-16,0 0 0 0,2 0-2 0,2 0 2 0,-2 0-2 0,0 0 0 16,-1 0 0-16,2-2-1 0,1 2-1 0,0 0-1 0,0-1 0 15,1 1-1-15,2-2-1 0,1 2-1 0,0-1 1 0,0-1 0 0,4 2 0 16,-2-1-1-16,4 1 0 0,-1-2-1 0,0 2-1 0,2 0-2 16,0-2 1-16,0-1-1 0,1 3-1 0,2 0 0 0,-1-2 0 0,0 2-1 15,1-2 0-15,-1 1 0 0,2 1-1 0,1-2 0 0,0 1 0 16,0 1-1-16,0-1-1 0,0 1 1 0,0-3 0 0,1 3 0 15,-1 0-3-15,-1-3-1 0,3 2 0 0,-2 1-2 0,1 0-1 0,-2 0 0 16,1-1-1-16,0 1-2 0,-1 0 1 0,3 0 0 0,-3 0-1 16,3-2-1-16,-4 2 0 0,2 0 0 0,-2 0 1 0,1 0 0 15,-1 0-1-15,0-2 1 0,1 2-1 0,-3 0 2 0,1 0 1 0,-1 0 1 16,1 0 1-16,0 0 1 0,-4 0 2 0,3 0-1 0,-3 0 2 16,1 0 0-16,-2 0 2 0,1 0 0 0,0 0 2 0,-2 0 1 15,-1 0 1-15,0 0 0 0,0 0 1 0,-2 0-2 0,1 0 0 0,-1 0 0 16,-1 0 1-16,-1-1 1 0,3 1-2 0,-2-2 1 0,-1 2-1 15,0 0 0-15,-1 0 1 0,1-1 0 0,-1 1-1 0,1-1 1 0,-1 1 0 16,-1 0-1-16,0 0 0 0,0 0 1 0,1-3-1 0,-1 3-1 16,0 0 0-16,0 0 0 0,-1 0 1 0,0 0-1 0,2 0 0 0,-1 0 0 15,-1 0 1-15,1 0 0 0,-1 0 0 0,0 0-1 0,0-3 0 16,2 3 0-16,-2 0 0 0,3 0 0 0,-3 0 0 0,2 0 0 0,0-2 0 16,-2 2 0-16,1 0 1 0,0 0 0 0,0 0-1 0,0 0-1 15,-1 0 1-15,0 0 0 0,-1 0 0 0,1 0 0 0,0 0 0 16,1 0 1-16,0 0 1 0,-2 0-1 0,1 0-1 0,0 0 1 0,-1 0-1 15,-1 0 1-15,2-1-1 0,-1 1 1 0,-2 0 0 0,0 0 0 16,2 0 2-16,-1 0-1 0,-1 0 0 0,0 0 1 0,0 0 4 16,0 0 2-16,2-2 2 0,-1 2 1 0,-1 0 0 0,2 0 2 0,-2 0-1 15,2 0 1-15,-1 0-1 0,1 0 1 0,-1 0-1 0,1 0 1 16,1 0-1-16,-3 0-2 0,5 0-3 0,-5 0-2 0,3 0-3 0,-2 0-1 16,-1 0 1-16,0 0-2 0,0 0 0 0,0 0 1 0,0 0-1 15,0 0 0-15,0 0 2 0,0 0-1 0,0 0 0 0,0 0 0 0,0 0 1 16,0 0-1-16,0 0 1 0,0 0 1 0,0 0-1 0,0 0 0 15,0 0 1-15,0 0-1 0,0 0 1 0,0 0 0 0,0 0-1 16,0 0 0-16,0 0-1 0,0 0 0 0,0 0 0 0,0 0 1 0,0 0-1 16,0 0-1-16,0 0 0 0,0 0 0 0,0 0-1 0,0 0 0 15,0 0-1-15,0 0 0 0,0 0 0 0,0 0 1 0,0 0-1 0,0 0 0 16,0 0 0-16,0 0-1 0,0 0 2 0,0 0-1 0,0 0 0 16,0 0 0-16,0 0 0 0,0 0 0 0,0 0 0 0,0 0 0 15,0 0-1-15,0 0 1 0,0 0 0 0,0 0 1 0,0 0-1 0,0 0 1 16,0 0-1-16,0 0 1 0,0 0 0 0,0 0 0 0,0 0 1 15,0 0 0-15,0 0 0 0,0 0 0 0,0 0 1 0,0 0-1 0,0 0 0 16,0 0 0-16,0 0 0 0,0 0-1 0,0 0 1 0,0 0 0 16,0 0 0-16,0 0 1 0,0 0-2 0,0 0 0 0,0 0 0 0,0 0 0 15,0 0 1-15,0 0-2 0,0 0 1 0,0 0 0 16,0 0 0-16,0 0-2 0,0 0 1 0,0 0 0 0,0 0 0 0,0 0 0 16,0 0 0-16,0 0-1 0,0 0-1 0,0 0 1 0,0 0 0 0,0 0 0 15,0 0-1-15,0 0 1 0,0 0 0 0,0 0 0 0,0 0-1 16,0 0 1-16,0 0 0 0,0 0 0 0,0 0-1 0,0 0 2 15,0 0-1-15,0 0 1 0,0 0-1 0,0 0 0 0,0 0 1 0,0 0 0 16,0 0 0-16,0 0 0 0,0 0 0 0,0 0 1 0,0 0 0 16,0 0 0-16,0 0 0 0,0 0 0 0,0 0 1 0,0 0-1 0,0 0 1 15,0 0-1-15,0 0 1 0,0 0 0 0,0 0-1 0,0 0 0 16,0 0 1-16,0 0-2 0,0 0 1 0,0 0 0 0,0 0 0 0,0 0 0 16,0 0 0-16,0 0-1 0,0 0 0 0,0 0 0 0,0 0-1 15,0 0-2-15,0 0 1 0,0 0 1 0,0 0-1 0,0 0 0 0,0 0 0 16,0 0-1-16,0 0 0 0,0 0-1 0,0 0 0 0,0 0-1 15,0 0 0-15,0 0 0 0,0 0-1 0,0 0-3 0,0 0-4 0,0 0-5 16,2 0-6-16,-2 0-7 0,2 0-9 0,-1 0-9 0,2 0-13 16,-1 2-16-16,0-1-17 0,-1-1-25 0,2 2-30 0,1-2-53 15,0 0-62-15,1 3-89 0,0-3-98 0,-1 0-49 0,3 0-23 0</inkml:trace>
  <inkml:trace contextRef="#ctx0" brushRef="#br0" timeOffset="130277.169">13990 7928 30 0,'-3'0'106'0,"1"0"-4"0,0-3 2 0,-1 3-2 16,1-1 0-16,2 1 0 0,-2 0-2 0,0 0 0 0,2 0-1 16,0 0 0-16,0 0-1 0,-1 0-3 0,1 0-4 0,-2 0-1 15,2 0-2-15,0 0-2 0,0 0-2 0,0 0-2 0,-2 0-2 0,2 0-2 16,0 0-2-16,0 0-3 0,0 0-3 0,0 0-4 0,0 0-1 0,0 0-6 15,0 0-3-15,0 0-2 0,0 0-2 0,0 0-1 0,2 0-3 16,0 0-3-16,1 0-2 0,3 0-3 0,0 0-2 0,2 0-2 16,4 0-4-16,0 0-4 0,2 0-5 0,5 0-6 0,1 0-6 0,3 0-8 15,2 0-8-15,2 0-9 0,3-1-6 0,3 1-6 0,-1 0-5 16,1 0-7-16,2 0-4 0,2 0-7 0,-2 0-5 0,0 0-2 16,0 0-2-16,2 0-1 0,-4 0 1 0,-2 0 1 0,2 0 6 0,-1 0 1 15,-5-2 4-15,2 2 3 0,-3-2 4 0,0 2 3 0,-5-1 2 16,1-1 1-16,-4 2 1 0,-1 0-13 0,-2-1-20 0,-1 1-46 0,-5 0-57 15,-1 0-88-15,-3 0-99 0,-5 0-59 0,0 0-37 0</inkml:trace>
  <inkml:trace contextRef="#ctx0" brushRef="#br0" timeOffset="131879.0584">1288 8610 474 0,'-3'0'487'0,"1"0"-89"0,1-2-139 0,-1 2-79 15,0-2-54-15,1 2-28 0,-1 0-16 0,2 0-10 0,-2 0-6 16,1-3-2-16,1 3-1 0,-2 0-1 0,2-2-2 0,0 2-1 0,0 0-3 16,-1-2-3-16,1 2-5 0,0 0-3 0,0 0-3 0,0 0-3 0,0 0 0 15,0 0-2-15,0 0 1 0,0 0-1 0,0 0 0 0,0 0 0 0,0 0 2 16,0 0-1-16,0 0 0 0,0 0-1 0,0 0-1 0,0 0-1 15,0 0-2-15,0 0-2 0,0 0-1 0,0 0-3 0,0 0-3 0,0 0-1 16,0 0-3-16,0 0-2 0,0 0-4 0,0 0-3 0,0 0-2 16,0 0-2-16,0 0-4 0,0 0-2 0,0 0-3 0,1 0-2 0,1 0 0 15,-1 0-1-15,1-1 0 0,1-1-1 0,-1 2 1 0,3-2 0 16,1 2 1-16,0-3 0 0,1 2 2 0,1 0 1 0,2-2 2 16,3 1 0-16,0-1 1 0,4 0 3 0,2 1 0 0,2 0 1 0,2-1 1 15,3-2 1-15,2 2-2 0,2 0 1 0,0 0 0 0,5 1 0 0,0-1-2 16,1-1-2-16,3 1-5 0,-2 1-1 0,3-1-4 0,-1 1-5 15,0 0-5-15,1 1-5 0,-2 1-5 0,1-2-5 0,-2 2-3 0,-1 0-4 16,-1 0-4-16,-2 2-3 0,-1-2-2 0,-2 1-2 0,0 1 1 0,-3 0 1 16,-2 1 2-16,0-1 3 0,-5 0 4 0,-2 1 3 0,1-1 5 15,-6 1 4-15,0-1 4 0,-1-1 4 0,-2 1 4 0,-2 1 4 16,-1-1 4-16,-2-1 3 0,0 1 3 0,-2-1 2 0,0-1 1 0,-1 2 1 16,1-2 2-16,-3 1-4 0,0-1-7 0,0 0-13 0,0 0-18 0,0 0-26 15,0 0-29-15,0 0-44 0,0 0-50 0,0 0-86 0,0 0-105 0,0 0-67 16,0 0-47-16,0 0-26 0</inkml:trace>
  <inkml:trace contextRef="#ctx0" brushRef="#br0" timeOffset="146124.5496">12896 7122 66 0,'0'-2'128'0,"0"-1"-9"0,0 1-7 0,-2 2-8 0,2-2-3 16,-1-1-5-16,-1 1-2 0,2 1-8 0,-1 0-6 0,1-2-6 0,-2 0-4 15,-1 2-8-15,3-2-8 0,-1 2-7 0,-1-3-6 0,2 1-6 16,-2 1-4-16,2-1-2 0,-1-1 0 0,-1 2-5 0,1-1-2 16,-1 0-2-16,0 0-1 0,-1 0 0 0,2-2 0 0,-1 2 3 0,0-1 1 15,-1-1 2-15,1 2 0 0,-2-2 0 0,1 0-1 0,0 1 1 16,-2-2-2-16,2 2-1 0,0-2 1 0,-4 0-1 0,2 0 1 0,-2 2-1 16,0-2-2-16,2 1-3 0,-3-1-2 0,1 2-4 0,-3-1-3 15,2-1-1-15,0 2-3 0,-1-1-2 0,-1 0-3 0,-1 1 0 16,0 0-1-16,2 0-1 0,-2-1-3 0,-2 3-2 0,2-1-1 0,-1 0 0 15,0 2 1-15,-1-2 1 0,0 1 2 0,1 1 0 0,-2 1 2 0,1 0 2 16,-2 0 3-16,2 0 1 0,-1 0 2 0,0 0 1 0,-2 1 0 16,2 1 4-16,-2-1 2 0,0 1 1 0,0-1 2 0,0 2 1 15,-1 0 0-15,1-1 2 0,-1 2 3 0,1-1-1 0,0 0 1 0,0 1 1 16,-1 2-1-16,3-4 2 0,-4 3-2 0,4-3 0 0,-2 3 1 16,2-2-1-16,-2 2-1 0,3-1-1 0,-4-1 1 0,4 2-2 0,0-2 0 15,-2 1-2-15,1 1 0 0,1-1-2 0,-1 1-1 0,1 0 0 16,-2 0-1-16,2-1-1 0,0 2 0 0,-1-2-2 0,1 1 0 0,-2 2-1 15,2-1-1-15,-1 0-1 0,1 0-1 0,-1 0 0 0,3 0-2 16,0 0 1-16,-2-1-1 0,2 3-1 0,0-1 0 0,-2 0 1 16,2-2 0-16,1 3-1 0,0 0 1 0,0-1-1 0,-2 1-1 15,2-1 0-15,-1 1 1 0,0 1 1 0,0-1-1 0,1-3 0 0,0 2 0 16,0 0 1-16,0 0-2 0,0-1 0 0,0 2-1 0,2-2 1 16,-3-1 0-16,1 2 0 0,2-2-1 0,-1 0 0 0,1 2-1 0,0-3 1 15,0 2 0-15,-1-2-1 0,3 1 0 0,-1-1 0 0,1 1 0 16,-1-1 1-16,1-1 0 0,-2 2-2 0,2-2 1 0,1 1 1 0,-2-1 0 15,0 2 1-15,2-2-1 0,-1 2 2 0,-1 0-4 0,0-2 2 16,1 1 0-16,-1 0 0 0,2 0 0 0,-1 0-1 0,-2 1 0 0,2-2 1 16,1 0 1-16,0 2 0 0,-1-1-2 0,-2-1 0 0,2 2 1 15,1-2-1-15,-1 1 0 0,-1-1 0 0,1 2-1 0,0-2-2 16,1 1 1-16,0 1-1 0,0-1 1 0,1 0-1 0,-4 0-1 0,3-1 1 16,0 2-1-16,1 0 1 0,-1 0-1 0,-1-1 1 0,1 2-1 15,0-1 2-15,0-1-1 0,-1 1 1 0,3-1 0 0,-1 1-1 16,-1 1 1-16,1-2-2 0,0 1 2 0,0 0 0 0,0 0-1 0,0 2 1 15,-1-2-2-15,0 1 2 0,1 0-2 0,0 0 2 0,0 2 0 0,1-2-1 16,2 0 2-16,-3 1-1 0,1-1-1 0,0 1 1 0,0 0 0 16,0 0-1-16,1-1 1 0,1 2-1 0,-1-1 0 0,1-1 1 0,-1 2-2 15,2-2 1-15,-2 0-1 0,1 1 1 0,1 0 0 0,0 0 1 16,0-2 1-16,0 3-1 0,0-2 2 0,0 2-1 0,1-2 0 0,1 1 1 16,-2-1-2-16,2 2 2 0,-1-2 0 0,1 2 1 0,-1-4 1 15,1 2-2-15,1 1 0 0,0-1 0 0,0 0 0 0,0 0 2 16,1 2 1-16,-3-2 1 0,4 0 0 0,-2 1-1 0,2-1 2 0,2 1 2 15,-2 0 0-15,0 1 0 0,2-3 2 0,-1 3 2 0,1-1 3 16,0 1 0-16,3-1 1 0,-2 1-1 0,1 0 0 0,0 1 1 16,-1-2 2-16,5 1 0 0,-4 0 0 0,1 1-1 0,2-1 1 0,-2 1-1 15,1 0-1-15,2-1 0 0,-2 1-2 0,1-1 1 0,-2 1-2 0,1 0 0 16,1 0 0-16,-2-1-1 0,1 1 1 0,0 0-2 0,0-2 0 16,-1 3 0-16,2-1 1 0,0-1-1 0,0 1 0 0,-1 0 0 15,1-1 0-15,0 1 0 0,-1-2 0 0,3 1 0 0,-1 0 0 0,0-1 1 16,2 2 0-16,-2-2 0 0,1 1 0 0,2-2 0 0,-2 1-1 15,2-1 1-15,1-1 2 0,-2 2 0 0,2-1-1 0,2 1 1 16,-1-3-1-16,0 1-1 0,0 0 0 0,2-3 0 0,1 3-1 0,-2-3 0 16,1 1 0-16,2 0 0 0,-1 0-1 0,0 0-1 0,1-1-2 15,-3-2 0-15,3 1-2 0,2 1 1 0,-3-2-2 0,0 0-1 16,3 0-3-16,-2-2-3 0,0 1-1 0,1-1-2 0,-2 1-2 0,1-1-2 16,2-1 0-16,-3 0 0 0,1 0 0 0,2 1 1 0,-4-2 0 15,2 1 0-15,0-2-1 0,-1 1 2 0,0 0 3 0,-1 0 3 0,0 0 1 16,0-1 0-16,0 1 3 0,-1 0 1 0,0-1 2 0,0 0-2 15,0 0 1-15,0 0-1 0,-2-1 1 0,1 0 1 0,1 0-1 0,-2 1-1 16,1-2 1-16,-2 2 1 0,1-2 0 0,2 2 0 0,-5-3 1 16,5 3-2-16,-3-2-2 0,1 1-1 0,1-2-3 0,0 0 1 15,0 1 0-15,-1-2-1 0,2 1 1 0,-1-1 0 0,-1 1-2 0,3-1-1 16,-2-2 1-16,2 2-2 0,-2-1-1 0,-1-1 0 0,2 0 3 16,-3 1 0-16,1 0 3 0,1-1 3 0,-3 0 1 0,0 1 2 0,1 0 1 15,-4 0 4-15,1-2 4 0,-2 1 2 0,0-1 3 0,-2 1 7 0,1-1 6 16,-2 0 6-16,1 0 5 0,-4 2 5 0,1-2 2 0,-1-2 4 15,0 1 3-15,-2-1 4 0,1 1 4 0,0-4 3 0,-3 2 2 16,1-1 1-16,0 0 0 0,-2-4-3 0,0 2-2 0,0-2-3 16,-2 0-3-16,2 0-4 0,-2-1-3 0,-1-1-5 0,-1-2-4 0,-1 2-7 15,0-2-9-15,-1 0-8 0,-2 2-8 0,-5-4-11 0,2 2-11 16,-4 2-13-16,-1-4-15 0,-5 3-20 0,-4-2-21 0,0 3-25 0,-7-2-29 16,-1 3-33-16,-4 0-32 0,-5 1-62 0,-6 0-76 0,-1 4-88 15,-5 0-90-15,-4 2-48 0,0 0-27 0,-7 2-7 0</inkml:trace>
  <inkml:trace contextRef="#ctx0" brushRef="#br0" timeOffset="148791.2933">19549 8253 167 0,'-3'-1'212'15,"0"1"-10"-15,-1-2-6 0,1 0-9 0,-1 2-11 0,1-1-9 0,-1-1-10 16,1 2-8-16,2-5-10 0,-3 5-9 0,1-2-11 0,0 2-11 15,0-3-12-15,-2 3-9 0,2-2-6 0,2 1-6 0,-1 1-8 0,0-1-4 16,-1 1-2-16,3-3-2 0,0 3 2 0,0 0-3 0,0 0-4 16,0 0-6-16,0 0-6 0,0 0-8 0,0 0-4 0,0 0-8 15,0 3-6-15,3-3-7 0,1 0-7 0,-3 1-6 0,1-1-8 0,2 1-3 16,-1 1-3-16,1-2-3 0,2 1 1 0,0 1 1 0,5-2 1 16,0 2 1-16,2-2 1 0,4 3 0 0,4-1-2 0,0 0-2 15,4-1 1-15,0 1-2 0,5 0-3 0,0 0-5 0,3-2-8 0,2 2-9 16,0-1-12-16,4-1-9 0,-1 1-11 0,0 1-8 0,2-2-10 15,2 2-6-15,-2-2-7 0,1 0-11 0,0 0-11 0,-1 0-8 0,0 0-4 16,-1 0 1-16,-4-2 0 0,-1 2 1 0,0-2 3 0,-4 1 4 16,-2 1 8-16,-4-1 12 0,-1-1 16 0,-5 1 17 0,-3 0 20 0,-2-3 21 15,0 3 24-15,-7-1 20 0,-1 2 14 0,-3-5 13 0,-2 3 12 16,-2-3 14-16,-3 3 18 0,0-5 11 0,-2 2 11 0,-3 0 4 16,0-1 4-16,-3 1-2 0,1-2 1 0,-2 1 1 0,-2-2 3 0,2 3 3 15,-2-2 3-15,1 0 1 0,0 1 1 0,1 0-1 0,1-1-5 16,2 2-3-16,-1-1-6 0,2 3-3 0,2-2-3 0,1 1-4 0,0 1-4 15,2 0-9-15,1 0-8 0,0 1-11 0,3-1-13 0,-1 3-11 16,0-1-11-16,2 1-10 0,0 0-11 0,0 0-10 0,0 0-6 16,2 0-5-16,1 1-5 0,1-1-4 0,-3 3-4 0,4-1-3 0,-2 1-1 15,2 0 2-15,1 0 1 0,-1 1 4 0,1 1 5 0,1-2 5 16,-1 4 5-16,2-1 3 0,-4 1 2 0,1-2 0 0,2 2-1 0,-3 0-2 16,0-2-4-16,2 0-1 0,-3 1 1 0,0 0 0 0,-1 0 2 15,-1 0 2-15,-1-1 4 0,0 0 2 0,0 2 3 0,0-2 3 16,-1 2 3-16,-3-2 3 0,1 2 2 0,-3 0-4 0,1 1-10 0,-1-1-17 15,0 2-26-15,-1-1-39 0,0 0-49 0,0 1-91 0,2 1-111 16,-1-1-75-16,1 0-56 0,-1 0-30 0</inkml:trace>
  <inkml:trace contextRef="#ctx0" brushRef="#br0" timeOffset="149269.3861">20894 8157 91 0,'5'-1'28'0,"1"-2"-39"0,-1 3-21 0,1-4 1 15,-1 1 9-15,2 1 27 0,-2 1 33 0,0-1 29 0,0 0 28 16,0-1 21-16,-2 3 19 0,0-3 12 0,1 1 10 0,-4 1 7 16,1-1 8-16,-1 2 7 0,0 0 6 0,0-2 4 0,-1 0 3 0,1 0-7 15,-4 1-9-15,3-2-15 0,-1 1-16 0,1 1-16 0,-3-1-14 16,3-1-14-16,-1 1-12 0,1 1-9 0,-3-2-7 0,3 3-8 0,-3-1-5 16,3 0-8-16,-2 1-7 0,2-2-6 0,-3 0-5 0,3 2-5 15,-1-1-5-15,1 1-4 0,1-2-4 0,-2 2-3 0,2 0 0 0,0 0-2 16,0 0-1-16,0 0-2 0,0 0 0 0,0 0-3 0,0 0 0 15,0 0-1-15,0 0-1 0,0 0-1 0,0 0-1 0,0 0 0 0,0 0-1 16,0 0-1-16,0 0 0 0,0 0-1 0,0 0-2 0,0 0 0 16,0 0-1-16,0 0 0 0,0 0-2 0,0 0 0 0,2 0-1 15,-2 2-1-15,0-2-2 0,1 0-3 0,-1 1 0 0,0-1-3 0,0 0-1 16,0 0-2-16,2 0-2 0,-2 0-1 0,1 0-3 0,-1 0-1 16,0 0-2-16,0 2-3 0,0-2-2 0,0 0-4 0,0 0-4 15,0 0-7-15,0 0-8 0,0 0-14 0,2 2-16 0,-2-2-24 0,0 0-30 16,0 0-28-16,0 0-29 0,0 0-38 0,0 0-43 0,-2 1-72 15,-1 0-84-15,-2 2-48 0</inkml:trace>
  <inkml:trace contextRef="#ctx0" brushRef="#br0" timeOffset="149975.4396">19157 8315 227 0,'0'-8'440'0,"-2"2"-61"0,2-1-72 0,-3-1-75 0,2 3-49 16,-1-2-37-16,0-1-23 0,-1 0-20 0,2 2-10 0,-5-1-8 0,3-3-5 16,-1 3-7-16,-1-2-5 0,2 1-9 0,-2 2-5 0,1 0-5 15,-4-2-7-15,3 2-6 0,-3 0-4 0,2 0-4 0,-2 1-2 16,0 0-2-16,0-1-3 0,0 2-1 0,-3 0-2 0,2 1-3 0,-1 1-5 15,-1-1-3-15,0 3-6 0,1-1-6 0,-2 1-1 0,2 1-1 16,-1-1-1-16,1 3-1 0,1-1 1 0,0 3 0 0,-2 0 1 0,1 0 2 16,2 4-1-16,-1-2 3 0,1 1 1 0,2 1 0 0,-1 0 2 15,2 2 2-15,0-1 0 0,1 2 0 0,1 0 1 0,2 0 2 16,-1-1-1-16,2 1 2 0,2-1 0 0,-1 1-1 0,2-3-1 0,-1 3-3 16,3-4-1-16,1 1 0 0,0-3 1 0,1 0 0 0,-1-1 0 15,3-2 0-15,-1-2 0 0,0-1 1 0,5-1-1 0,-2-5 0 0,0 1 1 16,5-2 3-16,-3-1 1 0,0-3 4 0,2-1 3 0,-1 0 1 15,-3-2 1-15,0-1 0 0,3-1 0 0,-6 3 5 0,0-4 3 0,2 0 5 16,-6 3 5-16,1-1 5 0,2 1 6 0,-6-1 4 0,2 3 5 16,-1 1 2-16,1 0 1 0,-3 2-2 0,3 1-3 0,-3 1-1 0,0 2-9 15,0 0-8-15,0 1-12 0,0 1-13 0,0 0-10 0,0 3-9 16,-3 3-9-16,3 0-7 0,-1-1-6 0,-1 5-3 0,0 1-2 16,-1 4-1-16,2 2 3 0,-4 1 4 0,2 3 5 0,-2 4 5 0,2 0 9 15,-3 5 8-15,2-1 5 0,0 3 4 0,0-1 0 0,1 2 1 16,2-2-1-16,-3 1 1 0,4-1-2 0,0-1 1 0,0 0-2 0,0-4-1 15,4 0 0-15,-3-2-1 0,2 0-1 0,1-3-1 0,0-1-1 16,0-5 1-16,2 3 0 0,0-5 2 0,0-1-1 0,2-3-4 16,2-2-3-16,-2-2-5 0,3 1-6 0,3-6-8 0,-1 1-10 0,2-2-13 15,3-4-17-15,1-1-19 0,3-2-30 0,-3-3-34 0,5 0-56 16,-2-2-65-16,3-1-80 0,-3-2-87 0,3 0-51 0,-1-1-35 0</inkml:trace>
  <inkml:trace contextRef="#ctx0" brushRef="#br0" timeOffset="150613.0183">20795 8061 234 0,'0'0'482'16,"0"0"-3"-16,0 0-98 0,-2 3-146 0,0-3-91 0,2 1-65 0,-1 0-36 15,-1 2-18-15,2 1-6 0,0 1 4 0,0-1 0 0,0 2 3 16,0 3-2-16,0-2-5 0,0 5-4 0,-1-2-4 0,1 3 0 15,-2 1 6-15,0 3 2 0,1 0 4 0,-1 1-1 0,2 1 1 0,-3 2-2 16,2-1-4-16,-1 1-1 0,1 0-2 0,-3 0 0 0,3 0 0 16,-1-1 2-16,2 1 1 0,-1-1-1 0,1 0 0 0,-2-2-2 15,2-1 0-15,0 0-5 0,0-2-5 0,0-1-9 0,0-1-10 0,0 1-14 16,0-4-15-16,2-1-20 0,-2 0-22 0,1-1-16 0,1-2-16 16,-1-2-25-16,3-2-30 0,-1 1-58 0,1-3-72 0,3-3-58 15,-3 1-53-15,1-2-27 0</inkml:trace>
  <inkml:trace contextRef="#ctx0" brushRef="#br0" timeOffset="151090.7965">20933 8013 283 0,'0'-6'557'0,"4"2"5"0,-3 0-62 0,1-1-95 16,1 2-101-16,0 1-104 0,2-1-64 0,2 0-45 0,0 1-27 15,1 1-16-15,3-1-12 0,2 1-8 0,1-2-10 0,3 1-10 0,4 1-7 16,1-1-7-16,3 1-4 0,1 1-4 0,4-2-4 0,-2 1-3 0,5-1-3 15,1 1 2-15,0-1-2 0,5-1 1 0,-2 2-2 0,1-1-2 16,2-1 0-16,0 2-2 0,0-1-2 0,2 1 0 0,-3-1-1 16,2-3 3-16,-1 3 4 0,-1-1 8 0,0-1 6 0,0 1 3 0,-1-2 6 15,-4 1 8-15,1-1 7 0,0-1 10 0,-5 3 8 0,0-2 9 16,-5 1 8-16,2-1 10 0,-3 1 7 0,-4-1 4 0,0 2 3 0,-3-1 0 16,-3 1-2-16,-2 1-5 0,0 0-5 0,-3-1-7 0,-3 3-7 15,1 0-8-15,-2 0-7 0,-1 0-9 0,1 3-5 0,1-1-6 16,-3 1-5-16,2 2-5 0,-2 0-4 0,2 3-3 0,0 0 0 15,-2 1 2-15,5 2 0 0,-5 2 4 0,2 2 3 0,0 0 0 0,-2 1 3 16,2 4 2-16,-2 2-2 0,3-1-2 0,-5 2-7 0,3 3-3 0,-1 0-7 16,-2 2-4-16,3 0-4 0,-3 1-6 0,-1 1-4 0,2-1-5 15,-1 1-5-15,-1 0-4 0,0 0-3 0,0 1-4 0,0-4 0 0,0 1 3 16,0-1 3-16,0 0 3 0,0-3 5 0,-1-2 3 0,-1 0 3 16,2-2 3-16,-1-2 3 0,-1 1 2 0,0-4 4 0,-1-1 3 15,2-2 5-15,-3 0 2 0,-1-2 8 0,1-2 8 0,-1 1 10 0,-1-4 8 16,-2 0 5-16,-3-3 5 0,2 1 4 0,-3 0 5 0,-5-3 3 15,1 0 3-15,-4 0 2 0,-2-3 0 0,-5 0-3 0,0 1-2 0,-2-3-12 16,-4 0-15-16,-1-2-18 0,-3 0-19 0,-3 0-19 0,0-1-19 16,-5 1-17-16,1-1-16 0,-4 1-18 0,1 1-20 0,0 0-24 15,-4 1-27-15,3 0-31 0,0 1-35 0,3 1-45 0,1 1-51 0,4 0-56 16,0 2-57-16,3 2-29 0</inkml:trace>
  <inkml:trace contextRef="#ctx0" brushRef="#br0" timeOffset="151508.6933">21833 7965 282 0,'-1'-2'585'0,"1"-1"-3"0,-2 1-12 0,0 1-100 16,2 0-144-16,-1-1-90 0,-1 2-65 0,2 0-40 0,0 0-25 0,0 0-21 15,0 0-17-15,0 0-19 0,-1 2-18 0,1-1-15 0,-2 2-14 16,0 2-11-16,1-1-8 0,-1 2-6 0,0 0-1 0,-1 3-1 0,1 1 1 16,0 3 5-16,0 1 6 0,-1 0 5 0,2 3 6 0,-3 3 5 15,3-1 6-15,-1 2 3 0,1 1 2 0,-1 1 2 0,0 2-1 16,2-2 1-16,0 2-1 0,0 1-5 0,0-2-5 0,2 1-9 0,0-1-14 16,-1-1-18-16,2 1-20 0,1-1-28 0,0-2-27 0,2-1-41 15,-3-1-44-15,2-1-63 0,0 0-73 0,2-3-82 0,-1 0-87 16,2-3-45-16,0-2-25 0</inkml:trace>
  <inkml:trace contextRef="#ctx0" brushRef="#br0" timeOffset="151991.7153">22459 8233 376 0,'-7'-2'642'0,"2"-3"5"0,1 0 6 0,0 2 8 0,0-1-119 16,1 1-183-16,2 0-115 0,1 1-82 0,-2 1-47 0,2-1-31 15,0 2-17-15,2 0-10 0,-1-2-9 0,2 2-7 0,1-1-14 0,0 0-16 16,5 1-17-16,0-2-17 0,3 1-18 0,2 1-16 0,2-2-19 16,6 1-16-16,4 1-13 0,0-2-9 0,4 2-10 0,2-1-7 0,3-1-5 15,3 2-1-15,0-1-4 0,4-1-3 0,1 2-1 0,1-2 0 16,1 1 0-16,0 1 1 0,2-3 6 0,0 2 5 0,-1 0 6 15,1-3 5-15,-1 1 11 0,0 1 11 0,-3-1 10 0,1-2 9 0,-5 2 14 16,-1-1 16-16,-3 0 16 0,-1-1 16 0,-2 0 20 0,-5-1 18 16,-3 3 18-16,0-2 17 0,-6 1 18 0,-2-1 17 0,-2-1 12 0,-2 2 8 15,-3 0 7-15,-1-1 7 0,-2-2-1 0,-3 2 0 16,-1 1-7-16,-2-3-7 0,-2 2-10 0,1 1-12 0,-2 0-10 0,-1-1-11 0,-1 0-13 16,1 3-15-16,0-3-11 0,-1 2-11 0,1 2-9 15,0-1-12-15,0 1-7 0,-1 1-7 0,1 0-5 0,3 1-2 0,-3 2-4 16,3-1-1-16,-1 2-4 0,2 2-6 0,0-1-3 0,2 3-4 15,-1 1-3-15,3 1-2 0,-1 0-1 0,1-1 0 0,3 3 2 0,-3 0 3 16,5-1 2-16,-3 3 1 0,1-2 2 0,1 0 1 0,1 1 4 0,-3-2 6 16,1 2 4-16,-2-3 7 0,0 2 4 0,-2-1 4 0,2-1 4 15,-5 1 3-15,0-3 3 0,0 2 2 0,-3-2 2 0,0 1 3 16,-4-2 3-16,-2 3 1 0,1-3-3 0,-3-1-11 0,-3 2-18 16,-1 0-23-16,0-1-32 0,-3 1-36 0,1-1-50 0,-1 3-57 0,0-3-79 15,0 0-88-15,1 0-54 0,1-2-34 0</inkml:trace>
  <inkml:trace contextRef="#ctx0" brushRef="#br0" timeOffset="152324.7403">23975 7865 264 0,'1'-9'592'0,"-1"-1"7"16,2 0 8-16,0 5-113 0,-1-1-173 0,-1 2-107 0,2-1-76 0,-1 2-45 16,-1 0-34-16,2 0-18 0,-2 3-13 0,0 0-8 0,2 1-6 0,-1 3-11 15,1 0-11-15,-1 1-10 0,4 1-8 0,-4 0-4 0,1 5-4 16,1 2 0-16,-1 2 4 0,-1 1 3 0,3 2 7 0,-3 1 6 0,1 4 9 16,-1 1 4-16,-1 2 4 0,0 3 3 0,-1 0 1 0,-1 3 5 15,1 1 1-15,-3 2 3 0,1 0 2 0,0 2 1 0,0 0 0 16,-3 1-2-16,1-1-1 0,0-1-5 0,-1 0-5 0,1-2-7 0,-1 0-8 15,1-3-7-15,0 1-9 0,1-4-10 0,-1-1-11 0,1-2-12 16,1-2-13-16,-3-3-17 0,5 0-18 0,-1-1-19 0,1-5-20 0,1-2-10 16,0-2-7-16,1-2-47 0,1-1-68 0,4-3-77 0,-2-3-82 15,3-2-43-15,-1-3-25 0</inkml:trace>
  <inkml:trace contextRef="#ctx0" brushRef="#br0" timeOffset="152858.759">24063 7775 419 0,'-1'-9'607'15,"-3"1"7"-15,2 0-48 0,0 1-77 0,2 2-115 0,0-1-139 16,2 2-79-16,0-1-49 0,2 2-28 0,0 1-19 0,3-1-13 16,1 1-15-16,3-1-13 0,2 3-13 0,5 0-15 0,2 0-12 0,3 0-14 15,2 3-15-15,5-1-12 0,4 1-9 0,4-1-6 0,1 1-4 16,4 2-2-16,1-1-2 0,3-1 3 0,5 2 2 0,-1-2 1 0,3 1 2 15,1 1 0-15,0-4 3 0,1 2 7 0,-2-1 6 0,-1 1 9 16,1-3 10-16,0 3 11 0,-7-3 11 0,2 0 11 0,-4 0 10 0,-1 0 11 16,-3 0 10-16,-1 0 9 0,-4-3 11 0,-3 3 7 0,-2 0 10 15,-1-3 7-15,-3 3 9 0,-3-2 5 0,-2-1 4 0,-1 3-2 16,-3-1-2-16,-3 1-5 0,0-2-5 0,-5 1-8 0,0 1-8 0,-2 0-8 16,-1 0-10-16,1 0-8 0,-3 0-7 0,-1 1-8 0,0 1-10 15,0 1-8-15,1 0-6 0,-1 3-3 0,0-1-3 0,0 4 0 0,1 1 0 16,-1 0 2-16,1 4 4 0,3 1 4 0,-5-1 5 0,2 5 3 15,0 2 4-15,-2 0 1 0,2 1 5 0,-2 4 2 0,3 1 3 0,-1 2 0 16,-2-2 0-16,2 4 1 0,-2 2 0 0,2-2-1 0,-2 2-3 16,3 2 1-16,-3-3-3 0,0 3-2 0,4-2-1 0,-6 1-2 15,2 0-3-15,1-1-1 0,-1-2-3 0,1-1-1 0,-2 0-4 0,-1-2 0 16,3 1-2-16,-3-2-1 0,1-3-1 0,-1 2-1 0,-1-4 0 16,2-2 0-16,-2-3-1 0,0 2-1 0,0-3 3 0,-2-2 2 0,2-3 4 15,-3 1 1-15,2-2 6 0,-4-1 2 0,-1-1 3 0,-1-3 2 16,-4 1 3-16,1-3 0 0,-3-1 2 0,-2-1 1 0,-4-1-1 0,-3-1 1 15,0-1-2-15,-3-1-3 0,-5-3-2 0,-4 1-1 0,-2 0 1 16,-2-2-1-16,0-1-3 0,-6-1-7 0,-2-1-9 0,-6 3-8 16,-1-3-8-16,-3 1-8 0,-3-1-7 0,-2 2-7 0,-3-1-9 0,-1-1-6 15,0 3-6-15,0 0-12 0,3 2-16 0,2-1-15 0,2 4-18 16,2 0-21-16,5 2-23 0,3 0-34 0,5 0-39 0,4 2-64 0,2 0-76 16,4 3-52-16,4-2-40 0,3 2-19 0</inkml:trace>
  <inkml:trace contextRef="#ctx0" brushRef="#br0" timeOffset="153208.0051">25107 7911 439 0,'0'-3'439'0,"1"-2"-68"0,-1 2-90 0,0 0-58 0,0 0-37 16,0 0-25-16,0 2-18 0,0-1-13 0,0 2-10 0,0 0-12 16,0 0-13-16,0 0-12 0,0 0-12 0,0 0-16 0,0 0-17 0,0 0-16 15,0 0-14-15,-1 2-10 0,1 1-5 0,0 0-2 0,0 3 0 0,-2-2 0 16,0 4 0-16,2 1 2 0,-1 1 3 0,-1 4 3 0,2-1 4 15,-1 4 6-15,1 0 7 0,-2 4 5 0,0-1 6 0,2 3 2 16,0 1 2-16,-1 2-2 0,1 2-1 0,0-1-4 0,0 3-9 16,0-2-11-16,0 4-17 0,0-2-20 0,0 2-26 0,0 0-32 0,0-1-37 15,0-2-48-15,1 0-49 0,-1 0-90 0,2-1-108 0,0-3-66 16,-2 2-44-16,0-6-20 0</inkml:trace>
  <inkml:trace contextRef="#ctx0" brushRef="#br0" timeOffset="153691.9106">25508 8140 140 0,'-3'-7'593'0,"0"2"8"16,0 1-2-16,1-1-3 0,0 2-125 0,2-1-182 0,0 0-106 15,0 3-67-15,0-2-37 0,4 2-22 0,-1 0-13 0,2 1-8 0,4 0-8 16,-1 0-8-16,5 0-14 0,2 2-16 0,1 0-17 0,5 0-18 16,2 2-16-16,4 0-15 0,1-1-17 0,2 2-19 0,4-3-16 15,1 3-17-15,3 0-17 0,-2 0-17 0,3 0-15 0,3 0-13 0,-3 0-7 16,4-3-8-16,-4 3 1 0,3-3 4 0,-3 3 10 0,0-5 15 16,-4 2 20-16,2-1 23 0,-2-1 30 0,-4 0 30 0,-1-1 37 15,-1 1 40-15,-3-2 40 0,-4 0 41 0,-1-1 33 0,-5 1 31 0,-1-1 26 16,-2 0 21-16,-5-1 16 0,1 0 13 0,-4-1 3 0,-1 2 2 15,-1-2-6-15,-3 2-9 0,-3-2-14 0,-1 1-18 0,-1-2-20 0,0 0-25 16,-3 0-18-16,-2 0-20 0,0 1-16 0,0 0-17 0,1 0-14 16,0 1-14-16,-2 1-11 0,3-1-6 0,2 1-8 0,-1 1-6 0,1 1-5 15,1 1-3-15,2 1-7 0,2 1-5 0,1 1-7 0,0 1-9 16,0 1-9-16,1 2-10 0,2 1-9 0,2 1-6 0,3 0-8 16,-2 3-4-16,2-1-3 0,0 3-3 0,5-2 0 0,-2 2 0 0,1 0 2 15,3-1 7-15,-4 0 4 0,1 1 8 0,-2 0 8 0,1-1 5 16,-2-1 8-16,-1-1 6 0,0 0 8 0,-3-2 6 0,0 1 8 0,-2-1 6 15,-2-1 7-15,3 0 5 0,-4-2 4 0,-4 0 5 0,0 0 4 16,-2-1 4-16,-1-1 3 0,1 0 6 0,-6 1-1 0,0-1-4 0,-1 0-17 16,-2 0-22-16,0 0-36 0,0 1-44 0,0-2-88 0,0 1-106 15,0-1-69-15,0-1-50 0</inkml:trace>
  <inkml:trace contextRef="#ctx0" brushRef="#br0" timeOffset="154009.8712">26674 7896 262 0,'-3'-13'611'0,"2"3"8"0,-4 0-23 15,4 3-43-15,1-3-123 0,-2 5-164 0,1 0-93 0,1 2-61 0,0-2-34 16,0 4-23-16,0 1-14 0,0 0-7 0,0 0-11 0,1 3-13 15,1 0-10-15,-1 4-11 0,1 2-7 0,2 2-5 0,-1 2-1 0,1 4 2 16,-3 1 3-16,3 2 4 0,-1 5 7 0,2 0 7 0,-4 4 5 16,2 2 3-16,-1 2 2 0,1 2 2 0,-3 0 0 0,0 2 1 0,0 0 1 15,0 2-3-15,-5-2-5 0,4 3-6 0,-1-3-8 0,-1 1-8 16,0-3-7-16,0 2-9 0,-2-4-9 0,1 1-11 0,1-5-11 16,2 0-12-16,-4-2-18 0,2-4-15 0,2-2-19 0,-3 0-20 0,4-3-18 15,-1-3-16-15,1-2-12 0,0-1-10 0,0-2-35 0,1-1-45 16,1-4-65-16,1-2-72 0,0-3-39 0,3-2-25 0</inkml:trace>
  <inkml:trace contextRef="#ctx0" brushRef="#br0" timeOffset="154524.7694">26755 7840 552 0,'0'-16'593'15,"0"2"8"-15,0-1-74 0,2 3-114 0,1 0-100 0,-2 2-92 0,3 2-54 16,0 1-35-16,0-1-23 0,2 1-16 0,0-1-13 0,4 5-11 15,1-4-15-15,3 4-15 0,2 0-14 0,3-1-14 0,3 4-13 16,3-3-15-16,4 3-12 0,2 3-12 0,3-3-6 0,1 4-6 0,5-1-3 16,2 0-4-16,0 2 2 0,1-3 0 0,1 3 2 0,2-1-1 15,-2-1 1-15,4 2 5 0,-4-1 2 0,2-1 4 0,-2 0 7 0,0 0 9 16,-3-1 6-16,2-1 9 0,-4 2 8 0,0-3 8 0,-3 0 11 16,-3 0 10-16,3 0 10 0,-4 0 10 0,-2-1 6 0,-2-1 7 0,-2 1 9 15,-1-1 7-15,-1 1 4 0,-2-2 5 0,-1 1 2 0,-3 1 1 16,0-1 0-16,-2-1-1 0,-2 2-4 0,-2-1-7 0,0-1-8 0,-3 2-7 15,-1-1-7-15,-2 2-8 0,1-1-10 0,0 1-9 0,-2 1-11 16,-2-1-7-16,2 3-10 0,-2 0-6 0,4 3-7 0,-1 0-5 0,-2 2-1 16,1 1 0-16,2 2 3 0,-2 4 1 0,2-1 5 0,0 4 3 15,-3 1 7-15,1 3 4 0,0 0 3 0,1 1 2 0,-1 2 3 16,0 2 4-16,-2 2 2 0,2 0 1 0,-4 0-3 0,2 2-8 0,1-2-6 16,-1 3-5-16,1 1-5 0,-1-2-4 0,-1 1-3 0,0-1-3 15,1 1-4-15,-2 0-4 0,3-4-1 0,-3 2-6 0,1-2 0 16,-1-3-1-16,1 4 2 0,0-5 3 0,-2-2 4 0,0 0 1 0,0 0 4 15,0-2 1-15,0-2 3 0,-4-1 1 0,3-1 2 0,-2-1 3 16,-1-2 2-16,-2-3 3 0,-2 2 2 0,0-3 3 0,-1 1 0 0,-5-3 1 16,-1-1 0-16,-2 0 1 0,-4-1 1 0,-1-3-1 0,-3 0-1 15,-2 0-2-15,-4-2 1 0,-3 0 1 0,-2-2 2 0,-4 0 2 0,-2 0 1 16,-4-1 3-16,-3-2-1 0,-3 1 3 0,-2-1-1 0,-3 0 2 16,-3-2 0-16,0 2-1 0,0 0-3 0,0 1-8 0,0-1-11 0,3 0-13 15,2 3-18-15,3-1-22 0,4 3-23 0,2 0-26 0,7 0-37 16,1 2-46-16,4-1-51 0,3 1-56 0,4 1-80 0,3 1-92 15,6-4-49-15,1 3-26 0</inkml:trace>
  <inkml:trace contextRef="#ctx0" brushRef="#br0" timeOffset="154841.3838">27593 7887 68 0,'0'-11'492'0,"0"5"-37"0,0-4-59 0,0 3-90 0,0 2-103 16,2-2-55-16,-2 2-28 0,0 2-17 0,1 0-6 0,-1 0-6 0,2 1-3 16,-2 1-6-16,0-1-8 0,0 2-9 0,0 0-9 0,0 0-11 0,0 0-11 15,0 0-8-15,0 0-7 0,0 0-3 0,0 2 0 0,1 1 1 16,-1 0 2-16,2 0 3 0,0 3 3 0,-2 1 1 0,1 0 1 15,-1 3 0-15,3 0 1 0,0 4 0 0,-1 1 2 0,-1-1 1 0,3 3 2 16,-3 3 0-16,1 1 1 0,-2 1 0 0,3 2-1 0,-1 2-2 16,-1 1-1-16,1 2-6 0,-1 0-10 0,1 3-16 0,0 1-16 15,-1-1-27-15,-1 2-30 0,2 0-42 0,0 1-48 0,0-1-70 0,0 1-83 16,-2-2-90-16,1-1-94 0,-1-1-52 0,0-3-31 0</inkml:trace>
  <inkml:trace contextRef="#ctx0" brushRef="#br0" timeOffset="155408.2973">28137 8205 226 0,'-2'-5'589'0,"0"1"14"15,-1-1-19-15,3 2-35 0,-1 0-108 0,1 0-146 0,-2 0-80 0,-1 2-48 16,3 0-24-16,0-1-15 0,0 2-7 0,0 0-8 0,0 0-9 16,0 0-14-16,0-2-15 0,5 2-14 0,-4 0-15 0,2 0-14 0,1 0-13 15,0 0-12-15,5 0-12 0,1 0-10 0,2 0-8 0,0 2-9 16,7 0-8-16,2-1-11 0,4 0-12 0,0 2-13 0,7 0-13 15,2 2-15-15,4-2-15 0,1 3-15 0,0-2-14 0,7 1-12 0,-3 1-7 16,1-1-4-16,0 2-4 0,2-2-5 0,-3-1-1 0,1 1 0 0,-1 0 10 16,-4-2 14-16,0 1 19 0,-2-3 20 0,-4 0 26 0,-1 1 26 15,-4-2 29-15,-3 0 28 0,-4-2 27 0,0 2 27 0,-3-1 25 0,-5 0 24 16,0-3 19-16,-4 3 13 0,-2-1 4 0,-3-3 2 0,0 0-4 16,-3 1-5-16,-2-1-7 0,-3-2-9 0,1 2-11 0,-3-1-9 0,-2-1-13 15,-3 0-14-15,1 1-13 0,-3-1-13 0,0-1-8 0,0 3-5 16,-1-2-3-16,2 2-2 0,-1 0-4 0,1 0-3 0,3 0-3 15,-2 3-5-15,1-1-4 0,5 0-5 0,1 3-3 0,-1 0-4 0,1 0-5 16,2 3-5-16,0 1-7 0,2 0-7 0,4 3-6 0,0-1-4 16,-1 2-7-16,3 0-3 0,3 2-4 0,0 1-1 0,2 1-2 0,2-2 2 15,-1 2 0-15,3 0 1 0,-2 1 2 0,0-1 5 0,0-1 7 16,3-1 5-16,-5 3 8 0,1-2 9 0,0-1 8 0,-4 0 5 0,1-2 6 16,-1 0 4-16,-3-1 2 0,1-2 0 0,-3 2 4 0,2-1 0 0,-4-1 3 15,-1 0 3-15,0-1 4 0,-1-1 1 0,-4 2 1 0,0-1-2 0,1-1-2 16,-4 2-3-16,0 0-14 0,-3 0-15 0,0-1-29 0,-3 2-33 15,2 0-47-15,-1-1-50 0,0 0-89 0,1 3-107 0,0-1-62 16,1-3-40-16</inkml:trace>
  <inkml:trace contextRef="#ctx0" brushRef="#br0" timeOffset="155724.9826">29329 7804 110 0,'1'-7'551'0,"1"0"6"16,-1 2 4-16,3 1-111 0,-4-2-168 0,1 4-100 0,-1 0-64 0,3 0-36 16,-1 1-22-16,-2 1-10 0,0 1-2 0,1 1-7 0,1 2-4 0,-2 2-7 15,1 1-8-15,3 0-6 0,-3 5-5 0,2 0-2 0,-1 2-1 16,0 2 1-16,-2 5 1 0,1-3 0 0,-1 5 0 0,0 1 2 0,-1 1 1 15,-1 4 1-15,0 2-1 0,-2-1 2 0,0 3-1 0,0 3 1 0,-2 1 0 16,-1 0-5-16,1 2-7 0,-2 0-9 0,-1 0-7 0,1 0-8 16,0 0-9-16,-2-2-8 0,1-1-10 0,1-1-11 0,0 0-8 0,-1-4-12 15,4-2-12-15,-2 0-16 0,2-5-18 0,1-2-22 0,0 0-23 16,3-3-19-16,-1-2-16 0,2-2-20 0,2-1-20 0,-1-2-56 0,3-4-72 16,0-1-44-16</inkml:trace>
  <inkml:trace contextRef="#ctx0" brushRef="#br0" timeOffset="156324.5136">29411 7769 167 0,'-2'-8'544'0,"2"-1"1"15,2 1 2-15,-1 1-113 0,2-1-168 0,1 2-93 0,1 1-53 16,4-2-31-16,-1 3-18 0,5 0-12 0,0-1-8 0,4 2-9 0,1-1-12 15,4 2-12-15,2-1-10 0,5 3-12 0,-1 0-13 0,6 0-11 0,1 3-13 16,0-2-8-16,3 0-6 0,0 3-7 0,5-1-5 0,-4 2-4 16,3-2-5-16,-2 1-6 0,2-1-8 0,1 2-1 0,-3-1 3 0,2 0 4 15,-1 1 3-15,1-1 5 0,-4-1 8 0,4 2 9 0,-3-2 11 0,-1 0 7 16,-2 0 6-16,3 0 11 0,-4-2 11 0,0 1 13 0,-1-2 13 16,0 3 8-16,0-3 8 0,-4 0 7 0,1 0 7 0,-1 0 5 0,0 0 6 15,-1 0 3-15,1-3-1 0,-3 3 2 0,-1 0 6 0,0-2 1 16,0 2-2-16,-1-1 1 0,-2-1 0 0,1 2-1 0,-2 0-5 0,0 0-1 15,-1 0-6-15,1 0-5 0,-5 0-6 0,2 2-8 0,0-1-5 0,-3 1-6 16,1 1-8-16,-2 0-4 0,-2 1-5 0,0 1-7 0,-1 0-3 16,0 2-5-16,-2 3-2 0,-1-4-2 0,0 3 1 0,-1 0 0 0,-1 2 2 15,-2 0 2-15,1 1 1 0,-2 3 3 0,0-1 5 0,-1 1 4 16,-3 2 3-16,0 0 1 0,0 0 2 0,-3 3 1 0,-1-2 2 0,0 3 2 16,-2 1 0-16,1 0 1 0,-3 1 0 0,0 1 0 0,-1 0 2 0,-1 0 0 15,0 3-2-15,0-1-1 0,0 1 0 0,-1 0-1 0,0 0 0 16,0 0-2-16,-1 1-2 0,0-2-2 0,1 3-2 0,-1-3-1 0,2 1-5 15,-3 0-4-15,1-1-2 0,0-3-3 0,3 3-2 0,-4-2-3 16,4-2-2-16,-1 2-1 0,-1-4-1 0,2 1-1 0,1-3-1 0,-1 3-2 16,1-6 1-16,1 0 1 0,-1-1 3 0,1 0 4 0,2-4 1 15,-2 2 5-15,2-5 5 0,1 2 9 0,-2-3 8 0,-1 0 9 0,1-3 7 16,-1 0 7-16,-1-1 8 0,-2-2 6 0,-2 0 5 0,-2 0 4 16,0-2 3-16,-3-2 2 0,-2-1 1 0,-2-1 1 0,-4 0-3 0,0-2-6 15,-5-2-8-15,-3 0-7 0,-4-2-5 0,-3 0-3 0,-2 0-4 0,-3-2-3 16,-3 1-3-16,-3-3-3 0,-4 1-3 0,-1 0-4 0,-4 2-1 15,2 0-3-15,-2-2 0 0,0 4-3 0,0 1-4 0,3-1-12 0,-2 4-14 16,7 2-16-16,0-1-21 0,3 3-25 0,4 3-25 0,2 0-34 0,3 1-39 16,3 3-51-16,4 0-56 0,5 1-90 0,-1 0-105 0,7 2-57 15,3-1-33-15,3 1-10 0</inkml:trace>
  <inkml:trace contextRef="#ctx0" brushRef="#br0" timeOffset="156674.6916">30530 7882 65 0,'1'-4'500'0,"-1"-1"-54"0,2 4-88 0,-2-1-68 16,0-3-59-16,0 3-33 0,0-1-20 0,0 1-10 0,0 1-6 16,0 0-8-16,0-2-8 0,0 3-13 0,0 0-16 0,-2-3-16 0,2 3-16 15,0 0-14-15,0 0-15 0,0 0-12 0,0 0-13 0,0 0-13 16,0 0-11-16,0 3-11 0,-1-3-12 0,1 3-4 0,-2-2-5 0,0 2-1 16,1 0-2-16,-2 4 0 0,2-4 2 0,-3 5 2 0,1-1 3 15,-2 4 5-15,0-2 6 0,2 4 7 0,-2 2 6 0,0 2 6 0,0 1 7 16,0 0 3-16,0 3 1 0,0 1-1 0,0 1-3 0,0 0-9 0,1 3-14 15,-1 0-18-15,2 1-22 0,-2 1-27 0,2 1-29 0,-2 0-35 16,2-1-41-16,-3 0-48 0,3 3-54 0,0-5-83 0,-4 3-95 0,6-4-55 16,-2 1-35-16</inkml:trace>
  <inkml:trace contextRef="#ctx0" brushRef="#br0" timeOffset="156928.6308">30926 8071 27 0,'0'-3'547'0,"0"0"6"0,0 2-18 15,0-2-27-15,0 3-118 0,0 0-160 0,0 0-92 0,0 0-58 16,-1 0-30-16,-1 3-16 0,-1-2-9 0,-1 3-5 0,-1 1-4 0,-2 2-5 15,1 0-3-15,-2 2-5 0,-3 1-6 0,2 2-10 0,-3 2-19 0,-2 1-22 16,2 2-36-16,-6 3-42 0,2 1-95 0,-2 1-123 0,-1 2-82 16,-2 0-63-16,-3 3-36 0,1 0-21 0</inkml:trace>
  <inkml:trace contextRef="#ctx0" brushRef="#br0" timeOffset="191922.4527">4773 10998 308 0,'-5'-4'356'0,"2"2"-115"16,-2-1-71-16,2 1-48 0,0-1-25 0,-3 2-9 0,3-1-5 0,1 1 1 15,1-2-3-15,-1 1-1 0,0 1-5 0,1 1-4 0,-1-2-5 16,2 1-4-16,0 1-8 0,0 0-8 0,0 0-10 0,0 0-10 0,0 0-9 15,0 0-8-15,0 0-6 0,0 0-4 0,3 0-3 0,-1 0-2 0,1 0 0 16,-1 0 1-16,3 0-2 0,2 0 1 0,-2 0 1 0,3 0-1 16,0 0 1-16,1 0-1 0,4 0 0 0,-1 0 1 0,1 0-1 0,3 0 2 15,3 0 1-15,0 0 2 0,2 0 2 0,2-2 0 0,3 2 3 16,0-3 0-16,3 2 3 0,1-1 1 0,3-1 2 0,0 0 1 0,4-1 1 16,-1 1 1-16,5-1-2 0,-1-2-4 0,-1 2-5 0,4-1-4 15,-2 0-6-15,0 2-4 0,0-3-6 0,0 1-7 0,0 2-6 16,0-1-8-16,-3 1-5 0,0-2-5 0,0 2-5 0,-3-1-2 0,-4 1-3 15,1 1 1-15,-3-1-2 0,-3 1-3 0,-3 2-2 0,-1-2-3 16,0 2 2-16,-6 0 1 0,-1 2 5 0,-2-2 5 0,-2 2 5 16,-3 1 7-16,-1-1 2 0,-3 1 4 0,-4 1 2 0,0-1 5 0,-3 2 3 15,-2 1 4-15,-3 0 4 0,0-1 4 0,-6 2 3 0,1 2 3 16,-4-1 0-16,0-1-1 0,-4 3 0 0,1-2-1 0,-4-1-1 0,3 1 1 16,-2-1-1-16,-1 1 0 0,-1-1 2 0,2-1 2 0,-2 1 1 15,2-3-1-15,-1 2-1 0,0-4 0 0,2 3-1 0,0-2-2 0,0-1 0 16,-2-1-3-16,5 1 2 0,-3-2-2 0,2 0 3 0,0 0 3 15,3-2 1-15,0 1 1 0,-1-1 3 0,2-1 1 0,2 0 5 0,-2 1 0 16,2-3 3-16,1 2 6 0,0-1 2 0,1 0 3 0,-2 0 4 16,3-1 7-16,0 1 2 0,-2 1 2 0,2-2 0 0,-1 1 2 15,1 1 2-15,-1 0 4 0,0 0 3 0,1 0 3 0,-1 1 0 0,0 1 2 16,1-2 0-16,0 3 2 0,0-2-3 0,1 2-5 0,0-1-2 16,-2 1-3-16,4 0-3 0,-2 0-1 0,1 0-2 0,1 0-3 0,0 0-2 15,1 0-4-15,0 0-2 0,3 0-3 0,-1 0-2 0,0 1-4 16,3-1-1-16,-2 0-4 0,1 0 0 0,1 0-2 0,2 0 0 15,0 0-2-15,0 0 1 0,2 2 0 0,1-2 3 0,3 1 3 0,-1 1 1 16,1-2 1-16,4 1 2 0,2-1 2 0,1 0-1 0,4 0 2 16,1 0-2-16,4 0 1 0,3-1-2 0,0 1-2 0,5-3-2 15,0 1-5-15,2-1-4 0,3 0-3 0,1 0-4 0,1 3-3 0,-1-5-3 16,2 2-2-16,-2-1 0 0,2 2-1 0,-3-1 0 0,0-1 0 16,-1 1 0-16,-2 2 2 0,-2-1 1 0,-2-1-2 0,-3 3 0 0,-3-2 1 15,-2 0-1-15,-4 2 2 0,1 0 3 0,-7 0 3 0,0 0 3 16,-3 2 1-16,-1 0 3 0,-1-2 2 0,-3 1 1 0,-2-1 0 0,-2 2-11 15,-1 1-16-15,-3 0-35 0,-3 1-43 0,-1 0-84 0,-3 1-104 16,-3 0-66-16,0 1-45 0</inkml:trace>
  <inkml:trace contextRef="#ctx0" brushRef="#br0" timeOffset="194305.4723">6689 13026 40 0,'9'0'51'0,"2"-3"-3"0,-3 1-2 0,3 1-1 16,0 1 0-16,-1 0 0 0,2 0 1 0,-2 0 2 0,1 0 0 0,3 1 3 16,-1 1 1-16,-1 1 1 0,1-3 1 0,3 3 1 0,-2-1 1 15,2 1-4-15,2 1-2 0,0-3-4 0,0 3-3 0,4-1-4 16,0-3-2-16,3 2-1 0,0 0-3 0,1-1-5 0,4-1-3 0,2 0-5 15,4 0-4-15,-1 0-5 0,3-3-1 0,3 1 0 0,3-1 0 16,-1 1 2-16,6-1 0 0,-2-2 0 0,5 2 0 0,0-1-1 0,2 1 1 16,0-2 2-16,3 2 0 0,1-1 2 0,-1-1 1 0,2 4 1 15,-1-2-2-15,1-1-6 0,-3 2-3 0,1 2-5 0,-1-1-3 0,-2 1-4 16,-1 0-3-16,-1 1-2 0,-2-1-1 0,0 2 1 0,-1 0 1 16,-3 1 1-16,1 0 2 0,-1 0 2 0,-2 0 1 0,-1 1 1 0,0 0 5 15,-1 0 0-15,0 1 3 0,-3-1 3 0,4 2 1 0,-4-2 2 16,1 1-1-16,2 0-2 0,-4 0-2 0,2 0 0 0,-1 0-1 0,1-1-2 15,-2 1 1-15,1-1-3 0,-1 2-2 0,0-3-2 0,0 2-3 16,1-2-3-16,-2 0-1 0,-2 1-2 0,1 0-3 0,-1 1 0 16,0-1-4-16,1-1-6 0,-3-1-4 0,2 1-5 0,-2 1-3 0,-1-1-2 15,1 1 0-15,-1-1 1 0,-1 0 2 0,1 0 1 0,-2-1 2 16,0 2 0-16,2-1 5 0,-2 0 3 0,0 0 5 0,0 0 5 0,-2-1 5 16,2 2 5-16,0-1 5 0,-1 0 3 0,-1 0-1 0,2-2 1 15,-3 2-1-15,3-2 0 0,-3 1 1 0,1 1 1 0,-1-3 0 16,1 2-2-16,-2 0-1 0,1-2 1 0,0 0-1 0,0 3 0 0,-1-3 0 15,0 0 0-15,-1 0-1 0,-1 0 1 0,3 0 0 0,-2 0 0 16,0 0 0-16,-1-3-4 0,1 3 1 0,-3 0 1 0,4 0-1 0,-3 0-1 16,1 0-1-16,-2 0-3 0,2 0 0 0,0 0 1 0,-1 0-1 15,0 0 0-15,0 0 1 0,1 0-1 0,-2 0 1 0,0 0 0 0,0 0-1 16,0 0 1-16,0 0 0 0,1 3 3 0,-1-3 1 0,1 0 1 16,-1 0 2-16,-1 2 3 0,1-2 0 0,0 0 2 0,-1 0 0 15,1 0 1-15,-1 0 1 0,0 0 1 0,-1 0 1 0,0 0 1 0,1 0 2 16,-2 0-1-16,1 0 2 0,1 0 1 0,-2-2 0 0,1 2-1 15,2 0 1-15,-4-3 0 0,4 3 1 0,-2-2 1 0,0 0 1 16,2-1 1-16,-2 1 0 0,3 1 1 0,-2-2-2 0,3 2-1 0,-2-2-3 16,1 0-1-16,0 1-2 0,1-1 0 0,-1 0-2 0,0 0 0 15,2 2-3-15,0-2-3 0,0 1-2 0,-1-1-3 0,0 2-1 0,0-3 0 16,1 2-2-16,-1 1 1 0,1-1 0 0,-3 1-1 0,2-3 0 16,1 3-3-16,-3-1-1 0,3 0-1 0,-2-1 0 0,0 3 1 0,1-2 0 15,0 0 2-15,-2 2-2 0,3-1-1 0,-1-1 1 0,-1 2 1 16,0-2 0-16,1 2 1 0,-1 0 1 0,1-3 4 0,-1 3 2 15,0 0 1-15,1-2 2 0,-1 0-1 0,1 2 2 0,-2-1 1 0,2-1 3 16,-2 2 0-16,1-2 0 0,-2 2-1 0,1-1 0 0,0 1 0 0,2 0-1 16,-3 0-1-16,2-2 0 0,-1 2 0 0,2 0-1 0,-2-1 1 15,2 1 0-15,-2 0-2 0,3 0-1 0,-4 0 1 0,4 0-2 16,-3-1 1-16,3 1 0 0,-4 0-1 0,3 0 0 0,0 0 0 16,-1 0 0-16,2 0-4 0,-2 0 1 0,2 0-1 0,-3 0-1 0,3 0-2 15,-2 0 2-15,0 0-1 0,1 0 1 0,0 0-1 0,-1 0 0 16,0 0 0-16,0 0-1 0,-1 0 0 0,-1 0 0 0,3 0 1 0,-2 0-1 15,1-3 2-15,-2 3-2 0,3 0 1 0,-1 0-3 0,-1-2-1 16,1 1 0-16,-1 1 1 0,2-2 1 0,-1 1-1 0,-2-3 0 16,1 3 0-16,0 0 1 0,2-1-2 0,-3-1 0 0,2 2 2 0,-1-1 1 15,0 1-1-15,-1-2 2 0,3 1 0 0,-2 0 1 0,1 0-3 16,-2 1-1-16,1-1 1 0,3 1 0 0,-4 1-1 0,4-2 2 0,-3 0 0 16,0 2 2-16,-1-1-2 0,3 1 1 0,-2-2-1 0,1 2 0 15,-2 0-1-15,1 0 2 0,0 0 0 0,0 0 2 0,-1 0 1 16,0 2 1-16,1-2-1 0,-5 1 0 0,5-1-1 0,-3 2 2 0,0 0-1 15,0-2 4-15,0 1 1 0,-1 1 2 0,0-1 3 0,-2-1 1 16,2 2 2-16,-2 0 3 0,-1 0 3 0,1-1 2 0,0 1 5 0,-2-2 3 16,0 1 5-16,2-1 3 0,-2 2 3 0,-1-1 3 0,1-1 1 15,-1 2 5-15,-2-1 2 0,2-1 4 0,-2 0 3 0,-1 0 1 0,0 0 1 16,-2 0-2-16,0 0-1 0,3 0-1 0,-5 0-1 0,2 0-3 16,-1 0-3-16,0-1-3 0,-2-1-3 0,3 2-5 0,-3-1-5 0,3-1-5 15,-2 2-6-15,0-1-5 0,-1 1-4 0,0-2-3 0,0 1-4 16,2 1-7-16,-2-2-4 0,0 2-9 0,2-2-7 0,-3 2-11 15,2 0-12-15,-1 0-19 0,0 0-23 0,1 0-28 0,-1 0-29 0,0 0-32 16,1 2-33-16,-3 0-64 0,2-2-79 0,-2 1-52 0</inkml:trace>
  <inkml:trace contextRef="#ctx0" brushRef="#br0" timeOffset="199705.6475">1686 11301 38 0,'-6'-3'79'0,"1"3"-29"0,0 0-15 0,-1 0-9 0,-2 0 0 16,0 3 3-16,0-3 4 0,-1 3 4 0,-2-2 3 0,1 2 2 0,-3 0 0 15,1 0-3-15,-1 1-2 0,-1-4-2 0,-2 5-2 0,1-2-3 16,0 1 1-16,-4 1 1 0,3-5 2 0,-3 3 2 0,1 0 1 0,2 0 1 15,-5 0 3-15,4-2-1 0,-2 3 1 0,0-3 1 0,1 1 3 0,1-2 0 16,1 1 3-16,-1-1-1 0,4 0 0 0,-2 0-1 0,0 0-2 0,3 0-3 16,0 0-4-16,3-1-4 0,-2 1-2 0,3-2-3 0,0 1-4 15,-1 1-6-15,4-2-4 0,0 0-4 0,-1 2-4 0,1 0-5 0,3 0-4 16,-1 0-5-16,0 0-2 0,0 0-4 0,3 2 1 0,-1 0-2 0,-1 1 2 16,2 0-1-16,0 1 2 0,0 1-1 0,0 1 2 0,0 4 0 15,0 0 2-15,0 4 3 0,0 0 4 0,0 1 4 0,0 0 3 0,0 6 0 16,0 1 5-16,-2 1 5 0,1 3 4 0,1 0 4 0,-2 3 3 0,2 1 3 15,-1 1 2-15,-1 3 2 0,0 3 2 0,1-2 0 0,-1 3 1 0,-1 2 2 16,1-3 0-16,1 4 2 0,-3-3-3 0,0 1-4 0,1 2-2 0,0 0-5 16,1-1 0-16,-1 0-1 0,0-2 4 0,-1 4 0 0,3-3 2 0,-1 2 2 15,-1-3 2-15,1 2 0 0,1 0 1 0,-2-1 2 0,0 2 2 16,3-1 2-16,-2 0 2 0,1 1 1 0,1-2-2 0,-2-1-2 0,2 4-2 16,0-4-3-16,0 1-4 0,0-1-3 0,2 1-3 0,-2-3-2 0,1 0-3 15,1-4-4-15,0 3-2 0,-1-2-5 0,2 1-2 0,0-4-3 0,-1 2-1 16,1-2-3-16,0 0-3 0,-1-2-2 0,1 0 0 0,0 0-2 15,0-1-1-15,1 0 0 0,0-1 0 0,-1 0 2 0,0-1 3 0,-1 0 2 0,0 0 2 16,-1-2 2-16,1 0 2 0,1-1 5 0,-1 1 2 0,-1-3 3 16,1 0 3-16,1 2 3 0,-1-3 4 0,-1-1 2 0,2 1 2 0,0-3-3 15,-1 4 0-15,-1-5 0 0,1 1-1 0,1-1-2 0,-1 1-1 0,3-1-3 16,-2-1-1-16,0 1-1 0,0 0-1 0,-1 1-1 0,2-3-2 16,-1 2-1-16,1-1-1 0,-1 0 1 0,0 1-1 0,2-1-1 0,-2 1 0 15,2 0 1-15,1-1-1 0,-3 3 0 0,2 0 0 0,-2-3 0 16,2 2-1-16,0 0-1 0,2 1 0 0,-2 0 0 0,0-2 0 0,1-1-1 15,-1 3-1-15,0-1 1 0,1-2-1 0,-1 1-1 0,-2 0-2 0,3 2 1 16,-1-3-1-16,0 0 0 0,-1 0-1 0,1 0-1 0,-2 0 0 16,2 0 0-16,-2-1 0 0,2-1-1 0,-2 0 0 0,3 0 0 0,-3 0-1 15,2-2 0-15,0 2 0 0,-2-2-1 0,2-1 1 0,-2 0-1 0,1 0 1 16,0 0-1-16,-1 0 1 0,-1-1 0 0,3-1-1 0,-2 0 0 16,2 1 1-16,-1-2 1 0,2 0 0 0,-2 1 1 0,-1-1 0 15,2 0 2-15,-1-1 0 0,1 0 3 0,2 0 0 0,0-1 1 0,1 3 1 16,0-2 0-16,-1-2 2 0,3 2 2 0,2-3 2 0,2 1 1 0,0 0 1 15,3-2 2-15,4 1-1 0,1-1-3 0,5-1-3 0,3-1-7 0,3-1-6 16,2 1-7-16,6-2-10 0,2 0-9 0,3-2-12 0,4 0-13 16,2-1-12-16,7-2-14 0,1 0-15 0,3 1-17 0,5-1-25 0,3-1-26 15,5 0-36-15,6 2-39 0,2-3-77 0,3 3-93 0,5-1-59 16,1 1-40-16,5-2-16 0</inkml:trace>
  <inkml:trace contextRef="#ctx0" brushRef="#br0" timeOffset="215407.8355">2059 15123 4 0,'-3'-3'233'16,"0"0"-51"-16,-2-1-39 0,2 2-20 0,0-1-10 0,0 0-2 0,-1 1-2 16,3 1 1-16,-1-1 0 0,-1-1 0 0,1 1 0 0,1 2-5 15,-1 0-3-15,-1-2-10 0,3 0-11 0,-3 2-11 0,3 0-13 0,0 0-13 16,0 0-14-16,0 0-8 0,0 0-11 0,0 0-7 0,-1 2-5 0,-1 0-4 15,2-2-4-15,-2 2-2 0,2 1 1 0,0-1 0 0,0 1 0 0,0 1 2 16,0 2 1-16,0 2 5 0,0 2 6 0,0 2 2 0,0 1 3 0,0 4 4 16,0 0 2-16,0 4 5 0,0-1 2 0,2 5 3 0,-2 2 2 0,2 0 0 15,-1 3 0-15,2 1-2 0,0 2-4 0,-1 2-2 0,1 1-2 16,2 0-1-16,-2 4-2 0,3 1 3 0,-1 1 5 0,3 2 2 0,-2 2 4 16,-1 1 2-16,2 1 0 0,0 2 2 0,1 4 0 0,-2-3 1 0,1 3 1 15,2 1-1-15,-3 1 2 0,1-1 0 0,1 1 1 0,1 0-3 0,-3-1-6 16,1 1-7-16,1-2-4 0,-2-2-5 0,2 1-4 0,-2-2-3 0,1-2 0 15,-1-1-2-15,-1 0 2 0,3-2 1 0,-2 0 0 0,0-2 2 16,1-3 1-16,0 1 1 0,-2-2 2 0,2 0 1 0,-1-2 0 0,-1-3 3 16,4 2 0-16,-4-3 2 0,1-2 1 0,1 1-1 0,-1-2 0 0,0-3-1 15,0 1-3-15,-1-3 0 0,2 1-3 0,-2-2-1 0,0-2-1 0,0 1-1 16,-2-4 2-16,2 1-1 0,-1-1-1 0,-1-3-1 0,0 0-1 16,-1-1 0-16,-1-1-2 0,3 0-2 0,-2-3-2 0,0 0-3 0,-1-1-4 15,-1-1-6-15,0 0-6 0,0-2-8 0,0-1-7 0,0 2-9 0,0-4-8 16,0 2-9-16,0-2-11 0,0-2-16 0,0 2-17 0,0-3-16 0,0 1-18 15,0-3-29-15,0 0-37 0,0 0-69 0,0 0-84 0,0 0-58 0,0 0-40 16,0 0-19-16</inkml:trace>
  <inkml:trace contextRef="#ctx0" brushRef="#br0" timeOffset="218538.1798">26052 6628 292 0,'0'-6'469'0,"0"2"-76"0,0-1-110 0,0-1-64 16,0 2-47-16,0-1-27 0,0 2-17 0,0-2-11 0,0 3-9 0,0-1-9 16,0 0-10-16,0 1-8 0,0 0-8 0,2 2-7 0,-2-4-7 15,0 4-5-15,0-1-5 0,0 1-4 0,0 0-3 0,0 0-5 0,0 0-3 16,0 0-1-16,0 0-3 0,0 0-2 0,0 0-2 0,0 0-2 16,0 0-4-16,0 0-4 0,0 0-6 0,0 0-4 0,0 0-3 0,1 1-4 15,-1 0-2-15,2 2 1 0,-1 1 1 0,-1-1-1 0,2 2-3 16,1 0 2-16,-2 3 1 0,1-1 0 0,1 4 5 0,-1-1 1 15,-1 4 4-15,3-2 3 0,-3 4 5 0,1 1 1 0,-1 2 1 0,3 0 0 16,-3 3 0-16,1 0 0 0,-1 2 1 0,4 0 0 0,-4 3-1 0,-1 0 0 16,2 0-1-16,0 1 0 0,-2 1-1 0,1 1-3 0,1-2 0 15,-2 1-2-15,0 0-1 0,0 0 0 0,0-1-1 0,0 0 0 16,0-2-1-16,0 1-1 0,0-3-1 0,0 0-2 0,0-2-5 0,0-1-3 16,0-1-1-16,0-3-2 0,0 0-2 0,0 0-5 0,0-5-6 15,0 1-8-15,0-1-9 0,-2-3-8 0,2 0-8 0,0 0-7 16,-1-3-6-16,1 0-5 0,0-2-5 0,0 0-4 0,-2-1-1 0,0 0-7 15,2-3-8-15,0 0-10 0,-1-3-13 0,-2 3-7 0,1-5-6 16,-1 1-4-16,0-2-2 0,0 0-1 0,-2-2-2 0,2 1 2 0,-4-3 1 16,1 2 2-16,0-1 1 0,0 0 8 0,-1-2 11 0,1 2 18 15,-3 0 22-15,0-1 21 0,1 0 20 0,-1 2 19 0,1 0 21 0,0 0 17 16,0 0 20-16,1 2 17 0,0-2 19 0,1 2 15 0,-1-1 14 16,3 1 10-16,-2 1 10 0,-1 0 8 0,2 0 7 0,2 1 6 15,-2 1 6-15,4-2 1 0,-2 2-2 0,-2-1-2 0,4 1-4 16,1 1-5-16,-2 2-8 0,0-2-8 0,2 2-9 0,0 0-8 0,0 0-9 15,0 0-10-15,0 0-11 0,0 0-12 0,0 0-12 0,0 0-10 16,0 0-9-16,4 0-8 0,-3 2-6 0,4-2-6 0,-2 2-5 0,0 1-3 16,0 1-4-16,4 0 0 0,-1 0-3 0,2 0-1 0,-2 2 0 15,2-2 1-15,0 4 0 0,1-1 0 0,2 1 1 0,-2-1-1 0,1 2 1 16,1-2-7-16,-1 4-7 0,2-2-6 0,-2 3-7 0,1-4-8 16,2 2-9-16,-4-1-11 0,1 0-11 0,1 1-12 0,0-1-13 0,0 1-11 15,-2 0-13-15,3-4-11 0,-3 1-10 0,0 1-7 0,1-3-4 16,1 1-6-16,-2-2-6 0,1-2-10 0,1 1-9 0,-2 0-1 15,1-3 6-15,-2 0 13 0,4-3 15 0,-3 0 16 0,0-1 16 0,0 0 21 16,3-3 23-16,-4-1 22 0,1-1 25 0,-1 3 27 0,-2-6 29 16,2 2 32-16,0-2 34 0,-2 3 27 0,-1-3 21 0,-2 0 15 15,2-1 8-15,-2 4 8 0,2-2 9 0,-2-1 4 0,0 3 0 0,-1 0 1 16,-1-2-2-16,2 2-4 0,-1 2-8 0,0 0-10 0,-2 0-10 16,0 1-14-16,0 1-18 0,0 1-17 0,0 1-16 0,0 0-21 0,0 2-18 15,0-1-18-15,0 2-14 0,-2 2-13 0,-1-1-11 0,0 2-11 16,-1 2-9-16,-3 2-20 0,-1 3-23 0,-2 0-35 0,-5 3-40 0,-1 2-62 15,-5 2-75-15,-2 3-99 0,-6 0-113 0,-1 4-63 0,-5 0-37 16,-4 2-24-16,-3 1-14 0</inkml:trace>
  <inkml:trace contextRef="#ctx0" brushRef="#br0" timeOffset="229404.3721">20855 7975 177 0,'0'-3'305'0,"0"0"-55"0,0 0-43 0,0 0-27 0,0 0-18 0,0 0-18 16,0 0-17-16,0 0-16 0,0 2-13 0,1-1-11 0,-1 1-11 16,2-1-10-16,-1 2-12 0,-1-2-13 0,2-1-9 0,-2 3-11 0,0 0-8 15,0 0-8-15,0 0-4 0,0 0-4 0,0 0-3 0,0 0-2 16,0 0-1-16,0 0-3 0,0 0-1 0,0 0-2 0,0 0-1 16,-2 3-2-16,2-1-1 0,-1-2-2 0,-1 0-2 0,2 2 1 0,0-1 0 15,0 1 4-15,0-1 3 0,0 2 1 0,0 0 4 0,0 2 2 16,0-1 2-16,0 1 3 0,0 1 1 0,0 0 4 0,0 1 3 0,0 2 2 15,0 0 5-15,0 3 1 0,0-1 2 0,0 2-1 0,0 1 1 16,0 2 0-16,0 0-1 0,0 2 1 0,0 2 0 0,-1 0-1 0,1 2 2 16,-2-1-1-16,0 2-2 0,-1 1-2 0,2 0-1 0,-1 0-2 15,0 0 0-15,-1-1-1 0,1 2-3 0,-2-1 0 0,3-1-1 0,-1 0-1 16,0-2-2-16,-1 2-1 0,2-4-1 0,-3 1 0 0,3-3 0 16,-1 0-1-16,2-2 1 0,-1-1 0 0,1-2-2 0,-2 1 1 15,0-1 1-15,2 0 0 0,0-3-1 0,0 0 3 0,0 0 1 0,0-1 1 16,0-2 0-16,0-1 0 0,0 0 3 0,0-1 0 0,0-1 3 15,0 1 1-15,0-1 2 0,0-1 3 0,0 1 2 0,0-3-1 16,0 0 2-16,0 0 1 0,0 0 0 0,0 0 4 0,0 0 1 0,0 0 4 16,0 0 2-16,0 0 1 0,0 0-1 0,0 0 0 0,0 0 0 15,0 0 0-15,0 0-2 0,0 0-2 0,0 0 0 0,0 0-2 0,0 0-2 16,0 0-2-16,0 0-4 0,0 0-5 0,0 0-3 0,0 0-3 16,0 0-2-16,0 0-2 0,2 2-2 0,-2-2-1 0,0 0-2 0,0 0 0 15,2 0-2-15,-2 0 0 0,0 0-1 0,0 0 0 0,0 0 1 16,0 0-2-16,0 0 0 0,1 2-2 0,-1-2 1 0,0 0 1 15,2 1 1-15,-1 1 3 0,-1-2 1 0,2 2 2 0,0-2 0 16,-1 1 2-16,2 1 1 0,-1-2 1 0,0 1 3 0,1 0 2 0,1-1 2 16,-1 1 1-16,1 1 3 0,0-2 2 0,1 2-1 0,0-2 2 15,2 1 0-15,2-1 0 0,0 0 1 0,1 0 1 0,2 0 0 0,1 0-2 16,4 0 1-16,-1 0-2 0,5 0-3 0,-1 0-4 0,4-1-6 16,1-1-6-16,2 2-7 0,0-2-10 0,3 2-8 0,0-1-12 0,2 1-16 15,-1 0-10-15,1 0-12 0,0 0-13 0,1 0-16 0,-1 0-17 16,-1 1-18-16,1 1-18 0,-1-2-17 0,0 2-17 0,-1-1-19 0,0 2-30 15,-2-1-39-15,0-1-45 0,-2 1-49 0</inkml:trace>
  <inkml:trace contextRef="#ctx0" brushRef="#br0" timeOffset="231170.7584">21073 7003 160 0,'-2'-1'432'0,"2"-2"-68"0,-1 1-68 0,1 1-68 0,-2-2-47 16,0 1-38-16,2 1-26 0,-1-1-21 0,-1 2-13 0,2-1-8 16,0-1-7-16,0 2-9 0,0 0-3 0,0 0-5 0,0-1-2 0,0 1-4 15,-1-2-3-15,1 2-2 0,-2-1-2 0,0-1-1 0,2 2 1 16,-1-1 2-16,-1-1 0 0,1 2 2 0,-2-1-2 0,1-1 0 0,-3 1-3 16,2-1-2-16,2 2 0 0,-3-3 0 0,1 1-2 0,-2 2 1 15,2-2-2-15,-3 1-3 0,3-1-3 0,-2 2-3 0,2-2-2 16,-2 1-3-16,0 1-3 0,0-1 0 0,0 1-4 0,0 0-2 0,0 0-3 15,0 0-4-15,-1 0-3 0,-2 1-1 0,2-1-3 0,1 1 0 16,0 1-2-16,0 1-1 0,0-1 0 0,0-2 0 0,-2 5 0 16,4-3-1-16,-2 1 1 0,0 0 1 0,4 1-1 0,-3-1 1 0,0 2 0 15,3-2 0-15,-3 3 2 0,4-2-1 0,-1 1 2 0,1 0-1 16,0 2 1-16,1-3-1 0,1 4 0 0,0-2-3 0,2 1-1 16,1 1-1-16,-2-1-2 0,2 1 0 0,1 1 0 0,1-2-2 0,0 0-1 15,0 1 0-15,1 1-3 0,0 0-1 0,2 0-3 0,0 0 0 16,0-1-1-16,0 1 1 0,2 0-1 0,-3 0 0 0,4-1-3 0,-2 1-1 15,1-1-3-15,-2 1-1 0,0 0-1 0,0-1 2 0,1 0 0 16,-2 1 0-16,0-1 2 0,-1 2 1 0,-2-1 1 0,1-2 2 0,-1 0 0 16,0 2 2-16,-1-3 1 0,-4 2 1 0,3-4 4 0,-3 1 5 15,1 0 8-15,-2 0 8 0,0 2 10 0,-2-4 10 0,1 1 6 16,-3-1 9-16,-1-1 6 0,-2 3 5 0,-1-3 7 0,0-1 4 0,-2 2 5 16,-2-1 5-16,-1-1 2 0,-1-1 2 0,0 0-4 0,-4 0-5 15,2 0-5-15,-1-1-6 0,-1-1-5 0,1-1-5 0,-1 0-9 16,2 0-11-16,0-1-17 0,0 1-20 0,0-1-25 0,5-3-28 0,-3 3-48 15,6-3-54-15,2 2-103 0,-1 0-126 0,4-1-82 0,0 0-59 0,1 0-34 16,2 0-17-16</inkml:trace>
  <inkml:trace contextRef="#ctx0" brushRef="#br0" timeOffset="234454.3986">21323 7086 383 0,'0'-3'424'16,"0"-1"-86"-16,0 3-73 0,0 0-64 0,0-1-39 0,-2 1-27 0,2 1-18 15,0 0-15-15,0 0-11 0,0 0-10 0,0 0-10 0,0 0-11 16,0 0-13-16,0 0-10 0,0 0-11 0,0 0-10 0,0 1-9 0,-1 1-4 16,1-2-4-16,0 1-2 0,0 2 3 0,0 0 3 0,0-1 0 15,0 3 1-15,0 0 3 0,1 2 1 0,-1-2 2 0,2 2 0 16,-1 4 3-16,-1 0 0 0,3 1 3 0,-1 0 0 0,-2 1-1 0,0 3 1 16,0-2-2-16,0 4-2 0,0 0-2 0,0 2-1 0,0-1-1 15,0 2-2-15,0 0-2 0,-2 3 1 0,-1-3-3 0,3-1-1 0,-3 4 0 16,2-1-1-16,-1 0-1 0,0 2-1 0,-1-3 0 0,1 0-1 15,-1-1 0-15,2 3-2 0,-1-3 1 0,0-1 1 0,-1 0-2 16,3-1 1-16,-1 0-1 0,1-2 2 0,-2 3 0 0,-1-6 1 0,3 3 0 16,-1-2-1-16,-1-3-6 0,2 2-8 0,-1-4-6 0,1 0-6 0,-2-1-5 15,2 0-3-15,0-1-5 0,0-2-3 0,0 0-5 0,0-2-8 16,0 0-3-16,0-2-5 0,-2 1-3 0,2-3-7 0,0 0-3 16,0 0-2-16,0-1-4 0,-1-1-5 0,1-1 0 0,-2-1 0 0,0 1 1 15,2-2 1-15,-3-1 3 0,2 0 2 0,-1 0 0 0,-1-1 0 16,0-1 3-16,-1 0 8 0,-1 0 8 0,1 0 10 0,-1 0 13 0,1 0 14 15,-3 2 11-15,2 0 9 0,-1-2 12 0,-2 2 9 0,4-1 11 16,-3 2 8-16,2-2 10 0,-1 1 14 0,2-1 8 0,-3 2 7 0,4 0 9 16,-2 1 10-16,0-1 6 0,4 1 3 0,-4 1 1 0,2-2 0 15,2 2-3-15,-3 0-5 0,3 2-3 0,-1-1-5 0,1 0-4 16,1 1-8-16,-2 1-6 0,2 0-10 0,0 0-9 0,0 0-9 0,0 0-10 16,0 0-10-16,0 0-8 0,0 0-6 0,0 0-5 0,0 1-5 15,2 1-2-15,-2 1-3 0,1 0-1 0,1-1-1 0,-1 2-1 16,3 1 2-16,-3-2 1 0,2 0 1 0,2 3 2 0,-2 0 3 0,0-2 1 15,4 3 5-15,-4-2-5 0,2 2-3 0,-1-2-6 0,4 3-5 16,-2-2-7-16,-1 0-11 0,2 0-11 0,1-2-11 0,-1 1-8 0,1 1-6 16,0-4-7-16,1 1-9 0,-1 1-10 0,2-3-11 0,-2 0-5 15,3-1-6-15,-2 0 2 0,3-1 3 0,-2 0 7 0,0-3 11 0,1 1 12 16,0 1 13-16,0-4 15 0,0 1 15 0,-3 1 15 0,3-2 16 16,-3-2 21-16,2 2 23 0,-4-1 24 0,0 0 23 0,-1 0 19 15,-2 2 17-15,3-3 13 0,-2 2 10 0,-3 0 9 0,2 1 10 0,-3 1 0 16,0-2-4-16,0 3-3 0,0-2-3 0,0 2-8 0,-1 0-11 15,-1 0-15-15,2 0-18 0,-1 2-19 0,1-1-18 0,-4 2-15 0,1 0-13 16,0 0-13-16,2 0-10 0,-2 2-10 0,-1 1-7 0,0 1-10 16,-1 0-14-16,-2 4-17 0,0 0-22 0,-1 1-35 0,-2 3-40 0,-1 0-44 15,0 1-46-15,0 4-82 0,-3-1-100 0,1 0-59 0,-1 3-36 16</inkml:trace>
  <inkml:trace contextRef="#ctx0" brushRef="#br0" timeOffset="240136.7445">25861 6021 272 0,'1'-6'542'0,"1"0"-1"0,-1 0-82 16,3 1-122-16,-3-1-74 0,1 2-48 0,-1-1-30 0,3 0-19 0,-2 2-20 15,0-1-18-15,-1 1-14 0,1 1-12 0,0-3-12 0,-2 5-11 16,1-2-12-16,-1 1-10 0,0 1-11 0,0 0-10 0,0 0-9 0,0 0-7 16,0 0-8-16,0 0-7 0,0 0-6 0,4 1-4 0,-4 1 0 15,0 0-1-15,1 1-1 0,-1 2 1 0,2 2 0 0,-1 0 0 0,-1 0 4 16,0 4 2-16,0 1 3 0,0-1 3 0,0 4 4 0,0 1 4 16,0 0 1-16,-1 2 2 0,-1 0-1 0,1 1-1 0,-3 1-2 15,3 1 0-15,-3-2-2 0,1 3 0 0,1-1-1 0,-2-1-1 16,1 0-1-16,0 0-1 0,1 0-2 0,1 0-2 0,-1-1-8 0,1-2-7 15,1 1-7-15,0-2-8 0,0-1-10 0,0-1-11 0,1-2-11 16,1 0-14-16,1-1-14 0,0-1-12 0,0-1-14 0,3-2-13 0,-1 0-11 16,2-2-10-16,1-1-2 0,0-1 4 0,1-3 6 0,0 0 5 15,4 0 10-15,0-3 10 0,-4-1 18 0,5-3 17 0,-1 1 19 0,-2-1 20 16,2-2 20-16,0 0 21 0,-3-2 22 0,0 2 23 0,0-3 17 16,-1 2 14-16,-1-2 13 0,0 2 13 0,-3 0 13 0,1 1 14 0,0-1 6 15,-1 1 6-15,-2 1 3 0,0-1 2 0,-1 4 0 0,1-2-1 16,-1 1-7-16,-1 2-7 0,-1-2-10 0,2 3-9 0,-2-1-13 15,0 2-15-15,0 0-15 0,0-1-17 0,0 3-18 0,0 0-16 0,0 0-14 16,0 0-14-16,0 0-8 0,-2 3-8 0,2 0-4 0,-1-2-4 16,-1 4-1-16,-1 0 2 0,1 0 0 0,1 3 3 0,-3-1 2 15,3 2 4-15,-2-2 7 0,1 2 4 0,0 1 3 0,1-1 3 0,-4 2-2 16,4-4 0-16,-1 1 0 0,2 2-2 0,-1-1-4 0,1-1-3 16,0-1-4-16,0-1-3 0,1 2-1 0,-1-2-4 0,2-2 1 0,-1 1-1 15,4-3 1-15,-4 1 2 0,3-1 1 0,-1 1 2 0,0-3 0 16,0 0 4-16,4 0 3 0,-1-1 4 0,2-1 4 0,-2-1 6 0,0-1 4 15,2 1 3-15,2-3 2 0,-2 1 4 0,0-2-1 0,1-1 1 16,-3 1-1-16,1-3 0 0,-1 2-1 0,1-3-1 0,-2 2-2 16,-1-1-3-16,0-1-3 0,0-1-3 0,-3 2-4 0,3-1-2 0,-3 1-3 15,1 0-4-15,-2 2-3 0,0-1-5 0,0 1-9 0,0-1-8 16,0 4-14-16,0-2-15 0,0 2-16 0,-2 1-15 0,1 3-18 16,1-3-16-16,-2 1-17 0,2 3-18 0,0 0-19 0,0 0-22 0,0 0-20 15,0 0-18-15,-2 3-13 0,2 1-11 0,0 1-4 0,0-2-2 0,2 1-17 16,1-1-27-16</inkml:trace>
  <inkml:trace contextRef="#ctx0" brushRef="#br0" timeOffset="240386.7246">26509 6292 319 0,'9'-4'379'0,"-3"1"-35"16,1 0-25-16,-2 1-24 0,-2 0-16 0,0-1-13 0,-1-1-13 16,-1 3-13-16,2-3-17 0,-1 4-17 0,-2-3-16 0,0 3-17 0,0-2-13 15,-2 2-14-15,-1-2-13 0,3 2-14 0,-1-1-14 0,1-1-17 0,-4 2-12 16,3 0-12-16,-1 0-11 0,-1 0-10 0,0 2-9 0,0-1-7 15,-2 1-6-15,-3 0-7 0,2 1-5 0,-1 2-4 0,-1-1-4 16,0 3-3-16,-2-1-2 0,0 1 1 0,0 2 0 0,0 0-1 0,1 2 1 16,0-1-1-16,0 1 0 0,1-1-1 0,1 2-1 0,1 0-2 15,3 0-1-15,-3 0-1 0,4 1-2 0,0-1-1 0,2 0-3 16,2-1-3-16,1 1-3 0,2-1-5 0,1-1-6 0,2 1-6 0,2-3-12 16,2-1-11-16,1 0-14 0,2-1-14 0,5-3-22 0,-1 0-21 0,2 0-29 15,2-3-31-15,2-1-76 0,0-1-99 0,2-1-87 0,0-1-83 16,-2-1-40-16,-1 0-21 0,-2-2-3 0</inkml:trace>
  <inkml:trace contextRef="#ctx0" brushRef="#br0" timeOffset="241598.7996">26249 6278 231 0,'0'-5'311'0,"-1"2"-54"16,1-1-39-16,-2-1-33 0,0 2-27 0,-2-2-20 0,3 3-14 0,-1 0-18 16,-1-1-20-16,0 0-14 0,-1 0-13 0,1-1-15 0,-2 3-14 15,2 0-10-15,-3-1-9 0,1 2-16 0,-1 0-23 0,-1 0-22 0,1 0-21 16,-1 3-27-16,-2-2-29 0,1 4-34 0,0 1-37 0,-1 0-68 16,1 2-84-16,-1 2-54 0</inkml:trace>
  <inkml:trace contextRef="#ctx0" brushRef="#br0" timeOffset="243303.3375">24010 6861 58 0,'0'-5'440'16,"0"1"-64"-16,0-2-91 0,0 0-55 0,1 1-40 0,-1-1-25 15,2 2-19-15,-1-1-11 0,-1 2-8 0,2-1-8 0,0 1-9 16,-2 0-9-16,1 1-7 0,-1 0-9 0,0 2-6 0,0-3-9 16,0 3-9-16,0 0-10 0,0 0-9 0,0 0-9 0,0 0-9 0,0 0-7 15,0 0-9-15,0 3-6 0,0-3-4 0,0 4-2 0,-1-1-2 0,1 2 0 16,0 0 2-16,-2 3 0 0,0-1 2 0,2 4 2 0,-1-1 2 15,-1 4 4-15,2-1 3 0,-1 2 5 0,-1 3 4 0,0 2 1 16,-1 0 1-16,2 0-1 0,-3 3-1 0,0-1 0 0,1 2-1 0,0 2-1 16,-1-2-1-16,1 1 1 0,-2-2 0 0,4 0-3 0,-2 1 1 15,-1-1-4-15,0 0-4 0,1-3-7 0,1-1-10 0,1-1-5 0,-3 0-10 16,3-4-5-16,-1 1-2 0,1-2-7 0,1-1-4 0,-2-3-4 16,0 0-5-16,2-2-3 0,-1-1-3 0,1-2 2 0,-2 2 2 0,0-5 2 15,2 2 3-15,0-3 2 0,0 0 1 0,-1-3 0 0,-1 2-1 16,-2-5 2-16,2 1 3 0,-1-1 3 0,2-2 4 0,-1-1 4 15,0 0 7-15,-1-3 3 0,2 1 5 0,-3 2 12 0,3-4 13 0,-1 1 13 16,0 2 14-16,-1-1 10 0,2 2 11 0,-2-2 10 0,1 3 10 16,-1 0 6-16,3 2 6 0,-1-1 1 0,1 4 1 0,-2-2-4 0,0 1-5 15,2 1-9-15,0 1-10 0,0 1-10 0,0 1-12 0,0 0-9 16,0 0-12-16,0 0-9 0,4 0-8 0,-3 3-7 0,1-2-7 0,1 2-2 16,1 0-2-16,1 3 0 0,0-2 0 0,1 4 2 0,-1-1 0 15,4 2 2-15,-1-1-2 0,0 0-1 0,2 1-3 0,1 0-8 16,-2-2-9-16,1 1-10 0,1 2-11 0,-2 0-13 0,5-3-12 0,-2 0-10 15,-3-1-10-15,4 0-10 0,-1 0-8 0,2-3-8 0,-2 2-7 16,1-4-1-16,0 1 0 0,-1-2 10 0,2-2 13 0,-1-1 9 16,-4 0 10-16,4-3 20 0,-4 0 27 0,2 0 22 0,0-2 23 0,-3 0 24 15,0-1 23-15,1-1 29 0,-2 0 31 0,-2 1 24 0,-1 0 21 0,0-1 14 16,-1 0 13-16,-1 1 16 0,0-1 15 0,-2 2 4 0,0 1-4 16,0 1-7-16,0-1-6 0,0 2-13 0,-2-1-14 0,2 3-20 15,-2-1-24-15,0 1-24 0,2 1-22 0,-1 2-19 0,-1 0-17 0,0 0-16 16,-1 2-16-16,0 1-13 0,-2 1-10 0,0 4-11 0,-2-1-8 15,0 2-14-15,-1 3-17 0,-1 1-21 0,-4 4-25 0,1-2-33 16,-1 3-37-16,0 2-57 0,-4 2-70 0,4-2-95 0,-2 1-111 0,-1 1-62 16,0 1-38-16,0-1-15 0</inkml:trace>
  <inkml:trace contextRef="#ctx0" brushRef="#br0" timeOffset="243903.8552">24338 6311 274 0,'0'-7'545'16,"2"1"2"-16,-1-1-86 0,-1 1-133 0,2-1-76 0,0 2-49 0,-2-2-29 15,0 2-18-15,0 0-9 0,0 0-9 0,0 1-6 0,0 0-8 16,0 1-8-16,-2-1-10 0,0 2-9 0,1 0-9 0,-1-1-10 16,-3 2-10-16,1-1-11 0,1 2-10 0,-2 0-8 0,0 0-11 0,0 0-10 15,-3 3-9-15,-1-1-7 0,0 1-9 0,-1-1-4 0,-1 5-4 16,2-1-1-16,-4-1-4 0,2 2 1 0,1 2 0 0,1-1 0 0,0 2 1 15,-1-1 0-15,4 1 2 0,-1 2 2 0,1 0 0 0,1 0 0 16,4 2-4-16,-1-1-4 0,4 2-4 0,-1-1-4 0,4 0-6 0,1 1-5 16,1-1-1-16,1 1-3 0,1-1-3 0,4-1 0 0,-2-1-1 15,3 2-2-15,-1-4 1 0,0 2 3 0,0-1 3 0,0-1 5 16,0-2 4-16,-2 1 5 0,-1-1 5 0,0-1 6 0,-2 0 4 16,-1-1 4-16,-2-1 4 0,0-1 5 0,-1 0 4 0,-4 0 4 0,0 0 3 15,0 1 2-15,-4-3 1 0,-1 0 4 0,-3 3 2 0,-1-2-3 0,-4 1-7 16,0 1-23-16,-4-1-29 0,-3 0-49 0,0 3-60 0,-4-2-117 15,2 0-149-15,-5 3-80 0,-1-1-50 0,1-2-27 0,-3 1-15 0</inkml:trace>
  <inkml:trace contextRef="#ctx0" brushRef="#br0" timeOffset="244687.2535">20246 7420 104 0,'-2'0'546'0,"1"0"13"0,1 0-67 0,0 0-110 0,0 0-84 16,0 0-72-16,0 0-46 0,1 0-35 0,3-5-16 0,1 3-10 15,1-1-5-15,3-1-4 0,2-3-8 0,2-1-7 0,4 0-12 0,4-1-13 16,4-3-15-16,1-2-12 0,5 1-12 0,7-2-11 0,2-3-11 15,7-1-15-15,0-1-18 0,9-2-21 0,2 2-26 0,7-6-30 0,6 1-32 16,3-2-35-16,2-1-45 0,10-1-56 0,2-3-89 0,4 1-109 16,1-1-67-16,5-1-49 0,3 0-18 0</inkml:trace>
  <inkml:trace contextRef="#ctx0" brushRef="#br0" timeOffset="252736.2197">23888 7201 3 0,'0'-3'287'0,"0"0"-55"0,0 0-47 0,-2 1-27 0,2 2-21 16,0-2-12-16,0 1-9 0,0-1-11 0,0 2-9 0,0 0-8 16,0 0-11-16,0 0-7 0,0 0-7 0,0 0-9 0,0 0-9 0,0 0-8 15,0 0-6-15,0 0-5 0,0 0-5 0,0 0-3 0,0 0-3 16,0 0-4-16,0 0-2 0,0 0-4 0,0 0-1 0,0 0-3 16,0 3-1-16,0-1-2 0,2-2-2 0,-1 2 1 0,-1 1-2 0,4-1 2 15,-4 1 1-15,1 0 1 0,-1 0 2 0,4 1 1 0,-3-1 1 0,1 2 2 16,-1-2 2-16,4 3 1 0,-2-2 1 0,0 1 0 0,0 0 0 15,1 0 1-15,-1 2 0 0,2-2 1 0,-2 2-1 0,3 0 0 16,-2 0 2-16,1 1-2 0,0-1 1 0,2 1-1 0,-3-2 0 0,4 2 0 16,-2 1 2-16,1 1-1 0,-1 0 1 0,3-4 2 0,-2 3-1 15,-1 0 1-15,2 0-1 0,3-1-2 0,-3 1-3 0,0-1-10 0,0 0-11 16,1 1-16-16,-1-3-17 0,0 3-25 0,1-1-28 0,-1-1-33 16,1-1-39-16,0 2-31 0,0-2-26 0,-1 2-62 0,0-4-78 15,0 2-50-15</inkml:trace>
  <inkml:trace contextRef="#ctx0" brushRef="#br0" timeOffset="252990.7978">24328 7316 9 0,'0'-3'473'0,"-2"1"-61"0,0 2-95 0,2 0-79 0,0 0-73 16,0 0-47-16,0 0-36 0,0 0-20 0,0 0-14 0,0 0-8 15,0 0-8-15,0 0-7 0,0 0-7 0,-1 2-8 0,-1-2-5 0,2 2-6 16,-1-1-5-16,1-1-1 0,-2 2 1 0,0 0 1 0,2-1 4 16,-1 1 2-16,1-1 2 0,-2 3 3 0,0-4 2 0,1 4 0 0,-1-1 2 15,1 0 0-15,-3 1 0 0,3-1 0 0,-3 3 3 0,0-1 0 16,3 1 0-16,-6 0-8 0,4 0-10 0,-2-1-19 0,-1 2-23 16,-2 0-29-16,2 0-29 0,-1 1-42 0,-2-1-46 0,0 1-76 0,1 1-91 15,0-3-59-15,-2 2-41 0</inkml:trace>
  <inkml:trace contextRef="#ctx0" brushRef="#br0" timeOffset="253461.1859">24113 6753 57 0,'-2'4'111'0,"0"2"6"0,2 2 4 0,0-2 0 0,0 1 1 15,-1 0-1-15,1 2 2 0,0 1-5 0,-2 0-4 0,1 2-6 16,1 0-4-16,-2 0-4 0,0 2-5 0,2 1-5 0,-1 0-6 0,1 1-6 15,-2 2-8-15,0 1-7 0,2-2-7 0,-1 3-7 0,-1-1-6 16,2 3-5-16,-1-2-4 0,1 3-4 0,-2-2-3 0,0 1-4 16,2 2-5-16,0-2-11 0,0 0-14 0,0 0-12 0,0 0-15 0,0-1-22 15,2-1-27-15,0 1-37 0,-1-1-38 0,1-3-38 0,-1 0-34 16,3 1-70-16,-1-3-88 0,0-2-52 0</inkml:trace>
  <inkml:trace contextRef="#ctx0" brushRef="#br0" timeOffset="255536.4085">25614 9825 238 0,'-2'-5'527'0,"2"3"1"0,-1-1-77 0,1 1-119 0,0-1-80 15,0 1-59-15,0 2-44 0,0 0-33 0,0 0-20 0,0 0-17 0,0 0-15 16,0 0-16-16,0 0-14 0,0 2-16 0,0 1-11 0,0-1-12 16,0 1-6-16,0 4-6 0,0 0-3 0,0 2-3 0,0 0 1 15,0 3-1-15,0 0 3 0,0 4 2 0,0 4 4 0,0-2 5 0,0 3 6 16,0 5 6-16,-2-2 4 0,0 3 2 0,2 2 1 0,-1 0 2 16,-2 2 1-16,3 0 4 0,-1 1 1 0,-3 2-1 0,3-2-4 0,-1 4-4 15,1-4-6-15,-3 3-11 0,3-2-11 0,-1-2-13 0,0-1-14 16,2 0-17-16,-1-1-19 0,1-3-23 0,0-3-29 0,1 1-32 0,-1-3-36 15,4-3-36-15,-3-4-29 0,3 0-25 0,0-1-60 0,1-6-77 16,1-1-37-16</inkml:trace>
  <inkml:trace contextRef="#ctx0" brushRef="#br0" timeOffset="256120.8253">25737 9796 196 0,'-5'-10'563'0,"1"0"8"0,-1 2 11 16,2 0-96-16,0 1-150 0,1 1-96 0,1-1-70 0,-3 2-44 15,4 1-33-15,0-1-18 0,4 3-15 0,-3 1-11 0,2-3-11 0,1 3-16 16,3-1-16-16,1 1-18 0,0 0-18 0,6 1-11 0,1-2-10 16,2 2-6-16,4 0-7 0,1 0-8 0,3 0-7 0,2 0-7 15,4 2-4-15,3-2 0 0,0 1 4 0,1 0 1 0,5-1 3 0,1 2 6 16,2-2 5-16,1 0 7 0,-1 0 8 0,4 0 12 0,-3 0 14 15,5 0 17-15,-1-2 19 0,-1 2 15 0,1-1 15 0,0 0 12 16,0-1 12-16,-4 1 11 0,2-1 10 0,-3-1 7 0,-4 2 6 0,4-1 3 16,-7 0 1-16,1 2 0 0,-3-1-3 0,0 0-3 0,-4 1-5 15,-2-2-5-15,-1 1-5 0,-2 1-4 0,-1 0-6 0,-3 0-5 0,1 0-7 16,-5 0-6-16,-1 0-7 0,1 0-4 0,-3 1-7 0,0 1-5 16,-1 0-6-16,0 0-4 0,-2 1-5 0,0 0-3 0,0 0-5 0,-2 1-4 15,1 1-4-15,-1 0-2 0,3 2-1 0,-4 0-1 0,1 1-1 16,-1 1-1-16,0 2-3 0,1-1 0 0,-1 2-1 0,-2 1-1 15,1 2-1-15,-1 0 0 0,-1 2 3 0,1-1-1 0,-1 4-1 0,-4 1 0 16,3 0-1-16,-4 0 1 0,0 5 4 0,0-2 3 0,0 1 2 16,-2 3 2-16,0-2 4 0,1 2 3 0,-2 1 4 0,-2 1 1 0,0 2 3 15,2-3 2-15,2 3 4 0,-3 1 2 0,1-1 2 0,2 0-1 16,-3 2-1-16,4-1-2 0,-1 0-1 0,1-2-2 0,0 1 0 16,0-2-3-16,1 0-3 0,-1 0-2 0,4-2 0 0,-3-1-3 0,1-1-1 15,1-2-2-15,0 0 0 0,0-2-1 0,-1-3-1 0,1 0 1 16,0-1 0-16,-1-3 0 0,1-2-1 0,-3-1 1 0,1-2 0 0,-1 2 0 15,0-4 0-15,-1-2 4 0,-1-1 3 0,-1 1 4 0,-5-3 2 16,2 1 3-16,-4-1 2 0,1-1 2 0,-8-1 1 0,-1 1 2 16,-3-2 1-16,-4 0 0 0,-5 0 3 0,0 0-2 0,-5 0 1 0,-4-2-4 15,0 1-4-15,-3-1-5 0,-3-1-4 0,-3 0-8 0,-2 0-9 16,-2-1-14-16,-4 1-14 0,-3-2-24 0,-1 2-27 0,-6 0-37 0,0-2-41 16,-2 3-63-16,-2-1-73 0,-2 0-96 0,0 2-112 0,3-2-60 15,-2 0-37-15,4 2-16 0</inkml:trace>
  <inkml:trace contextRef="#ctx0" brushRef="#br0" timeOffset="256886.4301">26464 9849 90 0,'3'-5'430'0,"1"-1"-68"16,-3 3-53-16,1-1-44 0,0 1-26 0,-1-2-20 0,1 2-13 0,-2 1-11 15,1-1-11-15,-1 1-7 0,0-1-12 0,0 1-11 0,0 2-10 16,0 0-7-16,0 0-15 0,0 0-13 0,0 0-13 0,0 0-12 15,0 0-12-15,0 0-11 0,0 0-11 0,0 0-10 0,0 0-10 0,-1 2-9 16,1-1-7-16,-2 1-2 0,1 0-3 0,1 3-3 0,-2 2 0 16,0-1-3-16,2 2 0 0,-1 2-1 0,-1 3 0 0,-1 1 0 0,1 3 1 15,1 1 0-15,-3 3 4 0,3 1 3 0,-1 3 2 0,0 0 1 16,-2 2 0-16,3 3 1 0,-1 1-5 0,1 3-9 0,-3 0-7 0,3 4-8 16,-1-1-13-16,0 4-18 0,-1 0-23 0,2 3-24 0,-1 1-38 15,0 0-44-15,-1 2-60 0,1-3-68 0,-2 3-92 0,3-2-106 0,-1-1-59 16,1-2-34-16,-3-2-14 0</inkml:trace>
  <inkml:trace contextRef="#ctx0" brushRef="#br0" timeOffset="257721.7983">25843 10144 94 0,'2'-4'537'0,"-2"-1"-39"15,0 2-61-15,0 1-80 0,0-1-83 0,0-1-56 0,0 1-39 16,0 1-22-16,0-1-9 0,0 1-11 0,0 0-9 0,0 1-6 0,0 1-6 16,0 0-10-16,0 0-8 0,0 0-10 0,0 0-8 0,0 0-9 15,0 0-7-15,0 0-7 0,0 0-6 0,0 0-6 0,0 0-6 16,0 0-6-16,0 0-8 0,-2 0-7 0,1 1-8 0,-1 1-5 0,2 0-2 15,-1-2-4-15,1 3-3 0,-2 2 0 0,0 0-1 0,1 2 1 16,-1-1 0-16,0 2 2 0,-1-1 1 0,2 3 3 0,-1 0 4 0,-1 4-1 16,-1-1-2-16,0 0-9 0,3 1-11 0,-2 0-12 0,-1 3-13 15,1 0-18-15,-2 1-23 0,4-2-27 0,-3 2-32 0,1-1-41 16,-1 1-49-16,1-2-59 0,0 2-65 0,1-2-74 0,0-1-83 0,1 1-43 16,-1-4-22-16</inkml:trace>
  <inkml:trace contextRef="#ctx0" brushRef="#br0" timeOffset="258103.4933">26019 10193 426 0,'-4'-5'593'16,"3"2"9"-16,-1-1-74 0,1-1-111 0,1 3-103 0,-2 1-97 0,0-1-63 15,2 0-45-15,0 2-26 0,0 0-15 0,0 0-18 0,0 0-16 16,-1 2-17-16,-1 0-15 0,2-1-12 0,-1 1-8 0,1 0-1 15,-2 3 1-15,-1 0 1 0,2 0 4 0,-1 2 2 0,1 0 6 0,-3 1 4 16,3 1 4-16,-1 0 5 0,-1 1 5 0,1 0 4 0,1 2 4 16,-3 1 0-16,1-3 0 0,2 3-2 0,-1-2-3 0,-1 1-2 15,3 0-2-15,0-1 0 0,0 2 0 0,0-4-2 0,0 2-1 0,3-2-1 16,-1 0-3-16,-1-2-1 0,1 1-3 0,1-1-1 0,0 0 1 16,0-4 1-16,1 2 4 0,-1-5 1 0,2 2-1 0,1-2 0 0,-2-2-4 15,4 2-1-15,1-5-2 0,0 0 3 0,0-2 5 0,1 0 4 16,1-3 5-16,0 2 2 0,-1-2 4 0,0-2 0 0,-2 1 2 15,2-2 3-15,-4-1 3 0,2-1 6 0,-3 2 8 0,0-2 5 0,-4 0 9 16,2 1 0-16,-3-1-1 0,0 2-5 0,0-1-2 0,-3 1-5 0,2 0-6 16,-3 1-5-16,0 0-7 0,-1 2-16 0,-3 1-21 0,2 0-29 15,-1 3-37-15,-1 1-43 0,-2 0-50 0,0 2-60 0,-1-1-67 0,-3 4-108 16,1 0-131-16,-3 0-65 0,0 5-32 0,1 2-16 0,-1-2-8 16</inkml:trace>
  <inkml:trace contextRef="#ctx0" brushRef="#br0" timeOffset="260085.8664">25462 10877 78 0,'-5'-2'561'0,"2"2"11"0,-1-2 10 0,1 1-95 0,-1 1-146 0,3-1-95 15,-1 1-70-15,2 0-41 0,0 0-26 0,0 0-15 0,0 0-9 16,0 0-12-16,0 0-12 0,0 1-14 0,3-1-15 0,1 1-11 0,0 1-12 15,2-2-7-15,1 2-4 0,-1-1-1 0,5-1 1 0,3 2-1 16,1-2-3-16,4 2-4 0,3 1-6 0,0-3-10 0,5 0-12 16,3 0-17-16,2 0-20 0,5 0-30 0,1 0-34 0,5 0-53 0,3 0-61 15,1-5-90-15,2 3-102 0,3-3-66 0,-1 0-45 0,3 2-19 16</inkml:trace>
  <inkml:trace contextRef="#ctx0" brushRef="#br0" timeOffset="260845.1971">25817 11110 297 0,'0'-5'569'15,"0"5"-15"-15,0-2-25 0,0 2-98 0,0 0-134 0,0 0-81 16,0 0-53-16,0 0-41 0,0 0-36 0,0 0-22 0,0 0-16 0,0 2-15 16,2-2-11-16,-2 5-12 0,3-2-13 0,-1 2-10 0,1 0-6 15,0 3-2-15,1 3-3 0,-1-2 2 0,0 4 0 0,2 1 6 0,-1 2 6 16,-1-1 6-16,1 2 6 0,-3 4 4 0,3 0 3 0,-3 0 1 15,1 1 3-15,-2 2 2 0,0-1 3 0,0 2-1 0,0 2-3 16,-2-4-3-16,1 2-8 0,-1 2-8 0,0-3-9 0,1 0-11 0,-3 1-11 16,3-3-11-16,-1-4-12 0,0 5-14 0,-2-6-15 0,1 0-18 15,3-2-22-15,-1-4-9 0,1 1-6 0,0-2-10 0,0-1-12 0,0-5-26 16,0-1-34-16,0-3-24 0,0 0-20 0,1-3-26 0,1-1-27 16,3-5-25-16</inkml:trace>
  <inkml:trace contextRef="#ctx0" brushRef="#br0" timeOffset="261136.4105">25899 11032 192 0,'-4'-10'533'0,"1"1"-11"0,2 1-18 0,-4 2-95 15,1 1-136-15,-1 3-85 0,1-1-62 0,0 3-36 0,-3 0-25 16,-1 3-17-16,-3-1-14 0,2 3-11 0,-3 1-12 0,-1 3-8 0,-4-1-5 16,4 2-4-16,-4 1 1 0,0-1-2 0,3 1-1 0,-2-1 1 15,2 2 1-15,-2-1-1 0,5 2 0 0,-3-5 3 0,4 1 0 0,1-2 7 16,0-1 3-16,2 0 6 0,1-1 4 0,-1 0 7 0,4 0 5 15,0-2 5-15,-1-2 3 0,4-1-4 0,0 0-6 0,0 0-9 16,0-2-10-16,4-3-7 0,1 0-6 0,-1 0-6 0,3-4-6 0,3 1-6 16,0-2-7-16,2-1-6 0,-1-2-6 0,4 1-2 0,-2 0-2 15,4-2 6-15,1 3 12 0,-2 0 12 0,2 1 12 0,-1-2 8 0,0 3 3 16,-1 2 2-16,1 0 1 0,-1 2 0 0,0 1 0 0,0 1 0 16,-1 3-1-16,1 0-2 0,0 1-2 0,1 2-4 0,-3 3-6 15,4 2-18-15,-2 2-21 0,-1 0-38 0,0 7-44 0,0-4-61 0,0 4-69 16,-1 1-87-16,-1 4-97 0,-1 0-52 0,1-1-27 0</inkml:trace>
  <inkml:trace contextRef="#ctx0" brushRef="#br0" timeOffset="261686.0784">26154 11673 190 0,'0'-6'604'0,"0"1"16"0,0-1-13 0,0 2-26 0,0-2-108 15,0 1-146-15,0 2-90 0,4 0-60 0,-4-2-38 0,1 3-24 16,2 0-17-16,-1 1-12 0,1-1-15 0,0 1-18 0,1 1-18 15,1 0-22-15,0 1-15 0,0 1-12 0,3 1-10 0,0 2-8 0,1-1-2 16,1 2-2-16,0-1 0 0,0 5 2 0,2-1 0 0,-3 0 3 16,0 5-1-16,1 1-1 0,0-1 0 0,-2 3-2 0,1-2-1 0,-3 6-2 15,1-3-1-15,-2 1-1 0,-1 1-1 0,1 1 1 0,-5-2 0 16,0 1 1-16,0-1 1 0,-2-1 1 0,-2 0 3 0,1-3 2 16,-1-1 10-16,0 2 12 0,-1-5 17 0,0 1 17 0,-2-5 15 0,2 1 13 15,-2-5 10-15,-1-2 7 0,2-1 6 0,-3-1 5 0,2-4 2 16,1-2 3-16,-2-1-1 0,-1-6-1 0,4-2-8 0,0-2-16 0,2-2-24 15,1-4-29-15,4-3-36 0,-1-1-35 0,6-2-37 0,-1 0-38 16,8-2-40-16,1-2-40 0,2 2-58 0,6-2-66 0,1 1-86 0,5 1-95 16,4 3-57-16,1-1-36 0,1 0-8 0</inkml:trace>
  <inkml:trace contextRef="#ctx0" brushRef="#br0" timeOffset="271997.4314">26339 10873 117 0,'0'0'463'0,"-1"2"-52"0,1-2-79 15,0 0-78-15,0 0-75 0,0 0-48 0,0 0-32 0,0 0-18 0,0 0-11 16,0 0-8-16,0 0-7 0,0 0-7 0,0 0-9 0,0 0-10 15,0 0-10-15,0 0-9 0,0 0-8 0,0 0-4 0,0 0-3 0,0 0-3 16,0 2 0-16,0-2 0 0,0 0 0 0,0 1 1 0,0-1 1 16,0 0 0-16,0 0 1 0,0 0 2 0,0 0 1 0,0 0 0 15,0 0 0-15,0 0 1 0,0 0 0 0,0 0 2 0,0 0 0 0,0 0 1 16,0 0-2-16,0 0-4 0,0 0-5 0,0 0-10 0,0 0-10 16,0 0-15-16,0 0-17 0,0 0-21 0,0 0-21 0,0 0-31 0,1-1-35 15,3-1-68-15,0-1-86 0,0-1-61 0,0 1-49 0</inkml:trace>
  <inkml:trace contextRef="#ctx0" brushRef="#br0" timeOffset="274347.3302">27418 7621 24 0,'0'0'180'0,"0"0"-40"0,0 0-21 16,0 3-10-16,0-3 3 0,0 0 6 0,0 0 7 0,0 0 4 16,0 0-4-16,0 0-8 0,0 0-7 0,0 0-8 0,0 0-5 15,0 0-5-15,0 0 0 0,0 0-2 0,0 0 0 0,0 0 0 0,0 0-3 16,0 0 0-16,0 0-4 0,0 0-2 0,0 0-3 0,0 0-3 16,0 0-2-16,-2 1-4 0,2-1-3 0,0 0-3 0,0 0-3 0,0 0-4 15,0 0-3-15,0 0-3 0,0 0-3 0,0 0-3 0,0 0-4 0,0 0-3 16,0 0-4-16,0 0-4 0,0 0-2 0,0 0-2 0,0 0-4 15,0 0 0-15,0 0-3 0,0 0-2 0,0 0-1 0,0 0-1 16,0 0-2-16,0 0-1 0,0 0-1 0,0 0-2 0,0 0 0 0,0 0-1 16,0 0-3-16,0 0-1 0,0 0-8 0,0 0-7 0,0 0-13 15,0 0-16-15,0 0-20 0,0 0-25 0,0 0-35 0,0 0-39 16,0 0-48-16,0 0-52 0,0 0-79 0,0 0-93 0,2 3-61 16,-1-3-43-16,-1 0-20 0</inkml:trace>
  <inkml:trace contextRef="#ctx0" brushRef="#br0" timeOffset="276435.855">27253 8540 131 0,'-2'0'160'16,"2"0"-49"-16,0 0-33 0,0 0-20 0,0 0-9 0,0 0-4 15,0 0-2-15,0 0-3 0,0 0-4 0,0 0-4 0,0 0-5 0,0 0-6 16,0 0-5-16,0 0-8 0,0 0-11 0,0 0-12 0,0 0-19 16,0 0-22-16,0 0-25 0,0 0-26 0,0 0-29 0,0 0-58 15</inkml:trace>
  <inkml:trace contextRef="#ctx0" brushRef="#br0" timeOffset="276654.2591">27155 8695 51 0,'-3'2'466'0,"3"-2"-13"0,-1 1-91 0,1-1-132 15,0 0-78-15,0 0-51 0,0 0-26 0,0 0-17 0,0 0-11 16,0 0-10-16,0 0-20 0,0 0-22 0,0 0-30 0,0 0-32 15,0 0-43-15,0 0-50 0,0 0-84 0,0 0-101 0,0 0-62 0,0 0-41 16</inkml:trace>
  <inkml:trace contextRef="#ctx0" brushRef="#br0" timeOffset="278009.1392">24496 7498 9 0,'0'0'174'0,"0"0"-47"16,0 0-37-16,0 0-29 0,0 0-21 0,0 0-17 0,0 0-14 0,0 0-14 15,0 0-13-15,0 0-12 0,0 0-11 0,0 0-10 0,0 0-10 16,0 0-9-16,0 0-3 0,0 0-3 0,0 2-1 0</inkml:trace>
  <inkml:trace contextRef="#ctx0" brushRef="#br0" timeOffset="281651.2975">27995 10285 432 0,'-2'-3'486'0,"2"3"-33"16,-2-1-91-16,2 1-119 0,0 0-73 0,0 0-51 0,0 0-26 16,0 0-19-16,0 0-8 0,0 0-5 0,0 0-7 0,0 0-6 0,0 0-8 15,0 0-11-15,0 0-8 0,0 0-7 0,0 0-7 0,0 0-6 0,0 0-2 16,0 0-2-16,2 1 0 0,-2-1 1 0,2 3 1 0,-2-3 2 15,1 0 2-15,1 0 4 0,-1 2 1 0,4-1 0 0,-4-1 1 16,2 2 1-16,1-1 0 0,-1 2 1 0,2-1-1 0,0 1 1 16,-1-1 0-16,4 3 0 0,-2-2-1 0,1 2 0 0,-1 0-2 0,3 0-4 15,-1 1 0-15,0 2-1 0,1-3-1 0,0 5 0 0,-1-3-1 16,0 2 1-16,0 0 0 0,1 0-1 0,-1 2 2 0,0-1-1 0,3 0-1 16,-5 2 0-16,1-1 0 0,1 1 0 0,-4-1-2 0,4 1-2 15,-3 1-2-15,1 1-1 0,-3-4-5 0,1 2-1 0,-1 0 0 0,-2-1-2 16,2-1 0-16,-1 0 0 0,-2 0-1 0,0-3 0 0,-2 2-2 15,-1-2 0-15,2 0 1 0,-1-1 2 0,1-1 2 0,-3 0 3 16,3-3 6-16,-1 3 6 0,1-1 9 0,-3-3 10 0,3 1 12 16,-3-2 11-16,3 0 4 0,-2 0 2 0,-2 0 2 0,4-2 2 0,-2-1 2 15,-1 0 3-15,1-1 1 0,0 1 1 0,0-3-1 0,-1 1 0 16,1-1-6-16,2-1-7 0,-4 1-9 0,4-2-8 0,-2 1-1 0,1-3 0 16,0 2 0-16,2-1 1 0,-1 0-2 0,1-2-1 0,0 2-1 15,1-1-1-15,-1 0-3 0,4-2-4 0,-3 2-4 0,2-2-3 16,2 0-6-16,-1 2-2 0,0-1-5 0,1-2-3 0,-1 2 0 0,3-1-2 15,0 0-2-15,0 1-2 0,1 0-2 0,0-1-4 0,1-1-1 16,-1 3-3-16,0-1 1 0,3 1 1 0,-2 1 2 0,-1 0 0 0,3-1 2 16,-1 1 0-16,-1 0 1 0,0 2-2 0,1-1 2 0,-2-1 0 0,4 1 2 15,-3 2 1-15,-1 0 3 0,0-1 4 0,1 1 0 0,-3 0 1 16,1 1 0-16,-1 0 1 0,-1 1 0 0,-2 1 1 0,3 1 0 16,-3-3 0-16,-1 3-3 0,0 1-1 0,-1 1-7 0,1-2-10 15,-2 2-11-15,0 0-15 0,0 0-21 0,0 0-22 0,0 0-29 0,0 0-35 16,0 0-36-16,0 0-37 0,-2 3-56 0,1-1-68 0,1 3-73 15,-2-3-77-15,0 1-34 0</inkml:trace>
  <inkml:trace contextRef="#ctx0" brushRef="#br0" timeOffset="282418.2561">28483 10387 42 0,'-3'-1'504'15,"0"-1"-1"-15,-1 2-70 0,3 0-102 0,-1 0-73 0,1 0-56 0,-1 0-35 16,0 0-24-16,1 0-13 0,1 0-7 0,0 0-9 0,0 0-9 16,0 0-12-16,0 0-12 0,0 0-12 0,0 0-12 0,0 0-9 0,0 0-10 15,0 0-7-15,0 0-6 0,0 0-2 0,0 0-3 0,0 0-2 16,0 0-3-16,0 0-3 0,0 0-2 0,0 0-2 0,3 0-2 0,-1 0-5 16,1 0-7-16,2 0-4 0,-2 0-6 0,3 0-6 0,2 0-6 15,0 0-10-15,3-1-8 0,1-1-10 0,1 2-10 0,4-1-12 16,0 1-11-16,0-2-11 0,2 0-11 0,1 0-7 0,2 0-3 0,-2 1-4 15,2-2-4-15,0 0-4 0,1 0-1 0,-2 1 4 0,1-3 5 16,-2 3 6-16,1-1 6 0,-2 0 14 0,-2-1 15 0,-1 1 14 16,-2 1 15-16,-1 0 16 0,-2-1 15 0,0 0 15 0,-4-1 12 15,-1 2 14-15,-3-1 15 0,1 0 8 0,0 0 6 0,-4 0 8 0,0 0 12 16,0 0 1-16,-4 2-1 0,0-3 2 0,3 2 1 0,-4-1-3 0,0 0-3 16,0 0 0-16,-1 0 2 0,-2 1-1 0,2-2-2 0,-1 1-1 15,1 0 1-15,-2 1-1 0,4 1-5 0,-1-3-2 0,-2 4-1 16,3-3-4-16,0 3-4 0,1 0-3 0,-1-2-5 0,2 2-6 0,1 0-4 15,1 0-6-15,0 0-9 0,0 0-9 0,0 0-8 0,0 0-8 16,0 0-5-16,1 2-3 0,1 1-4 0,-1-3-1 0,4 4-1 0,0-1-2 16,-2 2-2-16,3 0-2 0,-1-2-1 0,1 2 3 0,2-1 2 15,-2 0 3-15,2 3 5 0,0-1 2 0,0-1 0 0,-2 0 1 16,1 1 0-16,-1 0 0 0,-1-2 0 0,1 3 1 0,-1-2 3 0,0-2 1 16,-4 2 2-16,2 1 1 0,-3-1 1 0,2-1 2 0,-2 1 3 15,0 1 1-15,-2-1 6 0,1 2 1 0,-2-4 4 0,-1 4 1 0,0 0-1 16,-1 0-7-16,-3 1-12 0,2-3-22 0,-1 4-25 0,-1-2-35 15,2 0-36-15,-2-1-69 0,4 1-82 0,-1-2-73 0,-2 2-67 0,3-1-37 16</inkml:trace>
  <inkml:trace contextRef="#ctx0" brushRef="#br0" timeOffset="282933.8183">29251 10069 397 0,'-2'-3'572'0,"2"-1"9"0,-2 2-73 0,2-1-111 0,-2 2-102 16,0 0-99-16,2 1-63 0,0 0-46 0,0 0-21 0,0 0-12 0,0 0-12 16,0 0-9-16,0 0-14 0,0 0-12 0,0 0-14 0,0 0-10 15,0 1-5-15,0 0-4 0,0 2 0 0,0-1 4 0,-1 1 4 0,1 1 4 16,-2-1 5-16,1 1 5 0,1 3 6 0,-2-1 6 0,0 3 5 15,1-1 5-15,-1 1 5 0,0 1 1 0,-1 2 3 0,0 0 0 0,0 1 0 16,0 1-2-16,-2 0 0 0,2 2-1 0,0 0-1 0,0 1 1 16,1 0-2-16,0 0-1 0,-1 1-3 0,3-1 0 0,-1-1-2 0,1 3 0 15,0-2 0-15,1-1 0 0,1 1-3 0,1 0-2 0,0-2-3 16,1 1-4-16,0-2-8 0,5-1-4 0,-2-1-5 0,1 1-4 0,0-3-4 16,3-1-3-16,-2-2-4 0,3 0-6 0,2-2-4 0,-3-2-5 0,4 0-1 15,-2-3 2-15,3 0 3 0,0-3 7 0,-1 0 4 0,2-2 5 16,-2-2 6-16,0 0 8 0,-2-2 7 0,0-1 9 0,0 0 10 0,-2-2 12 15,-1 0 10-15,-1-1 10 0,-1 2 7 0,-2-4 5 0,-1 1 6 16,-2 2 6-16,0-1 4 0,2 1 3 0,-5 3 2 0,0-4 1 0,0 2 0 16,0 1 2-16,-3 0-6 0,1 3-3 0,-1-1-6 0,2 1-6 15,-1 1-8-15,0 3-9 0,1-1-10 0,1 1-10 0,-2 0-9 0,1 1-9 16,1 1-8-16,0 1-7 0,-2 0-7 0,0 3-5 0,1 0-4 16,-3 0-3-16,3 1 0 0,-2 2-1 0,-2 2 2 0,2-1 1 0,0 1 4 15,0 2 2-15,0 1 0 0,1 1-1 0,0 1-4 0,1-2-6 0,-1 1-9 16,0 1-10-16,2 1-11 0,0-1-14 0,0-1-14 0,0 2-14 15,2-2-18-15,0 0-20 0,-2 1-24 0,1-2-25 0,-1 2-28 0,4-5-28 16,-3 0-32-16,1 2-34 0,-1-3-56 0,3-1-70 0,-1-2-38 16,0-1-27-16</inkml:trace>
  <inkml:trace contextRef="#ctx0" brushRef="#br0" timeOffset="283065.9694">29558 10091 416 0,'0'-8'574'0,"-2"0"3"15,0 2-69-15,2 0-105 0,0 3-113 0,0-2-113 0,0 2-76 16,0-1-53-16,0 3-37 0,0 1-33 0,0 0-30 0,2 0-30 0,0 3-40 16,-2 0-46-16,1 1-47 0,1 2-50 0,-2 2-78 0,1-1-93 0,3 2-46 15,-4 2-28-15</inkml:trace>
  <inkml:trace contextRef="#ctx0" brushRef="#br0" timeOffset="283435.3639">29656 10306 537 0,'0'0'598'0,"0"0"-14"16,0 0-26-16,0 0-94 0,0 0-127 0,0 0-89 0,0 0-66 0,0 0-41 16,0 0-28-16,1 0-22 0,-1 0-18 0,2 2-18 0,0-1-18 15,-2 2-16-15,1-1-15 0,2 0-10 0,-3 3-10 0,2 0-3 0,0 0-2 16,-1 2 0-16,1-2-1 0,-2 5 3 0,0-3 2 0,0 2 3 16,0 2 3-16,0-2 2 0,-2 0 3 0,1 1 0 0,-3 0 2 0,3 0 0 15,-2-3-1-15,1 2 1 0,0-2 0 0,1 1 1 0,-3-2 3 16,3 0 4-16,-1-1 3 0,2-1 3 0,-1-1 5 0,1-1 4 0,0-2 5 15,0 0-2-15,0 0-6 0,1-2-7 0,2 0-6 0,1-1-9 0,-1-1-8 16,3-2-7-16,1 0-8 0,2-1-7 0,1-2-8 0,1-2-6 16,3 1-8-16,-3-1-6 0,3-2-2 0,0 3 2 0,2 0 8 0,-2 0 11 15,4-1 14-15,-6 3 12 0,2-1 14 0,1 1 10 0,-1-1 10 16,-5 2 6-16,3 2 4 0,-2 0 4 0,-1 2 5 0,-1 0-1 16,-2 1-2-16,1 1-3 0,-2 1-3 0,-1 1-4 0,0 1-8 0,1 1-3 15,-2 0-7-15,1 2-1 0,-3 0-4 0,2 2-1 0,-2 2 1 0,-1-1 1 16,0 2 0-16,0 0-5 0,0 2-6 0,0 0-11 0,-1 2-15 0,-2-1-19 15,2 1-23-15,-1 1-25 0,0-2-30 0,1 0-34 0,1 1-37 16,-2 0-46-16,1-1-48 0,1-1-76 0,0 0-88 0,0-2-49 0,0-3-27 16</inkml:trace>
  <inkml:trace contextRef="#ctx0" brushRef="#br0" timeOffset="283953.3929">30171 10118 528 0,'-2'-3'622'0,"2"1"2"0,-1-1-2 0,1 3-110 0,0 0-166 0,0 0-112 0,0 0-88 15,0 0-50-15,0 1-31 0,0 3-19 0,0-1-13 16,1 2-13-16,-1 3-8 0,2-1-9 0,0 1-8 0,-2 2-1 0,1 0-1 16,1 0 4-16,-2 4 4 0,1 1 4 0,-1-1 3 0,0 0 2 0,0 1 2 15,0 0-1-15,0 3-1 0,0-3-3 0,-1 1-8 0,1 0-7 16,-2 1-7-16,1 0-9 0,-3-3-9 0,3 1-12 0,-1 2-13 0,1-3-13 15,1-1-14-15,-2 1-16 0,0-4-17 0,2 0-19 0,0-3-19 0,0 3-7 16,0-6-1-16,0 3-3 0,2-4-5 0,0 0-8 0,1-3-9 16,-2 0-6-16,3-3-3 0,0 0 3 0,1-4 2 0,0 0 11 0,3-2 10 15,0-1 19-15,0-3 21 0,1 0 22 0,-1-2 21 0,0 0 32 16,2-2 35-16,0 2 44 0,-2 1 43 0,2-1 39 0,1-2 35 0,-3 3 30 16,0-1 28-16,-2 2 22 0,2 3 21 0,-4-3 13 0,0 4 9 15,-1-3-1-15,0 5-5 0,0 0-16 0,-3-1-22 0,2 2-24 0,-2 2-28 16,0 2-24-16,0-2-25 0,0 1-24 0,0 0-24 0,-2 3-22 0,2 0-20 15,0 0-14-15,-1 0-14 0,-2 3-10 0,-1 0-7 0,-1 1-3 0,1-2-1 16,-2 2-1-16,-1 2 2 0,3 2 3 0,-5-1 3 0,1 0 5 16,1 0 5-16,0 2 7 0,3-1 4 0,-3-1 3 0,2 3 1 0,0-4-1 15,0 2 0-15,0-2-1 0,2 1 0 0,-1-1 1 0,3 0 1 16,1 1 2-16,0 0-2 0,0 0 2 0,0 0 3 0,1 1 0 16,3-5 1-16,0 5 0 0,1-3 0 0,2 3-1 0,0-2 1 0,0 2-2 0,1-3-2 15,2 3-2-15,2-1 0 0,-3 0 0 0,2 3 1 0,-1-4-2 16,3 2-4-16,-3-1 0 0,2 1-4 0,-3 1-3 0,4-1-5 0,-4 1-6 15,-1 1-5-15,3 0-6 0,-3-1-9 0,2 2-13 0,-3-2-14 16,0 1-14-16,-3 1-16 0,1-1-19 0,0 0-22 0,-2 3-28 0,-1-1-36 16,0-2-41-16,0 1-45 0,-2 1-81 0,-2 0-94 0,0-2-56 15,0 1-32-15,-1-2-9 0</inkml:trace>
  <inkml:trace contextRef="#ctx0" brushRef="#br0" timeOffset="284183.9757">30728 10285 322 0,'-4'-4'636'0,"3"1"10"15,-1 0-4-15,0 0-8 0,2-1-121 0,-1 4-176 0,-1-3-106 16,2 3-72-16,0 0-42 0,0 0-28 0,0 0-25 0,2 0-20 0,-1 0-26 15,1 0-28-15,0 0-26 0,1 0-26 0,2 0-23 0,-2 0-23 16,3 3-26-16,-1-3-27 0,0 4-30 0,1-3-34 0,0 3-44 0,3-1-48 16,0-1-74-16,-1 1-82 0,1 0-48 0,-1 0-30 0,0 0-11 15</inkml:trace>
  <inkml:trace contextRef="#ctx0" brushRef="#br0" timeOffset="284367.3751">30750 10378 518 0,'-5'2'647'16,"1"-2"12"-16,1 1 13 0,-1-1-75 0,2 2-117 0,1-1-106 16,1-1-98-16,0 0-64 0,0 0-45 0,1 0-29 0,1 2-21 0,2-1-18 15,-1-1-19-15,2 2-25 0,3-2-30 0,0 1-35 0,1 0-38 0,4-1-41 16,0 0-42-16,1 2-53 0,3-2-59 0,1 0-91 0,2 0-106 16,0 0-91-16,-2-2-85 0,4 1-42 0,-1 0-21 0,1-2-5 0</inkml:trace>
  <inkml:trace contextRef="#ctx0" brushRef="#br0" timeOffset="284884.9174">31477 10081 25 0,'1'-5'555'0,"-1"1"-25"0,0 0-47 0,0-1-75 15,0 2-89-15,0-2-58 0,0 0-43 0,-1 2-31 0,1-1-18 0,-2 1-19 16,0-1-16-16,2 1-16 0,-1 1-15 0,1-1-16 0,-3 1-17 0,1 0-17 15,0 2-15-15,-2-1-10 0,1 1-8 0,0-2-6 0,-2 2-9 0,-2 0-6 16,1 0-4-16,-2 2-4 0,0-2-4 0,0 1 0 0,2 1-2 16,-6 3-1-16,4-3-1 0,-2 1-1 0,1 1 0 0,1 1 2 15,-2 2-1-15,1-2 1 0,1 1 1 0,1 2 3 0,1-1 3 0,0 2 2 16,0-2 3-16,1 2 0 0,2 1 3 0,-1-1 3 0,3 1 3 0,-1-1 1 16,2 1 0-16,2 1 1 0,-1 0-2 0,3-1-3 0,-1 0-2 15,3 3-6-15,3-3-5 0,-1 0-5 0,1 1-4 0,3 0-3 0,-1-3-2 16,0 1-2-16,2 3-4 0,-2-4-1 0,3 0-2 0,-3-1 1 15,0 1 2-15,2-2 0 0,-5 1 3 0,0-2 2 0,1 2 4 0,-3-2 2 16,1 0 3-16,-1-1 1 0,-3-1 0 0,1 2 2 0,-2-3 1 0,0 1 4 16,0 0 4-16,-2 0 5 0,-2-1 5 0,0-1 6 0,-2 1 6 0,-1 1 5 15,0-1 4-15,1 2 3 0,-4-3 3 0,-2 2 3 0,2 0 4 16,-1-1 0-16,-5-1-1 0,1 0-9 0,-1 2-13 0,0-3-23 16,-2 2-25-16,1-2-35 0,-2 0-37 0,3 0-49 0,-3-2-56 0,1 1-59 15,2-2-61-15,1 0-77 0,-3 0-88 0,3-1-45 0,4-2-22 0</inkml:trace>
  <inkml:trace contextRef="#ctx0" brushRef="#br0" timeOffset="285318.4085">31605 10256 585 0,'0'0'604'0,"0"0"11"0,1 0-55 0,-1-3-88 15,0 3-104-15,2-2-112 0,0 2-70 0,-2 0-50 0,1 0-28 0,1 0-17 16,-1 0-16-16,4 0-13 0,-2 0-16 0,0 0-16 0,0 0-18 16,2 0-15-16,2 0-15 0,0 0-12 0,1 0-9 0,2 0-9 0,-1 0-11 0,4 0-7 15,0 0-9-15,1 0-6 0,-2 0-9 0,4 0-10 0,0 0-7 16,0 0-5-16,0 0-5 0,1 0-5 0,-1 0 1 0,0 0 1 0,0 0 4 16,1 0 7-16,-3 0 8 0,0-2 11 0,-3 1 11 0,3-1 10 0,-2 0 14 15,-4-1 13-15,1 2 14 0,-1 0 15 0,-3-1 14 0,-2-1 14 16,2 0 11-16,-4 2 8 0,1-3 5 0,1 2 3 0,-3-1 1 0,-3 0 1 15,1 0 0-15,-2 0-2 0,0 1 0 0,1-2 0 0,0 1-4 0,-4 0-3 16,3 0-3-16,-4-1 0 0,2 1-2 0,-1 1 1 0,-1 0-1 0,1 1 0 16,2-1 1-16,-2 0-1 0,1 2-2 0,1 0-2 0,-1-3-3 0,1 3-4 15,1 0-5-15,0 0-1 0,3 0-4 0,-1 3-3 0,1-3-1 16,-1 0-2-16,0 2 1 0,2 0-2 0,0 1 1 0,2-1 1 0,0 3 0 16,-2 0 2-16,3 0 2 0,-2 0 3 0,3 1 0 0,-1 0 3 0,2 2-2 15,1-2-1-15,-3-1-1 0,2 3-1 0,-1 1-2 0,3-2-1 0,-2 0-2 16,-2 1 0-16,3-3-1 0,-3 3 0 0,2-2 0 0,-4 1-2 0,3-1-1 15,-1-2 1-15,-3 3 0 0,1-2 0 0,-1 2 1 0,0-2 2 16,-1 2-2-16,1-1-2 0,-3 1-10 0,-1-4-14 0,1 3-20 0,-2 0-24 16,1 0-39-16,-4 0-43 0,2-2-62 0,-1 3-71 0,1-4-83 0,-5 2-92 15,3 0-50-15,0-2-31 0</inkml:trace>
  <inkml:trace contextRef="#ctx0" brushRef="#br0" timeOffset="285820.2091">32182 9980 398 0,'1'-7'583'15,"-1"2"12"-15,2 0-54 0,0 0-89 0,-2 0-96 0,1 1-99 16,1 3-64-16,-2-3-47 0,1 1-27 0,-1 2-17 0,0 0-12 0,0 1-10 15,0 0-16-15,0 0-17 0,0 0-22 0,0 0-21 0,0 0-17 0,0 2-10 16,0 0-8-16,0 1-3 0,-1 0-4 0,1 4-1 0,-3-3 1 0,1 4 1 16,0-1 1-16,-1 3 3 0,0-1 3 0,0 0 4 0,-1 3 6 15,3-1 6-15,-2 3 5 0,-2-1 2 0,2 0 2 0,0 1 2 0,1 0 2 16,-1 0 2-16,1 1 3 0,2-1 0 0,0-1 1 0,0 1 0 0,0-2 1 16,0 2 1-16,4-1 0 0,-3 0-1 0,3-3-1 0,0 3-4 0,1-3-3 15,-1 1-5-15,3-3-2 0,-1 2-2 0,1-3-4 0,3 1-5 0,-1-2-4 16,-1 0-3-16,2-2-5 0,0-1-7 0,1 0-3 0,1-2-7 15,0 1-1-15,2-2-3 0,-3-2-1 0,2 1-1 0,-2-2-1 0,1 0 1 16,1-1 2-16,-4-2 2 0,3 0 3 0,-2-2 7 0,-2 1 6 0,0-1 8 16,1-1 9-16,-4-1 10 0,2 3 11 0,-1-1 11 0,-2-2 10 15,-1 3 9-15,-2-2 10 0,3 2 7 0,-4-1 7 0,0 1 9 0,0 0 6 16,0 2 4-16,0 0 0 0,0 0 1 0,0 1-3 0,0 1-4 0,0 0-7 16,0 2-9-16,0-1-9 0,0 2-10 0,0 0-7 0,0 0-8 0,0 0-8 15,-2 2-7-15,0-1-7 0,2 2-5 0,-1 2-3 0,-2-3-2 16,1 5 2-16,0-4 1 0,1 6 1 0,-3-4 4 0,3 5 4 0,-1-3 4 0,1 2 4 15,-1-1 4-15,0 2 1 0,1-1 4 0,1-1-1 0,-3 4-5 16,2-2-10-16,-3 2-13 0,3-3-18 0,1 0-19 0,-2 0-25 0,0 2-28 16,1-3-34-16,1 1-38 0,-3 1-50 0,1 0-57 0,0-4-80 0,2 2-92 15,-1-2-55-15,1-2-39 0,0-1-13 0</inkml:trace>
  <inkml:trace contextRef="#ctx0" brushRef="#br0" timeOffset="285969.5644">32502 10026 429 0,'2'-7'583'0,"1"0"7"0,-1 0-61 0,-1 1-93 0,3 1-103 16,-3 1-107-16,1-1-74 0,-1 5-59 0,3-4-43 0,-3 3-37 0,1-1-31 15,0 2-26-15,2 2-33 0,-3-1-36 0,3 3-40 0,-1-1-44 16,-2 2-36-16,3 1-32 0,-3-2-38 0,1 4-38 0,-1-1-51 0,3 1-59 16,-4 1-30-16</inkml:trace>
  <inkml:trace contextRef="#ctx0" brushRef="#br0" timeOffset="286301.1485">32578 10144 375 0,'4'-1'502'0,"-4"-1"-43"0,1-1-66 0,-1 2-59 0,2-1-56 16,1 2-39-16,-2-4-28 0,1 4-28 0,-1-1-25 0,-1-1-23 0,2 2-21 15,0 0-19-15,-2 0-23 0,1 0-16 0,1 0-14 0,-2 2-13 16,1-1-12-16,-1 3-9 0,2-2-8 0,0 2-6 0,-2-1-2 0,1 2 0 16,-1-1-1-16,2 2 1 0,0 0 1 0,-2 2 1 0,0-3 3 0,0 2 1 15,0 1 4-15,0-1-1 0,0-1 0 0,0 1 1 0,0-1 1 0,0-1 0 16,0 1-1-16,0-3-1 0,0 1 1 0,1-2-1 0,1 0 2 0,-2 1-2 15,1-3 1-15,-1 0-3 0,0 0-2 0,2 0-4 0,1 0-4 16,0-3-3-16,-2 1-2 0,3-1-2 0,0-2-2 0,0 0-2 0,1 0-2 16,-1-3-2-16,4 1-1 0,-2-1-1 0,1 0-1 0,-1-1 4 0,1 1 6 15,2-1 9-15,-1 1 13 0,-2 1 11 0,1 1 7 0,-2 0 8 0,2 0 7 16,-2 2 5-16,1-1 4 0,-1 1 3 0,-2 1 0 0,3 1 1 16,-3 0-1-16,1 1-4 0,-3 1-6 0,1 1-6 0,-1 1-10 0,3 0-6 15,-3 1-5-15,1 1-5 0,-1 1-5 0,1 0-2 0,0 1-1 0,-2 0-1 0,1 1 2 16,-1 3-7-16,3-2-8 0,-1 1-13 0,-1 1-9 0,-1 2-16 15,2-2-18-15,-2 1-21 0,0-1-23 0,0 0-29 0,0 0-33 0,1 0-40 16,-1 1-47-16,2-2-53 0,0-2-58 0,1-1-62 0,-2 0-66 16,3-1-31-16</inkml:trace>
  <inkml:trace contextRef="#ctx0" brushRef="#br0" timeOffset="286539.4503">33043 9939 129 0,'1'-5'618'16,"3"-1"6"-16,-3 2-17 0,1-1-29 0,-1 2-109 0,-1 0-146 16,2 2-91-16,0-1-61 0,-2 2-38 0,3 0-27 0,-1 0-25 15,-1 3-24-15,1 0-18 0,-1 0-19 0,3 2-10 0,-3 2-9 0,1 1-5 16,0 1-3-16,2-1 0 0,-4 1 0 0,1 3 1 0,1-1 0 16,-2 1 0-16,0 0 2 0,0 2-4 0,0 0-6 0,-2-1-5 15,1 2-7-15,1-2-8 0,-4 2-13 0,2-1-12 0,0 1-18 0,1 0-17 16,-3-2-21-16,3 0-24 0,-1 2-28 0,1-3-33 0,-1 1-36 15,0-1-38-15,1-2-39 0,1-1-26 0,0 0-21 0,1-4-4 16,1 4 3-16,0-4-38 0,-1-2-61 0</inkml:trace>
  <inkml:trace contextRef="#ctx0" brushRef="#br0" timeOffset="286784.8292">33206 10089 378 0,'1'-8'605'0,"3"1"2"15,-3 1-62-15,1 0-94 0,-2 1-88 0,0 1-84 0,0-1-60 0,0 2-50 16,0 1-38-16,-2-1-35 0,1 3-28 0,-3 0-24 0,3 0-21 15,-2 3-22-15,-2-1-16 0,-1 1-11 0,1 2-5 0,-1-1-4 16,1 2 2-16,-3 0 5 0,-1 1 6 0,4 1 5 0,-2 1 3 16,1-1 4-16,-1 1 2 0,2 1 4 0,0 1 1 0,2-2 5 0,-1 0 3 15,3 1 4-15,-2 0 5 0,3 2 4 0,0-3 3 0,3 3 3 16,-2-2 2-16,4 0 2 0,2 1 1 0,0-1 1 0,1 0 0 16,2 2-5-16,-1 1-2 0,4-3-6 0,0 1-7 0,1 1-9 15,-2 0-12-15,4-2-16 0,-1 4-19 0,-2-1-23 0,2-1-25 16,-1 2-31-16,-1-1-43 0,-2 2-48 0,0 1-96 0,-3 0-116 0,-2 0-77 15,-3 2-54-15,-1-1-28 0,-4 1-10 0</inkml:trace>
  <inkml:trace contextRef="#ctx0" brushRef="#br0" timeOffset="290450.5618">26916 10071 90 0,'-1'0'436'0,"-3"0"-73"0,4 0-100 0,0 0-71 0,0 0-54 0,0 0-32 16,0 0-23-16,0 0-11 0,0 0-5 0,0 0-4 0,-2 0-6 16,2 0-4-16,-2 1-8 0,2-1-5 0,0 0-5 0,0 0-2 15,0 2-3-15,0-2 2 0,0 0 0 0,0 0 3 0,0 0 0 0,0 0 1 16,0 0 0-16,0 0 0 0,-1 0-2 0,1 0-3 0,0 1-1 16,0-1-4-16,0 0-4 0,0 0-2 0,0 0-2 0,0 0-2 15,-2 1-2-15,2-1-4 0,0 0-2 0,0 0-3 0,0 0-1 0,-2 0-3 16,2 0-2-16,0 0-2 0,0 0 0 0,0 0-2 0,0 0 1 15,0 0-1-15,0 0 0 0,0 0-2 0,0 0 0 0,0 0 1 16,0 0-1-16,0 2 1 0,0-2-1 0,0 0 2 0,0 3 0 0,0-3 1 16,0 0-1-16,0 2 1 0,2-1 0 0,0-1 2 0,-2 2 0 15,0-1 1-15,1-1 2 0,-1 2 1 0,2-2 0 0,0 1 3 0,0 0 2 16,0 1 2-16,-2-1 0 0,1 1 1 0,1 0 3 0,-1-1 2 16,3 1 1-16,-3-2 2 0,3 5 2 0,-1-5 4 0,-2 0 0 0,4 2 3 15,-2 0 4-15,3-2 1 0,1 1 2 0,-1 1 3 0,1-2 5 16,0 2 1-16,1-2 2 0,0 0 1 0,5 0 0 0,-4 0 0 15,2 0 1-15,2 0-1 0,1-2-2 0,2 2-3 0,-3-3-4 0,4 1-3 16,-3 0-5-16,3-1-7 0,1 1-7 0,-1-1-7 0,-1-1-5 16,2 1-5-16,-4-1-4 0,3 1-2 0,-2-1-1 0,0 0 0 15,0 0-1-15,-1 1 0 0,-1-3 1 0,0 3 1 0,0-2 2 0,0 0 3 16,0-2 7-16,-2 2 1 0,1-2 3 0,-1 2 1 0,-1-2 1 16,2 0 0-16,-2 1 1 0,0-1-2 0,0-1 1 0,0 2-2 0,0-2-3 15,-1-1 0-15,0 1-2 0,0-1-4 0,1 2-7 0,-2 0-1 16,0-2-1-16,0 0-1 0,1 0-3 0,0 2 2 0,-3-3 1 0,0 2 0 15,2-1 1-15,-2-1 5 0,1 2 7 0,-2-1-3 0,-1-2-5 16,2 3 1-16,-2-4 1 0,-1 4 4 0,0-3 2 0,-1 2 2 16,1-1 3-16,-2-1-3 0,-1 0-3 0,2 1-2 0,-2 0-2 0,0-2-4 15,0 0-5-15,-2 1-1 0,2-1 5 0,-1 2 2 0,-2-3 1 16,1 1-2-16,-1-1-1 0,0 1-1 0,-1 0 2 0,-2-1-2 16,2 0 0-16,0 1 1 0,0-1 0 0,-1 1 1 0,0 0-1 0,0 0 3 15,-2 2 0-15,2-2 1 0,-3 0-1 0,1 0 2 0,0 1 0 0,-1 1 1 16,0 0 0-16,0-2-1 0,-1 2-1 0,-1 1 1 0,2-1 1 15,-4 1-1-15,0 0 0 0,3 1 1 0,-4 0-1 0,0-2 1 16,-1 1 0-16,2 1-1 0,-1 1-2 0,-3 0 1 0,2-1-1 0,-3 1 2 16,-1-1 0-16,4 2 1 0,-3-1 0 0,1 1-1 0,-2-1 0 15,4-2 1-15,-3 6-1 0,2-4-1 0,-2 1 2 0,3 0-1 0,-2 0-1 16,2 2 2-16,0-1 0 0,1 1 0 0,-1-1 0 0,1 0 1 16,2 0 0-16,-3 0 1 0,1 0 0 0,1 1 1 0,0-1 0 15,3 2 1-15,-5-1-1 0,3-1 0 0,-2 2 0 0,4-2 0 16,-4 2 0-16,0-2 0 0,4 1-1 0,-3 1-1 0,2-2 0 0,-2 2 0 15,0-2-1-15,3 2-1 0,-3 0 0 0,2-2-1 0,-2 2 0 0,3-1 0 16,-4-1-2-16,4 1 0 0,-1 1 0 0,-1-1-1 0,0 3 0 16,1-3 0-16,0 1 1 0,0 1-1 0,0-1 0 0,0 0 2 15,2 1-1-15,-2-1 0 0,-1 1 2 0,2 1-1 0,0 0 1 0,-1-2-1 16,2 1 2-16,-2 1 0 0,-1-1-1 0,2-1 2 0,1 2 1 16,-2-1 2-16,-1-1 0 0,2 2 0 0,1 0 1 0,-3-2 2 0,3 1-1 15,0-1 2-15,-1 0 1 0,1-1 1 0,0 2 1 0,-1-1 1 16,-1-1 1-16,3 1-1 0,-1 1 0 0,2-1 0 0,-2-1 0 0,4 1 0 15,-3 1 0-15,1-1 0 0,-1 1 0 0,1-1-1 0,2 0-1 16,-1 0 1-16,0 0 0 0,0 0-1 0,0 0 1 0,-2 0 1 0,4 0 0 16,-2 0 0-16,1 1 0 0,0 0 0 0,0-1 0 0,0-2 0 15,-1 0 1-15,0 3 1 0,2-1 0 0,-2-1-1 0,1 1 1 16,0-2 0-16,0 1 1 0,-1 1 0 0,0-2-1 0,2 3 2 16,-2-2-1-16,2 0 2 0,0 0-2 0,0 1 0 0,-2-1 1 0,2-1-1 15,-2 2-1-15,2-1 1 0,2 1-1 0,-4-2-1 0,2 0 0 0,-1 3-1 16,-1-3-1-16,1 3 0 0,1-3 0 0,0 0 1 0,0 0 1 15,-1 0 0-15,1 0 1 0,0 0 2 0,0 1 0 0,1 0 1 16,0-1-1-16,-2-1-1 0,3 2 2 0,-1-1-2 0,0 1 1 0,2-2-1 16,-1-1-1-16,1 4-1 0,-2-4-2 0,2 1-1 0,0 0-1 15,0 0-2-15,0 2-2 0,0-4 0 0,0 2-1 0,2 1 0 0,-2-3-2 16,1 1 0-16,-1 2-1 0,2-2 1 0,0 2 0 0,-1-2 0 16,1 2-1-16,0 0-2 0,2 0 1 0,-3 0-1 0,1 0-1 15,0 1-1-15,1-1 1 0,-2 0-1 0,4 0-1 0,-2 1 0 0,1-1-2 16,-3 0-2-16,5 3 0 0,-3-3 0 0,2 0 0 0,0 2-2 15,0-1 1-15,0 1-2 0,4-2 0 0,-4 2-1 0,3-1-1 0,0 1 1 16,1-2 0-16,-1 2 0 0,1-2 1 0,4 2 0 0,-4 0 2 16,3-2-2-16,2 3 0 0,-1-3 0 0,-1 3 1 0,2-1-1 15,0-1 0-15,-1 1-1 0,2 1-2 0,-3-1-1 0,-1 1-1 0,3 0-2 16,-3-1-3-16,1 2-1 0,-3 0 1 0,0 1 0 0,-1-3 0 16,2 3 2-16,-6 0-1 0,1-2 2 0,0 2 2 0,-2 0 2 0,1 0 3 15,-1 0 3-15,-2 0 3 0,-1 0 3 0,0 0 1 0,0 0 1 16,0 0 0-16,0 0-1 0,0 0 0 0,0 0-3 0,0 0-1 0,0 0-1 15,0 0-1-15,0 0-2 0,0 0-4 0,0 0-6 0,-1 0-5 16,1 0-7-16,-3-1-13 0,1-1-9 0,0 2-12 0,-1 0-10 16,0-1-9-16,0-1-7 0,-1 2-6 0,0-2-5 0,-2 2-4 0,-1-2-1 15,2 0-1-15,-1 1 3 0,0-1 4 0,0-1 8 0,-1 0 10 16,1 0 10-16,-1 0 14 0,1 1 12 0,-2-1 9 0,4-1 10 16,-3 1 9-16,1 1 9 0,1-3 8 0,-1 2 9 0,0-1 4 0,1 4 5 15,0-3 6-15,0-1 6 0,0 1 5 0,-1 0 6 0,3 1 6 16,-2 0 6-16,2-1 6 0,-2 3 6 0,4-3 4 0,-3 3 4 0,1 0 2 15,1-2 5-15,0 2 2 0,0-1 4 0,2 1 1 0,0 0 1 16,0 0 1-16,0-2 0 0,0 2 0 0,-1 0-2 0,1 0-1 0,0 0-1 16,-2-2-2-16,2 2-1 0,0 0-2 0,-1 0-2 0,1 0-2 15,0 0-3-15,0-1-4 0,0 1-3 0,0 0-4 0,-2-1-3 16,0 1-2-16,2 0-3 0,0 0 0 0,0 0-4 0,0 0-3 0,0 0-2 16,0-2-3-16,0 2-2 0,0 0-3 0,0 0 0 0,0 0-3 0,0 0-1 15,0 0-2-15,0 0-1 0,0 0-4 0,0 0-2 16,0 0-3-16,0 0-1 0,0 0-4 0,0 0-1 0,0 0-3 0,0 0-3 15,0 0 0-15,0 0-3 0,0 0-2 0,0 0 0 0,0 0-3 16,0 0 1-16,0 0-2 0,0 0 1 0,0 0-2 0,0 0-1 0,0 0 0 16,0 0-2-16,0 0-3 0,0 0 0 0,0 0-3 0,2 2-2 15,0-2-1-15,-1 0 0 0,1 1 2 0,-1 0-1 0,3-1 1 0,0 2 0 16,1-2 0-16,-1 3 1 0,1-1 0 0,2-2 0 0,0 3 1 16,1 0 0-16,0-1 3 0,0 1 1 0,3-1 0 0,-1 1-1 0,-2 1-3 15,3-1-2-15,0 2-3 0,-2-1-1 0,4 1 0 0,-4-2-3 16,3 1 0-16,-3 0-1 0,0 0-1 0,0-1-1 0,0 0-1 0,-1 0-1 15,-2 0-1-15,1 0 2 0,-3 0 1 0,1 0 2 0,-1-1 2 16,0-1-1-16,-3 1 1 0,3-2 1 0,-4 3 0 0,1-3 2 16,1 1 1-16,-2 0 1 0,0-1 0 0,0 0 2 0,0 0-1 15,0 0-1-15,0 0 0 0,0 0-2 0,0 2 0 0,-2-1 0 0,1-1 2 16,1 2 1-16,-4 0 2 0,3-1 0 0,-1 3 1 0,-1-1 0 16,0-3 1-16,-2 4 1 0,1 1 0 0,0 0 1 0,-1-2 2 0,1 2 2 15,-3-1 0-15,0 2 0 0,0 0 0 0,2 0-1 0,-1 0-1 16,0-1 0-16,-4 3 0 0,2-1 2 0,2-2 0 0,0 4 1 0,0-1 2 15,-1 0 0-15,1-1 0 0,-1 1 2 0,1-3 0 0,0 3 2 16,1-2 0-16,0 0 3 0,1 1 1 0,0 0 1 0,-1-2 0 0,1 0-1 16,3 0 2-16,-4 0 0 0,3-2 2 0,1 2 1 0,-1-2 2 15,0 0 4-15,2-1 3 0,-1-1 5 0,1 1 4 0,0-2 7 16,0 0 9-16,0 0 7 0,0 0 11 0,0 0 9 0,0 0 8 16,0 0 6-16,0 0 7 0,0-2-1 0,1 1-1 0,-1-1-4 0,2-1-4 15,0 0-4-15,-2-2-6 0,1 2-8 0,2-2-8 0,1 0-9 16,-3-4-10-16,2 1-9 0,-2-1-10 0,1 1-9 0,0-2-10 0,-2 2-5 15,0-3-3-15,0-1-4 0,0 0-4 0,0 0-7 0,-4 2-6 16,0-2-9-16,1-2-8 0,-2 2-12 0,-1-1-13 0,-1 2-21 0,-1-2-21 16,-1 3-28-16,-2 0-29 0,-1 1-46 0,0-1-57 0,-1 1-92 15,-4 2-113-15,3 0-59 0,-3 1-35 0,1 2-13 0</inkml:trace>
  <inkml:trace contextRef="#ctx0" brushRef="#br0" timeOffset="297518.7618">25995 7916 41 0,'-1'0'50'0,"1"0"-3"16,0 0-1-16,-2 0-3 0,2 0-3 0,0 0-1 0,-2 2-3 16,2-2-4-16,0 0-1 0,0 1-3 0,-1-1-1 0,1 0 1 0,0 2 0 15,0-2 2-15,0 3 3 0,0-2 1 0,0 2 1 0,0 0 1 16,1-2 3-16,-1 2 4 0,2 0 3 0,0-1 4 0,-2 3 2 15,1-3 0-15,1 2 0 0,-2-1-1 0,1 3 0 0,4 0-1 0,-4-1-2 16,1 2-2-16,-1-2-1 0,3 3 1 0,-3 1-2 0,2 1-1 16,1 0-3-16,-3 1-3 0,4 1-2 0,-2 0-2 0,2 1-3 15,-2 1-2-15,2 1-1 0,-2 0-2 0,2 1-1 0,-2 0-1 0,0 1 0 16,0 1-1-16,2 0 0 0,-4 0-2 0,4 0-1 0,-2 1-1 16,1 0-1-16,-1-1-1 0,-2-1-4 0,3 0-5 0,-3 0-9 0,2-1-10 15,-1-1-13-15,1-1-17 0,-2 1-19 0,1-5-19 0,0 1-23 16,-2-1-28-16,1-2-24 0,1-1-24 0,-2 0-22 0,1 0-24 0,3-2-55 15,-3 0-72-15</inkml:trace>
  <inkml:trace contextRef="#ctx0" brushRef="#br0" timeOffset="297883.9139">26129 7935 24 0,'-1'1'27'0,"1"1"4"0,-2-2 5 0,0 2 9 15,2-2 10-15,-1 5 11 0,1-5 13 0,-3 3 10 0,1 0 11 16,-1 0 7-16,2 1 5 0,-4 1 4 0,2 1 2 0,-2 2 4 16,0-2 3-16,-1 2 0 0,0 4-1 0,-1-2-2 0,-1 0-7 0,-3 4-8 15,2-1-8-15,-1 1-8 0,-2 3-7 0,-1 0-7 0,2 1-7 16,-3 2-5-16,-1 0-7 0,0-1-5 0,2 2-7 0,-4 1-5 16,2 0-7-16,0 3-8 0,-2-4-10 0,2 4-13 0,0-1-13 0,0-1-23 15,0 1-30-15,2-1-41 0,0-2-48 0,-1 2-83 0,1-2-101 16,-1 0-76-16,3-4-63 0,-2 3-32 0</inkml:trace>
  <inkml:trace contextRef="#ctx0" brushRef="#br0" timeOffset="299811.6575">26033 7947 3 0,'3'4'25'0,"0"2"-2"15,0 0 0-15,1 0-2 0,0 2 2 0,0 1-1 0,0-1 2 16,2 5 1-16,1 0-1 0,-1-1 0 0,1 3-4 0,2-1-6 16,-3 3-9-16,2 2-14 0,0 0-15 0,3 1-17 0,-1 1-16 0,-2 1-14 15</inkml:trace>
  <inkml:trace contextRef="#ctx0" brushRef="#br0" timeOffset="300307.2748">25974 8153 15 0,'-15'24'70'0,"2"-2"-7"0,-3-2-6 0,3 4-6 0,-1-4-6 0,3 0-6 15,-2 0-3-15,3-1-4 0,-2-3-3 0,4-1-2 0,-2-2-2 16,1 2-7-16,3-6-8 0,-1 3-11 0,0-2-11 0,1-1-18 16,-1-2-18-16,2-2-22 0,2 3-22 0,-3-3-52 0</inkml:trace>
  <inkml:trace contextRef="#ctx0" brushRef="#br0" timeOffset="303716.8472">25369 8144 83 0,'0'0'124'15,"0"0"-10"-15,0 0-3 0,0 0-3 0,0 0-6 0,0 0-3 16,0 0-7-16,0 0-6 0,0 0-6 0,0 0-6 0,0 0-4 16,0 0-5-16,0 0-3 0,0 0-3 0,0 0-1 0,0 0-4 0,0 0-4 15,0 0-1-15,0 0-4 0,0 0-4 0,0 0-1 0,0 0-4 16,0 0-4-16,0 0-2 0,0 0-5 0,0 0-1 0,0 0-1 16,0 0-3-16,0 0-1 0,0 0-2 0,0 0-1 0,0 0-3 0,0 0-2 15,0 0-1-15,0 0-1 0,0 0 0 0,0 0 2 0,0 0 0 0,0 0 1 16,0 0 3-16,0 0-1 0,0 0 2 0,0 0 1 0,0 0 2 15,0 0 0-15,1 2 2 0,-1-2-1 0,0 0 0 0,0 0 0 16,0 0-2-16,0 0-1 0,0 0-2 0,0 0-3 0,0 0-1 0,0 0 0 16,0 0-4-16,2 2-1 0,-2-2-1 0,0 0-2 0,2 1-1 15,-2-1 0-15,1 2 1 0,1 0 0 0,-1-2 0 0,3 0 1 16,-3 0 0-16,3 0 1 0,-3 3-2 0,2-3 2 0,2 1-1 0,-2-1 2 16,2 1-1-16,-4 1 1 0,4-2-1 0,-2 1-1 0,2 1 1 15,-2-2-1-15,3 2-1 0,-3-2 1 0,1 0-1 0,1 3 2 0,-4-1-2 16,6-2 0-16,-4 0 1 0,3 2-1 0,-3-1 2 0,2 1-1 15,-2 0 1-15,0 0-2 0,0 0 0 0,2-1 2 0,-2 2-2 0,2-1 1 16,0-1-1-16,-2 2-1 0,0-1 2 0,0 1-2 0,0 0 1 16,1-1 1-16,-3 2-2 0,3-1 1 0,0 0 1 0,-1 2-1 15,0 0 0-15,0 0 1 0,1 0 0 0,-3-1 1 0,4 1-1 16,-2 2 2-16,1-1 0 0,0 1-1 0,-3-1 2 0,3 2 0 0,-1-2-1 16,0 0 1-16,0 2 0 0,0 1 0 0,1-2 1 0,-3 3-2 0,3-3 1 15,-3-1 0-15,3 2-2 0,1 0 0 0,-3-1-1 0,1 1 0 16,-1-3-1-16,1 4 1 0,-1-4-2 0,1 2 0 0,-2 0 0 15,1 1 1-15,0-3-2 0,-1 3 0 0,3-2-1 0,-2 1 1 0,0-2 0 16,-2 3 0-16,1-1 1 0,-1-1 0 0,2 2 0 0,-1-1-1 16,-1-1 0-16,0 1 0 0,0-1 0 0,0 2 0 0,0-2 1 15,0 0-1-15,-1 1 0 0,-1-1 0 0,2 1 0 0,-1 0 0 0,1 0 0 16,-2 0-1-16,0-1 0 0,2 1 0 0,-1-1 0 0,-2-1 0 16,3 0 1-16,-1 0-1 0,1 2 0 0,-2-2 0 0,0 0-1 0,2-2 1 15,-1 4-1-15,1-2 1 0,-3-1 1 0,3 1-1 0,-4 0 1 16,3 0 1-16,-1-1-1 0,0 1 0 0,-1 0 1 0,2 0-1 0,-3 0 1 15,3-1 1-15,-3 0 0 0,0 3-1 0,3-2 2 0,-3 2-2 16,1 0 0-16,0-2-1 0,-2 0 0 0,2 0-1 0,0 1 0 16,-3 0 2-16,3 0-2 0,-4 0 1 0,4 0-1 0,-2 0 1 15,2 1-1-15,0-4 1 0,-3 4 1 0,3 0 0 0,-2-2 2 0,2 1 0 16,-2 0 1-16,-2 0-1 0,3 0 2 0,-1-2 1 0,0 2 1 0,1-1-1 16,0 0 1-16,0 0 0 0,-1-1 0 0,0 1 0 0,1 0-1 15,-3 1-1-15,4-2 1 0,-2 1-1 0,0-2 1 0,-1 1-2 16,2-1-1-16,0 2-1 0,0-2-1 0,-1 1 0 0,-2-1 0 0,1 2-1 15,2-2-1-15,0 1 0 0,-1 0-1 0,1 0-2 0,-1 1 1 16,2-2 0-16,-3 1 1 0,-1-1 0 0,2 2-1 0,1-1 1 16,-1-1 1-16,0 2 1 0,-1-3 1 0,1 3 0 0,0-1 1 0,1-1 2 15,-3 2 0-15,1-3 2 0,1 3 0 0,1-2 2 0,-3 2 1 0,1-1 0 16,-1 1 1-16,0 0 2 0,0-2-1 0,1 4-1 0,-1-2 1 16,-2-1-1-16,3 2 1 0,-2-2-1 0,1 2 1 0,-2 0-1 0,3-1-1 15,0-1-1-15,-3 2 0 0,0-1-1 0,3-1 0 0,-1 1-1 16,1 0-1-16,0-2 1 0,0 4 0 0,-1-2-2 0,-1-1 1 0,3 1 0 15,-2-2-1-15,0 0 1 0,3 2 0 0,-3-2-2 0,1 2 1 16,-2-2 0-16,3 1 1 0,1-1-1 0,-3 2 1 0,2-2 1 16,1 1 0-16,-2 1-2 0,-1-2 2 0,1 2-1 0,-1-1-1 0,2 1 1 15,-2 0 1-15,1 0-1 0,1 0 1 0,-2 0 1 0,-2 0-1 16,3 1-1-16,-1-1 1 0,-1 0 0 0,2 0 0 0,-2 2 1 16,-1-1-1-16,1 1 1 0,-1 0 0 0,0-2 1 0,1 4-1 0,0-4-1 15,-1 3 0-15,1-2-1 0,0 1 1 0,-1-1 0 0,-1 1 0 16,4 0-1-16,0 1 2 0,-4-4-1 0,4 1 0 0,0 3-1 0,-2-1 2 15,-2-2 0-15,4 1 0 0,0-1 0 0,-1 0 0 0,1 2 0 16,-2-1 0-16,2-1 1 0,-1 0 0 0,2 2 0 0,-1-2-2 0,-1 2 1 16,2-2 0-16,-2 2-1 0,-1-2-1 0,2 1-1 0,0-1 1 15,-1 0-2-15,3 2 1 0,-3-1-1 0,0-1 0 0,0 2-2 16,1-2-1-16,-1 4 1 0,3-2-1 0,-4-1 1 0,2 1-1 0,-1-1 0 16,1 2 0-16,-1-1 0 0,1 1 0 0,0-1 0 0,0 0 2 15,1 1-1-15,-2-1 0 0,-2 3 0 0,4-3 1 0,-1 1-1 0,1-1 1 16,0-1-1-16,-1 2 1 0,2-3-2 0,-1 4 0 0,-2-4 0 15,2 2 0-15,1-2 0 0,-2 2-1 0,3-2 0 0,-2 1 0 16,1-1 0-16,0-1-1 0,0 0 0 0,1 1 0 0,-3 1 0 0,5-2 0 16,-2 1 1-16,-1 0 0 0,1 0 1 0,0-1-1 0,0 1 0 15,-1-2 1-15,1 2-1 0,2 0-1 0,-4-1 2 0,2 1 0 16,0-1 0-16,0 1 0 0,-1 0 2 0,0 0-1 0,0 0-1 0,1-1 1 16,-3 0-1-16,3 1 0 0,-2 2 1 0,2-3-1 0,0 1 0 15,0 2 1-15,-2-1-1 0,2-1-1 0,-3 0-1 0,2 1 1 0,1 0-1 16,0 0-1-16,0 0-1 0,0-2 1 0,-1 3 1 0,3-2-1 15,-3 2 0-15,0-2-1 0,1 2 1 0,0-1-1 0,0 1-1 16,-1-1 1-16,1 2 0 0,0-4-1 0,0 2 1 0,-1 1-1 0,0 0 1 16,3-4 0-16,-1 6-2 0,0-4 1 0,-1 2-1 0,2-1 1 0,-1 1-1 15,0-4 1-15,1 3-1 0,-3 0 2 0,3 0-1 0,-1 0 1 16,1-2-1-16,-3 3 0 0,0-4 1 0,4 2-1 0,-1 0 1 16,1-1 0-16,-2 3 0 0,0-2 1 0,2-1 0 0,-1 0 1 0,1-1 0 15,0 0 0-15,0 2-1 0,0-2 1 0,0 1 1 0,0-1 0 16,0 2 0-16,0-2 0 0,0 1 1 0,0 1-1 0,0-2 2 0,0 2-1 15,0-1 0-15,1 1 0 0,-1-2 0 0,2 4-1 0,-2-2 1 16,2 0 1-16,-2-2 1 0,1 2-1 0,-1-1 0 0,3 0-1 16,-2 1 2-16,-1 0-2 0,4-1 0 0,-4 0 0 0,1 1 1 15,-1 2 2-15,2-3-1 0,-1 1 1 0,-1-2 1 0,2 4-1 0,0-2 0 16,-1 0 0-16,1-2 1 0,0 0-1 0,-1 2 2 0,2-2 1 0,-1 1-1 16,0-1 0-16,-1 2 0 0,2-2-1 0,-2 1 0 0,3 1-1 15,-3-2 0-15,1 2 0 0,0-3 1 0,1 1 0 0,-2 1 1 0,1-1 1 16,1-1-1-16,-1 1 0 0,-1 1 1 0,3-1 0 0,-3-1-1 15,3 1 1-15,0 0 1 0,-1 0 0 0,0 2 1 0,0-2 0 16,1-1 0-16,-1 3 0 0,2-2-1 0,-1 2 0 0,1-3-1 0,0 3 0 16,-2-2 1-16,2 1 0 0,-1 1 0 0,1-2 0 0,1 1 0 15,1-1-2-15,-3 1 1 0,3-1 0 0,-1 0-2 0,0 1 2 0,1-1 0 16,-1 0 0-16,1 0-1 0,-1 0 2 0,3-1 0 0,-3 1 0 16,3-1 0-16,0 2 0 0,-1-1 1 0,0 0-1 0,0 0 0 15,2-1 1-15,-1 1 0 0,0 1 0 0,2-3-2 0,-1 1 1 0,-1 0 0 16,2 0 0-16,0 1-1 0,-1-1 1 0,1-1-2 0,-2 1 0 0,4-2 0 15,-1 2-1-15,0-2 1 0,-3 0-2 0,5 3 0 0,-2-3-1 16,-2 0 1-16,2 2-1 0,0 0-1 0,1-2-1 0,-4 0 0 16,4 0 1-16,0 0-2 0,-4 0 0 0,4 0-2 0,-2 0 1 0,3 0-1 15,-5 0 0-15,3 0 0 0,0-2-2 0,-1 0 0 0,1 2-2 16,-2 0-1-16,2-3 2 0,-3 3-2 0,0 0 0 0,-1-2 0 16,0 2 1-16,1-2-1 0,-2 2 1 0,-2-1 1 0,0-1 0 0,-2 2 2 15,0 0 2-15,0 0 0 0,0 0 2 0,-2 0-1 0,-1 0-1 16,0 0-1-16,0 0 0 0,0 0-1 0,0 0-1 0,0 0-1 15,0 0-3-15,0 0-2 0,0 0-3 0,0 0-2 0,0 0-4 0,0 0-4 16,0 0-2-16,0 0-1 0,0 0 1 0,0 0-4 0,0 0-2 16,0-2-5-16,-1 1-3 0,1-3-2 0,-3 4 1 0,3-2-1 0,-1 1 1 15,1-3 0-15,-2 1 3 0,0 1 1 0,2-1 0 0,-1-2-1 16,-1 2 0-16,1-1 2 0,-1 1 3 0,0-2 4 0,1 2 6 0,-2 0 2 16,-1-1 3-16,3 0 1 0,-4-1 1 0,1 1 3 0,0 1 1 15,1-1 3-15,2-1 2 0,-3 0 4 0,1 3 4 0,0-3 4 16,0 2 3-16,-1-1 2 0,0 1 0 0,-1 0 4 0,4 2 1 0,-4-3 3 15,2 2 3-15,-1-1 3 0,1 0 3 0,0 0 3 0,0 0 0 16,-1 1 2-16,0-2-1 0,1 3 1 0,0-1 1 0,0-1 1 0,-1 1 2 16,0 1 1-16,-1-3 1 0,1 4 0 0,-1-3-1 0,1 3 0 15,1-2 0-15,-2 2 1 0,2-2 1 0,2 1 1 0,-3 1-2 0,0-2-1 16,1 2-1-16,0-2-2 0,-1 2-2 0,1 0-3 0,2-3-1 16,-1 1-2-16,0 2-1 0,-1 0-3 0,3 0-3 0,0 0-3 15,0 0-4-15,0 0-1 0,0 0-4 0,0 0-2 0,0 0 0 16,0 0-2-16,0 0-1 0,0 0-4 0,0 0-4 0,0 0-2 0,0 0-3 15,0 0-3-15,0 0-4 0,0 0-2 0,3 0-2 0,-1 2 1 16,0 1 1-16,1-3 1 0,2 2 0 0,-2 0 1 0,3 1 0 0,-1-1 2 16,-1 1 1-16,4 2 2 0,1 0 2 0,0-2 1 0,0 1 2 15,1-1 1-15,2 2-1 0,1-2 0 0,-1 1-5 0,1 1-1 0,0-2-4 16,4 1-2-16,-4-1-3 0,3 1-1 0,-2 0-3 0,2-1 0 16,-3-1-2-16,2 1 0 0,-2 1 0 0,-1-1 1 0,1-1 0 0,-3-2 0 15,1 3 1-15,-2-1 1 0,-1 0 3 0,1-1 2 0,-4 1 5 16,2-2 2-16,-4 2 5 0,0-1 4 0,0-1 2 0,1 0 3 15,-2 2 2-15,-2-2 3 0,0 0 2 0,0 0 1 0,0 0 2 0,0 0 1 16,0 0 1-16,0 0-2 0,0 0-1 0,-2 1-1 0,2-1-3 16,0 0-2-16,-2 1-2 0,0 2-2 0,2-3-2 0,-1 0-1 0,-1 0-3 15,2 2 1-15,-1-1-2 0,-3 1 1 0,3-1 2 0,-4 2 0 16,2 0 3-16,-4 0 1 0,0 2 1 0,0-2 3 0,1 1-1 16,-2 2 3-16,-1 0 2 0,1 0 3 0,-2 0 2 0,-1 1 3 0,3 2 1 15,-1-1 0-15,-4-2 0 0,4 3 0 0,-1 0-1 0,-1 0 0 16,2-1-1-16,-3 4-1 0,3-3 1 0,0 1-1 0,1-1-3 0,-1 1-2 15,0-2-2-15,3 1-3 0,-1-1-1 0,3 1 0 0,0-1-2 16,-1-1 0-16,1-2-1 0,3 0 1 0,-4 1 0 0,3-3 1 0,1 2 1 16,-1-3 1-16,0 2 4 0,2-3 2 0,0 1 3 0,0-2 2 15,0 0 4-15,0 0 4 0,0 0 3 0,0 0 3 0,0 0 4 16,0 0 3-16,0 0 4 0,0 0 5 0,0 0 6 0,0-2 4 16,2 2 5-16,0-1 3 0,-2-1 1 0,0 0-1 0,1 0-4 0,-1-1-2 15,2 0-3-15,0-2-4 0,-2 2-3 0,1-4-4 0,-1 1-5 0,0-3-4 16,0 1-7-16,0-3-8 0,0 3-6 0,0-3-8 0,-1-1-5 15,-1 1-2-15,0-3-1 0,2-1-2 0,-1 1 0 0,-3-1-4 0,3-1-6 16,-1-1-10-16,1 0-10 0,-3 3-13 0,3-3-17 0,-2 2-22 16,2 0-23-16,-1 0-30 0,0 2-31 0,2-1-57 0,0 1-74 15,0 0-103-15,0-1-119 0,0 4-68 0,0 2-40 0,0-1-16 16,-1 1-1-16</inkml:trace>
  <inkml:trace contextRef="#ctx0" brushRef="#br0" timeOffset="305251.4744">27686 12105 353 0,'2'-2'425'0,"-1"1"-56"0,-1-1-67 0,2 0-41 0,-2 1-30 0,0 0-27 15,0-1-27-15,0 1-17 0,0 1-10 0,0-1-14 0,0-3-13 16,0 4-13-16,0-1-11 0,-2 1-10 0,2-2-8 0,-1 2-6 16,-1 0-2-16,2 0-6 0,0 0-9 0,0-2-4 0,0 2-2 0,-1 0-7 15,1 0-7-15,-2 0-7 0,0 0-8 0,-1 0-5 0,2 0-6 16,-1 0-8-16,0 0-6 0,1 0-5 0,-3 2-4 0,0-2-5 0,1 0-2 16,-2 2-2-16,2-2-2 0,-2 1 0 0,0 1-2 0,-2 0 2 15,0 0-1-15,-1 1 1 0,0 0-1 0,-1 2 2 0,1-2 2 0,2 1 1 16,-2-1 1-16,-1 2 0 0,2-2 0 0,1 3 1 0,-1-2 1 15,1 2-1-15,2-2 1 0,0 1 2 0,0 2-1 0,-1-2 3 16,1 2 1-16,1-3 0 0,2 2 1 0,1 0 0 0,-2 0-1 0,2 0 1 16,0-3 0-16,2 4-1 0,-2 1-4 0,1 0-2 0,2-4 1 15,1 4-5-15,1-3-2 0,-2 3-3 0,2-2-1 0,-1 1 0 16,4-1 2-16,-2 2-1 0,2-2 0 0,0 1-1 0,3 0-1 0,-1 0 3 16,-2 1 1-16,3-1 2 0,0 0 0 0,-1 1 2 0,2-1 4 15,-3 1-1-15,4-2 0 0,-4 4-1 0,3-3-1 0,-3 3 0 0,0-1 1 16,0-1 0-16,-1-1 3 0,1 2-1 0,-3-2 1 0,1 1-1 15,-3-1 1-15,1 3 1 0,-1-3 1 0,0-2 3 0,-3 3 4 16,3-1 4-16,-4-2 5 0,0 0 5 0,0-1 5 0,-4 2 6 0,3-1 7 16,-7-2 7-16,2 0 4 0,-1 1 5 0,-1 0 3 0,-2 1 2 15,-2-1 4-15,-1-1 1 0,-1-1-1 0,0 0-2 0,-2-1-2 16,0 1-8-16,1 0-8 0,-1-2-15 0,-1 0-17 0,2 0-18 0,-2 0-20 16,1 0-26-16,0 0-31 0,1 0-43 0,2 0-46 0,2-2-55 15,-3 2-58-15,4-3-83 0,0 1-96 0,1 0-46 0,4-1-21 0</inkml:trace>
  <inkml:trace contextRef="#ctx0" brushRef="#br0" timeOffset="305816.6758">27879 12297 451 0,'0'0'406'0,"0"0"-87"0,-1 0-67 0,1 0-59 16,-4 0-31-16,3 0-16 0,-1 0-3 0,2 0 1 0,-1-1 2 16,1 1-1-16,-2 0-2 0,0 0-3 0,2-3-5 0,-1 3-5 0,1 0-4 15,0 0-4-15,0 0-5 0,-2 0-7 0,2 0-7 0,0 0-8 0,0 0-10 16,0 0-9-16,0 0-12 0,0 0-10 0,0 0-11 0,0 0-12 15,0 0-10-15,0 0-8 0,2 0-10 0,-1 0-7 0,3 0-6 16,-1 0-4-16,2 0-5 0,2 0-8 0,1 0-6 0,2 0-5 0,2 0-8 16,1 0-8-16,3 0-9 0,0 0-9 0,4 0-6 0,-1 0-5 15,3 0-6-15,2 0-9 0,0 0-9 0,0 0-8 0,-1 0-7 0,2 0-4 16,1-2-2-16,-4 0-3 0,0 1 8 0,-1-1 10 0,-1-1 15 16,-4 1 18-16,0 1 14 0,-4-3 9 0,-2 4 15 0,1-3 18 15,-5 3 20-15,-1-3 20 0,-2-1 15 0,1 2 16 0,-4-1 13 0,-2 0 12 16,-1 0 6-16,-1-2 1 0,0 1-1 0,-3 1-6 0,1-2 0 15,-3 2 2-15,1-2-2 0,-4 3-5 0,3-1-7 0,0 1-7 0,-3 0-5 16,2-1-6-16,2 1-3 0,0 0-5 0,-2-1-5 0,4 3-7 16,0-2-5-16,1 1-6 0,0 1-7 0,2 0-10 0,1 0-4 15,-1 1-5-15,3-1-1 0,0 2-2 0,3 1-2 0,-1 1-2 0,1-1-3 16,2-1-2-16,0 3-1 0,1 0 0 0,0-1 1 0,4 2 1 16,-2-1 4-16,1 2 4 0,2-3 2 0,-1 2-1 0,-1 0-1 0,0-1-1 15,3 2-2-15,-4-1 1 0,1 1 0 0,-3-3 0 0,1 1-1 16,-3 2 2-16,0-2 0 0,1-1 0 0,-4 0 1 0,2 1 2 0,-3-1 3 15,-3 2 1-15,2-1 3 0,-4-2 2 0,0 4-5 0,-2-1-7 0,1 1-13 16,-1 0-17-16,-2 1-25 0,0-3-32 0,-1 3-42 0,-1 1-49 16,3-2-87-16,-1 1-103 0,-2-2-63 0,3 1-40 0</inkml:trace>
  <inkml:trace contextRef="#ctx0" brushRef="#br0" timeOffset="306267.5459">28679 11928 85 0,'0'-7'632'0,"-3"-3"13"0,1 4 5 0,0-1 5 16,2 4-109-16,-2-2-166 0,2 2-112 0,-2 0-86 0,0 2-53 0,2-1-35 15,0 2-27-15,0 0-20 0,0 0-17 0,0 0-19 0,0 3-17 16,0 0-13-16,0 1-9 0,-1 3-6 0,-1-1-1 0,2 1 2 15,-1 4 1-15,1 2 5 0,-2-2 3 0,0 2 5 0,2 1 5 0,-1 2 4 16,1 0 2-16,0 2 1 0,0 0 0 0,0 2 0 0,0 2 0 16,1-2-1-16,-1 0-1 0,2 4 0 0,0 0 0 0,-1 0-1 15,2-1-2-15,-1 2-1 0,2-3-2 0,0 2 2 0,-1-1-2 0,2-1-1 16,-1-1-4-16,1-1-5 0,0 0-3 0,3-4-4 0,-2-1-3 16,0 0-4-16,2-3-2 0,2 0-5 0,-2-4-8 0,1 0-9 0,2 0-7 15,-1-4-5-15,1-1-2 0,1-3-1 0,0-1 4 0,-1-4 6 0,1 1 8 16,-2-2 12-16,-1-3 6 0,2-2 6 0,-1-1 10 0,-2-3 11 15,-1 2 20-15,0-2 23 0,-4-2 20 0,0 2 18 0,-1 0 12 16,-1-2 11-16,-1 4 7 0,0 0 5 0,-1-1 3 0,-1 2-1 0,1-1 3 16,-3 3 2-16,3 3-5 0,-2 0-6 0,-1 0-11 0,3 0-13 15,-2 4-17-15,1-2-15 0,1 3-13 0,-1-1-13 0,2 3-8 0,0 0-9 16,-1 0-7-16,-1 3-7 0,0-1-6 0,1 5-6 0,-1-2-7 16,1 1-5-16,-1 4-6 0,0-2-8 0,1 2-9 0,1 3-12 0,-2 1-15 15,2 0-17-15,0-1-22 0,0 0-23 0,0 2-33 0,2 0-36 16,-2 0-44-16,1 0-48 0,3-2-77 0,-3 1-91 0,1-1-50 0,-1-1-29 15</inkml:trace>
  <inkml:trace contextRef="#ctx0" brushRef="#br0" timeOffset="306734.0141">28933 12173 63 0,'0'-10'607'0,"2"2"7"0,0-1-3 0,-2 1-10 16,1 0-123-16,-1 1-180 0,2 4-108 0,0-1-70 0,2 2-48 0,-3 0-35 15,1-1-31-15,0 3-27 0,1 0-30 0,-2 0-32 0,3 2-26 16,-1-1-25-16,0 2-20 0,0 2-21 0,2-2-19 0,-1 3-17 0,1-1-5 16,-2 4 2-16,2-4 8 0,-1 2 11 0,0 1 7 0,0 0 7 15,0 1 9-15,-1-2 11 0,0 1 13 0,-1-2 15 0,-1 2 24 16,3 1 28-16,-3-4 28 0,1 2 31 0,0 0 19 0,1-2 17 0,-3 0 20 16,1 1 21-16,-1-1 20 0,2-1 18 0,0 0 14 0,-2 3 9 15,1-4 8-15,2 2 8 0,-3 0-2 0,1 2-5 0,-1-2-5 0,0 0-5 16,0 2-4-16,0-2-3 0,0 1-10 0,0 0-13 0,0-2-12 15,0 2-10-15,0 0-7 0,-1-1-5 0,1 2-6 0,-3-1-7 0,2 1-5 16,-1-2-4-16,0 0-1 0,1 0 1 0,1-1 2 0,-2-1 2 16,1 2 7-16,1-4 5 0,-2 1 8 0,2-2 8 0,0 0 13 15,0 0 10-15,0 0 7 0,0 0 4 0,2-1-1 0,-2-1-2 0,3-1-5 16,-2-2-8-16,3-2-13 0,0 0-15 0,1 0-13 0,-1-3-13 16,3 2-13-16,1-3-10 0,1-1-13 0,1 0-15 0,-1 2-8 0,4 0-4 15,-4-3 1-15,3 3 2 0,2 1 8 0,-5 0 9 0,1 2 10 16,1 0 9-16,-3-1 6 0,1 3 3 0,0 1 2 0,-2 1-2 0,-1-1 0 15,1 1 0-15,0 3-1 0,0 0-3 0,-3 0-3 0,1 3-2 0,0 1-5 16,-2-1-7-16,3 1-2 0,-3 1-2 0,2 2 2 0,-1 1 0 16,0-1 2-16,0 0 2 0,-1 4-1 0,-2-1-1 0,3 1-8 0,-2 1-9 15,0-2-16-15,-1 2-17 0,-1 0-18 0,2-1-18 0,-2 0-26 16,2 1-29-16,-2 0-34 0,1-3-33 0,-1 1-46 0,4-3-47 0,-3 0-75 16,1 0-88-16,1-4-38 0</inkml:trace>
  <inkml:trace contextRef="#ctx0" brushRef="#br0" timeOffset="306976.1014">29474 12068 317 0,'0'-2'623'0,"0"0"3"0,0-1-4 16,0 3-8-16,0 0-121 0,0 0-181 0,0 0-111 0,0 0-78 0,0 0-45 15,2 3-31-15,-2 1-21 0,1-1-15 0,1 1-13 0,-2 1-9 16,1 2-6-16,3 0-4 0,-3 2-2 0,2 2 1 0,-1-2 1 0,1 4 7 15,-2 1 4-15,1-1 4 0,-1 1 3 0,-1 0 3 0,2 1 1 16,-2 2 0-16,0-2-2 0,0 2-3 0,0-2-6 0,-2 1-8 0,2 1-9 16,-1 0-10-16,-1-3-11 0,1 0-13 0,-4 4-13 0,4-4-16 15,-2 1-19-15,1-4-22 0,0-1-21 0,2 0-20 0,-1 2-16 0,1-4-12 16,0-1-14-16,1 0-12 0,1-4-18 0,1 1-23 0,2-4-15 0,-1 0-13 16,3-4-3-16,1 1 0 0,-2-4 7 0</inkml:trace>
  <inkml:trace contextRef="#ctx0" brushRef="#br0" timeOffset="307233.3426">29665 12264 126 0,'7'-12'347'0,"0"0"23"0,-2 2 17 0,-2 1-4 0,1-1-18 0,-1 0-24 16,-2 5-30-16,-1-1-32 0,0 2-34 0,0-1-37 0,0 4-38 16,0-2-30-16,0 1-27 0,-1 0-24 0,-1 2-23 0,-1 0-21 0,0 2-19 15,-4 0-16-15,2 1-12 0,-4 1-8 0,1 1-5 0,0 1-1 16,-2 0-4-16,1 1 2 0,-2 1 2 0,1-1 1 0,0 3 1 0,2-1 2 16,0-3 0-16,-3 4-1 0,5-2 0 0,-1-1-1 0,1 1 0 0,0 0-1 15,3 1 0-15,-2-2 1 0,2 0-1 0,1-2 2 0,0 0 1 16,2 1 3-16,2 0 4 0,0-1 3 0,1-1 0 0,0 1 6 0,2-2 1 15,2 4 3-15,0-2 4 0,2 0 0 0,4 2 3 0,-2-2 0 16,2 2 1-16,2-2 0 0,2 0 1 0,0 1-3 0,1 0-4 0,2 1-5 16,0 0-8-16,-1 0-10 0,2 2-8 0,-1-2-11 0,1 2-12 15,-4-1-13-15,2 1-15 0,-1 0-17 0,-1 0-18 0,-3 0-24 0,4 3-28 16,-6-2-34-16,1 2-38 0,0-2-42 0,-4 0-46 0,0 1-67 16,-1-1-77-16,0 0-41 0,0 2-22 0</inkml:trace>
  <inkml:trace contextRef="#ctx0" brushRef="#br0" timeOffset="307469.4616">30244 12259 207 0,'-5'-4'654'0,"2"-3"12"0,0 4 3 15,1 0-3-15,0-2-116 0,1 3-172 0,1-3-111 0,0 5-76 16,0-2-47-16,0-1-31 0,0 3-27 0,1-2-27 0,-1 2-28 0,4 0-32 16,-3 0-29-16,2 0-27 0,2 0-24 0,-1 0-23 0,1 2-23 15,3-2-23-15,0 3-26 0,1-1-24 0,3-2-32 0,-2 5-33 0,1-5-39 16,3 2-40-16,-1 1-67 0,-1-1-78 0,-1 1-45 0,0-2-23 0,2 0-6 16</inkml:trace>
  <inkml:trace contextRef="#ctx0" brushRef="#br0" timeOffset="307633.2639">30296 12331 293 0,'-3'2'587'0,"1"-1"6"0,0-1-65 0,1 2-99 15,1-1-90-15,0-1-86 0,0 0-53 0,0 0-42 0,0 0-24 0,0 0-20 16,1 2-18-16,3-1-15 0,-3-1-18 0,4 0-18 0,-2 0-19 0,4 0-18 16,0 0-20-16,1 0-21 0,4 0-25 0,-2 0-32 0,2 0-36 15,0-1-40-15,6-1-58 0,-3 1-69 0,3-1-95 0,-1-1-106 0,1 0-56 16,0-2-32-16,3 2-11 0</inkml:trace>
  <inkml:trace contextRef="#ctx0" brushRef="#br0" timeOffset="308116.0246">30966 12037 598 0,'-6'-6'620'0,"1"2"9"0,-3-1 4 0,4 1-95 0,-1-1-149 16,-2 2-108-16,4-2-87 0,0 3-51 0,-2-1-30 0,1 1-20 0,1 1-18 15,-1 0-14-15,1-2-16 0,-2 3-16 0,2 0-15 0,0-2-12 0,-2 2-8 16,1 0-4-16,-1 0-1 0,2 0-3 0,-2 0 1 0,2 0-1 16,-1 0 2-16,3 0 0 0,-4 2 0 0,1-2 1 0,2 0 1 15,0 0 1-15,-1 0 1 0,3 0 1 0,-1 0 3 0,1 0 0 0,0 0 2 16,0 0 1-16,0 0 2 0,0 0 1 0,0 0 3 0,0 0 1 16,0 0 1-16,0 0 2 0,0 0 2 0,0 0-1 0,0 0 1 0,0 0 0 15,0 0 0-15,0 0 0 0,0 0-2 0,1 3-3 0,-1-3 0 0,2 1-4 16,-1-1-3-16,-1 1-3 0,4 1-4 0,-2-2 0 0,0 1 0 0,0 1 1 15,2 0 2-15,0 3 1 0,-1-3 1 0,2 1 2 0,0 1 0 16,0 0 1-16,3 3 1 0,-1-1 2 0,3-1 2 0,-1 2 0 0,-1 3 2 16,0 0-1-16,0 0-5 0,1 0-5 0,-1 2-4 0,0 0-5 15,1-1-7-15,-2 2-4 0,1 1-4 0,-2-1-2 0,-1 2-2 0,1-2-2 16,-1 2-1-16,-2 1-1 0,-2-1-1 0,3-2 0 0,-4 1 2 16,1-2 2-16,-1 3 1 0,0-3 3 0,-1 0 4 0,1-2 3 0,-2-1 2 15,0 0 5-15,1-1 1 0,-2-1 5 0,1-1 6 0,-1-2 10 16,1 1 11-16,-2-2 11 0,1-1 14 0,-1 0 8 0,3-2 10 0,-4 0 5 15,2-2 8-15,-2-1 3 0,2-1 4 0,-3 1 5 0,3-4 4 0,-2 0 1 16,2-1 0-16,-2-1-4 0,1 0-9 0,3-1-7 0,-1-3-9 16,1 1-8-16,1-5-7 0,3 3-10 0,-2-1-11 0,4-2-17 0,3-2-19 15,0 1-20-15,5-2-23 0,1 2-26 0,2-4-30 0,0 3-32 16,4-2-31-16,1 0-47 0,4 0-56 0,-3 1-67 0,4 2-74 0,0 1-82 16,0-3-87-16,0 5-38 0,0 0-16 0,-2 2 0 0</inkml:trace>
  <inkml:trace contextRef="#ctx0" brushRef="#br0" timeOffset="312982.8779">25891 7873 9 0,'0'-1'65'0,"1"-1"-2"16,-1-3-4-16,2 3 0 0,-1-1-3 0,-1 0-3 0,2-1-2 15,0 1-3-15,-2 1 3 0,1-2 4 0,1 1 2 0,-1 1 1 0,3-1 1 16,-3 0 2-16,-1 1 2 0,5-1 1 0,-4 0 0 0,1 0 0 16,-1 0 0-16,-1 0 2 0,2 0-1 0,0 2 1 0,-2-1 0 15,1-1-1-15,-1 2-3 0,2-1-4 0,-1 1-4 0,-1-1-4 0,2 2-5 16,0-1-4-16,-2 1-6 0,0 0-7 0,0 0-6 0,0 0-5 16,0 0-6-16,0 0-4 0,0 0-5 0,0 0-3 0,0 0-5 0,0 0-4 15,0 0-2-15,0 0-4 0,0 1 0 0,1-1-2 0,1 3 2 16,1-1 3-16,-1 0 2 0,2 2 0 0,-1 0 2 0,0 1 3 15,1 1 0-15,0 0 2 0,0 1 2 0,1 1 7 0,-1 1 2 0,2-1 2 16,1 3 1-16,-1 1 2 0,1 2 1 0,0-1-1 0,-1 3 1 16,2-2 1-16,2 3 1 0,-1-1 0 0,-1 2 1 0,2 1 0 0,1 3 1 15,-2-1 0-15,3 2-1 0,-2-1 1 0,0 1 0 0,1 0 0 16,0 3 0-16,-1-1 0 0,-1-1-1 0,4 4-2 0,-5-4 1 16,1 1-1-16,0 1-1 0,1-3-1 0,0 1-2 0,-1-1 0 0,-1-1-1 15,0 0 0-15,0 0-2 0,1-3 0 0,-3 0-1 0,3-1 0 16,-5 1 0-16,3-2 0 0,0-3-1 0,-2 1 0 0,2-3-1 0,-3 2 1 15,0-2-1-15,1-2 1 0,-1-1-1 0,1-1 2 0,-2-1 1 16,-2 1 0-16,3-3 1 0,-3 0 1 0,1-1 1 0,-1-1 3 16,1 1 0-16,0-3 2 0,-2 1 0 0,1 0-3 0,-1-2-4 0,0 0-5 15,0 0-8-15,0 0-11 0,0 0-11 0,0 0-14 0,-1-2-16 16,1 0-20-16,-2 1-24 0,0-3-26 0,2 1-30 0,-3-1-34 16,2-1-39-16,1 0-48 0,-2 0-56 0,0-3-61 0</inkml:trace>
  <inkml:trace contextRef="#ctx0" brushRef="#br0" timeOffset="313283.0552">26327 7806 4 0,'0'0'16'0,"0"0"-12"0,0 0-9 0,0 0-9 0</inkml:trace>
  <inkml:trace contextRef="#ctx0" brushRef="#br0" timeOffset="313488.7165">26279 7865 23 0,'-9'8'88'0,"1"4"6"16,-2-1 7-16,-2 1 4 0,3-1 4 0,-4 3 3 0,0 1 1 16,-1 0 1-16,0 0 0 0,-1 1-1 0,0 1-7 0,0 0-11 0,-2 1-10 15,3-3-6-15,-3 5-5 0,0-3-4 0,0 3-5 0,1-2-5 16,-3 2-5-16,2-3-3 0,1 3-4 0,-1-2-3 0,1 2-5 0,-1-3-4 15,2 3-4-15,0-5-3 0,0 5-4 0,1-3-4 0,2-2-3 16,0 0-4-16,0-1-2 0,2 0 1 0,0-2-2 0,2 0-1 16,1-1 0-16,1-2-1 0,-1 0 0 0,1-1 0 0,2-1 2 0,-1 0 2 15,1 0-1-15,1-2 2 0,0 2-2 0,1-2-4 0,-1-2-7 16,2 0-9-16,-2 1-12 0,1-1-16 0,2 0-20 0,-1-2-24 0,1 1-24 16,0 1-25-16,0-3-26 0,0 0-29 0,0 0-31 0,0 0-34 15,0 0-69-15,0 0-83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14:04.226"/>
    </inkml:context>
    <inkml:brush xml:id="br0">
      <inkml:brushProperty name="width" value="0.05292" units="cm"/>
      <inkml:brushProperty name="height" value="0.05292" units="cm"/>
      <inkml:brushProperty name="color" value="#FF0000"/>
    </inkml:brush>
  </inkml:definitions>
  <inkml:trace contextRef="#ctx0" brushRef="#br0">1597 3822 54 0,'0'-2'334'0,"-1"-1"-92"0,-2 2-61 15,3-1-45-15,-2 2-19 0,2 0-8 0,0 0-6 0,-1-1-4 0,1 1 0 16,0 0 5-16,0 0 1 0,0 0-1 0,0 0-4 0,0 0-9 15,0 0-8-15,0 0-13 0,0 0-9 0,0 0-10 0,0 0-10 0,0 0-7 16,0 0-7-16,0 0-4 0,0 0-6 0,0 0-4 0,0 0-3 0,0 0 0 16,0 0 2-16,0 0 4 0,0 0 5 0,1 1 2 0,1 2 2 0,-2 0 1 15,3 0 1-15,-2 2 4 0,-1 1 3 0,2 1 2 0,1 1 4 16,-1 1 2-16,-1 0 3 0,1 2 4 0,1 0-1 0,-3 1-3 0,2 2-3 16,-1 1-4-16,1 0-2 0,-2 0-3 0,3 1-4 0,-1 1-4 0,0-1-4 15,-1 3-3-15,2-4-2 0,0 4-2 0,-1-3-2 0,-1 1-6 0,2-2 0 16,1 0-3-16,-1 1 1 0,2-1 0 0,-2-1 2 0,3-2 1 15,0-2 2-15,-1 1 1 0,0-1 3 0,3-2 5 0,1-1 5 0,1-1 3 16,1-2 4-16,3-4 4 0,2 0 3 0,6-4 1 0,3-2-3 0,4-4-6 16,4-5-12-16,7-3-16 0,7-7-17 0,6-3-18 0,11-6-31 0,7-8-34 15,11-8-63-15,13-6-77 0,8-6-111 0,7-6-128 0,7-4-69 16,8-4-40-16,3-4-14 0</inkml:trace>
  <inkml:trace contextRef="#ctx0" brushRef="#br0" timeOffset="3432.5979">2834 5551 162 0,'-2'-1'124'0,"-1"-1"-23"0,0-1-11 0,1 1-5 0,1 1-2 0,-1-1-1 16,0 0 2-16,-1 2 1 0,1-1 0 0,1-1-2 0,1 0-3 15,-2 1-5-15,2 1-4 0,-1-2-8 0,-2 0-6 0,3 2-6 16,0 0-6-16,0 0-3 0,0 0-2 0,0 0-2 0,0 0-1 0,0 0-2 15,0 0-2-15,0 0-2 0,0 0-1 0,0 0-3 0,0 0-4 16,0 0-2-16,0 0-6 0,0 0-1 0,0 0-3 0,0 0-2 0,0 0-1 16,0 0-2-16,0 0-1 0,0 0-1 0,0 0-1 0,0 0-2 0,0 0-1 15,0 0-1-15,0 0-1 0,0 0-1 0,0 0 1 0,0 0-1 16,0 0 1-16,0 0 0 0,0 4 1 0,3-3 1 0,-2 1 1 0,1 1 2 16,-1-1 1-16,1-1 3 0,1 0 1 0,1 2 2 0,-1-1 1 0,0 1 2 15,2 0 1-15,-2 0 1 0,3 0 2 0,0-1 0 0,-1 2 2 16,0-1 1-16,1 0 1 0,2 0 2 0,0-1-1 0,0 0 1 0,3 1-1 15,-3 0 0-15,3 1-1 0,1-1 0 0,0-1 1 0,-1 1-2 16,3 1-1-16,0-1-1 0,2-1-2 0,-3 0-1 0,4 1-3 0,-1-1-1 16,1-1-1-16,-1 1-2 0,1 0 0 0,2-1 0 0,-1 1-1 15,1 1-2-15,0-3 0 0,1 2-1 0,2-1 0 0,-1-1-1 0,3 0-1 16,-2 0 1-16,3 0-3 0,-1 0-3 0,1-1 1 0,2-1-1 0,-2 1-2 16,4-1-2-16,-1-1 1 0,1 1 0 0,1 0 2 0,0-1 0 15,1 0 2-15,1-1 0 0,1 1 1 0,0-1 2 0,2 1 0 0,1-2 2 16,-1 3 2-16,0-3 0 0,1 2 2 0,1-1 2 0,-1 1 0 15,3-2-1-15,-2 0-1 0,1 3-3 0,0-1 0 0,1 0-2 0,-1 0 0 16,0 0-1-16,-1-1-1 0,0 3-2 0,-2-1 0 0,0 0-1 0,0 2 0 16,0-1-1-16,-2-1-1 0,-3 2-1 0,2 0 1 0,-2 0-1 15,-2 0 1-15,-1 0-1 0,1 0 0 0,-1 0 0 0,0 2-1 0,-2-1 0 16,0-1 0-16,-2 2 1 0,2-2-1 0,0 1 0 0,-1 0 1 16,-2-1 1-16,2 1 0 0,-1 1 3 0,1-2 1 0,0 2 1 0,-2-1 1 15,0-1 1-15,2 2 2 0,-1-1 1 0,0-1 1 0,0 2 2 16,1-1 0-16,0-1 0 0,-2 0-1 0,2 0 2 0,-1 2-2 15,1-2 0-15,-3 1 0 0,4-1-1 0,-3 0 0 0,3 0-1 0,-1 0-1 16,-2 0-1-16,2 0 0 0,-2 2-2 0,3-2 0 0,-4 0 0 16,4 0 0-16,-3 0 0 0,2 0-1 0,-3 1 0 0,1-1 0 0,-2 0-1 15,1 1 1-15,-1-1 1 0,-1 0-1 0,-1 0-1 0,-1 0 0 16,2 2 0-16,-3-2 0 0,-1 2 0 0,2-2 0 0,-2 0-1 16,-2 0 1-16,0 1 0 0,2-1 0 0,-2 2-1 0,1-2-2 0,-3 0 1 15,3 1 0-15,-1 1-1 0,0-2 2 0,-1 0 0 0,0 3 0 16,2-3-1-16,-3 1 0 0,3 0 0 0,-1-1-1 0,-2 2 0 0,3-2-1 15,-3 1 1-15,3 1-1 0,-1-2 1 0,-2 2-1 0,3-1 0 16,-1 1-1-16,1 0 0 0,-1-2 1 0,1 3-1 0,-3-1 0 0,3 0 1 16,-1-1-1-16,-2 3 2 0,3-4 1 0,-3 3 1 0,3-3 1 15,-4 2-1-15,1 0 1 0,0 1 0 0,0-1 1 0,-1-1 2 16,0 1 0-16,0-1 0 0,0 0 2 0,-1 0-1 0,-1 1 0 0,0-2 1 16,0 2-2-16,0-1 1 0,0-1 2 0,-2 2-1 0,2-1 2 15,0-1 0-15,-2 2-2 0,4-1 1 0,-2-1-1 0,1 0 1 0,-1 0 0 16,0 0 1-16,1 0 1 0,1 0-1 0,-1 0 1 0,2 0 1 15,-1 0-1-15,1 0 0 0,1 0-2 0,-2-1 0 0,1-1-1 16,3 2 1-16,-1-1-1 0,-1 1 0 0,1-2-2 0,1 2 0 0,-3-1 0 16,2-1-1-16,1 2 1 0,-2-2-1 0,1 1 0 0,0 1-1 0,0 0 1 15,0-1 0-15,-1 1 0 0,2-1 0 0,-2 1 0 0,0 0 1 16,-1 0-1-16,-1 0 0 0,-1 0 0 0,-1 0-1 0,0 0 0 16,0 0 1-16,0 0-1 0,-4 0 1 0,1 0 0 0,0 0 2 15,-2 0-2-15,1 0 0 0,-1 0 1 0,-2 0 0 0,1 0-6 0,2 0-7 16,-2 0-14-16,-1 0-16 0,3 0-28 0,-3-2-36 0,-1 2-46 15,5 0-49-15,-2 0-88 0,2 0-105 0,4-1-59 0,-2-1-37 0</inkml:trace>
  <inkml:trace contextRef="#ctx0" brushRef="#br0" timeOffset="5417.0217">8897 5565 58 0,'0'0'117'0,"-2"1"0"0,2 1 5 0,-1-2 5 16,1 0 8-16,-2 1 2 0,2-1 0 0,0 0-4 0,0 0-9 15,0 0-11-15,0 2-9 0,2-2-12 0,-1 0-8 0,1 3-7 16,0-3-8-16,1 1-6 0,0 0-7 0,0-1-4 0,3 2-4 0,-1-2-3 16,1 1-3-16,1 1-4 0,-1-2-2 0,3 2-4 0,0-1-1 0,0-1-2 15,3 0-2-15,-2 2-2 0,1-2-3 0,3 0 0 0,-1 0-2 16,4 0-2-16,-1 2-1 0,3-2 0 0,0 0-2 0,4 0-1 15,0 0-2-15,2 0 1 0,4 0-2 0,-1 0 0 0,5-2-2 0,1 2-1 16,0-2-1-16,3 2-3 0,2-1 0 0,-1-1-3 0,3 0-2 16,0 1-2-16,0-1-1 0,-1 0-2 0,4-1-2 0,-1 3 1 0,1-3 0 15,-1 1 1-15,0 1 3 0,2-3 1 0,-2 3 0 0,4 0 4 16,-2-1 1-16,2-1 1 0,-1 2 2 0,1-2 1 0,2 1 1 0,1-1 1 16,0 0 2-16,2 1-1 0,1-1-1 0,0 1-2 0,1-1-3 15,-1-1-1-15,2 4-3 0,1-3-3 0,-2-1-1 0,1 3-3 0,0-3-2 16,2 4 0-16,-3-3 0 0,0 1 1 0,0 0 4 0,-1 1 0 15,1-1 1-15,-2-1 2 0,2 1 1 0,-2 1 0 0,-1 0 0 0,1-2-1 16,-2 1 0-16,0 1-2 0,0 1 1 0,-1-2-4 0,-3 1-3 16,3 1-4-16,-3-2-6 0,0 2-4 0,-4 0-3 0,1 0-2 15,-2 0-3-15,-3 0-2 0,0 0-1 0,0 0 1 0,-5 0 0 0,2 0 2 16,-4 2 0-16,1-2 1 0,-3 1-1 0,-1-1 1 0,0 2 2 16,-1-2 1-16,-3 0 1 0,2 1 2 0,-3-1 2 0,1 2 1 15,-1-2-1-15,-2 0 2 0,1 0 1 0,-1 0 2 0,-1 0 1 0,-1 3 4 16,2-3 3-16,-4 0 3 0,2 1 2 0,-1-1 1 0,-1 0 2 0,3 1 4 15,-4-1-1-15,3 0 1 0,-3 0 3 0,1 0-1 0,2 0 2 16,-3 0-1-16,1 0-1 0,1 0 0 0,-1 0 1 0,-1 0-2 0,1 0 1 16,0 2-1-16,0-2 1 0,-3 0-2 0,2 1 0 0,-2 1 2 15,2-2 0-15,-3 2 1 0,1-1 0 0,-2-1-1 0,1 2 1 16,-2-2 0-16,0 2-2 0,-2-2 2 0,1 0-1 0,-2 3 1 16,0-3 1-16,0 0-1 0,-2 0 1 0,-1 0 0 0,-2 0 0 0,2 0 1 15,-1 2-1-15,-1-2 2 0,-1 2 0 0,1-2 2 0,-1 0-1 0,0 0 0 16,-2 0-1-16,1 0 0 0,-1 0-1 0,2 0 0 0,-2 0-2 15,0 0 1-15,1 0-1 0,-1 0-2 0,2 0 0 0,-2 0-2 16,3 0 0-16,-1 0 0 0,-1 0-1 0,1 1 1 0,1-1-1 0,-2 0-1 16,2 0-1-16,-1 0 1 0,0 2 1 0,-1 0 0 0,1-2 0 15,1 0 0-15,-1 0 0 0,-1 0 0 0,1 3-2 0,1-3 1 16,-1 0 0-16,-1 0-1 0,1 0 0 0,2 2-2 0,-2 0-3 0,0-2-4 16,-1 1-8-16,-1 1-8 0,3-2-8 0,-3 2-9 0,2-1-8 0,0-1-16 15,-1 2-15-15,1-2-20 0,-1 1-23 0,-1-1-21 16,2 1-22-16,0 2-20 0,-1-1-17 0,-1-2-22 0,3 1-26 0</inkml:trace>
  <inkml:trace contextRef="#ctx0" brushRef="#br0" timeOffset="16299.5441">986 6878 49 0,'0'-5'87'0,"0"2"-4"0,3-2-3 0,-3 1-4 15,1 2 1-15,1-3 0 0,-2 3-1 0,3-1-4 0,-1 0-2 0,-1 0-3 16,1 0-3-16,1-1-3 0,-1 2-4 0,-1-1-2 0,1 0-2 0,0 0-3 16,-1 1-3-16,-1-1-2 0,2 3-3 0,-2-3-4 0,2 1-3 15,-1 2-3-15,-1-2-1 0,3 2-2 0,-3 0-3 0,0 0-4 0,0 0-4 16,0 0-3-16,0 0-4 0,0 0-2 0,0 0-2 0,0 0-1 0,0 0-3 15,0 0-1-15,0 0 1 0,0 0 0 0,0 0 1 0,3 2 0 0,-3-2 0 16,2 2 2-16,-1 1 1 0,1 0 2 0,1 0 1 0,-1 0 3 16,-1 2 3-16,1-1 2 0,1 1 1 0,-1 1 4 0,-1-2 0 0,3 4 1 15,0-3 1-15,-3 3-1 0,3 0 0 0,-1 0 0 0,-2 0-1 0,3 1 1 16,-1 2-2-16,0-2 0 0,0 0-2 0,1 1-1 0,0 1-1 0,-1-1-2 16,0 2-3-16,-1-1 0 0,1-1-2 0,0 1-2 0,1-1 0 0,-1 1-1 15,0-3 0-15,0 3 0 0,1-2 0 0,0 0-2 0,-1 0 1 0,0-1 0 16,-1-1 1-16,1 0 1 0,0 0 0 0,-1-1 1 0,1 1 2 15,0-4 3-15,1 2 3 0,0-1 3 0,-1-1 5 0,2-1 2 0,1-1 3 16,-1-1 1-16,4 0 2 0,-1-1 1 0,0-2 0 0,6-2 0 0,-3 1-1 16,4-4 1-16,2 1-2 0,0-3-2 0,3 0-2 0,2-2-6 15,1-1-3-15,2-2-3 0,1 0-4 0,1-2-4 0,3 1-3 16,2-4-2-16,-2 3-3 0,1-2-3 0,2 0-5 0,-1 1-7 0,2-1-6 16,0 0-7-16,-3 2-10 0,-1 1-11 0,0 1-15 0,0 0-15 0,-4 3-21 15,-1 0-22-15,-3 3-35 0,0 0-39 0,-4 3-38 0,1 0-36 16,-6 3-64-16,-1 3-80 0,-4 0-43 0</inkml:trace>
  <inkml:trace contextRef="#ctx0" brushRef="#br0" timeOffset="17165.632">1060 11802 106 0,'-2'-2'472'0,"1"0"5"0,-1 2-89 0,-1 0-135 0,3 0-75 15,0 0-48-15,0 0-27 0,0 0-19 0,0 0-7 0,0 0-4 0,0 0-1 16,0 0 0-16,-2 0-3 0,1 2-1 0,1-2-8 0,0 2-9 16,0-2-9-16,0 0-11 0,0 3-7 0,0-2-8 0,0 1-4 0,0-1-1 15,0 2 0-15,0 0 0 0,0 2 1 0,1-2 5 0,1 0 2 0,-2 4 3 16,2 0 1-16,-1 0 3 0,1 1 1 0,1 0-1 0,-1 1 0 0,-1 0-1 15,3 1-2-15,-3 0-1 0,2 3-2 0,1-2-1 0,0 1-1 0,-1-1-3 16,0 2-2-16,-1-1-2 0,1 1-2 0,0-1-1 0,1 2-1 16,-1-4 0-16,2 2-1 0,0-1 1 0,0-1 1 0,-1 3 0 0,0-5 1 15,1 1 0-15,0-1 3 0,2-3 5 0,0 2 5 0,1-3 3 16,0 1 7-16,1-4 4 0,2-1 2 0,2-1 4 0,3-4-4 0,4-1-5 16,1-3-13-16,6-5-14 0,5-3-21 0,4-5-20 0,8-2-32 0,5-10-39 15,8-3-84-15,5-8-107 0,7-1-109 0,2-7-110 0,4-4-55 0,2-4-31 16,0-1-10-16</inkml:trace>
  <inkml:trace contextRef="#ctx0" brushRef="#br0" timeOffset="28698.1947">940 16945 147 0,'-2'0'181'0,"1"0"-59"0,1 0-37 0,0 0-23 0,-2 0-15 16,2 0-9-16,0 0-4 0,0 1-2 0,0-1-3 0,-1 2-1 15,1-2-2-15,0 0-2 0,0 0-4 0,0 0-2 0,0 0-5 0,0 0-3 0,0 0-2 16,0 0-1-16,0 0 2 0,0 0 3 0,0 0 4 0,-2 1 4 0,2-1 6 16,-2 2 6-16,2-2 4 0,0 2 4 0,0-2 5 0,-1 1 4 0,1-1 1 15,-2 2 2-15,2-2 1 0,0 2-1 0,0-2-2 0,0 0-1 16,-3 0-3-16,3 0 0 0,0 0-1 0,-1 3-2 0,1-3-2 0,0 0 0 0,0 0-2 16,0 0-2-16,0 0-1 0,0 2-2 0,0-2-1 0,0 2-2 0,0-2 0 15,0 0-2-15,0 0-1 0,0 0-1 0,0 0 0 0,0 0 1 0,0 1 0 16,0-1 3-16,0 2-1 0,0-2-1 0,0 2 2 0,0 1-1 0,0-3 1 15,1 2 2-15,2 0 3 0,-3 1 2 0,2 0 3 0,-1 0 3 16,1 1 1-16,1-1 0 0,-1 2 0 0,-1-2-1 0,1 2 2 0,1 0 1 0,-1 0 2 16,1 2 1-16,0-1 1 0,0 1-1 0,2 2 1 0,-2-2-1 0,2 1-1 15,-2 0-2-15,2 1 0 0,0-1 1 0,-2 2-1 0,3-1 0 0,-3 2 0 16,2-3 1-16,0 2-2 0,-1-1 0 0,1 0-2 0,0 0-2 16,3-1 0-16,-4-2 0 0,3 3-1 0,-2-2 1 0,1-2 1 0,3-2 1 0,-2 2-1 15,1-3 1-15,4 0-2 0,-2-4-3 0,4-1-8 0,5-1-12 0,1-6-15 16,3-2-13-16,5-3-13 0,8-4-12 0,2-3-18 0,7-7-19 15,8-4-22-15,9-5-24 0,5-4-36 0,8-6-42 0,5-4-73 0,5-6-94 16,6-4-82-16,3-1-81 0,1-3-36 0,2 0-11 0,0-3-4 0</inkml:trace>
  <inkml:trace contextRef="#ctx0" brushRef="#br0" timeOffset="47547.6404">18827 3454 140 0,'0'-3'296'15,"0"0"-66"-15,0 0-40 0,0 0-27 0,-2 0-18 0,2 2-13 0,0-2-12 16,0 1-12-16,0 1-11 0,0-1-12 0,0-1-11 0,0 1-13 16,0 2-9-16,-1-2-9 0,1 1-7 0,0 1-8 0,0-2-6 0,0 2-4 15,-2-2-1-15,2 2-1 0,0 0 1 0,-2 0 0 0,2 0 0 16,0-1 1-16,-1 1 0 0,1 0-2 0,-2-1-1 0,2-2-3 0,-1 3-3 15,-1 0-2-15,0-3-1 0,-1 3-2 0,1-1-1 0,-2 1-5 16,3-1-1-16,-3-1-5 0,1 1-2 0,-2-1-1 0,2 2-2 0,-2-3 1 16,0 3 1-16,1-2 3 0,-1 0 1 0,1 2 2 0,-1 0-3 0,0-2-4 15,-2 2 1-15,2-1 0 0,-4 1 2 0,5-2 2 0,-3 0 3 16,2 2 1-16,0-1 2 0,0 0 0 0,1 1 0 0,0-2-1 0,0 1 0 16,1 1-1-16,2 0 1 0,-3 0 2 0,4 0-1 0,0 0-2 15,0 0-3-15,0 0-3 0,0 0-3 0,0 0-3 0,0 0-1 0,0 0-1 16,-1 1 0-16,-2 1 1 0,3-1-1 0,-1 0 1 0,1 3 1 15,-2-1 2-15,0 1 2 0,2-1 0 0,-1 3 5 0,-1-2 1 0,2 3 3 16,-2 0 1-16,2 1 1 0,0-1 1 0,0 1 0 0,0 2 1 0,0 1 1 16,0-1-1-16,2 2 0 0,-2 0 0 0,2 1 1 0,-1 3-1 15,3-2 0-15,-3 4-1 0,2-2 1 0,0 2 1 0,0 3-2 0,0-1 0 16,1-1 1-16,-1 2 2 0,0 1 0 0,0 2 3 0,1-1 1 16,-3 1 0-16,3 0-1 0,0 0 1 0,-3 0 1 0,1 1 0 0,-1 1 0 15,1-2 0-15,1 3 1 0,-1-2 1 0,-1 2-2 0,1-2-2 0,-2 3 1 16,2-2-1-16,-1 2-2 0,1-1-2 0,0 2 0 0,-2-3 4 15,1 3 1-15,-1-1 2 0,3-1 1 0,-2 1 2 0,-1 1-1 16,2-2 0-16,0 2 1 0,-2-2 0 0,1 1 1 0,1 1-1 0,-1-2 2 16,1 0 2-16,1-1 0 0,-1 2-3 0,0-3-1 0,-1 2-2 0,2-3-1 15,-1 1-2-15,0 1 0 0,-1-3-1 0,3-1-2 0,-2 1 0 16,0-1-2-16,-1-1 0 0,2 1 0 0,-1-3-1 0,1 2-1 16,-1-3 0-16,0 2-1 0,-1-3 0 0,2 1 0 0,-1-1 0 0,0-1 1 15,-1 0 0-15,2 0-1 0,-2-1 0 0,-1 0 0 0,2 2-1 16,-2-2 1-16,2-1-1 0,-1 0 1 0,-1 1-1 0,2 0 0 15,0-1-1-15,-2-1 1 0,1 0-1 0,-1-1 0 0,2 1 0 0,-1-1 0 16,-1 0 1-16,2-2-2 0,0 0 0 0,-2-1 1 0,1 2-2 0,-1-2 2 16,2 0 0-16,-1-1 0 0,1 1-2 0,0-2 2 0,-2 1 0 15,1 0-1-15,-1 0 1 0,2-1 0 0,0 1 0 0,-2-1 1 16,2 1 1-16,-2-1 0 0,0 0-2 0,2 0 1 0,-2-1 0 0,0 1 0 16,0-1 0-16,0 0 1 0,0-2-1 0,0 3 0 0,0-1-2 15,0-1 2-15,0 2-1 0,0-2 0 0,0 0 0 0,0 2-1 0,1-3 1 16,-1 2 0-16,0-2 0 0,0 1-1 0,0-1 2 0,0 1-1 15,2-2 0-15,-2 1 1 0,2 1-1 0,-2-2 1 0,0 1 0 16,1-1 1-16,-1 0 0 0,2 0-1 0,-1-1 0 0,-1 0 1 0,2 1 0 16,0 1 1-16,-2-1 0 0,1-1 1 0,-1 1 1 0,3-3 0 15,-1 2 2-15,0 0 0 0,1 1 1 0,1-1 1 0,1-1 0 0,-2 1 4 16,4-1 1-16,-3 0 3 0,6-1 1 0,-2 1 0 0,0 1-2 16,3-2-8-16,1 2-9 0,0-2-12 0,5 0-10 0,-3 0-22 15,3-2-22-15,3 2-38 0,2-3-45 0,0 2-79 0,1-2-94 0,1 0-73 16,0 0-60-16,-1-1-30 0</inkml:trace>
  <inkml:trace contextRef="#ctx0" brushRef="#br0" timeOffset="49030.9557">17305 4245 168 0,'0'-3'303'0,"-2"-1"-62"0,0 1-40 0,2 2-30 16,-1 0-17-16,1-1-13 0,-2-1-7 0,2 1-4 0,0 1-7 16,0 1-8-16,-2-1-5 0,2 1-6 0,0-3-2 0,-1 3-6 0,-1 0-2 15,2-3-2-15,-1 3-3 0,-1-3-2 0,2 3-3 0,-3-4-1 0,3 4-1 16,-3-2 0-16,2 0-1 0,-1 1-2 0,0-2-3 0,-1 1-7 15,-2 1-3-15,2-1-6 0,1 2-3 0,-1-1-6 0,-2-1-2 0,1 2-5 16,-1-2-6-16,2 1-7 0,-2 1-7 0,0 0-7 0,1 0-7 16,-4 0-7-16,3 0-4 0,-3 3-4 0,2 0-4 0,-3 0-5 0,-1 2-3 15,0 0-3-15,1 5-3 0,-4-3-1 0,2 3-1 0,-3 2 2 0,3 2 2 16,-3 0 2-16,3 1 3 0,-1 3 5 0,2 1 4 0,0-1 6 16,0 2 3-16,1 3 4 0,3-1 2 0,1-1 3 0,0 1 1 0,2 2 3 15,3-3-3-15,0 2-4 0,2-2-4 0,1-1-7 0,2 0-3 16,1-1-8-16,3 0-5 0,1-2-7 0,0-1-3 0,2-1-4 15,-1-3-2-15,5-2-4 0,-3 0-5 0,1-5-3 0,3 0-1 0,0-1-1 16,-1-4 4-16,3 0 5 0,-3-2 3 0,3-3 5 0,-1-2 3 16,1-1 2-16,-1-3 3 0,-2 1 3 0,1-4 2 0,-4 1 4 0,1-2 8 15,-1 1 10-15,-2-1 4 0,0 2 7 0,-3-2 4 0,-3 0 4 16,2 1 8-16,-3 2 6 0,-3 2 6 0,3-3 8 0,-4 3 4 16,0 0 3-16,0 1 2 0,-2 2-1 0,0 0 0 0,-1 2-5 0,1 0-4 15,-2 0-4-15,3 2-7 0,-1 2-8 0,0 1-10 0,1-3-9 16,-1 3-6-16,1 3-8 0,-3-1-3 0,3 3-5 0,-1 0-1 15,-1 1-3-15,0 2 1 0,-2 2-1 0,2 0 3 0,2 4 1 0,-1-2 4 16,0 3 5-16,1 2 4 0,-1-3 2 0,2 4 2 0,0 0 2 0,0 0 1 16,0 1 1-16,3-2-1 0,-1 1-1 0,1 2-5 0,0-3-5 15,0-1-7-15,2 2-7 0,-2-3-10 0,4 2-10 0,-3-3-14 16,1 0-14-16,1 1-17 0,1-3-18 0,-1 0-22 0,0-2-24 0,-1 0-28 16,3-2-31-16,-2 0-37 0,-1-3-38 0,2 2-64 0,-3-4-77 15,1 0-47-15,1-2-29 0</inkml:trace>
  <inkml:trace contextRef="#ctx0" brushRef="#br0" timeOffset="49680.9795">17558 4375 167 0,'-4'-9'572'0,"0"2"9"0,0-1-68 15,0 2-107-15,0 0-91 0,1 2-81 0,0 1-54 0,-1 1-40 16,2-3-26-16,0 5-21 0,-1-4-15 0,3 3-15 0,-1 1-16 0,1-2-16 15,0 2-15-15,0 0-14 0,-2 0-11 0,0 2-10 0,2-1-4 16,-3 1-3-16,1 0-1 0,1 3 0 0,-1 0 1 0,-1-1 2 0,0 4 3 16,-1-1 4-16,0 0 5 0,1 3 4 0,0 0 3 0,0 0 6 15,-1-1 4-15,3 3 2 0,-1-1 0 0,-1 0 1 0,3 1-1 0,-2-2 0 16,2 1-2-16,0 0 1 0,0-1 0 0,0 0-3 0,0-1 0 16,0 0 0-16,2-1-1 0,-2-1 0 0,3 0 0 0,-1-2 0 0,-1 0 0 15,1 0 2-15,1-3 2 0,-1 0 3 0,0 1 2 0,-1-3 4 16,2 0 1-16,1 0-1 0,-3-3 1 0,3 1 0 0,-2-3 0 15,1 1 0-15,0-1 1 0,1-2-1 0,-1-2-1 0,0 2-1 16,0-2 0-16,1 1-2 0,-3-1-1 0,2-1 1 0,-2 3 3 0,1-2 7 16,0-1 5-16,-1 3 4 0,-1 1 3 0,2-2 0 0,-2 2 1 15,0 2-2-15,0-1 0 0,0 2-3 0,0 0-3 0,0 2-4 0,0 0-6 16,0 1-8-16,0 0-9 0,0 0-10 0,0 0-8 0,0 0-7 16,2 1-3-16,-1 0-1 0,1 1-2 0,-1 0 2 0,3 3 2 0,-3-2 2 15,2 2 4-15,-1 0 3 0,1 2 1 0,3-1 0 0,-3-1-2 16,2 2 0-16,0 0-5 0,0 0-6 0,1-2-10 0,0 2-7 0,1-2-9 15,-1 0-9-15,0-1-8 0,4 1-8 0,-2-2-8 0,-2-1-8 16,2 2-3-16,1-4-4 0,-1 0-4 0,0-4-5 0,0 2-1 16,1-1 2-16,-1-2 2 0,1-3 7 0,0 2 4 0,-3-3 6 0,1-2 6 15,-3-2 9-15,1 2 10 0,-2-4 8 0,2 0 9 0,-4-2 10 16,1-1 15-16,-2 0 18 0,-2 0 19 0,2-1 19 0,-4-1 16 0,2 2 14 16,-1 0 18-16,0 1 17 0,-2 1 11 0,2 0 13 0,-2 1 9 15,0 1 9-15,1 5 9 0,-1-3 7 0,2 3 1 0,-2 0-3 0,2 2-6 16,0 1-10-16,-1 1-11 0,3 1-14 0,-1 1-15 0,1 0-19 0,-2 1-17 15,1 0-19-15,2 2-15 0,0 0-14 0,0 0-12 0,0 2-10 16,0 3-7-16,0-1-6 0,0 2-4 0,0 2-3 0,0 0-1 0,2 4 1 16,1 0 1-16,-3 1 6 0,1 0 3 0,-1 4 6 0,2-1 3 15,-1 0 7-15,1 2 3 0,0 0 3 0,-1 2 2 0,2-1 3 0,-1-2 2 16,0 2 2-16,-1-1 0 0,3-1 0 0,-3 1-1 0,1-1-2 16,-1-2-6-16,4 0-8 0,-4-1-12 0,1-2-16 0,1-1-19 0,-1-2-19 15,-1 0-22-15,3-1-19 0,-3-1-17 0,1-2-14 0,-1-3-28 16,3 2-38-16,-4-4-50 0,0 0-60 0,1-4-66 0,2 2-67 15,2-5-35-15,-4-1-22 0</inkml:trace>
  <inkml:trace contextRef="#ctx0" brushRef="#br0" timeOffset="49810.7905">17676 4281 204 0,'-3'0'496'0,"1"-2"-65"16,-1 1-97-16,3 1-87 0,0 0-85 0,0 0-53 0,0 0-38 0,0 0-25 15,0 0-19-15,2 0-17 0,1 1-16 0,0 1-9 0,2-2-10 0,1 1-11 16,0 1-12-16,1-2-15 0,1 0-15 0,2 0-17 0,0 0-18 15,1-2-23-15,3 1-23 0,-1 1-31 0,1-3-33 0,-1 1-47 0,3 1-54 16</inkml:trace>
  <inkml:trace contextRef="#ctx0" brushRef="#br0" timeOffset="50147.1421">17942 4262 50 0,'-4'2'245'0,"4"1"-44"15,0 0-28-15,0 0-18 0,0 2-18 0,0-2-17 0,0 1-17 0,0 1-13 16,0-2-12-16,4 3-11 0,-4-2-8 0,1 1-9 0,2 0-6 15,-1-1-5-15,1-1-6 0,0 2-3 0,0-2-3 0,0-1-2 0,0 1 1 16,1 1 2-16,-1-3 6 0,0 0 6 0,0 1 5 0,1-1 6 16,-3-1 4-16,5 0 4 0,-3-1 4 0,2-1 4 0,-2 1 4 0,1-2 2 15,-1-2 1-15,0 3 0 0,0-5-2 0,0 3-1 0,0-2-6 0,0-2-7 16,-1 1-5-16,0 1-4 0,-2-2-4 0,0 1 0 0,0 0-1 16,-2 2-3-16,0-1-1 0,1-1-2 0,-1 3-1 0,-2 0-2 15,1 0-1-15,-1 0-2 0,1 1-1 0,-2 0-3 0,2 1-2 0,-2 1-4 0,-2 1-5 16,2 0-7-16,-1 3-5 0,-1 0-7 0,1 0-3 0,-2 1-4 15,0 3-4-15,-2 1 0 0,1-1-2 0,1 3 0 0,2 1 1 0,-1 1 2 16,1-1 2-16,-1 3 3 0,0 0 2 0,4 2 5 0,0-1 4 16,1 1 5-16,0 1 2 0,2-1 4 0,2-2 1 0,1 3 4 15,2-2 1-15,0-2 3 0,4 1-2 0,-1-1-2 0,0-2-6 0,3-2-9 16,3 1-12-16,1-4-18 0,2-2-24 0,2 0-27 0,0-3-43 16,6-2-53-16,0-3-91 0,2-1-111 0,2-3-82 0,1-2-68 0,0-4-35 15,-2 1-19-15</inkml:trace>
  <inkml:trace contextRef="#ctx0" brushRef="#br0" timeOffset="51214.3486">16889 3670 181 0,'-2'-3'566'0,"1"0"11"0,-1 2-52 0,1-1-83 0,-1 1-90 16,0 1-93-16,2-2-58 0,0 2-39 0,0 0-28 0,0 0-22 15,0 0-22-15,0 0-22 0,0 0-18 0,0 0-20 0,0 0-16 0,0 0-15 16,0 2-12-16,0 1-9 0,0-2-6 0,0 3-4 0,2 0-1 0,0 2 1 16,-2 0 3-16,1-1 3 0,-1 2 4 0,2 3 7 0,-1 1 4 15,1-1 6-15,0 1 4 0,-1 1 3 0,-1 0-1 0,3 1-2 16,-2 0-4-16,-1-1-2 0,2 1-6 0,-2-1-5 0,2 0-5 0,-1 0-7 16,-1-2-6-16,0 1-9 0,0-3-6 0,0-1-8 0,0 0-4 15,0-2-6-15,0 1 2 0,0-3 4 0,0 0-2 0,0-3-6 0,0 0-6 0,-1-3-7 16,-1 0-3-16,2-2 0 0,-2-1 2 0,1-1 8 0,-2-3 5 15,0-2 6-15,1-1 8 0,1 0 6 0,-1-4 8 0,1 2 7 16,-3-2 17-16,4-3 21 0,-1 2 21 0,-1 0 23 0,2 2 17 0,-2-1 13 16,2 2 10-16,0-1 12 0,0 3 10 0,0 1 10 0,0 2 5 15,0-2 4-15,0 5-3 0,0-1-6 0,0 2-11 0,0 1-14 0,0 2-16 16,0 0-15-16,2 2-14 0,-2-2-13 0,0 3-12 0,0 0-13 0,3 1-11 16,-1 1-9-16,1 1-7 0,0 1-5 0,1 1-3 0,1 1-2 0,0 1 2 15,0 1 3-15,2 2 6 0,1 1 6 0,-1-1 7 0,1 1 8 16,0 1 2-16,3 0-1 0,-1 1-4 0,-1 0-5 0,-1-1-8 15,5-1-11-15,-4 0-12 0,4 1-13 0,-4-3-15 0,1 1-17 0,1 0-20 16,0-3-22-16,0 0-26 0,1-2-31 0,-2-2-28 0,3 0-26 0,-1-2-27 16,0 1-29-16,-2-2-53 0,3-2-66 0,-3-2-36 0</inkml:trace>
  <inkml:trace contextRef="#ctx0" brushRef="#br0" timeOffset="51418.5085">17203 3485 345 0,'-5'-4'566'15,"-1"-2"3"-15,3 2-68 0,0 1-105 0,-2-1-89 0,4 3-82 0,-1 0-55 16,0-1-42-16,2 2-30 0,0 0-25 0,0 0-21 0,0 0-19 16,0 2-15-16,0 0-13 0,2 2-11 0,0-1-6 0,-2 4-5 0,1 0-2 15,1 1 1-15,1 1 0 0,-1 2 4 0,-1-1 5 0,2 4 6 16,-1-1 6-16,0 0 4 0,2 4 1 0,-2-2-3 0,-1 2-8 0,2-1-7 16,-1 2-11-16,0 0-13 0,-1 0-13 0,2 0-16 0,-1 0-16 15,0-1-21-15,-1 1-22 0,3-3-27 0,-3 1-30 0,3 0-33 0,1-5-33 16,0 0-36-16,0 1-39 0,0-3-54 0,1-3-65 0,2 0-30 15</inkml:trace>
  <inkml:trace contextRef="#ctx0" brushRef="#br0" timeOffset="51731.2695">17431 3621 123 0,'-2'-8'590'0,"-1"1"9"16,0 1-47-16,1 1-78 0,-1 1-91 0,0 1-102 0,0 0-67 0,-1 0-52 15,0 1-33-15,1 2-23 0,1 0-23 0,1 0-23 0,-2 0-20 16,-1 2-17-16,1 2-14 0,2 1-11 0,-3 1-6 0,-2 0-5 0,3 3 0 15,-2 0-2-15,2 0 3 0,-2 2 3 0,2 0 1 0,0 0 0 16,0 1 0-16,1 1-1 0,-1-1-3 0,3 1-6 0,0 1-6 0,0-2-5 16,0 0-6-16,0 1-6 0,3-2-8 0,0 2-6 0,1-3-5 15,-3-1-5-15,2 0-2 0,2-2-2 0,0 1-1 0,-2-2 1 0,3-2 4 16,-3 1 9-16,2-5 6 0,0 3 3 0,0-3 5 0,0-3 1 0,2 3 9 16,-2-5 8-16,-2 1 8 0,2-4 6 0,-2 1 6 0,2-2 7 15,-2 1 5-15,1-4 1 0,-2 0-1 0,-2-1-2 0,0 1 0 0,0-3 1 16,-2-1 2-16,0 1 2 0,-1 1-1 0,-1-3-4 0,1 2-4 15,-2 1-3-15,1-2-6 0,-1 0-5 0,-3 1-5 0,3 1-4 0,1 0-9 16,-1 2-8-16,2 0-14 0,-2 2-16 0,0 0-19 0,2-1-19 0,2 4-29 16,-1-1-36-16,2-1-32 0,2 4-32 0,-1-2-28 0,2 1-23 15,0-1-38-15,2 2-44 0</inkml:trace>
  <inkml:trace contextRef="#ctx0" brushRef="#br0" timeOffset="51901.7584">17538 3372 83 0,'4'0'458'0,"-3"-2"-35"16,1 2-52-16,-2 0-50 0,0 0-50 0,0 0-41 0,0 0-37 15,0 2-30-15,0-1-27 0,0 2-22 0,0 2-19 0,0-1-18 0,0 2-18 16,0-1-13-16,0 5-10 0,0 0-5 0,0-1-6 0,1 4-2 0,-1 2 1 16,2 0-1-16,0 1 3 0,-1 2 0 0,2 0-1 0,-1 3-1 15,1-2-1-15,1 3-1 0,1 0-4 0,-1 0-6 0,0 2-6 0,0-4-11 16,2 3-8-16,0 0-12 0,-3-3-15 0,2 0-15 0,-2 0-16 0,2-1-20 16,-2-1-23-16,2-3-30 0,-2 0-32 0,2-2-25 0,-4-2-25 15,1 0-37-15,-1-4-39 0,-1 0-57 0,0-2-62 0,0-2-34 0</inkml:trace>
  <inkml:trace contextRef="#ctx0" brushRef="#br0" timeOffset="52020.7476">17528 3673 60 0,'-4'-10'580'0,"1"-3"7"15,2 4-31-15,-3-1-49 0,4 0-95 0,0 1-117 0,2 0-79 0,1 1-58 16,0-1-44-16,5 0-38 0,0 0-39 0,3 1-38 0,3-1-46 16,2 1-47-16,6-1-77 0,2-2-92 0,3 1-109 0,3-1-121 0,1-3-62 15,4 1-34-15,3-2-17 0</inkml:trace>
  <inkml:trace contextRef="#ctx0" brushRef="#br0" timeOffset="54000.1443">17309 5315 46 0,'-1'2'455'0,"-1"1"-63"0,2-1-97 16,-1-1-67-16,1 1-53 0,0-1-34 0,0-1-26 0,0 0-14 16,0 0-8-16,0 0-8 0,0 0-10 0,0 0-10 0,0 0-11 15,0 0-6-15,1 0-9 0,1 0-4 0,-1 0-4 0,3 0-2 0,0 0-2 16,2-1-2-16,-1-1 1 0,0-1 0 0,1 0-2 0,1 1-3 16,0 0-1-16,1-3-2 0,0 1-2 0,-1 0-3 0,0-1-4 0,1 1-5 15,-1-3-5-15,-1 1-4 0,0 2-1 0,1-2-2 0,-4-2-1 16,0 2 0-16,-1-1 1 0,-1 0 2 0,-1 2 5 0,0-1 5 15,-1 0 1-15,-1-1 2 0,-1 2 2 0,0 0 1 0,-4 0 1 0,0 3 2 16,0-3-1-16,1 2-1 0,-2 2 1 0,-1-3-1 0,1 4 2 0,-4 0-1 16,3 0-5-16,0 0 0 0,0 4-1 0,-3-1-1 0,4 0 1 15,-2 0 1-15,1 1 0 0,0 2-1 0,-1 1 0 0,4 0 0 16,-3 0-2-16,0 3-1 0,3-2 0 0,0 3-2 0,-2 1 0 0,5 0 0 16,0 0 0-16,1 0 1 0,0 1 1 0,2 1 0 0,2 1 2 15,1-3 0-15,1 2 2 0,1-1 0 0,3 0-1 0,-1 1-2 0,1-3-5 16,3 1-6-16,-2 0-8 0,3-4-8 0,1 1-9 0,0-1-9 15,1-2-12-15,1-2-13 0,0 1-11 0,1-4-19 0,2-1-19 0,-4-1-17 16,5-3-17-16,-3 0-16 0,1-2-17 0,-2-3-9 0,0 0-3 0,0-1-2 16,-3-2 4-16,-1 0 6 0,-3-2 12 0,1-1 15 0,-1 0 20 15,-3 1 28-15,-2-2 35 0,-1 0 32 0,-2-1 35 0,0 3 36 16,-2-1 37-16,-1-2 33 0,2 3 29 0,-4 0 22 0,0 3 19 0,0-1 14 16,-1 1 12-16,1 1 8 0,1 1 1 0,-1 1-4 0,1 2-10 15,0 0-14-15,0 1-16 0,0 2-17 0,3-1-19 0,-3 1-19 0,4 2-24 16,-1 0-16-16,1 1-15 0,0 0-15 0,0 0-11 15,1 1-12-15,-1 2-9 0,4 0-8 0,-3 0-4 0,3 1-4 0,1 2 1 16,0 2-1-16,0-1 4 0,1 1 2 0,2 2 4 0,0 0 1 16,2-1 1-16,-2 1-6 0,2 0-7 0,0 1-9 0,1 1-10 0,2-2-12 15,-1 0-15-15,1 2-17 0,0-2-20 0,1-2-21 0,-2 3-24 0,3-4-32 16,-3 3-35-16,1-5-34 0,1 2-33 0,-3-4-60 0,-1-1-73 16,2 1-36-16</inkml:trace>
  <inkml:trace contextRef="#ctx0" brushRef="#br0" timeOffset="54172.9506">17676 5150 552 0,'-8'-5'579'0,"0"-2"-38"0,2 3-65 0,-4 1-98 0,4 0-117 0,1 0-72 15,0 2-49-15,1-2-32 0,-1 3-23 0,0 3-15 0,2-1-14 0,-2 1-12 16,2 2-13-16,-2 2-11 0,2 2-10 0,-3 1-7 0,0 0-7 16,-1 4-5-16,3 1-2 0,-3 2-6 0,-2-1-8 0,3 3-12 15,-1 1-16-15,-1 0-21 0,-1 1-24 0,1 1-27 0,0 0-29 0,0 0-35 16,-3 0-38-16,3-1-52 0,0 1-59 0,1-2-68 0,0-1-71 15,1-2-38-15</inkml:trace>
  <inkml:trace contextRef="#ctx0" brushRef="#br0" timeOffset="54597.0062">17912 5150 481 0,'-5'-5'594'0,"1"-2"5"0,0 3 1 16,-4-1-110-16,3 2-170 0,0-2-103 0,1 2-73 0,-1 0-43 16,0 1-29-16,-1 0-20 0,1 1-12 0,-1 1-13 0,-1 0-14 0,3 1-9 15,-4 3-10-15,2-1-5 0,-1 0-5 0,1 2-2 0,-3 0 0 16,2 2-1-16,2 1-1 0,-1 0-1 0,-1 1 1 0,0-2 1 16,2 4 0-16,0-2 1 0,1 1 0 0,0 1 0 0,1-1-3 0,1 1-3 15,-1-1-3-15,3 1-5 0,-1-3-2 0,1 2-5 0,0 0-2 16,0-3-2-16,1 1-2 0,-1 0-3 0,3 0-3 0,-1-3-2 0,0 0-2 15,-1-1 1-15,3-1 2 0,-1-1 3 0,2-2 4 0,-2 0 2 16,0 0 2-16,3-2 3 0,-1-2 4 0,0-1 5 0,-1 1 7 0,1-2 6 16,0-1 8-16,3-1 8 0,-4-1 9 0,1 1 8 0,0-1 8 15,-2 0 10-15,0 0 11 0,1 0 12 0,-2 2 13 0,2 0 11 16,-4-1 9-16,1 1 6 0,-1 0 4 0,2 2-1 0,-2 3-2 0,0-3-5 16,0 2-8-16,0 2-10 0,0-3-10 0,0 4-17 0,0 0-17 15,0 0-13-15,0 0-13 0,1 0-13 0,-1 2-10 0,4 0-7 16,-3 1-5-16,1 0-3 0,1 2 1 0,0 0 0 0,1 0 3 0,-3 2 0 15,3 0-2-15,1 0-2 0,-2 2-6 0,2 0-9 0,-2 0-13 16,2 0-15-16,-1-1-18 0,-3 2-19 0,5-1-23 0,-3-1-34 0,0-1-37 16,-1-1-32-16,1 0-27 0,1-2-20 0,-4 1-15 0,1-1-52 15,-1-4-73-15,0 0-31 0</inkml:trace>
  <inkml:trace contextRef="#ctx0" brushRef="#br0" timeOffset="55131.0608">17948 5146 311 0,'2'-8'494'0,"-2"1"-24"0,0 1-60 0,0 0-82 0,0 2-61 15,0-1-52-15,0 2-40 0,0 2-33 0,0-1-26 0,0 2-23 16,0 0-18-16,0 0-18 0,0 0-18 0,1 2-16 0,1 1-16 0,-1-1-13 16,2 3-9-16,0 0-6 0,0 0-4 0,1 3-1 0,-1-1 3 15,0 2 1-15,0-2 4 0,1 2 5 0,-3 1 2 0,5-1 2 16,-3 2 2-16,-1-1 1 0,0 0 1 0,-1-1 0 0,2 1 1 16,-3 0-1-16,2-1 2 0,0 0-1 0,-2-1 3 0,0-1 1 0,0 1 4 15,0-3 1-15,0 0 5 0,0-1 4 0,0 0 4 0,0-1 7 16,0-2 7-16,0 1 11 0,0-2 8 0,0 0 5 0,0 0 1 0,0-3 1 15,0 0-4-15,0-1-3 0,0 0-5 0,0-1-5 0,1-2-7 16,-1-1-6-16,3-2-7 0,-1 0-6 0,0-1-11 0,1 1-12 0,1-2-6 16,-1 0-6-16,2 0-1 0,0-1 3 0,-2 3 4 0,2-1 4 15,-2 0 4-15,2 2 6 0,-1 2 3 0,0-2 3 0,-3 4 1 0,1 0 1 16,-1 1-2-16,1 0-2 0,-2 2-7 0,2 0-4 0,-1 1-6 16,-1 1-3-16,0 1-3 0,2 1-4 0,-1 0-3 0,1 3-1 15,0 0-1-15,-1 0-2 0,3 3 1 0,-3-1 0 0,3 2 2 0,-2 1 3 16,0 0 6-16,-1 1 6 0,2 1 3 0,-3 1 0 0,2-1 2 15,-2 0 2-15,2 0 0 0,-1 0 1 0,-1-1-1 0,2-1 2 0,-1-1 0 16,-1 0 3-16,0-2 5 0,0 0 4 0,2-1 6 0,-2-2 5 16,0-1 11-16,0 0 12 0,2 0 12 0,-2-3 14 0,0 0 5 15,1-1 1-15,1-2-1 0,0-2-7 0,2 1-4 0,-1-4-4 0,0 1-7 16,2-3-3-16,0-2-9 0,0 1-8 0,1-4-13 0,0 0-12 16,2 0-15-16,-1-2-14 0,1 0-3 0,-1 1-2 0,1 0 2 15,-1 0 7-15,-3 2 3 0,4 1 4 0,-3 2 1 0,1 1 1 0,-3 0 0 16,1 5-1-16,-1-2-4 0,0 2-3 0,-1 3-2 0,-1 0-2 15,4 1-3-15,-4 2-1 0,1 1 0 0,-1 0-2 0,3 1-2 0,-3 4 0 16,1-1 0-16,-1 3 1 0,3-2 1 0,-1 4 1 0,0-1-4 16,0 2-6-16,-1 1-14 0,2-1-14 0,-1 0-19 0,1 2-22 0,-3-2-23 15,2 0-25-15,1 1-28 0,-1-1-31 0,0-2-31 0,0 0-31 16,2-2-28-16,-1 1-23 0,1-3-34 0,-2-2-37 0,2-1-28 16</inkml:trace>
  <inkml:trace contextRef="#ctx0" brushRef="#br0" timeOffset="55473.4525">18410 5111 16 0,'-2'-2'528'0,"0"0"-15"16,1 1-27-16,-1 1-90 0,2-2-120 0,0 2-86 0,0 0-69 15,0 0-43-15,0 0-32 0,0 0-21 0,-1 2-16 0,1-2-15 0,0 0-10 16,0 3-8-16,0-2-7 0,0 0-4 0,0 3-1 0,0-3 0 16,0 1 3-16,0 1 2 0,0-3 4 0,0 3 5 0,0-1 4 0,0 0 2 15,0-1 4-15,0 1 2 0,0-2 2 0,0 0 3 0,0 0 5 16,0 0 5-16,0 0 5 0,0 0 6 0,0 0 4 0,0 0 5 15,0 0 4-15,0 0 1 0,0 0 3 0,0 0 1 0,0 0-1 0,0 0 0 16,0 0-2-16,0 0-1 0,0 0-2 0,0 0-3 0,0 0-3 16,0 0-4-16,0 0-4 0,0 0-5 0,0 0-5 0,0 0-3 15,0 0-4-15,0 0-3 0,0 0-2 0,0 0-2 0,0 0-1 0,0 0-3 16,0 0 0-16,0 0-2 0,0 0 0 0,0 0 1 0,0 0-1 16,0 0 1-16,0 0 2 0,0 0 0 0,0 0 3 0,0 0 0 0,0 0 1 15,0 0 1-15,0 0 3 0,0 0 0 0,0 0 4 0,0 0 3 16,0 0 6-16,0 0 3 0,0 0 3 0,0 0 3 0,0 0 1 0,0 0 1 15,0 0 1-15,0 0 0 0,0 0 2 0,0 0 1 0,0 0 1 16,0 0-3-16,0 0-3 0,0 0-10 0,0 0-13 0,0 0-19 0,0 0-20 16,0 0-41-16,0 0-53 0,0 0-104 0,0 0-131 0,0 0-76 15,0-3-47-15,0 0-24 0</inkml:trace>
  <inkml:trace contextRef="#ctx0" brushRef="#br0" timeOffset="59946.4388">26360 3378 290 0,'-1'0'362'16,"1"0"-100"-16,-2 0-62 0,0-2-43 0,2 2-27 0,0-1-15 0,-1 1-7 15,1 0-3-15,-2-2-6 0,2 1-5 0,-1 1-8 0,1-2-13 16,0 2-9-16,-2-3-8 0,2 2-5 0,-2-1-4 0,2-1-2 0,0 0-2 15,-1 0 0-15,1 0 2 0,0-1-2 0,0-1-1 0,-2 0-1 16,1 0-3-16,1-2 0 0,0 0 0 0,0 1-1 0,0-1-3 0,0-2-3 16,0 1-4-16,0-1-3 0,0-1 1 0,0-1-4 0,0-2-1 0,1 4-4 15,1-5 0-15,-2 2-1 0,1-1-1 0,3-1-1 0,-3-1-3 16,2-1 0-16,1 1 0 0,-3-1 0 0,4-1-2 0,-1-1-3 0,0 0-4 16,0-1-3-16,1 0-3 0,-2 0-1 0,2-1 0 0,0 3-1 15,-2-5 0-15,0 3 0 0,0-1 2 0,0 3 0 0,1-4 0 0,-3 4 0 16,1-1 1-16,0 2 3 0,-1 0 3 0,1 0 3 0,-2 2 3 15,0 2 4-15,0 0 0 0,0 2 0 0,-2 0 0 0,1 1-5 0,1 2 0 16,-2-1-3-16,0 3-6 0,2 0-1 0,-1 0-3 0,-1 4-3 0,0-2-6 16,2 0-7-16,-1 3-4 0,-1-1-4 0,1 1-4 0,-3 1 1 15,3-1-1-15,-2 3 0 0,-3 1 3 0,1 1 1 0,-2 1 3 0,-1 1 3 16,-1 2 2-16,1 3 5 0,-1-2 5 0,-4 2 4 0,4 1 5 0,-3 1 0 16,-2 0 2-16,2 1 0 0,-1 2 1 0,2-2 0 0,0 0 0 15,-2 0-1-15,2 0 0 0,1 0 1 0,0-3-1 0,-2 2 0 0,4-2 0 16,-1-2-1-16,3 0 0 0,-1-1 2 0,-1-1 4 0,2 0 0 15,3-4 4-15,-2 0 4 0,2 3 5 0,2-4 5 0,-3 0 6 0,4 0 7 16,-1-3 7-16,1 0 6 0,0 0 1 0,0 0-2 0,1-2-5 16,-1-1-7-16,4-1-8 0,-3-1-6 0,4-1-7 0,0-1-8 0,2-1-8 15,1-2-7-15,0-2-7 0,1 0-7 0,0-3-9 0,0 1-4 0,1 0-3 16,1-1 3-16,-2 1 8 0,-1 2 8 0,5-1 8 0,-5 2 8 16,-2 1 7-16,1-2 5 0,0 5 3 0,-2-3-1 0,0 5-2 0,0 0-4 15,-2 1-8-15,0 1-2 0,0 2-3 0,1-1-3 0,0 4-1 0,-1-1-4 16,2 4-3-16,0-1-3 0,-1 2-2 0,3 3-5 0,4 1-8 15,-3 2-15-15,1 1-18 0,4 0-30 0,-1 2-39 0,2 3-43 0,3-2-50 16,1 3-81-16,2-1-98 0,3 0-54 0,1-1-35 0</inkml:trace>
  <inkml:trace contextRef="#ctx0" brushRef="#br0" timeOffset="61581.014">25111 4632 439 0,'0'-2'426'0,"-1"0"-81"0,-1-1-66 0,2 3-57 15,-1 0-37-15,1-2-25 0,-2 0-16 0,0 2-13 0,2 0-9 16,0 0-7-16,0 0-9 0,0 0-11 0,0 0-10 0,0 0-12 0,0 0-10 15,0 0-10-15,0 0-8 0,0 0-6 0,0 0-4 0,0 0-5 16,2-1-4-16,0 1-2 0,-2-2-5 0,1 1-2 0,1 1-4 0,-1 0-1 16,3 0-3-16,-3-1-3 0,5-2 0 0,-3 3 0 0,2 0-3 15,3-2-2-15,0 2-1 0,1-2-1 0,3 1 0 0,2-1-1 0,0-1-1 16,3 1 2-16,3 1 2 0,2-3 2 0,4 1 0 0,1 1 1 16,3-1 1-16,5 0 1 0,2 0 0 0,4 0 2 0,4 0-1 15,2-1-4-15,3 0-4 0,4 1-4 0,1 1-6 0,2-1-3 0,2 0-8 16,1 1-5-16,1-3-6 0,-1 3-7 0,2-1-4 0,1 0-4 15,-2-1-4-15,-1 4-1 0,0-2 1 0,1 0 1 0,-6-1 4 16,4 3 3-16,-2-2 4 0,-4 1 6 0,-1 1 4 0,1-2 6 0,-3 1 4 16,-3 1 7-16,-1 0 3 0,0 0 4 0,-3 0 3 0,-2 0 2 15,-2 0 2-15,-1 0 1 0,-3 0 0 0,0 0 2 0,-3 0-1 0,-4 0 3 16,1 0-1-16,-3 0 2 0,-4 0 1 0,-1 0 0 0,-2 0 2 16,-2 0 1-16,-2 0 2 0,-1 0 0 0,-5 0 2 0,1 0 0 15,-4 0 2-15,2 0 2 0,-3 0 1 0,0 0-1 0,-2 0 1 0,-2 0-1 16,1 0-2-16,-2 0-1 0,0 0-7 0,0 0-7 0,0 0-10 15,0 0-11-15,0 0-17 0,0 0-18 0,0 0-23 0,0 0-22 0,0 0-32 16,0 0-38-16,0 0-38 0,0 0-36 0,0 0-60 0,0 0-69 16,0 0-48-16,0 0-34 0</inkml:trace>
  <inkml:trace contextRef="#ctx0" brushRef="#br0" timeOffset="62763.8937">21784 4653 243 0,'-2'0'333'16,"1"1"-96"-16,1-1-57 0,0 0-38 0,0 0-23 0,0 0-14 0,0 0-8 16,0 0-1-16,0 0-1 0,0 0-1 0,0 0-3 0,0 0-6 15,0 0-11-15,0 2-11 0,0-2-13 0,0 0-12 0,0 0-13 16,0 0-10-16,0 0-9 0,0 3-9 0,0-2-3 0,1 0-4 0,-1 1-1 15,2 0 1-15,-1 1 2 0,3-3 3 0,-3 3 1 0,4 0 3 0,2-1 2 16,3 3 3-16,0-2 3 0,1 1 3 0,8 1 3 0,1 0 4 16,4 0 3-16,3-1 5 0,7 2 1 0,3-3-1 0,4 1-6 15,5-1-8-15,5-1-15 0,4-1-18 0,4-1-17 0,5 0-20 0,3 0-24 16,5-3-27-16,4 0-31 0,6 0-31 0,-1-1-53 0,6-2-65 16,3-1-69-16,4-2-69 0</inkml:trace>
  <inkml:trace contextRef="#ctx0" brushRef="#br0" timeOffset="64247.207">30043 4140 245 0,'0'-3'365'0,"-2"0"-88"0,1 0-69 0,1 0-60 0,0 0-31 0,0 1-19 15,0 1-7-15,0-1-4 0,0-1-1 0,0 2-2 0,0 1-4 0,0 0-3 16,0 0-4-16,0 0-3 0,0 0-2 0,0 0 0 0,0 0-2 0,0 0-3 15,0 0-2-15,0 0 0 0,0 0 0 0,0 0 2 0,0 0 2 16,0 0 0-16,0 0 1 0,0 0 1 0,0 0-1 0,0 0-2 0,0 0-2 16,0 0-2-16,0 0-4 0,0 0-3 0,1 0-4 0,1 0-4 15,3 0-3-15,-1 0-2 0,1 0-1 0,6 0-2 0,0 0-2 0,4 0-2 16,4 0-2-16,1 0-4 0,7 0 0 0,0 0 0 0,7 1 0 0,3-1 0 16,4 1-3-16,5 1 0 0,1 1-4 0,7-1-3 0,3 1-6 0,5 0-6 15,1 0-8-15,5 0-8 0,3 0-8 0,2 0-10 0,1 3-14 0,2-4-15 16,2 1-11-16,0 1-8 0,3-2-10 0,-4 1-11 0,4 1-11 0,-1-3-11 15,1 1-9-15,0-1-7 0,-3-1-7 0,2 0-6 0,-1 0-4 0,-3 0-4 16,-1 0 2-16,-2-1 3 0,-1-1 3 0,-3 1 3 0,-4-3 2 16,-4 4 4-16,-4-3 4 0,-6 2 7 0,-4-2 8 0,-4 1 8 0,-4 1 9 15,-1 1 8-15,-3-2 6 0,0 1 6 0,-3 1-3 0,-2-1-5 0,-2 1-23 16,-3 0-32-16</inkml:trace>
  <inkml:trace contextRef="#ctx0" brushRef="#br0" timeOffset="107795.0327">26842 7072 354 0,'-1'-1'379'0,"1"1"-75"0,-2-2-94 0,2 2-49 0,0 0-29 16,0 0-18-16,0 0-10 0,0 0-8 0,0-1-5 0,0 1-8 0,0 0-10 16,0 0-9-16,0 0-11 0,0 0-10 0,0 0-7 0,0 0-10 15,0 0-9-15,2 0-7 0,-2 0-6 0,1 0-2 0,1 0-3 16,0 0-1-16,1 0-1 0,3 0-1 0,-2 0 1 0,5 0 0 16,-1 0 0-16,4 0 3 0,2 0 1 0,7 0 3 0,2 0 0 0,6 0 2 15,2 1-2-15,3 1 1 0,5-2 1 0,4 1-3 0,4-1-4 0,4 2-3 16,0-2-2-16,2 0-6 0,3 1-2 0,0 1-4 0,1-2-4 15,2 0-2-15,-4 0-6 0,4 0-3 0,-2 0-7 0,0 0-2 16,-1 0-3-16,1 0-3 0,0 0-1 0,-2 0-1 0,-2 0 0 0,0-2 0 16,-1 1 3-16,-2 1 2 0,-1-3 4 0,-2 1 8 0,-4-1 7 0,-2 0 11 15,0 0 14-15,-6 0 11 0,-2 0 9 0,-2 0 11 0,-2-1 10 16,-4-1 8-16,-1 3 10 0,-7-1 4 0,4-1 2 0,-7 2 0 16,0-1 0-16,-3-1-4 0,1 1-6 0,-3 2-17 0,-3-3-21 0,1 3-32 15,-3-1-36-15,0 2-48 0,2-2-54 0,-3 2-85 0,-3 0-98 16,0 0-66-16,0 0-47 0,0 0-26 0</inkml:trace>
  <inkml:trace contextRef="#ctx0" brushRef="#br0" timeOffset="108844.1083">17810 7144 394 0,'0'-1'371'0,"0"-1"-106"0,0 1-61 0,0-1-41 0,0 2-25 16,2-1-17-16,-2-1-12 0,0 2-8 0,0 0-7 0,1-1-5 0,-1 1-8 15,0 0-9-15,0 0-9 0,0 0-12 0,0-2-13 0,0 2-11 16,0 0-9-16,0 0-10 0,0 0-6 0,0 0-6 0,2 0-5 0,-2 0-4 16,2 0 0-16,-2 0-2 0,1 0 1 0,2 0-1 0,-1 0 0 15,1 0 2-15,2 0 2 0,1 0-1 0,0 2 3 0,2-1 0 16,2-1 3-16,4 0 1 0,1 2 3 0,5-2 2 0,2 0 2 0,3 0 3 16,5 0 0-16,3 0 2 0,4 0-2 0,2-2-4 0,5 2-5 15,4-1-6-15,3-1-4 0,2-1-7 0,1 2-6 0,3-2-8 16,3 0-4-16,2 1-3 0,0-3-5 0,2 3-6 0,1-1-6 0,0 0-9 15,1 2-5-15,1-2-7 0,-1-1-8 0,3 1-6 0,-1 2-7 16,0-1-5-16,-1 0-1 0,-1-1 0 0,0 1-3 0,-1 2-6 0,-1-2-2 16,-3-1-1-16,-1 1-1 0,-3 1 1 0,-4 0 2 0,-1-2 5 15,-4 1 6-15</inkml:trace>
  <inkml:trace contextRef="#ctx0" brushRef="#br0" timeOffset="111394.3023">18975 7417 146 0,'0'-2'266'16,"0"2"-90"-16,0 0-52 0,0-2-34 0,0 2-18 0,0-2-13 0,0 1-4 15,0 1-1-15,0 0 0 0,0 0-2 0,0-2-5 0,0 2-5 16,0-1-7-16,0 1-9 0,0 0-5 0,0 0-5 0,0 0-4 15,0 0-2-15,0 0 1 0,0 0-1 0,0 0 0 0,0 0-1 16,0 0 1-16,0 0 2 0,0 0 2 0,0 0 2 0,0 0 0 0,0 0 1 16,0 0 1-16,0 0-1 0,0 0 0 0,0 0-1 0,0 0-2 15,0 0 0-15,0 0-1 0,0 0 1 0,0 0-2 0,0 0 1 0,0 0-3 16,0 0-1-16,0 0-1 0,-1 0-2 0,1 0 1 0,-2 0-1 16,2 0-1-16,0 0 0 0,0 0 1 0,0 0-1 0,0 0 1 0,-2 0-1 15,2 0 1-15,0 0 0 0,0 0-1 0,0 0 1 0,0 0 1 16,0 0-2-16,0 0 1 0,0 0 0 0,0 0-1 0,0 0 0 15,0 0-1-15,0 0 0 0,0 0-2 0,0 0 0 0,0 0-1 0,0 0 0 16,0 0-1-16,0 0-1 0,0 0 0 0,0 0-1 0,0 0-2 16,0 0 0-16,0 0-1 0,0 0 0 0,0 0-1 0,0 0 1 15,0 0-2-15,0 0 0 0,0 0 0 0,0 0 1 0,0 0-1 0,0 0 0 16,0 0 0-16,0 0 2 0,0 0-1 0,0 0 0 0,0 0 2 16,0 0-1-16,0 0 2 0,0 0 1 0,0 0 3 0,0 0 1 0,0 0 4 15,-3 0 2-15,2-1 2 0,-1 1 1 0,-1 0 0 0,1 0 1 0,1 0-1 16,-4 0-2-16,2-3-1 0,0 3-2 0,-2 0 0 0,2 0 0 15,-2-3-2-15,0 2-2 0,-1 1 0 0,-2-1-1 0,3-1-2 16,-3 2-1-16,1-1 2 0,0 1 2 0,-1-4 0 0,2 3 5 0,-3 0 0 16,2-2 2-16,-1 0 3 0,2 3 2 0,-1-2 2 0,2-1 0 15,-3 2-2-15,1-2 1 0,2 0 2 0,0 0 2 0,0 1 4 16,0-1 1-16,2 0 3 0,-2 0 0 0,1 0 1 0,0 0 3 0,0 2-1 16,3-1 1-16,-2-1-1 0,2 3 1 0,-3-3 1 0,4 1-1 15,-1 2-2-15,-1 0-6 0,2 0-4 0,0 0-4 0,0 0-5 0,0 0-4 16,0 0-4-16,0 0-3 0,0 0-5 0,0 0-4 0,0 0-5 15,0 0-4-15,0 0-4 0,0 0-4 0,0 0-4 0,0 0-1 0,0 0-1 16,0 5 0-16,0-5 1 0,0 3 0 0,0 0 2 0,0 0 2 16,0 3 1-16,0 0 2 0,0 0 3 0,0 1 2 0,0 3 4 15,-1 0 2-15,1 4 3 0,0-1 1 0,0 2 2 0,0 2 0 0,0 3 1 16,0-1 0-16,0 2 2 0,0 2 0 0,0 1 4 0,0 4 3 16,0 0 4-16,0 4 2 0,0 1 3 0,0 1 4 0,0 2 3 15,0 3 2-15,0-1 3 0,0 4 1 0,0-1 2 0,0 5 1 0,0-1 1 16,-2 1 2-16,0 1-1 0,2 1-2 0,-1 0-1 0,-1 1-4 15,2-1-2-15,-2 2-2 0,1-3-2 0,-1 2-1 0,1-3-3 0,-3 0-3 16,3 3 0-16,-2-2 1 0,2-3 0 0,-3 3 2 0,1-4 0 16,3 2-1-16,-2-1 2 0,2-3 1 0,-1 3 2 0,-1-3 2 0,2 1 1 15,0-4 0-15,0 3 0 0,0-3 3 0,0-1-1 0,2-3 1 16,-1 4-3-16,1-4-1 0,0-2-1 0,1-1-3 0,0 0 0 16,1-2-3-16,0-2-2 0,-3 1-1 0,4-3-1 0,-2 0-1 0,2-3 1 15,-2-1-1-15,2-4-1 0,-1 2 1 0,0-1-2 0,0-3 1 16,-2-2-2-16,1 0 2 0,1-1 0 0,-1-3 1 0,0 1 1 15,0-3 1-15,1 2 0 0,-2-3 1 0,1 0 1 0,1-1 0 0,0-1 1 16,0-1 1-16,0 0 1 0,1 0-1 0,1-1 2 0,-1-1-1 16,1 1-2-16,1-2-3 0,1 0-4 0,3 0-7 0,-2 0-4 0,5 0-8 15,1-2-9-15,0 1-9 0,3-3-14 0,2 0-13 0,2 1-20 0,1-3-23 16,2 1-26-16,2 0-30 0,1-1-45 0,2-2-55 0,0 3-74 16,0-4-86-16,0 2-43 0,0-1-25 0</inkml:trace>
  <inkml:trace contextRef="#ctx0" brushRef="#br0" timeOffset="112094.0452">17490 8406 142 0,'-4'-3'481'0,"1"0"-1"0,1 1-98 16,1 1-147-16,-1-1-82 0,2 2-51 0,0 0-32 0,0 0-24 15,0 0-16-15,0 0-8 0,0 0-8 0,0 0-5 0,0 0-4 0,0 2-4 16,0 1-6-16,2 2-4 0,-1-3-2 0,-1 4-3 0,2 0-2 16,0 1 0-16,-1 3 1 0,3 0 3 0,-3 1 3 0,1 2 3 0,-1 0 4 15,3 3 2-15,-3-1 1 0,3 2 0 0,-2 0 1 0,1 1 0 16,-1 0-1-16,-1 1 0 0,1 1 1 0,1 0 1 0,-1-2 0 15,0 2 1-15,-2 2 1 0,1-1-1 0,-1-2-2 0,2 1-7 0,-1-1-8 16,-1-1-12-16,2 0-16 0,0-1-17 0,-2 1-21 0,1-2-21 16,-1-1-24-16,4-1-24 0,-4-1-33 0,2 1-34 0,-2-4-68 0,3-1-83 15,-1-2-51-15</inkml:trace>
  <inkml:trace contextRef="#ctx0" brushRef="#br0" timeOffset="112398.6152">17473 8351 318 0,'-1'-13'498'0,"1"2"-7"15,0-1-100-15,0 0-143 0,1 3-88 0,-1 1-59 0,2 0-38 0,1 1-26 16,0-1-16-16,2 2-8 0,0 2-10 0,2-1-10 0,-2 4-6 16,3-1-9-16,-1 2-6 0,1 0-5 0,1 0-5 0,-1 2-1 15,2-1 1-15,0 4 2 0,-1-1 3 0,-1 4 4 0,0-1 1 0,-1 2 2 16,1 0 2-16,-3 0 3 0,1 2 2 0,-2 1 2 0,2-1 3 15,-5 2 4-15,2-1 2 0,-3 1 4 0,0-1 3 0,0 0 5 0,0 0 5 16,-3-1 5-16,2-3 5 0,-2 2 7 0,0-2 5 0,-1 1 5 16,1-2 4-16,0-2 1 0,-2 2 3 0,2-2 3 0,-2-2 2 0,4 0 0 15,-4 1-1-15,2-3-6 0,-2 2-9 0,4-3-13 0,-3 0-18 16,1 0-21-16,0 0-26 0,1-1-28 0,-1-1-27 0,1-1-28 16,1-1-26-16,-2 0-25 0,3-1-20 0,-1-2-18 0,1 2-13 15,0-2-11-15,1 0-2 0,-1 0 3 0,4-1 8 0</inkml:trace>
  <inkml:trace contextRef="#ctx0" brushRef="#br0" timeOffset="112830.0145">17611 8333 51 0,'2'-3'205'0,"-1"0"11"0,1-2 7 0,0 3 5 16,-1-3 2-16,-1 3-2 0,0 0-7 0,0 1-12 0,0-2-13 15,0 3-15-15,0 0-15 0,0 0-13 0,0 0-17 0,0 0-19 16,0 0-18-16,0 0-17 0,0 0-17 0,0 0-18 0,0 0-17 16,0 0-14-16,0 0-10 0,0 3-11 0,2-2-5 0,1 1-5 0,-2 0-3 15,1 3-2-15,-1-2 0 0,4 1 0 0,-2 0 0 0,1 0 6 0,0 2 3 16,0-1 4-16,2 0 5 0,-2 2 5 0,1 0 1 0,0-1 0 15,3 1-6-15,0 0-7 0,-4-2-7 0,3 2-8 0,-1-2-7 16,1 0-9-16,0-2-8 0,1 2-8 0,-3-2-10 0,3-2-9 0,-3 1-6 16,2-2-1-16,0-2 0 0,-1-1 1 0,1 0 5 0,0-3 10 15,-2 1 11-15,0-2 12 0,0-3 15 0,0-1 16 0,-4 1 15 0,2-1 15 16,-1-1 16-16,0 1 14 0,0 1 13 0,-2-3 10 0,0 2 10 16,-2 1 9-16,0 0 8 0,0 2 6 0,1 0 4 0,-1 0 3 0,1 1-5 15,-3 2-5-15,3 0-9 0,-1 1-9 0,2 1-10 0,-1-1-12 16,1 1-14-16,-2 3-14 0,2 0-14 0,0 0-16 0,0 0-12 0,0 0-10 15,0 2-8-15,0 1-5 0,0 2-4 0,2 0-3 0,-2 4 1 16,1 0 2-16,-1 3 3 0,2 0 5 0,-1 4 6 0,3 0 5 16,-3 4 6-16,1-1 5 0,1 1 4 0,1 6 2 0,0-3 1 0,-1 0 1 15,0 1-1-15,0 2 0 0,2-1 1 0,-2-1-4 0,2 2 2 16,-1-1-1-16,0-1-1 0,-1 2 0 0,0-3 0 0,0 1-2 0,0 0 1 16,-1-2-2-16,1 0 1 0,-3-3-1 0,2 0 1 0,-2-2 0 15,0 3 2-15,-2-4 2 0,1-1 1 0,-3-2 2 0,0-2-1 16,-1 2-1-16,0-2-7 0,-3-2-6 0,2 0-11 0,-2-4-11 0,-2 2-15 15,0-3-15-15,-2-2-24 0,0-1-30 0,1-2-52 0,-1-1-63 16,0-4-83-16,1-1-94 0,0-2-61 0,-2-5-42 0,4-3-16 0</inkml:trace>
  <inkml:trace contextRef="#ctx0" brushRef="#br0" timeOffset="113045.782">17965 7803 20 0,'3'0'494'0,"1"1"-4"16,-1 2-4-16,0 0-115 0,0 5-169 0,0-1-95 0,3 4-57 16,-2 1-25-16,0 3-11 0,1 3 0 0,0 1 8 0,1 2 6 15,0 5 9-15,1-2 3 0,-1 3 3 0,1 2-2 0,-1 0-4 0,2 3-2 16,-4-2-2-16,3 1 0 0,-1 1-2 0,-1-2-4 0,3 2-6 16,-4-3-10-16,0 0-9 0,0-2-12 0,0-2-14 0,-1 0-14 15,0-1-17-15,1-4-17 0,-2-1-18 0,0-3-17 0,-2-1-17 0,0-2-24 16,0-2-30-16,0-4-42 0,-4-2-51 0,0-2-57 0,1 0-61 0,-2-6-35 15</inkml:trace>
  <inkml:trace contextRef="#ctx0" brushRef="#br0" timeOffset="114178.0651">17893 8128 265 0,'-3'-7'513'0,"-1"2"-49"0,1-1-74 16,1 3-96-16,1 0-109 0,1 1-66 0,0 2-44 0,0 0-26 0,1 0-17 15,1 1-10-15,1 0-7 0,2 2-5 0,3 2-3 0,-4-1-3 16,5 2 0-16,-1 0 1 0,1-1 2 0,0 3 4 0,3-1 4 15,-2 1 2-15,3-4 2 0,1 1-2 0,-1 2-4 0,0-4-6 16,2 1-8-16,0-1-12 0,0-3-12 0,-2 0-9 0,4 0-8 0,-2-3-5 16,0 1-5-16,0-3-4 0,0-2-5 0,0-2-3 0,-1-1-2 0,-3-3 2 15,1 2 3-15,0-4 6 0,-3 1 6 0,1-4 12 0,-4 1 14 16,-1 0 12-16,0-2 15 0,-4 0 8 0,2-1 10 0,-1 3 10 16,-2-1 13-16,-2 1 13 0,-1 0 12 0,2 2 13 0,-3 1 8 0,1 1 9 15,2-1 9-15,-3 2 2 0,1 2 1 0,-1 2-5 0,1 1-10 16,1 1-10-16,0 1-10 0,-1 1-16 0,3 1-14 0,-1 1-16 0,1 2-16 15,0 0-13-15,0 2-11 0,0 2-9 0,0 2-8 0,0 2-3 16,0 1 0-16,-2 2 0 0,2 4 4 0,0 1 3 0,0 3 6 0,0-2 7 16,0 6 7-16,0 0 7 0,2 1 4 0,-2 1 3 0,1 1 2 15,2 0-1-15,-1 0 1 0,1 0-1 0,2 0-1 0,-1 1 1 0,0 0-1 16,0-3 1-16,0 0-1 0,0-1-1 0,1 0-1 0,0-3 0 16,-1-1-1-16,0-1-1 0,0-3 0 0,0-2 1 0,0-1 2 0,-2-2 4 15,1-3 5-15,2 0 2 0,-2-2 1 0,2-2-4 0,-4-3-5 16,4 0-4-16,-2-4 0 0,2-2-2 0,0-1-1 0,1-4-2 15,0-2 1-15,-1-1-1 0,3-3-1 0,0-1-1 0,-4-1 0 0,3-1 2 16,-1-1 7-16,-1 1 11 0,0 1 15 0,-1 1 12 0,1 3 11 16,0-1 7-16,-2 1 8 0,0 2 1 0,-1 2 2 0,0 2-4 15,-1 1-4-15,1 2-7 0,-1 0-8 0,-1 2-15 0,2 1-15 0,-2 1-15 16,2 2-14-16,-2 0-12 0,2 0-8 0,-2 2-8 0,2 3-4 16,-1-1-2-16,1 2-1 0,1 1 2 0,-1 2 5 0,0 2 4 0,1-1 3 15,2 4-1-15,-4 1-1 0,2 0-5 0,1 0-9 0,0 1-11 16,-1 0-15-16,2 1-15 0,-2 0-16 0,2-2-19 0,-2-1-18 0,2-2-20 15,-2 3-22-15,3-4-12 0,-1-2-9 0,-2-1-3 0,2-2-1 16,2-4-3-16,-3 0-4 0,4-4 6 0,-2 0 8 0,2-4 25 16,0-1 30-16,1-1 30 0,-1-4 30 0,1 1 33 0,0-3 35 0,-3-2 27 15,1 1 23-15,-3 0 21 0,1 0 24 0,1-2 27 0,-3 3 31 16,0-1 21-16,-1 1 17 0,-2 2 3 0,2 0-3 0,-2 2-5 0,0 0-7 16,-2 2-10-16,2 0-13 0,-2 1-12 0,2 2-14 0,-3-1-15 15,2 3-18-15,-1-1-17 0,-1 1-19 0,0 1-16 0,2 2-15 16,-1 0-12-16,0 0-13 0,-1 2-7 0,2 3-8 0,-3-1-4 15,1 2-1-15,-2 0-1 0,2 2 1 0,-3-1 4 0,3 4 5 0,0 1 3 16,-1 0 4-16,1-1 2 0,2 3 0 0,-1-1-2 0,0 0-3 0,2 0-6 16,0 2-6-16,0-2-7 0,2-1-6 0,-2-1-7 0,3 2-7 15,-1-1-5-15,-1 0-7 0,3-2-3 0,-1-2 0 0,0 0-1 16,3-1 1-16,-3-2 2 0,2 1 2 0,-2-2 3 0,2-3 5 0,-2 1 4 16,2-4 7-16,1 1 7 0,0-2 8 0,-1-1 9 0,0-2 7 15,0-2 8-15,-2-1 4 0,3 1 5 0,-3-2 4 0,1-3 4 0,-3 0 4 16,-1 2 4-16,0-1 6 0,0-2 4 0,0 2 0 0,-1-1-1 15,-3 2-1-15,1-2-4 0,-3 4-4 0,3 0-5 0,-2 0-7 16,-3 1-7-16,3 0-8 0,-2 3-5 0,0 1-5 0,1 1-6 0,-1-1-5 16,-2 4-8-16,1 0-9 0,3 0-10 0,-1 4-12 0,0-1-13 15,0-1-10-15,1 3-8 0,0 2-7 0,0-4-6 0,2 3-7 0,0 2-5 16,1-2-4-16,1 1 0 0,1-1 1 0,1-1 7 0,1 0 8 16,1 0 15-16,0-2 15 0,2 1 20 0,0-1 20 0,0-3 22 0,2 0 21 15,0 0 24-15,-1-3 24 0,2-1 20 0,1-1 21 0,-1 1 17 16,0-3 15-16,0 2 15 0,1-1 10 0,1 0 10 0,-3-3 6 15,0 2 2-15,1 0 3 0,-1-1-2 0,-1 1-4 0,0 0-7 0,0 2-8 16,-1 0-12-16,0 0-11 0,-2 0-14 0,0 1-15 0,1 1-15 16,-1 2-16-16,-1-1-13 0,-1 1-14 0,3 1-12 0,-2 1-13 0,0-1-9 15,-1 2-12-15,4 1-6 0,-2 1-4 0,0 1-1 0,2 1-1 16,-1-1 0-16,1 3 0 0,0 0 4 0,0 0 2 0,0 4 4 16,0-2 3-16,1 0 3 0,0 1 0 0,-3 0 3 0,2 1 3 0,-2-3 2 15,2 3 0-15,-2-2 2 0,1-1 1 0,0-2 2 0,-1 1 4 16,-1-1 5-16,-1-1 5 0,2-2 9 0,-1 0 13 0,-2-1 16 15,2 0 17-15,-2-3 9 0,0 0 7 0,1-3 3 0,-1 0 0 0,2-1 0 16,0-1-2-16,-2-3-5 0,0-1-4 0,1-1-5 0,-1-1-4 16,0-2-11-16,2-2-11 0,-1 1-14 0,-1-1-16 0,2 2-9 0,0-2-3 15,-2 1-2-15,1 2-1 0,-1-1-1 0,3 5-2 0,-2-1-6 16,-1 2-7-16,2-1-6 0,-2 4-8 0,3 1-7 0,-1 1-5 16,0 2-3-16,1 0-3 0,0 2-10 0,0 1-14 0,4 3-20 0,-2 3-26 15,0 1-38-15,2 1-47 0,-1 6-70 0,2 0-81 0,1 3-88 0,-1-2-91 16,0 6-48-16,2-2-24 0,-2 2-15 0</inkml:trace>
  <inkml:trace contextRef="#ctx0" brushRef="#br0" timeOffset="114479.2219">18084 8876 579 0,'6'-7'586'0,"2"0"-4"0,6 0-9 0,2-4-127 16,6 0-187-16,7-1-123 0,5 0-89 0,8-1-82 0,6-3-77 0,11-1-90 16,9-3-91-16,9-1-93 0,13-1-92 0,12-5-50 0,11-2-30 15,15-2-21-15</inkml:trace>
  <inkml:trace contextRef="#ctx0" brushRef="#br0" timeOffset="118860.4992">23441 12248 95 0,'-5'-1'143'0,"2"0"-6"0,-1 1-5 15,1 0-3-15,0-1 0 0,-1 1-1 0,2-2 1 0,1 2-3 16,-3 0-4-16,3-1-6 0,1 1-4 0,0 0-2 0,0 0-2 0,-2 0-1 15,2 0-1-15,0 0-4 0,0 0-2 0,0 0-2 0,0 0-2 16,0 0-3-16,0 0-3 0,0 0-4 0,0 0-4 0,0 0-4 16,0 0-5-16,0 0-6 0,0 0-5 0,0 0-5 0,0 0-6 0,0 0-6 15,0 0-4-15,0 0-5 0,0 0-4 0,0 0-4 0,0 0-4 16,0 0-4-16,0 0-2 0,2 0-3 0,-1 0-3 0,1 0-2 16,0 0-3-16,-1 0-5 0,3 0-4 0,0 0-2 0,-3 1-3 0,4-1-2 15,1 0-2-15,3 0-3 0,1 2-3 0,2-2-2 0,5 0-3 16,0 0-3-16,5 0-3 0,4 0-3 0,2 0 1 0,4 0-2 15,4-2 1-15,2 1 2 0,8 1 1 0,-2-2 2 0,7 0 2 0,2 2 3 16,7-1 4-16,2 1 2 0,4-2 3 0,4 2 2 0,6 0 0 0,0-2-1 16,6-1 0-16,3 3-3 0,4 0-3 0,0 0 0 0,2 0 2 15,4 0 1-15,-2 0-3 0,2 0-2 0,0 0-5 0,0 0-2 0,0 3-2 16,-2-1-2-16,-1-2-3 0,-1 2-1 0,-1-1 0 0,-3 1 2 16,0 0 0-16,-3 1 0 0,-3-2-3 0,-4 0 1 0,-4 0 1 15,-2 3 3-15,-5-4 4 0,-3 1 6 0,-4 1 4 0,-4-2 7 16,-2 1 7-16,-6-1 6 0,-4 2 7 0,-4-2 4 0,-3 0 8 0,-4 0 5 15,-4 0 3-15,-4 0 4 0,-3-2 1 0,-2 2 3 0,-6-1 1 0,0 1-2 16,-1-2-3-16,-4 1-8 0,-1 1-10 0,-2-2-15 0,-2 0-17 16,2 2-34-16,-3-2-40 0,-2 2-70 0,-2-1-84 0,1-2-89 15,-4-2-91-15,-2 3-52 0,2-5-34 0</inkml:trace>
  <inkml:trace contextRef="#ctx0" brushRef="#br0" timeOffset="135393.8819">19057 14180 343 0,'0'-2'339'16,"-1"0"-109"-16,1 1-68 0,0-1-48 0,-2 2-28 0,2 0-17 0,0 0-10 15,0 0-2-15,0 0-3 0,0 0-3 0,0 0 0 0,0 0 1 16,0 0-2-16,0 0-2 0,0 0-6 0,0 0-3 0,0 0-4 16,0 0-6-16,0 0-1 0,0 0-1 0,0 0 0 0,0 0 1 0,-2 0 0 15,-1 0 0-15,1 0-2 0,0 0-2 0,0 0-3 0,-1 0-3 0,2-2-4 16,-3 1-4-16,0 1-3 0,0-2-4 0,-1 0-4 0,0 2-5 15,-2 0-3-15,1 0 0 0,-1 0 0 0,1 0 1 0,-2 0 0 16,0 0 2-16,2 0-1 0,-4 0 1 0,1 0 2 0,1 0-1 0,2 0 2 16,-2 0 0-16,-2 0 1 0,1 0 5 0,2 0-1 0,-2 0-1 15,3 0 0-15,-1 2 0 0,-1-2 0 0,1 2 2 0,0-2-2 0,3 0 0 16,-3 0 0-16,2 0 0 0,2 0-1 0,-3 0 0 0,5 0-1 16,-4 0 0-16,3 0 0 0,1 0 0 0,-3 1 0 0,3-1-2 0,-1 0 0 15,2 2 1-15,0-2-3 0,0 0 0 0,0 0-2 0,0 0-1 16,0 0-2-16,-1 0-1 0,1 0-1 0,0 2 2 0,-2-1 1 15,0 1 1-15,2 0 0 0,-1 1 2 0,-1 1-1 0,0-1 1 0,-2 2 3 16,1 0 1-16,0 1 3 0,0 3 1 0,-1 0 1 0,1 1 2 16,1 1-2-16,-2 2 1 0,0-1-1 0,0 2 0 0,3 1 0 15,-3 0-1-15,3 4-1 0,-1-2-2 0,1 3 0 0,-1-1-1 0,0 4-2 16,2-2 1-16,0 3-2 0,0 2 1 0,0-1 0 0,0 1 2 0,0 3 1 16,2 0 0-16,0 0 2 0,-1 2 1 0,1 0 2 0,-1 1 1 15,3-1 3-15,0 1 1 0,-1 1 5 0,0-1 3 0,0 2 3 16,1 0 5-16,-1 0 0 0,0 0 1 0,0 0 0 0,1 1 1 0,-3 0 1 15,3 2 0-15,0-2 2 0,-1 0 0 0,0 1 2 0,0-1 0 0,1-1 0 16,-3 1-3-16,4 1-2 0,-2-2-2 0,1-2-4 0,-2-1-1 16,1 2-2-16,1 0-1 0,-1-3-3 0,0 2-3 0,0 0-2 0,0-4-3 15,-1 1-1-15,1 0 1 0,1 0-1 0,0-1 1 0,1 1 1 16,-4-3 2-16,2 3 2 0,1-3 3 0,-3-1 1 0,2 1 2 0,-1 1 2 16,0-2 3-16,-1-1 4 0,4 0 2 0,-4 0 1 0,1 0-1 0,-1 0 0 15,-1 0 0-15,2-2 0 0,0 1-1 0,-2 0 0 0,0-1-2 16,0 1 0-16,0-1 0 0,0 1-1 0,-2-2 1 0,0 0-2 0,2 0-3 15,-1 0-2-15,-1 0-1 0,1-1-1 0,-2 0-2 0,1 2 0 16,-1-5-2-16,1 3-1 0,1-1-1 0,-1 0-1 0,1-2-1 0,-3-1-1 16,3 1-2-16,-1 0-1 0,1-2-1 0,-3 1 1 0,1-2-2 15,1 0-1-15,0 0 0 0,0 0 0 0,1-1 1 0,-1 1-2 0,2-2 0 16,-2 1 0-16,2-1 1 0,-1 2-1 0,-1-4-1 0,2 2 1 16,-1 0-2-16,1 0 1 0,-2-2 0 0,0 3 0 0,2-2 0 0,-1 0-1 15,1 1-1-15,0 0 0 0,0-1 0 0,-2 1-1 0,2 0 1 0,0-2-2 16,0 2 1-16,0-1-1 0,0 0 1 0,0 1 1 0,0-3 1 15,0 3 1-15,0-2 0 0,0 0 2 0,0 1 2 0,0-1-1 0,0 0 1 16,0 2 2-16,-1-4 0 0,1 1 1 0,0 2 1 0,-2-3 1 0,0 2 1 16,2 0-2-16,0 0 1 0,-1-1 0 0,-1-2 0 0,2 2 0 15,-2 0 0-15,2 0-1 0,0 0-1 0,-2-2 0 0,2 2 0 0,-2 0 0 16,2-2 1-16,0 1-1 0,-1 0-1 0,1-1 1 0,0 2 0 0,0-1-2 16,-2-2 1-16,2 1-2 0,0-1 0 0,-2 1 1 0,2-2-2 15,0 2 1-15,0-3 0 0,0 2-1 0,0-2 0 0,0-1-1 16,0 2 0-16,0-1 0 0,0-1 1 0,0 0-1 0,0 0 0 0,0 0 0 0,0 0-1 15,0-1 1-15,0 1-1 0,0-2 1 0,0 0 0 0,0 1-1 16,0 1 0-16,0-1 0 0,0-1 1 0,0-1-1 0,0 2 2 0,0-2-2 16,0 0 0-16,0 2-2 0,0 1 2 0,0-3-1 0,0 0 0 15,0 0 0-15,0 2-1 0,2 0 1 0,0-2 0 0,-2 1 1 0,0-1 0 16,1 2 0-16,-1 0-2 0,2-2 2 0,0 0 2 0,-2 3-1 16,2-3-1-16,-2 2 1 0,2 0 0 0,-1 1 0 0,3-1 0 0,-3-1 0 15,1 1 0-15,-1-1 1 0,3 0-2 0,-3 2 1 0,2-3 0 16,-1 3-1-16,1-3 0 0,1 3 1 0,0-1 0 0,1-1 0 0,-1 1 0 15,0-1 0-15,0 1 1 0,1-1 0 0,1 0 1 0,1 3 1 0,1-4-1 16,-2 3 1-16,3-3 0 0,-1 1-1 0,2 1-2 0,1-2 0 0,0 1-2 16,0-1-1-16,1 0-1 0,1 0-4 0,1 0-5 0,1 0-9 15,0-1-8-15,1 1-13 0,0-2-13 0,0 1-18 0,1 1-19 0,-2 0-27 16,2 0-32-16,-3 0-58 0,3 0-74 0,0 0-86 0,-2 0-91 16,0 0-46-16,-2 0-23 0,0-2-7 0</inkml:trace>
  <inkml:trace contextRef="#ctx0" brushRef="#br0" timeOffset="150514.819">24255 15402 211 0,'-2'0'389'0,"0"1"-37"0,1 1-66 0,-1-2-81 0,2 1-50 16,-1-1-32-16,1 0-21 0,-2 2-13 0,2-2-7 0,0 0-3 15,0 0-3-15,0 0-1 0,0 0-4 0,0 0-5 0,0 0-6 0,0 0-9 16,0 0-7-16,0 0-7 0,0 0-6 0,0 1-5 0,0-1-4 15,0 0-2-15,0 0-1 0,0 0-2 0,0 0 1 0,0 0 0 0,0 0-1 16,0 0 0-16,0 0-2 0,0 0-2 0,0 0 0 0,0 0-2 16,0 0-2-16,0 0 0 0,0 0-2 0,0 0-1 0,0 0 1 0,0 0-1 15,0 0-2-15,0 0 0 0,2 2-2 0,-2-2-1 0,1 1 0 16,-1-1-2-16,0 0 0 0,0 0-1 0,0 0-1 0,0 0 2 0,2 1 1 16,-2-1 2-16,0 0 2 0,1 0 0 0,-1 0 1 0,4 0 0 0,-3 0 1 15,1 0 0-15,-1 0 0 0,3 0 2 0,-3 0 1 0,5 0 1 16,-3 0 1-16,2 0-1 0,2 2-1 0,-1-2-1 0,1 0-2 0,2 0 1 15,-1 0 0-15,0 0 1 0,2 0 0 0,2 0 1 0,-3 0 0 16,4 0 1-16,-4 0 0 0,4 0 0 0,1 0 0 0,1 0 0 0,0-2 0 16,0 1 3-16,2 1-2 0,2-1 0 0,-3-1-1 0,4 2-1 0,-2-1-1 15,4-1-1-15,-4 1-1 0,3-1-2 0,1 1-1 0,-1-1 1 16,0 0-3-16,1-1-2 0,0 3 0 0,-5-2-2 0,5 0 0 0,-1 1-1 16,-4-1-1-16,2 1 1 0,2 1-1 0,-4-1 2 0,2-2-1 15,0 3 2-15,-2-3-1 0,2 2-1 0,-3 0 1 0,3-1-2 0,0-1 1 16,-1 3-2-16,0-3 1 0,0 2-1 0,1-2 0 0,1 3 0 15,-1-3-4-15,2 1-2 0,-1 1 0 0,3-2 0 0,-1 1 0 0,1 1 1 16,1-2 2-16,-2 1 1 0,4 1 0 0,-3-1 0 0,2 1 2 0,2-2 1 16,-3 3 2-16,2-2 1 0,0 0 0 0,0 1 5 0,-1 0-1 15,2-1 0-15,-2 2-1 0,1-1 0 0,-1-1-2 0,2 2 0 0,-2-1 1 16,0 1 1-16,2-2-2 0,-5 1 0 0,3 1-1 0,-1-2-2 0,1 2 0 16,-3 0-1-16,2 0 0 0,-2-2-2 0,2 2 0 0,-2 0-1 0,-1 0 1 15,-1 0-1-15,2 0-1 0,-2-3-1 0,0 3-2 0,-1 0 0 16,-2 0-2-16,4 0 1 0,-4 0-1 0,2 0 1 0,-2 0-1 15,3 0 2-15,-3 0-3 0,-1 0 0 0,3 0-2 0,-2 0 0 0,-3 0-2 16,5 0 0-16,-3 0 0 0,1 0 1 0,-1 0 0 0,2 0 0 16,-2 0-2-16,1 0 0 0,-3 0 0 0,3 0 0 0,-4 0 1 0,3 0 2 15,-2 3 0-15,0-3 1 0,-1 2 1 0,1-2 2 0,-3 0 1 0,3 2-1 16,-1-1 2-16,-2 1 1 0,2-1 1 0,-2 2 2 0,0-1 3 16,2-1 0-16,-2 0 3 0,1 1 1 0,-1 0 1 0,1-1 0 0,-2 1 0 15,0-2 1-15,1 1 0 0,0 1 2 0,-1-2 0 0,-1 1-1 16,4 1 0-16,-4-2 2 0,4 1-2 0,-4 1 1 0,3-2-1 0,-2 1-1 15,-2 1 1-15,2-2 0 0,1 0 1 0,-2 0 1 0,-1 0-1 0,0 0 2 16,2 1 0-16,-2-1 0 0,1 0 1 0,0 0-1 0,-1 2-2 16,0-2 0-16,-1 0-1 0,4 1 0 0,-5-1 2 0,0 2-1 0,3-2 1 15,0 0-1-15,-3 0 1 0,2 0-2 0,0 0 1 0,0 3-1 0,0-3 0 16,0 0 1-16,-2 0-1 0,3 0 1 0,-1 0-1 0,0 0 0 16,0 0-2-16,2 0-2 0,-2 0 0 0,0 0-1 0,1 0-1 0,-1 0 0 15,0 0 1-15,3 0-1 0,-3 0-2 0,0 0 0 0,1 0-1 16,0 0 1-16,3 0-1 0,-4 0-2 0,2 0-1 0,-2 0-1 0,2 0 1 15,1 0 0-15,-2 0 0 0,0 0 0 0,0 0 0 0,0 3 0 16,3-3 1-16,-3 0 1 0,4 0 0 0,-4 1-1 0,4-1 3 0,-4 0 1 16,1 0 1-16,1 0 1 0,0 0 0 0,-2 0-2 0,4 0 1 15,-5 0-1-15,2 0 0 0,0 0 1 0,-2 0-3 0,2 0-2 0,1 0-2 16,-2 0 0-16,-1 0-3 0,2 0-1 0,1 0-2 0,-3 0 0 0,1 0 1 16,2 0-2-16,-1 0 0 0,-2 0 0 0,3 0 0 0,-3 0 0 15,0 0 1-15,0 0 3 0,1 0 1 0,-3 0 0 0,4 1 2 0,-1-1 0 16,-1 2 1-16,0-2 0 0,0 0 1 0,1 0 0 0,-1 0 2 15,0 0-2-15,0 0 1 0,1 0 0 0,0 0 0 0,-1 0 0 0,-1 0-1 16,-1 0-1-16,3 0-1 0,-1 0-2 0,1 0 2 0,-1 0 1 0,0 0 0 16,-2 0 0-16,3 0 0 0,1 0 0 0,-2 0-2 0,1 0-1 15,-2 0-2-15,1 0-1 0,0 0 3 0,1 0 0 0,-3 0 2 0,1 0-1 16,1 0 1-16,-2 0 0 0,2 0-1 0,0 0-1 0,0 0 0 16,-2 0 1-16,2 0 1 0,0 0 2 0,-2 0 1 0,2 0 2 0,0 0-1 15,0 0 2-15,-2 0 0 0,1 0 2 0,2 0 1 0,-1 0 0 0,-2 0 0 16,1 0 1-16,2 0 1 0,-3 0-1 0,2 0 0 0,0 0 0 15,1 0 1-15,-1 0 2 0,0 0 1 0,2 0-1 0,-1 0-1 0,-1 0-2 16,0-2-1-16,3 1-1 0,-1 1 1 0,-1-1 1 0,2-2 0 16,-1 3 1-16,-1 0 0 0,4 0-1 0,-4-3-1 0,4 3-1 0,-4-3-1 15,3 3 0-15,-2-2 0 0,2 1 1 0,-3-1 4 0,4 1 0 0,-4-1 0 16,1 1 1-16,1 1 0 0,-2-2-1 0,3 1 1 0,-2 1 1 0,-2-2-1 16,2 1-1-16,1 1 1 0,-3-2 0 0,0 1-1 0,0 1 0 15,-1-2 1-15,3 2-2 0,-4 0-1 0,2 0-1 0,0 0-2 16,-2 0 2-16,2 0-2 0,0 0-2 0,0 0 2 0,-2 0 0 0,2 0 0 15,-1 0 2-15,0 0-1 0,1 0 0 0,0 0 0 0,-1 0-1 16,0 0 2-16,1 0 0 0,0 0-1 0,1 0 0 0,0 0-1 0,-1 0 1 16,0 0 0-16,1 0-2 0,0 0 0 0,1 0-2 0,-2 0 0 15,3 0-1-15,-1 0 0 0,-1 0-1 0,0 0 0 0,3 0 0 0,-3 0 1 16,4 0 0-16,-4 0 1 0,1 0 1 0,1 0-1 0,-3 0 1 0,1 0 1 16,2 0 1-16,-1 0-1 0,-2 0 2 0,2 0 1 0,-2 0 0 0,1 0 0 15,0 0 1-15,-1 0-2 0,0 0 1 0,0 0 1 0,-1 0 1 16,0 0 1-16,-2 0 1 0,1 0 0 0,-1 0 2 0,0 0 0 0,2 0 2 15,-4 0 1-15,2 0 0 0,-2 0 1 0,2 0 0 0,-2 0 1 16,1 0 0-16,-2 0 1 0,2 0 0 0,-1 0-1 0,0 0-1 0,-1 0 0 16,1 0 0-16,-2 0 0 0,3 0 0 0,-3 0-1 0,1 0 1 15,1 0-2-15,1 0 1 0,0 0 0 0,-3 0 0 0,2 0 0 0,1 0-1 16,-3 0-1-16,2 0-1 0,-1 0-1 0,1 0 1 0,0 0-2 16,-1 0 0-16,1 0-1 0,2 0-1 0,-2 0 0 0,-2 0-2 0,3 0 0 15,-1 0-1-15,0 0 0 0,0 0 1 0,-1 0 0 0,1 0-1 16,-1 0 0-16,2 0 1 0,-2 0-1 0,1 0 1 0,-2 2 0 0,1-2-1 15,0 0 0-15,1 0-2 0,-2 0 1 0,3 0 1 0,-3 0-1 0,1 1 1 16,0-1 0-16,1 2 0 0,-3-2-1 0,1 0 0 0,-1 0 0 16,3 1-1-16,-1-1 0 0,-1 0-2 0,-1 2 2 0,3-2 0 0,-3 0 2 15,4 0 0-15,-3 1-2 0,-1-1 2 0,4 2 0 0,-3-2 1 0,1 0 1 16,-1 1 0-16,3 1 1 0,-3-2 1 0,2 0 3 0,0 0 0 16,-1 1 1-16,-1-1-2 0,2 2 0 0,-3-2-2 0,4 0 1 0,-4 0 2 15,1 1-1-15,1-1 1 0,0 0 1 0,1 2 0 0,-2-2 1 16,-1 0 1-16,4 0 1 0,-3 0-1 0,1 0 1 0,-1 0 1 0,2 0 1 15,-1 0 3-15,-1 0-1 0,3 0 1 0,-3 1-1 0,1-1 0 0,1 0-1 16,-1 0 0-16,1 0 0 0,-2 0-2 0,1 0-1 0,0 2 1 16,-1-2-1-16,2 0-1 0,-1 0 0 0,1 0-2 0,-2 0 1 0,3 0 0 15,-1 0-2-15,0 0 1 0,0 0-1 0,0 0-1 0,1 0 1 16,-1 0-2-16,0 0 0 0,1 0 0 0,1 0-1 0,-2 0-1 0,2 0 1 16,-2 0-1-16,2 0 0 0,-1 0 1 0,0 0-1 0,-1 0-1 15,0 0 1-15,0 0 0 0,1 0 1 0,-3 0 2 0,2 0 0 0,-1 0 3 16,0 0 2-16,-2 0 3 0,0 0 4 0,0 0 3 0,0 0 2 15,0 0 4-15,0 0 2 0,0 0 4 0,0 0 2 0,0 0 3 0,0 0 3 16,0 0 1-16,0 0 3 0,0 0 0 0,0 0-1 0,0 0 2 0,0 0-2 16,0 0-2-16,0 0 0 0,0 0-2 0,0 0 0 0,0 0-1 15,0 0-2-15,0 0-2 0,0 0-2 0,0 0-1 0,0 0-3 0,0 0-3 16,0 0 0-16,0 0-3 0,0 0-2 0,0 0-1 0,0 0-1 0,0 0-2 16,0 0-3-16,0 0 0 0,0 0-2 0,0 0-2 0,0 0-1 15,0 0-1-15,0 0 0 0,0 0-2 0,0 0-2 0,0 0 1 16,0 0-2-16,0 0-1 0,0 0 0 0,0 0 0 0,0 0-1 0,0 0 1 0,0 0-1 15,0 0-1-15,0 0 1 0,0 0 0 0,0 0 0 0,0 0 1 16,0 0 1-16,0 0 1 0,0 0 1 0,0 0-1 0,0 0 0 0,0 0 0 16,0 0 2-16,0 0-1 0,0 0 1 0,0 0 0 0,0 0 1 15,0 0-1-15,0 0 1 0,0 0-1 0,0 0-1 0,0 0 1 0,0 0-1 16,0 0 1-16,0 0-1 0,0 0 0 0,0 0 0 0,0 0-1 16,0 0 0-16,0 0 0 0,0 0 1 0,0 0-1 0,0 0 0 0,0 0 0 15,0 0-1-15,0 0 1 0,0 0-1 0,0 0 0 0,0 0 0 16,0 0 0-16,0 0 0 0,0 0 0 0,0 0 0 0,0 0 1 0,0 0-1 15,0 0-1-15,0 0 0 0,0 0 0 0,0 0 1 0,0 0-1 0,0 0 0 16,0 0 0-16,0 0 0 0,0 0 0 0,0 0-1 0,0 0 1 16,0 0 0-16,0 0 1 0,0 0-1 0,0 0 0 0,0 0-1 0,0 0 1 15,0 0 0-15,0 0 0 0,0 0-1 0,0 0 1 0,0 0-2 0,0 0 2 16,0 0 0-16,0 0 0 0,0 0-1 0,0 0 1 0,0 0-1 16,0 0 0-16,0 0 0 0,0 0 0 0,0 0 0 0,0 0 0 0,0 0-2 15,0 0 2-15,0 0-1 0,0 0 0 0,0 0-1 0,0 0 1 16,0 0 0-16,0 0 1 0,0 0-1 0,0 0-1 0,0 0 1 15,0 0 0-15,0 0 0 0,0 0-1 0,0 0 2 0,0 0 0 0,0 0-1 0,0 0 0 16,0 0-1-16,0 0 0 0,0 0-2 0,0 0 0 0,0 0-1 16,0 0-1-16,0 0 0 0,0 0-2 0,0 0-3 0,0 0-1 15,0 0-5-15,0 0-5 0,0 0-4 0,0 0-6 0,0 0-7 0,0 0-7 16,0 0-10-16,0 0-11 0,0 0-16 0,0 0-20 0,0 0-27 16,0 0-34-16,0 0-39 0,0 0-45 0,0 0-64 0,0 0-74 0,0 0-46 15,0 0-33-15</inkml:trace>
  <inkml:trace contextRef="#ctx0" brushRef="#br0" timeOffset="151926.1585">29621 15312 31 0,'0'0'84'0,"0"0"-5"16,0 0-3-16,-3 0-2 0,3 0 0 0,0 0 0 0,0 0 1 15,-2 0 0-15,2 0-1 0,0 0-2 0,0 0-1 0,0 0-1 0,-2 0-2 16,2 0 0-16,0 0-3 0,0 0-1 0,0 0-1 0,0 0 0 0,0 0-2 16,0 0-1-16,-1 0-3 0,1 0 0 0,0 0 0 0,0 0-2 15,0 0-2-15,0 0-3 0,0 0-1 0,-3 0-2 0,2 0-3 0,1 0-1 16,0 0-3-16,0 0-1 0,0 0 0 0,-2 1-2 0,2-1-2 0,0 0-3 15,0 0-1-15,0 0-4 0,0 0-4 0,0 0-1 0,-2 0-3 0,2 0-2 16,0 0-3-16,0 0 0 0,0 0-4 0,0 0-2 0,0 2-4 0,0-2-1 16,0 0-5-16,0 0-1 0,0 0-3 0,0 0 0 0,-1 1-1 15,1-1 0-15,0 0-1 0,0 0 0 0,0 0 1 0,0 0-2 0,0 0 0 0,0 0 1 16,0 0 1-16,-2 2 0 0,2-2 2 0,0 0 0 0,0 0 2 16,0 0 0-16,0 0 1 0,0 0 0 0,-2 2 0 0,2-2 1 0,0 0 1 15,0 0 1-15,0 0 1 0,0 0 1 0,0 0 2 0,0 0-1 0,0 0 3 16,0 0 2-16,0 0 2 0,0 0 2 0,0 0 0 0,0 0 2 0,0 0 2 15,0 0 1-15,0 0 1 0,0 0 1 0,0 0 0 0,0 0 2 16,0 0 0-16,0 0 2 0,0 0-1 0,2 0 1 0,-2 0 1 0,2 3 2 16,-2-3 0-16,0 0 1 0,1 2 1 0,-1-2 2 0,4 0 2 15,-3 2 4-15,3-2 5 0,0 0 3 0,0 1 5 0,1 1 4 0,3-2 2 16,1 1 2-16,1-1 1 0,3 2-3 0,2-1-1 0,3-1-2 0,3 2-3 16,1-1-4-16,3-1-7 0,-1 1-6 0,4 1-7 0,2-2-8 0,0 0-8 15,4 0-7-15,0 0-9 0,1 0-6 0,0 0-5 0,3 0-4 16,-2 0-2-16,3 2 3 0,-1-2 1 0,2 0 0 0,0 1 3 0,0 1 3 0,2-2 2 15,-3 0 2-15,4 1 4 0,-4 1 0 0,2-2 3 0,-3 1 4 16,2 1 4-16,0-2 2 0,-1 1 0 0,-3 1-3 0,-1-2 0 0,0 1-1 16,0 1-1-16,-2-2-2 0,-1 1-2 0,-2 1-2 0,0-2 1 0,-2 1 0 15,1 1 0-15,-3-2-1 0,-2 0 1 0,0 3 0 0,-5-3 0 0,3 0-1 16,-5 0 1-16,-2 3 0 0,2-2 0 0,-6-1 0 0,0 1 2 16,-2 1 2-16,1-2-2 0,-4 0-2 0,2 0-4 0,-5 0-8 0,0 0-11 15,1 0-14-15,-3 0-21 0,-1 0-21 0,0 0-22 0,0 0-21 0,0 0-37 16,0 0-43-16,0 0-82 0,-5 0-100 0,2 0-64 0,-4 0-48 0,-1 0-20 15</inkml:trace>
  <inkml:trace contextRef="#ctx0" brushRef="#br0" timeOffset="154058.929">21675 16673 25 0,'0'0'234'0,"0"0"-48"0,0 0-39 16,0 0-32-16,0 0-23 0,0 0-18 0,0 0-14 0,0 0-8 16,0-3-6-16,2 3-3 0,-2 0-6 0,1-2-7 0,1 0-3 0,-1 2-3 15,1-1-3-15,1-1-3 0,2 2-1 0,-1-2 0 0,0 2-1 16,0 0-1-16,0-3 1 0,1 3 2 0,-1 0 3 0,2-2 1 0,-1 2 3 16,-2 0 2-16,4 0 1 0,-2 0 1 0,-1 0 1 0,2 0 1 0,-1 0-1 15,1 0 1-15,-1 0-1 0,0 0 2 0,0 0 0 0,1 0 1 16,-1 0-2-16,0 0 1 0,-1 0-2 0,4 0 0 0,-2 0-2 0,1 0-2 15,-1 0-2-15,1 0 1 0,-3 0-1 0,6 0-2 0,-2 0 0 16,0 0-1-16,0 0 0 0,1 0 1 0,0 0 0 0,1 0 2 0,2 0-1 16,0 0 3-16,2 0 0 0,-2 0-1 0,4 0 0 0,-1-2-2 0,3 2 1 15,-2-1 0-15,6-1-1 0,-1-1-1 0,1 1-2 0,0 1-1 16,3-3-2-16,1 2-1 0,2-1-4 0,0-2-3 0,2 3-2 0,0-3-3 16,2 2-3-16,-2-3-4 0,3 2-4 0,2 0-4 0,-1-1-5 15,0 1-5-15,1-3-3 0,0 2-2 0,3 2-1 0,-4-2-1 0,1 0 0 16,0 1 0-16,0-1 1 0,0 1 2 0,1 0 2 0,-3 0 2 0,0 0 4 15,1 1 4-15,-1 0 4 0,-2-1 4 0,1 2 4 0,0-1 4 16,-1 0 0-16,-1 0 1 0,2 1 1 0,-2 1 1 0,2 0 0 16,-2-2 1-16,1 1 1 0,-1 0-1 0,0-1-1 0,0 1 0 0,0 2 0 15,0-3-3-15,0 1-1 0,-1 0 1 0,1 1-3 0,0-1-2 0,-2-1 0 16,2 1 1-16,0 1-1 0,0 0-2 0,0-2 0 0,-1 1-3 16,-1 1 0-16,1-2 0 0,1 1-2 0,-3 0 0 0,3 2 1 0,-5-1 0 15,4 0 2-15,-1 1 2 0,-1-2 0 0,0 1 1 0,0 1 1 0,-1 0 1 16,1 0 2-16,-2 0 1 0,0 0 1 0,0 0 3 0,2 0 1 15,-2 0 2-15,-2 0 0 0,1 0 0 0,0 0-1 0,1 0-3 0,-1 0 1 16,1 0-2-16,-2 0 0 0,0 0-2 0,1 0-1 0,-1 0-2 0,-2 0 0 16,4 0-1-16,-3-2-2 0,4 1 1 0,-3 1-3 0,-2-2-2 15,4 2-1-15,-3-1 0 0,4-1 0 0,-6 1-1 0,4-1 0 0,-2-1 1 16,2 2-1-16,-3 0 0 0,1-1 0 0,-1-1 0 0,3 1-2 0,-5 1 1 16,3-2 0-16,0 2 2 0,-2-2-1 0,0 3 0 0,0-4-1 15,0 3 2-15,-2-1-1 0,0 0-1 0,-1-1-1 0,4 3 0 16,-5 0-1-16,1-2-3 0,1 2-2 0,-3-2-1 0,1 2-1 0,1-1-2 15,1-1 0-15,-2 2-3 0,-1-2 0 0,0 1 1 0,2 1-1 0,-3-2 1 16,0 1 2-16,2 1-2 0,-2 0 2 0,1 0 1 0,0 0 1 16,0 0 0-16,-1 0 0 0,0 0 1 0,1 0-2 0,-1 0 0 0,0 0-3 15,0 0-2-15,1 0-3 0,-2 0-3 0,0 0-4 0,1 0-4 0,-1 0-3 16,4 0-3-16,-4 0-1 0,3 0 1 0,-3 0-1 0,0 0 1 16,0 0-1-16,2 0 2 0,-1 0-1 0,-1 0 0 0,2 0-1 0,0 0 0 15,-1 0 1-15,0 1 1 0,2-1 0 0,-3 2 0 0,4-2-2 16,-4 0-2-16,2 1-3 0,0-1-2 0,0 2-2 0,0-2-3 0,0 0 1 15,0 2 1-15,-1-1-3 0</inkml:trace>
  <inkml:trace contextRef="#ctx0" brushRef="#br0" timeOffset="154759.2056">26213 16611 57 0,'0'0'108'0,"0"0"7"15,0 0 6-15,0 1 6 0,0-1 2 0,0 0-2 0,0 1-2 0,0-1-4 16,0 0-3-16,1 2-3 0,-1-2-6 0,0 0-5 0,0 0-9 15,2 0-8-15,0 0-8 0,-2 0-10 0,1 0-8 0,1 0-9 0,-1 0-7 16,3 0-6-16,-3 0-6 0,1 0-8 0,1 0-9 0,0 0-5 16,1 0-6-16,1 0-4 0,0 0-1 0,0 0-1 0,2 0 0 0,-3 0-1 15,5 0-2-15,0 0-2 0,-1 0-3 0,1 0-4 0,2 0-1 0,0 0-3 16,3 2-2-16,-3-2-3 0,2 1-1 0,3-1-1 0,0 0-2 16,1 0-1-16,0 0 0 0,1 0-1 0,1 0 1 0,2 0 2 0,-3 0 3 15,4 0 4-15,-1 0 2 0,4 0 4 0,-1 0 2 0,1 0 1 0,4 0 1 16,-3 0 1-16,3 0 2 0,-1 0 3 0,6 0 2 0,-1 0 1 15,0 0 2-15,0 0-2 0,5 0-1 0,0 0-1 0,3 0-3 0,0 0 0 16,2 0-3-16,0 0-2 0,1 0 0 0,2 0 0 0,-2 0-1 16,3 0-3-16,1 0-1 0,-2 0-3 0,-1 0 0 0,1 0 2 0,2 0 2 15,-2 0-1-15,1 0 2 0,-3 2 1 0,4-1 2 0,-5-1 2 0,0 2 3 16,0-1-2-16,0 1 1 0,0-1 2 0,-4 1 0 0,-1 0 0 16,2 0 1-16,-2 0-1 0,-4 1-2 0,1-2 2 0,-1 1-2 0,-1 1 1 15,-2-2-1-15,-1 0 1 0,1 1 1 0,-5 1-1 0,1-1 2 16,-2-1 0-16,1 1 1 0,-3 0 3 0,-2 1 2 0,1-3 2 0,-2 2 1 15,0-2-2-15,-3 2 3 0,-1-1 2 0,1-1 0 0,-1 2 1 16,-2 0-1-16,2-2 2 0,-5 0 2 0,0 3 0 0,1-3 0 0,-3 1-3 16,-1-1-1-16,0 1-1 0,1-1-1 0,-4 0-1 0,1 0-5 15,-3 0-4-15,2 0-6 0,-1 0-6 0,-2 2-9 0,0-2-13 0,-2 0-12 16,0 0-10-16,0 0-16 0,-4 0-20 0,2 0-26 0,-3 1-29 0,0 1-56 16,-3-2-71-16,0 2-44 0</inkml:trace>
  <inkml:trace contextRef="#ctx0" brushRef="#br0" timeOffset="155741.9984">20935 17340 3 0,'3'0'433'16,"1"0"-41"-16,-1 0-66 0,2 0-69 0,1-2-69 0,3 0-41 0,1 2-29 15,1 0-17-15,3-3-9 0,2 1-3 0,1 0 1 0,5-1-2 16,-1 0-3-16,4 0-5 0,2-1-6 0,5 1-8 0,1-4-8 0,3 3-6 15,4-2-7-15,1-2-5 0,3 2-6 0,7-3-5 0,1 1-4 16,3-1-7-16,2-2-7 0,4 1-11 0,1-2-11 0,1 0-16 0,6-1-16 16,-3 1-18-16,2 0-24 0,3 1-25 0,-3 0-28 0,0-1-22 0,0 2-17 15,0 0-23-15,-3 1-26 0,0 2-40 0,-4-2-45 0,-1 5-49 0,-1-2-50 16</inkml:trace>
  <inkml:trace contextRef="#ctx0" brushRef="#br0" timeOffset="161342.207">15662 15541 142 0,'-1'-4'525'0,"-3"-3"3"0,1 3 0 15,1 1-91-15,1-1-136 0,-1 1-76 0,-2 0-47 0,2 1-32 16,1 1-23-16,-1-2-16 0,2 3-11 0,-1-2-7 0,1 2-7 0,0 0-11 15,0 0-15-15,0 0-14 0,0 0-17 0,0 0-14 0,0 0-13 16,0 2-9-16,1 1-7 0,-1 0-5 0,3 0-1 0,-1 4 0 0,2 0-1 16,-1 1 2-16,1 4 3 0,1 0 1 0,-1 2 3 0,1 1 3 15,2 6 3-15,0-1 2 0,0 2 2 0,-1 2 3 0,2 1 4 0,1 2 2 0,1 1 2 16,0 2 2-16,-1 2 0 0,0 0 2 0,-1 1 3 0,3 0 0 16,-1 0 3-16,-1 2 2 0,-1-3 1 0,5 3 3 0,-4-2 3 15,-1 1-1-15,3-2 0 0,-3 1-2 0,2-2-2 0,-1-1 0 0,-1 0-2 16,0-1-3-16,-2-3-5 0,4 1-6 0,-4-3-9 0,0-2-10 0,-1-2-14 15,-1 1-16-15,1-4-18 0,-1 0-20 0,-3-2-24 0,2-3-21 16,-1-2-20-16,-2 1-31 0,2-3-37 0,-2-3-67 0,-2-2-84 0,2-3-63 16,-2 0-55-16,-2-3-25 0,-1-2-14 0</inkml:trace>
  <inkml:trace contextRef="#ctx0" brushRef="#br0" timeOffset="162958.6589">15684 15788 266 0,'-3'-13'537'0,"-3"1"13"0,1 0-78 0,2 2-121 0,1-2-87 16,1 3-71-16,-1-2-43 0,2 4-30 0,0-2-17 0,2 2-15 16,-1-1-9-16,3 0-10 0,0 1-13 0,1 0-14 0,3 0-15 0,-2 1-16 15,2 0-12-15,3 1-10 0,0 0-6 0,2 1-6 0,1-3-3 16,-1 4-2-16,2-2-1 0,2 2 0 0,-2 2-2 0,0 1 2 0,0 0 0 16,0 0 2-16,-1 1 0 0,-2 2 0 0,-2 2 1 0,4 2 2 15,-6-2 1-15,0 3 0 0,1 1 2 0,-4 1 2 0,1 1 1 0,-1 2 2 16,-3 1 1-16,0 1 2 0,-4 0 2 0,0 0 3 0,-3 1 3 15,-1 1 4-15,1-1 2 0,-4 1 3 0,1 1 2 0,0-4 4 0,-2 3 4 16,0-2 1-16,0-1 3 0,0 1 2 0,-2-3 3 0,2-2 3 0,1-1 6 16,0 0 5-16,1-1 6 0,-1-2 3 0,0-2 2 0,5 0 2 15,-3 0-4-15,1-3-5 0,1-1-5 0,0-1-7 0,-1-1-10 0,1-2-10 16,2-1-7-16,1-1-5 0,-1-1-12 0,3-2-13 0,0-2-12 0,2 1-11 16,1-2-8-16,0-3-6 0,5 1-3 0,0-1 3 0,0-2-1 15,2 0-2-15,0 2 6 0,2-2 8 0,0 3 5 0,1-2 2 0,0 0 7 16,1 4 10-16,-3-2 9 0,0 4 5 0,3-1 7 0,-3 0 4 0,2 4 2 15,-4 0-3-15,1-1 3 0,-1 2 5 0,-3 2 0 0,2 1-2 16,-3 1 2-16,0 1 2 0,3 1-1 0,-4 0 1 0,0 1-2 0,1 1-1 16,-2 1 0-16,2 0-1 0,-2 2 1 0,1 2 2 0,-1-1 0 15,0 1 2-15,1 3 0 0,-1-1 1 0,0 1-2 0,0 0 0 0,-1 1-3 16,1 1-1-16,-1-2-1 0,0 3-2 0,0-1 1 0,0-2-1 16,-1 0-1-16,-1-1 2 0,2 2 1 0,0-4 2 0,-2 2 3 0,1-2 1 15,-1-2 8-15,0-1 7 0,0 1 12 0,0-3 16 0,2 1 14 16,-1 0 14-16,-1-3 6 0,0 0 3 0,0-3-3 0,2 0-5 0,0 1-4 15,-2-5-4-15,1 0-6 0,-1-3-9 0,3-3-8 0,-1 1-9 0,1-2-16 16,1 0-20-16,1-3-19 0,0-1-18 0,0 0-10 0,1 0-10 16,4-1-2-16,-2 2-3 0,0 0 0 0,0 1 1 0,2-1 0 0,-2 2-1 15,2 2-5-15,1-2-9 0,-2 3-5 0,1 1-4 0,1 1-2 16,0 0-6-16,-3 3-2 0,3 0 2 0,-1 2-4 0,-2 1-4 0,1 1-7 16,2 1-9-16,-1 1-7 0,-2 1-7 0,1 1 3 0,0 1 5 15,-1 1 2-15,2 1 4 0,-4 1 6 0,0-1 4 0,2 2 6 0,2-2 6 16,-6 3 6-16,3-1 9 0,-1 1 12 0,-1-2 9 0,3-1 15 0,-4 2 11 15,3-1 15-15,-2-1 15 0,0 1 14 0,-1-2 18 0,1 0 17 16,-1-2 19-16,0 1 20 0,-1-2 17 0,0 0 14 0,0 0 11 0,1 0 10 16,-3 0 6-16,2-3 4 0,-1 1 6 0,1-1 4 0,-2 0 3 0,-1-1-5 15,2 1-5-15,-1-2-9 0,-1 2-10 0,0-1-9 0,0 1-9 0,-1-2-8 16,-1 3-8-16,2-3-4 0,-4 2-5 0,2 0-5 0,1-1-5 16,-1 4-10-16,-1-3-10 0,1 2-7 0,-1 0-7 0,1-1-8 15,1 2-8-15,-1-2-9 0,-1 2-10 0,1 0-4 0,-1 2-5 0,0-2-4 16,-1 3-4-16,1-2-2 0,-2 2-2 0,1 1-2 0,0 0 1 0,-1 0-1 15,0 3-2-15,-1-1 1 0,3-1 2 0,-2 3 2 0,2 0 1 16,-2 1 1-16,3-1 1 0,-1 1 2 0,2 2 0 0,-1-2 1 0,-1 2-1 16,3-1 2-16,3 0-2 0,-1 3 2 0,-1-3 0 0,1-1-3 15,1 1-2-15,0-1-3 0,2-1-4 0,-2 0-4 0,2-1-3 0,3 1-3 16,-4-2-2-16,4-2 0 0,-3-1-2 0,2 2-2 0,0-3-1 0,-2 1-1 16,1-3-1-16,3 0 0 0,-3-3 0 0,1 1 1 0,0-1 4 15,-1-2 1-15,-1 1 1 0,3-4 2 0,-2 1 2 0,-1-1 3 0,-2-1 1 16,0 0 2-16,-1-1 1 0,0 0 4 0,-1-3 4 0,-1 3 7 0,-1-2 8 15,-1 0 4-15,-1 1 5 0,0-1 7 0,-1 2 10 0,-2-2 3 16,0 4 1-16,1-1 1 0,-1 2 1 0,-1-1-2 0,2 1-1 0,-2 3-4 16,1-3-4-16,-1 3-5 0,2 0-6 0,0 1-8 0,2 1-8 15,-3 0-11-15,3-1-14 0,2 3-10 0,-3 0-8 0,4 0-9 0,0 0-10 16,0 0-7-16,0 1-10 0,2 1-10 0,0 1-8 0,-1 1-11 0,2-1-10 16,2-1-6-16,-1 3-3 0,3 0-3 0,1-3-3 0,3 0-3 15,-2 1-4-15,3 0 0 0,1-2 3 0,0 2 2 0,3-3 1 0,-2 0 5 16,5 0 6-16,-3 0 11 0,1-1 19 0,0-1 16 0,0 1 14 15,-1-2 21-15,-1-2 24 0,0 3 26 0,0-3 25 0,-3 0 20 0,0 0 19 16,-1 1 23-16,-1-1 24 0,1 1 14 0,-3 0 9 0,-4-2 10 0,1 1 10 16,1 1 7-16,-3-2 4 0,1 3-4 0,-3-2-9 0,-1 2-8 15,0-1-8-15,0 1-8 0,-1 1-6 0,-3-3-13 0,1 3-12 0,-1-1-6 16,-1 1-2-16,2 1-10 0,-2-3-16 0,0 4-13 0,-1 0-12 0,-2 0-8 16,2 0-8-16,-2 0-6 0,0 0-6 0,-1 3-7 0,1-2-5 15,-1 2-5-15,1 2-4 0,-1-2-1 0,1 1-3 0,0 2-1 0,-1-1 0 16,1 2-1-16,0 2-1 0,2-2 0 0,-2 1 1 0,3 1-1 15,0 0 0-15,2-1-2 0,0 2-3 0,1 0-2 0,1-1-3 0,1 0-3 16,0-1-6-16,1 2-7 0,1-3-6 0,1 1-4 0,0 1-4 16,2-4-6-16,0 1-4 0,3-2-2 0,-4 1-2 0,4-2 0 0,1-2 0 15,-2 1 1-15,1-2 4 0,0-2 5 0,0 1 8 0,3-2 9 0,-3-2 9 16,0 1 11-16,1-2 14 0,-1 1 12 0,0-4 12 0,-1 1 7 16,0 1 9-16,-2 0 10 0,-2-2 13 0,0 0 12 0,1 1 12 0,-3 1 9 15,1-1 10-15,-2 3 6 0,0-3 7 0,0 1-1 0,0 3-3 16,-2-2-2-16,2 3-4 0,-1-1-5 0,1 1-6 0,0 0-11 0,0 1-11 15,0 1-13-15,0 1-16 0,0 0-16 0,0 0-14 0,0 0-12 16,0 0-12-16,1 1-6 0,-1 2-8 0,3 2-2 0,-1-1-1 0,3 2 1 16,1 1 0-16,0 5 1 0,1-2 2 0,1 3 1 0,2 4 5 0,0-1 0 15,1 3 0-15,3 1-1 0,-2 3-4 0,3 1-5 0,-2 1-3 0,1 1-6 16,0 2-6-16,-1-1-6 0,0 3-6 0,-1-1-5 0,1 2-5 16,-4-1-1-16,-1 0-2 0,0 0 3 0,-2-1 1 0,-1-2 6 0,-2-2 6 15,-1-1 8-15,0-3 9 0,-2-1 18 0,-2-3 19 0,0-1 17 16,-1-5 14-16,-2 0 10 0,1-2 9 0,-6-3 5 0,2-1 3 0,-1-4-2 15,-4-1-1-15,1-1-5 0,-4-5-6 0,0-1-14 0,0-3-17 16,0-1-26-16,-2-4-29 0,1-1-28 0,0-3-22 0,1-4-22 0,2-1-19 16,1-1-16-16,-1-3-15 0,3-1-7 0,3-1-8 0,-1-1 0 15,4-1-1-15,2 2 11 0,1-2 16 0,4-1 18 0,1 3 17 0,2 0 17 16,1 2 20-16,2 2 17 0,0 1 18 0,0 1 13 0,3 2 9 0,-2 2 10 16,1 2 12-16,1 3 8 0,0-2 7 0,0 5-1 0,2-1-3 0,-2 4-1 15,1 0-3-15,-1 1-3 0,1 1-2 0,0 2-4 16,-1 3-3-16,-1-1 6 0,2 1 7 0,-2 2 1 0,0 2 0 0,-1 1 1 0,-1-1 1 15,-2 3 2-15,2-1 2 0,-2 2 3 0,1 2 5 0,-3-1 5 16,0 1 6-16,-1 2 4 0,-2 0 4 0,1 0 1 0,-2 0 3 0,0 0 0 16,-2 1 3-16,1 0-1 0,-1-1 2 0,-1-1 2 0,0 0 0 15,0 1 2-15,-1-3 4 0,1-1 2 0,2 0 5 0,-4-2 6 0,4 1 7 16,-1-2 10-16,0-1 9 0,1-2 1 0,-1 2-4 0,2-2-6 16,-1-2-7-16,1 0-6 0,-2-3-9 0,0 1-10 0,2-4-14 0,-1 1-14 15,1-3-14-15,0 1-20 0,1-4-18 0,1 0-19 0,0-2-16 16,1 0-14-16,0-2-10 0,5 2-8 0,-4-1-5 0,4-1-10 0,0 2-9 15,3-2-12-15,-1 0-9 0,1 3-14 0,1 0-15 0,0 3-12 16,2-1-13-16,-2 1-18 0,1 2-22 0,1 0-38 0,1 2-42 0,-1-1-39 16</inkml:trace>
  <inkml:trace contextRef="#ctx0" brushRef="#br0" timeOffset="163341.4956">17357 15351 477 0,'-4'-2'528'0,"1"-1"-48"15,-3 0-80-15,3 0-77 0,-2 0-74 0,2 0-54 0,-2 0-39 0,2 2-26 16,0-1-17-16,-2 1-18 0,2-1-16 0,0 0-14 0,0 2-14 0,1-3-14 16,1 3-13-16,-3 0-12 0,3 0-8 0,-1 0-7 0,0 0-6 15,-1 3-2-15,0-1-2 0,-1 0 1 0,1 2 0 0,-1 1-1 0,0 1 1 16,-1 0 1-16,0 3 3 0,0-3 2 0,-1 4 3 0,1 0 2 16,2-2 2-16,-2 3 0 0,2-1 1 0,0 1-1 0,0 1 2 0,-1-1-2 15,2 1-2-15,0 0-1 0,2-2 0 0,0 0-1 0,0-1-3 16,2 2-1-16,0-5-3 0,2 4-2 0,-1-3-5 0,0 0-3 0,0-2-3 15,0 0-3-15,2 0-3 0,0-2-3 0,1-2-3 0,-1-1-1 16,1 0 0-16,1 0-3 0,-1-1-1 0,3-2-1 0,-2-2 4 0,1 0 5 16,0-2 5-16,2-1 3 0,-1-1 4 0,-3 1 7 0,3-4 10 0,-2 1 10 15,1 1 7-15,-4-2 11 0,1-1 9 0,1 3 12 0,-3 0 15 16,1-1 10-16,-3 2 9 0,2 0 4 0,-3 3 3 0,2-3-1 0,0 5 2 16,-2-3-6-16,0 5-9 0,0-1-8 0,0 1-9 0,0-1-11 15,0 3-14-15,0 0-13 0,0 0-15 0,0 0-10 0,0 1-10 0,1 1-5 16,-1 1-4-16,2 0-4 0,-1 1-6 0,1 0-3 0,0 2-4 0,-1 1-7 15,3-1-8-15,-2 3-13 0,1-1-13 0,-1 1-18 0,0 0-19 16,-1 1-30-16,2 1-33 0,1-3-38 0,-1 0-36 0,0 1-30 0,0-1-27 16,1-2-48-16,0 0-59 0,1 0-32 0</inkml:trace>
  <inkml:trace contextRef="#ctx0" brushRef="#br0" timeOffset="163875.0574">17567 15298 567 0,'-2'-7'604'0,"2"2"9"15,-2 1-71-15,2-1-108 0,-1 2-95 0,-2 0-88 0,3 2-60 0,0-1-46 16,0 2-36-16,0 0-29 0,0 0-25 0,0 0-21 0,0 2-18 16,3-1-15-16,-2 2-12 0,-1 2-8 0,2-1-5 0,0 1-2 0,-1 2 1 15,3 2 2-15,-3-1 1 0,2 3 3 0,-1-3 5 0,1 3 3 16,-1 1 5-16,1 0 1 0,-1-2 1 0,-1 2 0 0,2 0 0 0,-1 0-1 16,-2-1 1-16,1 1-1 0,-1-1 1 0,0 1-1 0,0-4 1 15,0 3 0-15,0-4 2 0,0 1 3 0,0-1 3 0,0-1 2 0,0-1 5 16,0-2 3-16,0 0 5 0,0 0 4 0,0-3-2 0,0 0-3 15,0 0-7-15,0 0-5 0,0-3-7 0,0 0-5 0,0-3-5 0,0 0-4 16,2-3-4-16,-1 1-8 0,-1-1-5 0,4-3-7 0,-3 2-4 0,2-2-7 16,-1-2 1-16,3 0 1 0,-2 1 7 0,2 0 5 0,1 1 6 15,0 0 7-15,-1 0 4 0,0 1 3 0,0 1 4 0,1 0 5 0,-2 2 1 16,1 0 2-16,0 0-1 0,-2 3 1 0,2 2-2 0,-2-2 0 0,2 2 1 16,-2 2-1-16,0 1-1 0,0 0-2 0,-1 0-2 0,-1 3-2 15,3 0-3-15,-1 0-1 0,0 0 0 0,0 4 0 0,2 0 4 0,-4 1 2 16,2 2 0-16,-1-2 4 0,1 3-1 0,-1-1 1 0,0 1 1 15,-1 1 1-15,2 0 1 0,-3-1 2 0,2-1 2 0,0 0 0 0,-2 1 0 16,1-2 0-16,-1 1 0 0,0-3 0 0,0 1 2 0,0-1 3 0,0-2 3 16,0 0 3-16,2-1 6 0,-2-1 4 0,1-2 7 0,-1 1 8 15,0-2 4-15,0 0 0 0,0-2 0 0,2 1-3 0,2-3-5 0,-2-1-4 16,1 0-4-16,0-3-6 0,1-2-6 0,0 0-7 0,1 0-8 16,0-5-6-16,1 1-8 0,0-1-7 0,-1 0-3 0,3 0 1 0,-1-1 6 15,2 1 9-15,-3 1 8 0,2 1 11 0,-3 1 6 0,3 0 3 16,-4 0 3-16,1 4 4 0,2 1 0 0,-2 0 1 0,-2 0 0 0,1 5-2 15,-1-1 0-15,-1 0-3 0,-1 2-5 0,1 1-7 0,1 1-6 16,0 2-5-16,1 1-3 0,-1 0-1 0,0 3 0 0,0-2 1 0,2 3 0 16,-1 1 3-16,-2 3-7 0,1-3-11 0,1 5-11 0,-1-1-17 15,0 0-20-15,0 1-26 0,0 2-31 0,2-1-33 0,-4 0-34 0,2-1-37 0,-1 1-36 16,0 0-38-16,-1-2-64 0,4-3-77 0,-2 2-42 16,1-2-25-16</inkml:trace>
  <inkml:trace contextRef="#ctx0" brushRef="#br0" timeOffset="164441.9067">18046 15230 212 0,'-1'-4'586'0,"-3"1"6"0,3 0-19 16,-1-1-30-16,0 4-111 0,1 0-153 0,-1-3-90 0,2 3-60 0,0 0-40 16,0 0-30-16,0 0-20 0,2 3-14 0,-1-3-14 0,-1 4-11 0,2-1-9 15,1 0-5-15,-1 1-4 0,0 3-2 0,2-1 1 0,-1 1 1 16,0-1 4-16,0 3 1 0,-1 0 4 0,1 2 5 0,0-2 0 0,-1 1 1 15,0 1 1-15,-1-1 0 0,3 1-1 0,-3 1 1 0,-1-2 0 16,3 1-2-16,-3-1 1 0,0-1 0 0,0 3-1 0,0-6 2 0,0 3 3 16,0-1 1-16,0-2 3 0,0 0 3 0,-3 0 4 0,3-3 6 0,0-1 5 15,0 1 6-15,0-1 7 0,0-2 8 0,0 0 0 0,0 0-5 16,0-2-4-16,0-1-6 0,3-2-7 0,-2 2-9 0,1-5-6 0,0 1-7 16,-1-4-7-16,2 1-9 0,1-1-7 0,0-1-9 0,0-1-7 15,1-2-10-15,0 1 1 0,2 2 6 0,-1-2 8 0,1-1 5 0,-1 4 9 16,0-3 7-16,0 2 4 0,1 3 4 0,-1-1 3 0,-1 0 4 0,1 5 3 15,-1-1 0-15,-2 0 2 0,0 2 0 0,1 2 0 0,-3 0-3 16,1 1-1-16,-2 1-1 0,1 1-1 0,-1 1-2 0,2 0-2 0,-2 2 0 16,3-1 1-16,0 1-1 0,-2 2 2 0,1 1 0 0,0 1 0 15,-1 1 2-15,-1 0 0 0,4 0 0 0,-4 2 1 0,1 1 0 0,-1-2 0 16,2 1 0-16,-1 0 1 0,-1-3-1 0,0 3 0 0,0-2 0 0,0 0 2 16,2-3 1-16,-2 1 2 0,2-1 3 0,-2-2 4 0,1 1 3 15,-1-2 4-15,2-1 5 0,-1 0 4 0,1-2 6 0,0 0-4 0,1-2-8 16,1-1-6-16,-1 0-6 0,2-4-6 0,0 2-2 0,1-4-6 15,4 0-4-15,-4-2-4 0,2-1-5 0,0 1-5 0,1-4-5 0,1 2-2 16,0 0-1-16,-1-1 7 0,0 1 12 0,-1 1 10 0,0-1 8 0,1 3 5 16,0 1 7-16,-3 0 2 0,0 2 2 0,0-1 0 0,1 4 2 15,-2 1-2-15,-2 0-3 0,0 1-3 0,0 2-4 0,-1 0-5 0,-1 0-4 16,1 2-5-16,2 1-4 0,-1 0 0 0,-1 1-3 0,1 2 0 0,1 2-1 16,-3-1 1-16,1 1 3 0,1 2 1 0,-1 0 3 0,-1-1-5 15,2 2-6-15,-1 1-10 0,-2 0-14 0,2-1-15 0,0 2-18 16,-2-2-17-16,0 1-18 0,0-2-22 0,0 1-22 0,2-1-32 0,0-2-36 15,-2 1-36-15,1-4-35 0,1 1-21 0,-1-4-14 0,3 1-29 16,-3-3-38-16,2 0-34 0,2-3-34 0</inkml:trace>
  <inkml:trace contextRef="#ctx0" brushRef="#br0" timeOffset="164616.8161">18569 15201 14 0,'3'-9'581'0,"0"1"14"0,-1 2 8 16,0 0-55-16,-1 2-86 0,1-1-78 0,-1 3-76 0,-1-1-50 0,0 0-38 15,0 3-34-15,0 0-33 0,0 0-32 0,0 0-31 0,2 0-26 16,0 3-22-16,-2 0-18 0,1-1-17 0,2 1-9 0,0 3-7 0,0-1-4 15,0 2-2-15,-1 1-2 0,3-1-4 0,-2 2-5 0,0-1-4 0,1 4-9 16,-3-3-7-16,1 2-10 0,-1-3-13 0,2 3-13 0,0-2-12 16,-3 1-18-16,2-1-17 0,0-1-20 0,-2-3-18 0,0 2-17 0,0-2-12 15,0 0-16-15,0-3-15 0,0-2-32 0,0 0-38 0,0 0-43 16,0 0-41-16,0-4-32 0,0-3-25 0,0-1-8 0</inkml:trace>
  <inkml:trace contextRef="#ctx0" brushRef="#br0" timeOffset="164742.0219">18572 14878 427 0,'-2'-11'500'16,"1"-1"-12"-16,-1 2-78 0,2 3-110 0,-1 1-91 0,1 0-79 0,0 0-52 16,0 3-42-16,1 1-34 0,-1 2-32 0,3 0-38 0,-1 2-37 0,1 1-49 15,1 3-56-15,0 0-69 0,0 1-78 0,0 2-57 0,1 1-44 16,-1 2-22-16</inkml:trace>
  <inkml:trace contextRef="#ctx0" brushRef="#br0" timeOffset="165443.4783">18675 15221 29 0,'0'0'596'16,"0"0"7"-16,0 0 2 0,0 0 4 0,3 0-108 0,-1-1-164 15,0 1-103-15,-1-1-73 0,3-2-46 0,-2 3-32 0,1 0-22 0,0 0-19 16,1 0-13-16,-1 0-14 0,0 0-9 0,0 3-12 0,2-2-7 16,-1 0-7-16,1 3-4 0,-2-1-2 0,2-1-1 0,-2 4 1 0,1-2 0 15,1 1 2-15,-4 0 0 0,3 1 1 0,0 0 1 0,-3 2 1 16,1-2 0-16,-1 1 3 0,-1 1 1 0,2-3 2 0,-2 3-1 0,0-4 1 15,0 3 3-15,0-2 2 0,0 0 3 0,0-3 4 0,0 1 5 0,0 0 5 16,0-2 5-16,0 1 7 0,0-2 7 0,0 0 6 0,0 0 1 16,0-2 1-16,2 1-6 0,-1-2-6 0,1 0-6 0,0-4-4 0,1 0-4 15,0-1-4-15,0 1-3 0,1-3-5 0,1-1-3 0,0 1-2 16,2-2-2-16,-3 2-4 0,4-2 2 0,-2 2 2 0,-1 0 9 0,0 1 9 16,0 1 6-16,0 0 7 0,0 3 1 0,-1 0 0 0,-1 2-2 15,0-2-2-15,-1 3-4 0,-1 0-5 0,3 1-4 0,-3 1-3 0,1 1-4 16,-1 1-4-16,1 0-2 0,1 3-2 0,-1-3-2 0,0 2 0 0,0 2-1 15,1 2 1-15,1-2 3 0,-1 2 3 0,0-1 0 0,0 3-1 0,0 0-3 16,-1-1-3-16,1 1-3 0,2-2-1 0,-2 2-5 0,0-1-3 16,0-3-2-16,0 2-2 0,2 0-3 0,0-4-2 0,-2 1-2 0,3 0-3 15,1-3-6-15,-3 1-6 0,5-1-4 0,-3-4-6 0,5-1-1 16,-3-1-3-16,1 0 2 0,2-3 2 0,2 0 4 0,-1 0 3 0,1-4 4 16,-2 1 4-16,3-2 6 0,-1 2 9 0,0-5 12 0,-1 3 13 0,1 0 17 15,0-2 17-15,-4 2 15 0,4-1 12 0,-5 1 11 0,0-1 10 16,-2 2 11-16,2 0 7 0,-4 0 6 0,1 1 2 0,-2 1 4 0,-1-1 1 15,1 3 1-15,-3 1-2 0,0-1-3 0,0 1-7 0,0 1-7 16,-3 1-8-16,1 1-12 0,-1 0-11 0,0-1-15 0,-2 3-12 0,-1 0-11 16,2 1-8-16,-3 1-8 0,1 0-8 0,-2 3-6 0,-5-1-5 15,4 3-3-15,-4 2-4 0,4-1-2 0,-6 6 1 0,4-1-1 0,0 2 2 16,-2 1 2-16,3 1 0 0,0 2-1 0,2 0 1 0,-1 2 0 0,2 1-2 16,2-1-1-16,2 2-1 0,0 2-2 0,3-2-3 0,2 2 1 15,1 0 1-15,0 0 0 0,5 3 1 0,1-4 1 0,-1 3 2 0,4 0 2 16,-2 0 0-16,3 1 2 0,0 0 1 0,3 0 0 0,-2-1 1 0,2 3 2 15,-2 0 3-15,2 0 1 0,-5-1 3 0,1 0 2 0,-4 3 1 16,0-2 3-16,-3 1 0 0,-2-1 2 0,0 0 2 0,-6 0 3 0,0-1 0 16,-5-1 6-16,-2 0 5 0,-2-4 6 0,-2 0 9 0,-3-2 8 15,-3-3 10-15,-3 0 10 0,-1-5 9 0,-3-3 10 0,2-1 8 0,-3-2 7 16,0-4 6-16,0-3 3 0,-1-3 2 0,3-4-9 0,-3-2-12 0,4-1-15 16,1-3-18-16,5-5-23 0,2 0-28 0,4-3-21 0,1-2-18 15,5-2-22-15,6-2-25 0,4 0-24 0,5-2-28 0,4-2-24 0,3-2-24 16,5 1-26-16,5-1-24 0,2 0-62 0,5-1-78 0,3 0-72 0,3-1-67 15,1 0-37-15,5 1-18 0,-1 1-2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46:35.972"/>
    </inkml:context>
    <inkml:brush xml:id="br0">
      <inkml:brushProperty name="width" value="0.05292" units="cm"/>
      <inkml:brushProperty name="height" value="0.05292" units="cm"/>
      <inkml:brushProperty name="color" value="#FF0000"/>
    </inkml:brush>
  </inkml:definitions>
  <inkml:trace contextRef="#ctx0" brushRef="#br0">10773 2036 146 0,'0'-2'353'0,"-1"-1"-66"16,-1 1-78-16,2-1-42 0,-2 0-27 0,2 0-15 0,0 2-10 0,0-2-5 16,0 1 0-16,0-1-4 0,0 2-6 0,0-1-4 0,0 1-3 15,0-3-4-15,0 3-4 0,0 1-8 0,0-1-5 0,0 1-9 0,0 0-9 16,0 0-9-16,0 0-8 0,0 0-5 0,0 0-6 0,0 0-4 0,0 0 1 16,0 0-2-16,0 0-3 0,0 0-2 0,0 0-3 0,0 0 0 0,0 0-3 15,0 0-2-15,0 0-2 0,0 0-1 0,0 0-2 0,0 0 0 0,0 0-5 16,0 0 1-16,0 0 0 0,0 0-1 0,0 0 0 0,0 0-1 15,0 0 1-15,0 0 0 0,0 0 0 0,0 0 1 0,0 0-1 0,0 0 2 16,0 0 2-16,0 0-1 0,0 0 2 0,0 0 0 0,0 0 2 0,0 0 1 16,0 0 0-16,0 0 2 0,0 0 0 0,0 0 0 0,0 0 0 0,0 0 0 15,0 0 0-15,0 0-2 0,0 0 1 0,0 0-1 0,0 0-2 16,0 1 0-16,0-1-3 0,0 0-2 0,0 0-2 0,0 0 1 0,0 0-2 16,0 1-1-16,0-1-2 0,0 0 1 0,0 0-2 0,0 0 0 0,0 2 0 15,0-2-1-15,0 0-1 0,0 2 0 0,0-2 0 0,2 1 1 0,-2 1 0 16,2-1 3-16,-1-1 3 0,2 3 1 0,-1-1 6 0,1-1 1 0,0 2 4 15,5-2 3-15,-3 1 0 0,1 0 4 0,2 1 2 0,0-2 2 16,3 1 0-16,2-1 3 0,-1 1 0 0,1-2 1 0,4 0-1 0,-1 0-1 16,3 0-2-16,0 0-2 0,3-2-2 0,0 1-2 0,2-1-2 0,2 1-2 15,2-2-2-15,-1-1 0 0,3 0 0 0,2 1-2 0,-1-1 1 0,3 1 1 16,0-2-1-16,1 3 1 0,-1-5 0 0,3 2 1 0,1 2 2 0,1-2 0 16,-1 1 1-16,0-3 2 0,2 2 1 0,-1 0-2 0,2 0 1 0,-1-1-2 15,2 2-2-15,0-1-1 0,0 1-1 0,-2-3-2 0,-1 4-2 0,1-2-2 16,-1 0-1-16,-4 0-2 0,2 1-1 0,-3 1-1 0,1-2-1 15,-3 1 1-15,0 1-2 0,-2 0 0 0,-2 0-2 0,0 2 0 0,-1-2-1 16,-2 1 1-16,-1 1-1 0,0-2 0 0,-2 3 0 0,-1-2-1 16,0 0 0-16,-3 2 0 0,1 0 0 0,0 0 1 0,-2 0 1 0,1 0 2 15,-4 0 0-15,3 0 2 0,-2 0 1 0,0 0-1 0,-2 0 2 0,1 0 1 16,-1 0 2-16,-2 0 1 0,1 0 0 0,-3 0 2 0,0 2-1 16,0-2-1-16,-1 0 1 0,-3 2-1 0,2-2 1 0,-3 0-1 0,2 0 1 0,-4 0 2 15,1 0 1-15,0 0 1 0,-1 0 0 0,0 0 1 0,-1 0 1 16,-1 0 1-16,0 0 2 0,0 0 2 0,0 0 1 0,0 0 2 0,0 0 2 15,0 0 4-15,0 0 2 0,0 0 2 0,0 0 2 0,0 0 3 0,0 0 0 16,0 0 1-16,0 0 1 0,0 0-1 0,0 0-3 0,0 0 0 0,0 0-2 16,0 0-2-16,0 0-2 0,0 0-5 0,0 0-3 0,0 0-4 15,0 0-3-15,0 0-3 0,0 0-3 0,0 0-3 0,0 0-4 0,0 0 1 16,0 0-1-16,0 0-2 0,0 0 1 0,0 0-2 0,0 0 1 0,0 0-2 16,0 0 1-16,0 0 1 0,0 0-1 0,0 0 1 0,0 0 1 0,0 0-1 15,0 0 3-15,0 0 0 0,0 0 1 0,0 0 0 0,0 0 0 0,0 0 2 16,0 0 0-16,0 0 1 0,0 0 0 0,0 0 2 0,0 0-2 15,0 0 1-15,0 0 1 0,0 0-1 0,0 0 0 0,0 0 0 0,0 0 0 16,0 0-1-16,0 0 1 0,0 0-3 0,0 0-2 0,0 0 0 0,0 0-2 16,0 0-3-16,0 0-2 0,0 0-3 0,0 0-3 0,0 0-3 15,0 0-5-15,0 0-2 0,0 0-7 0,0 0-5 0,0 0-5 0,0 0-5 16,0 0-5-16,0 0-4 0,0 0-5 0,0 0-4 0,0 0-6 0,0 0-3 16,0 0-4-16,0 0-3 0,0 0-2 0,0 0-2 0,0 0-2 0,0 0 1 15,0 0 1-15,0 0 1 0,0 0 1 0,0 0 4 0,0 0 1 0,0 0 5 16,0 0 4-16,0 0 4 0,0 0 3 0,0 0 5 0,0 0 4 0,0 0 4 15,0 0 7-15,0 0 3 0,0 0 6 0,0 0 1 0,0 0 4 16,0 0 1-16,0 0 2 0,0 0 3 0,0 0 0 0,0 0 3 0,0 0 2 16,0 0 1-16,0 0-2 0,0 0-2 0,0 0-2 0,0 0-4 0,0 0-5 15,0 0-8-15,0 0-7 0,0 0-11 0,0 0-13 0,0 0-18 0,0 0-22 16,0 0-18-16,0 0-20 0,0 0-20 0,0 0-25 0,0 0-52 16</inkml:trace>
  <inkml:trace contextRef="#ctx0" brushRef="#br0" timeOffset="6072.989">4343 3225 4 0,'-3'-2'105'0,"1"1"4"0,1 1 4 0,-1-2 6 15,1 2 3-15,-1-1 4 0,2-1 2 0,-2 2 0 0,2-1-6 0,-1-1-6 16,1 2-8-16,0 0-8 0,0 0-8 0,0 0-6 0,0 0-8 15,0 0-8-15,0 0-4 0,0 0-6 0,1-1-2 0,-1 1-5 0,0 0-5 16,0 0-4-16,0 0-4 0,2-2-4 0,-2 2-4 0,0 0-6 0,0 0-5 16,0 0-4-16,0 0-5 0,0 0-3 0,0 0-2 0,0 0-3 0,0 0-6 15,0 0-1-15,0 0-4 0,2 0-1 0,-1 0-2 0,-1 0 0 16,2 0-1-16,-1 0-1 0,1 0-1 0,0 0 1 0,-1 2 2 0,1-2 1 16,1 0 2-16,-1 1 2 0,1-1 3 0,1 2 1 0,1-1 3 0,-2-1 1 15,2 2 1-15,1-1 2 0,1-1 0 0,0 2 2 0,3-2 2 0,-2 1 2 16,4 1-2-16,-2-2-1 0,1 1-1 0,3 1 0 0,-2-2-3 15,1 0 1-15,2 0-2 0,-1 0 0 0,0 0-1 0,2 0-1 0,-2 0-1 16,-1 0 1-16,3 0-1 0,-2 0-1 0,0 0 1 0,1 0-2 0,-1 0 0 16,-1 0-2-16,2 0 1 0,-4-2-1 0,3 2-2 0,-4 0 0 0,1-1-2 15,0 1 0-15,-1 0-1 0,-2 0 0 0,0 0-1 0,1 0-1 16,-3 0 0-16,-1 0 1 0,0 0 0 0,-2 0 1 0,3 0 0 0,-3 0 3 16,0 0 0-16,-1 0 1 0,0 0 0 0,-2 0 1 0,0 0 1 0,0 0-1 15,0 0 0-15,0 0 1 0,0 0 0 0,0 0 0 0,0 0 2 0,0 0 0 16,0 0 2-16,0 0-1 0,-2 0-2 0,0 0-1 0,-1 0 1 0,0 0-1 15,-1 0-1-15,0 0 0 0,1 0 1 0,-2 0-1 0,2 0-3 0,-2 0-2 16,-1 0-2-16,0 0-2 0,0 0-1 0,-1 0 0 0,1 0-2 0,-1 0 2 16,-2 0 2-16,1 0-1 0,0 0 3 0,-1 0 0 0,1 0 0 15,-2 0 1-15,1 0 3 0,-2 0 1 0,3 0 2 0,-2 0 0 0,1 0 1 16,-2 0 0-16,3 0 1 0,-3 0 0 0,3 0 0 0,-2 0-1 0,0 0-1 16,0 0 0-16,2 0-1 0,-3 0-1 0,2 0 0 0,-1 0-2 15,2 1 0-15,-3 1-1 0,3-2-1 0,-2 1 0 0,1 1-1 0,1-2-1 16,0 1 0-16,-1 1 0 0,1-2 1 0,0 1 0 0,0 1 0 0,1-2 1 15,0 1 1-15,2 0 0 0,-1-1 2 0,-1 2-1 0,2 0 0 0,1-2 1 16,-1 1 0-16,2-1 1 0,0 2-1 0,1-2 1 0,1 0-2 0,-1 2 1 16,2 0-1-16,0-2 1 0,0 0 1 0,0 0-1 0,0 0 1 15,0 0-1-15,0 0 0 0,0 0-1 0,0 0-1 0,0 0 1 0,2 0-1 16,-1 0 0-16,1 0-1 0,1 0 0 0,-1 0 1 0,-1 0-1 16,1 0 1-16,1 0 1 0,1 0 1 0,0 0 0 0,-1 0 2 0,2 0 1 15,1 1 0-15,-1-1 4 0,0 2 0 0,4-2 1 0,-1 0 2 0,0 0-1 16,3 0 3-16,-2 0-1 0,3 0-1 0,0 0 1 0,1-2-2 0,1 1 1 15,0-1-2-15,2 0-1 0,-2 0 1 0,1 1-4 0,2-1-2 0,-1 0-1 16,-2 0-3-16,3 0-3 0,-1 1-4 0,0-2-4 0,-2 1-4 0,2 1-4 16,-2-2-4-16,0 3-5 0,-2-2-2 0,-1 1-4 0,1 1-3 15,-2 0-3-15,-2 0-2 0,1 0-2 0,-1 0-1 0,-2 0 0 0,-1 0 3 16,0 0 2-16,-1 0 5 0,-2 0 5 0,1 0 7 0,-3 0 6 0,0 0 6 16,0 0 6-16,0 0 6 0,0 0 8 0,0 0 6 0,0 0 9 0,-3 0 8 15,1 0 4-15,-2 0 1 0,1 0 1 0,0 0 0 0,-2 0 0 0,0 0-2 16,-1 0-1-16,-2 0-1 0,3 0-3 0,-3 0-3 0,2 0-8 15,-3 0-9-15,1 0-20 0,0 0-22 0,1 0-29 0,-2-2-30 0,3 2-41 16,-2-1-42-16,1-1-67 0,-2 2-79 0</inkml:trace>
  <inkml:trace contextRef="#ctx0" brushRef="#br0" timeOffset="9053.4568">2500 3273 65 0,'0'0'73'0,"0"-1"-2"0,0 1-4 16,0-2-3-16,0 2-3 0,2-2-6 0,-2 2-6 0,0 0-7 0,0 0-8 15,3-1-8-15,-2 1-7 0,-1 0-6 0,2 0-7 0,-2 0-5 0,3 0-4 16,-3 0-1-16,3 0-1 0,-1-1-2 0,-1 1 2 0,1 0 0 15,1 0 2-15,-1 0 1 0,0 0 3 0,1 0 4 0,0 0 7 0,3 0 4 16,-3 0 6-16,2 1 3 0,1-1 2 0,-1 1 3 0,2-1 3 0,0 2 4 16,3-2 3-16,-2 0 4 0,4 0 2 0,-2 0 4 0,4 0-1 15,2 0 1-15,-2-2-4 0,5 2-2 0,1-1-3 0,1-3 0 0,3 1-4 16,1-1-2-16,0 1-5 0,4-4-3 0,1 4-3 0,0-3-2 0,1 0-1 16,3 0-6-16,-1 1 0 0,-1-1-3 0,1 0-2 0,0 0-3 0,-3 1-1 15,3 0-2-15,-3 1 0 0,0 0-1 0,-1 0-1 0,-2 0-1 0,-2 3-2 16,0-3-2-16,-3 4 0 0,0 0-1 0,-1 0 0 0,-1 0-2 15,-4 0-1-15,3 2 2 0,-4 0-1 0,-2 1-1 0,0-1 2 0,0-1 1 16,-4 2 0-16,1-2-2 0,-2 2 1 0,3-3-1 0,-5 4 0 0,1-3 1 16,-3 1-1-16,2 0 2 0,-2 1 0 0,-1-3 2 0,0 0 1 0,-1 2 1 15,1-2 1-15,-3 3 1 0,1-3 2 0,-1 0 1 0,0 0 3 16,0 0 1-16,0 0 2 0,0 0 2 0,0 0 1 0,0 0 2 0,0 0 0 16,0 0 1-16,0 0 0 0,0 0 1 0,0 0 0 0,0 0 0 0,0 0-3 15,0 0-1-15,-1 0-6 0,1 0-7 0,-2 0-10 0,2 0-14 0,0 0-16 16,-3 0-20-16,3 0-27 0,0 0-35 0,0 0-29 0,0 0-31 0,-3 0-57 15,1 2-71-15,1-1-51 0</inkml:trace>
  <inkml:trace contextRef="#ctx0" brushRef="#br0" timeOffset="10558.6917">4713 3856 83 0,'0'0'93'0,"0"0"-4"0,0 0-2 16,0 0-2-16,0 0-3 0,0 0-5 0,0 0-5 0,0 0-6 0,0 0-7 15,0 0-9-15,0 0-6 0,0 0-8 0,0 0-5 0,0 0-6 0,0 0-2 16,0 0-3-16,0 0-2 0,2 0-2 0,1 0 0 0,-3 0-2 15,3 0 1-15,-3 0-3 0,1 0-4 0,-1 0-3 0,2 0-6 0,1 0-5 16,-3 0-3-16,2 0-2 0,-1 0-2 0,1 0 2 0,0 2 0 0,-1-1 1 16,2-1 1-16,-1 1-1 0,0-1 1 0,1 3 0 0,0-3 2 0,3 0 2 15,-3 3 3-15,2-2 3 0,0 2 4 0,1-2 3 0,1 1 2 0,2 0 2 16,-1 1 2-16,1-1-1 0,2-2 1 0,0 2-1 0,2-2 1 0,1 1-3 16,1 1 1-16,2-2 2 0,0 1-1 0,-1 1 2 0,4-2 1 15,0 1-2-15,3-1 1 0,1 0 1 0,1 0-1 0,0 0 2 0,1 0 0 16,1 0 0-16,0 0 1 0,1 0 1 0,2 0 0 0,0 0 0 0,0-1-2 15,2 1-2-15,-2-2-2 0,3 1 1 0,0 1-2 0,2-2-2 16,-2 1 0-16,2 1-1 0,0-2-1 0,0 0-2 0,-1-1-2 0,1 3 1 16,0-4-2-16,1 1-2 0,0 1-1 0,-1-1-2 0,0-1-1 15,0 1-4-15,0-2-3 0,1 0-1 0,-3 2-3 0,2 0-3 0,0 0 0 16,-2-2 3-16,0 2-1 0,-1 0 1 0,1 0-1 0,0 0 0 0,-3 0 1 16,2 0 0-16,1 2 2 0,-3-2-1 0,1 0 2 0,-1 1 1 15,0-3 2-15,-2 3 4 0,2-1-2 0,-2 0-1 0,-1-1-1 0,1 4-1 16,-1-3 2-16,0 2 0 0,-2-2 0 0,-1 2 1 0,-2-1 1 15,2 2 0-15,-2-2 2 0,0 1-2 0,-3 1 1 0,0 0 1 0,0 0-1 16,0 0 1-16,-2 0 1 0,-1 0-1 0,0 0 1 0,-2 0-1 0,2 0 0 16,-2 0 1-16,0 0 1 0,-1 1 0 0,0-1 0 0,-1 0 2 15,1 0 0-15,-2 0-2 0,2 0 0 0,-2 0 0 0,1 0 0 0,-2 0-2 16,2 0 2-16,-2 0 0 0,0 0 0 0,-1 0 0 0,2 0 0 16,-3 0 0-16,2 0-1 0,-1 0 0 0,-1 0 1 0,2 0 0 0,-1 0 1 15,-1 0 1-15,0 0-1 0,0 0 0 0,1-1 0 0,-1 1 0 0,0 0-1 16,1-1 1-16,-1-2-1 0,0 3 1 0,-1 0-1 0,-1 0 1 15,3 0-1-15,-4 0-2 0,2 0 1 0,-1-3-1 0,1 3-2 0,-2 0 1 16,0 0-1-16,0 0 0 0,1 0-1 0,-1 0 1 0,-1 0 0 16,1 0-2-16,0 0 0 0,-2 0 2 0,2 0-1 0,-2 0 2 0,-1 0-2 15,1 0 0-15,1 3 2 0,0-3 0 0,-1 0 1 0,0 0 1 16,0 0-2-16,-1 0 1 0,1 3 1 0,-1-2 2 0,-1-1 1 0,3 1 0 16,-3 1-2-16,3-2 0 0,-2 0 2 0,1 2 2 0,-1-1 0 15,1-1-1-15,0 0 0 0,1 2 0 0,-1-1 2 0,0-1-2 0,0 0 0 16,0 1-1-16,0-1 2 0,0 3-1 0,2-3 0 0,-2 0 0 0,-1 0 1 15,1 0-2-15,-1 3-1 0,1-2 1 0,-1-1 0 0,-1 0-1 16,1 1 0-16,2-1 0 0,-2 0-1 0,-1 2-1 0,1-2-1 0,0 0 0 16,-2 0 0-16,0 0-1 0,0 0 2 0,0 0 0 0,1 1-1 0,-1-1-1 15,0 0 1-15,0 0-2 0,0 0 1 0,0 0-1 0,2 0 2 16,-2 0 0-16,0 0 2 0,1 2 0 0,-1-2 0 0,2 2 0 0,-2-2 0 16,2 0 0-16,-1 0 1 0,1 0 1 0,-2 2-1 0,3-2 0 0,0 3 1 15,-3-3 0-15,2 0 0 0,2 2 0 0,-4-2-1 0,3 1 1 16,-1 1-1-16,0-2-1 0,-1 1-1 0,1 1 0 0,-2-2 0 0,3 1 0 15,-3-1 1-15,2 2 0 0,-1-2 0 0,-1 1-1 0,0-1 1 16,2 0 0-16,-2 0-1 0,0 0 1 0,0 0 4 0,0 0 2 0,0 0 4 16,0 0 2-16,0 0 4 0,0 0 2 0,0 0 4 0,0 0 4 15,0 0 5-15,0 0 4 0,0 0 3 0,0 0 4 0,0 0 2 0,0 0 3 16,0 0 0-16,0 0 0 0,0 0-1 0,0 0 0 0,0 0-2 16,0 0-3-16,0 0-3 0,0 0-3 0,0 0-4 0,0 0-4 0,0 0-3 15,0 0-4-15,0 0-7 0,0 0-7 0,0 0-11 0,0 0-11 16,0 0-14-16,0 0-18 0,0 0-21 0,0 0-27 0,0 0-29 0,0 0-32 15,0 0-30-15,0 0-30 0,0 0-61 0,0 0-75 0</inkml:trace>
  <inkml:trace contextRef="#ctx0" brushRef="#br0" timeOffset="25120.6699">13856 3802 223 0,'-5'0'367'0,"2"-2"-101"0,-1 2-56 0,1 0-33 0,2-2-18 0,-1 0-9 16,0 2-6-16,-1-1-6 0,3 1-3 0,0 0-5 0,0 0-9 16,0 0-9-16,0 0-11 0,0 0-12 0,0 0-14 0,0 0-13 0,2 0-12 15,-1 0-13-15,1 0-11 0,1 0-11 0,2 1-6 0,0-1-5 0,2 4-4 16,1-4-1-16,1 2 2 0,0 1 0 0,5 0 2 0,2 0 3 15,3 0 2-15,5 1 2 0,-1 0 2 0,7 0 1 0,2 1-1 0,1-2-1 16,7 1-1-16,1 1-2 0,6-2-6 0,-1 1-5 0,6-1-8 0,0 2-8 16,0-3-11-16,3 4-10 0,-2-4-11 0,4 1-11 0,-3 1-10 15,-2-1-10-15,2-1-9 0,-2 0-10 0,-2 1-12 0,0 0-11 16,-5-2-10-16,0 1-6 0,-1-1-3 0,-8 2-2 0,2-3 2 0,-3 2 4 16,-3-2 7-16,-4 0 11 0,-3 0 14 0,-1 0 18 0,-7 0 14 0,-1-2 12 15,-1 0 13-15,-6 1 15 0,-3-2 13 0,-3-1 9 0,-3 1 12 16,-1-1 14-16,-4-3 9 0,-2 3 13 0,-5-3 8 0,-1 0 5 0,-1 0 5 15,-3 1 2-15,-1-3 4 0,-1 1 5 0,-1 1 5 0,-1-1 8 0,-2 2 5 16,2-1 7-16,-1 0 3 0,1 0 3 0,1 1-2 0,2 2-3 16,2-3-6-16,-1 3-6 0,6 0-8 0,0 1-9 0,2 0-9 0,2 0-8 15,4 1-9-15,1 2-8 0,2 0-7 0,0 0-6 0,3 2-6 16,2-1-7-16,3 2-6 0,2 2-5 0,2-1-3 0,1 2-3 0,4-1-2 16,-1 5-2-16,5-3-2 0,-1 3 0 0,3-1-1 0,-1 1 1 15,1 1-2-15,1-1 1 0,-2 2-3 0,-1-2-3 0,-1 3-2 0,-2-1 1 16,-1-2-1-16,-2 2 0 0,-2-1 1 0,-3 2 0 0,-2-2 2 0,-2 2 1 15,-3-4 2-15,-1 2 2 0,-4 1 3 0,-3-3 3 0,0 3 3 16,-4-2 4-16,-2 0 4 0,-1 0 5 0,-3-1 4 0,-2 0 2 0,1 0 0 16,-3 0-6-16,3-2-10 0,-2 0-10 0,-1 1-19 0,1 1-23 0,1-4-36 15,2 1-41-15,0 0-66 0,2-2-80 0,2 1-58 0</inkml:trace>
  <inkml:trace contextRef="#ctx0" brushRef="#br0" timeOffset="25454.3999">15400 3546 144 0,'-2'-5'473'0,"2"1"-9"0,0-1-98 0,0 2-139 0,0 0-86 16,0 2-54-16,0-1-30 0,0 1-16 0,0 1-6 0,2 1 0 15,1 1-1-15,1-1 1 0,1 2-1 0,0 2 0 0,0 0 0 0,1 2-1 16,-1 3 1-16,4 1 2 0,-2-1 0 0,1 4 1 0,-2 1 1 0,2 3 0 16,-2 1-2-16,-1 2-3 0,1 2 0 0,-1 0 1 0,1 3-3 15,-3 0 0-15,2 0-2 0,-2 3-2 0,-1 0-2 0,1 0-4 16,-1-1-3-16,-1 0-3 0,1 1-2 0,1-1-2 0,-1 1-2 0,1-4-2 16,-2 4-1-16,2-4-1 0,-1-1 0 0,0 2 0 0,-1-4 0 0,2-1-2 15,-1 1-2-15,1-2-3 0,1-1-6 0,-1-2-6 0,0-2-10 16,1-1-11-16,-1-1-13 0,-1-1-14 0,1-3-15 0,-1 0-16 0,-1-1-16 15,1-2-17-15,1-3-30 0,-1 0-39 0,-2-3-38 0,3 0-40 16,0-3-59-16,1-3-69 0,0-1-36 0</inkml:trace>
  <inkml:trace contextRef="#ctx0" brushRef="#br0" timeOffset="25904.0945">15621 3417 201 0,'3'-11'479'15,"0"1"-37"-15,4 3-56 0,-1 2-102 0,3-1-126 0,-1 0-64 16,4 1-37-16,3 1-18 0,0 1-7 0,3-2-4 0,3 2 1 0,3 1 2 16,3 2-1-16,1-2 3 0,2 2-1 0,3 0 0 0,2 2-4 0,0-2-4 15,4 2-6-15,-1 1-5 0,2-3-3 0,4 3-2 0,-1 0-2 16,2 0-2-16,0 0 1 0,2 2-1 0,-1-2 3 0,3 1 1 0,0 1 0 16,0-2 1-16,2 1 1 0,0-1 1 0,-1 3 0 0,2-1 1 15,-3-1-2-15,3 0-1 0,-1 1-1 0,-4 2-3 0,2-2-1 0,-3-2-3 16,-2 2-2-16,-1 0-3 0,-2 2-1 0,-3-1-1 0,-5 0 1 0,0 0 2 15,-1 1 0-15,-5-1 2 0,-2 1 2 0,0 1 2 0,-5 1 2 16,-2-1 1-16,1 1 4 0,-4 1 3 0,0 1 3 0,-4 1 2 0,2 0 3 16,0 1 0-16,-4 2 2 0,3 2-1 0,-3-1 2 0,0 2 0 15,-1 3-1-15,3 0 1 0,-1 1-2 0,-1 3 0 0,2 2-3 0,0-1-2 16,-1 2-3-16,2-1 0 0,0 3-3 0,2 0-1 0,-2 1-2 0,0-1-1 16,2 2-3-16,-2-3-1 0,2 2-5 0,-1 1-1 0,1-3-4 15,-1 3 2-15,-2-3 2 0,3-1 2 0,-2 1 4 0,-3-1-1 0,-1-1 0 16,-2-4 1-16,2 2 2 0,-5-3 1 0,-1-1 0 0,-2-2 6 15,-2-1 4-15,-4-1 8 0,-4-2 4 0,-4-2 3 0,0-1 0 0,-6 0 3 16,-6-4 1-16,-2 0 1 0,-7-2 0 0,-3 0 1 0,-5-3 0 16,-7-3-1-16,-6 0-2 0,-4 0-8 0,-4-2-12 0,-8-3-9 0,-3 1-13 15,-5-2-6-15,-2 0-5 0,-1-1-4 0,-3-1-7 0,2-1-7 16,0 1-8-16,-1-2-10 0,3 0-12 0,4 2-18 0,1-1-18 0,4 0-20 16,1 2-20-16,5 0-30 0,4-1-37 0,3 1-45 0,7 0-45 0,3 1-69 15,5 2-81-15,5-1-44 0</inkml:trace>
  <inkml:trace contextRef="#ctx0" brushRef="#br0" timeOffset="26772.2909">13298 3788 103 0,'8'-8'219'0,"-1"-1"-37"0,1-2-22 0,0 1-8 15,-3 1-2-15,3-2 0 0,-4 1 0 0,0 0-1 0,-1 0-3 16,-2 1-5-16,1-1-6 0,0 1-7 0,-2 0-7 0,-2-2-6 0,0 4-6 15,1-3-10-15,-2 1-10 0,-1 1-10 0,0 2-9 0,-2-2-7 16,1 1-6-16,-2 2-4 0,1-1-6 0,-2 2-4 0,2-1-6 0,-2 3-5 16,2 0-7-16,-4 2-5 0,1 2-9 0,-1-2-3 0,0 5-4 0,-2 0-3 15,1 1-3-15,-3 3-4 0,3 0-3 0,-3 3-1 0,-1 1 0 16,2 3 1-16,-1 0 1 0,0 2 2 0,2 1 0 0,0 1 1 0,-2-1 2 16,5 2 0-16,-1 0-2 0,1 0 2 0,4-1-1 0,0 1 3 15,1-4 5-15,-1 2-1 0,1-1-1 0,3 0 1 0,-1-3-1 0,2-2 1 16,0 1 1-16,2-2 1 0,-1-2 2 0,1 1 2 0,0-4 3 15,-1-1 4-15,3-2 3 0,0 2 4 0,0-5 3 0,0 0 1 0,4-2 2 16,-2-3 0-16,2 0 1 0,2-2 1 0,2-4-1 0,-2 1 1 0,4-5-1 16,-1 1-1-16,-2-2-2 0,3-3-4 0,-3 0-4 0,3 0-3 15,-2-2-4-15,-3 1-2 0,0 1-1 0,-1 0 1 0,-1 1 0 0,-1 2 0 16,-2 2 1-16,1-1-2 0,-2 3-5 0,-1 3-4 0,0 0-7 0,-1 1-4 16,-1 3-6-16,0 1-4 0,0 0-3 0,0 3-2 0,0 3 0 15,0 2-1-15,-1 2-1 0,-1 3-1 0,0 2 0 0,-1 4 0 16,0 4 2-16,-3 2 4 0,3 2 6 0,-2 3 6 0,2 3 4 0,-2 2 4 15,0 0 1-15,2 2-1 0,-1 2-1 0,2-3-2 0,1 2 1 0,1-1-1 16,1 0 0-16,3-2 3 0,0-2 0 0,0 0 0 0,5-3 2 16,-3-1 2-16,1-2 2 0,1-4 1 0,2 0 3 0,1-4 2 15,0-2 0-15,2-2-4 0,1-5-5 0,0-3-12 0,4-2-17 0,-1-2-16 16,4-4-17-16,-1-2-20 0,3-4-23 0,0-2-31 0,2-5-35 0,1 0-46 16,-3 0-52-16,4-3-79 0,-3-1-93 0,1 0-52 0,-1 1-34 15</inkml:trace>
  <inkml:trace contextRef="#ctx0" brushRef="#br0" timeOffset="27372.054">16506 3423 48 0,'-1'2'505'0,"-3"0"-9"0,3 1-8 0,-2 0-119 0,3 2-175 16,0 2-94-16,0 1-52 0,0 1-25 0,0 2-14 0,3 4-1 0,-2-1 4 15,1 4 4-15,0 1 2 0,-1 2 4 0,2 4 4 0,1 2 1 16,-1-1 3-16,0 4-2 0,2 2-2 0,-2 0-3 0,1 0-1 0,1 4-6 15,-2-2-2-15,1-1-4 0,-3 0-1 0,2 1-1 0,1-1-1 0,-3 0-1 16,3-1-1-16,-3-2-2 0,-1 0 0 0,3-2-8 0,-2 1-7 16,-1-3-12-16,0-1-13 0,0 0-18 0,0-2-22 0,0-3-31 15,0 2-37-15,2-4-44 0,0-1-46 0,-1-3-80 0,2 1-98 0,-1-3-56 16,3-2-35-16</inkml:trace>
  <inkml:trace contextRef="#ctx0" brushRef="#br0" timeOffset="27873.2304">17331 4076 243 0,'-1'-2'559'0,"-1"-4"7"0,2 3-59 16,-2 0-90-16,2-2-105 0,0 1-113 0,0 1-61 0,2 0-36 15,-2-1-21-15,3 2-12 0,1-1-7 0,-1 0-4 0,3 0-10 0,3 1-10 16,3 0-11-16,-1-1-10 0,4-1-10 0,6 3-9 0,1-2-5 0,5 2-3 16,3-2-1-16,3 3-1 0,6 0 2 0,4 0 2 0,2 0 2 0,5 0 0 15,4 3 1-15,4-2 1 0,2 2-3 0,4-2-3 0,2 3-5 16,6 1-3-16,-2-3-6 0,2 2-9 0,2-1-7 0,-1 1-7 0,-1 1-4 16,1-2-4-16,-2 2-4 0,-3-2-3 0,3 0 0 0,-5 0 2 15,-1 0 2-15,-1 0 5 0,-3-3 6 0,-1 3 5 0,-4-3 6 0,-1 0 7 16,-4 0 7-16,-2 0 4 0,-5-3 4 0,0 3 5 0,-6-3 10 15,-1 3 13-15,-6-3 13 0,-2 1 16 0,-3-1 12 0,-4 0 10 0,-4 0 8 0,-2 0 8 16,-7 0 5-16,2-2 2 0,-5 1 4 0,-2 0 1 0,-3-1-1 16,-2 0-2-16,-3 0-7 0,-2-2-7 0,-3 3-14 0,-2-2-15 0,-2-1-11 15,-3 2-11-15,2-1-10 0,-3 0-6 0,0 2-5 0,0-1-6 16,0 2-5-16,3 0-3 0,0 2-5 0,3-2-3 0,1 3-2 0,3 0-3 16,2 0 1-16,1 3-1 0,1-2 2 0,3 3 0 0,3 1-2 15,2 1-1-15,3 2 1 0,1-2-2 0,3 4-1 0,1 0 0 0,4-2 0 16,1 3 2-16,1-1 0 0,2 1 0 0,-1 1 1 0,4-2-2 0,-5 0-1 15,3 1-2-15,-1 0 0 0,-4-1-1 0,2 1-2 0,-4-2 0 16,-3 0-1-16,-1-1 2 0,-3 1 2 0,-2-2 1 0,-1 1-1 0,-3-3-4 16,-4 1-6-16,-3 0-8 0,-1-1-9 0,-2 1-9 0,-5-1-14 15,-1 2-15-15,0-4-20 0,-5 2-20 0,1 0-29 0,-4-1-32 0,2 3-40 16,2-3-42-16,0 0-67 0,-1 1-79 0,1-3-40 0</inkml:trace>
  <inkml:trace contextRef="#ctx0" brushRef="#br0" timeOffset="28173.3206">20091 3643 210 0,'3'-10'588'0,"-1"-2"3"0,0 5 1 15,-1-1-97-15,-1 2-144 0,2 1-107 0,-1 2-88 0,-1 0-57 16,2 2-43-16,0-1-21 0,-2 2-13 0,0 2-7 0,1-1-1 0,-1 5-2 15,0 0-2-15,2 5-2 0,-1-2-1 0,-1 8-1 0,3 2-1 16,-3 0 3-16,2 5 1 0,1 3 5 0,-1 2 5 0,-1 0 0 0,2 4-1 16,1 2-5-16,-1 1-5 0,0 1-4 0,0 1-8 0,0 2 0 0,0 1-1 15,0-1 2-15,1 1 1 0,-3 1 3 0,2-1 1 0,-1 3 1 16,1-4 2-16,0 2-2 0,1-2-2 0,-3-1-4 0,4 0-5 0,-2-3-5 16,0 0-9-16,0-1-9 0,0-4-12 0,1-1-15 0,-3-3-21 15,2-1-21-15,1-4-22 0,-3-3-16 0,3-2-14 0,-2-3-28 16,1-2-36-16,-1-4-60 0,0-4-74 0,-2-4-64 0,0 0-59 0,0-4-37 15</inkml:trace>
  <inkml:trace contextRef="#ctx0" brushRef="#br0" timeOffset="28604.063">20331 3600 150 0,'15'-14'508'0,"0"3"-25"16,3-1-34-16,2 2-113 0,2 0-154 0,4 4-79 0,1-2-43 0,1 2-22 15,7 1-9-15,-2 1-4 0,3 3 0 0,1-2 0 0,3 1-1 16,3 1 1-16,0 1 0 0,1 1-1 0,2 1-1 0,2 1-3 0,-2-2-3 16,3 2-4-16,-2 2-8 0,2-2-1 0,1 1-1 0,-2 1-1 15,3 0 1-15,-4-1 0 0,1-1 0 0,-1 4 3 0,-3-4 1 0,2 1 3 16,-3-1 7-16,0 2 5 0,-3-2 7 0,0 1 5 0,-2 1 7 16,0 0 0-16,-5-1 0 0,0 0-2 0,-3 1-1 0,0 0 1 0,-1 1-1 15,-5-1-1-15,-1 2-1 0,-1 2-3 0,-1-1-6 0,-2 0-4 0,-2 1-2 16,-2 2-5-16,0 1 0 0,0 1 0 0,-3 2 0 0,1 0-1 15,-2 3 2-15,0 2-1 0,-2 2 0 0,0 2-2 0,1-1 0 0,-3 4-2 16,-1 0 0-16,1 3-3 0,-2 3-3 0,-1-2-2 0,0 3-4 16,0 3-3-16,-1 0 1 0,-1 2 1 0,-1-2 2 0,1 3 3 0,-1 2 0 15,-1-3 2-15,0 1 0 0,0 0 3 0,0 2 2 0,0-5 1 16,0 1 1-16,0-1 3 0,-1-2 2 0,-1-4-1 0,-1 1-1 0,-2-5-2 16,0-1 0-16,-4-4-1 0,3 0 1 0,-6-4-1 0,-3-3 2 15,-1 0-1-15,-5-5-2 0,-4-3-1 0,-5-2-1 0,-1-2-2 0,-8-3-3 16,-2-1-2-16,-6-3 0 0,-3-4-1 0,-8-1-8 0,-2-2-8 15,-7-3-9-15,-8-2-10 0,-4 1-8 0,-2-4-7 0,-2-1-5 16,-3 1-2-16,0 0-2 0,-3-3-5 0,8 2-7 0,1 2-15 0,3 3-19 16,4-2-21-16,4 2-20 0,6 0-37 0,5 1-47 0,4 4-61 0,5-1-72 15,6 3-62-15,4-1-56 0,5 4-35 0</inkml:trace>
  <inkml:trace contextRef="#ctx0" brushRef="#br0" timeOffset="28922.0979">21120 3658 484 0,'-5'-6'510'16,"4"0"-42"-16,1 2-56 0,-3 0-112 0,3 4-137 0,3 3-73 15,-2-1-42-15,1 3-20 0,1 2-8 0,0 1 0 0,0 2 4 0,2 4 3 16,-1 0 4-16,2 5 5 0,0-1 5 0,-1 3 4 0,0 3 3 0,-2 0-1 16,2 3-4-16,-2-1-5 0,0 2-5 0,1 2-6 0,-2-2-4 15,-1 2-4-15,-1 2-2 0,0-2-3 0,0 0-1 0,-1 2-2 0,-1 0 1 16,1-1 1-16,-4 1-1 0,2-1-1 0,0 0 2 0,-2 0-3 16,2-1-2-16,0 0-11 0,-1-2-10 0,1 1-16 0,-1-3-18 0,2-1-25 15,-1-1-28-15,2-1-39 0,1-2-46 0,1-3-54 0,2-2-63 16,2-1-79-16,-2-2-87 0,3-3-47 0,2 0-30 0</inkml:trace>
  <inkml:trace contextRef="#ctx0" brushRef="#br0" timeOffset="29337.9999">21846 4146 430 0,'9'-5'560'0,"-1"1"-5"0,1-2-3 0,3 3-126 16,0-2-184-16,2 2-105 0,1 0-62 0,4 2-34 0,3-1-22 15,0 1-10-15,3 1-4 0,2 0-1 0,3 0 2 0,2 0-1 0,3 1 1 16,1 1-3-16,5 0-2 0,0 2-10 0,5-1-10 0,0 1-11 16,3 1-11-16,0-1-11 0,3 1-16 0,2 1-12 0,1-2-13 0,-1 1-11 15,1 0-8-15,2-1-5 0,0 0-4 0,-2 3 1 0,0-5 0 0,0 3 6 16,0-2 11-16,-3-2 9 0,-2 2 9 0,0-3 14 0,-3 1 18 0,-4 1 24 16,-3-2 26-16,-3 0 26 0,-4 0 24 0,-3-2 22 0,-3 1 19 15,-6 0 16-15,-1-1 15 0,-4-1 11 0,-7 0 7 0,-1 0 4 16,-1 1 2-16,-6-3-4 0,-1 0-5 0,-1 0-10 0,-4 1-14 0,-1-2-16 15,-1 2-16-15,-1-2-17 0,-3 3-17 0,3-3-14 0,-3 3-13 16,0 0-9-16,3 0-9 0,0 1-3 0,-1 2-1 0,4 0-2 0,0 2 1 16,4 1 2-16,-1 1-1 0,4 2 1 0,1 2 0 0,0-1 1 15,6 3 0-15,-1 2-1 0,2 1 0 0,2 0-2 0,5 4-1 0,-2-1 1 16,1 0-1-16,5 2 0 0,-4 2-1 0,5 0-1 0,-3 0-1 0,0-1-1 16,-2 0-1-16,0 1-1 0,0-1-1 0,-6-2 0 0,0 1 1 15,-3-2 0-15,-2-1 3 0,-3-1 1 0,-1-2 2 0,-4 0 3 0,-4 0 2 16,-1-2 2-16,-5 0 2 0,1-1-1 0,-5-2-3 0,-1-1-7 15,-4-1-10-15,-1 0-16 0,-2 0-17 0,1-2-23 0,-4-2-27 0,3 1-47 16,2-1-58-16,0-1-87 0,1-1-100 0,5 1-67 0,2-3-53 16,1 0-25-16</inkml:trace>
  <inkml:trace contextRef="#ctx0" brushRef="#br0" timeOffset="29604.7467">24049 4038 433 0,'0'-8'551'0,"-1"3"6"0,1 0-106 0,0 1-161 0,0-2-96 15,0 5-65-15,0-2-37 0,0 3-22 0,0 0-10 0,0 0-4 16,0 3-4-16,0 1-6 0,0 3-7 0,0 1-10 0,0 0-7 0,0 4-9 16,0 2-4-16,0 2-4 0,0 2-2 0,-2 3-1 0,0 2 4 15,2 3 2-15,-1 0 1 0,-1 3 0 0,1 0-1 0,-3 2 0 0,3 1 0 16,-2 0 1-16,-1 1 3 0,2 2 3 0,-3-2 3 0,2 3 2 15,-1-3 0-15,1 2 0 0,2-3-5 0,-3 2-9 0,1-3-13 0,0 0-15 16,0-2-17-16,0-2-22 0,1-2-28 0,-1-2-31 0,3-2-40 16,0 0-40-16,0-4-70 0,0-3-83 0,3-3-77 0,2-2-73 0,-2-3-35 15</inkml:trace>
  <inkml:trace contextRef="#ctx0" brushRef="#br0" timeOffset="30088.1934">24388 3778 217 0,'0'-10'553'0,"1"1"2"16,3 0-1-16,0 1-105 0,1 1-158 0,-1-1-96 0,1 2-61 0,2 2-34 16,3-3-20-16,-2 3-10 0,4-2-7 0,2 2-5 0,2 1 0 15,1-2-4-15,3 2-5 0,1 2-3 0,6-2-1 0,1 3-4 0,2 0-7 16,5 0-8-16,2 3-10 0,0 0-5 0,3-1-9 0,1 5-6 0,3-3-2 15,1 2-3-15,0 1 0 0,1 0 0 0,2 0 1 0,-1 1-1 16,4-1 0-16,-3 1 0 0,0 1 0 0,1 0 1 0,-1-2 1 0,0 2 2 16,1-1 1-16,1 0 3 0,-2-1 2 0,-1 0 0 0,0 1-1 0,-1-1-1 15,-1 1-1-15,-2 1 0 0,1-4-2 0,-2 3 2 0,-4-1-1 16,1-2-1-16,-3 4 0 0,-3-4-2 0,-1 2 1 0,-2-1-1 0,-1 2-1 16,-4 1 0-16,-2-3 1 0,-2 3 0 0,0-1 0 0,-3 2 1 15,2 0-1-15,-5 0-1 0,1 3 1 0,1 2-1 0,-4-2 1 0,1 3 1 16,-1 2-2-16,1 4-1 0,-3-2 0 0,-1 5 0 0,2 2 3 0,-4-1 2 15,0 6 2-15,2 1 4 0,-2 2 1 0,-2 2 3 0,-3 2 2 16,2 3 2-16,-3 0 3 0,-1 3 1 0,-1 2 2 0,-1 0 2 16,-3 0 2-16,1 0-1 0,-5 0-1 0,2 0-1 0,-3-2-2 0,-1 1-3 15,-1-5-2-15,-3 0-2 0,-1-4-1 0,0-1-2 0,-1-3-2 16,-3-3 1-16,-1-2-1 0,0-5 1 0,-3 0 2 0,-1-3 1 0,-3-6 2 16,0 1 2-16,-3-3 2 0,-1-3 1 0,-2-1 1 0,-6-3 0 15,0-3 0-15,-7-2-3 0,-2-2-2 0,-2-1 1 0,-5-4-2 0,-2 0 0 16,-3-2-1-16,-3-2-1 0,-1-1-3 0,-4 2-7 0,2-2-10 15,-3-2-16-15,2 2-20 0,-1 0-26 0,2 0-29 0,-1 2-38 16,1 0-40-16,5 1-71 0,0 4-85 0,6-2-84 0,-2 3-86 0,5 0-50 16,5 2-32-16,2 1-13 0</inkml:trace>
  <inkml:trace contextRef="#ctx0" brushRef="#br0" timeOffset="30587.9771">25284 4030 79 0,'0'-2'574'0,"1"-1"7"15,-1 1 3-15,2 0-102 0,-1 2-156 0,-1 0-97 0,0 0-69 0,0 0-41 16,2 2-25-16,0 0-12 0,-1 1-7 0,1 1-7 0,-1 2-2 16,3 1-8-16,-3 2-7 0,2 2-7 0,-1 2-6 0,-1 1-4 0,2 2-4 15,1 2-3-15,-3 2-3 0,1 2-2 0,-1 1-2 0,1 2-2 0,0 2-1 16,-2 0-1-16,0 3-3 0,0 2-4 0,0 1-6 0,-2 2-13 15,0-1-16-15,-1 3-22 0,2 1-25 0,-3 3-30 0,1-3-33 16,0 4-42-16,-1-1-48 0,0 0-90 0,0-2-110 0,0 2-79 16,0-2-63-16,-1-2-31 0,-2 1-13 0</inkml:trace>
  <inkml:trace contextRef="#ctx0" brushRef="#br0" timeOffset="31554.3709">15537 3675 324 0,'-3'-7'369'0,"-2"2"-98"0,1-1-51 0,1 1-26 0,-1-1-11 15,3 2-2-15,-1 0 3 0,1-1 2 0,-1 0 2 0,2 2-1 16,0-1-6-16,0 1-8 0,2-1-11 0,-1 2-11 0,-1 0-16 0,2 1-18 15,-1-1-18-15,-1 1-18 0,2 1-20 0,0-2-22 0,-2 2-15 16,0 0-15-16,1 0-11 0,1 2-10 0,1-2-5 0,-2 3-3 0,1 0-2 16,-1-1-2-16,1 2 0 0,1-1 1 0,-1 4 0 0,-1 0 4 15,1 1 3-15,0 1 7 0,-1 2 5 0,-1 1 5 0,2 0 4 16,0 1 0-16,-2 3 2 0,0-2 2 0,0 1 1 0,-2 2 1 0,0-1-3 16,2 1-6-16,-1 1-9 0,-1-2-15 0,0 1-15 0,2 0-19 0,-1 0-27 15,1-2-31-15,0 2-37 0,0-4-43 0,1 3-47 0,1-2-48 0,1-3-80 16,2 1-97-16,0-3-54 0,2 0-32 0</inkml:trace>
  <inkml:trace contextRef="#ctx0" brushRef="#br0" timeOffset="31854.0822">15846 3716 299 0,'-5'-6'542'15,"0"2"-1"-15,-3 1-56 0,2 0-84 0,0 3-110 0,-4 0-121 16,1 0-69-16,1 3-42 0,0 0-21 0,-2 0-12 0,1 1-7 0,1 3-2 15,0 0-2-15,-1 1 1 0,1 2 0 0,1 1 0 0,-1 1-2 16,1-2 0-16,2 4-2 0,0-1-2 0,0-1-2 0,4 3 0 0,-3-1 0 16,1 0 0-16,3 1 0 0,0-1 1 0,0 0 1 0,3-2 2 0,1 1 2 15,-1-3 0-15,0 2 2 0,3-2 0 0,-1-3 1 0,4 1 0 16,-1-1 1-16,1-1 0 0,1-1 1 0,0-2-1 0,1-3 1 0,1 0 0 16,-2 0 0-16,4-3-1 0,-1-2 0 0,-2-1-1 0,1-1 0 15,0-1 0-15,-1-1 1 0,-2-1-1 0,-1-3 1 0,0 2-2 0,-3-3 1 16,-1 1 1-16,0-2-1 0,-3 0 0 0,-2-1-2 0,-3 2-2 15,0-3-3-15,-1 2-4 0,-1 2-5 0,-1-1-3 0,-1 0-8 0,-2 3-11 16,-2-1-16-16,3 3-19 0,-2 2-25 0,0-1-29 0,-2 4-39 0,4 0-44 16,-1 4-58-16,2 0-65 0,1 4-84 0,0 0-91 0,2 2-50 15,4 1-27-15</inkml:trace>
  <inkml:trace contextRef="#ctx0" brushRef="#br0" timeOffset="32904.2568">20407 3895 498 0,'2'-3'540'0,"-2"-1"-56"0,2 1-92 0,-1-2-88 0,-1 3-88 0,3-3-47 15,-1 2-27-15,-2 0-15 0,1-1-7 0,-1 1-6 0,2 2-6 16,-1 0-9-16,-1-1-9 0,4 1-9 0,-3-1-10 0,2 2-8 0,-1 0-9 15,0 0-8-15,1 0-8 0,0 0-7 0,0 0-4 0,3 0-4 16,-1 0-3-16,0 0-2 0,1 0 0 0,2 0-1 0,0 2 0 0,-2-1-1 16,2-1-3-16,0 3 0 0,1-2-3 0,1 2-4 0,-2 0-1 0,3-1-3 15,-1 1-1-15,-2 1-4 0,1 1-4 0,-1 0-2 0,0-1-1 16,0 0-1-16,-1 3-2 0,1-1 2 0,-3 0 0 0,2 0 0 0,-4 1-2 16,0-1 3-16,-3 1 1 0,0 1 1 0,-1 1 2 0,-3-3 2 15,-1 1 4-15,-1 1 2 0,-4 0 2 0,-2 1 1 0,-1-2 1 0,-2 2 0 16,0-1-1-16,-2 0 0 0,-1-1-2 0,0 0 1 0,0-1-2 0,1 2-2 15,0-2-1-15,2 0-2 0,1 0 0 0,3-2-1 0,1 0-2 16,-1 1-2-16,7-1-4 0,-3-1-4 0,6-1-3 0,-3 1-5 0,4 1-5 16,4-1-8-16,-1-1-10 0,3-2-14 0,2 2-13 0,5-1-14 15,-2 1-13-15,4-2-12 0,3 0-10 0,2-2-5 0,2 1-3 0,1-1-2 16,2 0 1-16,-1-1 4 0,1-2 5 0,-1 2 12 0,0-4 12 16,-1 3 20-16,-1-2 26 0,-1 2 29 0,-4-2 28 0,0 0 26 0,0 0 29 15,-3-2 22-15,-5 2 22 0,1 2 19 0,1-1 16 0,-7-2 14 16,1 1 12-16,-2-1 10 0,1 3 6 0,-4-2 0 0,0-1-4 0,-2 2-6 15,0 1-11-15,-1-2-13 0,-2 1-15 0,2 2-16 0,-2-1-16 0,-1 1-14 16,2 0-15-16,-1 1-14 0,0 1-12 0,0-1-11 0,2 2-9 16,0 0-10-16,-3 2-9 0,3-1-6 0,-4 2-6 0,4 0-3 15,-2 0-2-15,3 3-2 0,-1-1 1 0,0 1-1 0,0 1 2 0,0 1-3 0,3-1 0 16,-1 0-3-16,1 3-3 0,0-1-2 0,1-2-3 0,1 2-2 16,-1 0-2-16,4-1 1 0,-2 1 1 0,0-2-1 0,0 0 1 0,2-2 1 15,0 2 1-15,0-2 2 0,1-3 5 0,0 1 3 0,1 0 4 0,-3-3 3 16,4 1 6-16,2-1 3 0,-2-1 3 0,0-2 4 0,-1 0 2 15,1 1 3-15,2-3 6 0,-4-2 5 0,3-1 4 0,-4 1 4 0,2 0 4 16,-4-2 3-16,0-2 3 0,-1 2 1 0,-1-1 3 0,-1-1 0 16,-3-1 0-16,1 2-1 0,-2-2-2 0,-1 0-5 0,-2 1-7 0,0 2-7 15,-1-1-8-15,-2 0-10 0,0 1-9 0,1 1-15 0,0 2-19 16,-1 1-21-16,-1 1-24 0,3 1-33 0,-1 3-37 0,0 0-51 0,1 1-59 16,1 2-106-16,2 2-133 0,-1 1-77 0,3 0-52 0,-2 1-24 15,4 0-10-15</inkml:trace>
  <inkml:trace contextRef="#ctx0" brushRef="#br0" timeOffset="33771.8083">24212 4290 187 0,'0'-6'605'16,"1"1"0"-16,-1 1-4 0,2-3-104 0,0 3-151 0,-1-2-86 0,1 3-53 15,-1-2-35-15,3 0-23 0,-3-2-20 0,1 3-16 0,1 1-15 0,0-2-15 16,1 3-13-16,0-4-14 0,-1 4-13 0,2-1-14 0,0 1-11 16,-2 0-11-16,2 2-10 0,0-2-6 0,0 2-4 0,2 0-5 0,-1 0-2 15,1 2-2-15,-1-2 1 0,2 2-2 0,-4 0 1 0,3 1 0 16,-1-1 1-16,-1 1 2 0,-1 1 1 0,1 0 0 0,-2 1 1 0,1-1 0 15,-3 0 0-15,1-1 0 0,0 2 1 0,-2 0-1 0,0 0 1 16,-2-1 1-16,0 0 2 0,1 1 0 0,-3 0 3 0,1 1 0 0,-2-2 2 16,1 1 0-16,-1 1 3 0,2-2 0 0,-2 1 3 0,2 0 0 0,0-1 1 15,0 0 1-15,-1 3 0 0,3-3-1 0,-2 1-3 0,3-1-3 16,0 0-3-16,0 1-3 0,0 1-6 0,3-1-5 0,-2 2-5 16,3-1-6-16,0-1-6 0,0 2-5 0,1 0-3 0,1 0-4 0,1 0-3 15,1 0-2-15,1 2 1 0,-1-1 2 0,1-1 2 0,-1 1 3 16,1-1 4-16,-1-1 5 0,-2 2 2 0,1-2 5 0,-2 1 3 15,-1-2 8-15,1-1 3 0,0 2 7 0,-2-1 7 0,-2-2 9 0,-1 1 8 16,0 0 8-16,0 0 9 0,-1-1 7 0,-4 0 7 0,1 0 6 0,0-2 5 16,0 0 3-16,-3 1 3 0,1-1-1 0,-3 1-1 0,-1-2 0 15,0 2-8-15,0-2-6 0,0 0-14 0,0 0-16 0,-2 0-25 16,2-2-23-16,2 2-29 0,-1-2-31 0,3 1-40 0,-1 1-42 0,4-2-63 16,3 2-73-16,0 0-88 0,2-1-93 0,3 0-51 0,1-2-30 15</inkml:trace>
  <inkml:trace contextRef="#ctx0" brushRef="#br0" timeOffset="34070.3193">24675 4392 1 0,'0'-6'597'0,"0"3"5"0,-2-2 3 0,1 2-90 0,-2-1-134 0,-1 1-98 16,0 1-77-16,-1 1-52 0,2-3-38 0,-2 4-26 0,-1 0-19 0,1 0-15 16,-1 0-13-16,0 4-10 0,-1-1-10 0,2 0-5 0,1 1-4 15,-1 2-3-15,-3 1-2 0,3 0-5 0,2 1-5 0,-2-1-2 16,4 3-2-16,-3-1 0 0,1 2-5 0,3-1-5 0,-1 1-5 0,1-1-6 15,1 1-4-15,1-2-6 0,-1 1-5 0,3-2-2 0,1 1-4 16,-2-2 1-16,2-1 2 0,-1 1 1 0,6-3 1 0,-6 0 2 0,4 0 4 16,-1-4 6-16,0 0 7 0,1 0 8 0,2-4 4 0,-2 3 8 15,1-3 6-15,-1-1 6 0,0-2 5 0,0-1 2 0,1 2 1 0,-1-3-1 16,-1-2 0-16,-1 1-1 0,0-2-2 0,1 0 0 0,-2 0-2 16,-1-3-1-16,0 1-2 0,-1 1-4 0,-2 1-5 0,2-2-4 15,-1 4-5-15,-2-2-8 0,0 1-11 0,-2 1-10 0,-1 2-14 0,2 3-14 16,-1-2-17-16,1 2-21 0,-3 3-25 0,1 0-29 0,0 2-35 0,0 0-48 15,-2 2-55-15,2 3-75 0,-2-1-88 0,2 1-45 0,2 2-26 0</inkml:trace>
  <inkml:trace contextRef="#ctx0" brushRef="#br0" timeOffset="34304.0878">25710 4293 229 0,'7'-5'595'15,"-2"2"-2"-15,-4 0-8 0,4 2-103 0,-2-1-153 0,-3 1-91 0,0 1-62 16,0 0-39-16,0 0-26 0,0 3-20 0,0 0-16 0,-3 3-13 0,-2 0-11 16,4 1-10-16,-4 3-5 0,-2 2-6 0,3 1-6 0,-5 2-3 15,0 3-7-15,0-1-8 0,-1 5-13 0,-4 2-28 0,3 1-33 0,-3 1-60 16,-1 0-67-16,2 1-120 0,-2 3-145 0,0 2-80 0,0 0-50 15,0 1-26-15,0 2-18 0</inkml:trace>
  <inkml:trace contextRef="#ctx0" brushRef="#br0" timeOffset="35704.9524">15964 2665 283 0,'0'-7'534'15,"2"0"-52"-15,-1-3-84 0,-1 3-66 0,2 1-59 0,-1-2-33 0,-1 1-22 16,2-1-13-16,-2 3-9 0,2-3-14 0,-1 1-14 0,-1 0-13 15,2 0-10-15,0 2-10 0,-2-1-9 0,1 0-13 0,-1 2-16 16,0-1-12-16,0 2-15 0,0 0-14 0,0 0-12 0,3 2-16 0,-3-1-15 16,0 2-14-16,0 0-12 0,0 0-11 0,1 2-7 0,-1 1-8 0,2 0-5 15,0 1-2-15,-1 4 0 0,2 0 2 0,-1 2 3 0,0 4 1 16,1 1 5-16,-1 1 8 0,-1 3 7 0,2 2 7 0,-1 0 5 0,0 2-1 16,-2 2-2-16,1 0-5 0,-1 0-6 0,0 0-5 0,-1 0-7 15,1 0-9-15,-2-2-10 0,0 2-10 0,1-3-12 0,-1 1-15 0,1-3-15 16,-3 2-15-16,3-4-18 0,-1 0-15 0,0-1-15 0,2 0-24 15,-1-5-24-15,-1 2-18 0,2-2-14 0,-1-4-19 0,-1 0-19 0,0 0-21 16,2-3-22-16,-4-2-31 0,3-1-36 0</inkml:trace>
  <inkml:trace contextRef="#ctx0" brushRef="#br0" timeOffset="35967.8027">15904 3009 376 0,'-3'-5'396'0,"0"1"-51"0,-1 0-71 0,0 2-50 0,2 0-43 0,-1-1-35 15,3 3-31-15,-1-1-23 0,1 1-20 0,0 0-16 0,0 0-17 0,0 0-14 16,1 1-14-16,-1-1-8 0,2 3-8 0,-1-1-4 0,1 0-1 0,2 2-1 15,0-1 1-15,-1 1 0 0,0 1 2 0,2 1-1 0,0-3-3 16,1 2-2-16,2 0-1 0,-2-1-4 0,2 3-6 0,0-4-6 0,3 2-7 16,-2-3-9-16,4 1-9 0,-2-3-4 0,2 2-1 0,-1-2 1 15,1-2 1-15,1 2 5 0,-3-5 7 0,2 3 11 0,1-3 12 0,-3 0 14 16,0 1 13-16,0-2 21 0,-1-1 22 0,-1 2 22 0,-2-2 21 16,-1 1 15-16,-1-1 13 0,-2 2 13 0,0-1 11 0,1 1 11 0,-2 0 8 15,0 0-1-15,-1 2-5 0,-1-1-9 0,0 0-8 0,0 1-15 0,0 0-19 16,0 1-17-16,0 1-17 0,0 1-16 0,0 0-18 0,0 0-16 15,0 0-15-15,0 0-13 0,-1 0-12 0,-1 3-14 0,0 0-17 0,-2 0-22 16,1 1-21-16,1 1-29 0,-2 2-32 0,0 0-40 0,0 0-45 16,0 0-88-16,0 4-110 0,-1 0-66 0,0-3-47 0,2 1-22 0</inkml:trace>
  <inkml:trace contextRef="#ctx0" brushRef="#br0" timeOffset="36304.3538">16261 1891 244 0,'-2'-13'607'0,"-2"1"11"0,3 1 11 0,-3 3-103 0,3-1-158 0,-1 1-102 16,2 1-74-16,-1 0-42 0,1 2-30 0,-2 3-19 0,2-3-12 0,0 2-12 15,0 2-14-15,0-3-16 0,0 4-18 0,0 0-17 0,0 0-17 16,0 0-14-16,0 4-11 0,2-1-6 0,-2 0-5 0,1 1-2 0,-1 2-1 16,2 4 3-16,-1-1 1 0,-1-1 4 0,2 2 5 0,1 4 4 0,0 0 5 15,-2 3 5-15,1-2 5 0,-2 4 4 0,3-1 4 0,-3 1 3 0,4 2 3 16,-4 0 2-16,1 0 2 0,1 0-4 0,-1 1-4 0,1-2-7 16,0 1-9-16,-2 1-11 0,1-2-13 0,-1 0-18 0,2-2-19 0,-1 1-26 15,-1-2-26-15,0-3-35 0,0 1-39 0,0 0-43 0,0-3-47 0,0 0-73 16,0-2-87-16,0-1-49 0,2-3-31 0</inkml:trace>
  <inkml:trace contextRef="#ctx0" brushRef="#br0" timeOffset="36471.52">16138 2161 464 0,'-8'-1'571'16,"3"-2"3"-16,2 3-92 0,-2-2-141 0,4 0-91 0,-1 2-65 15,2 0-42-15,0 0-33 0,0 0-20 0,0 0-17 0,0 0-14 0,0 0-13 16,3 0-12-16,-1 0-11 0,1 0-8 0,2 0-8 0,0-1-9 15,2 1-9-15,1-1-10 0,2 0-13 0,4 1-14 0,1-3-14 0,2 1-17 16,2-1-14-16,1-1-20 0,2 1-18 0,2 1-24 0,-2-3-28 0,2 3-26 16,1-3-27-16,0 0-32 0,-1 2-31 0,-1-1-50 0,-1 1-60 0,-1 0-29 15</inkml:trace>
  <inkml:trace contextRef="#ctx0" brushRef="#br0" timeOffset="37303.3666">16522 2121 145 0,'-6'2'386'16,"3"1"-84"-16,-2-1-60 0,2 1-50 0,-1 1-33 0,0-1-28 0,2-1-22 15,2 1-18-15,-1 1-15 0,1-1-12 0,0-1-10 0,0 1-9 16,1 2-4-16,-1-2-5 0,2 1-2 0,2 0-2 0,0 3 0 0,-3-3 0 16,4 0 1-16,-2 1-1 0,4 0-1 0,-3 0 1 0,4 0-1 15,-2-1 1-15,1 1-3 0,-1-2-2 0,3 1-5 0,1-1-5 0,-2-1-3 16,0-2-4-16,1 1-3 0,-1-1-4 0,2 0-4 0,-1-1-5 16,-1 0 1-16,-1 0-1 0,-1-2 0 0,1-2 0 0,-2 1-1 0,0 1 0 15,-2-2 3-15,-1 1 2 0,-2-3 4 0,0 1-1 0,-2 0 0 16,-1-1 0-16,-2 1 2 0,0 0 4 0,-2 0-1 0,1 1-3 0,-3 0-2 15,-1 0-2-15,0 1 0 0,-3 1 2 0,1-1-2 0,-1 1-1 0,-1 3-1 16,1 0 1-16,2 0 1 0,-3 0 0 0,1 3-2 0,2 1-3 16,0-1 0-16,3 1 1 0,-3 2 0 0,3-1 2 0,2 3-1 0,-1 1 2 15,3-1 2-15,-1 2 2 0,2-2 1 0,2 6-2 0,-1-6 0 16,2 2-2-16,3 3-1 0,0-1-3 0,2-2-3 0,-1 3-1 0,1-4-3 16,2 3-4-16,-1-4-5 0,3 1-6 0,3-2-7 0,-3 0-8 0,4-1-7 15,-4-2-11-15,4 1-10 0,1-2-9 0,-1-3-6 0,2 0 0 16,-2 0-3-16,1-3-1 0,1-2 6 0,-1 1 10 0,-1-2 9 0,0-1 7 15,0 0 11-15,-1 0 11 0,-2-2 16 0,-2-1 18 0,2 0 20 0,-4 0 19 16,2-1 18-16,-5 0 13 0,0 1 16 0,1-1 13 0,-3-1 8 16,-1 2 6-16,0 0 4 0,0 1 5 0,-1 0 5 0,1 0 2 0,-4 1 1 15,3 2-3-15,-1 1-5 0,1 0-5 0,-1-2-9 0,0 5-10 16,2-1-13-16,-1-1-12 0,-1 4-16 0,2-5-14 0,0 5-15 0,0 0-12 16,0 0-11-16,0 0-8 0,0 0-7 0,2 5-4 0,-1-3-3 15,-1 1-3-15,2 1 1 0,0 1 1 0,-2 2 3 0,1-2 5 0,2 1 3 16,-1 2 4-16,1-1 1 0,0 1 3 0,-1-1-1 0,1 1-1 0,3 1-4 15,-3-1-4-15,2-3-1 0,-2 3-2 0,2-2-4 0,-2-2-4 16,2 2-2-16,-1-3-5 0,1 2 0 0,-1-2 2 0,0-2 0 0,1 1 0 16,-2-2 1-16,2 0 2 0,-1 0 2 0,1-3 4 0,0 0 2 15,0-1 0-15,2 0 2 0,-4 0 2 0,2-2 5 0,0 0 3 16,-1-2 5-16,0 0 1 0,-2 1 4 0,1 0 4 0,1-1 5 0,-3 2 5 0,2-1 4 16,-1 1 2-16,0 0 3 0,-2 1 3 0,1 0 2 0,-1 2 0 15,3 0-3-15,-2-1-5 0,-1 3-5 0,2-3-6 0,-2 4-7 0,0 0-6 16,0 0-9-16,0 0-7 0,0 0-5 0,2 0-4 0,-1 0-1 15,2 4-3-15,-1-3 0 0,1 3 0 0,1-1 1 0,-3-1 3 0,4 3 4 16,-2-1 3-16,3 1 6 0,-3 0 5 0,2 2 5 0,2-1 2 0,-3-2 4 16,1 2 0-16,1 1 2 0,1-3 1 0,-1 1 1 0,0-2 0 15,-1 2 3-15,3-1 1 0,-2-1 3 0,1-1 2 0,-1-1-2 16,3-1 0-16,-2 0-2 0,-1 0-2 0,2-1-1 0,1 0 1 0,-1-2-4 16,-1 0-2-16,-1 0-2 0,3-4-2 0,-1 3-2 0,-3-1-3 0,2-2-3 15,-3 1-3-15,2-1 1 0,-1 1 2 0,-2-2 2 0,1 1 2 16,-1 0 1-16,-2 1 0 0,3-1 3 0,-3 2 4 0,-1-2 0 0,2 2-1 15,-1 1-2-15,-1-1-1 0,0 2-3 0,0 1-3 0,0 0-7 0,0 1-7 16,0 1-5-16,0 0-4 0,0 0-2 0,0 0-2 0,2 3-2 16,-2-1-1-16,3 0-1 0,-2 3 3 0,1-2 1 0,-1 4 5 0,1 0 3 15,1 1 7-15,-1 1 5 0,1 0 5 0,0 0 4 0,1 2 3 16,-3-1-3-16,4 2-5 0,-1-2-4 0,3 2-5 0,-2-2-9 0,-1 0-7 16,3-1-10-16,0 0-9 0,0-1-13 0,-1 2-13 0,2-3-17 15,1-2-14-15,-2 0-15 0,1-1-10 0,0-1-21 0,3-1-25 0,-5-2-19 16,2-2-19-16,0 2-14 0,1-5-15 0,-1 0-15 0,2-2-14 0,-4 2-9 15</inkml:trace>
  <inkml:trace contextRef="#ctx0" brushRef="#br0" timeOffset="37537.327">17309 2013 285 0,'-1'-16'285'0,"-1"0"-5"0,-1 3-7 0,1 1-8 0,-1 0-12 16,1 1-12-16,1 3-14 0,-1 0-13 0,-1 1-15 0,0 2-20 16,2 1-22-16,-1-1-22 0,2 2-22 0,-1 1-24 0,1 2-26 0,0 0-20 15,0 0-14-15,0 3-16 0,0 1-11 0,0 1-10 0,0 2-7 0,0 0-7 16,0 3-4-16,0 1 2 0,-2 2 1 0,0 2 7 0,2 4 7 0,-1 1 7 15,-1 1 8-15,2 4 4 0,-3 1 5 0,1 0 3 0,-1 4 2 0,1 0 2 16,2 3 3-16,-1-1 3 0,-1 4 4 0,2 1-2 0,0-2-4 16,0 4-7-16,0-3-7 0,0 3-8 0,2-3-11 0,-1 3-10 15,1-5-12-15,1 0-13 0,-1-2-14 0,1-2-15 0,0-3-17 0,1 0-16 16,-1-3-18-16,1-2-17 0,-1-2-20 0,-1-4-3 0,-1 1 7 0,1-5 0 16,1-2-4-16,-3-2-12 0,2-2-17 0,0-4-17 0,-2-2-15 15,0 0-7-15,0-2-3 0,0-4 5 0,0-2 9 0,-2-5 4 0</inkml:trace>
  <inkml:trace contextRef="#ctx0" brushRef="#br0" timeOffset="37692.996">17374 2067 265 0,'11'-16'314'0,"-1"0"-45"0,-2 2-45 0,2 4-39 16,0 2-34-16,-2 2-26 0,3-1-20 0,-2 2-20 0,1 5-17 0,-2 0-16 16,1 0-13-16,-2 3-9 0,-1 1-4 0,2 1-1 0,-2 1-1 15,-3 4 1-15,0 0 0 0,-3 2 1 0,0-1 3 0,-3 6 5 0,-2-3 4 16,-4 3 1-16,-2 0 2 0,0 0-11 0,-5 2-16 0,-4-2-31 15,1 3-39-15,-7-1-88 0,0 1-112 0,-3-2-91 0,-2 0-82 0,-1-1-45 16,-1 0-26-16</inkml:trace>
  <inkml:trace contextRef="#ctx0" brushRef="#br0" timeOffset="42883.3358">4750 4317 78 0,'-2'-1'114'0,"-1"-2"-6"0,3 3-6 16,-2 0-3-16,2-2-2 0,-1 2-1 0,-1-2-1 0,2 2 1 0,0 0 0 15,0 0 0-15,0 0-7 0,0 0-10 0,0 0-8 0,0 0-10 16,0 0-9-16,0 0-8 0,0 0-8 0,0 0-6 0,0 0-9 0,0 0-6 15,0 0-6-15,0 0-5 0,0 0-5 0,0 0-6 0,0 0-5 0,0 0-6 16,0 0-4-16,0 0-2 0,2 2-2 0,-1-2-1 0,-1 2 0 0,2-2 1 16,-2 4 0-16,1-3 0 0,1 2 1 0,-2 1 3 0,2 1 3 0,0-2 4 15,0 2 5-15,-2 0 6 0,1 2 4 0,1-1 4 0,0 1 3 16,-1 1 1-16,1-1 2 0,1 1 1 0,0-2 1 0,-1 2 3 0,1-1 0 16,0-1-1-16,3 1 2 0,-2-1 0 0,0 0 1 0,0 0 0 0,0-1-1 15,1 1 1-15,0-2 1 0,1 2 0 0,0-2 3 0,1 0-1 16,-1-1 0-16,2-2 1 0,1 3 1 0,-1-4-1 0,2 3-2 0,-1-3-1 15,2 0-1-15,1-3-1 0,0 3-1 0,-1-2-2 0,3-1-1 16,-1 0 1-16,1-1-4 0,-1 2-1 0,0-3-3 0,2 2 0 0,0-1-2 16,0 1-1-16,0-2 1 0,-1 0 0 0,0 3-1 0,0-3-1 15,-1 2 1-15,1 0-1 0,-1 0-2 0,1 0-1 0,0 2 1 16,-1-1 2-16,0 1-1 0,-1-2-1 0,2 3 1 0,-2-2-1 0,-1 1 0 16,3 1 0-16,0 0 2 0,0 0 0 0,-1 0 0 0,1 0 0 15,1 0 1-15,0 0-1 0,1 0 0 0,0 0 0 0,0 0 1 16,1 0-1-16,-1 0 3 0,3 1-1 0,1-1 0 0,-2 2 1 0,2-2-1 15,2 0-1-15,-1 0 1 0,1 0-1 0,0 0 0 0,2 0 0 16,-3 0 1-16,2 0-2 0,-1 0 0 0,-1 0 0 0,1 0-2 0,2 0 0 16,-2 0-1-16,-1 0-1 0,-1 0 1 0,2 0 0 0,-3 0-2 15,0 0 1-15,1 0-1 0,-2 0-2 0,1 0 1 0,-1 2 1 16,0-1-1-16,-2-1 1 0,0 0 1 0,1 1-1 0,-2-1 1 0,0 0-1 16,1 0 1-16,1 0 0 0,-2 0-1 0,2 0 1 0,-3 0 1 0,2-1-1 15,0 1 1-15,1-3-1 0,2 1-1 0,-3 1 1 0,1-1 0 16,1-3 0-16,2 1 0 0,-2 1 1 0,1-2-2 0,1 3 2 0,-2-3 0 15,2 2 1-15,-1-1 0 0,0 1 1 0,0-2 0 0,-1 2 0 16,-1 0-1-16,3 0-1 0,-4 2 1 0,2-2-2 0,-2 1 0 0,-1 1-1 16,1 1-1-16,0 0-3 0,-2 0 0 0,2 0 1 0,-2 1-1 15,0 1-1-15,-1 1 1 0,-1-2 0 0,0 2 1 0,-1 0 0 0,1 0 2 16,0-1 2-16,-3 1 2 0,2 1 1 0,0-1 2 0,2 0 4 16,-2 0 0-16,0-1 1 0,1 0 1 0,0 2 1 0,-1-3 0 15,3 1-1-15,0-1-1 0,0-1-2 0,1 2-2 0,0-2-5 0,1 0 0 16,0-2-2-16,0 2-2 0,1-1-3 0,2-2-2 0,-3 2-3 0,1-2 0 15,-1 1-2-15,1-1 0 0,1-1 0 0,-2 3 1 0,-2-2-1 16,3 2 1-16,-2-2 1 0,-1 3-1 0,0-3 0 0,-1 3 1 16,-2 0 0-16,1 0 1 0,-1 0-2 0,-1 0-1 0,-1 0 0 15,1 0-1-15,-2 0-1 0,0 3 2 0,1-3 1 0,-1 3 2 0,0-2 0 16,0 2 4-16,1-2 4 0,-2 1 0 0,1 1 2 0,1-1 2 16,-1 0 4-16,0-2 3 0,0 3 3 0,3-2 1 0,-2-1 0 0,1 0 1 15,2 0-1-15,-2 0 1 0,4 0-2 0,-1-1-2 0,-2-2-1 0,3 1-1 16,2 0-3-16,-2-1-1 0,2 0-3 0,1 0-2 15,-2-1 1-15,0 1 0 0,1 1-2 0,0-1 1 0,0 1-2 0,0 0 0 0,-2 0 1 16,0 1-1-16,0-1 0 0,0 1 0 0,-1 1-2 0,1 0 0 16,-3 0 0-16,1 1 0 0,-2 1-2 0,2-1-2 0,-3 1-2 0,2 0 1 15,-3 2 0-15,2-1 1 0,-1 3 0 0,-1-4 0 0,0 3 1 16,1 0 2-16,-1 1 5 0,2-2-1 0,-2 3 1 0,1-3 0 16,-1 1 0-16,0-1 0 0,3 0 2 0,-2 2 1 0,-1-1 0 0,2-1 0 15,2 1 0-15,1-2-1 0,0 0 1 0,0 0-1 0,2-2-2 0,-2-1-2 16,4 1-1-16,-1-1 0 0,3 0 1 0,-1-1-1 0,0 1-1 15,1-1-1-15,2-2-1 0,-2 3-1 0,1-3-1 0,-2 1 0 16,2 1-1-16,-4 1-1 0,3-2 1 0,-2 0-1 0,-1 2 1 16,0-1 0-16,-2 0 1 0,-1 1-1 0,1 0 1 0,-1 0 0 0,-1 0-3 15,-2 1 2-15,1 0-1 0,0-1 1 0,-1 2-1 0,-1 0-1 16,-1-2 2-16,2 1-1 0,-2 1 3 0,-1-2 1 0,1 3 1 0,-1-3 0 16,-1 3 1-16,3-3 3 0,-4 1 0 0,1-1 2 0,1 1 0 15,-1 1 1-15,3-2 1 0,-2 0 2 0,1 0 1 0,-2 0 1 0,3-2-2 16,-1 1 0-16,-1 1 0 0,3-1 0 0,-1-2 0 0,-1 0-1 15,0 3 0-15,2-3 0 0,0-1 0 0,-2 2-1 0,3-1-1 0,-3 1-1 16,0 1-3-16,2-2-1 0,-1 1 0 0,-1-1 0 0,0 1-2 16,0 1-2-16,-1-2 0 0,1 3-1 0,0-1-2 0,-1 1 1 15,0 0-2-15,-2 0-1 0,2 0 1 0,-1 0-1 0,-1 1-1 16,2-1 1-16,-2 3 1 0,0-2-1 0,0 1 1 0,0 1 2 0,1 0 0 16,-2 0 3-16,3 0 1 0,-2 0 2 0,0 0 2 0,-1 0 1 15,2-1 3-15,-1 1 4 0,0 1 1 0,1-1 4 0,-1 0 2 0,0-1 2 16,2-1 2-16,-2 1 2 0,0 0 1 0,0-2 1 0,0 0 1 15,0 0 1-15,2 0 0 0,-2 0 3 0,0 0 0 0,0-2 2 0,-1 2 2 16,2-2 3-16,-1 2 5 0,-2-1 5 0,2-1 6 0,-2-1 7 16,1 1 5-16,-1 1 7 0,-2 1 5 0,1-1 6 0,1 1 2 0,-3-3 2 15,3 3 1-15,-3 0 0 0,2-3-1 0,-2 3-5 0,0 0-6 16,0 0-6-16,0 0-8 0,0 0-8 0,0 0-8 0,0 0-9 16,0 0-9-16,0 0-5 0,0 0-8 0,0 0-5 0,0 0-6 0,0 0-4 15,0 0-3-15,0 0-3 0,0 0-3 0,0 0-2 0,0 0-1 16,0 0-1-16,0 0-1 0,0 0 0 0,0 0-2 0,0 0 1 15,0 0-1-15,0 0 1 0,0 0 1 0,0 0-2 0,0 0 1 0,0 0 0 16,0 0 1-16,0 0 1 0,0 0 0 0,0 0 1 0,0 0 0 16,0 0 0-16,0 0 1 0,0 0-1 0,0 0-1 0,0 0-3 15,0 0-2-15,0 0-3 0,0 0-4 0,0 0-8 0,0 0-5 0,0 0-9 16,0 0-9-16,0 0-14 0,0 0-17 0,0 0-16 0,0 0-18 0,0 0-22 16,-5 3-23-16,2-3-62 0</inkml:trace>
  <inkml:trace contextRef="#ctx0" brushRef="#br0" timeOffset="51669.7842">15520 3171 60 0,'-2'-2'471'0,"-1"1"-83"0,3-3-124 0,0 2-78 0,0-1-55 0,0-2-27 16,0 1-15-16,3-2-6 0,-1 0-2 0,3-2-5 0,1 0-5 0,0-4-5 15,6 0-6-15,-2 1-3 0,3-4-6 0,6 1-5 0,0-1-6 16,5-3-4-16,3 0-2 0,3-1-4 0,1-2-4 0,2-2-3 0,6 0-2 15,1 0-3-15,3-4-1 0,4 0-3 0,1-2-5 0,2-2 0 0,4-1 0 16,2-1 0-16,2 0-1 0,4-2-3 0,6-3-5 0,1-2-5 16,3 2-5-16,3-3-6 0,0 2-4 0,0-5-3 0,3 5 0 0,-1-4-2 15,1 2 0-15,-2 1-4 0,-2 2-5 0,-3-1-4 0,-5 3-1 0,-1 4-2 16,-3 1 2-16,-4-2 1 0,-2 5 2 0,-5 2 1 0,-3 0-1 0,-2 3-4 16,-5 2-2-16,-4 2-10 0,-2 1-10 0,-5 3-26 0,-4 2-32 0,-4 1-23 15,-4 2-19-15,-1 3-23 0,-4 2-24 0,-4 2-69 0,-2 1-91 16</inkml:trace>
  <inkml:trace contextRef="#ctx0" brushRef="#br0" timeOffset="52619.8094">20436 2711 373 0,'-2'-15'539'0,"2"4"-51"16,0-2-77-16,0 1-91 0,0 3-93 0,0-3-51 0,0 4-26 0,0-2-17 16,0 3-14-16,0 0-10 0,0 2-9 0,0 0-12 0,-1 1-14 15,1 1-14-15,0 1-16 0,0 2-19 0,0 0-17 0,0 0-16 0,0 0-12 16,0 4-10-16,0-1-8 0,1 2-5 0,-1 2-2 0,2 0 0 16,0 5 2-16,-2 1 5 0,1 4 5 0,-1 0 7 0,2 2 7 0,-1 3 8 15,-1 2 6-15,0 2 4 0,0 1 4 0,0 2 0 0,0 1 1 16,0 1 0-16,-1 1-1 0,-1-1 1 0,2 2-1 0,-1 2-3 0,-3-2-5 15,3 0-5-15,-1 2-7 0,0-3-6 0,-1 1-8 0,2 0-7 0,-3-1-8 16,3-2-8-16,-1-2-7 0,1-1-6 0,-1 0-6 0,-1-6-8 0,3-1-8 16,-1 1-2-16,-1-3-2 0,2-5 5 0,-2 1 4 0,1-5 2 15,-1 1-2-15,1-3-5 0,-3-3-6 0,1-1-6 0,2-3-5 0,-4-2-2 16,2 1 2-16,-5-6 4 0,2 3 9 0,-2-6 4 0,0 2 4 0,-2-2 2 16,-1-2 5-16,0-2 12 0,-1 0 21 0,-1 1 23 15,-1-3 21-15,2 1 23 0,-1 1 24 0,0-3 19 0,1 4 14 0,0 0 9 16,1-1 6-16,-1 4 3 0,3-1 8 0,1 1 1 0,0 2-2 0,4-1-6 15,-2 3-10-15,2 1-11 0,0 0-11 0,2 2-13 0,0 0-13 0,2 0-12 16,0 3-12-16,2 0-8 0,0 0-7 0,-1 0-5 0,2 0-5 16,2 3-1-16,1 0-1 0,1 0 2 0,-1 0 3 0,2 3 3 0,1-3 6 15,4 4 2-15,-2-1 4 0,3-2 4 0,-1 3 2 0,3-2 1 16,-2 0 0-16,3-2 0 0,-1 2-2 0,2-4-1 0,-1 2-2 0,0-1-2 16,1-1-2-16,-2-1-1 0,-1 0 0 0,0-1 4 0,-1-1 6 15,-2 1 8-15,1-1 10 0,-2 1 13 0,-3-2 10 0,0 0 12 0,1 1 10 16,-4-3 9-16,0 3 8 0,-2 1 4 0,0-3 3 0,-1 3 0 15,0 0-2-15,-2-2-8 0,0 3-10 0,0 0-15 0,0 0-16 0,0 0-14 16,-2 0-13-16,0 3-12 0,-1-1-9 0,2 2-19 0,-4 1-19 0,1 3-23 16,0 2-28-16,-2 4-44 0,-1 0-48 0,3 5-93 0,-5 0-115 15,0 4-78-15,0 2-57 0,1 2-31 0,-5 1-14 0</inkml:trace>
  <inkml:trace contextRef="#ctx0" brushRef="#br0" timeOffset="60715.4289">17068 4206 232 0,'0'0'238'0,"0"0"-81"0,0 0-75 15,0 0-48-15,0 0-32 0,0 0-18 0,0 0-13 0,0 0-3 0,0 0-1 16,0 0 1-16,1 0-3 0,-1 0-7 0,0 0-7 0,3 0-11 16,3 0-12-16,-3 0-12 0,2 0-12 0,-1 1-9 0</inkml:trace>
  <inkml:trace contextRef="#ctx0" brushRef="#br0" timeOffset="68702.1758">6466 6432 66 0,'-2'-2'322'0,"-1"0"-64"0,2-1-65 0,-1-2-42 0,0 1-30 0,-1 1-19 15,0 1-14-15,2 0-7 0,-1-1-4 0,-1 0-1 0,1 0 1 16,1 0-5-16,-2 0-8 0,1 0-5 0,0 0-3 0,-1 0-6 15,1 0-4-15,-1 0-2 0,0 2-3 0,-1-2-4 0,2 1-2 0,-1-1-3 16,0 3 0-16,0-3-5 0,-1 1-7 0,-1 0-4 0,2 1-4 16,-4-3-4-16,2 3-3 0,0-1-5 0,-1 0-4 0,-1-1 0 0,0 1-2 15,-1 0-1-15,-2-1 1 0,2 1-3 0,-1-1-3 0,-1 1 0 16,1 2 2-16,-2-2 1 0,1-1 1 0,-1 1 2 0,0 1 2 0,0-1 2 16,0 0 0-16,-2 0 1 0,2 1 0 0,-3 1 0 0,3-2 0 0,-2 1 1 15,-1 1 1-15,3-2 1 0,0 1 1 0,-2 1 0 0,2-2 1 16,-1 0 1-16,0 2-2 0,0-1 2 0,1 1-1 0,0-1 0 15,-2-1-1-15,2 2 0 0,-1-1 2 0,0 1-1 0,1 0 1 16,-1 0-1-16,0 0 0 0,1 0-2 0,-1 0 0 0,1 0 1 0,-2 0-1 16,2 0-1-16,-2 0 1 0,-1 0-1 0,3 1 0 0,-3-1 1 15,1 2-2-15,1-1 0 0,-1-1-2 0,2 1 2 0,-5-1 0 16,3 2 0-16,-1 0-1 0,0-2 0 0,0 1 1 0,1 1-1 0,-1 1-1 16,1-3 1-16,0 1 0 0,-2 1-1 0,2-1 1 0,-1 0 0 15,3-1 1-15,-3 2 1 0,3-1 0 0,-1 1 1 0,0-2 0 0,1 3-1 16,-2-1 0-16,2-2 0 0,0 0 0 0,0 2 0 0,0 1 1 15,1-1 0-15,-4 0-1 0,3-1 0 0,0 3-1 0,0-4-1 0,0 3 0 16,-2-1-1-16,2 0-1 0,0-1 1 0,-1 1 0 0,0 1-2 16,0-1 1-16,2 0-1 0,-3 1-2 0,3 0 0 0,0 0 2 15,-1 0-2-15,0 0-1 0,0 0 1 0,1 0-1 0,1 0 0 0,-2 0-1 16,3 0 2-16,-3 0-2 0,3 0 1 0,0 0 0 0,-1 0 0 16,1-1 2-16,0 0-1 0,1 1-1 0,-2 1 1 0,3 1 0 0,-2-2 2 15,1-1-1-15,0 0 2 0,2 1-1 0,-1 0 2 0,1 0-1 16,0 1-1-16,-2-2 2 0,2 1 0 0,0 0 0 0,0 0 0 0,0 0 1 15,0-1 2-15,-1 2 3 0,0-1 0 0,3 0 1 0,-2 0-1 16,0-1 0-16,0 0-1 0,2 1 2 0,-3 0-2 0,3-1 0 16,-2 2 1-16,2-1-2 0,-2 0 0 0,2 1-1 0,-2-1-1 15,-1-1-2-15,3 1-1 0,-2 1 0 0,2-1 1 0,0-1-1 0,-1 1 1 16,1 2 0-16,0-1 1 0,1-1 0 0,-2 0 0 0,1 2-1 16,-2-2 0-16,2 0 0 0,1 1 0 0,-1-1 0 0,0 2 0 0,1-2-1 15,-1 1 0-15,1 1 1 0,-2-2 0 0,2 2-1 0,-1-3 1 0,2 3 0 16,-1 0 0-16,-1 0-1 0,1-2 1 0,-1 3 1 0,1-1-1 15,1-1-1-15,-2 1 1 0,1 1 1 0,0-1 0 0,-1 2 1 0,0-2 1 16,2 0 0-16,-1 2 0 0,-1-2 0 0,1 2 1 0,1-2-1 0,-1 1 0 16,-1 0 1-16,1 0 0 0,1-1-1 0,-1 1 2 0,-1-1-1 15,1 2 0-15,2-2-1 0,-1 2 0 0,-1-2 1 0,2 2-1 0,-3-2 2 16,2 0 0-16,1 1 2 0,-2 0-1 0,1 0 1 0,-1 0-1 16,2 0 1-16,-2 0-1 0,2-1 1 0,-1 0-2 0,1 0 2 0,0 2-2 15,0-3 1-15,0 1-2 0,0-2-1 0,0 2 0 0,0 0 0 16,0-1-1-16,0 1 0 0,0-1 2 0,1 1 2 0,-1 1-1 0,2-2 1 15,-2 1 0-15,2-2 1 0,-1 2-1 0,1 0 2 0,-1 2-1 16,2-3 1-16,0 1 1 0,-1-2-1 0,-1 4 1 0,1-3-1 0,1 2-1 16,-1 0 0-16,1-1-1 0,0-1 1 0,1 1 1 0,-1-1-1 0,1 1 2 15,-1 0-1-15,-1 0 0 0,3-1 0 0,-2 2 1 0,0-2 2 16,-1 1 0-16,1 0 0 0,2 0 1 0,-2-1 0 0,3-1 0 16,-3 2 0-16,2-1 1 0,-2-1 2 0,2 2-1 0,0-2-1 0,1 1 3 15,-1-1 1-15,-1 1 0 0,1-1 0 0,0 2 1 0,2-2 1 16,0 1 1-16,-1-1-2 0,1-2 2 0,-1 2-1 0,3 0 0 0,-2-1-1 15,-1 3 0-15,4-5-1 0,-1 3 1 0,-1-1-2 0,0-1-1 16,0 2 0-16,1-1-2 0,-1-1-2 0,0 2 0 0,3-1-1 16,-3-1 1-16,2 2-1 0,0-1 1 0,-1-1-2 0,0 1 0 0,-1 1-1 15,3-2-1-15,-1 1 1 0,-1-1-1 0,0-1-1 0,1 1 1 16,0 1-1-16,-1-2 1 0,-1 2-2 0,2-1 1 0,0-1 0 0,0 2-1 16,-2-2 1-16,0 0-1 0,1 2 1 0,1-2 1 0,-2 2-1 15,1-1 0-15,-1-1-1 0,0 2 2 0,0 0-2 0,1-2 0 0,-1 1 1 16,0-1-1-16,0 2-1 0,1-1 0 0,1-1 0 0,-2 1 0 15,1-1-1-15,-2 3 0 0,-1-3-1 0,2 0 0 0,1 0 1 16,-1 0-1-16,-1 0 0 0,-1 3 2 0,3-3 0 0,-1 0 0 16,0 0 1-16,-1 0 0 0,2 0-1 0,-1 0 1 0,0 0 0 0,0 0 0 15,1 0 0-15,-1 0 1 0,0 0-2 0,0 0 0 0,1 0-1 0,-2 0-2 16,1 0-2-16,-1 0-3 0,1 0-1 0,-1 0 1 0,3-3-2 16,-3 3-1-16,1 0-1 0,0-3-2 0,0 2 0 0,3 1-1 15,-3-1-1-15,0-1-1 0,-1 2 2 0,1-1-2 0,-1 1 1 0,1-2-1 16,1 0 0-16,-3 2 1 0,1-1-2 0,1-1-1 0,-1 2 0 15,2-2-1-15,-3 2 1 0,2 0-1 0,-3-2 2 0,2 2-1 16,0-1 0-16,-1-1 1 0,1 2 0 0,0-2 2 0,-2 1-1 0,1 1 2 16,-1-1 0-16,0 1 2 0,0-2 1 0,2 1 0 0,-2 1 0 15,0-2 1-15,0 1 0 0,1 1 0 0,0-3 0 0,-1 3 0 16,0-2 0-16,3 1 0 0,-2-1 0 0,0 1 0 0,-1-1 1 0,0 1 0 16,1-1-1-16,-1 1 0 0,0-1 0 0,4 1 1 0,-4-1-1 15,1 1 0-15,-1-1 0 0,0 1 0 0,2-1 0 0,0 2 0 0,-1-3-1 16,-1 1-1-16,0 2-2 0,1-2 1 0,0 1-2 0,-1-1 1 15,0-1-1-15,0 3 2 0,1-1 0 0,0-2-1 0,-1 3 2 0,0-3 1 16,-2 2 0-16,2 0 1 0,-2-1 2 0,3 2 1 0,-3-1 3 16,0-1 2-16,-1 0 2 0,3 1 1 0,-2-1 3 0,-1 0 1 15,-1 2 2-15,1-2 2 0,1 1 2 0,-1-1-1 0,-1-1 0 0,2 2 0 16,0-1 1-16,-1 1-2 0,1-2 0 0,0 0-1 0,-1 1-1 16,1-1 0-16,0 0-3 0,1-1 1 0,0-1 0 0,-1 2-2 15,0 0-1-15,0-2 1 0,1 2-1 0,-1-2 1 0,0 1-1 0,0 0 1 16,-1 1 1-16,1-2 1 0,0 0 1 0,2 2 0 0,-2-2-1 0,0 1-2 15,0-1 1-15,1 2 2 0,-3-1 2 0,2-1 2 0,-1 2 0 16,1-1 3-16,-1-1 0 0,-1 2 2 0,1-1-1 0,2 1 0 16,-2-2 2-16,-1 3 2 0,1-3 4 0,0 2-1 0,-1-2 1 0,-1 1-1 15,2 1 1-15,-2-2 0 0,2 2 3 0,-1-1 0 0,-1 1-1 16,2-2 0-16,-1 2-1 0,-1-1 1 0,2-1 0 0,1 2-1 16,-3 0-2-16,2-2 1 0,-2 2 1 0,1-2-1 0,1 1-3 0,1 0-3 15,-2 1-2-15,-1-2-3 0,2 2 0 0,-2-1 1 0,2-1-1 16,-1 3 0-16,-1-3 0 0,2 1-2 0,-1 1 0 0,-1-2 0 0,2 1-2 15,-2-1 0-15,2-1 2 0,-1 3 0 0,-1-1 1 0,2-2 1 16,-2 2 1-16,1 0 1 0,1 0-1 0,-2-3 2 0,2 3-1 0,-2-1 2 16,0 1 0-16,0 0 0 0,0-1 0 0,0 0 1 0,0 1 1 15,0-2 0-15,0 2 1 0,0-1-1 0,0 1-1 0,0-1 0 16,0 0 0-16,0 1 0 0,0 0 0 0,0-3-1 0,0 3-2 0,0-1 1 16,0 1-2-16,0 0 2 0,0-2 1 0,0 1-1 0,0 2 2 0,0-3-1 15,0 2-1-15,-2-1-4 0,2 1-2 0,0-1 0 0,0 2 1 16,0-3 0-16,0 3-1 0,0-2 0 0,0 0 1 0,0 2-2 15,0-2-3-15,0 1-2 0,0-2 0 0,-2 1 2 0,2 1 2 0,-1-1 2 16,1-1 1-16,0 3 0 0,-2-2-3 0,2 0-1 0,-1 0 2 16,-1 0 1-16,2 0-1 0,-2 0 2 0,2 1 3 0,-1-3 0 15,-1 2-2-15,2-1-2 0,-3 1-2 0,1-1-1 0,1 0-3 0,-2 0 2 16,0 1-1-16,-2-2 0 0,3 2-3 0,-1-3-1 0,-2 1-1 0,2 0-4 16,-2 1-2-16,-1-1-1 0,2 0-1 0,-3 0-1 0,2 1 1 15,-3-1-2-15,-1 1-1 0,1-1-5 0,0 0-7 0,-3-1-10 16,-2 3-9-16,2-2-15 0,-3 2-13 0,0-1-16 0,-2 0-20 0,0 0-27 15,-3 1-30-15,-1-1-49 0,-1 4-58 0,-1-3-81 0,-3 2-94 16,1-1-56-16,-4 1-35 0,2-1-12 0</inkml:trace>
  <inkml:trace contextRef="#ctx0" brushRef="#br0" timeOffset="71736.6168">16252 4581 302 0,'-2'-3'581'0,"2"-2"4"0,0 2-60 15,-1 0-91-15,1 1-104 0,0 0-111 0,0 1-68 0,0 1-47 0,0 0-30 16,0 0-19-16,0 0-15 0,0 0-10 0,0 0-11 0,0 0-9 15,0 1-8-15,1 2-6 0,-1 1-6 0,2 1-4 0,0 1-4 16,-1 3-4-16,-1 1-1 0,3 3 1 0,-2 2 1 0,-1 2 4 0,0 3 5 16,0 1 6-16,0 3 5 0,0 2 5 0,-1 1 2 0,-2 3 1 15,2 2 1-15,-3 1 1 0,3 2 0 0,-1-3 1 0,-1 3 0 16,0 0 0-16,1-1-1 0,1 0 0 0,-3 1-1 0,3 0-1 0,-1-3-2 16,0-1-2-16,1 1-1 0,-1-3-2 0,2 0-1 0,-2-2 0 0,0-4-1 15,2 2-2-15,0-3 0 0,0-1-5 0,0-4-5 0,0 0-4 16,0-2-4-16,0-1-5 0,0-2-2 0,0-3-2 0,0-1-6 15,-2-1-7-15,2-2-13 0,-1-2-15 0,-1-3-11 0,1 0-12 0,-3-3-8 16,1-2-9-16,-2-2-8 0,0-3-11 0,0-1-14 0,0-2-18 16,-2-3-23-16,2-2-24 0,-1-1-21 0,-1-2-17 0,0-1-4 0,2-3 4 15,0-1 8-15,1-1 9 0,0-2 16 0</inkml:trace>
  <inkml:trace contextRef="#ctx0" brushRef="#br0" timeOffset="72037.454">16139 4855 9 0,'0'-26'210'0,"2"1"8"0,0 3 7 0,-2 1 6 0,1 0 1 0,-1 3-3 16,0 1-3-16,0 3-5 0,0-1-12 0,0 4-12 0,0 0-16 15,0 2-16-15,0 2-16 0,0 1-19 0,0-1-15 0,0 3-14 0,0 1-16 16,0 1-17-16,0-1-15 0,0 3-15 0,0 0-12 0,0 0-12 16,0 0-11-16,0 0-8 0,-1 3-6 0,-1-2-3 0,0 3-3 15,-1 0 1-15,2 1 0 0,-4 3 1 0,0-1 2 0,2 1 3 0,-2 0 5 16,1 2 2-16,-3 0 7 0,1 0 2 0,1-1 3 0,2 1 2 0,-2-3 0 16,2 2 2-16,-2-1 2 0,0-1 3 0,1-2 2 0,1 0 3 15,1 0 3-15,1-2 3 0,-1-1 2 0,1 0 5 0,-1-2-1 16,2 0-2-16,-2-2-6 0,2 0-6 0,0-3-6 0,0 0-10 0,0-1-7 15,0-3-9-15,4-2-8 0,-3 1-9 0,4-3-7 0,0-1-7 16,2-1-5-16,1 0-6 0,0-1 0 0,3 1 4 0,-1-1 5 16,1 3 7-16,1-2 9 0,0 1 8 0,-1 4 8 0,1-1 6 0,0 3 8 15,-2-1 4-15,1 4 2 0,-1-1 0 0,2 4-1 0,-3 1-3 16,0 1-3-16,3 3-3 0,-2 0 0 0,1 2 2 0,2 5 1 0,-2 0 1 16,3 1-3-16,-3 4-6 0,4 1-20 0,-1 2-25 0,0 4-45 15,3-2-53-15,-2 3-107 0,0 1-138 0,1-1-77 0,-2 5-45 0,-1-3-29 16,3 1-16-16</inkml:trace>
  <inkml:trace contextRef="#ctx0" brushRef="#br0" timeOffset="72968.9953">16280 5709 335 0,'0'-3'578'15,"0"-2"12"-15,0 2-65 0,0 0-101 0,2 0-97 0,-2 1-93 0,2 0-55 16,-1-1-35-16,-1 0-20 0,3-1-13 0,-2 4-6 0,-1-3-4 15,2 1-5-15,-2 0-8 0,2 2-11 0,-1-1-10 0,-1 1-13 16,2-2-12-16,-2 2-10 0,0 0-12 0,0 0-13 0,0 0-13 0,2 2-8 16,-1-2-8-16,-1 1-2 0,2 1-5 0,-1 0 0 0,1 1-2 15,0 1-1-15,-1 1 2 0,2 0 2 0,1 1 1 0,0 3 2 0,-1 2 4 16,0-1 4-16,2 3 7 0,-2 1 4 0,-1 1 4 0,1 1 4 16,2 2 2-16,-3 3 3 0,-1-3 4 0,2 4 2 0,-1-1-1 0,-2 3 2 15,0 1 0-15,-2-1 1 0,-1-1 1 0,3 2-2 0,-3-3 1 16,1 2-3-16,-1-4 0 0,2 0-2 0,-1-2 0 0,0-1-2 15,-1-3 0-15,2 1-1 0,1-4 1 0,-2-1 4 0,0-2 1 0,2 1 1 16,-1-4-2-16,-1-2-2 0,2-1-3 0,-1-2-3 0,-1-2-4 0,-1-1-3 16,2-2-4-16,-1-4-3 0,2-2-6 0,-2-3-6 0,2-2-10 15,-1-1-10-15,-1-2-15 0,2-4-9 0,0 0-8 0,0-4-6 16,2 1-6-16,-1-2 0 0,1-1-3 0,1-1-1 0,2 2 0 16,-2-2 3-16,2 0 4 0,-2 1 8 0,2 1 8 0,1 0 13 0,0 3 13 15,-1 1 10-15,0 1 12 0,-1 1 9 0,1 2 9 0,0 1 8 0,3 2 4 16,-4 3 3-16,1-1 4 0,0 3 0 0,2 1 0 0,-3 1-2 15,2 0-6-15,-1 3-4 0,1 2-5 0,-1 0-4 0,3 2-5 0,0 1-2 16,-2 0-3-16,2 2-1 0,0 2-2 0,1 1-1 0,0 1 0 16,-1-1-1-16,1 6-2 0,-1-2-1 0,0 1-1 0,0 3 2 0,-1-1 1 15,-2 4 1-15,2-1 1 0,-4 2 1 0,0 0 2 0,-3 2 0 16,0-1 2-16,0 3 0 0,-3-2 3 0,0-1 5 0,-4 0 8 16,-2 1 8-16,-1-3 5 0,-1 2 7 0,0-1 10 0,-1-2 9 0,-4-1 7 15,3-2 11-15,0-1 9 0,-1 1 8 0,1-3 7 0,0-1 6 16,0-1 5-16,-1-2 1 0,2-2-2 0,3-1 0 0,-2 0-4 0,1-3-6 15,2 0-7-15,2-3-11 0,0 1-9 0,1-2-12 0,2-1-12 16,1-1-13-16,2 1-12 0,0-1-12 0,2-4-10 0,1 3-8 0,2 0-8 16,3 1-6-16,-2-2-5 0,2 3-1 0,3-1-2 0,2 2 1 15,0 0 1-15,0 1 0 0,0 1 2 0,3 2 3 0,-2 0 2 16,2 0 4-16,-2 3 4 0,0 2 5 0,2-1 3 0,-2 4 3 0,1-1 3 16,0 2 0-16,0 2 3 0,-1 0 3 0,0 1 1 0,-1 3 3 15,-1 0 2-15,1-1-2 0,0 2-4 0,-4 2-6 0,3 0-9 0,-2 1-10 16,-2 0-13-16,-1 1-13 0,-1-1-17 0,2 1-16 0,-3 0-19 0,-1-3-19 15,1 1-18-15,0-1-22 0,-2-2-21 0,3-2-21 0,-3 0-24 16,1-2-28-16,-3-2-32 0,2-1-42 0,1-4-50 0,-1-1-30 16</inkml:trace>
  <inkml:trace contextRef="#ctx0" brushRef="#br0" timeOffset="73269.2401">16756 5670 24 0,'0'-7'496'0,"0"3"-42"0,0-1-68 15,0 2-81-15,0 1-89 0,0-1-58 0,2 0-42 0,-1 1-27 0,1 1-18 16,-1 1-13-16,1 0-7 0,1 0-7 0,1 0-6 0,1 3-5 16,-1-2-6-16,0 1-7 0,3 3-7 0,-2-2-5 0,2 2-4 15,-2-1-3-15,0 3-1 0,0-2 0 0,0 2 0 0,-1 1 1 16,2-1 0-16,-1 0 1 0,-2 0 1 0,0 3 1 0,-1-3 2 0,0 1 3 16,-1-1 5-16,-1 0 7 0,2 1 6 0,-2-1 9 0,0-2 10 0,0 1 11 15,-2-1 12-15,2-2 12 0,-1-1 11 0,-1 2 13 0,2-4 10 16,-2 1 6-16,2-1 1 0,-3-1 1 0,2-1-3 0,-1-1-4 0,0 0-5 15,1-3-10-15,-1-2-10 0,0 2-11 0,0-3-15 0,0-1-15 16,2 0-18-16,2-2-17 0,2 0-19 0,-1 0-14 0,1 0-11 16,0-2-10-16,1 2-11 0,3-1-9 0,1 1-11 0,-1 0-10 15,2 0-11-15,2 2-11 0,-2 1-12 0,3-1-12 0,3 3-14 0,-4-1-14 16,2 2-16-16,1 2-20 0,0-1-23 0,-2 2-30 0,4 2-31 0,-4 1-43 16,1 1-49-16,-1 1-51 0,-2 1-52 0,0 1-30 0</inkml:trace>
  <inkml:trace contextRef="#ctx0" brushRef="#br0" timeOffset="73901.5338">16676 5603 14 0,'0'-3'470'0,"0"-1"-59"0,0-1-88 0,0 2-65 16,0-1-56-16,1 1-38 0,-1-2-28 0,2 3-17 0,-1-3-13 0,2 1-9 15,0 0-8-15,1 2-12 0,-3 0-16 0,2-1-11 0,2 2-11 16,0-1-12-16,-2 2-10 0,3-1-10 0,-1 1-10 0,0 1-8 0,0-1-3 16,1 3-4-16,0 0-2 0,2 0-1 0,-2 2 1 0,-1 1 1 15,2 1 3-15,-2 1 3 0,0 2 0 0,0 1 4 0,0-1 3 0,0 4 2 16,-2-1 6-16,0 2 4 0,-1 1 1 0,0-1 2 0,-2 1 1 16,0 2 1-16,0-1 0 0,-2-1 1 0,0 2-1 0,-1 0-1 15,0-2 0-15,0 0-1 0,-2-1-1 0,2-1 3 0,-2 0 5 16,1-4 8-16,0 0 11 0,1 0 12 0,0-3 15 0,0 1 11 0,-1-4 9 15,1-1 5-15,2 0 3 0,-1-3 3 0,0-1 1 0,-1-3 2 16,0 1 0-16,0-2-5 0,2-2-8 0,-1-5-11 0,2 2-12 0,0-2-21 16,0-1-21-16,3-3-20 0,0 1-18 0,3-4-18 0,-1 1-14 15,0-2-18-15,3 2-17 0,3-1-15 0,-2-2-17 0,4 2-18 16,0-1-17-16,1 2-18 0,3 0-19 0,-1 0-16 0,3 4-14 0,0-3-26 16,0 2-31-16,3 3-55 0,0-2-65 0,1 4-42 0,-1 0-30 0</inkml:trace>
  <inkml:trace contextRef="#ctx0" brushRef="#br0" timeOffset="74303.6869">17154 5608 443 0,'-3'0'526'0,"0"0"-44"15,1 0-68-15,-1 0-101 0,3 0-121 0,-1 2-72 0,1-2-49 16,0 0-26-16,0 0-14 0,0 2-9 0,1-1-4 0,-1 2-3 15,2-1-4-15,-1 3-3 0,3-2-4 0,-3 3 0 0,2-2-3 0,1 3 0 16,0-1 2-16,1-2 4 0,0 2 2 0,-2 1 1 0,2-2-1 0,1 2-3 16,-1-3-4-16,0 1-3 0,1-2-5 0,0 0-3 0,0 1-3 15,-1-3-3-15,2 1-2 0,0-1-2 0,0-1-4 0,-1-1-2 16,1-1 0-16,0-1 2 0,-1-1 1 0,-1 0 5 0,3-3 7 16,-3 2 3-16,1-2 3 0,0 0 1 0,-2-3 1 0,-1 2 5 0,0-1 3 15,-1-2 6-15,-1 3 6 0,-1-2 5 0,-1 1 5 0,-1 1 5 16,1-2 5-16,-3 3 1 0,1-1-1 0,-2 1 1 0,-1-1 4 0,2 2 1 15,-4 2 3-15,-1 1 1 0,1-2 1 0,-2 3-2 0,0-1-2 16,-2 3-3-16,0 0-5 0,1 0-3 0,0 3-4 0,-1 1-2 16,0 2-3-16,0-1-2 0,2 3 0 0,-2 2-2 0,2 3-2 0,1-1-1 15,-2 2-2-15,5-1-1 0,-2 3 1 0,1 1-1 0,2 0 3 16,1 0 1-16,2 1 4 0,2 0 2 0,2 0 3 0,4 1 3 0,-1-2 3 16,3 1 3-16,1 0 1 0,4-3 2 0,1 2-2 0,3-4-8 15,1 1-10-15,2-3-18 0,2-1-21 0,4-1-30 0,-2-4-33 0,3-2-44 16,-1-1-48-16,4-2-84 0,-1-2-98 0,-1-1-96 0,1-2-89 15,-1-4-47-15,-3-1-25 0</inkml:trace>
  <inkml:trace contextRef="#ctx0" brushRef="#br0" timeOffset="77968.4836">16511 6328 442 0,'-2'0'521'0,"-1"0"-52"0,2 0-82 0,-1 0-91 0,0 0-96 0,-2-2-55 16,2 2-35-16,1 0-18 0,-1 0-9 0,2 0-5 0,0 0 0 16,0 0-3-16,0 0-4 0,0 0-7 0,0 0-9 0,0 0-10 15,0 0-12-15,0 0-10 0,0 0-10 0,0 0-7 0,0 0-9 0,0 0-2 16,0 0-4-16,0 0-2 0,0 0-4 0,0 0-1 0,0 0-1 16,0 0-1-16,0 0-2 0,0 0-1 0,2 0-2 0,-1 2 2 0,1-2 1 15,2 0 2-15,-2 1 1 0,1 1 2 0,0-2 3 0,1 2 2 16,0-1 1-16,4-1 1 0,0 2 2 0,0-2 2 0,2 0 0 15,2 2 1-15,2-2 2 0,0 3-2 0,4-3 1 0,1 0-2 0,0 0-3 16,3 0-2-16,3 0-3 0,2 0-4 0,3 0-2 0,2 0-4 16,1 0-3-16,4 0-4 0,-1-3-2 0,3 3-4 0,-1-2-2 0,2 2-5 15,2 0-3-15,0-2-4 0,-3 2-5 0,2-1-4 0,-3-1-1 16,0 2-2-16,0-2-2 0,-2 1 0 0,-3 1 1 0,-1-2 3 16,-2 2 3-16,-3-1 5 0,-1 0 2 0,-4 1 5 0,-1-2 7 0,-4 1 8 15,0 1 8-15,-6 0 11 0,1 0 12 0,-4 0 12 0,-3 0 13 16,2 0 7-16,-3 0 3 0,-2 0 2 0,-2 0-2 0,0 0-5 0,-5-2-6 15,0 1-8-15,1 1-11 0,-4-3-18 0,-1 1-21 0,0 0-30 16,-2 1-34-16,-3 0-50 0,1-1-54 0,0 2-78 0,-2-1-90 0,0 1-53 16,-2 0-38-16</inkml:trace>
  <inkml:trace contextRef="#ctx0" brushRef="#br0" timeOffset="78323.8084">16411 6510 181 0,'-1'-2'218'0,"-1"1"-85"0,2 1-82 15,2 0-42-15,-1-2-25 0,2 2-14 0,1 0-6 0,0 0 0 16,5 0 3-16,0 0 2 0,0 0 8 0,3 0 6 0,3 0 8 16,-2 0 4-16,4 0 7 0,-1 0 3 0,5 0 1 0,-3 0 1 0,3 0 2 15,1 0 2-15,2 0 0 0,-1 0 1 0,2 0 1 0,0 0 0 16,0 0 2-16,2 0 2 0,0-2 4 0,-1 2 4 0,1 0 2 0,-3-3 2 16,3 3 4-16,-2-2 1 0,1 0 6 0,-3 1 0 0,-2-3 3 15,1 3 1-15,-2-1 0 0,-3 0 2 0,0 0 2 0,-3 1 3 16,-2-1 1-16,-2-1 1 0,1 1-1 0,-3 1-4 0,-2 0-9 0,-2-2-11 15,-1 1-11-15,-2 1-17 0,1-2-18 0,-2 3-29 0,0 0-34 16,0-4-59-16,-2 2-68 0,1-3-63 0,-1 2-61 0</inkml:trace>
  <inkml:trace contextRef="#ctx0" brushRef="#br0" timeOffset="82334.9477">20459 2046 388 0,'-1'-5'567'0,"-1"2"6"0,1-1-84 16,-3 1-132-16,4 0-85 0,-1 1-68 0,-1 1-43 0,2-1-34 15,-1 0-20-15,1 2-15 0,0 0-12 0,0 0-10 0,0 0-13 0,0 0-12 16,0 0-12-16,0 0-15 0,0 0-11 0,0 0-13 0,0 0-7 0,0 0-10 15,1 0-5-15,-1 2-5 0,2 0-1 0,-1-2-4 0,-1 1 1 0,4 1 0 16,-3 1 1-16,1 0 1 0,-1-1 3 0,1 3 2 0,1 0 5 16,1 2 3-16,-3 0 4 0,4 3 6 0,-1-2 4 0,-1 3 3 0,1 3 5 15,-3-1 4-15,3 2 3 0,-3 1 2 0,1-2 2 0,-1 6 3 0,1 0 2 16,0-3 0-16,-2 4 2 0,0 0 0 0,0 0 1 0,0 3 0 16,0-4 0-16,0 1 3 0,0 3-1 0,0-2 2 0,0-1-2 0,0 1 0 15,1-2-3-15,-1 0-4 0,3-1-5 0,-1 0-7 0,1-2-8 16,0-2-9-16,0-1-12 0,2-2-14 0,-2 2-14 0,4-6-16 0,-3 0-21 15,5-2-24-15,0 0-27 0,-1-3-30 0,2-2-42 0,0 1-48 0,1-4-66 16,2-1-73-16,1 0-52 0,0-3-39 0,-1-1-17 0</inkml:trace>
  <inkml:trace contextRef="#ctx0" brushRef="#br0" timeOffset="82526.3627">20283 2307 69 0,'-9'3'537'0,"5"-2"-2"0,-4 1-4 0,5-1-94 0,0 2-140 0,1-1-88 0,2-1-64 16,0-1-37-16,0 1-24 0,3-1-14 0,2 2-4 0,1 0-9 15,0-2-7-15,4 0-13 0,2 0-16 0,1-2-18 0,4 0-21 16,1 1-15-16,4 0-18 0,2-2-14 0,1 0-14 0,2 0-17 0,3-2-17 16,0 2-27-16,2-2-27 0,2 0-35 0,-2 1-34 0,1 1-45 0,0-2-49 15,-1 1-50-15,-4-1-53 0,3 3-32 0</inkml:trace>
  <inkml:trace contextRef="#ctx0" brushRef="#br0" timeOffset="83401.2519">20766 2435 247 0,'-1'3'484'16,"-1"-3"-34"-16,0 4-72 0,1-3-92 0,-1 1-67 0,2 0-55 0,-1-2-37 15,1 0-30-15,0 0-20 0,0 0-18 0,0 3-13 0,0-3-12 16,1 1-8-16,-1 0-7 0,2-1-7 0,-1 3-4 0,3-1-2 0,-3-2-2 15,2 3 0-15,1-2-1 0,-1 1 2 0,1-2-2 0,3 1 2 0,-4-1-1 16,2 2 1-16,-1-1-2 0,1-1-3 0,1 0-2 0,1 0-2 16,-3 0 1-16,1 0-2 0,0 0-2 0,-2-1-1 0,3-1 0 0,-3 1 4 15,1-2 9-15,-3 0 4 0,-1 1 6 0,2-1 3 0,-2-1 2 16,0-1 5-16,-2 2 5 0,1-2 3 0,-3 3 0 0,1-3 2 0,-1-2 3 16,-1 4 3-16,-1-2 1 0,-1 2-5 0,2-1-6 0,-4 1-5 0,3-2-7 15,-1 2-3-15,-1 0-4 0,-1 2-3 0,1-1-5 0,0 1-4 16,0 1-3-16,1 0-2 0,-3 1-4 0,3 1-2 0,-2 1-4 0,3-1 0 15,0 5 0-15,-3-1 0 0,3-2 3 0,-1 4 1 0,2-1 2 0,0 3 0 16,2-1 0-16,-2 1-1 0,2 0-2 0,-1 2-3 0,2 0-3 16,0 0-4-16,2 0-7 0,2 0-7 0,0 0-8 0,2-1-8 0,0 0-7 15,1-1-6-15,0 2-5 0,3-3-4 0,0-1-6 0,1-3-3 16,-1 1-4-16,5-1-1 0,-4-1-5 0,4-3 2 0,0-1 2 0,-1 0 7 16,2-1 7-16,-1-2 11 0,3 0 12 0,-2-1 15 0,0-4 12 15,1 1 15-15,-2 0 16 0,0-3 13 0,-3 1 12 0,2-1 15 0,-4-1 16 16,2 1 16-16,-3-1 14 0,0 1 12 0,-2 1 6 0,-2-3 6 15,0 4 3-15,1-1 2 0,-3 0 2 0,1 2-4 0,-1 1-3 0,-1 0-4 16,0 0-4-16,0 1-9 0,0 0-9 0,0 5-14 0,0-4-13 0,0 1-12 16,0 3-12-16,0 0-13 0,0 0-15 0,0 0-12 0,0 0-10 15,0 0-7-15,0 2-6 0,0-1-1 0,0 3 0 0,2-1 0 0,-2 2 1 16,0 0 3-16,2 2 2 0,-2-2 4 0,0 2 5 0,1-1 3 0,2 2 5 16,-2 0 1-16,-1-1 0 0,2 0-2 0,-2 0-2 0,3 0-4 15,-1 1-2-15,0-3-4 0,-1 0-3 0,2-1-1 0,-1 1-3 16,0-3 0-16,-1 2-3 0,2-1-1 0,-1-2-1 0,0 1-2 0,-1-2-2 15,3-2-2-15,0 1 0 0,-1-1 2 0,2-1 2 0,0 0 0 0,-1-3 1 16,1 2 2-16,1-1 3 0,1-3 1 0,-1-1 2 0,0 2 3 0,1-3 4 16,0 3 5-16,-2-1 7 0,2-2 6 0,-2 2 8 0,-1 0 4 15,2 0 4-15,-3-1 5 0,2 4 3 0,-2-2 3 0,1 2-1 16,-3 2 1-16,3-1-2 0,-4 1-2 0,1 2-3 0,-1 0-7 0,0 1-9 16,0 0-7-16,0 0-6 0,2 1-6 0,-2 0-6 0,1 1-2 0,-1 1-2 15,2 2-1-15,1 0 0 0,-3-1 0 0,1 1 1 0,2 2 4 16,-1 1 2-16,0-1 6 0,-1 2 7 0,2 0 6 0,1 0 1 0,-1 0 3 15,2 1 3-15,1 0-2 0,-2-1 0 0,1-1-1 0,0 0-1 0,2 0-3 16,-3 0-1-16,4-1-5 0,0 0-4 0,-2-2-3 0,2 0-4 16,0 0-3-16,-2-3-3 0,2 1-2 0,2-3-5 0,-1-3-2 0,-1 3-2 15,0-4 2-15,-1 1 4 0,2-4 7 0,-3 2 2 0,2-1 5 16,-3-1 3-16,3-1 6 0,-4 1 7 0,1-1 3 0,0-4 5 0,0 4 5 16,-2-6 7-16,-1 4 7 0,-1 0 4 0,2 0 3 0,-1-1 0 0,-2 1 3 15,0 0 3-15,0 1 4 0,0-1 2 0,0 3 0 0,0 1-3 16,0-1-1-16,0 3-3 0,0 0-6 0,0-1-5 0,0 2-7 15,0 3-7-15,0-3-10 0,0 3-10 0,0 0-9 0,0 0-6 0,0 0-7 16,1 3-3-16,-1-1-3 0,2 1 0 0,-1 0 0 0,-1 1 1 0,4 2 2 16,-3 2 3-16,1-1 0 0,0 1 1 0,1 1 0 0,0-1 0 15,0 1-7-15,3 1-10 0,0-1-12 0,-1 0-12 0,0 1-15 0,2-1-16 16,-3 0-19-16,4 1-17 0,-2-3-21 0,2 0-24 0,-1-2-23 16,2 1-27-16,-1-3-39 0,2 0-48 0,0-2-49 0,-2-1-51 0,2 0-29 15</inkml:trace>
  <inkml:trace contextRef="#ctx0" brushRef="#br0" timeOffset="83651.2817">21509 2153 506 0,'-4'-15'498'0,"-1"3"-47"15,1-3-59-15,1 5-68 0,0 1-50 0,1 2-40 0,-1-1-35 0,3 3-29 16,-1 1-31-16,1 1-32 0,0 1-29 0,0 2-24 0,0 0-20 16,0 2-17-16,0 1-15 0,0 2-14 0,0 2-7 0,1 2-6 0,-1 3 0 15,2 3 0-15,-1 4 4 0,3-1 3 0,-3 5 8 0,2 4 8 16,-1 2 6-16,1 2 6 0,1 3 3 0,-3 3 1 0,3 1 2 0,0 1 0 15,-3 2 1-15,1 1 1 0,-1 2-3 0,3-2 0 0,-3-1-1 16,1 1-2-16,0-2-3 0,-2 0-6 0,1-2-7 0,-1-1-9 0,2-2-9 16,-1-3-11-16,-1 0-6 0,2-3-8 0,-2 0-7 0,2-4-7 0,-2-4-10 15,0 1-10-15,0-4-11 0,1-1-11 0,2-4-6 0,-3-1-5 16,1-5-15-16,-1 1-18 0,2-3-25 0,-2-5-28 0,0 0-27 0,2-3-25 16,-1-1-29-16,2-3-32 0,-1-4-33 0,0 0-37 0</inkml:trace>
  <inkml:trace contextRef="#ctx0" brushRef="#br0" timeOffset="83851.8025">21545 2360 514 0,'-1'-14'548'0,"1"2"-64"0,0 1-99 15,0 2-81-15,1 2-72 0,-1 0-47 0,3 0-33 0,-1 2-25 16,1 2-19-16,1 1-11 0,-1 0-9 0,2 1-14 0,2 1-13 0,-1 1-14 16,4 1-13-16,-2 0-12 0,1 1-9 0,3 2-8 0,-3 2-4 0,4 0-5 15,-2 2-3-15,1 1 2 0,-1 2 0 0,-1 1 1 0,1-1-2 16,-2 5 0-16,0-5 0 0,-3 5-2 0,0-3-1 0,-1 1 1 0,-4 2 1 15,-1-2 0-15,-1 0-2 0,-6 1-5 0,-2-2-8 0,-1 1-15 16,-5-3-20-16,-3 2-25 0,-4-4-27 0,-1 2-59 0,-6-2-73 0,-1-1-96 16,-5-1-108-16,0-3-61 0,-6-1-40 0,-1-1-19 0</inkml:trace>
  <inkml:trace contextRef="#ctx0" brushRef="#br0" timeOffset="91384.3966">17271 4361 21 0,'0'0'96'0,"0"0"-3"15,0 0 0-15,0 0 0 0,-1 2-5 0,-1 0-1 0,2-2-4 0,-2 1-3 16,2 1-4-16,-1-2-8 0,-1 3-5 0,2-3-5 0,-1 0-7 15,1 3-2-15,-2-3-5 0,0 1-4 0,2-1-4 0,0 0-2 0,0 0-2 16,0 0-3-16,0 0-4 0,0 1-3 0,0-1-4 0,0 0-5 16,0 0-1-16,0 0-6 0,0 0-1 0,0 0-4 0,0 2-1 15,0-1-2-15,2 1-1 0,0 0 1 0,-2-1 1 0,1 1 0 0,1 0 0 16,-1 1 1-16,1-2 0 0,1 2 1 0,2-2 0 0,-2 3 0 16,1-1 1-16,-1-1 1 0,1 3 0 0,1-2 0 0,-2 1 1 0,2-1-2 15,-2 2-1-15,2-2 0 0,-2 3 2 0,3-2-1 0,-1 1 1 16,-2 1 1-16,2-2-2 0,-2 2 1 0,2 1 1 0,-2-2 0 15,3 2-1-15,-3-2 1 0,2 1-1 0,-2 2 1 0,2-2 0 0,0 2 2 16,-2-1-1-16,3 1 1 0,-3 0 1 0,2 1-1 0,2 1 3 0,-3-1 0 16,1-1 2-16,3 3-1 0,-2 1 1 0,-1-2 2 0,1 3 2 15,3-1 1-15,-2 0 0 0,1-1 0 0,0 3 2 0,0-1 2 16,3 0-1-16,-1 1 0 0,2-1 0 0,-1 3 1 0,0-1 2 0,2-1-1 16,0 1-1-16,0-3 0 0,0 2 2 0,0 0 0 0,3-1 1 15,-2 1-1-15,2-1 0 0,-2 1-1 0,3-1 0 0,1 1 0 0,-4-2-1 16,2 2-1-16,0-2-1 0,-1-1 0 0,1 2-1 0,1 0 0 15,-2-3-3-15,2 2 0 0,-2-1-2 0,0 0 0 0,3 2-2 16,-3-3-1-16,2 0-1 0,1 2-1 0,-2-2 1 0,2 0 0 0,-1 0 0 16,-1 1 0-16,3 0-1 0,-5 0-1 0,3-1 0 0,3-1 0 15,-3 0-2-15,1 2 1 0,0-3 0 0,2 3 0 0,-2-2-2 16,3 1 1-16,1-2-1 0,-5 1-1 0,5 0 0 0,-1 0 1 0,1-2-1 16,-2 2 1-16,2 0 1 0,0-1-2 0,1 0 1 0,-1 1 0 15,2-2 0-15,-3 1-1 0,2-1 0 0,1 0 1 0,-1 2-2 0,1-3-1 16,1 2 0-16,-2-2 0 0,2 1-1 0,0-1-2 0,-1 1 0 15,-2-2-1-15,2 2-2 0,-1-2-1 0,1 2-1 0,-1-2-1 0,0 1 1 16,1-1 2-16,-1-1-1 0,1 1 1 0,-3 1 2 0,2-2 0 16,-1 0 1-16,0 1 1 0,-1-1 1 0,1 3 3 0,-2-2 0 15,1-2 2-15,1 1 1 0,0-1 0 0,-2 2-1 0,2-2 1 0,0 2-1 16,-2-2 0-16,-1 2-1 0,2-2 0 0,1 1 1 0,-3 1-2 16,3-2-1-16,-2 1 0 0,1-1-1 0,1 2 1 0,0-2 0 0,-2 2 1 15,3-1-1-15,-1-1 0 0,2 2 0 0,-3-1 0 0,2 1 0 16,-1-1 0-16,3 0 0 0,-2 1 1 0,2-1-1 0,-1 1 0 0,1 1 0 15,0-2-1-15,0 1 1 0,-1-1-1 0,0 2 1 0,1-2-2 16,-1 1 0-16,1 0 0 0,-2 0-1 0,2-1-1 0,0 2 1 0,-2-3 0 16,3 1-2-16,-4-1 1 0,3 2 1 0,1-1-2 0,-3-1 0 15,2 2 1-15,0-2 0 0,0 0 3 0,2 2 1 0,-2-2 3 16,0 2-1-16,0-1 2 0,-1-1 1 0,3 1 1 0,2-1 0 16,-4-1 1-16,2 1 1 0,-1 1 1 0,1-1 1 0,0 0 0 0,-3-1 1 15,5 0-2-15,-3 1-1 0,1 0-1 0,3 0 0 0,-1 0-2 16,1 0 0-16,0 0 0 0,0 0-1 0,0 0 1 0,1 0-3 0,1 0-1 15,0 0-3-15,1 0-1 0,0 0-4 0,-1-1 0 0,1-1-3 16,0 3 0-16,1-4-1 0,-4 3-2 0,2-1 0 0,1 0-3 0,-3-1 0 16,2 3-2-16,0-4 0 0,-4 3 0 0,4-3 1 0,-2 2 3 0,0-2 1 15,-2 2 3-15,2-2 3 0,0 0 0 0,0 0 2 16,-1 0 0-16,-1 0 1 0,0 0-1 0,2 0 3 0,-4-2 0 0,4 2 0 16,-1-2 1-16,-1 2-1 0,1-3 0 0,1 1-3 0,-2-1-1 15,2-1-3-15,0 1-2 0,-1 1-4 0,2-1-3 0,-1-2-2 0,0 2-2 16,2-1-4-16,-1 1-4 0,1-2-4 0,0 1-3 0,-1 1-4 0,3-2-4 15,-4 1-2-15,1-1-3 0,3 1-1 0,-4-1-1 0,0 0 1 16,1 2-1-16,-1-2 1 0,0-2 1 0,0 3 1 0,0-1 1 16,-1 1 2-16,1 0 3 0,-2-2 0 0,2 0 2 0,0 0 0 0,0 0 3 15,-1 0 2-15,1 0 3 0,0-1 0 0,-2 0 2 0,2-1 3 16,0 1 3-16,0 0 5 0,0-2 4 0,0 1 6 0,-1-1 5 16,-1 1 5-16,1 0 3 0,-1-3 3 0,0 3 3 0,-1-2 4 0,1 0 3 15,-2 1 3-15,1-2 4 0,0 3 4 0,-2 0 1 0,0-1 1 16,1-1 1-16,-4 3-3 0,3-3 0 0,-3 2 1 0,2-1 0 0,-3 0 1 15,1 2-1-15,-2-3-1 0,1 2-1 0,-1-1-1 0,1 1-4 16,-2-1-2-16,1 0-5 0,1 0-2 0,-3-1-3 0,2 1-2 0,-1 0 0 16,-2-1-3-16,2 3 1 0,-1-3-2 0,1 2-1 0,-2-1-2 15,-1 2 0-15,1 0-1 0,-2-1 2 0,-2 1 3 0,2-2 1 16,-4 4 4-16,1-3 3 0,0 4 3 0,-2-2 2 0,-1-1 1 0,-1 3 1 16,0 0 4-16,-3-1 0 0,2 2 3 0,-4-1 1 0,2 1 1 15,-2 0-1-15,0 0-2 0,-1 1-3 0,0 1-1 0,-1 0-4 16,2-2-4-16,-1 3-1 0,-2-2-4 0,1 0-4 0,-1 2-4 0,0 0-4 15,0 0-4-15,2-1-2 0,-2 1-2 0,0 0-1 0,0 0-2 16,0 0-1-16,0 0 2 0,0 0 1 0,0 0 1 0,0 0 4 16,0 0 1-16,-2 0-1 0,1-2-2 0,-4 0-1 0,4 2-1 0,-3 0-2 15,1-3-1-15,0 3-1 0,-2-2-1 0,0 0-2 0,-1 1-1 16,-2-1-2-16,2-1-4 0,-2 0-2 0,-3-1-2 0,2 2 1 0,-3-1 3 16,-2 0 4-16,1 0 0 0,-2 0 5 0,0 0 1 0,0 0 3 0,-1 0 4 15,0 0 3-15,0 0 4 0,1 1 6 0,-1 0 2 0,-2-1 6 16,6 0 5-16,-4 1 4 0,1 1 5 0,2 0 6 0,1-2 4 15,1 3 4-15,-1 0 2 0,0-2 4 0,4 0 2 0,-2 2 2 16,2-1 0-16,0 1 1 0,3 0 1 0,-3 0-1 0,3 0-2 0,2 0-1 16,-2 0-2-16,2 0-2 0,2 0-3 0,-1 0-3 0,2 0-2 15,0 0-3-15,0 0-4 0,0 0-4 0,0 0-4 0,0 0-4 0,0 0-3 16,2 1-1-16,-1-1-1 0,2 2 1 0,1 0 0 0,0-2 1 16,1 3 0-16,4-2-2 0,-1 2-2 0,4-2 0 0,-2 1-2 0,3 1-2 15,4-1-1-15,-2-1-1 0,2 0-4 0,1 2-4 0,1-1-3 16,-2-1-4-16,4 2-3 0,-3-1-3 0,2-1-3 0,-3-1-1 15,1 2 0-15,-1-2 0 0,0 1 0 0,-1 1 1 0,-1-2 2 0,-2 1 2 16,0 0 1-16,0-1 3 0,-4 2 1 0,-1 0 3 0,3-2 1 16,-5 1 4-16,1 1 2 0,-2-2 4 0,1 1 1 0,-5 1 4 15,2-2 2-15,-1 0 3 0,0 3 1 0,-2-3-1 0,0 0 1 0,0 0-2 16,0 0-3-16,0 0-1 0,0 2-1 0,0 0 0 0,-2 1 0 16,0 0 1-16,2 1 0 0,-3 1-1 0,2 2-1 0,-4 0-1 15,0 1 0-15,2 2 1 0,-2 0 1 0,-1 4 3 0,-1-2 2 0,-2 2 2 16,1 2 1-16,0 0-2 0,-1 2-1 0,1-2-4 0,-2 3-2 0,1-1-1 15,0 0 0-15,1-1 0 0,0 0-1 0,-1 0 1 0,1-3-2 16,1 1 1-16,1 0-1 0,1-3 0 0,-1 0-1 0,3-2-1 16,-2-1 1-16,2-2-6 0,1 1-3 0,0-4-5 0,2 1-3 0,0-2-13 15,0-1-16-15,0-2-20 0,2-2-21 0,1 0-38 0,0-1-45 0,4-3-72 16,0-1-83-16,-2-4-70 0,3-3-65 0,-1-1-32 0</inkml:trace>
  <inkml:trace contextRef="#ctx0" brushRef="#br0" timeOffset="94184.9867">17146 4264 59 0,'0'0'162'0,"0"0"-21"0,0 0-15 0,0 0-13 0,0 0-9 16,0 0-13-16,0 0-12 0,0 0-14 0,0 0-13 0,0 0-12 15,0 0-9-15,0 0-9 0,0 0-4 0,0 0-1 0,0 0 1 0,0 0 3 16,0 0 4-16,0 0 4 0,0 0 5 0,0 0 4 0,0 0 5 0,0 0 3 16,0 0 4-16,0 0 3 0,0 0 1 0,0 0 2 0,0 0 2 15,0 0 0-15,0 0-1 0,0 0 1 0,0 0-2 0,0 0-2 0,0 0-2 16,0 0-4-16,0 0-3 0,0 0-2 0,0 0-4 0,0 0-2 16,0 0-4-16,0 0-4 0,0 0-4 0,0 0-4 0,0 0-3 0,0 0-3 15,0 0-4-15,0 0-1 0,0 0-2 0,0 0-2 0,0 0-2 16,0 0 0-16,0 0-2 0,0 0 0 0,0 0-2 0,0 0 0 0,0 0 0 15,0 0 0-15,0 0-1 0,0 0 1 0,0 0 1 0,0 0 0 16,0 0 0-16,0 0 0 0,0 0 2 0,0 0 0 0,0 0-1 0,0 0 2 16,0 0-1-16,0 0 2 0,0 0-1 0,0 0 1 0,0 0 0 0,0 0 1 15,0 0-1-15,0 0 0 0,0 0 1 0,0 0-2 0,0 0-1 16,0 0 2-16,0 0-2 0,0 0 1 0,0 0 0 0,0 0 0 0,0 0-2 16,0 0 0-16,0 0 1 0,0 0 0 0,0 0-2 0,0 0-2 15,0 0-2-15,0 0-3 0,0 0-7 0,0 0-8 0,0 0-11 0,0 0-11 16,0 0-17-16,0 0-21 0,0 0-26 0,0 0-27 0,0 0-27 0,0 0-30 15,0 0-33-15,0 0-64 0,0 0-80 0,4 2-51 0</inkml:trace>
  <inkml:trace contextRef="#ctx0" brushRef="#br0" timeOffset="101267.6818">5962 7006 23 0,'0'0'77'0,"0"0"-4"0,0 0-5 0,0 0-3 0,0 0-5 0,0 0-3 16,0 0-7-16,0 0-4 0,0 0-4 0,0 0-5 0,0 0-4 15,0 0-5-15,0 0-2 0,0 0-3 0,0 0-1 0,0 0-4 16,0 0-3-16,0 0-1 0,0 0 1 0,0 0 1 0,0 0 4 16,0 0 1-16,0 0 3 0,0 0 3 0,0 0 3 0,0 0 3 0,0 0 3 15,0 0 2-15,0 0 3 0,0 0 4 0,0 0 2 0,0 0 0 16,0 0-1-16,0 0-2 0,0 0-4 0,0 0-1 0,0 0-5 0,0 0-3 15,0 0-5-15,0 0-4 0,0 0-5 0,0 0-3 0,0 0-5 16,0 0-4-16,0 0-3 0,0 0-3 0,0 2-2 0,2-1-2 0,0-1 1 16,-2 2-2-16,2-2 2 0,-2 0 2 0,3 2-1 0,-1-2 2 15,-1 2 2-15,2-1 2 0,1 3-1 0,-1-3 0 0,0 1 0 0,2-1 3 16,1 3-1-16,-1-4 1 0,0 3-1 0,-1-2 1 0,1 2-2 16,2-1 1-16,0-1-1 0,-2 1 0 0,3 0 1 0,-3 1-2 0,4-1 0 15,-3-1 2-15,2 2 0 0,-1 0 2 0,2 0 2 0,-1-1 2 16,0-1 2-16,0 2 2 0,1-1 1 0,1-1 2 0,-2 1 1 0,3 1 1 15,-2-2 2-15,1 1 2 0,4-2 2 0,-3 1 2 0,2 1 1 16,1-2-1-16,-1 0 0 0,2 0-1 0,0 0 0 0,2 0-1 16,-3 0-1-16,5 0 1 0,-2 0-1 0,-2 0-2 0,5-2 0 0,-4 1-3 15,5 1-2-15,-3-2-3 0,2 1 0 0,0 1-2 0,-2-2-1 16,4 1-1-16,-2 1-1 0,0-2-1 0,0 2-2 0,2-1-3 16,0-1 1-16,-1 2-2 0,-1-1-1 0,2-1 0 0,-1 2-2 0,-1-1 2 15,1-1-2-15,-2 2 1 0,1 0-1 0,1 0 1 0,-2 0-1 16,2 0 2-16,-1 0-1 0,-1 0 1 0,2 0 0 0,-3 0 0 0,2 0-1 15,-2 0 0-15,0 0 1 0,2 0 1 0,-1 0-1 0,-1 0-2 16,-1-1-1-16,1-1 1 0,1 2 0 0,-2-1-1 0,0-1 0 0,-1 2-2 16,0-1 2-16,1-1-1 0,-2 2 0 0,0-1 1 0,1 1-1 15,-2-2-3-15,1 2 1 0,0 0 0 0,-2 0 1 0,1 0-2 16,1 0-1-16,-2 0 0 0,0 0 1 0,3 0 0 0,-3 0 0 16,-2-3 0-16,5 3-1 0,-5 0 0 0,3 0 2 0,-3 0 0 0,2 0 1 15,1 0-1-15,-3 0 1 0,3 0 0 0,-1 0 2 0,-1 0 1 0,1 3 0 16,-2-3 2-16,2 0 0 0,-2 0 0 0,1 0 1 0,0 0 2 15,-1 2-1-15,1-1-1 0,-1-1 1 0,1 0 0 0,0 2 0 16,-1-1 2-16,0-1-1 0,0 2 0 0,-1-1-1 0,1-1-1 0,-2 2 1 16,3-1 0-16,-2-1 0 0,0 2 1 0,1-1-1 0,0-1 2 15,0 2-2-15,-1-1 0 0,1-1 0 0,0 2 0 0,-2-1 0 0,2-1 3 16,-1 2-2-16,4-2 0 0,-3 1-1 0,0 1-1 0,0-2 1 16,2 1-1-16,-2 1-1 0,1-2 1 0,1 1 1 0,1 1-2 15,-2-2 1-15,0 1 0 0,2-1 0 0,-2 1 0 0,0 1 0 0,1-2 0 16,-1 2 0-16,-1-1 1 0,1-1-1 0,0 0 0 0,-1 2 0 15,-1-2-1-15,-1 0-1 0,1 2 2 0,-1-2-4 0,-1 0 1 0,-2 2-1 16,1-2-1-16,-2 1-1 0,-1-1 2 0,2 0 0 0,-3 0 0 16,1 0-1-16,-3 0 2 0,1 0 0 0,1 0 2 0,-3 0 0 15,0 0 0-15,2 0 2 0,-2 0-1 0,1 0-1 0,-1 0-1 0,2 0-3 16,0 0-6-16,-1 0-13 0,2 0-15 0,-1 0-26 0,4 0-31 16,-1 0-39-16,1 0-43 0,2 0-61 0,1 0-71 0,1-1-60 0,1-1-55 15</inkml:trace>
  <inkml:trace contextRef="#ctx0" brushRef="#br0" timeOffset="101951.1188">8989 7081 270 0,'-3'-3'200'0,"-1"3"-61"16,1-1-42-16,1 1-22 0,1-2-9 0,-1 1-6 0,2 1 1 16,0 0 1-16,0 0 2 0,0 0-2 0,0 0-3 0,0 0-4 0,0 0-2 15,0 0-2-15,0 0 0 0,0 0-2 0,0 0 1 0,0 0-2 16,0 0 2-16,0 0 0 0,0 0 4 0,0 0 2 0,0 0 0 0,0 0-1 15,0 0-1-15,2 0-3 0,-1 0-5 0,-1 0-7 0,2 1-5 16,-2-1-7-16,2 0-7 0,-1 0-6 0,1 2-5 0,1-2-4 16,-1 0 0-16,1 0-3 0,0 1-1 0,2-1-2 0,2 0 0 0,2 0 0 15,-1 0 0-15,2 1 3 0,2-1 1 0,2 0 3 0,2 0 1 16,1 0 2-16,2 2-2 0,1-2 0 0,2 0-3 0,1 0-6 16,4 0-3-16,0 0-4 0,1 0-2 0,4 0-5 0,-1 0-3 0,1 2-5 15,3-2-4-15,0 0-4 0,2 0-2 0,-2 0-5 0,3 0-1 16,0 0-2-16,1 1-1 0,-1-1 1 0,0 0 1 0,-1 0 3 0,2 0 2 15,-1 0 3-15,0 0 4 0,0 0 3 0,1 0 5 0,-1 0 2 16,-1 0 3-16,1 0 5 0,1 0 3 0,-1 0 3 0,2 0 3 0,-1-1 4 16,1-1 3-16,-1 2 0 0,-1-2 2 0,2 1 0 0,-1 1 0 15,-1-1-2-15,0 1 1 0,0-2-2 0,0 1 2 0,-2 1 0 0,-1 0-1 16,0 0 1-16,1-2-2 0,-1 2-1 0,-3 0-2 0,-1 0-1 16,1 0 1-16,-4 0-1 0,2 0 1 0,-3 0 0 0,0 0-1 15,-3 0 1-15,1 0 0 0,-1 0-1 0,-1 0 0 0,-1 0 3 0,-1 0 0 16,1 0 3-16,-3 0 0 0,0 0 2 0,0 0 1 0,0 2 3 15,-3-2 1-15,1 0 3 0,-1 0 3 0,1 1 1 0,-4-1 3 0,3 2 1 16,-3-2 3-16,-2 0 3 0,3 0 1 0,-4 1 4 0,-1-1 2 16,0 0 3-16,1 0 1 0,-4 1 2 0,2-1 1 0,-3 0 2 15,0 0 2-15,-1 0 4 0,0 0 3 0,-1 0 3 0,0 0 3 0,-1 0 2 16,2 0 2-16,-3 0-1 0,1 0-1 0,-2 0 0 0,0 0-1 16,0 0-4-16,0 0-3 0,0 0-4 0,0 0-6 0,0 0-6 0,0 0-5 15,0 0-7-15,0 0-6 0,0 0-7 0,0 0-9 0,0 0-12 16,0 0-15-16,0 0-16 0,0 0-17 0,0 0-21 0,0 0-21 0,0 0-25 15,0 0-25-15,0 0-34 0,0 0-40 0,0 0-48 0,3 2-55 16,2-2-66-16,-2 0-71 0,2 0-38 0</inkml:trace>
  <inkml:trace contextRef="#ctx0" brushRef="#br0" timeOffset="104494.8813">17330 4410 115 0,'0'0'246'0,"0"0"-61"0,0 0-36 0,0 0-25 0,0 0-16 0,0 0-11 16,0 0-4-16,0 0-4 0,0 0-6 0,0 0-7 0,0 0-7 15,0 0-9-15,0 0-10 0,0 0-10 0,0 0-10 0,0 0-11 0,0 0-8 16,0 0-8-16,0 0-8 0,0 0-6 0,0 0-4 0,0 0-4 16,0 0-2-16,0 0-2 0,0 0 1 0,0 2-1 0,0-1 2 15,0 0 1-15,0 2 2 0,1-2 3 0,-1 1 4 0,2 1 2 0,0 0 3 16,-1-1 3-16,1 1 3 0,-1 0 3 0,1 1 3 0,1 1 2 16,0-2 3-16,0 1 3 0,0 2 2 0,1-1-1 0,-1 0-1 0,2-1 0 15,-4 1-2-15,2 0-2 0,1 0-1 0,-1-1 0 0,1 0-1 16,-1 1 0-16,1 0 0 0,0 1 0 0,0-2-1 0,-3 1-2 0,2 1 1 15,1-2 2-15,-1 1 1 0,1 0 1 0,-1-1 1 0,2 0 3 16,-2 3-1-16,1-3 1 0,-1 2 0 0,0-1 1 0,2 2 1 16,-1-1 1-16,1-1 1 0,-2 2 0 0,2-1 1 0,0 1 0 0,-2 0 0 15,2 0 1-15,1 1 0 0,-1-1 1 0,-1 0-1 0,3 2-1 16,-1 0 0-16,2-1 1 0,-2 2 0 0,2 0 0 0,-1-2-1 16,2 3-2-16,-1-1 1 0,2 1-1 0,-1-1 0 0,0 1-1 0,3 1 1 15,-3-2 0-15,4 2 1 0,-2 0 1 0,1-1 0 0,1 1-1 0,0 1 0 16,1-1 0-16,0 0 0 0,0 0 0 0,-1 2-1 0,3-2-1 15,-2 1-1-15,0-1-2 0,2 0 1 0,-2 0-2 0,1 0-2 16,0-1-1-16,-2 0-1 0,3 1-1 0,-2 0 0 0,0-2-2 0,-1 0 1 16,0 1-1-16,2-2 1 0,-2 1 0 0,1-1-1 0,1 2 1 15,-2-2 0-15,0 0-1 0,1-2 2 0,-1 2 0 0,1 0 1 16,1-1-1-16,-2 2 2 0,0-3 0 0,4 1 2 0,-4 0 0 0,2 0 1 16,0-2-1-16,0 2 2 0,0 0-1 0,0-1 1 0,1 1 0 0,-4-3-1 15,6 2 1-15,-4 0-1 0,3 0-1 0,-1 0 0 0,0-1-1 16,0 1-1-16,1-1 0 0,0 2-1 0,-1-2-3 0,3 0 2 15,-3-1 0-15,1 0-1 0,-1 2 0 0,3 0-1 0,0-2 0 0,-3 0 2 16,3 2-1-16,-3-2-2 0,3 1 1 0,-3 0-2 0,1-1-1 16,2 1 0-16,-5 0 0 0,3-1-1 0,1 2-2 0,-1-2-2 0,-1 2 0 15,1-2-2-15,0 0 0 0,1 2-1 0,-2-2 1 0,-2 1-1 16,3 0-2-16,0-1 0 0,-4 1 0 0,4 0 0 0,-4-1 1 16,2 2-1-16,0-2 0 0,0 2 2 0,0-2 3 0,-2 0-1 0,0 0 2 15,1 0 0-15,1 0 2 0,-1 0 1 0,-1-1 2 0,2 1 3 0,-2 1 2 16,1-2 2-16,-1 1 1 0,2-1 2 0,-2 2-1 0,0-2 0 15,3 1 2-15,-4 0 1 0,2 0 0 0,-1-1 2 0,3 1 0 16,-2-1 1-16,2 0 0 0,-2 1-1 0,2-1 0 0,0-1 0 0,-1 1 1 16,2 1 0-16,1 0 1 0,-2-2-1 0,3 1-1 0,2-1-2 15,-4 2 1-15,5-3 0 0,-1 3-1 0,0-2-1 0,1 1 0 16,1 1-2-16,-1-2 0 0,2 2-1 0,1-2-2 0,-1 1-3 0,1-1 1 16,-1 0-1-16,0 0 2 0,0 0-3 0,-1 0 0 0,-1 0-2 15,2 0-2-15,-2 0-2 0,2-1 0 0,-2 2 0 0,0-1-1 0,0 0-1 16,0 0 1-16,0-1 0 0,-1 0 0 0,0 1-2 0,0 1 0 15,0-1 0-15,1-1 1 0,-1 1-2 0,1-1 2 0,-1 0-1 0,2-1-1 16,-1 1 3-16,-1 1 2 0,1-1 2 0,2-1 1 0,-2 0 2 16,0 2 1-16,0-1 0 0,3-1 1 0,-3 2 1 0,3-1 1 15,-2-1 0-15,2 1 2 0,-1-1 0 0,1-1 3 0,-2 2-2 0,2-1 0 16,0 0-2-16,0-1-1 0,0 2-1 0,1 0-1 0,-1-2 0 16,1 1 0-16,-1 1 0 0,2-2-1 0,-4 1 1 0,4 1-1 0,-3-2-2 15,1 1 0-15,-1 1-1 0,1-2-1 0,-1 1-1 0,0 0 1 16,-1-1-1-16,1 2-1 0,0-2-1 0,-3 0-1 0,2 0 1 15,-1 0 0-15,0 0-1 0,1 0 0 0,-1 0-1 0,-2 0 1 0,1 0 0 16,-1 0 0-16,2 0-2 0,0 0 1 0,-2 0 0 0,0 0-2 0,0 0 2 16,0 0-1-16,0 0 1 0,0-2-2 0,0 2 1 0,2-1-1 15,-5 0 0-15,5 1-1 0,-1-2 1 0,-4 1 1 0,2 1 2 0,2-2 1 16,-4 1 2-16,4 1 2 0,-3-2 1 0,2 1-1 0,-2-1 0 16,0 0 1-16,3 0 0 0,-1 0 2 0,-2 1 1 0,2-1-1 15,-1-1 2-15,-2 0-1 0,4 0-1 0,-2 0-2 0,0 1 0 0,1-1-2 16,1-1-1-16,-4 1 1 0,4 1 0 0,-4-1 2 0,2-1-1 15,3 3-1-15,-3-3 0 0,0 1-1 0,2-1 0 0,-4 1 0 16,4 0-1-16,-4 1-1 0,4-3 0 0,-1 3 1 0,-1-1-1 0,0 0-2 16,2 0 1-16,-2 0-1 0,1 0-2 0,1 0 1 0,-2 0 0 15,1 0 1-15,1 0 0 0,0 1-2 0,-3 0 1 0,4-1 0 0,-2 0 1 16,0-1-2-16,0 1 0 0,-2 3-2 0,2-4-2 0,-1 3-2 16,0-3-2-16,0 1-1 0,2 1-3 0,-4 0-1 0,2-1-1 0,0 0-3 15,0 0 0-15,2-1-3 0,-4 2-2 0,2-1-1 0,-3 0 1 16,3 0 0-16,0 0 0 0,-2 0 2 0,2 0 2 0,-3 0 2 15,3 0 4-15,0 0 3 0,-2 1 1 0,2-3 2 0,-3 2 2 0,3-1 4 16,-3 1 1-16,1-2 4 0,2 1 2 0,-3 1 4 0,0-1 2 16,0-1 1-16,-1 2 1 0,0-2 1 0,0 2 1 0,0 0-2 0,-1-2 1 15,0 2 1-15,0-1 1 0,-1-1-1 0,3 0-1 0,-4 2 1 16,0-2 0-16,2 0-1 0,-1 0 0 0,-1 1 2 0,1-1-1 0,-2 2 1 16,1-1 0-16,0 1 1 0,-3-2 0 0,5 3 1 0,-3-3-2 15,0 1 1-15,-1 0-1 0,1 0 1 0,1 1-2 0,-2-1 1 0,1-1-2 16,2 2-1-16,-2-1 0 0,1 1-2 0,-1-2-1 0,1 3-1 15,0-3 1-15,-1 2-2 0,3-1 0 0,-1 1 1 0,-2 1 0 16,3-3-1-16,-1 2 1 0,0 1 2 0,-1 0 0 0,2-1 1 0,-2-2 1 16,1 2 1-16,-3-1 1 0,3 1 2 0,-1 1 0 0,0-1 1 15,-3-1 0-15,4 0-1 0,-4 1 1 0,3 1 1 0,-2-3-1 0,0 2-1 16,0 1 1-16,-1-1-2 0,-1-2 1 0,0 1-1 0,1 1 2 16,1-1-1-16,-4 1 2 0,0 0 0 0,1-1 2 0,0 1 2 15,0 0 1-15,-2 0 2 0,-1-1-1 0,1 2 2 0,1-1 0 0,-3 0-1 16,2 0 0-16,-2 0-1 0,1-1-1 0,-1 3-2 0,2-1-2 15,-4 0-4-15,1 1-2 0,0-1-3 0,0 0-3 0,0 1-6 0,-1 1-6 16,-1-2-7-16,2 1-8 0,0 1-12 0,-2 0-13 0,0 0-15 16,0 0-17-16,0 0-18 0,0 0-21 0,0 0-22 0,0 0-26 15,0 0-25-15,0 0-28 0,0 0-30 0,0 0-28 0,0 0-28 0,0 0-40 16,0 0-48-16,0 0-39 0,0 0-34 0</inkml:trace>
  <inkml:trace contextRef="#ctx0" brushRef="#br0" timeOffset="105000.7272">23425 5090 144 0,'-8'-3'468'15,"3"-1"-23"-15,0 1-70 0,1 2-97 0,-1 0-57 0,2-2-39 0,-1 1-17 16,3 0-9-16,-3 2-2 0,2-1-1 0,0 1-2 0,2-2-5 16,0 2-7-16,0 0-11 0,0 0-10 0,0 0-12 0,0 0-10 15,0 0-8-15,0 0-7 0,0 0-4 0,0 0-5 0,0 0-3 0,0 0-2 16,0 2-4-16,2-2-6 0,0 1-4 0,-1-1-5 0,2 2-6 0,-2 0-5 15,3-2-5-15,-3 0-6 0,1 3-6 0,1-3-7 0,0 0-5 16,0 1-6-16,2-1-3 0,0 1-3 0,3 1-2 0,-2-2-3 16,2 1-2-16,2 1-1 0,2-2-3 0,-1 3 0 0,3-1 0 0,2-1 0 15,0 0 1-15,0 2 3 0,1-3 1 0,1 2 1 0,1-1-1 16,-2-1 0-16,-1 2-1 0,1-1-1 0,-2-1 2 0,0 2 1 0,0-2 1 16,-3 0 0-16,1 0 2 0,-2 0-2 0,0 0 1 0,-5 0-1 15,2 0 0-15,0 1 0 0,0-1-1 0,-3 0-1 0,-2 2 0 16,0-2-2-16,-1 1-4 0,-1 1-3 0,1-2-4 0,-1 1-1 15,-1-1-3-15,0 1-3 0,0-1 0 0,0 2 0 0,0 0-2 0,0 1 2 16,0 0 1-16,0 0 0 0,0-1 2 0,-1 3 3 0,-1 0 2 16,2 0 5-16,-1 2 4 0,-3 0 3 0,3 1 3 0,-2 1 4 0,-1 0 2 15,-1 3 1-15,0-2 2 0,0 0 0 0,0 2-1 0,-1 1 0 16,1 0 0-16,-4-1 1 0,2 1-2 0,-1 2-2 0,2-2 0 0,-3 0 0 16,2 1-1-16,1-1-1 0,-2-1-1 0,1 2-1 0,0-2 0 15,0-2 1-15,2 2-1 0,1-1 0 0,-1 0 1 0,1-1-1 0,-1-1 2 16,0-1 1-16,2-1 1 0,1 0 1 0,0-1 0 0,-1 0 2 15,3-1 0-15,-1-1 4 0,1 1 1 0,-2-2 5 0,2-3 3 0,0 3 5 16,0-3 6-16,0 0 4 0,0 0 6 0,0 0 6 0,0 0 6 16,0 0 4-16,2 0 4 0,-2-3-14 0,1 3-19 0,-1-3-35 15,2-2-38-15,-1 1-74 0,-1-4-91 0,0-1-125 0,-1 0-141 0,-2-3-78 16,-2-1-46-16,-3-4-30 0,-1-1-21 0</inkml:trace>
  <inkml:trace contextRef="#ctx0" brushRef="#br0" timeOffset="110951.1677">19062 2341 41 0,'-8'12'65'0,"-1"0"-6"0,1 3-4 0,0-3-3 0,0 2-2 15,-1 1-1-15,-1 2-3 0,2 0-2 0,1 1-1 0,-3 2-1 0,0 0-2 16,1 2-4-16,0 2-3 0,-1 0 0 0,0 0-1 0,1 3-1 16,-1-1-2-16,-1 2-3 0,0 2-2 0,2 2-4 0,-3-1-3 0,2 1-4 15,0 0-2-15,0 3-5 0,-2-1 0 0,4 2 0 0,-2 0 0 0,1 1 2 16,0 1 1-16,1 1-1 0,-1-1 1 0,1 2 0 0,1-1 2 16,2 0 3-16,0 2 0 0,0 0 3 0,1 0 1 0,1 2 1 15,1-2-1-15,2 1-2 0,0 1-2 0,2 1-2 0,0-1-2 0,3 0-1 16,0 0-2-16,2 0-1 0,-1 0-3 0,2-1-3 0,5-2-1 0,-2 2-3 15,0 0 1-15,5-2-1 0,0 0 2 0,1 0 5 0,2-1 1 0,0 0 3 16,3 1 2-16,2-1 3 0,-1-1 3 0,1-1 3 0,3 1 2 16,2-1 2-16,1-2 1 0,1 1 3 0,3-1 1 0,0-3 1 0,2 2-2 15,2-3-3-15,0 1-3 0,2-2-3 0,2 0-4 0,-2-3-3 16,4 0-2-16,-1-1-3 0,0-1-3 0,2-1-1 0,-2-2-3 0,3 0-3 16,-2 0-1-16,0-3-5 0,1 0-3 0,0-4-5 0,-2 2-3 15,3-2 0-15,-2-2-1 0,0-1 1 0,1 1-1 0,-1-3 2 0,2-1 1 16,-1 0 3-16,0-1 2 0,1-1 3 0,1 0 4 0,-1-2 5 15,-2 0 4-15,4 0 4 0,-4-3 2 0,2 1 1 0,-2 1 2 16,1-3 1-16,0 1 1 0,-2-1 0 0,1 0 0 0,-1-1 1 0,1 0-1 16,-4 0 0-16,1-1 0 0,0 0-2 0,-2-1 1 0,0 1 1 15,0-3 1-15,-3 1 0 0,1 1 2 0,-3-3 3 0,1 2 1 0,0-4 2 16,1 3 1-16,-3-2-2 0,1 2 0 0,0-4 1 0,0 1-1 16,-1-1 0-16,-1 0-1 0,2 0-2 0,0 1 1 0,-1-5 1 15,1 2 0-15,-1 0-2 0,1-1-1 0,-3-1-1 0,3 2-3 0,-3-3 0 16,2 1 0-16,1 0-2 0,-3 1-1 0,3-3-3 0,-3 3 1 15,-1-4 0-15,3 3-1 0,-1-2-2 0,-2-1-1 0,0 1 1 16,0-1-1-16,0 1 1 0,-1-2 0 0,1 0 1 0,-4 0 0 0,1 3 2 16,-2-4 2-16,1 0 2 0,-1 0 2 0,-3 1 1 0,0-1 2 15,0 0 0-15,-1-1-1 0,1 2 2 0,-1-1-1 0,-4-2-1 0,4 1-1 16,-3 0 2-16,-1 0 2 0,1-1 1 0,-2-1 1 0,0 1 2 0,0 0 0 16,0 0 2-16,-2 0 2 0,2-1 2 0,-4 0 0 0,2 1 0 15,-1-1 0-15,1 1-1 0,-3-2 0 0,3 1-1 0,-2 0-1 0,-3 0 0 16,4 0-1-16,-4-3 0 0,3 2-1 0,-2-1-2 0,-2 0-3 15,2-2-3-15,1 2-4 0,-3-2-1 0,0 0-1 0,0 0-2 0,1-2 1 16,1 1 1-16,-2-1 1 0,-1 1 1 0,0-2-2 0,1 1-2 0,-2-1-6 16,3-1-7-16,-2 1 1 0,1 0 2 0,-4-2 4 0,3 0 1 15,0 3 0-15,0-4 0 0,-1 1-3 0,-1-1-5 0,2 0-4 0,0 1-4 16,-1-2 0-16,-1 1 3 0,0-1 4 0,2 1 8 0,-3-3 1 0,1 1 1 16,-2 1-1-16,0 1 0 0,-1-1 3 0,-1 0 1 0,1 2 5 15,-2-3 3-15,-2 2 3 0,2 1 3 0,-3-2 2 0,2 3 0 0,-4-3 1 16,0 1-2-16,-3 1-2 0,0 0-2 0,2-2 0 0,-2 2 1 0,-3-1-1 15,1-1-1-15,-1 3-4 0,-3-2-3 0,3 1-2 0,-5 1-2 16,4 0 0-16,-6-3-4 0,2 5-3 0,-2-3-4 0,1 1 0 0,-3 2 2 16,0 0-1-16,-1-4 0 0,-1 6-1 0,-2-2 1 0,2 0 0 15,0 3 2-15,-3-3-2 0,-1 1-2 0,0 2 3 0,0-2 4 16,-2 2 2-16,1 0 3 0,-3-1 0 0,2 2 2 0,-2-1 0 0,0 3-4 16,-2-2 2-16,0 1-1 0,-1 3 2 0,1-1 1 0,-2-1 0 0,0 3 2 15,-1-1-1-15,1 3-3 0,-4 0-3 0,2-2-2 0,-1 2-2 0,1 0-2 16,-1-1 0-16,-2 4-2 0,3-2 0 0,-2 0-2 0,0 2-2 0,0 1-4 15,0-1 1-15,0 3 0 0,0-1 2 0,-1 0-1 0,1 2-1 0,-1 1 1 16,1 1-1-16,-1-1 0 0,0 2-2 0,1 0 1 0,-2 0-3 0,2 2-1 16,0 1-2-16,2-1-1 0,-5 1-3 0,3 0-6 0,-2 2-2 15,1 0-5-15,-2 0-4 0,0 0-4 0,-2 2-3 0,0 0-4 0,0-1-3 16,-1 3-3-16,0-1-2 0,-2 1-2 0,0-1-2 0,1 2-3 0,0-2 0 16,0 4-4-16,-2-3 1 0,4 2 3 0,-2 0 3 0,-1-1 3 15,4 2 1-15,-2 1 1 0,2-1 0 0,-1 0 1 0,1 0-2 0,1 1-2 0,-2-1-1 16,2 0-2-16,1 2-5 0,-2-1-3 0,2 2-10 0,1 0-12 15,-2-1-13-15,1 1-14 0,1 0-11 0,1 1-9 0,-3 1-9 0</inkml:trace>
  <inkml:trace contextRef="#ctx0" brushRef="#br0" timeOffset="112216.9377">22332 2532 180 0,'-1'-2'495'16,"-1"2"-43"-16,2-4-69 0,-1 3-87 0,1-2-97 0,-3-1-49 15,1 1-25-15,2 1-11 0,-1-1-6 0,1-1-3 0,-2 1 0 0,2 1-5 16,0-3-4-16,0 3-5 0,0-1-3 0,0 1-9 0,0-1-8 0,2 1-10 16,-2-1-9-16,1 0-11 0,1 0-9 0,2-2-7 0,-1 2-7 15,1-1-7-15,2 1-5 0,0-2-5 0,4 2-5 0,-1-2-2 0,4 0-6 16,4 1 0-16,-1-1-2 0,6-2-1 0,0 2-2 0,5-2 0 16,2 2 2-16,1-1 2 0,4-1 2 0,1 3 3 0,2-3 2 15,1 2 4-15,4-3 1 0,-1 1 1 0,3 2 0 0,1-4-4 0,2 2-5 0,-1-1-3 16,3 0-2-16,0 0-5 0,0-1-5 0,2 0-7 0,-2-1-5 15,1-1-5-15,1 1-4 0,-4-2-3 0,1-1-1 0,-2 2-1 0,-2-1 2 16,-3-1 2-16,-1-1 4 0,-1-1 5 0,-3 1 2 0,-3-1 6 16,-3 1 6-16,1-1 5 0,-5 1 6 0,0 0 3 0,-4 1 2 0,-2-1 4 15,1 1 2-15,-5-1 3 0,-1 2 3 0,-2 0 4 0,0 2 5 0,-5 0 3 16,0 1 1-16,-2-1 0 0,-1 1 0 0,1 1 0 0,-3 1-1 0,-1-1 1 16,-2 3 1-16,0-1 0 0,-2-1-1 0,0 2-1 0,-2-1-3 0,-2 2-4 15,1-1-5-15,-1 0-1 0,-1 0-5 0,-2 1-1 0,1-1 0 16,-2 1-2-16,2 3-3 0,-1-2-2 0,3 0-3 0,-2 0-2 0,-3 1-1 15,5 0 1-15,-3 2-2 0,5 0 0 0,-3 0-1 0,4 0 1 0,-1 0 0 16,0 2 0-16,1 0-1 0,0-1 1 0,1 1 1 0,2 1-1 16,0 0 0-16,0-2 2 0,0 3-1 0,4 1 1 0,-1-1 1 0,2 1 1 15,1 2 1-15,-2 0 0 0,4-1 0 0,1 1 0 0,1 1-2 0,1 0 2 16,1 2 0-16,2 0 0 0,-1 0 2 0,2-1 1 0,0 3 1 0,2-1 1 16,-3 1 2-16,3-1 0 0,-1 1 1 0,-2 0 1 0,1 0 0 15,0-1-1-15,-3 2 1 0,0-1 0 0,-1-2 0 0,-3 3-1 0,1-1 1 16,-1 0 0-16,-3-2 0 0,2 0-1 0,-4 1 1 0,0-3 3 0,0 4 1 15,-3-3 4-15,0-1 2 0,-1 1 3 0,-2-1 5 0,-2 2 2 16,0-1 2-16,-2 0-11 0,-3 4-19 0,0-4-36 0,-3 3-46 0,1 1-96 16,1-2-119-16,-3 4-86 0,-1 0-70 0,2-1-38 0</inkml:trace>
  <inkml:trace contextRef="#ctx0" brushRef="#br0" timeOffset="113017.0948">25404 1489 277 0,'1'-17'539'0,"1"0"-20"0,0-2-33 0,-2 3-108 16,0-2-144-16,-2 1-75 0,0 0-41 0,1-1-19 0,-1 3-9 0,-1-2-1 16,0 2 3-16,-2-2-2 0,2 2-2 0,0 4-7 0,0-2-9 15,-2 1-9-15,2 3-11 0,-1-1-9 0,1 3-10 0,0 1-14 0,-1-1-12 16,1 3-11-16,-1 0-6 0,1 2-7 0,0 1-6 0,0 1-4 0,-1 1-3 16,0 4 0-16,-2 0 0 0,1 3 0 0,-2 1 2 0,-1 4 2 0,2 3 3 15,-3 0 3-15,1 4 4 0,0 5 3 0,-1 0 6 0,1 3 2 0,0 5 4 16,-1-1 1-16,2 7 1 0,1-3-1 0,-1 6-1 0,1-2-2 0,1 4-3 15,1 0 0-15,0 1 4 0,1 2 1 0,2-1 3 0,1 2 2 16,0 1 0-16,0-4 1 0,1 6-1 0,2-4 3 0,1 0 1 0,0 0 1 16,1-1-1-16,0-3-1 0,-1 1 0 0,3-2-6 0,0-2-7 15,-2-2-9-15,0-1-6 0,0-2-10 0,0-4-7 0,1 0-10 0,-2-5-10 16,1-1-15-16,-2-1-16 0,1-5-20 0,-3-2-20 0,1-2-30 0,-1-3-33 16,1 0-82-16,-2-5-105 0,0-1-66 0,-2-2-47 0,-1-4-24 15</inkml:trace>
  <inkml:trace contextRef="#ctx0" brushRef="#br0" timeOffset="113483.6983">25034 1961 432 0,'3'-5'587'0,"0"2"2"0,0-4-64 0,1 3-101 0,0 0-110 0,0-1-116 16,2 0-67-16,0 2-41 0,0-4-22 0,2 2-15 0,5-2-10 15,-4 2-4-15,4-2-11 0,1 1-12 0,2 2-10 0,1-2-8 0,2-1-10 16,1 2-12-16,0-1-12 0,3 1-12 0,-2 1-12 0,3 0-10 0,0-1-8 16,-1 1-10-16,1 1-8 0,-2-1-5 0,4 1-5 0,-5 1-2 0,0-1-1 15,0-1 1-15,-1 1 3 0,-4 1 5 0,1 1 8 0,0-2 9 16,-4 2 10-16,-1 1 10 0,-2-3 12 0,0 3 14 0,-3 0 12 0,-1-2 14 0,0 2 11 16,-1 0 10-16,-1 0 5 0,0 0 3 0,-3 0 0 0,3 0 1 15,-1 0 2-15,-2 2 4 0,1-2 1 0,0 0 1 0,-1 3-2 0,3-2-3 16,-2 2-4-16,0 0-6 0,1 2-4 0,0 0-2 0,0 0-2 0,1-1 1 15,0 4 1-15,0-1 1 0,1 0 0 0,0 0-2 0,-1 2-3 0,0-1 0 16,0 2-1-16,-3 0 0 0,2-1 1 0,1-2 1 0,-3 1 3 16,3-1 1-16,-2 0 7 0,0 0 6 0,-2 0 12 0,1-3 12 0,-1 0 12 15,0 1 15-15,0-2 12 0,0 1 14 0,0-4 11 0,-1 3 11 0,1-3 6 16,0 0 3-16,0 0 3 0,0 0 0 0,-2-3-4 0,0-1-5 16,2 1-11-16,-2-2-8 0,0 0-15 0,2-3-11 0,0 1-14 0,0-1-15 15,0 0-14-15,2-2-16 0,0 1-12 0,2-3-13 0,1 2-10 0,-1-3-11 16,4 3-10-16,2-1-12 0,-2-1-11 0,1 2-12 0,5-2-11 0,-3 2-9 15,2 0-12-15,3 3-11 0,-2 0-11 0,3 0-10 0,0 0-13 16,-2 2-13-16,2 2-14 0,-1 1-12 0,0 0-11 0,-2 1-9 0,4 1-14 0,-6 0-18 16,1 1-16-16,3 1-18 0,-3 0-40 0,-3 1-54 0,2 1-25 15</inkml:trace>
  <inkml:trace contextRef="#ctx0" brushRef="#br0" timeOffset="114167.5571">26101 1786 119 0,'-2'-1'440'0,"1"-2"-40"16,1-1-57-16,-2 3-42 0,0-1-36 0,2 0-32 0,-1 1-32 15,1-3-24-15,0 3-23 0,0 1-19 0,0 0-18 0,0 0-17 0,0 0-18 16,0 0-16-16,0 0-19 0,0 0-14 0,0 0-13 0,0 0-12 0,0 0-13 16,0 0-8-16,0 0-8 0,0 0-2 0,0 0-3 0,1 0 0 0,1 1 2 15,0-1 3-15,1 2 3 0,-2 0 2 0,1-2 4 0,0 1 4 0,1 1 4 16,2-2 2-16,-4 0 6 0,2 0 1 0,2 0 2 0,-2 0 2 16,0 0 1-16,0 0 0 0,1 0 1 0,-3-2-2 0,2 1 0 0,1 1-2 15,-3-4-2-15,1 3-2 0,-1-3 0 0,4 1-1 0,-5 3 0 0,1-5 0 16,-1 1-2-16,0 1-2 0,0-2-2 0,-1 0-3 0,-2 2-1 0,1-1-2 15,-1 1-1-15,-2-2-3 0,2 2-1 0,-2 0 1 0,-1 0-3 16,-2 0-2-16,2 2-3 0,-4 1 0 0,2 0-1 0,-1 0 1 0,1 0-1 16,-2 1 2-16,0 2-1 0,2 2-1 0,-2-1 2 0,-1 1 2 0,3 1 2 15,0 1 1-15,0 0 2 0,1 1 2 0,0 1 2 0,2 1 1 16,1 0 1-16,-1 0 1 0,3 1 3 0,1-1-1 0,1 2 1 0,0-2-1 0,1 3 1 16,1-3-1-16,3 0 0 0,-1 3-2 0,1-3-2 0,2-1-2 0,0 1-3 15,0-1 0-15,1-3-4 0,1 1-5 0,4-1-3 0,-4-2-5 16,4 1-6-16,-2-2-5 0,0-2-2 0,5 1 0 0,-3-2 3 0,1-2-2 15,0 1-2-15,2-2 1 0,-2-2 0 0,2 1 1 0,-2-2 2 0,2-1 1 16,0 1 3-16,-1-3 5 0,1 2 3 0,0-1 6 0,0-4 3 0,0 4-1 16,-2-3-1-16,3 1 4 0,-2 0 5 0,-1-2 8 0,0 3 8 15,0-4 7-15,-3 4 8 0,3 0 7 0,-4 0 7 0,0 1 5 0,-2 3 3 16,1-1 2-16,-1 2 1 0,-3 1-1 0,-1-2 2 0,2 1-2 0,-3 4-4 16,1-3-6-16,-3 3-9 0,1-2-8 0,0 2-7 0,-2 0-7 15,3 0-8-15,-2 2-3 0,1-2-2 0,0 3-2 0,-1-3 2 0,2 4-1 16,1-1 2-16,-3-1 1 0,2 1 1 0,-2 2 2 0,3-1 2 0,-3 0 1 15,3-2 3-15,-1 5 2 0,-2-4 1 0,3 1 2 0,-3-1 3 0,2 2 0 16,-1-2 4-16,0 0 1 0,-1 0 4 0,4-2 4 0,-4 0 6 0,2 1 8 16,1-2 8-16,-3 0 6 0,2 0 3 0,1 0 6 0,-1-2 3 15,2 1 3-15,-1-3 3 0,1 1-1 0,-2 0-1 0,0-2-1 0,2-1-2 0,-2 2-4 16,4-4-5-16,-3 3-7 0,-1-4-8 0,0 2-4 0,-1-1-2 16,0 1-2-16,-2 0-4 0,0-2-4 0,0 1 0 0,0 1-2 0,-2-1-2 15,0 3-4-15,1-4-3 0,-2 6-2 0,-3-4-4 0,2 2-3 0,-2 1-2 16,1-1-4-16,-1 2-4 0,-2 2-3 0,2 0-3 0,-2 1-2 15,0 1-4-15,-1 0-3 0,-1 4-1 0,0 0 1 0,1 0 0 0,0 4 2 16,-1-2 0-16,0 2 2 0,1 1 0 0,1 0 2 0,-2 4 1 0,3-1 1 16,1-1 1-16,-1 4 2 0,2-1 3 0,0 0 1 0,2 2 2 0,1-2 3 15,2-1 1-15,0 1 4 0,0 2 3 0,2-3 1 0,3 1 2 0,0-1 1 16,1 0 2-16,2-2-1 0,5-1-2 0,-2 1-8 0,3-3-12 16,0-1-16-16,7 0-20 0,-4-2-28 0,7-3-30 0,0 0-40 0,2-2-45 15,3-1-69-15,2-3-81 0,1 2-71 0,1-4-67 0,1 0-34 0</inkml:trace>
  <inkml:trace contextRef="#ctx0" brushRef="#br0" timeOffset="114449.8786">27436 1173 392 0,'-4'-5'573'0,"0"1"-6"15,0 0-9-15,1 2-117 0,0 0-169 0,1 1-101 0,0-1-66 0,-1 2-39 16,2 2-24-16,-3 1-13 0,3-1-8 0,-2 5-7 0,-2-1-7 0,-1 3-6 16,1 1-6-16,-1 1 0 0,1 4-1 0,-3 2 3 0,0 0 4 15,0 4 4-15,0 4 5 0,2-1 3 0,-3 2 3 0,2 2 0 0,1 3 0 16,-2 0-1-16,0 3-2 0,2-2 2 0,1 3 0 0,0-3-1 0,0 5 0 16,4-3-1-16,-4 0-2 0,5 1-2 0,0-2-4 0,0 0-4 0,5 0-4 15,-4-1-6-15,4-4-6 0,0 3-7 0,1-5-12 0,1 0-12 16,2-1-13-16,1-3-18 0,1-2-22 0,1-2-29 0,3 0-31 0,0-4-46 15,1-2-52-15,5-3-81 0,-1-2-98 0,3-1-57 0,0-3-41 16</inkml:trace>
  <inkml:trace contextRef="#ctx0" brushRef="#br0" timeOffset="114707.073">27893 1269 137 0,'-5'-5'540'16,"1"2"2"-16,-1 2-57 0,2-1-89 0,1 1-108 0,-1 1-118 0,2 0-67 16,1 1-40-16,-2 2-19 0,0 0-11 0,2 3-6 0,-1 0-2 0,1 2-4 15,-2 2-3-15,1 2-2 0,1 0-3 0,-2 5 1 0,0-1 0 0,2 2 3 16,-1 3 3-16,1 0 2 0,-2-1-2 0,1 7-1 0,1-3-1 16,0 0-1-16,0 1 1 0,0 1 0 0,0 1 1 0,0-1 0 0,0-1 0 0,0 0-1 15,0 0-1-15,0 0-3 0,1-4-6 0,1 3-8 0,-1-3-10 16,1-2-8-16,0 0-9 0,1 0-9 0,0-4-11 0,0-2-10 0,0 1-13 15,2-4-17-15,1 1-19 0,1-2-21 0,-3-4-24 0,5 2-23 16,-3-4-26-16,3-1-28 0,-1-1-33 0,2-2-58 0,-1-3-73 0,1 1-38 16,-2-2-22-16</inkml:trace>
  <inkml:trace contextRef="#ctx0" brushRef="#br0" timeOffset="114858.5812">27848 1513 416 0,'-15'-7'506'0,"1"1"-81"16,3 0-120-16,0 1-74 0,2 1-50 0,2 1-31 0,2 1-24 0,1 0-16 15,0 2-15-15,4 0-11 0,0 0-13 0,2 0-13 0,1 4-10 16,2-1-8-16,1-2-10 0,5 4-11 0,0-1-12 0,5-1-16 0,0 2-16 16,4 1-21-16,1-2-21 0,5-1-30 0,-1 2-31 0,2 0-41 0,3-3-46 15,-2 1-65-15,2-1-73 0,0 0-58 0,-2-2-49 0,1 3-27 0</inkml:trace>
  <inkml:trace contextRef="#ctx0" brushRef="#br0" timeOffset="115983.6219">28317 1511 3 0,'-11'2'460'0,"3"1"-62"0,0 0-93 0,-2 1-69 16,1-1-54-16,3 2-38 0,-1-1-27 0,3 3-18 0,-1-2-11 0,-1 0-9 16,1 3-10-16,2-2-8 0,1 1-10 0,1 1-6 0,1-1-8 15,0 3-4-15,1-2-4 0,1 1-2 0,-1 1-1 0,3-3 1 0,0 0 2 16,2 0 3-16,-1 3 1 0,0-5 1 0,1 3 2 0,1-1 2 0,0-3-2 16,1 1 0-16,0-2 0 0,1 1-3 0,1-3 0 0,-2-1-3 0,4 2-2 15,-2-2-3-15,0-2-3 0,0 1-7 0,2-3-3 0,-2 1-5 0,-2-1-3 16,2-1-6-16,-2-3-5 0,0 0-4 0,1-1-4 0,-4 0-1 15,0 0-2-15,-2 1-1 0,1-4-1 0,-4 2 1 0,0-2 4 0,0 2 3 16,-4 0 3-16,0 3 1 0,-1-2 0 0,-3 2 2 0,2 1 4 0,-2-1 2 16,-2 3 1-16,-1-1 3 0,2 2-1 0,-4 3 1 0,1 0 1 0,0 0-2 15,2 3-2-15,-2 2-2 0,3-1-1 0,-2 3 0 0,1 1 0 16,1-1 0-16,-1 3 1 0,2 1 1 0,2-1 1 0,0 3 2 0,1 1 0 16,0-1 3-16,1 4 0 0,2-2 2 0,0 1 2 0,2 0 3 15,2-1 0-15,0-1 3 0,2 3 1 0,2-2 1 0,-1 0 2 0,2 0 2 0,1-2 0 16,1 0 2-16,0-1-2 0,1 0-2 0,2-3-3 0,0 0-5 0,1-2-8 15,0-1-8-15,0-1-10 0,4-3-6 0,0 2-7 0,0-4-5 16,1 0-4-16,0-2-4 0,1-1-5 0,-1 0-4 0,0-3-1 0,1-2 1 16,-3 2 4-16,3-6 4 0,-3 3 5 0,0-4 7 0,0 1 7 0,-2-3 9 15,-3 1 7-15,3-2 11 0,-3-1 8 0,-1 1 13 0,1 0 14 0,-3 1 11 16,0-1 11-16,-4-1 9 0,2 3 8 0,-1 1 7 0,-2-1 9 16,1 4 1-16,-1 0 2 0,-2 0-3 0,-1 3-4 0,2-1-9 0,0 4-12 15,-2-1-15-15,0 2-16 0,0 2-13 0,0 1-11 0,0 0-12 0,0 0-11 16,0 3-9-16,0 1-5 0,0 0-4 0,-2 3-1 0,0 0 0 0,2 1 0 15,-1 2 3-15,1 0 4 0,-2 0 6 0,1 2 6 0,1-2 3 0,-2 1 4 16,0 2 3-16,2-1 2 0,0-1-1 0,0-1-1 0,0 1 2 16,0-3-2-16,2 2 1 0,0-2 1 0,-2 1-1 0,1-2 3 0,1-2 0 15,-2 0 5-15,1-2 2 0,1 1 3 0,0-1 1 0,-1-3-2 16,2 0 0-16,2 0 0 0,1 0-2 0,-1-3 2 0,0-1-2 0,1-1 1 0,1 2-1 16,2-4-1-16,-1-2-6 0,0 1-5 0,1 0-6 0,-1-1-6 15,2-2-4-15,-1 0 0 0,0-1 1 0,0 0-1 0,-1 0 0 0,1 1 1 16,-1 0 0-16,0 0 2 0,-2 1 1 0,2 2 1 0,-2-1 2 0,-1 2 2 15,0 1 0-15,-2 2 1 0,0-1-4 0,0 1-4 0,-1 2-1 0,1 0-4 16,-2 2-2-16,-1 0-1 0,0 0 1 0,2 4-2 0,0-1-2 16,-2 0-1-16,1 2 0 0,1 2 2 0,-2 1 3 0,1-1 3 0,-1 2 5 15,2 0 6-15,0 0 2 0,-2 1 7 0,1 1 0 0,1-1 1 0,-1 2 2 16,3-2 1-16,-3 2 2 0,1-2 1 0,0 0 1 0,2-1 2 0,-1 0 0 16,0 1 1-16,0-2 0 0,1-1 3 0,0 2 2 0,0-4 1 15,1 0 3-15,-1-2 2 0,1 1 1 0,-2-1-1 0,2-1 0 0,0-1-2 16,3-1-2-16,-3-1-2 0,2-1-1 0,-1-1-1 0,2-1-1 0,0-1 0 0,0 0-3 15,-2-2-3-15,2-1-2 0,1 1-3 0,-2-2-3 0,-1-1-1 16,2-1 1-16,1-1 0 0,-4 1 2 0,2-1 0 0,-1 0 4 0,1-3 7 16,-1 4 4-16,-2-3 5 0,1 4 4 0,-2-1 4 0,1 2 4 0,-1 1 3 15,-2-2 0-15,3 6-2 0,-3-2-3 0,-1 3-4 0,2-2-7 0,1 2-8 16,-3 2-8-16,0 1-10 0,0 0-6 0,1 1-6 0,1 1-4 0,-2 0-6 16,0 2-2-16,1 2-1 0,-1-2 0 0,2 4 1 0,0 0 5 0,-2 1 4 15,1-1 7-15,1 2 9 0,-2 1 6 0,1 1 5 0,3 0 0 0,-3 1-2 16,2-4-4-16,1 4-9 0,-1-1-9 0,3-2-8 0,-3 1-11 0,0 1-11 15,2-2-12-15,-2 0-13 0,4-1-14 0,-4-3-17 0,4 2-16 0,-3-2-18 16,0-2-11-16,1 0-8 0,2-1-5 0,-2-2-3 0,0-1 2 0,0-1 2 16,0-1 6-16,2-3 5 0,-3 1 3 0,2-2 2 0,-1-2 3 0,0 0 1 15,0-2 2-15,0-2 1 0,-2-2 0 0,2-3-2 0,1 2 5 0,-2-2 10 16,3-5 17-16,-2 1 21 0,-1-1 23 0,1-2 27 0,1-2 27 0,-1 1 31 16,1-1 32-16,-1-1 33 0,-2 2 34 0,2-1 34 0,0 1 32 0,-2 1 30 15,-2 1 19-15,1 2 16 0,0 1 6 0,-2 5 2 0,1 0-5 0,-1-2-9 16,0 6-11-16,0-1-15 0,0 4-18 0,0 0-19 0,0 1-23 0,0 0-23 15,0 2-23-15,0 1-23 0,-1 3-17 0,1-1-18 0,0 2-16 0,-2 3-17 16,0 1-15-16,1-1-13 0,-2 4-6 0,-2 2-6 0,0 2-3 0,2 3 0 16,-2 4 2-16,-1 3 5 0,0 1 4 0,0 3 5 0,-1 3 4 15,1 2 2-15,-1 2 3 0,3 2 0 0,-6 2 0 0,6 2-1 0,-3-1 0 0,1 3-1 16,-1 1 0-16,1 0 1 0,2 2 2 0,-1-1 2 0,0 3 1 0,2-1 3 16,-2 0 0-16,1 4 2 0,0-3 1 0,3 2 1 0,-2-2-5 15,3 2-5-15,-2-1-4 0,2-2-3 0,0-1-6 0,2-1-5 0,-2 0-10 16,1-3-9-16,1 0-13 0,-2-5-11 0,1-1-14 0,1-4-17 0,0 0-15 15,0-4-15-15,-2-4-9 0,2-1-4 0,-1-3-9 0,-1-5-12 0,2-1-13 16,0-3-14-16,-1-4-13 0,1-2-11 0,0-4-10 0,1-2-7 16,-2-4-8-16,3-3-9 0,-3-4-13 0,1-4-19 0,-1-2-42 0,3-2-54 15,-2-5-32-15</inkml:trace>
  <inkml:trace contextRef="#ctx0" brushRef="#br0" timeOffset="116200.4645">29286 1751 320 0,'1'-23'537'0,"3"2"-42"16,-1 2-67-16,2 0-78 0,-2 4-86 0,2 0-56 0,1 3-40 0,-2 2-27 15,3-1-25-15,-2 1-19 0,1 0-20 0,2 3-16 0,0 1-16 16,1 2-13-16,-1-1-12 0,5 2-9 0,-4 0-9 0,4 2-7 0,-2 1-5 0,2 0-4 16,-1 0-2-16,1 3-2 0,-1-2 0 0,0 2-1 0,-1 2 0 0,1-1 0 15,-2 2-1-15,-1 0-2 0,1 0 1 0,-1 1 0 0,-2 1-1 16,2-1 2-16,-4 2 0 0,-1-1 2 0,1 1 0 0,-2-2 2 0,-1 3 2 16,0-3 4-16,-2 3 2 0,-4-3 7 0,3 1 7 0,-4-3 4 0,-1 3 5 15,-2-2 3-15,-2-2 3 0,1 2 3 0,-5-3 3 0,1 2 0 0,-3-2 1 16,0-2-2-16,-2 1-6 0,0-2-10 0,-3 0-14 0,1 0-22 0,1 0-25 0,-3-2-33 15,0 1-39-15,3-2-50 0,-3-2-60 0,1 1-96 0,2-1-112 16,2 1-65-16,1-2-41 0,2 0-17 0</inkml:trace>
  <inkml:trace contextRef="#ctx0" brushRef="#br0" timeOffset="116469.6439">29785 1158 41 0,'-3'-7'601'0,"2"2"5"0,-1 0 2 16,0 0-1-16,2 0-116 0,0 5-176 0,2-3-106 0,0 1-72 0,1 1-39 16,2 1-26-16,1 1-14 0,2 2-10 0,1-1-6 0,1 5-8 0,4-1-8 15,-1 3-8-15,2 1-6 0,0 2-6 0,4-1-2 0,-3 6-3 0,1-1-2 16,0 4 0-16,-3 1-1 0,4 0-1 0,-4 8 0 0,0-3-2 0,-1 4 1 15,-3 4-1-15,-1-3 1 0,-3 8-1 0,-3 0-6 0,-3 0-9 0,-3 1-13 16,-3 4-16-16,-7 2-20 0,-1-1-23 0,-8 4-30 0,-3-2-32 0,-5 3-46 16,-5-1-52-16,-5 1-94 0,-4 1-111 0,-4-2-68 0,0 2-44 0,-6-3-20 15</inkml:trace>
  <inkml:trace contextRef="#ctx0" brushRef="#br0" timeOffset="143749.9908">3663 6693 33 0,'0'-5'311'0,"0"2"-70"15,0-1-73-15,0-1-36 0,0 2-18 0,0 0-12 0,0-2-5 16,0 2-4-16,0-1-1 0,0 1-3 0,0 1-4 0,0-2-7 0,0 1-5 16,0 0-3-16,0 0-3 0,0-1-3 0,0 2-2 0,0-1-4 0,0 1-3 15,0 1-2-15,0-1-1 0,0 0-2 0,0 0-1 0,-1 1-2 16,-1-2-1-16,2 1 1 0,-3 1 2 0,2-1-3 0,1-1-2 0,-2 2-4 15,2-1-1-15,-3 1-5 0,1-1-1 0,1 1-3 0,-2-1-3 16,-1 2-2-16,-1-1-3 0,2-1-4 0,-4 2-3 0,2-1-2 0,-1-1-3 16,-1 2-2-16,-1 0-3 0,-3 0 0 0,3 0-2 0,-1 2-1 15,-2-1 1-15,0 2-2 0,-1 0-2 0,0 0 0 0,1 0-1 0,-3 2 1 16,1-1 2-16,2 2 1 0,-3 0-1 0,2-1 1 0,0 2 0 0,1-1 2 16,1 2 0-16,-2-2 1 0,4 1-1 0,0 1-1 0,-1-1 1 0,-1 1-1 15,4 1 1-15,-1 0-1 0,1 0 0 0,0 1 1 0,1 0 0 16,0 3 1-16,2-1 0 0,-2 1 2 0,-1 0 1 0,3 1 2 0,0 1 4 15,1 3 2-15,-1-2 4 0,0 3 1 0,1-2 1 0,1 3 2 16,-1 1 1-16,2 1 0 0,-2-2-1 0,2 3 2 0,-1-1 0 0,1 0 0 16,0 3 1-16,0-2-1 0,0 2-1 0,0-1-1 0,0 0-1 15,1 2-1-15,-1-3 1 0,2 1-1 0,-2 0 0 0,2 0-2 0,-1 0-1 16,-1 1-1-16,2-3-2 0,1 0 0 0,-1-1-3 0,-1 0 1 16,1 0-3-16,1-1-1 0,0 0-2 0,2-3 0 0,-2 1-2 0,0 0 0 15,0-3-1-15,0 2 0 0,1-4 0 0,-1 2-1 0,0-3 2 0,0-1-1 16,0-1 1-16,0 1-1 0,0-1 0 0,1-4 2 0,-1 0 2 15,0 0 1-15,0-1 1 0,1-1 4 0,-1 1 3 0,0-4 2 0,1 2 4 16,-2-1 3-16,3-2 3 0,-1 3 3 0,3-3 2 0,-1-3 1 16,5 3 1-16,2-2-1 0,1-1-5 0,5 0-10 0,2-3-16 0,4 0-16 15,3-3-18-15,4 0-26 0,4 0-34 0,4-2-46 0,4 0-54 16,4 0-109-16,4-1-137 0,3-1-86 0,2 0-60 0,3 4-31 0,0-4-15 16</inkml:trace>
  <inkml:trace contextRef="#ctx0" brushRef="#br0" timeOffset="160463.3856">8990 17045 153 0,'0'0'262'15,"-1"3"-46"-15,-1-3-37 0,2 0-33 0,-1 0-28 0,-1 2-21 16,2 0-19-16,0-2-10 0,-2 0-10 0,2 0-7 0,0 0-7 0,0 0-10 15,0 0-10-15,0 0-8 0,0 0-9 0,0 0-9 0,0 0-7 16,0 0-6-16,0 0-3 0,0 0-2 0,0 0-2 0,0 0 2 0,0 0 1 16,0 0 2-16,0 0 3 0,0 0 3 0,0 0 5 0,0 0 2 15,0 0 5-15,0 0 4 0,0 1 4 0,0-1 3 0,0 0 5 0,0 2 2 16,0-2 3-16,0 0 2 0,0 2 2 0,0-2 0 0,0 0 0 16,0 0 0-16,0 0-1 0,0 1-2 0,0-1-1 0,0 0-2 0,0 0-3 15,0 0-3-15,0 0-1 0,0 0-3 0,0 0-2 0,0 0-4 0,0 0-3 16,0 0-3-16,0 0-2 0,0 0-3 0,0 0-1 0,0 0-2 0,0 0-1 15,0 2-1-15,0-2 1 0,2 1 1 0,-2 0 0 0,2-1 2 16,-1 1 0-16,2 1 3 0,1-2 1 0,0 2 4 0,2-1 4 0,-1-1 2 16,3 2 3-16,0-2 3 0,3 0 0 0,-1 0 1 0,1 0 1 15,3 0-2-15,0-2-2 0,3 2-1 0,1-3-2 0,1 1-2 16,4 1-3-16,1-1-1 0,2-1 0 0,2-2-2 0,1 1-1 0,2 1-3 16,5-2-1-16,-1-2-1 0,3 2 0 0,0-3 0 0,5 2 2 0,-1-2 0 15,1 3 2-15,3-3-2 0,0 1 0 0,3 1 0 0,0-1 3 0,0 0 2 16,1-1 2-16,1 4 3 0,-2-2 1 0,3-1 2 0,0 4 0 15,1-4-1-15,0 3-4 0,1 1-2 0,-1-1-5 0,-2-1-3 0,1 2-4 16,2 1-9-16,-2 0-10 0,-3-1-8 0,2 0-6 0,-3 1-5 16,0 0-7-16,-1 2-5 0,-2-3-3 0,-2 1-2 0,2 0 2 0,-2 1 2 15,0-3 2-15,-2 1 5 0,-1 1 6 0,0-1 11 0,-3-1 9 0,1 1 10 16,-2 1 10-16,2-1 10 0,-3 0 8 0,0 0 6 0,-2-1 8 0,-3 2 3 16,2-1 1-16,-2 1 3 0,-4-1 4 0,1 2 0 0,-2-1-1 15,-4 1-2-15,1-1-3 0,-3 2-6 0,-3-2-6 0,0 2-6 16,-3 0-3-16,-1 0-5 0,-4 0-3 0,0 0-1 0,0 2 0 0,0-2-3 15,-4 2 0-15,1-2-2 0,-2 1-1 0,-1-1 3 0,-2 2 7 0,0-2 0 16,0 1 0-16,0 2-11 0,-2-1-15 0,-1 1-31 0,2-1-40 16,-3 2-74-16,1-1-91 0,0 0-63 0</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49:33.919"/>
    </inkml:context>
    <inkml:brush xml:id="br0">
      <inkml:brushProperty name="width" value="0.05292" units="cm"/>
      <inkml:brushProperty name="height" value="0.05292" units="cm"/>
      <inkml:brushProperty name="color" value="#FF0000"/>
    </inkml:brush>
  </inkml:definitions>
  <inkml:trace contextRef="#ctx0" brushRef="#br0">21617 1760 113 0,'-2'0'560'0,"0"-4"4"0,1 3-58 0,-1-1-88 16,2 2-98-16,-1-2-100 0,1 2-64 0,0 0-43 0,0 0-29 0,0 0-19 15,0 0-11-15,0 2-8 0,-2-2-7 0,2 0-10 0,-2 2-10 0,2-1-10 16,0 1-9-16,0 0-8 0,0 1-7 0,0 1-4 0,0 1-2 0,2 0-4 16,0 1 0-16,-2 2 2 0,1 1-1 0,-1 1 1 0,2 3 1 15,-1-1 4-15,3 4 4 0,-3 0 1 0,1 1 3 0,-1 2 3 0,1 0 4 16,0 1 3-16,-1-1 2 0,1 5 4 0,0-4 2 0,-2 3 3 0,2 0 2 16,-2 2 3-16,2-1 1 0,-1-1 1 0,-1 2-1 0,2-2-4 15,0 2-7-15,-2-3-9 0,1 1-11 0,-1-1-11 0,2 0-13 0,-1-2-14 16,-1-2-16-16,0 2-19 0,2-3-20 0,-2 0-20 0,2-2-21 0,-2-1-22 15,1-1-28-15,-1-1-29 0,2-1-34 0,-1-1-34 0,3-2-51 16,-3-2-59-16,4-2-34 0</inkml:trace>
  <inkml:trace contextRef="#ctx0" brushRef="#br0" timeOffset="550.2469">21691 1789 536 0,'0'-4'563'0,"-3"1"-37"0,1-1-56 0,2 2-92 0,-1 1-110 16,-1-2-69-16,2 3-47 0,0 0-27 0,0 0-17 0,0-2-10 15,2 0-9-15,-1 2-7 0,-1-1-8 0,5 1-9 0,-4-2-9 0,4 0-10 16,0 2-8-16,1 0-7 0,7-3-6 0,-4 3-6 0,6 0-4 0,3 0-5 16,4-2-5-16,3 0-8 0,1 1-5 0,8-1-4 0,3 0-4 15,1-1-3-15,5 3-6 0,1-4-2 0,2 3-3 0,3-3-4 0,1 3-3 16,-2-2-4-16,3-1-6 0,-2 2-2 0,1 1-1 0,-1-2 3 0,0-1 4 15,-1 2 4-15,-2-1 4 0,-1 0 7 0,0 0 7 0,-3 0 6 0,-1-1 6 16,-2 3 6-16,0-1 7 0,-5-1 9 0,0-1 9 0,-3 1 7 16,-4 1 8-16,2-1 7 0,-8-1 8 0,1 1 5 0,-4 1 5 0,0-1 6 0,-2 3 4 15,-5-4 3-15,-1 4 4 0,0-1 1 0,-2-1 2 0,-1 2-1 0,-2 0-2 16,-1 0-5-16,1 0-5 0,-4 0-10 0,2 0-7 0,-1 0-10 16,0 0-12-16,-1 2-9 0,-1-1-9 0,2-1-8 0,-1 2-6 0,1 0-6 15,0 1-6-15,-1-1-1 0,4 3-4 0,-2 0-2 0,2 0 1 0,-1 2 2 16,1 0 1-16,2 2 4 0,0 0 3 0,1 1 2 0,0 3 3 0,3-1 2 15,-1 4 1-15,1-1-1 0,1 0 0 0,-1 5-2 0,1-3 0 16,2 1-2-16,-1 2 1 0,0 2-1 0,0 0-4 0,1-1-2 0,-1 2-4 16,3 1-4-16,-3 0-3 0,0 0-3 0,-1 2-2 0,1-1-2 15,-1-1 1-15,-2 2-1 0,-1-2-1 0,0-1 1 0,-1 1-2 0,-1-1 0 16,-2 0 2-16,0-1 3 0,-4-1 2 0,1-2 3 0,-2 1 4 0,-2-1 3 16,-1-2 4-16,-2-2 3 0,-1 0 5 0,-4-1 5 0,-2 0 4 15,-3-4 7-15,0 2 4 0,-5-2 7 0,-2-1 6 0,-3 0 3 0,0-1 3 16,-5 0 1-16,-2-3 1 0,-3-1-1 0,-3-1-3 0,-2 1 0 15,-3-3-3-15,-2 3 0 0,-4-4-3 0,-1 0-4 0,-1 0-6 0,-3-4-9 16,-1 3-10-16,-2-3-9 0,1 1-9 0,-1 3-10 0,3-5-13 16,-2 1-16-16,1-1-19 0,3 3-24 0,4-1-29 0,1 1-33 0,4-1-39 15,4 2-46-15,4 0-56 0,5-2-73 0,4 3-85 0,5-2-57 16,0 2-45-16,4 0-17 0</inkml:trace>
  <inkml:trace contextRef="#ctx0" brushRef="#br0" timeOffset="1716.9944">21912 1948 246 0,'-2'-3'544'0,"2"0"-42"0,0 0-71 16,0 2-74-16,0-1-77 0,0 1-44 0,0 1-27 0,0 0-15 0,0-3-12 15,0 3-9-15,0 0-5 0,0 0-9 0,0 0-10 0,0 0-10 16,0 0-15-16,0 0-12 0,0 0-17 0,0 0-14 0,0 0-15 0,0 0-17 15,0 0-15-15,0 0-14 0,0 0-13 0,0 3-10 0,0-2-9 0,0 2-3 16,2 0-5-16,0 0 0 0,-2 2-1 0,1-1-1 0,2 1 2 0,-1 0 1 16,0 4 2-16,1-2 4 0,0 1 4 0,0 1 3 0,0-1 4 15,-1 1 1-15,1 2-2 0,-2-1-6 0,3 1-10 0,-3 1-11 0,1-2-14 16,-1 2-16-16,-1 0-16 0,2-1-21 0,-2 0-23 0,2 1-29 16,-2 0-32-16,0 0-29 0,0-2-29 0,0 0-45 0,0-1-56 0,0 0-68 15,1-1-75-15,-1 2-44 0,4-3-27 0</inkml:trace>
  <inkml:trace contextRef="#ctx0" brushRef="#br0" timeOffset="2000.5111">22189 2044 411 0,'0'-5'597'0,"-4"1"9"16,3 0-76-16,-1 1-118 0,1 0-91 0,-3 1-73 0,3 0-52 16,-2 1-40-16,2 0-28 0,-3-1-22 0,4 2-22 0,0 0-20 0,-3 0-17 15,2 2-17-15,-1-1-12 0,0 0-12 0,-1 3-8 0,1-1-4 0,-1 0-4 16,2 1-3-16,-3 0 1 0,0 3-2 0,1 0 0 0,0 0-1 0,1 0-2 15,0 1-2-15,1-1-3 0,-1 0-5 0,2 0-6 0,0 3-4 16,0-3-8-16,0-1-7 0,2 1-6 0,-1 0-4 0,3-2-6 0,-1-1-3 16,0-1-1-16,1 0 3 0,1-1 3 0,-2 0 7 0,4-2 7 15,-2 0 8-15,0 0 7 0,0-2 8 0,0-1 7 0,2-1 11 0,-4 1 7 16,0-2 7-16,2 0 8 0,-2-2 9 0,1 0 6 0,0 0 2 16,-4-1 2-16,1 1-1 0,-1-2 0 0,-1 1-1 0,1-1-2 0,-4 1-1 15,3-1-5-15,-3-1-5 0,0 3-10 0,1-2-8 0,-2 0-15 0,2 0-17 16,0 2-18-16,0-1-16 0,-1 1-26 0,0-2-26 0,3 2-49 0,1 1-58 15,0-1-74-15,0 1-85 0,0 1-61 0,1-1-47 0,3 2-22 16</inkml:trace>
  <inkml:trace contextRef="#ctx0" brushRef="#br0" timeOffset="2220.8604">22622 1810 578 0,'0'0'612'0,"0"0"1"0,0 0 0 0,0 0-110 15,0 0-166-15,0 0-106 0,0 0-78 0,0 3-49 0,0-2-37 0,0 3-21 16,2 1-14-16,-2-2-12 0,1 2-10 0,-1 2-7 0,3 0-6 16,0 1-5-16,0 2-3 0,0 2-1 0,1-1-2 0,-1 4 2 0,2 1 4 15,0 0 3-15,-2 1 3 0,3 2 3 0,-2 0 4 0,1 1 1 16,0 1 3-16,2 1 0 0,-1 2-3 0,2-4-3 0,-2 4-1 0,0-1-8 16,-1-1-9-16,3 0-12 0,-2 2-15 0,1-4-21 0,-1 1-23 0,-1-1-25 15,1 1-29-15,-1-2-33 0,-1-1-36 0,0-1-48 0,0 0-53 16,0 0-78-16,-3-5-89 0,3 0-50 0,0 0-30 0</inkml:trace>
  <inkml:trace contextRef="#ctx0" brushRef="#br0" timeOffset="2649.7888">23063 2121 55 0,'0'-5'627'0,"-2"0"6"15,0 3 1-15,2-3 1 0,0 1-117 0,2 0-173 0,0 0-111 16,1 1-78-16,0 0-50 0,4 2-37 0,1-2-20 0,2-1-14 0,2 2-16 16,3-1-16-16,3 0-13 0,2 1-14 0,5 1-13 0,2-3-13 15,3 4-12-15,3 0-11 0,2-3-8 0,3 3-8 0,2 0-8 0,2 0-9 16,0 0-8-16,2 0-10 0,-1 0-6 0,-2 0-3 0,1 0-4 0,0 0 0 16,-3 0 3-16,2-2 8 0,-5 0 9 0,-1 2 9 0,-1-1 10 0,-4-1 13 15,-4 2 16-15,1-2 23 0,-5 2 25 0,-3 0 26 0,-1-3 26 0,-6 1 22 16,2 2 18-16,-6 0 14 0,-1-2 11 0,-4 1 7 0,1-1 7 15,-2-1 6-15,-2 1 2 0,-2 1 2 0,-2-2-7 0,-1 0-7 0,0 0-13 16,1 0-15-16,-4 0-14 0,-2 0-12 0,2 0-8 0,0 0-8 0,0 0-7 16,-1 2-5-16,1-3-7 0,2 3-7 0,-1 1-8 0,1-1-8 0,2 1-5 15,0 0-6-15,1 1-3 0,2 0-4 0,1 1-4 0,0 1-3 16,1 0-10-16,2 2-8 0,1-1-9 0,0 2-7 0,4 2-7 0,0-3-8 16,2 2-3-16,0 3-4 0,2-3-2 0,0 2-2 0,2-3-2 0,-1 4-2 15,1-2 2-15,1 0 3 0,-1-1 7 0,-3 1 6 0,0 1 6 16,-2-2 6-16,-1 0 7 0,0-1 6 0,-3-1 8 0,-2 2 9 0,2-3 8 15,-5 1 7-15,0-1 4 0,-5 1 3 0,1-2-5 0,-3 1-8 16,1-1-11-16,-2 0-15 0,-5 0-21 0,0-1-23 0,1 3-44 0,-1-3-56 16,-2 1-69-16,2-1-74 0,2 0-51 0</inkml:trace>
  <inkml:trace contextRef="#ctx0" brushRef="#br0" timeOffset="2933.7397">24402 1826 364 0,'-5'-7'629'0,"1"-1"7"0,-1 3-8 0,1-1-14 16,1 1-126-16,-2 2-181 0,4 0-110 0,-1 0-73 0,1 2-45 0,1 1-29 16,0 0-17-16,0 0-12 0,0 0-12 0,0 1-14 0,0 4-9 15,1-1-10-15,1 4-6 0,-1-1-4 0,1 2 0 0,1 3 1 0,-1 2 2 16,1 1 4-16,0 0 6 0,1 4 7 0,0 0 6 0,1 3 6 0,-2 0 3 15,2 2 3-15,-2-2 0 0,2 3 0 0,-4 0-3 0,5-1-4 16,-3 2-3-16,1-1-6 0,-3-1-4 0,1 0-6 0,-1 1-6 0,1-1-9 16,0-3-10-16,-2 2-12 0,0-4-11 0,0 1-13 0,0-2-15 15,-2 0-15-15,0-2-20 0,2-3-21 0,-1-1-17 0,-1-2-13 0,2-1-32 16,0-2-43-16,0-2-70 0,0-2-80 0,0-3-49 0,0 0-35 0,2-3-16 16</inkml:trace>
  <inkml:trace contextRef="#ctx0" brushRef="#br0" timeOffset="3400.9866">24479 1716 267 0,'-1'-15'592'0,"-1"-1"8"0,0 4 6 15,2 0-87-15,0 2-138 0,2 1-101 0,0 0-84 0,-1 2-52 16,4-1-38-16,-2 3-21 0,2 0-13 0,3 0-10 0,0 3-10 0,6-1-12 16,-1-1-10-16,2 1-15 0,3 3-10 0,2 0-13 0,5 0-11 0,2 2-10 15,2-1-9-15,2 3-5 0,1-1-8 0,3-1-4 0,1 3-5 0,2-3-4 16,1 3-5-16,1-2 0 0,0 2-2 0,2-1 2 0,-2-3 4 0,1 3 6 15,1-1 8-15,1-2 8 0,-1 2 10 0,0-3 12 0,-1 2 10 16,2-2 10-16,-4 0 12 0,3 0 10 0,-2 0 11 0,-2-2 7 0,2 2 6 16,-3-1 5-16,2-1 4 0,-4 1 2 0,-2-1 2 0,-2 1 2 0,1 1 1 15,-2-2-1-15,-3 0-1 0,0 2-2 0,-4-1-4 0,-2 1-3 0,0 0-8 16,-4 0-3-16,0 0-7 0,1 0-4 0,-6 1-3 0,1 1-5 16,1 1-3-16,-2 0-5 0,1 0-6 0,-1 3-3 0,2 0-5 0,-1 2-3 0,-1 1-3 15,2 1-2-15,1 0 0 0,0 4 0 0,0-2-1 0,0 5 0 16,1 0-1-16,2-2-2 0,-4 5 1 0,2 0-2 0,1 3 1 0,-3-1 0 15,-1 1 2-15,4 4 2 0,-4-2 1 0,1 0 1 0,-1 3 0 0,-1-1-1 16,-2 1-2-16,0 1-2 0,-1-3-1 0,-1 1 0 0,-3 0 1 16,-1-1-1-16,0-1 2 0,-3-1-3 0,-1 0-1 0,0-2-2 0,0 2 0 15,-1-4 1-15,-3-4 2 0,0 4 2 0,-3-1 4 0,-1-4 5 16,-3-2 3-16,0-1 3 0,-3-1 1 0,-2-1 3 0,-3 0 0 0,2-3 1 16,-7-2 4-16,-3-1 0 0,0-1 1 0,-4-2 1 0,-2-1 0 0,-4-1-2 15,-4-1-2-15,-2-1-2 0,-4 0-4 0,0-4-4 0,-7 3-3 16,0-4-3-16,0 1-3 0,-3 0-4 0,-3-2-1 0,3 1-3 0,-1 2-1 15,0 0-3-15,1-1 0 0,0 1-6 0,4 2-7 0,0 1-9 16,2-1-10-16,5 1-16 0,2 3-19 0,5-2-26 0,4 2-29 0,0 2-34 16,5 0-40-16,3 1-70 0,3-1-88 0,6 3-69 0,0-2-59 15,4 4-29-15,4-2-17 0</inkml:trace>
  <inkml:trace contextRef="#ctx0" brushRef="#br0" timeOffset="4166.7085">24953 1983 414 0,'-5'-2'562'0,"1"-1"-48"16,-1 1-78-16,1 2-80 0,-1-3-78 0,1 3-47 0,1 0-33 15,2-2-21-15,-1 0-11 0,0 2-12 0,2-1-8 0,0 1-10 0,0 0-9 16,0-2-15-16,2 2-19 0,0-2-17 0,-1 2-19 0,1 0-18 0,1 0-17 15,0 0-16-15,1 0-12 0,1 0-12 0,2 0-8 0,-1 2-8 0,2-2-6 16,1 3-8-16,1-1-5 0,-2 0-4 0,4 1-5 0,0-1-1 16,-4 3 0-16,2-3 1 0,-1 5 2 0,0-2 2 0,-2 0 2 0,2 0 3 15,-4 1 1-15,-1 1 2 0,0-1 0 0,-1 2 5 0,-2-1 5 0,-1 0 6 16,0 1 7-16,-3-1 7 0,2 2 7 0,-4-4 8 0,0 3 8 16,0-2 7-16,-2-1 8 0,0 2 7 0,-2-1 6 0,0-2 7 0,0-1 7 15,1 2 4-15,0 0 4 0,-1-3 3 0,1 0 3 0,2-1 1 16,-1 3 3-16,2-4 0 0,1 0 2 0,1 0-4 0,1 0-2 0,2 0-7 15,0 0-7-15,0 0-12 0,0 0-12 0,2 0-22 0,1 0-23 0,1-2-24 16,3 0-24-16,1-1-22 0,2 1-18 0,2-3-15 0,-1 0-12 16,5 2-10-16,1-1-12 0,1-2-6 0,-2 1-4 0,4 1 4 0,-3-2 6 15,3 1 17-15,-3 0 23 0,-3 2 28 0,3-4 30 0,-4 2 28 0,-1 2 27 16,0-1 24-16,-4-1 20 0,-1 0 20 0,0 3 22 0,-2-1 19 0,-4 0 18 16,2 1 15-16,-3 1 9 0,0 0 6 0,0-2 3 0,0 1-4 0,-1 1-6 15,-1-1-8-15,1 1-11 0,-1 1-11 0,0-2-13 0,-1 0-12 0,0 2-16 16,-1 0-13-16,0 0-13 0,1 0-12 0,2 0-9 0,-4 0-9 15,0 2-6-15,2 0-6 0,-2 1-5 0,1-2-2 0,-1 2-1 0,2 0-2 16,-1 0 0-16,3 2-2 0,-2-2 1 0,-1 4 0 0,1-2-2 0,1 0-2 16,-1 0-1-16,3 2-3 0,-1-4-5 0,1 4-5 0,0-3-6 15,1 2-7-15,1-1-6 0,-1-2-6 0,3 1-5 0,-1 0-3 0,2-2-1 16,0 1-1-16,-1 0-2 0,2-3 3 0,1 0 5 0,1 0 6 16,-2 0 7-16,1-3 8 0,0 0 10 0,0 1 9 0,-3-2 11 15,1 0 11-15,2-3 8 0,-1 3 8 0,-3-3 8 0,0 0 6 0,-1 1 4 0,-1-3 2 16,-1 1 2-16,0-1-1 0,-1-1-2 0,1 0-1 0,-4 1-1 0,3-1-3 15,-2 3-4-15,-1-3-4 0,-2 1-4 0,2 1-8 0,0-1-10 0,0 2-12 16,0 0-12-16,1-1-16 0,0 2-18 0,-1 2-20 0,2-1-18 16,0 0-23-16,1 1-23 0,1-1-36 0,0 2-39 0,1 3-53 0,1-4-64 15,2 1-74-15,-1 1-81 0,2 2-37 0,2-3-15 0</inkml:trace>
  <inkml:trace contextRef="#ctx0" brushRef="#br0" timeOffset="4383.635">25499 1813 398 0,'0'-3'615'15,"0"2"5"-15,0-2 2 0,0 3-95 0,0-2-146 0,-2 1-93 16,2 1-67-16,0 0-44 0,0 0-32 0,0 0-24 0,0 0-23 0,0 0-23 16,0 0-24-16,0 0-19 0,0 3-16 0,0 0-14 0,2-1-11 0,-2 3-9 15,1 2-5-15,-1 1-5 0,2 3-3 0,-1-1 0 0,3 2 0 0,-3 2 5 16,1 2 7-16,1 3 7 0,1 0 6 0,0 0 5 0,-3 3 3 16,2 2 4-16,1-1 2 0,-1 3 2 0,2 0 4 0,-4-2 1 0,3 3 2 15,0 1 1-15,-1-1-2 0,0 0-6 0,-1 0-8 0,-1 0-13 16,3-1-15-16,-3-1-18 0,1 0-20 0,-1 0-25 0,3-3-25 0,-3 0-34 15,-1 0-32-15,4-5-47 0,-3 1-52 0,3-1-87 0,1-4-102 0,-2 1-63 16,1-4-44-16,-1 0-15 0</inkml:trace>
  <inkml:trace contextRef="#ctx0" brushRef="#br0" timeOffset="4800.4668">26033 2092 592 0,'4'-6'601'0,"0"2"-11"0,1-1-20 16,1 1-118-16,0-1-167 0,5 2-101 0,-1-2-64 0,-1 5-38 15,5-4-26-15,1 1-20 0,2 1-18 0,3 2-21 0,1 0-22 0,4 0-17 16,2 0-14-16,2 0-14 0,1 0-13 0,1 2-11 0,3 1-10 0,0-1-8 16,0 0-10-16,3-2-6 0,0 3-5 0,-2-1 0 0,1 0 3 15,0-1 5-15,-2 1 9 0,2 0 13 0,-3-2 13 0,-1 0 15 0,-2-2 18 16,0 0 18-16,-2 2 18 0,-2-1 22 0,-3-3 23 0,-2 4 22 0,-1-3 22 15,-4 3 18-15,0-4 17 0,-5 3 13 0,-1-1 10 0,-3 0 4 16,-2-1 4-16,0 1-1 0,-4 0-3 0,-1-1-5 0,0 0-7 0,-1 0-10 16,-2-1-12-16,-1 1-14 0,1-2-16 0,-3 2-13 0,3 0-15 0,-2 0-11 15,2 0-9-15,-2 2-7 0,2-1-6 0,0 1-7 0,1-1-6 16,-1 0-5-16,3 2-8 0,0 0-2 0,0 0-2 0,3 2-1 0,-1 0 0 16,-1 1-2-16,4 0-2 0,0 1-4 0,0 0-2 0,1 3-1 0,3-1-1 15,1-1 3-15,0 2 5 0,0 3 6 0,2-3 2 0,-1 2 2 16,1-3 0-16,-1 2 0 0,0 1-2 0,-3-1 4 0,0-1 4 0,0 1 3 15,0 0 6-15,-3-1 4 0,-1-2 3 0,0 4 4 0,-4-4 1 0,0 0 5 16,0 1 3-16,-4 0 5 0,1 0 3 0,-2 0 3 0,-2-2 3 16,-1 2 2-16,-2-1-2 0,0 2-5 0,-2 0-11 0,-1-4-16 0,1 4-21 15,-1-2-27-15,-2-2-30 0,2 4-45 0,0-3-52 0,2-1-95 0,-2 1-115 16,3 0-76-16,2-1-60 0,1 0-28 0</inkml:trace>
  <inkml:trace contextRef="#ctx0" brushRef="#br0" timeOffset="5049.706">27176 1852 238 0,'0'-9'646'0,"0"1"12"0,0 3 3 0,0-2 0 0,1 3-117 0,1-2-175 16,0 3-110-16,-2-1-80 0,1 4-50 0,-1-3-32 0,3 3-23 16,-3 0-15-16,2 0-16 0,1 3-16 0,-2 0-16 0,3-1-17 0,0 5-11 15,0 1-7-15,0 1-7 0,1 1-4 0,3 2 0 0,-2 2 1 0,1 1 4 16,-3 4 10-16,1 1 5 0,1-1 5 0,-3 3 4 0,1 0 2 0,-3 3 3 15,1 0 3-15,-2 0-1 0,-2 1-4 0,2 1-5 0,-1 2-5 16,-3-3-10-16,0 4-7 0,-1-4-12 0,0 0-12 0,1 1-12 0,0-2-14 16,0-2-15-16,-1 0-16 0,2-1-19 0,-2-3-21 0,4 0-24 0,1-2-21 15,0-3-24-15,0-1-19 0,0-2-34 0,1-2-37 0,4 0-63 16,-1-5-75-16,3-1-43 0,-1-3-26 0</inkml:trace>
  <inkml:trace contextRef="#ctx0" brushRef="#br0" timeOffset="5467.5106">27416 1881 357 0,'2'-21'597'0,"-1"-1"6"0,2 0-49 0,1 2-75 16,-2 4-95-16,3-1-106 0,0 2-64 0,1 2-44 0,-1-1-29 15,4 4-19-15,1 0-16 0,0 1-15 0,4-2-15 0,-2 3-14 0,6-1-14 16,-1 4-13-16,4-1-12 0,1-1-13 0,2 5-9 0,4-1-9 0,1 1-8 16,2 1-6-16,3-1-4 0,1 2-2 0,0 2 1 0,2-1 2 0,1 1 4 15,3-1 3-15,-3 2 2 0,1-2 4 0,3 3 4 0,-2-1 4 0,-2 0 4 16,1 0 5-16,0-2 3 0,-1 2 5 0,-3-2 5 0,-1 1 4 0,-4 1 5 15,2-1 5-15,-3 0 7 0,-3 1 4 0,-2-3 8 0,-5 2 4 0,2 1 5 16,-4-1 3-16,-3 0 1 0,0-2-2 0,-4 0-4 0,-2 3-4 16,-2-3-6-16,3 0-7 0,-4 4-6 0,-2-3-6 0,1 1-6 0,-1 0-6 15,0 1-7-15,-1 0-7 0,-1 2-5 0,4 1-5 0,-2 0-2 0,-2 2-1 16,3 2-1-16,-1 3 1 0,0-1 0 0,0 2 2 0,1 1-1 0,-1 3 0 16,0 3 0-16,1 0 1 0,-1 2 2 0,2 3 4 0,-1 0 3 15,0 3 2-15,0 0 3 0,0 0 3 0,0 3 1 0,3 0 1 16,-2 1 2-16,0 3-1 0,-2-4 1 0,0 2 0 0,2-1-1 0,-1 2-1 15,0-3-5-15,-1-1-2 0,-2 1-3 0,1-4-5 0,-2 1 0 0,-2-4-2 16,-1 1 0-16,-2-4 0 0,-4-1 1 0,1-3 3 0,-3-2 3 16,-5-1 3-16,0-3 1 0,-6 0 3 0,0-4 1 0,-4-2 1 0,-3 0 0 15,-3-5 1-15,-2 1-6 0,-4-4-8 0,-2 1-11 0,-3-5-12 0,-1 2-14 16,-3-4-16-16,1-1-14 0,-5 1-13 0,3-1-16 0,-2-3-19 16,1 2-24-16,2 1-28 0,-1-1-43 0,6 2-49 0,-1-1-69 0,4 1-76 15,2 3-75-15,4-2-75 0,3 3-34 0,0-1-13 0,5 2-5 16</inkml:trace>
  <inkml:trace contextRef="#ctx0" brushRef="#br0" timeOffset="5932.7982">27513 2083 70 0,'3'-8'572'0,"-2"0"10"0,4 1 9 0,-1-2-87 16,1 2-134-16,2-1-94 0,-2 3-71 0,4-1-41 0,-3 0-24 15,2 0-13-15,0 1-7 0,1 0-7 0,1 2-11 0,0-2-11 0,-1 2-13 16,2-1-13-16,-1 1-13 0,0-1-13 0,-2 3-10 0,2-1-10 0,1 0-7 16,-2 2-9-16,-1 0-5 0,1 0-6 0,-2 0-4 0,1 0-5 15,-1 0-5-15,-3 2-1 0,1 0-2 0,-1-1-1 0,0 3-2 0,-1-4-1 16,-2 3-2-16,3 1 1 0,-4-1-2 0,0 2 2 0,0-2 0 0,0 2 3 15,0 0 3-15,-4 1 4 0,3 0 5 0,-2 0 4 0,-1-1 3 0,0 3 4 16,-1-1 1-16,1 0 4 0,-1-2 3 0,-2 2 1 0,2-1 2 16,0 0 2-16,0-2 0 0,0 2 0 0,2-2-1 0,-2 3-1 15,2-4-3-15,-1 1 0 0,3-1-3 0,-1 2-3 0,0-2-3 0,2-1-1 16,0 1 0-16,0 1-3 0,2-1-3 0,0-1 0 0,1 1-3 0,0-1 0 16,0 1-2-16,2 1-1 0,2-1 0 0,-1-1 0 0,2-1 1 15,0 3 1-15,-2-3 3 0,1 1 0 0,0-1 1 0,-1 2 1 0,-1-1 2 16,-1-1 1-16,0 2 2 0,0-3 1 0,0 1 0 0,-3-1 1 15,1 2 0-15,0 0 1 0,-2-2-1 0,0 0 1 0,-2 0-1 0,0 1 0 16,2 1 3-16,-4-2 2 0,3 1 3 0,-4 1 1 0,2 1 2 0,-2-2 2 16,-2 0 1-16,2 1-1 0,-2 1-2 0,1-1-9 0,-3-1-10 15,1 1-14-15,-1 0-16 0,1 1-24 0,0-1-24 0,0 0-32 0,-1-1-37 16,3 1-50-16,-1 0-57 0,2-2-82 0,0 0-99 0,1-2-58 16,4 2-42-16,0 0-14 0</inkml:trace>
  <inkml:trace contextRef="#ctx0" brushRef="#br0" timeOffset="6233.9752">27898 2070 245 0,'2'-3'615'0,"-2"-1"8"0,0 4 6 0,0-3-81 15,0 3-125-15,0-2-102 0,-2 0-92 0,2 2-57 0,0 0-42 0,0 0-31 16,0 0-26-16,0 0-20 0,0 0-19 0,-2 2-15 0,2 0-14 0,0-2-9 16,0 3-9-16,0 1-3 0,-1 1-4 0,1-1 1 0,0 2 0 15,0-2 3-15,0 4 3 0,0-1 4 0,1 1 4 0,-1 1 4 0,2-1 4 16,0 1-1-16,-1-1 0 0,3 1 0 0,-1 0-1 0,3 0-3 15,-3-1-5-15,2-1 0 0,-1 1-5 0,5 0 0 0,-5-3 0 0,4-1-2 16,-2 3 2-16,2-4 0 0,-1 0 2 0,0-1 2 0,1-1 3 16,0-1 3-16,-1-1 4 0,0-1 3 0,0-1 4 0,-1 0 4 0,1-1 0 15,-4-3 1-15,2 2-2 0,-3-5-1 0,2 3-3 0,-3-4-4 16,-1 1-3-16,0-1-3 0,-1-1-4 0,-3 0-3 0,-2-3-5 0,2 2-4 16,-1-2-5-16,-2 2-8 0,-1-3-6 0,-1 3-10 0,3-1-10 0,-2 2-12 15,-3-2-13-15,3 4-16 0,2 0-17 0,-3 0-19 0,2 0-20 0,1 3-27 16,1 1-29-16,-2-2-43 0,4 4-50 0,0-1-64 0,1 0-71 0,1 3-44 15,1-2-28-15</inkml:trace>
  <inkml:trace contextRef="#ctx0" brushRef="#br0" timeOffset="6467.2817">28213 1767 112 0,'4'-7'588'0,"-2"3"15"0,-1-1 14 0,3 2-73 0,-4-1-113 15,1 1-91-15,1 0-79 0,-2 0-52 0,1 2-39 0,-1 1-27 0,0 0-23 16,0 0-18-16,4 0-18 0,-3 1-15 0,1 2-16 0,-1 2-14 15,3 0-12-15,0 3-10 0,1-1-9 0,-2 5-7 0,2-1-6 0,-2 4-1 16,0 2-1-16,2 0 2 0,-2 5 6 0,3-1 3 0,-3 4 1 0,1 0 3 16,-3 3 1-16,1 1 0 0,-1 0 1 0,-1 3 2 0,-1 0 0 0,-1 3 3 15,1-1 0-15,-3 0-1 0,-2 2-6 0,3-3-8 0,-2 2-8 16,1-1-11-16,-1 0-13 0,0-2-14 0,0-1-13 0,-2 1-18 0,2-4-16 16,0-1-21-16,2 0-22 0,-2-4-23 0,2-3-23 0,-2 0-24 15,2-3-21-15,3-2-30 0,0-4-32 0,0-1-48 0,3-1-58 0,2-4-54 16,-2-2-52-16,2-3-23 0</inkml:trace>
  <inkml:trace contextRef="#ctx0" brushRef="#br0" timeOffset="6618.9627">28587 2130 229 0,'3'-14'579'0,"0"4"11"0,1 0-55 16,-3 3-83-16,1 0-100 0,0 2-105 0,-2 3-67 0,0-1-49 15,-2 1-30-15,-1 2-19 0,-1 2-16 0,1 2-15 0,-3 0-14 0,-3 2-13 16,-1 3-20-16,-3 3-22 0,-2 2-35 0,-6 0-38 0,0 3-65 15,-2 1-77-15,-4 1-106 0,-3 2-120 0,0 2-65 0,-3 0-36 0,-2-1-24 16,-3 2-17-16</inkml:trace>
  <inkml:trace contextRef="#ctx0" brushRef="#br0" timeOffset="7835.6445">20262 2169 201 0,'-3'-3'525'0,"1"1"-53"0,-1-1-83 0,2 2-72 0,1 1-67 15,-2-2-44-15,2 2-32 0,0 0-24 0,0 0-23 0,0 0-17 0,2-1-14 16,-1 1-13-16,2-2-11 0,1 0-11 0,3 2-9 0,1-1-11 15,2 1-10-15,4-1-8 0,0 0-6 0,7 1-6 0,1-3-2 0,2 1-3 16,4 0-2-16,5 1-1 0,2-3-2 0,-1 4-5 0,5-3-5 16,-1 3-7-16,0-4-8 0,2 1-9 0,-1 1-7 0,-3 2-7 0,-3-5-7 15,1 5-7-15,-2-2-7 0,-4 1-4 0,-3-1-4 0,-3 2-3 16,0-2-3-16,-8 1 1 0,2 1 2 0,-5-2 7 0,-1 2 9 0,-3 0 11 16,-2-1 13-16,-2 0 10 0,-1 1 7 0,-4-2 9 0,1 1 7 0,-4-2 9 15,-3 1 6-15,2-1 5 0,-4 0 6 0,0 0 6 0,-2 0 5 16,-1 0 0-16,1 2 1 0,-1-2-4 0,2-1-3 0,-1 3-3 0,2-1-2 15,-1 0-1-15,3 1-1 0,2-1-2 0,-1 0-2 0,4 2-3 0,0 0-3 16,1 0-4-16,2 0-4 0,0 0-2 0,2 0-1 0,1 2-2 16,0 0 1-16,4 1-1 0,-3-1 1 0,5 3-2 0,1-2 2 15,2 1 0-15,-3 2 1 0,3-1 1 0,1 1-1 0,0-1 2 0,-4 2 0 16,3-2-1-16,-2 2-3 0,-2-2-1 0,-3 2-3 0,0-2-2 0,-3 0 0 16,-2 1-5-16,-4 0-6 0,0 0-17 0,-6-1-22 0,-6 2-37 15,0-1-45-15,-2 2-92 0,-8-1-115 0,0 0-73 0,-4 3-51 0,-4-2-26 16</inkml:trace>
  <inkml:trace contextRef="#ctx0" brushRef="#br0" timeOffset="8600.9271">19252 1860 94 0,'0'-3'556'0,"-2"-1"-15"0,2 2-28 0,-1-1-93 0,-1 0-128 16,2 0-74-16,-1-1-48 0,-1 1-28 0,0 3-21 0,-1-2-13 16,1 0-12-16,1-1-12 0,-1 1-10 0,1 2-15 0,1 0-12 0,-5-3-12 15,4 3-12-15,-1 0-13 0,1 0-10 0,-3 3-10 0,3-3-9 0,-1 2-7 16,-1 1-5-16,0 1-1 0,-1-1-2 0,0 1 1 0,-2 2 2 16,1-1 3-16,-2 3 2 0,1 1 2 0,0 0 4 0,0 0 1 0,1 4 2 15,0-4 0-15,0 3 1 0,2-2 2 0,0 0-1 0,0 1 2 0,1-1-1 16,-1 0 1-16,2 2 0 0,1-4 2 0,0 2 2 0,1-2 1 0,4 1 3 15,-4-1 1-15,2-2 6 0,1-1 5 0,0 0 4 0,0-1 3 16,1-1 2-16,2-3 2 0,-1 0 4 0,4 0 3 0,-2-5 2 0,1 3 2 16,3-4 5-16,-3 0 5 0,3-1 5 0,0-2 5 0,-1 0 5 0,1-3 3 15,0 2 4-15,-2-4 5 0,-2 2 8 0,0-2 5 0,0 2 3 0,2 1 4 16,-6-1 1-16,1-2 0 0,0 2-3 0,-2 1-3 0,1 1-5 16,-3 0-8-16,-1 2-6 0,3 1-9 0,-2 0-11 0,-1 2-13 0,0-2-15 15,0 4-16-15,0 0-11 0,0 0-13 0,0 3-9 0,0 0-6 0,0 0-7 16,-1 3-1-16,-2 0-3 0,3 2-1 0,-1 2-1 0,-1 0-1 0,0 3-1 15,-1 2 1-15,1 0 2 0,1 3 3 0,-1 2 6 0,1-1 6 0,-3 2 6 16,3 1 1-16,-1 3 2 0,1-3 0 0,1 0-1 0,0 3 1 0,0-2-1 16,0 1-1-16,1-2 2 0,1 1 1 0,-1-1 3 0,3-1 3 15,-1 0 0-15,0-3 2 0,2 0 0 0,-2-1 1 0,3-2 2 16,0-3 2-16,-1 0 3 0,0-3 2 0,2 0 2 0,2-2 0 0,-3-2 0 16,2-2-3-16,4-2-4 0,-2 0-5 0,1-4-8 0,2-1-10 0,1-1-12 15,3-2-21-15,-1-1-23 0,2-3-31 0,-1-1-35 0,4 0-43 16,-1-1-51-16,1-1-79 0,-1-2-94 0,2 4-58 0,-2-3-38 0,-2 2-18 15</inkml:trace>
  <inkml:trace contextRef="#ctx0" brushRef="#br0" timeOffset="10132.9723">19386 3217 178 0,'-3'-3'436'0,"-1"0"-58"0,0-1-77 0,1 2-48 0,1-3-33 0,-1 2-23 15,2-1-20-15,-3-1-10 0,1 2-10 0,2 2-4 0,-1-2-4 16,0 0-5-16,2 0-6 0,-1-1-5 0,-2 2-6 0,3-1-5 0,-1 0-5 16,1 2-6-16,-2-2-6 0,0 1-7 0,2 1-6 0,-1-1-6 15,1 1-5-15,0 1-7 0,0 0-9 0,0 0-7 0,0 0-7 0,0 0-7 16,0 0-7-16,0 0-7 0,0 0-6 0,0 0-7 0,0 0-6 16,0 0-4-16,0 0-5 0,0 0-2 0,0 0-2 0,0 0 0 0,0 0 0 15,0 0 4-15,0 0 0 0,0 0 2 0,0 0 3 0,-2 0 2 16,2 0 3-16,0-2 3 0,0 2 2 0,-2-1 1 0,2 1 2 0,-1-2 0 15,-1 1 1-15,2 1-1 0,0-2-1 0,0-1 0 0,-1 2-1 0,1-1-1 16,0 1-2-16,-2-2-3 0,0 1-2 0,2 1-2 0,0-1-2 16,-1-1-3-16,-1 1 0 0,2 2 0 0,0-3-1 0,0 1 0 0,-1 0 0 15,1 1 0-15,0 0-2 0,0-2 0 0,0 3 1 0,0 0-1 16,0 0-1-16,0 0-1 0,0 0 1 0,0 0-1 0,0 0-1 0,0 0-2 16,0 0 0-16,0 0-1 0,0 0 0 0,0 0 0 0,0 0-2 0,0 0 0 15,0 0-1-15,0 0 0 0,0 0 1 0,0 0 0 0,0 0 0 16,0 0 0-16,0 0 2 0,0 0 0 0,0 0 0 0,0 0 1 0,0 0 0 15,0 0 1-15,0 0 0 0,0 0 1 0,0 0 1 0,0 0-1 16,0 0 1-16,0 0 0 0,0 0 1 0,0 0 0 0,0 0 0 0,0 0-1 16,0 0 0-16,0 0 1 0,0 0 0 0,0 0 0 0,0 0-1 15,0 0-2-15,0 0 2 0,0 0-1 0,0 0-2 0,0 0 1 0,0 0-2 16,0 0-1-16,0 0-1 0,0 0 0 0,0 0-1 0,0 0-1 0,0 0-1 16,0 0 0-16,0 0-2 0,0 0 1 0,0 0 0 0,0 0-2 15,0 0 1-15,0 0 0 0,0 0 2 0,0 0 0 0,0 0 1 0,0 0 0 16,0 0 1-16,0 0 0 0,0 0 1 0,0 0 1 0,0 0 0 0,0 0 2 15,0 0 0-15,0 0 1 0,0 0-1 0,0 0 2 0,0 0-2 16,0 0 1-16,0 0-1 0,0 0 0 0,0 0-1 0,1 0-1 0,-1 0-1 16,2 0-2-16,-1 0 0 0,-1 0-1 0,2 0-3 0,0 0 0 15,-2 0-4-15,1 0 0 0,2 0-1 0,-1 0-1 0,0 0 1 0,-1 0 2 16,3 3 2-16,0-2-1 0,-1-1 0 0,0 1 0 0,4 3 2 0,-3-1-1 16,1-1 1-16,0 1 0 0,3 2 2 0,-4-2-3 0,3 1-3 15,1 2-3-15,-1 2-3 0,1-2-4 0,-1 1-4 0,-1 2-2 16,3-2-5-16,1 5-2 0,-2-2-4 0,-1 0-4 0,0 1 0 0,1 0-3 15,-1 3 0-15,1-1 3 0,-1-2 2 0,0 1 2 0,-3 2 1 0,0-3 2 16,0 1 4-16,-2 0 3 0,1 0 5 0,-1-2 3 0,1-1 5 0,-3 0 4 16,0-2 4-16,0 1 3 0,-3-3 5 0,1 2 7 0,1-3 8 15,-1 0 8-15,-1 0 10 0,0-3 8 0,-1-1 4 0,1 0 6 16,-2 0 7-16,2 0 4 0,-3-1 7 0,1-3 3 0,-1 1 4 0,1-1 1 16,0-1 1-16,0 0-2 0,0-2-7 0,-2-1-7 0,4-1-8 0,0 0-8 15,-1-2-9-15,3 1-9 0,-1-4-11 0,4 0-13 0,-1 0-15 16,3-1-17-16,1-2-19 0,3 0-20 0,-1 0-19 0,4-3-19 0,2 3-16 15,1-2-17-15,2 0-20 0,5 1-18 0,-1 2-21 0,1-1-25 16,1 2-30-16,1 0-41 0,1 1-47 0,0 5-59 0,1-3-63 0,1 4-32 16</inkml:trace>
  <inkml:trace contextRef="#ctx0" brushRef="#br0" timeOffset="10835.0058">20188 3391 100 0,'-8'-2'567'0,"1"2"5"0,0-1 7 0,3 0-108 0,0 1-163 0,0-2-97 16,1 1-66-16,3 1-44 0,0 0-32 0,2 0-18 0,1 0-8 15,3 0-7-15,1 0-6 0,4 0-9 0,1 0-15 0,6 0-13 0,-1 0-17 16,5 1-13-16,3 1-15 0,6-2-10 0,-1 1-10 0,4 0-10 15,1-1-10-15,3 2-12 0,1 0-13 0,0-2-15 0,0 1-18 0,2-1-13 16,-1 2-10-16,-1-2-10 0,-1 0-7 0,0 0-1 0,-3 0 1 0,-2 0 6 16,-1 0 10-16,-4 0 19 0,-3-2 23 0,-4 1 28 0,0-1 27 15,-3 0 31-15,-5 0 32 0,-2-1 35 0,-3 0 33 0,-2-2 31 0,-2 1 30 16,-4 1 23-16,-4-2 22 0,0 1 17 0,-3-1 13 0,0 0 2 16,-1 2-3-16,-4-2-7 0,0-2-7 0,-1 2-13 0,-1 0-14 0,0-1-15 15,1 1-17-15,-1 1-15 0,1 0-12 0,-1 1-14 0,3 0-12 16,1 0-14-16,1 1-15 0,3-1-14 0,-1 3-15 0,4-1-10 0,1 1-10 15,1 1-6-15,1 1-6 0,1 1-9 0,3 0-10 0,0 0-11 0,3 3-9 16,-1-1-9-16,5 2-10 0,-1 2-5 0,1-1-5 0,3 1-3 16,-1-1-1-16,1 1-2 0,0 0-5 0,0 0-3 0,-3 0-5 0,1 0 0 15,0 0 3-15,-4-1 5 0,-2 0 10 0,-1-1 10 0,-1 0 14 0,-2 1 12 16,-2-1 11-16,-3 1 8 0,-1-2 9 0,-4 1-2 0,0-1-6 16,-2-2-14-16,-4 3-20 0,1-1-29 0,-2-2-38 0,0 1-60 0,0 1-72 15</inkml:trace>
  <inkml:trace contextRef="#ctx0" brushRef="#br0" timeOffset="11149.4127">21195 3225 425 0,'-5'-6'613'16,"2"0"3"-16,-1 0 3 0,1-1-93 0,1 4-145 0,2-2-118 0,-1 1-105 16,-1 1-65-16,2 2-45 0,0 1-25 0,0 0-15 0,0 0-10 0,3 1-5 15,-1 2-6-15,1 1-5 0,1 1-4 0,0 3-6 0,0-2-1 16,0 3-2-16,2 2 4 0,-1 2 4 0,0 2 5 0,0 1 6 0,0-2 8 16,1 6 6-16,-2-1 5 0,1 1 2 0,-2 1 1 0,1 1 1 0,-3 0-2 15,2 1-4-15,-1 0-5 0,0 2-6 0,-2-2-6 0,0 1-6 16,0-2-7-16,0 0-9 0,0 0-7 0,0-1-11 0,0-4-10 0,0 3-12 15,0-5-13-15,0 0-12 0,0-4-7 0,0 2-4 0,0-5-11 16,0 0-16-16,0-3-25 0,0-5-29 0,0 0-29 0,1 0-29 0,3-5-16 16,-1-2-13-16,1-2-5 0,1-1 2 0,0-2 0 0,-2-3 1 15</inkml:trace>
  <inkml:trace contextRef="#ctx0" brushRef="#br0" timeOffset="11599.8473">21278 3310 183 0,'-3'-25'290'15,"-2"0"6"-15,0 3-7 0,1 1-14 0,-1 1-14 0,4 1-17 0,-3 1-16 16,3 2-15-16,-1 2-20 0,2 0-19 0,0 1-24 0,0 1-23 0,3 2-24 15,1 1-27-15,1 1-21 0,0 2-19 0,5 0-16 0,0 1-16 16,2 0-15-16,2 1-16 0,4 0-15 0,1 3-12 0,5-1-12 0,-1 2-12 16,6 0-10-16,2 2-7 0,1-1-4 0,4 0-4 0,2 2-1 15,5 1-4-15,1-3-2 0,3 3-4 0,3-1 1 0,2-1 3 0,3 1 4 16,0-1 7-16,4 1 9 0,-4-2 12 0,5 1 12 0,-1-2 14 16,-1 1 13-16,1-1 15 0,-2-1 11 0,-1 1 15 0,-2-2 15 0,-1 1 18 15,-3-2 18-15,-1 1 17 0,-3-3 15 0,-1 2 15 0,-3-1 13 0,-2-1 10 16,-1 1 6-16,-5 0 7 0,1-1 4 0,-3-1 2 0,0 1 4 15,-6 1 0-15,1 0-4 0,-2-2-6 0,-2 1-9 0,-3 2-11 0,2-1-12 16,-4 1-13-16,-1 0-11 0,-1 1-12 0,0 2-12 0,-2-3-10 16,0 3-9-16,1 3-7 0,-1-3-10 0,-1 3-8 0,2 2-6 0,0-1-7 15,0 0-5-15,0 4-2 0,2 1-2 0,-1-1-1 0,1 5-3 0,2 1 0 16,-5 1 0-16,7 0 3 0,-5 3 2 0,2 3 2 0,-1 0 2 0,0 0 1 16,1 3 0-16,-1 0-3 0,-2 3-3 0,0-1-1 0,-3 2-3 15,2-2-3-15,-2 3-1 0,-2 0-1 0,0-1-2 0,-2 2-4 16,-2-4-2-16,0 2-3 0,-2-1-2 0,-3-1-1 0,-1 0 4 0,-3-3 3 15,0 0 4-15,-3-1 0 0,-1-1 4 0,-1-3 6 0,-1 0 4 0,-7-1 4 16,3-2 1-16,-4-3 5 0,-3-1 1 0,0 0 1 0,-5-2 1 16,2-1-2-16,-6-1 2 0,-2-2-1 0,-1-3 1 0,-3 1-1 0,-3 1-1 15,-3-4-3-15,-2-1-3 0,-4-2 0 0,0 0-4 0,-5-1-3 0,-4 1-8 16,-2-4-9-16,-4 4-12 0,-3-5-12 0,-3 1-14 0,-5 1-14 16,-1-2-11-16,-3 2-10 0,-4 0-8 0,1-1-6 0,-1 0-6 0,0 2-7 15,2-2-9-15,3 2-9 0,5 2-13 0,3-2-16 0,7 1-33 16,2 1-43-16,10 0-64 0,3 0-75 0,5 1-38 0</inkml:trace>
  <inkml:trace contextRef="#ctx0" brushRef="#br0" timeOffset="12182.792">21591 3403 114 0,'-3'-7'583'0,"2"5"9"0,-3-3 5 0,1 3-91 0,1-3-140 0,1 2-98 15,-1 0-79-15,2 2-47 0,-1-2-32 0,1 3-20 0,0 0-16 16,0 0-14-16,0 0-16 0,0 0-17 0,0 0-20 0,-2 0-11 0,0 3-12 15,2-2-5-15,0 2-5 0,0 0-1 0,-1 2-1 0,1-1 0 16,0 1 2-16,0 2 3 0,0-1 4 0,0 2 5 0,0 0 3 0,0-1 6 16,0 0 4-16,1 2 3 0,-1 0 1 0,2-2 1 0,0 0-1 0,-1 3 2 15,2-3-1-15,2 1-1 0,-1 1 1 0,-1-4-2 0,2 2-3 16,0-1 1-16,0 0-1 0,0 0 1 0,3-2 0 0,-1 3-1 0,3-3 0 16,-2-1-2-16,0 2 1 0,2-3-1 0,-1 4-2 0,1-4 0 15,1 1 0-15,-3 1 1 0,1-2-1 0,1 1 1 0,-1 0-1 0,-1 0-1 16,-1 0-1-16,-1 0-1 0,1 0-1 0,-2-1-1 0,0 1-1 0,0 0 0 15,-2 0 0-15,0-2 0 0,-1 1-2 0,1 1 1 0,-2-2 0 16,-1 0-2-16,0 3-1 0,0-4 2 0,-1 3 3 0,-2-3 2 0,0 0 2 16,0 3 3-16,-4-2 2 0,1-1-4 0,-1 1-6 0,-3 1-10 15,0-2-13-15,-1 2-17 0,-3-1-17 0,1-1-23 0,-3 0-23 0,2-1-32 16,-2-1-35-16,3 0-80 0,-1 0-103 0,2-1-72 0,-2-4-58 0,-1 2-33 16</inkml:trace>
  <inkml:trace contextRef="#ctx0" brushRef="#br0" timeOffset="12321.9719">21625 3323 106 0,'10'-4'504'15,"0"-1"-2"-15,0 0-93 0,2 0-141 0,1 1-84 0,1-1-60 16,0-1-39-16,3 3-28 0,0-1-25 0,0 2-26 0,0-3-36 0,2 2-36 16,3-1-48-16,-1 2-50 0,3-1-83 0,-1-1-101 0,1 1-68 15,-2 0-51-15</inkml:trace>
  <inkml:trace contextRef="#ctx0" brushRef="#br0" timeOffset="12584.6279">22250 3108 198 0,'-4'-3'589'15,"0"1"5"-15,3-1-36 0,-3 1-55 0,2 0-118 0,0 2-149 16,2 0-86-16,0 0-59 0,0 0-32 0,0 0-19 0,0 2-14 0,0 1-11 15,2 1-10-15,0 0-12 0,-2 0-8 0,2 3-5 0,0 0-3 0,-1 2-1 16,3 0 3-16,-3 3 4 0,2 0 5 0,-1 3 8 0,0-1 6 16,1 1 5-16,-2 1 3 0,3 1 4 0,-3 4 1 0,1-2 3 0,0 1 4 15,2 2 1-15,-3 0 2 0,1 0 1 0,0 2 1 0,-1 0 0 16,2-1 1-16,-3 2 1 0,2-1-2 0,0 0-5 0,-2-1-12 0,1 1-15 16,-1 1-21-16,2-4-22 0,-1 1-35 0,-1-3-40 0,2 1-48 0,1-3-54 15,-1-3-98-15,1 1-118 0,-3-4-73 0,1 0-48 0,1-2-23 16</inkml:trace>
  <inkml:trace contextRef="#ctx0" brushRef="#br0" timeOffset="12870.1007">23014 3295 202 0,'0'-4'671'16,"0"-1"-2"-16,0 1-1 0,0 2 2 0,0-3-128 0,0 5-191 0,0-3-122 16,-2 3-86-16,2 0-54 0,0 0-35 0,0 0-18 0,-1 3-11 0,-3-1-9 15,1 3-11-15,-2 2-7 0,-2 1-8 0,-1 2-10 0,-2 2-11 16,1 3-17-16,-7 3-22 0,-1 2-30 0,-2 2-35 0,-2 2-68 0,-2 1-81 15,-2 3-109-15,-3 3-120 0,0 1-65 0,-2 0-36 0,-4-1-22 16,4 3-13-16</inkml:trace>
  <inkml:trace contextRef="#ctx0" brushRef="#br0" timeOffset="14732.4151">19440 4763 526 0,'-3'-2'538'0,"-2"-1"-12"0,2-1-90 0,-2 1-133 0,3 1-76 15,-1-1-51-15,0 3-31 0,-1-3-20 0,1 1-12 0,-1 1-9 0,1-3-7 16,2 3-9-16,-3 0-12 0,3 1-12 0,-1-2-10 0,0 2-10 16,-1 0-10-16,2 0-8 0,-1 0-7 0,0 0-7 0,2 2-5 0,-4-2-6 15,4 1-3-15,-1 0-2 0,-3 1-1 0,3 1-1 0,-1-1 2 16,-1 4-2-16,0-2 0 0,-1 2-1 0,0-2-2 0,-1 4-4 16,1 1 0-16,-1-1-2 0,1 1 2 0,1 1-1 0,0 2 0 15,1 0-2-15,1 0-3 0,1 0-4 0,1 1-4 0,1 1-5 0,1 0-7 16,0 1-4-16,2-1-5 0,3 2-1 0,-2-1-4 0,4 0-4 0,0 0-4 15,2 2-3-15,-1-4-2 0,3 2 1 0,-3 0 2 0,2-2 1 16,3 3 5-16,-3-3 4 0,1 0 6 0,-2-1 5 0,-1 1 5 16,0-1 6-16,-3-2 4 0,2 0 5 0,-2-1 8 0,-4 0 6 0,0-1 10 15,-1-1 11-15,-2-2 14 0,1 0 16 0,-2 0 15 0,0-2 12 16,-2 1 10-16,-1-4 8 0,-2 3 3 0,1-3 4 0,-7 0 1 16,1-3 3-16,1 3 0 0,-5-2-1 0,-1-1-9 0,0-2-10 0,-2 2-24 15,-1-1-28-15,2-2-35 0,-3 0-38 0,3-2-45 0,0 0-49 0,2 2-90 16,1-3-114-16,2 1-93 0,2-3-84 0,1 2-44 15,3-1-24-15,2-1-13 0</inkml:trace>
  <inkml:trace contextRef="#ctx0" brushRef="#br0" timeOffset="15665.3747">19810 5007 345 0,'-5'-3'602'0,"2"2"12"0,0-2-53 0,0 3-85 0,-1-4-72 0,1 3-64 16,2-1-39-16,-3 0-26 0,1-1-16 0,2 1-12 0,-4 0-12 16,4 1-12-16,-1-1-15 0,0-1-13 0,-1 1-16 0,3 2-17 15,-1-1-19-15,1 0-19 0,-2 1-16 0,2 0-16 0,0 0-17 0,0 0-15 16,0 0-17-16,0 0-14 0,0 0-17 0,0 0-15 0,2 0-15 15,1 0-16-15,0 0-13 0,5 0-14 0,-4 0-11 0,4 1-10 0,2 0-9 16,4-1-10-16,1 0-9 0,0 0-11 0,6 0-12 0,1 0-10 16,3 0-8-16,5 0-7 0,0 0-1 0,3 0 2 0,1 0 1 0,2 0 1 15,0-1 1-15,2 0 1 0,0 1 0 0,0-3 0 0,1 3 4 16,-2 0 9-16,-1-2 8 0,-2 1 10 0,0-1 10 0,-2 1 13 16,-2-3 10-16,0 3 9 0,-5 0 14 0,-1-2 17 0,-4 1 14 0,-2 1 17 15,-2-1 15-15,-5-1 17 0,-1 2 12 0,-3-1 9 0,-4-1 10 16,0 1 11-16,-1 0 7 0,-4-1 4 0,1-2 2 0,-2 3 1 0,-5-3-5 15,2 0-4-15,-2 0-7 0,-2 1-8 0,-2-2-8 0,0 2-5 0,-2-1-3 16,-2 1-2-16,1-2-4 0,-3 1-6 0,3 1-3 0,-2-1-3 16,-1 1-3-16,3 1-2 0,0 0-3 0,0 0 1 0,3 1-1 15,1 0 1-15,1-1-2 0,-1 3-2 0,5-2-6 0,1 0-7 16,0 2-6-16,4 0-5 0,-4 0-4 0,5 0-1 0,3 4-2 0,-1-4 0 16,1 5 0-16,2-3-1 0,1 3 0 0,2-1-2 0,3 0 2 15,0 2 0-15,0 2 4 0,5-2 4 0,-2 3 3 0,0-2 6 0,2 0 0 16,-2 1 1-16,-1 1-2 0,1-2-1 0,-3-1 1 15,2 2-2-15,-5-2 0 0,-2 2 0 0,1-2 1 0,-3 1 3 0,1 1 0 0,-4 1 2 16,-2-1 2-16,-2-1 2 0,-2 0-4 0,-1 2-8 0,-2 0-18 16,-3 2-24-16,0-3-39 0,-2 4-46 0,-3-3-98 0,2 4-125 15,-5-3-78-15,5 2-56 0,-4-1-29 0</inkml:trace>
  <inkml:trace contextRef="#ctx0" brushRef="#br0" timeOffset="16481.4322">20926 4533 210 0,'-2'-5'551'0,"-1"2"12"0,3 2-74 0,-1-2-113 0,1 0-88 0,-2 3-73 16,0 0-45-16,1-2-30 0,1 2-16 0,0 0-10 0,0 0-12 16,0 0-12-16,0 0-12 0,0 0-13 0,0 0-12 0,0 0-12 15,0 0-8-15,0 0-8 0,0 0-7 0,0 0-7 0,0 0-3 0,0 0-5 16,-2 2-2-16,2-2-2 0,0 0-1 0,0 0 0 0,0 0-3 16,0 0 1-16,0 0-2 0,0 3 0 0,0-3 0 0,0 0-1 0,0 0 0 15,0 0 0-15,0 0 2 0,0 0-1 0,0 0 1 0,0 0 0 16,-2 3 1-16,2-3 0 0,0 0 2 0,0 0 2 0,0 0 2 15,0 0 0-15,0 0 3 0,0 0 1 0,0 0 0 0,0 0 2 0,0 0 2 16,0 0 2-16,0 0-1 0,0 0 1 0,0 0 2 0,0 0-1 16,0 0 2-16,0 0-1 0,0 0 1 0,0 0-1 0,0 0-1 15,0 0-1-15,0 0 0 0,0 0-1 0,0 0-1 0,0 0-1 0,0 0-2 16,0 0 0-16,0 0-4 0,0 0-2 0,0 0-5 0,0 0-8 16,0 0-3-16,0 0-6 0,0 0-6 0,0 0-9 0,0 0-11 15,0 0-14-15,0 0-17 0,0 0-19 0,0 0-24 0,2-3-26 0,-2 3-31 16,2 0-30-16,-2 0-35 0,5 0-38 0,-2 0-70 0,2 0-86 0,-1 0-56 15,1 0-43-15</inkml:trace>
  <inkml:trace contextRef="#ctx0" brushRef="#br0" timeOffset="22316.6576">22004 2285 27 0,'-2'0'153'0,"0"0"-57"16,2 0-32-16,0 0-19 0,0 0-9 0,-1 3-3 0,1-3 0 15,0 0-1-15,0 0 0 0,-2 0-2 0,2 0-1 0,0 0 0 0,0 0-2 16,0 0-2-16,0 0 1 0,0 0 2 0,0 0 4 0,0 0 2 15,0 0 3-15,0 0 4 0,0 0 7 0,0 0 5 0,0 0 4 0,0 0 6 16,0 0 1-16,0 0 1 0,0 0 1 0,0 0-2 0,0 0-1 16,0 0-1-16,0 0-3 0,0 0 0 0,0 0-4 0,0 0-5 0,0 0-3 15,0 0-5-15,0 0-3 0,0 0-7 0,0 0-3 0,0 0-2 0,0 0-3 16,0 0-3-16,0 0-1 0,0 0-5 0,0 0-1 0,0 0-3 16,0 0 0-16,0 0-1 0,0 0-1 0,0 0-1 0,0 0-1 0,0 0 0 15,0 0 0-15,0 0-2 0,0 0 1 0,0 0-1 0,0 0 0 16,0 0-1-16,0 0 1 0,0 0-1 0,0 0 1 0,0 0-1 0,0 0 1 15,0 0 1-15,0 0-1 0,0 0 1 0,0 0-1 0,0 0 1 0,0 0 0 16,0 0-2-16,0 0 0 0,0 0 0 0,0 0-1 0,0 0 0 0,0 0-1 16,0 0 0-16,0 0-3 0,0 0-3 0,0 0-5 0,0 0-7 15,0 0-8-15,0 0-7 0,0 0-13 0,0 0-12 0,0 0-15 16,0 0-16-16,0 0-18 0,0 0-19 0,0 0-16 0,0 0-13 0,0 0-18 16,0 0-20-16,0 0-17 0,0 0-16 0,2 2-47 0</inkml:trace>
  <inkml:trace contextRef="#ctx0" brushRef="#br0" timeOffset="28732.0042">19264 1756 157 0,'0'-5'538'0,"-1"-2"10"0,-2 1-66 15,3 2-101-15,0-2-86 0,0-1-75 0,0 3-44 0,0 0-25 0,0-1-10 16,0 0-4-16,-2 3-2 0,2-2-1 0,0 0-8 0,0 3-12 16,0-3-13-16,0 1-12 0,0 3-12 0,0 0-10 0,0 0-13 0,0 0-13 15,0 0-9-15,0 0-10 0,0 0-8 0,0 0-10 0,0 0-8 16,0 0-7-16,0 0-6 0,0 0-6 0,0 0-4 0,0 0-3 0,0 3-2 16,0 1 0-16,-1-1-1 0,1 2 2 0,0-2-1 0,0 5 2 0,0 0 2 15,0 1 1-15,0 2 3 0,0 3 1 0,0 0 4 0,0 2 5 0,0 1 1 16,1 2 3-16,-1 4 1 0,2-1 2 0,-2 2 2 0,3 1 3 0,-2 4 0 15,-1 2 4-15,4-1 1 0,-3 3 4 0,1 1 2 0,1 2 1 16,-1 0 3-16,-1 1 3 0,2 2 2 0,1-1 2 0,-1 1 1 0,0 0 0 16,0-1 0-16,0 0 0 0,-1 0-2 0,-1-2 0 0,2 0-2 15,1-3-4-15,-3-1-5 0,1 0-9 0,-1-3-5 0,1-2-5 0,1-4-7 16,-3 2-8-16,3-3-8 0,-3-1-8 0,2-4-12 0,-2-2-12 0,0 2-11 16,0-5-11-16,0-2-10 0,-2-1-8 0,2-2-12 0,-3-1-12 15,0-1-28-15,1-3-33 0,-1-2-45 0,2 0-50 0,-4-2-60 0,2-4-65 16,-2 0-39-16,0-3-25 0,1-2-14 0</inkml:trace>
  <inkml:trace contextRef="#ctx0" brushRef="#br0" timeOffset="28982.4968">19276 2046 180 0,'-2'-18'561'0,"0"3"8"16,1 2-67-16,1-2-107 0,0 3-82 0,0 0-72 0,0 1-40 0,1 2-28 15,1 0-13-15,0 0-5 0,-1 1-5 0,1 1-8 0,-1 0-8 0,3 0-12 16,-1 1-11-16,0 2-11 0,5-2-11 0,-4 3-11 0,4-2-12 0,0 2-12 15,3 0-10-15,0 2-10 0,2-1-9 0,1 1-11 0,3 1-6 16,1 0-7-16,4 1-4 0,0 1-4 0,1-1-1 0,0 2-2 0,4 1-1 16,-2 1-3-16,0 0 0 0,2 2-2 0,-4 3-1 0,2-3 0 0,-1 1-3 15,-3 2-3-15,0 0-1 0,-2 1-3 0,-3 1-4 0,1-2 0 0,-4 4 0 16,0-2 1-16,-4-1 2 0,-2 3 2 0,0-2 4 0,-4 0 4 16,-3 2 4-16,-3-2 5 0,-6-1 5 0,-1 2 6 0,-2-1 5 0,-6-2 3 15,-5 3-6-15,-6-1-11 0,-1 0-23 0,-6-2-32 0,-4 0-57 16,-5 1-71-16,-1-4-129 0,-6 1-158 0,0 2-85 0,-3-3-50 0,0-2-28 15,2-1-16-15</inkml:trace>
  <inkml:trace contextRef="#ctx0" brushRef="#br0" timeOffset="30015.8744">19478 3237 394 0,'1'-9'587'0,"3"-2"-15"0,-3 2-25 16,-1 1-96-16,2-4-129 0,-1 2-75 0,-1 0-44 0,0-2-28 16,0 1-16-16,0 1-12 0,-1 0-9 0,-1-2-10 0,1 2-10 15,-3 0-10-15,1 1-9 0,-3-2-11 0,1 2-12 0,1 0-12 0,-3 1-11 16,-1-1-12-16,1 2-12 0,-1-1-11 0,-1 3-11 0,1-1-8 16,-2 0-5-16,0 3-5 0,0 0-4 0,0-1-3 0,0 4-4 0,-4 0-4 15,4 4-4-15,-2-1 0 0,-2 3-3 0,2-1 0 0,-2 2-1 16,2 6-1-16,-4-2 0 0,3 2 1 0,0 2 3 0,-2 1 1 0,3 4 1 15,0-2 5-15,-1 3 1 0,5 0 4 0,-1 2 2 0,1-1 4 16,3 1 0-16,0 0 4 0,2-1 4 0,2 0 2 0,1 0 6 0,0 0 1 16,1-3 2-16,2 1 2 0,2-2 1 0,0-1 1 0,2-4 3 0,0 0 2 15,1-1 2-15,0-1 1 0,2-4 1 0,2-1 0 0,-1-2-1 16,5-4 0-16,-2 0-1 0,2 0 0 0,2-4 1 0,-1-2 2 0,2-1 4 16,1-4 4-16,-1 1 4 0,2-2 3 0,-2-1 4 0,1-3 0 0,-4 0 3 15,3-2 3-15,-4 0 2 0,-1-1 6 0,-2 2 6 0,-1-1 9 16,-3 0 8-16,0 0 8 0,0 1 4 0,-2 1 2 0,1 2 0 0,-4 1-1 15,0 1-4-15,-1 1-4 0,-1 2-6 0,1 2-7 0,-1 1-10 0,-1 0-12 16,0 3-17-16,0 0-17 0,0 0-20 0,0 3-16 0,0 0-14 16,-1 3-9-16,-1 3-6 0,1 0-3 0,-1 3-3 0,-1 1 3 0,0 4 3 15,-1 2 7-15,0 4 6 0,-1 0 10 0,0 4 10 0,2 2 9 16,-2 3 9-16,2-1 7 0,2 2 3 0,-3 0 0 0,3 2 1 0,-1-1-1 16,2-1-1-16,2 0 0 0,-1-1-2 0,1-2-2 0,1 1-2 15,0-3-2-15,2-3-1 0,2-1-3 0,0-1 0 0,1-3-3 0,0-2-3 16,5-1-11-16,-4-5-12 0,6-1-17 0,0-3-20 0,3-3-27 15,4-4-29-15,2-4-35 0,1-1-38 0,3-4-76 0,2-4-93 0,3-2-110 16,2-2-122-16,0-5-63 0,-2-3-33 0,2-3-11 0,0-2 2 0</inkml:trace>
  <inkml:trace contextRef="#ctx0" brushRef="#br0" timeOffset="35099.3519">20950 4684 442 0,'-2'-3'491'0,"0"0"-17"16,2 1-103-16,0 2-145 0,0 0-85 0,0 0-57 0,0 0-30 0,0 0-18 15,0 0-8-15,0 2-4 0,0 1 0 0,-1 2 0 0,-1 0 0 16,2 0-3-16,-1 4-3 0,1 1-3 0,-4 1-1 0,3 3 0 15,-1 0 4-15,0 3 4 0,-2 2 2 0,3 1 6 0,-3 1 1 0,1 3 2 16,0-3-4-16,-2 3-4 0,3 1-4 0,1 1-3 0,-1-1-2 16,1 2 0-16,-3-1-1 0,3-2-1 0,-2 2-1 0,2-1-1 0,1-1-1 15,-2 1 0-15,0-2-4 0,2 1-5 0,-1-3-8 0,-1 1-5 16,2 0-10-16,-1-1-12 0,1-3-12 0,0 0-16 0,0-2-15 16,0-1-19-16,0-2-18 0,0-1-21 0,0 0-15 0,0-2-11 0,0-3-24 15,1-1-27-15,-1-1-35 0,2-2-36 0,-2-3-50 0,0 0-53 16</inkml:trace>
  <inkml:trace contextRef="#ctx0" brushRef="#br0" timeOffset="35582.5709">21075 4656 7 0,'1'-11'525'0,"2"4"7"0,-1-1-70 15,1 3-106-15,-2 0-76 0,1 2-59 0,-1-1-34 0,3 0-23 16,-3 3-14-16,2-1-12 0,1-1-12 0,1 3-12 0,-1-2-14 15,5 1-12-15,-1 1-13 0,5-1-12 0,3 1-10 0,0-3-10 0,4 3-9 16,4 0-10-16,3 0-3 0,4 0-4 0,3 0-3 0,2 0-1 16,2 0-4-16,6 0-6 0,2 0-5 0,3 0-6 0,3 0-6 0,1 0-5 15,3 3-6-15,3-3-5 0,-1 1-5 0,4-1-4 0,-2 1-6 16,0 1-7-16,0-2-4 0,0 1-4 0,-3 1 1 0,0-2 0 0,-4 2 3 16,-2-1 3-16,-2 1 3 0,-4 0 5 0,-1-2 7 0,-5 3 7 15,-1-2 7-15,-4 0 8 0,-4 1 10 0,-2-1 8 0,-1 1 6 16,-5 0 5-16,-2-2 4 0,-4 3 3 0,-2-1 3 0,-1-2 2 0,-1 2 0 15,-3-1 5-15,-1 1-1 0,-4 1-2 0,1-1-1 0,0 0-3 16,1 3-2-16,-3-1-3 0,0 1-4 0,1 0-1 0,-3 5-2 16,2-3-1-16,-1 3 1 0,-2 2 1 0,2 3 0 0,-1-1-1 0,-1 3 2 15,0 3-1-15,0 2 0 0,-1 0 0 0,-1 4-2 0,2 0 0 16,-2 2 1-16,-1 0-1 0,2 2 0 0,-1 1 0 0,0 2-2 0,-1-1-3 16,3 2-7-16,-1-2-6 0,1 3-7 0,-4-2-7 0,4 0-7 0,-1 1-4 15,-3-1-7-15,2-1-2 0,0 1-6 0,1-1-1 0,-3-3-3 16,3 1-1-16,-2-1 1 0,-1-2 2 0,1-1 3 0,-2-2 5 15,1-3 7-15,-1 2 6 0,-1-4 6 0,-2 0 6 0,0-1 7 0,-1-4 7 16,-3 0 10-16,0-2 8 0,-1-1 9 0,-1-1 9 0,-7-2 5 16,3-2 6-16,-5 0 4 0,-2-3 4 0,-4-1 1 0,-2-2 2 0,-4-1 0 15,-6-2-1-15,0-1-2 0,-5-1-5 0,-1-1-8 0,-7-1-8 16,-3-1-15-16,0-1-15 0,-3 1-19 0,-1-4-18 0,-3 2-17 16,3 1-18-16,-3-1-25 0,4 1-27 0,-1 0-43 0,2 1-51 0,2 0-74 15,1 3-88-15,5-2-73 0,0 3-62 0,7-1-29 0</inkml:trace>
  <inkml:trace contextRef="#ctx0" brushRef="#br0" timeOffset="36781.9096">21311 5008 349 0,'0'-3'506'16,"2"1"-27"-16,-2-1-79 0,3 1-104 0,-3 0-62 0,0 1-41 0,2-3-26 15,-2 4-16-15,2-3-13 0,-2 1-9 0,1 2-11 0,-1-2-10 16,0 2-9-16,2-1-8 0,-1-1-9 0,-1 2-10 0,0 0-8 16,0 0-9-16,0 0-5 0,0 0-6 0,0 0-4 0,0 0-4 15,0 0-3-15,0 0-4 0,0 0-2 0,0 0-2 0,0 0-3 0,0 0-2 16,0 0 0-16,0 0-2 0,0 0-2 0,0 0 1 0,0 0-1 15,0 0-1-15,0 0-2 0,0 0 1 0,0 0-2 0,0 0 0 0,0 0 1 16,0 0-2-16,0 0-1 0,0 0 0 0,0 0 0 0,0 0-1 16,0 0 0-16,0 0 0 0,0 0-1 0,0 0 0 0,0 0-1 0,0 0 1 15,0 0-1-15,0 0-1 0,0 0 0 0,0 0 0 0,0 0-1 16,0 0 0-16,0 0-2 0,0 0 0 0,0 0-1 0,0 0-1 16,0 0-2-16,0 0-2 0,0 0 0 0,0 0 0 0,0 0-3 0,3-2-1 15,-3 2 0-15,0 0 0 0,0 0-2 0,0 0 0 0,0 0-2 16,0 0 1-16,0 0 0 0,0 0 0 0,0 0 0 0,0 0 1 0,0 0 0 15,0 0 0-15,0 0 0 0,0 0 1 0,0 0 1 0,0 0 1 16,0 0-1-16,0 0 1 0,0 0 1 0,0 0 0 0,0 0 1 16,0 0-1-16,0 0 2 0,0 0-1 0,0 0 1 0,0 0 0 0,0 0-1 15,0 0 2-15,0 0 0 0,0 0-1 0,0 0 2 0,0 0-1 0,0 0 0 16,0 0 0-16,0 0-1 0,0 0 0 0,0 0 0 0,0 0-1 16,0 0 1-16,0 0 1 0,0 0-2 0,0 0 1 0,0 0-1 15,0 0 0-15,0 0-1 0,0 0 2 0,0 0 0 0,0 0 0 0,0 0 1 16,0 0 1-16,0 0 1 0,0 0 0 0,0 0 1 0,0 0 0 15,0 0 0-15,0 0 3 0,0 0-1 0,0 0 2 0,0 0 0 0,0 0 1 16,0 0 1-16,0 0 1 0,0 0 1 0,0 0 1 0,0 0 1 16,0 0 2-16,2-1 1 0,-2 1 1 0,0 0 0 0,0 0 2 15,0-2 0-15,0 2-1 0,0-1 0 0,1 0-2 0,-1-2 0 0,0 1 0 16,0 1 3-16,2-2 2 0,-2 1 3 0,0 0 0 0,0 1 2 16,0 0 1-16,0 1-2 0,0-2 1 0,0 2-2 0,0 0 1 0,0 0-2 15,0 0 1-15,0 0-3 0,0 0-5 0,0 0-5 0,0 0-6 16,0 0-8-16,0 0-7 0,0 0-7 0,0 0-7 0,0 0-7 15,0 0-7-15,0 2-7 0,0 0-3 0,0 0-2 0,0 0 0 0,0 1 2 16,-2 0 0-16,2 2 3 0,-1 0 3 0,1 0 5 0,-2 0 4 16,-1 4 4-16,3-2 7 0,-1 1 6 0,-1 0 5 0,2 0 7 0,-1 1 4 15,1 0 4-15,0 0 0 0,-2-1 1 0,2-1 1 0,0 0 1 16,0 1 1-16,0-4-1 0,0 2 2 0,0-1 2 0,0-2 2 0,0 1 3 16,0-1 4-16,0-1 3 0,0 1 4 0,0-3 3 0,0 0 4 15,0 0 3-15,0 0 3 0,0 0 2 0,2 0 3 0,-1-2 0 16,2 1 0-16,0 1-5 0,0-4-6 0,0 3-5 0,1 0-6 0,1-2-9 15,-1 0-7-15,1 0-9 0,3 0-5 0,-2-1-8 0,1 1-5 16,1 1-7-16,-1-1-5 0,1 0-4 0,0 0-5 0,0 2 0 16,1 1 0-16,-1-3 2 0,0 3 0 0,0 0 2 0,2 3 3 0,-2-3 1 15,-2 1 1-15,1 2 2 0,2 0 0 0,-3 0 2 0,2 1-1 16,-1 1 3-16,2-1 1 0,-5 1 1 0,3 0 2 0,-1 2-1 0,-1-1 0 16,1-1 0-16,-3 2-1 0,2-2 1 0,-2 0-1 0,-1 2 1 15,0-2-1-15,-1 0 1 0,-1-1 1 0,0 1 2 0,-1-1 3 0,-1-1 3 16,-1 2 2-16,-1-3 1 0,-2 2 1 0,-3-3-2 0,-1 1 0 15,1 1-8-15,-4-3-7 0,-1 3-14 0,-2-3-15 0,0 0-21 0,-3 0-22 16,0 0-28-16,-1 0-32 0,-1-3-43 0,-1 0-49 0,3 0-61 16,-3-2-68-16,3 1-61 0,0-1-54 0,-1-1-24 0</inkml:trace>
  <inkml:trace contextRef="#ctx0" brushRef="#br0" timeOffset="36926.3463">21286 4975 261 0,'8'-4'547'16,"0"-2"8"-16,-2 1-81 0,4 1-126 0,-1-1-91 0,-1-1-75 0,0 2-54 16,0 0-42-16,4-1-33 0,-2 1-27 0,1 1-29 0,0-2-27 0,4 1-35 15,-3 1-41-15,1-1-42 0,2 1-44 0,0 0-50 0,0 0-53 16,3 2-73-16,-1-2-80 0,1 0-44 0,1 0-24 0</inkml:trace>
  <inkml:trace contextRef="#ctx0" brushRef="#br0" timeOffset="37198.5518">21898 4648 525 0,'0'-6'601'0,"0"2"-16"15,0 1-32-15,0-2-103 0,0 3-139 0,0-1-85 0,0 3-56 16,0 0-39-16,0 0-27 0,0 0-25 0,0 0-24 0,0 0-19 16,0 0-21-16,0 5-13 0,0 0-13 0,0 1-7 0,0 1-4 0,0 4-3 15,0 1 0-15,0 3 3 0,0 2 2 0,0 3 5 0,0 3 6 16,0 1 8-16,0 3 7 0,-2 1 5 0,2 4 3 0,-1 1 2 0,-1 0 1 15,2 1-1-15,-1 2 0 0,-1 0-3 0,0 1-1 0,2 0 0 16,-1-2-1-16,-1 3-1 0,2-3-1 0,0-1 1 0,0 2 1 0,0-4 2 16,0 1-2-16,-1-4-4 0,1 0-8 0,0 0-7 0,0-4-8 15,-2-1-13-15,0-2-15 0,2-1-24 0,-1-4-27 0,-1-2-35 16,2-1-36-16,-1-2-67 0,-3-4-83 0,2 1-96 0,-2-6-102 0,0-1-50 16,0-2-25-16,0-2-10 0</inkml:trace>
  <inkml:trace contextRef="#ctx0" brushRef="#br0" timeOffset="37781.5387">19129 3945 128 0,'-8'0'495'15,"1"-2"-55"-15,0 1-87 0,0 1-57 0,2 0-44 0,1-1-32 0,0-2-24 16,1 3-13-16,0 0-5 0,0-3-1 0,0 3 2 0,3 0 1 16,0 0 1-16,0 0-2 0,0 0-5 0,0-1-9 0,2-2-10 0,-1 0-15 15,2-1-15-15,0 1-15 0,0-3-14 0,2-2-14 0,3-1-14 16,0 0-13-16,3-2-11 0,0-4-13 0,6 1-12 0,1-3-12 0,6-1-12 15,3-1-9-15,3-5-10 0,3 1-8 0,3 0-10 0,8-3-10 0,2-1-11 16,5 1-16-16,2-2-16 0,4-1-23 0,3-1-26 0,3 0-26 0,2 1-27 16,3-3-30-16,1 0-32 0,5-1-56 0,2-1-68 0,3-1-76 15,-2-1-79-15,2 1-41 0,2 0-18 0</inkml:trace>
  <inkml:trace contextRef="#ctx0" brushRef="#br0" timeOffset="39106.3831">24177 3164 282 0,'-1'0'381'0,"-1"0"-90"15,2 2-75-15,-1 0-66 0,1-2-43 0,-2 1-34 0,0 1-20 0,2 0-12 16,-1 1-8-16,-1 2-1 0,2-1-4 0,0 3-2 0,0 1-1 0,0-1-1 16,0 3 3-16,0 4 2 0,0-1 1 0,0 2 3 0,-1 3 1 15,1 0 5-15,-2 5 0 0,0 0 0 0,2 0-1 0,-1 2-5 0,1 3-1 16,-3-2-3-16,3 2-1 0,-2 3-1 0,0-1-1 0,2 1-2 0,-1-1-4 16,1 2-7-16,-2-2-6 0,-1-1-9 0,3 0-9 0,0-1-10 15,0-1-10-15,0-2-12 0,0-1-15 0,0-1-19 0,0-4-21 16,0 0-23-16,0-4-25 0,3 1-27 0,-1-4-22 0,-2 0-25 0,1-3-50 15,1-1-65-15,0-3-43 0</inkml:trace>
  <inkml:trace contextRef="#ctx0" brushRef="#br0" timeOffset="39565.752">24351 3117 302 0,'3'-7'529'0,"1"3"-48"0,1-2-74 0,0 2-92 0,0 1-98 16,3-2-58-16,0 1-35 0,1 1-21 0,3 0-15 0,2 0-10 0,0 0-8 16,3 1-11-16,2-1-9 0,3 2-11 0,5-1-8 0,0 2-7 15,3-1-3-15,3 1-6 0,2 0-3 0,2 0-6 0,1 0-3 0,4 0-8 16,1 0-4-16,3 0-7 0,-2 1-7 0,3-1-5 0,1 2-3 0,1-1-1 16,3 2-3-16,-3-1-5 0,2 1-3 0,0 0-4 0,-1 0 0 15,0 0 1-15,1 1 0 0,0 1 1 0,-3-2 1 0,-1 1 6 0,0-1 5 16,-4 2 5-16,1-3 1 0,-3 5 3 0,-3-4 3 0,-1 2 3 15,-2 0 7-15,-1 0 3 0,-3-1 2 0,-2 1 4 0,-3-1 3 0,-2 1 3 16,-1 1 1-16,-2-1 4 0,-2 0 1 0,-1 1 3 0,1 0-1 0,-6 1 0 16,1 0 1-16,0 0 0 0,-2 2 1 0,0 0-1 0,-3 0 3 15,4 1 0-15,-4 2 0 0,-1 0-1 0,1 5 2 0,-1-3 1 0,2 2-1 16,-2 2 1-16,0 2 1 0,0 1-4 0,-2 1-7 0,1 3-8 16,2-2-8-16,-5 6-8 0,3-2-10 0,-1 3-10 0,-1 1-9 0,3-1-11 15,-2 2-13-15,1 0-12 0,-1-1-15 0,-1 1-11 0,1 0-10 16,-1-2-3-16,-2 0 3 0,0-1 5 0,0-3 3 0,-1 0 5 0,-2-2 6 15,0-1 12-15,-2-3 15 0,-1-1 20 0,0-1 23 0,-4-4 25 0,-2 0 26 16,0-2 20-16,-4-3 17 0,-4 0 13 0,-2-1 12 0,-1-2 10 16,-5-2 6-16,-2 1 6 0,-3-5 6 0,-3 3-4 0,-2-3-8 0,-3-3-19 15,-4 3-25-15,-3-3-28 0,-2 0-33 0,-1 0-40 0,-4-3-43 0,-1 1-56 16,-1 1-61-16,-2-1-84 0,1-1-97 0,-2 0-56 0,1 1-37 16</inkml:trace>
  <inkml:trace contextRef="#ctx0" brushRef="#br0" timeOffset="40598.8218">22965 3457 29 0,'0'-1'97'0,"0"1"-3"0,0-2 2 0,0 2 3 0,0-1 2 15,0 1 1-15,0-2 1 0,0 1-4 0,0 1-5 0,1 0-6 16,-1-2-5-16,0 1-4 0,0 1-6 0,2 0-4 0,-2-2-5 0,0 2-6 16,0 0-7-16,0-2-7 0,0 2-8 0,0 0-8 0,0 0-11 0,0 0-14 15,0 0-14-15,0 0-16 0,0 0-21 0,0 0-27 0,0 0-34 16,0 0-39-16,0 0-47 0,0 0-49 0,0 0-56 0,0 0-60 0</inkml:trace>
  <inkml:trace contextRef="#ctx0" brushRef="#br0" timeOffset="41832.0804">23907 3820 202 0,'1'-3'264'0,"1"-1"-53"0,-1 1-46 0,3-2-22 0,-3 0-12 16,3 0-9-16,-1 1-7 0,-2-3-5 0,3 1-4 0,-3-1-1 0,1 4-1 15,-1-3 2-15,4 0 0 0,-4 0-3 0,-1-1-4 0,2 2-2 16,-1-3-5-16,-1 3-4 0,0 0-6 0,0-2-5 0,-1 2-8 0,-1-2-5 15,1 2-5-15,-4 0-10 0,2 1-9 0,0-1-11 0,-2 1-11 0,2 1-7 16,-2 0-4-16,0 1-6 0,-2 0-6 0,0 1-6 0,-1 1-4 16,0 1-4-16,-1 3-3 0,1-1 1 0,-2 3-1 0,0 0 1 15,2 3 1-15,-4-2 2 0,3 3 3 0,0 2 3 0,-1 1 2 0,-1 0 2 16,3 2 2-16,0 0 1 0,2 2 0 0,-2-1 1 0,3 1-1 0,1-2 1 16,-1 2 0-16,2 0 1 0,1 0 1 0,0-1-2 0,2-1 1 15,0 0-2-15,2-1 1 0,0-1-1 0,-1-1 2 0,2-1 1 0,1-1 4 16,-3-3 4-16,2 3 5 0,1-5 5 0,0 0 4 0,1-2 5 0,0-1 2 15,-2-1 3-15,2-2 4 0,1-1 3 0,2-1 3 0,0-2 4 16,0-2 3-16,0-1 3 0,2-2-1 0,-2 0-1 0,4-2-4 0,-2 0-3 16,0-1-1-16,-2-2-2 0,3 1-2 0,-3-3-1 0,2 2 0 15,-1 1-2-15,-3-4-1 0,1 4-2 0,-3 2-2 0,1-2-2 0,0 4-4 16,1 0-7-16,-3 1-5 0,0 1-8 0,-1 1-10 0,0 2-9 16,-1 2-7-16,1 1-6 0,-1 0-4 0,-1 4-4 0,2 0-3 0,0 4-3 15,-2 0-2-15,0 2 1 0,0 4 1 0,0-1 3 0,0 3 4 0,0 4 4 16,-2-1 7-16,0 3 7 0,2 1 7 0,-1 2 4 0,-1-1 2 15,2 2 3-15,-1 2-1 0,1-2 1 0,-2-2-1 0,0 1-1 0,2 0 1 16,0-1-1-16,0-1-1 0,0-2 1 0,0 1-3 0,2-4 0 16,0 1 0-16,-2-2 0 0,1-4 2 0,1 2 1 0,-1-5 3 0,3 2 4 15,-3-4 3-15,1-2-8 0,1 1-11 0,1-4-12 0,0-1-11 0,0-1-8 16,4-4-9-16,-1 1-10 0,2-2-10 0,-1-4-16 0,2 2-19 0,2-5-36 16,-1 2-45-16,1-4-78 0,1 0-94 0,0-2-59 0,0 2-39 15,-2-3-18-15</inkml:trace>
  <inkml:trace contextRef="#ctx0" brushRef="#br0" timeOffset="42138.5539">24183 3918 88 0,'-1'0'540'0,"-1"0"-18"0,2 0-34 0,0 0-79 16,0 0-100-16,0 0-64 0,0 0-51 0,0 0-33 0,0 0-24 0,0 0-17 15,0 0-16-15,0 0-14 0,0 0-13 0,0 0-17 0,0 0-13 0,0 0-16 16,2 0-15-16,-1 0-20 0,3 0-19 0,-1-2-18 0,2 1-15 15,-1 1-15-15,3-2-15 0,0 1-19 0,1 1-19 0,2-2-22 16,2 1-24-16,1-2-32 0,1 1-38 0,-1 1-40 0,2-2-44 0,0 3-54 16,0-3-60-16,-2 3-33 0</inkml:trace>
  <inkml:trace contextRef="#ctx0" brushRef="#br0" timeOffset="42300.0607">24303 3993 120 0,'-1'3'460'0,"-2"-3"-63"0,3 3-92 0,0-3-60 0,0 0-46 0,0 0-26 16,0 0-20-16,0 1-13 0,3-1-9 0,-2 0-12 0,3 0-12 16,-3 0-17-16,4-1-18 0,0 1-25 0,0-3-27 0,1 3-28 0,3-3-28 15,-1 1-32-15,0 1-35 0,5-2-43 0,-4-2-51 0,4 1-82 16,1 1-101-16,1-2-63 0,-1-1-47 0,-2 2-20 0</inkml:trace>
  <inkml:trace contextRef="#ctx0" brushRef="#br0" timeOffset="42748.7205">24545 3826 250 0,'-1'-1'552'16,"-2"1"6"-16,1-2-64 0,1 2-101 0,-1 0-90 0,2 0-87 0,0 0-54 16,0 0-38-16,0 0-25 0,0 0-17 0,0 0-17 0,0 0-14 15,0 0-16-15,0 0-17 0,0 0-15 0,0 2-15 0,0-1-10 0,0 1-6 16,0 1-3-16,0 0-2 0,-1 0 0 0,1 0 1 0,-2 0 1 15,0 3 4-15,2 0 3 0,-1-1 2 0,-1 2 3 0,0 1 3 0,-1 0 5 16,2 1 3-16,-1-1 3 0,-1 2 1 0,0 1 2 0,-2-2 0 16,2-1-1-16,0 4 2 0,0-4 1 0,-1 1 1 0,1 0-1 0,2 0 2 15,-3-1-1-15,1-1 1 0,-1 1 1 0,1-3 3 0,1 0 3 16,0 0 2-16,-1 0 5 0,3-3 4 0,-1 0 6 0,1-1 6 0,-4 1 5 16,4-2 7-16,0 0-3 0,0 0-4 0,0-3-5 0,0 1-5 0,0 0-5 15,0-1-3-15,0-2-4 0,0-2-7 0,0 0-6 0,4 0-5 0,-4-2-5 16,1-2-7-16,-1 0-5 0,2 1-7 0,-1 0 5 0,-1 0 9 15,4-2 10-15,-3 2 7 0,-1 0 8 0,2-1 4 0,1 4 7 16,-2-1 5-16,-1-1 2 0,2 5 1 0,-1-3-1 0,-1 3-1 0,2-1-4 16,0 3-6-16,-2-1-7 0,1 3-10 0,-1-3-8 0,3 3-4 0,-1 0-6 15,1 3-3-15,1-3-4 0,-1 4-3 0,4-1 0 0,-2 2 0 16,1 0 2-16,1 0 3 0,1 2 2 0,3 0 3 0,-2 0-1 0,4 1-3 16,-4-1-6-16,3 2-9 0,2-1-10 0,-3 2-12 0,2-3-14 15,-1 3-16-15,1-1-17 0,-1-2-20 0,1 1-22 0,1-1-24 0,-3 1-20 16,1-2-18-16,0 0-13 0,-1-2-6 0,-3-1-12 0,3 0-10 0,-3-2-12 15,-2 2-13-15,2-3-14 0,-2 0-14 0</inkml:trace>
  <inkml:trace contextRef="#ctx0" brushRef="#br0" timeOffset="42931.2764">24773 3900 52 0,'-6'-11'338'0,"1"2"-1"0,0-3-19 16,-1 2-29-16,1-2-28 0,1 3-27 0,0 0-16 0,-1 1-10 0,2 1-13 16,2 1-16-16,-4-1-18 0,4 3-20 0,-1 0-17 0,2 0-17 0,0 1-19 15,0 2-22-15,0 1-19 0,0 0-19 0,0 0-14 0,0 0-13 16,0 1-11-16,2 2-9 0,-1 0-7 0,-1 1-4 0,3 1-3 0,-1 0 0 15,-1 1 1-15,1 1 2 0,-1 1 7 0,3 1 4 0,-3 2 6 16,3-1 7-16,-3 1 3 0,1 2 3 0,-1-4 1 0,3 5-2 0,-3-2-4 16,-1 1-7-16,2 0-9 0,-1-1-12 0,-1-1-15 0,3 3-18 15,-1-2-23-15,-2-1-27 0,1 1-25 0,-1-2-24 0,2-1-35 0,-1 0-41 16,1-2-58-16,0-1-66 0,-1-1-53 0,3-1-47 0</inkml:trace>
  <inkml:trace contextRef="#ctx0" brushRef="#br0" timeOffset="43530.6642">24922 3778 151 0,'-2'-3'494'0,"0"2"-37"0,2-2-56 0,0 3-95 16,0 0-114-16,0 0-72 0,0 0-50 0,0 3-29 0,-1-2-19 0,-1 2-10 16,2 2-4-16,0-3-4 0,-1 5-5 0,-1-1-3 0,0 1-1 15,2 1-2-15,-1-1 2 0,-2 4 4 0,3-2 5 0,0 1 1 0,0 0 3 16,0 1 0-16,0 1 0 0,0 0 0 0,0-1 0 0,3 1-2 15,-2-2 1-15,-1 0-1 0,4 2-1 0,-3-2 1 0,2-2 0 0,-1 2-2 16,0-3 2-16,1 1 0 0,0-2 5 0,0-2 4 0,1 2 7 0,-3-2 7 16,3-1 8-16,0-2 6 0,-1 0 4 0,2-1 3 0,-2-1 0 0,3 0 3 15,-1-2 2-15,3-1 4 0,-2-2 0 0,1 2 1 0,1-5-2 16,2 1-2-16,-2-1-7 0,0-1-7 0,1 0-10 0,-2-1-5 0,-1-3-5 16,2 1-4-16,-1-1-1 0,-1 1-2 0,-1 0 1 0,-1-3-2 15,0 3-4-15,-1-2-2 0,0 1-3 0,-1 2-1 0,-1 0-6 0,1 0 0 16,1 2-2-16,-3 1-3 0,0 0-2 0,0 1-3 0,0 1-8 15,0 1-8-15,0 1-10 0,0-1-11 0,0 3-12 0,0 1-10 0,0-1-8 16,0 0-7-16,1 2-9 0,1 1-5 0,-2-1-5 0,0 1-2 16,0 0 1-16,1 0 2 0,3 0 5 0,-3 0 9 0,1 0 10 0,-1 0 10 15,3 0 12-15,-1 0 14 0,0 0 16 0,0 0 18 0,2 0 19 0,-4 0 17 16,2 0 16-16,1 0 15 0,-1 0 11 0,0 0 11 0,-1 0 9 16,-1 0 5-16,1 0 7 0,-2 0 4 0,2 0 4 0,-2 0-4 0,0 0-5 15,0 1-6-15,0-1-11 0,0 0-9 0,0 1-11 0,0 2-9 16,1-3-9-16,1 4-10 0,-2-3-8 0,1 2-8 0,-1 1-6 0,2-2-7 15,1 1-4-15,-2 2-3 0,2-1-2 0,1 2-2 0,-1 0-1 16,2 2 0-16,-2-1 2 0,0 2-1 0,5 0 2 0,-5 0-1 0,2 3 2 16,0-3 1-16,-1 2 0 0,1 1 1 0,0-3 1 0,-1 4 1 0,1-1 1 15,-2-1-1-15,4-1 1 0,-4-1 0 0,0 2 0 0,0-2 1 0,1-2 0 16,0 0 0-16,-1 1 3 0,-1-1 1 0,-1-2 3 0,3-2 5 16,-4 2 3-16,1-4 5 0,-1 2 6 0,2-2 6 0,-1 1 7 15,-1-2 5-15,0 0 6 0,0-2-1 0,4 1-5 0,-3 0-6 0,1-2-9 16,3 0-12-16,-3-2-14 0,3 0-21 0,-2 0-23 0,2-2-24 0,2 0-25 15,-1-3-26-15,2 1-26 0,0-2-31 0,0 1-33 0,0-1-27 0,1-1-26 16,0 0-18-16,1-1-17 0,-1 1-4 0,1-2-4 0,0 2 11 16,-1-1 16-16,-1 1 25 0,0 0 28 0,0 0 36 0</inkml:trace>
  <inkml:trace contextRef="#ctx0" brushRef="#br0" timeOffset="43764.0367">25461 3689 7 0,'3'-5'174'0,"-2"-1"26"0,3 0 18 0,-3 2 16 0,-1 0 4 0,2 3-3 16,-2-2-9-16,0 1-11 0,0 2-18 0,0 0-23 0,0 0-22 0,0 0-24 15,0 0-20-15,0 0-21 0,0 0-16 0,0 0-16 0,0 0-13 16,0 0-12-16,0 0-12 0,0 0-8 0,0 2-6 0,1-2-5 0,-1 3-1 15,0-2 0-15,2 2 1 0,0 0-1 0,-2 0 4 0,1 2 0 16,-1-1 0-16,2 1 1 0,-1 1 3 0,-1 1 1 0,2-1 1 0,1 1 1 16,-3 1 0-16,1 1-1 0,1 0-1 0,1 2 1 0,-1-1-1 0,-1 1-1 15,1 1-2-15,0 0 0 0,-1-2-1 0,2 2-1 0,-1-1 0 16,0 1 1-16,-1-1-1 0,1 1 0 0,0 0 0 0,-1-1 1 16,2 0 0-16,-2-2 2 0,1 1 0 0,0-1 2 0,-2-1 2 0,1 0 2 15,1-3 3-15,-1 2 3 0,1-3 2 0,0 0 4 0,-1-1 5 0,2 0 6 16,1 0 4-16,-3-1 7 0,3-1 6 0,0-1 3 0,2 0-3 15,1 0-7-15,2-3-16 0,4 1-19 0,0 0-32 0,4-1-34 0,0-3-60 16,5-1-73-16,4-1-113 0,0 0-129 0,3-2-75 0,-1-1-47 0,2-1-27 16,2-1-18-16</inkml:trace>
  <inkml:trace contextRef="#ctx0" brushRef="#br0" timeOffset="62269.1754">22530 5228 371 0,'3'0'421'0,"-1"0"-38"0,1 0-112 0,2 0-149 16,-2 0-81-16,2 1-43 0,1-1-20 0,2 0-9 0,1 1 3 15,1 1 9-15,1-2 8 0,5 1 6 0,-2 1 6 0,5-2 3 0,1 2 1 16,0-1 2-16,3-1-1 0,1 2-4 0,3 0-4 0,-1-1-5 15,3 1-4-15,0 1-6 0,1-1-4 0,0-1-6 0,3 2-12 0,0-3-12 16,-2 2-10-16,4-2-9 0,-1 1-14 0,0-1-20 0,1 0-21 16,0 0-22-16,-2 0-23 0,3 0-20 0,-3-1-29 0</inkml:trace>
  <inkml:trace contextRef="#ctx0" brushRef="#br0" timeOffset="62563.7734">23355 5080 228 0,'-8'-5'404'0,"0"-2"-69"16,4 2-60-16,-4 1-58 0,3-1-33 0,0 2-22 0,1 1-13 16,-1-1-11-16,1 0-10 0,1 1-8 0,2 1-12 0,-2 1-13 15,1-2-10-15,2 2-11 0,0 0-12 0,0 0-15 0,0 0-14 0,0 0-15 16,0 0-13-16,0 2-10 0,2-1-8 0,1 1-4 0,-3 1-3 16,1 0-1-16,2 1-1 0,1 1 2 0,-3 0 2 0,4 0 2 0,2 2 3 15,-3 0 4-15,4 2 3 0,-2 1 5 0,2 0 2 0,2 0 3 16,1 3-1-16,-2-2 0 0,1 1 1 0,1 1-2 0,0-1-3 15,-1 2-1-15,0-2-3 0,-2 1-1 0,2-1-1 0,-1 0-5 0,-2 2 0 16,-2-2-2-16,-2 1-1 0,0-1-2 0,-1-1-1 0,-2 0 0 16,-4 2 0-16,1-1 0 0,-3-2-1 0,-2 0-3 0,-5 2-6 0,2-2-9 15,-4-2-15-15,-2 3-16 0,0-2-23 0,1-1-28 0,-1 2-37 16,3-3-44-16,-2 0-77 0,1-2-92 0,2 0-60 0,3 0-41 16</inkml:trace>
  <inkml:trace contextRef="#ctx0" brushRef="#br0" timeOffset="62880.3843">23771 4642 69 0,'-5'-7'544'0,"2"0"-4"0,0 0-36 0,-1 3-53 0,3 0-123 15,-2 2-154-15,3 0-88 0,-1-1-53 0,1 3-31 0,0 0-20 16,0 0-8-16,1 3-2 0,-1 1-1 0,4 3 0 0,0 1-1 0,-3 1 0 16,3 2 2-16,0 2 3 0,0 4 4 0,0 1 4 0,1 3 3 15,1 2 5-15,1 0 4 0,-3 4 1 0,1 1 3 0,0-1 0 0,-2 1 1 16,3 2 2-16,-3 2 2 0,1-2-1 0,-1 1 0 0,-2-1 1 16,1 2-2-16,0-2-1 0,-2 0-1 0,0-2 0 0,-2 2-2 15,0-2-4-15,2 0-4 0,-3-1-2 0,2 0-7 0,-1-3-9 0,0 0-11 16,-1-2-8-16,2 0-13 0,-1-3-12 0,-1-1-16 0,2-4-20 15,1 0-13-15,-2-4-8 0,2 2-6 0,0-5-6 0,0-1-23 16,0-2-36-16,0-4-39 0,0 0-38 0,2-3-44 0</inkml:trace>
  <inkml:trace contextRef="#ctx0" brushRef="#br0" timeOffset="63333.8148">23921 4678 43 0,'2'-7'474'0,"-1"1"-6"0,1 0-96 0,0 0-141 16,1 3-87-16,3-2-57 0,-2 2-34 0,5 1-23 0,-1-1-11 16,2-1-3-16,3 3-3 0,3-1 1 0,-2 0-2 0,7 2-1 0,0-3 1 15,2 3-1-15,2 0 0 0,4 0 0 0,1 3 2 0,1-3 0 16,4 2 1-16,2-2-2 0,3 2-1 0,0 1-3 0,1 0-2 16,5-1-3-16,-2 0 0 0,4 1 0 0,-1 0 1 0,1 0 4 0,0 0 2 15,0 2 2-15,-1-3 3 0,1 3 3 0,-1 0 4 0,-2-2 0 16,-1 1 3-16,-3-1 3 0,-1 2 3 0,-1 0 2 0,-3 0 4 0,-3 2 2 15,-1-3-1-15,-2 4-1 0,-3-3-1 0,0 3-1 0,-4 0-2 16,-3 2-3-16,-2-2-2 0,2 1-1 0,-5 3 0 0,0 0-1 0,-1-1-4 16,-5 2-1-16,4 2-3 0,-4 0-3 0,1 4 0 0,-1-1-1 15,-3 0-2-15,3 2 0 0,-5 2 0 0,4 1-1 0,-2 2 0 16,-1-1-2-16,-2 2-1 0,2 1-1 0,-2 0-1 0,1 1 0 0,-1 0-3 16,0 2 0-16,1 0-2 0,-2 1-2 0,1 0 2 0,-1-1 2 15,-1 1 2-15,1-1 1 0,0 1 3 0,-2 0 3 0,0-2 0 0,0 2 2 16,-2-3 0-16,0 1 1 0,1-2-1 0,-4-1 0 0,2 0-2 15,-3 0 0-15,1-3-5 0,-1-1-2 0,-1-1-4 0,-1-2-2 0,-4-1-2 16,0-1-3-16,0-1 0 0,-2-2 2 0,-3-3-1 0,-3 1 2 16,-2-3 1-16,0-2-1 0,-5 1 1 0,-3-5 0 0,-3 2 0 15,-3-3-3-15,-6-1-2 0,-3-1-4 0,-3-3-5 0,-4 0-4 0,-5 0-6 16,0-1-6-16,-3-2-7 0,-1-1-4 0,1 0-6 0,0 0-6 16,0-1-12-16,4 2-17 0,2-1-21 0,5 1-28 0,2-2-38 0,8 2-44 15,0-1-75-15,6 1-93 0,5-1-57 0,3 0-41 0</inkml:trace>
  <inkml:trace contextRef="#ctx0" brushRef="#br0" timeOffset="63697.3862">24863 4925 18 0,'-1'-9'443'0,"1"4"-73"0,0 0-110 0,0 2-66 0,0-1-43 16,0 1-28-16,0 1-21 0,-2 1-12 0,2 1-11 0,0 0-8 0,0 0-9 15,0 0-8-15,-2 1-9 0,2 1-5 0,0 1 0 0,0-2-2 16,0 3-1-16,0 1-1 0,0 2 0 0,2 0-1 0,0 2 0 15,-1 1 0-15,2 2-1 0,2 2 2 0,-1-1 2 0,0 4-1 16,-3 0 0-16,3 2-5 0,-1 1-6 0,2 1-5 0,-4 2-6 0,4 3-2 16,-2-2-5-16,2 1-3 0,-1 3-1 0,1 0-3 0,0 0 0 0,-2 1 0 15,4 1 1-15,-2 0-5 0,0 2-7 0,0-3-8 0,0 2-9 16,0-1-15-16,1 2-18 0,-1-4-24 0,1 3-30 0,-1-2-27 0,0-2-29 16,0 1-34-16,-1-5-39 0,0 2-68 0,1-3-84 0,0-2-50 15</inkml:trace>
  <inkml:trace contextRef="#ctx0" brushRef="#br0" timeOffset="64146.5452">25360 5248 497 0,'4'-1'507'0,"1"-1"-5"0,1-1-112 0,1 2-166 0,2 0-98 15,4 1-64-15,-2-2-37 0,4 2-24 0,2-1-9 0,1 1-1 16,4 0 0-16,1 0 1 0,4 1-2 0,1-1-3 0,4 2-10 16,3 0-11-16,4-1-12 0,0 3-13 0,4-1-15 0,3 0-13 0,2 0-12 15,2 0-7-15,2-2-9 0,2 0-9 0,-3 3-7 0,2-3-9 16,1 1 0-16,-2-2 2 0,-1 0 10 0,-1 0 12 0,-2 0 14 16,-1-2 13-16,-2 1 14 0,-3-1 14 0,-2 0 10 0,-2 0 12 0,-4-1 19 15,-4 0 24-15,-3 0 27 0,-1 0 25 0,-6-1 18 0,-4 2 12 16,0-1 8-16,-7-2 7 0,-1 1 6 0,-3 0 6 0,-5 0 6 15,0-1 7-15,-5 2 4 0,-3-4 3 0,2 2-7 0,-2 0-11 0,-5-1-15 16,1 0-14-16,0 0-10 0,-2 0-6 0,1 1-8 0,1 1-8 0,1-1-8 16,0 1-8-16,2 3-13 0,2-2-15 0,1 1-11 0,2 0-10 15,1 2-6-15,2 2-5 0,-1 0-2 0,2 1-3 0,2 1-4 16,1 2-1-16,2-1-6 0,-1 3-4 0,5 1-6 0,0 2-3 0,2-1-1 16,0 0 2-16,1 3 1 0,1-1-1 0,1 1-1 0,-2 1-2 15,0-1-1-15,2 1-2 0,-2-1-2 0,-2 1 0 0,-2-2-1 0,-1 0 4 16,-1 1 4-16,-1-1 5 0,-1 0 4 0,-4 0 2 0,0 0 5 15,-1-1 5-15,-4-1 3 0,1 0 1 0,-4 2-2 0,0-4-4 0,-2 1-5 16,1 0-5-16,-2-1-14 0,-3 1-14 0,2-2-28 0,-2 1-34 16,3-3-66-16,0 3-80 0</inkml:trace>
  <inkml:trace contextRef="#ctx0" brushRef="#br0" timeOffset="64430.5228">26997 4806 250 0,'-3'-3'494'16,"1"1"-12"-16,-1 1-14 0,3 1-119 0,-1 1-173 0,1 2-90 0,-2 2-50 15,2 1-27-15,0 0-17 0,0 4-1 0,0 4 5 0,0-1 7 16,2 5 5-16,-2 2 4 0,1 0 5 0,-1 5 4 0,3 2 3 0,-1 0-1 15,0 1-1-15,-1 3-5 0,4 2-6 0,-2-1-2 0,0 2-2 16,0-2-2-16,0 3-1 0,1-1 0 0,-3 0 2 0,2 1-4 16,2 0-5-16,-1-2-9 0,1 1-10 0,-1-1-13 0,0 0-13 0,1-1-20 15,0-1-21-15,0-2-23 0,1-2-27 0,-1-1-17 0,-1-1-16 16,1-4-20-16,2 0-26 0,-2-3-36 0,0-5-41 0,0-1-45 16</inkml:trace>
  <inkml:trace contextRef="#ctx0" brushRef="#br0" timeOffset="64863.4568">27362 4763 327 0,'9'-12'490'0,"0"4"-44"0,0-3-69 0,7 2-97 15,-3 2-114-15,1-1-59 0,2 3-34 0,2-2-19 0,0 2-11 0,2 0-5 16,2 0 0-16,4 2-5 0,-4 0-2 0,3 2-4 0,2-2-3 15,2 3-3-15,-1 0-6 0,2 0-1 0,-2 3-2 0,4-2-3 0,0 2-4 16,-2 2-3-16,0 0-3 0,1 0 1 0,-2 2 0 0,1 0 1 16,-2 2 1-16,1 1 1 0,-2 0-2 0,-1 3 0 0,-1 1-1 0,0 1-1 15,-3-1-2-15,0 3 1 0,-5 0 1 0,4 3 0 0,-4 0 2 16,1 0-1-16,-1 3 0 0,-4 0-1 0,-1 1 1 0,2 1-1 16,-2 1-1-16,-2 1-1 0,0 2 0 0,-2-2-2 0,3 2 0 15,-6 2-2-15,1-2 0 0,-3 3-2 0,2-1 0 0,-2 1 1 0,-1-1 4 16,0 2 3-16,-2 0 2 0,0-1 1 0,-2-1 2 0,0 1 1 15,1 1 3-15,-1-4 2 0,-1 2 3 0,0-2 0 0,-1-2 2 0,1 1 2 16,-2-1 1-16,1-4-3 0,-1 2-2 0,0-2-4 0,1-1-4 16,-3-3 0-16,1 0-3 0,-2-4-2 0,0 1-1 0,0-3 2 0,-3-1 2 15,2-3 1-15,-2-1-1 0,-5-1 1 0,2-2-1 0,-4-3 1 16,-1 1 1-16,-1-3-2 0,-6-3 1 0,0 1-7 0,-3 0-6 16,-2-4-5-16,-1 2-6 0,-3-4-10 0,-1 1-9 0,-1-2-13 0,-2 0-11 15,-1 0-14-15,2-2-16 0,-1 3-17 0,1-4-22 0,2 4-37 16,1-1-49-16,2 0-74 0,3 1-88 0,-1 1-53 0,6 0-37 0</inkml:trace>
  <inkml:trace contextRef="#ctx0" brushRef="#br0" timeOffset="65248.0961">28047 5196 67 0,'0'3'91'15,"-2"-1"7"-15,2 3 6 0,-2-2 2 0,2 1 5 0,-1 3 2 0,1-2 4 16,-2-1 1-16,1 2 1 0,1 1-2 0,-2-1-4 0,0 2-6 16,2 1-3-16,-2 0-2 0,2 0-3 0,-2-1-2 0,0 4-5 15,2 0-5-15,-3-1-8 0,3 1-5 0,-1 1-8 0,1 2-8 0,-2-3-6 16,0 3-8-16,1 1-5 0,1 1-4 0,-2-2-3 0,1 2-4 16,1 1-2-16,0-1-1 0,0 1-1 0,0-1 1 0,0 2 2 15,1-1 1-15,1-2-1 0,-2 3-2 0,3-3-9 0,-1 0-14 0,-1 1-18 16,2-3-20-16,1 1-29 0,0-1-32 0,1 0-37 0,-2-2-40 15,2-2-48-15,0 0-50 0,1-2-77 0,2 1-88 0,-2-4-48 16</inkml:trace>
  <inkml:trace contextRef="#ctx0" brushRef="#br0" timeOffset="65463.1278">28412 5438 501 0,'-3'-5'550'16,"3"0"2"-16,-2 2-87 0,0-1-130 0,2 1-100 0,0 1-83 0,0 1-50 15,2-3-33-15,0 4-24 0,-1-1-17 0,2 0-13 0,2 1-8 16,2-2-12-16,2 2-12 0,2 0-16 0,4 0-19 0,2 0-17 0,5 0-20 16,3 2-23-16,2-2-24 0,3 2-22 0,3 0-24 0,2 0-20 15,3 1-21-15,1 0-20 0,4 0-19 0,-2 1-17 0,3-1-15 0,1 2-25 16,-2-3-32-16</inkml:trace>
  <inkml:trace contextRef="#ctx0" brushRef="#br0" timeOffset="65680.5141">29665 5434 126 0,'7'-3'405'0,"-3"0"-36"0,-1 0-42 0,-3-1-44 0,0 1-40 16,0-2-40-16,-1 1-33 0,-3-1-31 0,-1 2-22 0,1-3-19 0,0 3-13 16,-1-1-11-16,1 1-10 0,0-2-10 0,0 3-10 0,2-1-9 15,-1 3-11-15,1-2-10 0,0 0-10 0,2 2-8 0,0 0-6 0,0 0-6 16,0 0-3-16,0 4-4 0,2-4-1 0,0 3-2 0,1 1 2 15,-1 2 3-15,2-2-1 0,0 4 2 0,1-1 1 0,0 2 1 0,2 1 2 16,2 0 5-16,-3 0 3 0,1 2 3 0,1 0-1 0,-1 0-1 0,0-1-2 16,-1 2-3-16,-1-1-4 0,-4-2-2 0,3 4-3 0,-4-2-6 15,-4-1-10-15,0 0-13 0,-4 1-19 0,-6 0-24 0,-3 0-36 0,-1-1-43 16,-4 0-82-16,-6-1-100 0,-2-1-66 0,-4 1-45 0</inkml:trace>
  <inkml:trace contextRef="#ctx0" brushRef="#br0" timeOffset="67931.5179">19194 6503 167 0,'-4'-7'458'0,"-1"1"-79"0,1 0-118 0,0 1-67 15,0 1-45-15,-1 0-25 0,1-2-17 0,0 1-10 0,-1 1-7 0,1-1-3 16,-3-1-1-16,1 2-2 0,0 0 0 0,-1-3-6 0,1 2-2 16,0 1-8-16,-4-1-6 0,1 0-9 0,-1 0-9 0,-1 0-8 15,0 1-8-15,-2 0-5 0,1 1-3 0,-1-1-4 0,-2 2-4 0,-2 0-2 16,0 1-3-16,0 1-2 0,-2 1 0 0,-2 1-1 0,2 0 0 15,-3 2-1-15,0 2 1 0,2-1-2 0,-3 3 0 0,3-1-2 0,-2 5-2 16,3 0-2-16,-5 2-2 0,5 3-1 0,-2 0 0 0,3 5 2 16,-3 3 0-16,5 1 3 0,-1 3 3 0,-1 5 2 0,3 0 3 15,0 5 0-15,0 4 1 0,2 1 2 0,1 4 3 0,-1 3 0 0,0 4 2 16,2 3-2-16,3 0-1 0,-3 3 0 0,3 5 0 0,0-2 0 16,0 2 3-16,1 4 2 0,0-1 3 0,-1 2 3 0,3 1 2 0,-1 3 5 15,0 0 3-15,1 1 4 0,0 4 5 0,1-1 1 0,-1 1 3 16,0 2 0-16,2 1-2 0,-2 0-1 0,4-1-1 0,-1 2 0 0,2-1-2 15,0-1 1-15,3 0-3 0,2-2-2 0,-2 1-4 0,3-2-2 16,2 1-3-16,0-4-3 0,5-1-5 0,1-1-7 0,3-2-8 0,1-5-16 16,4-1-21-16,2-4-25 0,4-5-28 0,4-4-37 0,3-4-41 15,3-8-68-15,7-3-81 0,5-8-97 0,3-4-105 0,6-10-53 16,5-6-25-16,7-6-10 0</inkml:trace>
  <inkml:trace contextRef="#ctx0" brushRef="#br0" timeOffset="86129.5397">1536 6748 144 0,'9'-3'196'15,"1"-2"0"-15,1-3-3 0,-2 0-2 0,1 0-1 0,2-2-7 0,1-2-7 16,-3 0-12-16,4-3-12 0,-1 1-11 0,1-1-9 0,0-2-9 16,3-1-11-16,-2-2-9 0,3 0-12 0,3 0-8 0,0-3-6 0,2-2-11 15,4-1-11-15,3-3-9 0,2-2-9 0,6-3-10 0,6-5-12 0,7-5-16 16,9-2-17-16,12-9-27 0,14-8-33 0,15-5-52 0,17-5-64 15,17-9-105-15,18-7-128 0,18-6-71 0,15-6-39 0,15-8-30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51:59.462"/>
    </inkml:context>
    <inkml:brush xml:id="br0">
      <inkml:brushProperty name="width" value="0.05292" units="cm"/>
      <inkml:brushProperty name="height" value="0.05292" units="cm"/>
      <inkml:brushProperty name="color" value="#FF0000"/>
    </inkml:brush>
  </inkml:definitions>
  <inkml:trace contextRef="#ctx0" brushRef="#br0">10281 1366 178 0,'0'-6'166'16,"0"2"-38"-16,0-1-18 0,0 0-5 0,0 1-4 0,0 1-2 0,0-1-3 16,0 1-4-16,0-2-4 0,0 3-4 0,0-1-1 0,0-1 2 0,0 1-3 15,0 1-1-15,2-1-3 0,-2-1-5 0,0 3-6 0,0-1-5 0,2 0-7 16,-2-1-5-16,0 3-9 0,0 0-7 0,0 0-8 0,0 0-9 15,0 0-7-15,0 0-8 0,0 0-5 0,0 0-4 0,0 0-4 0,1 0-4 16,1 0-2-16,1 3-1 0,-1-3-1 0,1 4 1 0,0-1 1 0,2-1 3 16,-1 5 4-16,1-2 3 0,2 1 5 0,-1 2 3 0,0 1 4 0,4-1 4 15,-1 2 3-15,-1 3 0 0,3-4 3 0,-1 6 0 0,-1-4 2 16,5 3 1-16,-3-1 1 0,1 2 0 0,2-1 1 0,-3 1-2 0,4-2-2 16,-2 2 1-16,3-2-1 0,-2 2-1 0,2-3-1 0,-2-1 1 0,2 1 0 15,2 0-1-15,-1-1 2 0,-1-1 1 0,4 1 2 0,-1-3 1 0,0-1 3 16,2 0 1-16,1 0 2 0,-3 0 2 0,5-4 1 0,-2 1-1 15,1-1-1-15,1 0 1 0,2-3-2 0,0 0-2 0,1 0 0 0,2-3-4 16,-1 0-3-16,2 2-3 0,0-4-4 0,0 1-5 0,3-2 0 0,-1 0-2 16,0 0 1-16,1-1-1 0,0 0 0 0,0-1 1 0,1 1-2 0,1-2 1 15,-1 3 2-15,-1-1-1 0,0 1 2 0,2-2 2 0,-2 2 1 16,2 0 1-16,-2 1-1 0,-1-2-1 0,2 3-2 0,0 0-3 0,-3 0-2 0,2 1-2 16,2 1-1-16,-3 2-1 0,1-3-1 0,0 3-1 0,-1 0 0 15,1 3-2-15,-1-3-1 0,1 4 0 0,1-1 0 0,-2-1 1 0,0 3-2 16,-1-2 0-16,1 4 1 0,0-4 0 0,-1 2 0 0,1 1 0 0,0 0-1 15,-2-1 0-15,1 1 0 0,-1-2-1 0,0 2 2 0,2-1 2 16,-2 0 2-16,0 0 3 0,2-1 2 0,-1-1 2 0,3 2 2 0,-4-1 2 0,1-1 0 16,2-1 4-16,-1-1 1 0,3 3 3 0,-1-3 1 0,1 1 2 0,3-2-1 15,-3 0 0-15,5 0-1 0,0 0-1 0,2-2-3 0,-1 1-1 16,1-3-2-16,1 3-1 0,1-1-2 0,-1-1-4 0,3-1-2 0,-3 3-3 16,1-3-2-16,-2 1-2 0,1 1-3 0,-2-1-2 0,0-1-2 0,-1 1 0 15,2 3-1-15,-4-4 2 0,-1 4 0 0,1-1 2 0,0 1 2 0,-2 0 1 16,-1 1 1-16,-2 1 2 0,2 0 0 0,-2 1 2 0,-1-1 1 15,0 3 3-15,-2-3 1 0,1 5 0 0,-1-2 0 0,0 0 1 0,3 0-1 16,-3 1 0-16,2 0-1 0,-2 0 0 0,1 0 2 0,1-1 0 0,1 2 0 16,0-2 2-16,1 2-2 0,0-2 1 0,1 0-1 0,2 0 2 0,0 0-2 15,-2-3-1-15,0 3-1 0,1-2-1 0,1-2-1 0,0 2 0 0,0-1-2 16,-2-1-3-16,1-1 0 0,-1 0 0 0,3 0 0 0,-2-1 0 16,-1-1 2-16,1 2-2 0,-1-1 2 0,2-1-1 0,0 1 2 0,-2-2 0 15,0 1-1-15,0 0 3 0,0 0 0 0,0 1 1 0,0-2 1 0,0 1 0 16,0 0 0-16,-2 1-2 0,2-3 0 0,-3 4-1 0,1-3-2 0,0 3 1 15,-3 0-1-15,2 0-1 0,-2 0-2 0,2 0 1 0,-4 3-2 0,2-3 0 16,-3 4 0-16,1-3 0 0,-1 3 0 0,0 0-1 0,0-2 0 0,0 3 0 16,-2-2 0-16,1 3 0 0,-3-2 1 0,6 1 0 0,-4 0 2 15,2-1 0-15,-1 2 0 0,1-1 1 0,2 0-2 0,-4 0-1 0,2-1 3 16,3-1 0-16,-1 1 4 0,1 1 2 0,-2-2 2 0,2-1 2 0,2-1 2 16,-1 3 1-16,1-3 1 0,1 1 1 0,0-2 1 0,2 0 2 0,-2 0 2 15,2 0 1-15,0 0 0 0,0 0-2 0,-1-2 0 0,1 1-2 0,3-1-2 16,-2 0-1-16,-1 1-1 0,0-1-1 0,-2 0-3 0,2-1 1 15,3 0-3-15,-5-1-1 0,0 1-1 0,0 3-2 0,1-4 0 0,-1 3-2 16,-2-1-1-16,1 0-1 0,0-1-1 0,-1 3 1 0,-1-4-3 0,2 3-2 16,-2-1 0-16,2 0-1 0,-1 1 1 0,3 1 2 0,-3-2 2 0,-1 1 3 15,4 1 2-15,0 0 2 0,1 0 1 0,-4 0 3 0,4 0 0 16,2 0 3-16,-3 0 1 0,6 0 3 0,-4 0 1 0,2 0 2 0,3 0-1 16,0 0-1-16,0 0-2 0,3 0-1 0,-1 0-2 0,0 0-2 0,1-1-1 15,-1 1-6-15,1-3-2 0,-1 3-4 0,-1 0-3 0,1-3-4 0,-2 1-2 16,0 1-2-16,-3-3-3 0,2 3-3 0,-1-2-3 0,1 0-3 0,-1 0 1 15,0 0 1-15,1 0 2 0,-2 0 2 0,2 1 5 0,-1-1 3 16,2-1 2-16,-1 3 4 0,2-3 1 0,-2 1 2 0,1 3 2 0,2-4 4 16,-2 3 3-16,3-1 3 0,-1 0-1 0,0 2-1 0,2 0-1 0,-2 0-1 15,4 0-2-15,0 0-1 0,-2 0-3 0,1 0-2 0,3 0-2 0,-2 0-2 16,1 0-3-16,-1 0-1 0,-1 2 0 0,1-2-1 0,0 2 1 16,0-1 0-16,1-1 2 0,-3 2 0 0,0 0 3 0,0-2 1 0,0 0 2 15,-1 0 2-15,-1 0 3 0,0 0 2 0,0 0 2 0,0 0 2 0,1 0-1 16,-1 0 0-16,1 0-2 0,-1 0-3 0,1 0 0 0,-1 0-2 0,0 0 0 15,-1-2-4-15,1 0-1 0,-1 2 0 0,0-1-3 0,-1-1 0 0,0 0-2 16,-2 2 0-16,-1-3 1 0,2 3-1 0,-6-2 1 0,3 0-2 16,-1 2-1-16,-1-1 0 0,0-1 0 0,-1 2 4 0,1-2 1 0,-2 1 3 15,1 1 2-15,-3 0 2 0,3 0 2 0,-3 0 0 0,2 0 3 0,-2 0 2 16,0 1 1-16,-1 1 3 0,0-2 1 0,2 2 5 0,-1-1-1 0,0-1 0 16,0 4-1-16,2-4-1 0,1 0-1 0,-2 3-1 0,2-3-1 0,0 2-1 15,1-2 0-15,2 2-1 0,-1-1 0 0,2-1-2 0,0 2-1 16,0 0-1-16,2-2-1 0,-1 0-3 0,0 0 1 0,-1 3-1 0,2-3-2 0,-1 0 0 15,-1 0 0-15,2 2-2 0,-1-2 2 0,-1 2 2 0,-1-2 0 16,-2 1 1-16,2-1 1 0,-2 0-1 0,0 0 2 0,-2 0 2 0,0 0 2 16,2 0 1-16,-2 2 3 0,1-2 1 0,-3 0 1 0,4 0 1 0,-2 0-1 15,-2 0 0-15,1 0-1 0,0 0 0 0,-1 0-1 0,-1 0 1 16,0 0 0-16,0 0-1 0,-3 0 0 0,2 0-2 0,-4-2 1 0,2 2-2 0,-2-1 1 16,1 1 1-16,-3-4-1 0,1 4 1 0,-2-3-1 0,-1 3 1 15,1-4 1-15,-3 1-2 0,1 1 1 0,1-1 0 0,-4-1-1 0,4 1 1 16,-4 0-2-16,2 0 1 0,-2-1-1 0,3 2 0 0,-5-1-1 0,1 0-1 15,3 0 0-15,-3 0-1 0,0 0 0 0,1 0 0 0,-3 2-1 16,-1-2-1-16,3-1 0 0,-3 3 0 0,-1 0-1 0,-1 0 1 0,2-1 0 16,-4 1-1-16,1 1-8 0,-2-2-12 0,3 0-20 0,-5 2-27 0,1 0-32 15,2 0-36-15,-5 0-73 0,1 0-90 0,2 0-71 0,-2 0-61 0</inkml:trace>
  <inkml:trace contextRef="#ctx0" brushRef="#br0" timeOffset="2116.9777">25004 635 217 0,'0'-4'329'0,"0"1"-77"0,0 1-46 0,0-1-33 16,-2-2-18-16,-1 0-14 0,0 2-5 0,2-1-3 0,-3 1-8 15,0-4-9-15,0 5-8 0,-1-3-8 0,1 1-8 0,-1 1-8 16,-3-2-10-16,2 2-11 0,-1-1-8 0,-1 1-7 0,-1 1-6 15,1-3-8-15,0 3-10 0,-2 2-8 0,1-2-7 0,-2 2-4 16,1 2-8-16,-3 0-4 0,0 3-4 0,-1-2-1 0,-1 3-1 0,1 2-2 16,0-1 0-16,-2 4 0 0,2 0 0 0,-2 4 0 0,3-1 2 15,0-1 0-15,1 4 2 0,3 1 1 0,-2 0 1 0,4 2 1 16,3-1 1-16,-1 2 4 0,3 1 1 0,2-2 1 0,2 0 1 0,3 3 1 16,-1-2 1-16,5-1 0 0,0-1-1 0,0 1 1 0,3-1-4 0,1-5-1 15,0 3-1-15,1-4-3 0,-1 1-4 0,4-2-4 0,-4-2-5 0,4-1-5 16,-1-3-1-16,0 0-1 0,-2-1-2 0,2-5-3 0,-2 4 2 15,0-4 3-15,-1-1 6 0,-1-2 5 0,0 0 7 0,-2 0 4 0,-2-2 9 16,1-1 4-16,-5-1 6 0,0 0 5 0,-1-1 5 0,-1 1 4 0,-2-2 5 16,-4 1 4-16,3-1 3 0,-6 1 2 0,2 1-3 0,-4-1-2 15,0 0-2-15,-3 2-1 0,-2 1-2 0,0-2-2 0,-2 5-1 0,0-1-1 16,-4 1-3-16,1 0-2 0,-2 2-3 0,3 2-3 0,-3 0-4 0,0 1-4 16,3 2-1-16,-1-1-2 0,3 4-3 0,0-3-1 0,2 3 1 0,0 0-1 15,4 2 0-15,0 0 1 0,4 0 3 0,0 4 1 0,3-3 1 0,3 1 2 16,1 1 2-16,5 0 3 0,-1 3 2 0,5-3 2 0,1 2 0 0,3-2-2 15,4 2-4-15,0 0-6 0,3-2-9 0,1 0-9 0,5-2-13 16,-2-1-11-16,5-2-16 0,-1 2-14 0,2 0-17 0,3-5-18 0,-3-1-18 16,3 0-19-16,1-3-18 0,0 1-17 0,-1-4-22 0,-1 1-26 0,0-3-22 15,-1-1-19-15,-1-2-39 0,-2-2-49 0,-1 1-30 0</inkml:trace>
  <inkml:trace contextRef="#ctx0" brushRef="#br0" timeOffset="2483.1021">25350 807 252 0,'-11'-12'545'0,"0"0"-53"15,1 2-86-15,2 1-71 0,2 1-63 0,0 3-48 0,1 0-40 16,4 1-34-16,-3 1-27 0,4 0-23 0,-1 2-21 0,1 1-18 16,1 0-20-16,3 1-14 0,0 2-15 0,1 2-10 0,1-1-9 0,4 1-4 15,0 5-4-15,0 0-1 0,3 0 3 0,3 2 4 0,-2 0 6 16,2 1 5-16,1 2 5 0,0 1 2 0,1 1 3 0,1 0 3 0,0-2 1 16,-2 3 2-16,2-1 2 0,-1 0-4 0,1 0-3 0,-2-1-8 0,1 0-7 15,-1 0-9-15,0-1-10 0,-1-1-15 0,-2 0-15 0,0-1-18 16,-1-1-16-16,1 0-16 0,-3-4-15 0,1 1-13 0,-3-2-11 0,-1 0-17 15,0-4-15-15,-2 0-17 0,3-2-15 0,-2-2-11 0,-1-2-5 0,-1 0 5 16,-2-4 10-16,3 0 13 0,-3-4 19 0,-3 1 23 0,0-2 26 0,0-3 27 16,-3 0 30-16,2 0 40 0,-5-1 43 0,3-1 43 0,-2-1 42 0,-2 0 36 15,1 2 33-15,-3 0 25 0,2-1 18 0,-1 2 16 0,2 0 10 16,-2 3 1-16,2 1-4 0,-1-1-13 0,1 3-16 0,1 0-20 16,-1 2-22-16,1 2-24 0,2 1-25 0,-2-1-23 0,4 2-21 15,-2 3-19-15,-2 0-18 0,-1 0-16 0,1 3-15 0,0 2-11 16,-1 1-10-16,-2 0-4 0,-1 4 1 0,-3 2 1 0,3 2 3 0,-4 1 4 15,0-1 4-15,0 4-3 0,0 1-6 0,0 0-10 0,-3 0-11 0,3 1-19 16,-1 2-19-16,0-3-28 0,0 2-29 0,3-1-41 0,-2-1-41 0,2-1-64 16,1-2-73-16,0-1-72 0,3 0-70 0,1-3-32 0</inkml:trace>
  <inkml:trace contextRef="#ctx0" brushRef="#br0" timeOffset="2816.4547">26248 860 325 0,'0'-5'525'0,"0"1"-19"0,0-3-91 0,0 2-125 0,0 1-73 15,0 0-44-15,0-1-25 0,-2 0-14 0,0 1-10 0,0 1-8 16,0-1-8-16,2 1-10 0,-1-2-8 0,-3 3-6 0,3-3-6 15,-1 2-8-15,-1-1-9 0,0 1-8 0,-1-1-9 0,0 1-9 0,0 2-7 16,-1 0-6-16,-2-2-7 0,-1 3-5 0,0 0-6 0,-3 0-6 16,0 0-5-16,-5 3-4 0,4 1-3 0,-6 1-2 0,2 0-2 15,-2 2-1-15,0-1 0 0,-1 4-1 0,0 0 2 0,2 2 2 0,0 1 3 16,2-1 2-16,0 3 4 0,2-2 2 0,0 2 3 0,4 1 3 0,1 0 2 16,3 1 3-16,0-2 1 0,2 3 1 0,3 0-2 0,3-1 1 15,2-1-4-15,1 1-7 0,2-2-11 0,6 0-14 0,-1 0-19 0,3-2-22 16,3-1-30-16,1 0-35 0,5-3-43 0,1 0-45 0,4-2-78 0,0-3-96 15,1-3-70-15,4-1-59 0,0-2-32 0</inkml:trace>
  <inkml:trace contextRef="#ctx0" brushRef="#br0" timeOffset="3433.619">26578 505 454 0,'-9'-7'543'0,"2"1"-60"0,-1-1-96 0,4 2-103 0,-1 2-108 15,2-1-59-15,1 4-34 0,-1 0-22 0,3 0-14 0,-1 3-8 16,1-2-9-16,0 5-9 0,0 1-10 0,0 0-8 0,1 1-6 16,-1 4-4-16,2-1 0 0,-1 5 4 0,-1 0 4 0,2 1 2 15,0 1 2-15,-2 3-1 0,0 1 1 0,0 0-1 0,0-1 0 0,0 4 1 16,-2 1 3-16,0-2 2 0,2 3 1 0,-1 0 2 0,-1-1 1 16,2 3 2-16,-1-5 1 0,1 3 2 0,0-1 3 0,0-4 0 0,1 2 3 15,-1-2 2-15,3 0 0 0,-1-1-2 0,1-3-4 0,2-1-4 0,-2-3-4 16,2 0-4-16,-2-2-5 0,2-4-10 0,1 0-10 0,2-1-12 0,0-2-12 15,1-3-11-15,4-2-10 0,-4-2-6 0,4-1-5 0,3-2-2 0,0-5-3 16,-1 0 1-16,1-2-1 0,2-2 3 0,-1-3 2 0,0-2 12 16,1-1 16-16,-2 1 22 0,-2 0 22 0,-2-4 25 0,2 2 24 15,-2 0 22-15,-3 1 19 0,2 0 18 0,-3 3 19 0,-1 1 15 0,-3 1 11 16,1 1 8-16,-1 1 6 0,0 2-2 0,-3 2-9 0,2 2-13 16,-3-1-16-16,2 5-20 0,0-2-23 0,-2 1-20 0,0 3-20 15,0 1-19-15,0 0-17 0,0 1-15 0,-2 3-12 0,0 3-9 16,2-1-7-16,-1 3-2 0,-1 1 0 0,1 1 3 0,-3 4 6 0,2 0 5 15,0 2 8-15,1 0 6 0,1 0 5 0,-2 2 5 0,0 0 4 0,2-2 2 16,0 0 0-16,2 3 5 0,0-3 2 0,-1 1 1 0,1-1 0 16,0-2-1-16,2 0 1 0,-1-1-1 0,0-1 0 0,0-3-1 0,2 1 0 15,-2-3-1-15,2 1-1 0,3-2-2 0,-4-2-2 0,3-1-7 0,-1-1-8 0,2-3-5 16,3 0-7-16,0-3-6 0,2-1-6 0,0-3-3 0,4 0-4 16,-4-4-3-16,4 1-3 0,-3-2-2 0,3-1-2 0,-2-2 1 0,0-1 3 15,0 0 7-15,-1-1 10 0,-1 3 12 0,-4-3 12 0,2 0 13 16,-3 0 13-16,-1 4 11 0,-3 0 11 0,1 1 6 0,0 2 7 15,-2-2 1-15,-2 4-1 0,-1 1-1 0,2 2-7 0,0 0-8 16,-2 1-12-16,0 2-10 0,0 2-10 0,0 0-10 0,-2 2-9 0,0 1-8 16,2 0-7-16,-1 3-3 0,-2 0-3 0,1 0 1 0,-1 6 2 0,2-2 5 15,-1 2 5-15,0 1 9 0,2 1 8 0,0 0 6 0,2 3 2 0,0-2-3 16,-1-1-6-16,4 1-7 0,-2-1-9 0,2 3-10 0,-1 0-13 0,1-5-13 16,3 0-16-16,0 2-20 0,1-4-22 0,-1 3-29 0,5-4-31 15,-4-1-40-15,4 0-45 0,1-2-55 0,1-3-57 0,0 0-58 0,1-2-60 16,2-2-32-16,-1-2-16 0</inkml:trace>
  <inkml:trace contextRef="#ctx0" brushRef="#br0" timeOffset="4166.2147">27571 926 223 0,'0'-3'330'0,"0"3"-116"16,0 0-81-16,0 0-66 0,0 0-33 0,0 0-21 0,2 0-8 15,-1 0-6-15,2 0-2 0,2 0 1 0,-4 3 1 0,3-3 3 0,-1 0 4 16,2 2 6-16,-2 0 6 0,2-2 7 0,-4 3 7 0,2-3 8 0,2 2 8 15,-2-2 6-15,0 0 8 0,-1 3 8 0,1-1 10 0,-1-2 10 16,-2 0 12-16,0 0 14 0,0 0 14 0,0 0 10 0,0-2 12 0,0-1 9 0,0 1 3 16,0 0-2-16,0 1-4 0,-2-3-8 0,0 1-7 0,1 1-9 15,-2-1-11-15,-1-1-13 0,3 1-13 0,-5 1-16 0,3-4-16 16,-2 4-14-16,-2-3-16 0,-1 3-14 0,-1-3-10 0,0 2-5 16,-1 2-5-16,-2-2-3 0,-1-1-4 0,0 3-3 0,0 1-2 15,1 0-2-15,-6 0-1 0,6 1-3 0,-2 1 0 0,-1 1 0 0,1 0 1 16,1 3 2-16,-1-2 0 0,5 3 3 0,-3 1 1 0,3 0 1 0,0 1 2 15,2 3 3-15,1-2 1 0,0 0 3 0,3 1 3 0,0-1 0 0,-1 5 0 16,4-3 0-16,0 2-1 0,0-3 0 0,4 1 0 0,-1-1 1 16,0 1-2-16,3-2-1 0,-1 2 0 0,1-5 1 0,2-1-2 0,0 2 0 15,0-2-4-15,0-3-3 0,1 0-4 0,4-1-3 0,-4-2-3 0,5-4-3 16,-2 2-4-16,2-3-2 0,2-2-1 0,-3 0 0 0,4-3-2 0,-1-2-4 16,-1 0 0-16,1-1 0 0,-2-4 3 0,2 3 2 0,-2-5 4 15,-1 1 5-15,3-3 4 0,-3 0 3 0,1 1 4 0,-2-7 4 0,2 6 3 16,-2-6 3-16,-1-1 3 0,1 1 6 0,0 0 7 0,-4-3 7 15,2 2 10-15,-2-2 9 0,-1 4 10 0,-1 0 7 0,2 0 7 16,-5 0 9-16,0 4 6 0,-1-2 3 0,-1 6 3 0,1 0 2 16,0 2-2-16,-2 0-5 0,0 4-10 0,0 2-10 0,0 0-13 0,0 4-18 15,0 1-11-15,0 1-15 0,-2 1-9 0,0 3-10 0,1 0-8 16,-1 5-5-16,-1-2-3 0,0 5-3 0,-1 1-1 0,-1 2 0 16,-2 3 4-16,1 2 4 0,-1 1 6 0,1 4 5 0,-2 0 3 15,0 4 5-15,0 0-1 0,3 0-1 0,-2 5-2 0,0-3-4 16,3 4-1-16,0-2-4 0,0 0-3 0,0 5-1 0,3-4-4 0,1 1-3 15,0-4 0-15,0 1-3 0,3 1 0 0,0-3-3 0,2-1 1 0,0-1 2 16,1-2 4-16,2-4 3 0,1 0 3 0,0-3 2 0,-1-1 3 0,2-3 5 16,2-2 0-16,1-1 2 0,0-4 2 0,3-2 1 0,0-2 2 0,1 0 3 15,-1-3 2-15,5-4 2 0,-4 0 1 0,4-4 1 0,-3 1-1 0,3-3 1 16,-2-3-1-16,1 0 1 0,-2 0 1 0,-1-1 4 0,1-4 3 16,-2 0 4-16,-2 1 6 0,2 0 11 0,-5 0 5 0,0-1 7 0,-2 4 5 15,-1-3 6-15,-1 3 4 0,-3 0 3 0,-1 4 0 0,-1 0-2 16,-1 1-2-16,-2 2-6 0,-1 1-7 0,-1 1-8 0,-1 5-10 15,-3-2-12-15,2 3-10 0,-3 1-11 0,0 2-8 0,-2 3-9 16,0-1-6-16,-2 4-6 0,2 2-3 0,0 2 0 0,0 2 0 0,-2 1 6 16,3 0 4-16,1 3 5 0,0 0 5 0,3 1 4 0,1 0 3 15,0 0 6-15,4 1 1 0,0 0 4 0,2-2 2 0,3 0-4 0,0 3-3 16,4-3-8-16,0 0-12 0,4-2-18 0,3 1-25 0,0-1-27 0,6-3-32 16,1-2-31-16,6 1-41 0,2-4-46 0,3 1-77 0,4-3-93 15,0-1-71-15,3-4-59 0,0 0-27 0,0-3-17 0</inkml:trace>
  <inkml:trace contextRef="#ctx0" brushRef="#br0" timeOffset="4583.4402">25327 1705 374 0,'-12'-5'531'16,"1"-2"-64"-16,0-1-100 0,3 3-78 0,2-2-66 0,-1 0-38 0,1 0-23 15,2 1-13-15,0-2-7 0,1 2-6 0,2-1-5 0,-3 1-7 0,4-2-10 16,0 3-13-16,0 0-14 0,4-2-14 0,-1 2-15 0,2-2-13 0,3 2-10 15,2-1-10-15,3-1-8 0,3 3-6 0,5-2-3 0,2 0-4 16,6 1 0-16,6 0-2 0,5 0 0 0,6 0 2 0,6 1 0 0,7 1-1 16,7-2 0-16,6 3-6 0,6-1-2 0,6-1 0 0,6 3 5 0,8-2 1 15,7 3 2-15,4-1-3 0,3 1-3 0,5-3-4 0,8 3-8 0,1 0-4 16,2 0-4-16,0 3 0 0,1-3-3 0,1 1 0 0,-1-1-1 0,-1 1-6 16,-2 1-7-16,-2-2-7 0,-7 1-7 0,-7 1-3 0,-5-2 0 0,-3 0 1 15,-4 0 3-15,-5 0 3 0,-6 0 4 0,-5-2 3 0,-7 1 4 0,-7 1 5 16,-6-3 5-16,-6 2 4 0,-5-2 5 0,-8 1-2 0,-4-1-4 15,-8 0-8-15,-3 0-10 0,-5 0-28 0,-5 0-37 0,-6 0-81 0,-1 2-104 0,-4-4-91 16,-7 2-85-16,-4-1-44 0,-5-1-25 0</inkml:trace>
  <inkml:trace contextRef="#ctx0" brushRef="#br0" timeOffset="13924.9639">2040 2884 31 0,'-1'-3'110'0,"-1"0"-22"0,2 0-13 0,-2-1-4 0,1 2-2 0,1-1 1 16,-2 1-3-16,2 0-3 0,0-1 2 0,0 0 3 0,0 1 3 0,0 1 4 15,-1-2-1-15,1 1 2 0,-2 0-4 0,2 1-6 0,0 0-5 16,0 1-6-16,-2-2-4 0,2 2-5 0,0 0-5 0,0 0-6 0,0 0-7 16,0 0-7-16,0 0-9 0,0 0-5 0,0 0-7 0,0 0-5 0,0 0-8 15,0 0-5-15,0 0-2 0,0 0-2 0,0 0-2 0,-1 2 0 16,1-2 0-16,0 1 1 0,0 0 2 0,0-1 2 0,0 2 3 0,1 0 3 16,1 1 3-16,-2-2 3 0,2 2 5 0,-1 0 4 0,1 0 5 0,1 0 2 15,0 0 4-15,2-1 1 0,1 2 5 0,-1-1 3 0,1 0 3 0,1 0 3 16,1-2 2-16,2 2 0 0,0 1 2 0,1-3 1 0,3 1-1 0,1 0 1 15,2-2-2-15,2 1-3 0,0-1-2 0,3 0-4 0,3-1-1 16,0-1-2-16,1 0-1 0,4-1-3 0,2 1 0 0,2-2 1 0,3 1-1 16,2-2 0-16,1 0 0 0,4 0 2 0,2 1 0 0,3-1 1 0,3-1 0 15,-1 0 1-15,6 0-2 0,-1 2-2 0,3-1-3 0,1-2-6 0,-2 1-3 16,2-1-6-16,2 3-5 0,-2-1-3 0,0 0-2 0,0 2 2 0,-1-1 1 16,-1 0 1-16,1 1 3 0,-3 2 0 0,0-2 4 0,1 3 2 15,0-2 3-15,-2 2 0 0,-1 0 3 0,-2 2 3 0,0-2 2 0,0 1 3 16,-4 1-1-16,2 1-3 0,-4-1-2 0,-2 1-4 0,-1-1 0 0,0 1-3 15,-5 1-1-15,0 1-3 0,-4-2 0 0,-1 0 0 0,-1 1-1 0,-2-2 0 16,-3 1 0-16,0 1 0 0,-3-3 1 0,1 1 0 0,-3 0 0 16,-1 1-1-16,-2-3 2 0,-1 0 0 0,-1 0 0 0,-2 0 0 0,1 0 1 15,-2 0 0-15,-3 0 1 0,1 0 1 0,-2 0-1 0,0 0 0 0,-2 0 2 16,0 0-2-16,-2-3 1 0,-1 3 0 0,0 0-1 0,-2 0 1 0,0 0-4 16,1 0-3-16,-2 0-8 0,1 0-9 0,-3 0-13 0,2 0-13 15,-2 0-21-15,0 0-22 0,0 0-24 0,0 0-24 0,0 0-27 0,0 0-26 16,0 0-69-16,0 0-88 0,0 0-55 0</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52:29.944"/>
    </inkml:context>
    <inkml:brush xml:id="br0">
      <inkml:brushProperty name="width" value="0.05292" units="cm"/>
      <inkml:brushProperty name="height" value="0.05292" units="cm"/>
      <inkml:brushProperty name="color" value="#FF0000"/>
    </inkml:brush>
  </inkml:definitions>
  <inkml:trace contextRef="#ctx0" brushRef="#br0">7776 8322 250 0,'-8'-2'330'0,"0"-3"-116"0,1 3-63 0,2-1-37 0,0 0-17 16,0 2-7-16,-1-2-2 0,3 1 3 0,-3 0 1 0,1-1 0 15,3 1-2-15,-1 2-2 0,0-1-7 0,1-1-7 0,-1 2-7 0,1 0-10 16,1 0-7-16,1 0-11 0,-2 0-7 0,1 0-8 0,-1 0-5 16,-1 0-5-16,0 0-4 0,2 0-1 0,-3 0-2 0,1 0-2 15,-2 0 0-15,2 2-3 0,-2-1-1 0,-4 1-4 0,1 0-2 0,0 1-1 16,-3-1-3-16,2 2-4 0,-3 0 1 0,0 0 2 0,-2 3 1 16,0-2 0-16,-1 0 2 0,1 3 1 0,-2-2 2 0,3 1 2 0,-4 1-1 15,0 0 5-15,4 1-1 0,-4-2 1 0,2 1 2 0,0-1 3 16,-1 0 1-16,2 2 0 0,-1 0-1 0,1-1-1 0,-2 0 2 15,2 2 0-15,-2-1-1 0,3 1 0 0,0-3-2 0,-2-1 1 0,1 4 0 16,3-3-1-16,-3 1 0 0,3-1-1 0,-1 1 1 0,0 0-1 0,2-1 0 16,-1 2-1-16,0-1-1 0,3-1 0 0,-1 0 1 15,-2 0-1-15,1 1 1 0,1-1 0 0,-2 1 0 0,0-1 0 0,1 2 1 16,-1-1 0-16,0 1 1 0,-1 0-1 0,1-1 1 0,-1 2 0 16,0-1 1-16,-1 1-2 0,-1 0 1 0,1 2-1 0,-4-2 0 0,4 1-1 15,-4 1 2-15,1-1-2 0,0 1 0 0,0 2-1 0,-1-2-1 16,1 0-2-16,-3 2 1 0,3-1-2 0,-1 1 0 0,0-1 0 0,1 1 0 15,0-1 1-15,0 1-1 0,-1-2 4 0,4 0-1 0,-2 2 0 16,2-3 0-16,0 2 1 0,1-3 2 0,0 3-1 0,2-2 1 16,0 1 1-16,2-2 1 0,0 1-1 0,0-1 2 0,0 1 0 0,2-1-1 15,1 1 0-15,0-1 0 0,-2 1 0 0,2-1 0 0,0 0 0 16,2 0 0-16,-2 3 0 0,3-2 1 0,-1 1 0 0,-1-1-1 16,1 2 0-16,-1-1 1 0,3-1-1 0,-1 1 1 0,-1 2-1 0,1-2-1 15,-1 2 1-15,2-1 0 0,-1 1-1 0,0-1 1 0,-1 1 0 0,-1-1-2 16,2 0 1-16,-1 1-1 0,1-1-1 0,1 2 1 0,-2-2-2 15,1-1 0-15,0 0 1 0,-1-1-1 0,2 4-1 0,-1-3 0 16,0 0 0-16,-1-1 0 0,-1-1 0 0,4 3 1 0,-2-3-1 0,2 2 0 16,-1 0 0-16,-1-2 1 0,2 1 0 0,0 0 2 0,0-1-2 15,0 1 0-15,0-1 1 0,0 1-1 0,0-1-1 0,0 1 0 0,2-3 0 16,-1 3 0-16,-1-2 2 0,2 1-1 0,-1-1-1 0,4 1 0 16,-4 0 0-16,1-1-2 0,1 0 0 0,-1 2 1 0,-1-2 0 15,3-1 1-15,-1 1 0 0,0 1-1 0,0-2 0 0,2 2-1 0,-1-2 0 16,0 0 0-16,0-1 0 0,1 1 1 0,0-1 1 0,0 0 0 15,1 0 1-15,0 1-1 0,-1-3 0 0,3 2-2 0,1-1 1 0,-2-1 1 16,1 0 1-16,0 1-1 0,1-2 1 0,-1 3-1 0,2-4 1 16,-1 2-1-16,0 0 1 0,1-1-2 0,1 1 0 0,0 0 1 0,0-2 0 15,0 1 1-15,2-1 0 0,-2 2 1 0,1-1-1 0,1-1 0 16,1 1 1-16,-1 0 0 0,0-1-1 0,1 0 0 0,0 0 0 16,2-1 0-16,-2 1-1 0,2 1 1 0,0-3-1 0,1 1 0 15,-1 3 0-15,0-3-2 0,1 1 0 0,-1 1-1 0,3-1 1 0,-3-1 0 16,1 1 1-16,1 1-2 0,-1-1 1 0,3-1 0 0,-4 1-1 0,3 0 0 15,0 0-1-15,0 0 1 0,3-1 0 0,-4-1 0 0,4 1-2 16,-2 0 1-16,1 0-2 0,1 1-1 0,0-1-1 0,0-1-1 0,1 2 1 16,0-1 1-16,1-1 1 0,-1 0 1 0,0 2-1 0,2-1 2 15,0 0 2-15,-1-1 2 0,3 1 2 0,-2 0 0 0,1 1 3 0,0-3 1 16,1 2 2-16,0 0 1 0,0-2 0 0,1 1 1 0,-1 1 1 16,2-2-2-16,-1 2 0 0,2-2-1 0,-2 0-1 0,2 0 0 15,0 0-1-15,-1 0 0 0,1 0-1 0,-1 0-1 0,-1 0 0 16,2 0-2-16,0 0-2 0,0 0-2 0,0 0 1 0,0 0-1 0,-3-2 0 15,3 2-1-15,-3 0-2 0,0 0 0 0,1 0-2 0,-1-2 1 16,0 2-1-16,-2 0-1 0,-1 0-1 0,1 0 1 0,-1 0-1 0,1 0-1 16,0 0 0-16,-2 0-1 0,2 0-1 0,0 0 1 0,-1 2 2 15,0-2 2-15,0 2-1 0,-1-2 2 0,2 0 3 0,-1 3 1 0,1-3 1 16,-1 0 2-16,0 2 2 0,1 0 0 0,2-2 2 0,-2 1 2 16,2 1 0-16,-1-2 1 0,-1 2 0 0,3-1-2 0,-1 1 1 0,0-1 0 15,1-1-1-15,1 1 0 0,-1 2-2 0,2-3 1 0,0 0-2 16,0 0 0-16,0 0-1 0,0 0-1 0,2 0 2 0,-2 0-3 15,2 0 0-15,-2 0-2 0,1 0-1 0,-1 0-2 0,0 0-1 0,0-3-2 16,-1 2-2-16,-1 1-1 0,1-1-1 0,-2-1-1 0,0 2 0 16,0-1-2-16,-1-1 0 0,0 2-1 0,-1-2 1 0,0 1-2 15,-1 1 0-15,1-2 0 0,-1 2 2 0,0 0 0 0,-1 0 4 0,1 0 2 16,1 0 4-16,-3 0 0 0,4 0 1 0,-4 0 2 0,3 0 1 0,1 0 1 16,-3 0 2-16,4 0 3 0,-2 0 1 0,-1 0 1 0,3-2-1 15,0 2 0-15,0 0 0 0,0 0-1 0,1-3-1 0,0 3 0 16,2 0-1-16,0 0 1 0,0-2-3 0,2 2 0 0,0-2 0 0,1 1 1 15,-1 1-3-15,1 0-1 0,0-2-2 0,-1 2 1 0,-1-2 0 16,-1 2-2-16,0 0 1 0,-1 0-1 0,-1 0-1 0,-1 0 1 16,-2-3-1-16,0 3 3 0,-4 0 1 0,1 0 3 0,-1 0 1 0,-2 0 3 15,1-2 2-15,-2 2 1 0,-1 0 3 0,0 0 3 0,0-2 2 16,-2 2 0-16,1-1 1 0,1 1 0 0,-2-2-2 0,0 0-1 0,1 2-3 16,2-3-1-16,-1 2-2 0,0 0 0 0,-1-1 0 0,2-1 0 15,0 2-2-15,-1-1 1 0,1-1-1 0,1 0 0 0,-1 0 0 0,1 2-1 16,-2-2 1-16,2 0 2 0,-2 0 0 0,2 1 2 0,-1-2 1 15,-1 1-1-15,2 0-1 0,-2 1-1 0,1-1-3 0,-1 1-1 0,-2-1 1 16,2 1 1-16,-3 0-1 0,0 1 2 0,1-1 1 0,-3 0-1 16,1-1 0-16,-2 1-1 0,1 0-1 0,-2 1 2 0,1-3 1 15,0 1 4-15,-3 1 2 0,0 0 5 0,1-1 0 0,-1 0 3 0,2 0 3 16,-1-1 2-16,-3 1 2 0,1-2 0 0,1 2 2 0,1 0 0 16,-1-4 2-16,0 1-1 0,0-1-2 0,1 2-1 0,-1-2 0 0,2 2-4 15,-2-3-3-15,1 1-4 0,-1-1-3 0,2 1-2 0,1-1-2 16,-3 1-1-16,0-3 0 0,1 2 0 0,-1-1-4 0,1-1 1 0,-2 3 0 15,2-2-1-15,-1 0-3 0,-1 1-1 0,-1 0-3 0,3-2 0 16,-3 1 1-16,1 1 1 0,-1-1-1 0,-1 1-2 0,1-1-2 16,-1 0-3-16,-2-1-1 0,2 0-2 0,0 0-1 0,-2 0 0 0,2-1 1 15,-1 0-1-15,-1 1-1 0,1 0-2 0,-1-3 1 0,0 1-2 16,0-1 0-16,0 1 0 0,-1 0 4 0,3-1 0 0,-1-3 1 16,-1 4 1-16,-1-2 3 0,1 1-2 0,0 0-1 0,1 0 2 0,-1-2 3 15,0 3 1-15,0-2-2 0,2 1 2 0,-4-1 1 0,1 2-1 16,1-2-3-16,-1 2 2 0,-1 1 2 0,2-1-2 0,-1-2 0 0,1 2 2 15,-1-2 3-15,-1 2 3 0,1 1-1 0,0-1 3 0,-1 1 2 16,-1-1 2-16,2 0 2 0,-2 0 1 0,0 2 3 0,0-3 0 0,0 3-2 16,0-1-1-16,0-1 1 0,0 0-2 0,0 0 0 0,-2 1-3 15,2-1-1-15,-1 1-2 0,-1-1-4 0,2 0-1 0,-2 0-1 0,-1 2 0 16,2-3 1-16,-1 3-1 0,0-1 1 0,-1-1 0 0,0 0 2 16,1 0-1-16,-1 2 3 0,2 0-1 0,-4-1 2 0,2 1 0 15,0-3 1-15,0 4-1 0,-1-3 0 0,0 2 0 0,0 1 1 0,-1 0 0 16,0-1 0-16,0 1-1 0,0-2 2 0,0 3-1 0,-1-2-1 15,-2 1 0-15,3 1 0 0,-1 0-2 0,-2-2 0 0,1 4-1 0,-2-1 0 16,1-3-2-16,0 3-1 0,-2-2-1 0,2 1-2 0,-2 2-1 16,-1-2-1-16,1 1-2 0,-2-1 1 0,-1 1-2 0,2 0 0 15,-3-1-1-15,1 1-1 0,0 0-1 0,-1 1 0 0,0 0 0 0,-2 0 0 16,3 2 0-16,-4-2 0 0,1 0 1 0,-1 0 0 0,1 2-2 16,0-1 2-16,-2-2-1 0,0 3 1 0,1-1-1 0,-2 2 1 0,-2-1 0 15,1-1-1-15,0 2 0 0,-1-2 0 0,0 3-1 0,-1-2-1 0,0 0 2 16,-2 0 2-16,2 1 2 0,1-1 1 0,-1-1 2 0,-1 2 2 15,1-1 2-15,-1 1 1 0,1-2 1 0,0 0 3 0,-1 3 1 16,0-3 1-16,-1 3 1 0,1-3 2 0,-1 0 0 0,0 2-1 16,-3-1-1-16,2-2-1 0,-2 4-1 0,0-3 0 0,-1 3-2 0,0-3 0 15,-1 2-1-15,-1-1-2 0,-1-1 1 0,1 3-2 0,-2-3 0 0,0 2-2 16,1 1 0-16,-3-3-2 0,1 3 0 0,1 0-1 0,-1 1-2 16,0-2 0-16,1 3 0 0,1-1-2 0,-1 1-1 0,-1-3 0 15,2 3-1-15,-1 0-2 0,0 0 0 0,1 0 0 0,-1 3-1 0,1-3 2 16,-1 1 1-16,2-1 1 0,0 1 2 0,-2 1 1 0,2-2 2 15,0 1 3-15,-1 1 2 0,-1-2 1 0,2 0 3 0,0 0 0 16,-2 0 2-16,-1 0 1 0,3 0 1 0,-3 0 0 0,-1 0-1 0,0 0 0 16,0 0-2-16,-2 0 1 0,0 0-1 0,0-2-3 0,-1 1 1 15,-1 1-3-15,-1-2-2 0,1 1-3 0,-2 1 0 0,1-1-3 0,-1 1 0 16,1-3-2-16,-2 3-1 0,1 0-2 0,0-4-3 0,2 3-2 0,-2-1-1 16,0 0 0-16,2-1 1 0,0 2 2 0,0 0 1 0,0-2 4 15,3 3 1-15,-4-3 1 0,3 3 0 0,-1 0 0 0,-1-2 0 16,0 2 2-16,-1-1-1 0,-1-1 0 0,-1 2-4 0,-3-2-4 15,1 2-7-15,-1-1-11 0,-2 1-13 0,-1 0-16 0,2 0-20 0,-3 0-24 16,0 1-30-16,-1-1-34 0,0 2-48 0,3 0-56 0,-3-1-84 16,3 1-96-16,1 1-52 0,0 0-30 0</inkml:trace>
  <inkml:trace contextRef="#ctx0" brushRef="#br0" timeOffset="2683.7977">16416 8746 45 0,'-14'-3'172'0,"1"-1"-55"0,-1-1-30 0,1 1-15 15,1-1-3-15,-4 1 2 0,3-1 3 0,-1 1 4 0,0-1 3 0,0 3 1 16,1-3-3-16,-3 2-6 0,4-1-8 0,-4 1-8 0,0-1-10 16,0 1-13-16,0 1-8 0,-3 2-9 0,0 0-8 0,-1 0-5 0,-1 0-6 15,-2 0-1-15,0 0 0 0,-2 4-2 0,-2 1 1 0,0 0 0 16,-3 0 1-16,0 0 0 0,-1 2-3 0,-1 0-1 0,1 0-2 0,-3 3-2 15,1-2-1-15,0 4-1 0,1-3 0 0,0 1-3 0,-1 0-1 16,3 1-1-16,0-1 0 0,2 2 0 0,1 1 1 0,-1-4 1 16,1 4 3-16,2-3 2 0,-1 1 2 0,5-1 2 0,-2 0 2 0,3 2 3 15,-2-3 2-15,2 4 2 0,0-3 3 0,1 1-1 0,3-1 3 16,-1 0 4-16,2 2 2 0,-2-3 0 0,3 4 2 0,-2-1 0 0,3-1 0 16,-1-1 2-16,1 3 1 0,-1-2 1 0,0 2 0 0,3-1 1 15,-2 2 0-15,-1-2 1 0,2 0 1 0,0 0-3 0,1 1 0 0,-3-1 0 16,5 2-1-16,-3-2 0 0,2 3-1 0,-2-1-1 0,4-1-1 15,-2 0 0-15,1 1 0 0,1-1-2 0,-2 0-1 0,2 1-1 16,1-1-1-16,-1 1-1 0,2 0-1 0,0-1-1 0,-1 1 0 0,1 0-1 16,1-3-1-16,1 2 0 0,-1 0-1 0,2-1 0 0,0 0 0 15,-1 0 1-15,3 0-1 0,-1 0 1 0,-1-2-1 0,3 0 1 0,-2 2-2 16,2-3 1-16,-1 4-1 0,1-3 1 0,0 1 2 0,0-2 1 16,0-1 0-16,1 4 0 0,-1-4 1 0,2 3 0 0,1-2 0 0,-1 1 0 15,1-1 0-15,0 0 0 0,0 1 0 0,2-1-1 0,0 1 1 16,-1 0 0-16,1-1-1 0,3 0 1 0,-3 0 0 0,4 0 0 15,-2-2-1-15,1 3 0 0,0-1 1 0,2-1 1 0,0 2 1 0,1-3 3 16,0 2 0-16,2-2 2 0,-1 1 2 0,1-1 1 0,4 1 1 16,-4-1 0-16,4 0 2 0,-1 0 4 0,3 0 2 0,-3-2 2 0,5 1 3 15,-1-1-1-15,-1-1 1 0,3 0-1 0,0 1 1 0,-1 0 0 16,4-2 2-16,-3 1 0 0,4 1 1 0,-4-4 1 0,5 1-1 16,-2 3-2-16,2-3-1 0,0 1-1 0,0 1 0 0,3-4-1 0,-2 3-1 15,0-1 1-15,4 0-3 0,0 1-3 0,-1-1 0 0,3-1-2 16,0 2-1-16,1-3-1 0,0 1-2 0,-2 2-3 0,3-3-3 15,1 0-1-15,-1 0-1 0,-1 2-1 0,0-1-2 0,0-1-2 0,1 0-1 16,-1 0-1-16,-1 0 0 0,1 0-1 0,0 0 0 0,0 0 0 16,2 0 2-16,-3 0 1 0,2 0 2 0,-1 0 1 0,2 0 1 0,-1 0 0 15,0 0 1-15,0 0 3 0,-1 0 0 0,3 0 1 0,-1 0-1 16,2 0 1-16,-3 0-2 0,2 0-1 0,3 0 0 0,-3 0-2 0,2 0-1 16,-2 0-2-16,3-1-2 0,-2 1 0 0,0-2-3 0,0 2-2 15,-3 0 0-15,2 0-2 0,-3 0 1 0,1 0 0 0,-4 0-1 16,2 0-3-16,-2-3-1 0,1 3-1 0,-3 0 0 0,0 0 1 0,0-1-2 15,-3 1 0-15,2 0 1 0,0 0 1 0,-3 0 2 0,1 0 2 16,2-1 1-16,-3 1 2 0,3 0 1 0,-2 0 2 0,1-2 1 16,-1 2 0-16,1 0 1 0,2 0-1 0,-2 0 2 0,2 0 2 0,2-1-2 15,-3 1 0-15,1 0-1 0,3-2-2 0,0 2-2 0,-1 0-3 0,1 0-3 16,0 0 0-16,1-2-2 0,-1 2 0 0,0 0 0 0,0 0-2 16,1 0 0-16,-3 0-2 0,4 0 0 0,-4 0-1 0,-1 0-1 15,0 0 1-15,0 0-1 0,-2 0 1 0,0 0 1 0,-1 0 0 0,-2 0 0 16,2 0 0-16,-4 0 1 0,1 0 1 0,-1-1 0 0,-1 1 0 15,0 0-1-15,-3 0 1 0,1-2-1 0,1 0 1 0,-4 2 0 0,2 0 1 16,-3-3 1-16,3 3 0 0,1 0 3 0,-2-2 1 0,2 2-1 16,-1-2 2-16,2 1 2 0,-1-1 3 0,2 0 2 0,-1 2-1 0,3-5 2 15,0 5 0-15,-1-2 0 0,-2-1 1 0,4 0-1 0,0 0-2 16,1 0 0-16,-3 2-2 0,1-2 0 0,2 1-1 0,-3-1-2 0,2 1-2 16,1 0-3-16,-4 0-2 0,2 1-1 0,-1-1 0 0,1-1 0 15,-1 2-1-15,-2-1 0 0,3-1 0 0,-4 1 0 0,1 1-2 16,1 0 0-16,-1-2 0 0,-2 2-1 0,0-1 1 0,1 0 0 0,-2 1 0 15,0 1 1-15,1-4 0 0,-1 4 0 0,-1 0-2 0,-1-3 1 16,3 3-2-16,-3-2 1 0,1 0-1 0,-1 1 1 0,1-1-2 0,2 0-1 16,-1 2 1-16,-1 0-1 0,2-5-1 0,-1 5-1 0,0-2 0 15,0 2-1-15,-1-1 0 0,2-1 0 0,-1 0 0 0,0-1 1 16,0 2 1-16,-1 0 0 0,1-1-1 0,-1 1 0 0,-1-1 1 0,1-1 1 16,-1 2 2-16,2-1 2 0,-6 0 3 0,4 0 3 0,0 0 1 15,-4 1 3-15,0-1 3 0,2-1 1 0,-2 2-1 0,-1-1 3 0,0-1 5 16,2 1 2-16,-2 0 1 0,-1-1 3 0,-1 0 0 0,2 0-1 15,-1-1 1-15,-1 1-1 0,0 1 1 0,1-1 0 0,-2-1-2 0,0-1 1 16,1 3-1-16,-1-1-2 0,0-2 0 0,3 3-2 0,-3-3-2 16,0 2 1-16,0-2-1 0,1 3-1 0,-1-3-3 0,1 2 0 15,0-1 0-15,-1-1-2 0,0 1-3 0,1-2 0 0,2 2 1 0,-3-1 1 16,2-2 0-16,0 4-1 0,0-4 0 0,0 1 0 0,0 0-1 16,0 0 1-16,0 2 2 0,1-2 0 0,-3 0 0 0,1 0 0 0,0 0 0 15,3-1 3-15,-4 2 0 0,0-2 2 0,1 4 2 0,-1-4-1 16,0 1 2-16,-1 0 0 0,1 0 2 0,-3 2-1 0,2-2-2 15,-1 0-2-15,2 0 2 0,-4 0 0 0,1 1 1 0,0 0 0 0,2 0 1 16,-3 1 0-16,1-3 0 0,-1 2 2 0,0 0 0 0,1 0 0 16,-1 1 0-16,0-1 2 0,0 1 5 0,1-2-1 0,0 1-2 0,-2 0-2 15,2-2-3-15,-2 2 1 0,2-2 1 0,-4 2-1 0,5-2 0 16,-3 2 0-16,1 0-1 0,-1-1 0 0,0-1 2 0,0 0-2 0,0 1-3 16,1-1 0-16,-3 1 3 0,1-4 1 0,0 3 2 0,0 0-2 15,1-1-2-15,-1-1-1 0,0 1-1 0,-1 0-1 0,-1-2-3 16,2 2 0-16,-1-2-2 0,-1 1-1 0,2 2 1 0,0-2 1 0,-2 0-2 15,0 2 1-15,0-2 1 0,0 0 1 0,0 0 0 0,0 0 0 16,0 2 0-16,0-3 1 0,0 3 0 0,-2-1 1 0,0 1 1 0,2-1-1 16,-1-1 1-16,-1 2 0 0,2 0-2 0,-1-3 2 0,1 1 0 15,-2 1 0-15,0 0 1 0,-1-1-2 0,1 1 0 0,0-1 0 0,0 0-1 16,-1 1-1-16,0-1-2 0,0-3 1 0,-1 4 3 0,0-2-1 16,-1 0 1-16,-1 1 1 0,1-1-2 0,0-2 1 0,-1 1 1 15,-1 1 0-15,0-1 0 0,-3 2 1 0,2-3 1 0,2 2 0 0,-5-1 1 16,1 1-1-16,-3-1-3 0,1 1-3 0,1-1 0 0,-3 0-2 15,-1 1-1-15,2 0-1 0,-4 0-3 0,0 0 0 0,1 1-2 16,-3-1-2-16,2 1-1 0,-2-1-1 0,-1 0 0 0,0 0-1 0,-2 1 0 16,0-1-1-16,0 2 1 0,1-1 0 0,-1 1 1 0,0-1 1 15,-3 0 2-15,4 1 1 0,-4-1 2 0,3 2 2 0,-3-1 0 0,2 1 4 16,-2-1 0-16,-2 1 1 0,2-2 2 0,-2 2 0 0,2-1 2 16,-1 1 1-16,-2 0-1 0,1 0-1 0,-1 1 1 0,-1-1 0 0,1 1-1 15,-2 0-1-15,2-2 1 0,-3 2-2 0,0 1 0 0,-1-2-2 16,2 2-1-16,-1-2 0 0,-3 2-2 0,4-2 0 0,-1 2-1 0,-3 1-2 15,3 0 0-15,-1-1-1 0,0 0 0 0,0 1-2 0,0 1 0 16,1-1-1-16,1-1-1 0,-1 2 0 0,0-1-1 0,-1 1 0 16,2-2-2-16,2 0-1 0,-2 3 1 0,0-3 1 0,1 3 1 0,2-3 2 15,-2 2 1-15,1-1 2 0,-2 1 2 0,3 1 2 0,-3-1 2 0,2 0 1 16,-1 1 2-16,1-1 1 0,0 0 2 0,-1 0 2 0,-1 0 1 16,0 2-1-16,0-1-1 0,0-1 0 0,2 2-1 0,-2-1-2 15,0-1 0-15,0 2-2 0,0 0 1 0,-4-2-2 0,3 1-1 0,-1 0 0 16,-3 1-1-16,2-1-1 0,-2 2-1 0,0 0-2 0,-1-2-1 15,1-1-3-15,-1 3-2 0,-1 0-3 0,3-2-1 0,-4 2-3 16,3 0-3-16,-1 0-3 0,-1-2-2 0,2 2 1 0,1 0-2 0,-4 0 0 16,2 0-1-16,-1 0-2 0,1 0-3 0,-1 0-2 0,0 0-1 0,-1 0-2 15,0 0-2-15,-5 2-3 0,4-2 1 0,-6 2-3 0,1-2-2 16,-2 5-7-16,-3-3-7 0,-3 1-7 0,1-1-9 0,-6 2-8 16,-1 0-11-16,-2 1-15 0,-3-1-19 0,-1 2-17 0,-2 0-18 0,-2-1-18 15,-1 3-19-15,-3 1-50 0,-2 1-64 0,1 0-45 0</inkml:trace>
  <inkml:trace contextRef="#ctx0" brushRef="#br0" timeOffset="10401.7831">24918 8499 63 0,'-8'-3'412'0,"3"-2"-88"0,0 2-132 0,0 0-72 15,2 0-39-15,-2 1-22 0,2-1-12 0,-2-1-4 0,1 1-2 0,-1 1 0 16,0-1-1-16,2 1-3 0,-2 0-4 0,2 1-8 0,-2-2-11 16,-3 3-9-16,3-1-12 0,1 1-8 0,-3-3-7 0,-1 3-4 15,1 0 0-15,-1 0 0 0,-1 0 3 0,-1 0 1 0,-1 0 3 0,-1 0 3 16,0 0 3-16,-3 0 3 0,2 3 3 0,-4-2 3 0,0 2 0 15,1-2 1-15,-3 3-1 0,1-1 2 0,-2-1-1 0,-2 1-1 0,2 1 1 16,-1 0-1-16,1 0 0 0,-2-1 0 0,1 2-2 0,-1-2 0 16,1 1 1-16,1-1-1 0,-2 2 1 0,1-2 0 0,-1 1 2 15,4 0-1-15,-3 0 2 0,0 1 0 0,3-2 2 0,0 1 2 0,-2-1 1 16,3 2 3-16,1-1 3 0,-3-1 1 0,2 2 3 0,3-3-1 16,-2 3 1-16,2-2 2 0,0 0 2 0,-1 0 1 0,4 0 0 15,-1-1 1-15,-1 0 0 0,1 1-1 0,2 0-2 0,0-1-3 0,-1 2-2 16,2-1-2-16,-1 0-2 0,1 0 0 0,-1 1-1 0,1-1 1 15,1 1-2-15,-3-1 1 0,1 2-2 0,2-1 0 0,-4-1-1 0,2 2 0 16,1-2 2-16,-4 2 1 0,4 1 0 0,-4-1 2 0,4-1 1 16,-3 2 1-16,-1 0 0 0,1 0 1 0,3 1-2 0,-4-2 0 15,0 2 0-15,3 0 0 0,-2-1 0 0,-1-1 0 0,3 3-2 0,0-3 0 16,0 0 0-16,-2 2-1 0,2-1-2 0,2-1 1 0,-1 0-2 16,1 2-1-16,0-3 0 0,0 1 1 0,-1 0-1 0,3 0 0 0,-1-2 0 15,2 1 0-15,-2-1-1 0,0 2-1 0,3-1-1 0,-1-1-1 16,0 1 2-16,0-2-1 0,-1 1 1 0,1 0 0 0,1-1 0 15,-1 3-1-15,-2-2 1 0,1 1-1 0,2 1 0 0,-1-2 0 0,0 1 0 16,-1-1 1-16,1 2 1 0,-3-1-1 0,0-1 1 0,2 2 0 16,-1-3 1-16,-2 3 2 0,1-1 1 0,2 1 2 0,-4 0 1 0,1 0 1 15,1 0 1-15,0-1 0 0,-1 0 1 0,-1 1 0 0,0 2-1 16,2-3 0-16,-2 1 1 0,2-1-1 0,-2 2-1 0,1 0-1 0,1 0-1 16,0 0-2-16,0 0 0 0,-1-2-1 0,1 4 1 0,0-3-1 15,-2 3 0-15,2-1 0 0,-1 0 1 0,2-1-1 0,-2 2 1 0,3-3-1 16,-1 4 2-16,-1-1 0 0,-1-1-2 0,3 1 1 0,-1-1 0 15,2 0 1-15,-1 3-1 0,-1-1 1 0,0-1 1 0,1 0 1 16,-1 3 1-16,1-2 0 0,0-1 1 0,-1 4 0 0,3-4 0 0,-4 3 1 16,2-1 1-16,-1 2-1 0,2-3 0 0,1 3 1 0,-3 1 0 15,1-3-1-15,1 2 1 0,1 1 0 0,-3-1-1 0,2-1 0 0,0 2 0 16,0 1 1-16,1 1-2 0,0-2 1 0,0-1-1 0,0 3 1 16,0-2 1-16,-1 3-1 0,0 0-1 0,1-1 0 0,0 0 0 15,0 0-2-15,0 2-2 0,0-2-1 0,3 0 0 0,-3-1-1 0,1 0 1 16,-1 1-2-16,1 0-1 0,0-2 0 0,-1 0-4 0,1 1 1 15,1-2 0-15,-1 1 0 0,2 0 1 0,-1-1 0 0,0-1 0 0,-1 1 0 16,1 0 0-16,0 0-1 0,0-2 0 0,-1 1-1 0,2-1 0 16,-1 0 0-16,0 0 0 0,1 2 1 0,-1-2 0 0,0 0 2 15,1 0 0-15,-1-2 1 0,1 3 3 0,-1-2-1 0,0 1 1 0,1-1 0 16,-1 1 2-16,2 0 0 0,-2-1 1 0,2 0 1 0,-2 0 0 0,0-2 0 16,2 2-1-16,-1 1-3 0,1-1 1 0,-2 0-3 0,0-2-1 15,2 2 1-15,0 0 0 0,0-1-1 0,0 2-2 0,0-1-1 16,0 1-1-16,0 0-1 0,0 0-1 0,0-1 1 0,2 0-1 15,0 1 1-15,-2 0 0 0,1-1-1 0,-1 1 2 0,4 1 2 0,-2-1 1 16,0 0 1-16,-1 1 2 0,4 0 1 0,-2-1 3 0,1 0 1 16,-1 3 0-16,0-3 1 0,2 0 3 0,-1 1 0 0,3-2 1 0,-3 1 0 15,1-1 1-15,3 1 0 0,0 0-1 0,-2-1 0 0,2 2 0 16,0-2 1-16,1 0-1 0,1-1 0 0,0 1 1 0,0 1 1 0,2 0-2 16,1-4 2-16,-1 3 1 0,1 0 0 0,2-2 0 0,-2 3-1 15,4-1 2-15,0-1 0 0,0 2 2 0,0-3-1 0,2 2 0 0,1 0 0 16,0 0 0-16,0-2 1 0,2 2 1 0,2 1-2 0,-3-1-1 15,2-1 0-15,1 0-1 0,-1 1-1 0,2 0 1 0,-2-1-1 16,2 1-1-16,2-1-1 0,-2 1 0 0,0 1-1 0,0 0 0 0,2-4-1 16,-2 3-2-16,2-1 0 0,-1-1-1 0,1 1 1 0,2-1 1 0,-4 1-1 15,2 1 1-15,3-3 1 0,-1 1 2 0,-1-1 0 0,2 0 3 16,-2 0 0-16,4 0 1 0,0-1 0 0,-2 0 1 0,1 0 0 16,1-1 2-16,0 1-1 0,-1 0 0 0,1 0 0 0,1 0 0 15,-3 0-4-15,4 2-1 0,0-4-3 0,-3 2-1 0,-1-1-2 0,4 1-2 16,-3-1 1-16,-1 2-1 0,4-1-1 0,-3-1-1 0,1 1-1 15,-1-1-2-15,-1 2-2 0,2-2-2 0,-2 2 1 0,0-2-1 0,2-1 0 16,-2 1 1-16,1-1-2 0,-1 2-2 0,2-2 1 0,-2 0-2 0,3 0 2 16,-1 0-1-16,0-2 1 0,-1 1 1 0,4-1 2 0,-2 2 3 15,-2-1 2-15,4-1-1 0,-1 1 2 0,0 1 0 0,0-2 3 0,-3 0 2 16,3 1 0-16,-1 0 2 0,-2-1-1 0,4-1 0 0,-2 2-1 16,0-2 0-16,-1 2-2 0,1 0-1 0,0-2-1 0,1 1-2 15,-3 1 0-15,3-2-2 0,-1 2-1 0,-2-2-2 0,3 0-3 16,2 0-2-16,-3 0-3 0,0 0-1 0,-1-2-4 0,3 2-2 0,-2-2-1 15,0 1-2-15,0-1-1 0,1 0-1 0,1 0-2 0,-1 1-2 16,1-1 1-16,-1 0-1 0,1 0 0 0,0-1 2 0,2 1 1 0,-2-1 3 16,0 0 3-16,3 2 3 0,-1-2 3 0,-1 0 1 0,0 1 1 15,1-1 2-15,-1 0 2 0,1 2 1 0,-3-1 2 0,4-1 1 0,-3 3 1 16,1-5 1-16,-1 5-4 0,0-2-1 0,-2-1-3 0,5 1-1 16,-5 0-2-16,0-1-2 0,1 0 1 0,-1 1-1 0,-2 0 0 15,3-1 0-15,-4 0-1 0,1-1-1 0,-1 2-1 0,2 1 1 16,-2-4 0-16,0 1 2 0,0 1-1 0,-2-2-1 0,2 1 2 0,1-1 0 15,-1 1 0-15,0-2-1 0,0-1 1 0,-4 2 2 0,4-2 2 16,-3 0 4-16,3 1 1 0,-1-1 3 0,-1 1 2 0,0-2 2 0,1 0 2 16,-3 1 3-16,2-2 3 0,-1 2 3 0,0-1 1 0,-2 1 2 15,-2-1 0-15,2 1 0 0,-2-1-1 0,-1 2 0 0,2-2-4 0,-3 3-5 16,-1-3 0-16,0 0 3 0,0 3 2 0,0-2-1 0,-1-1-1 16,-1-1 2-16,0 2-1 0,-2 0 1 0,3 0-1 0,-2-2 2 0,-1 1 1 15,2 0 1-15,-2 0 4 0,1-1 7 0,-3 1 0 0,4-1-3 16,-4 0-1-16,2-2-1 0,-4 3 1 0,2 0-2 0,-1-4 1 0,0 2-1 15,-1 0 0-15,0 0-3 0,0 0-1 0,-1-1-2 16,-1 1-3-16,2 0-2 0,-4-2 0 0,2 3-4 0,1-3 0 0,-3 2-1 0,1 0-2 16,0-2 1-16,0 0-2 0,-1 0-1 0,-2 0 2 0,3 1 0 15,-2-1 2-15,-1 2 1 0,0-2-1 0,0-1 2 0,1 3 1 0,-2-4 1 16,-1 3 2-16,1-1 0 0,-2-2 0 0,3 0 2 0,-2 2-2 16,-1-4 1-16,-2 2-2 0,1-2-3 0,0 1 0 0,-1 1-2 15,1-3 1-15,-2 0-1 0,0 1-1 0,0-2 1 0,0 1-1 0,-2-1-1 16,1 0 1-16,-3 1-1 0,1-2 1 0,-2 1 0 0,1-1 2 15,-1 0 1-15,0-1 1 0,-3 0 1 0,4 0 0 0,-6 0 0 16,2 0 0-16,0-1 0 0,-2 1 1 0,2-1-1 0,-4-2 0 16,3 0 0-16,-4 1-1 0,0 0-1 0,1 0-1 0,-1 0-4 0,-2-1 0 15,0 2-2-15,1-1 1 0,-2 1-4 0,1 0-1 0,-1 0-4 0,-3 0-2 16,3-2-2-16,-5 4-1 0,3-1-3 0,-3 0-1 0,0-1-1 16,1 3-1-16,-1-1-1 0,-1 0-1 0,-2 0-2 0,1 3-1 0,-1-2 1 15,-2 2 0-15,1 0 2 0,0-1 1 0,-2 2 0 0,1-1 1 16,-3 1-1-16,1-1 3 0,-4 3 2 0,0-1 5 0,1 0 3 0,-6 1 2 15,1-1 5-15,-2 2 2 0,-5 1 1 0,-1-1-1 16,-3 1 1-16,-3-1-5 0,-2 0-4 0,-4 2-5 0,-6-1-7 0,-1 2-11 16,-6-1-14-16,-1 2-16 0,-3 0-19 0,-6 0-14 0,0 1-12 0,-5 2-19 15,-4 1-19-15,-6-3-23 0,-2 4-21 0,-10 0-27 0,-3 1-27 16,-7 2-34-16,-5 0-33 0,-4 3-58 0,-8 1-74 0,-3 1-35 0</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53:45.091"/>
    </inkml:context>
    <inkml:brush xml:id="br0">
      <inkml:brushProperty name="width" value="0.05292" units="cm"/>
      <inkml:brushProperty name="height" value="0.05292" units="cm"/>
      <inkml:brushProperty name="color" value="#FF0000"/>
    </inkml:brush>
  </inkml:definitions>
  <inkml:trace contextRef="#ctx0" brushRef="#br0">25005 357 131 0,'0'-6'508'15,"0"1"-37"-15,0 1-58 0,0-3-85 0,-1 5-97 0,1-3-54 0,-2 3-33 16,0-1-17-16,1-1-11 0,-2 1-11 0,3 1-7 0,-1 1-11 16,1 1-14-16,0 0-13 0,0 0-15 0,0 0-13 0,0 0-12 15,0 0-9-15,0 0-10 0,0 0-6 0,0 0-4 0,0 1-3 16,-2 1-2-16,0 1 2 0,1 1 1 0,-1-1 3 0,1 1 3 0,-3 1 3 15,1 3 4-15,-2 1 3 0,2 0 3 0,-3 2 3 16,0 2 5-16,-1 0 2 0,-1 4 1 0,2-4 1 0,-3 4 1 0,1 1 0 16,0 0-3-16,-3 2-1 0,1-1-4 0,1 2-1 0,-2 1 0 15,0-2-2-15,-1 0-1 0,0 3-2 0,1-2-4 0,-2-1-2 16,2 1 0-16,0-1-2 0,-1-1 0 0,0-2-1 0,3-1 1 0,0 0 1 16,-1-2 2-16,0-2 2 0,1 0 4 0,3-3 6 0,-1-1 6 15,2-1 5-15,2-1 4 0,0-2 1 0,-1-1 3 0,2-3 1 16,1-3-1-16,1 1 1 0,0-3 0 0,1-1 0 0,1-1-1 15,-1-4-2-15,4 1-4 0,-1 0-6 0,0-4-6 0,0 0-5 16,3-2-3-16,-1 4-3 0,2-2 0 0,0 2 0 0,-2-2 4 0,1-1 1 16,0 4 2-16,0 0 2 0,-2 2-1 0,-1 1-1 0,1 1-1 15,-2 0-3-15,3 2-6 0,-3 3 0 0,1-1 0 0,-1-1 3 16,0 4 0-16,2 2 0 0,0 0-2 0,1 1-2 0,2 1-2 0,-3 1-2 16,3 2 1-16,1 0 1 0,-3 4 1 0,4-1 5 0,0-2 5 15,0 5 1-15,1 1-1 0,-1-2-2 0,4 1-3 0,-3 1-5 16,2-2-4-16,-2 1-7 0,3 1-4 0,-1-2-9 0,-2 0-9 15,5 0-8-15,-5-3-8 0,3 1-10 0,-1 0-11 0,-2 0-11 0,1-3-11 16,1 0-13-16,-1-3-13 0,0-2-11 0,-1 2-8 0,0-1-8 0,0-3-9 16,0 0-10-16,-3-2-9 0,0-1-14 0,-2 0-16 0,2-2-13 15,-2 0-14-15,-1-2-12 0,0-2-11 0,-4 2 0 0,3-2 6 16,-4 0 10-16,0 0 15 0</inkml:trace>
  <inkml:trace contextRef="#ctx0" brushRef="#br0" timeOffset="699.5475">25170 725 144 0,'-2'-3'214'0,"1"-2"6"0,-3 3 0 0,3-3 0 0,-1 3-2 0,2 0-10 15,-1 1-14-15,1-1-13 0,-2 2-11 0,2 0-16 0,0 0-16 0,0 0-16 16,0 0-17-16,0 0-12 0,-2 0-12 0,2 2-13 0,0 1-12 16,0-1-11-16,0 3-10 0,0-3-8 0,0 3-8 0,0-1-3 15,0 2-3-15,0-2-1 0,0 4-1 0,0-2 2 0,2 0-1 16,0 4-1-16,-2-3-1 0,1 1-1 0,2 1-2 0,-1-2-1 16,0-2-1-16,1 3 0 0,0-2-3 0,0-1 0 0,2 0-1 0,-1 0 1 15,0-1-2-15,1-1-2 0,-2 0 0 0,2 0-3 0,-2-3-6 16,2 0-2-16,-1 0-5 0,1-3-3 0,0 0-5 0,-1 0-4 15,1-4-2-15,-2 4-2 0,3-5-2 0,-3 1 0 0,1-1 1 0,-3-2 0 16,1 1 3-16,0-1 1 0,-2 0 4 0,-2 0 6 0,0 1 7 16,1 0 9-16,-3 1 7 0,1-1 7 0,-3 1 6 0,3 3 3 15,-2-2 2-15,-1 3 1 0,-1-1 2 0,2 2-1 0,-2 1 1 0,1-1-1 16,-1 3 1-16,2 0-3 0,-4 0-3 0,5 0-6 16,-3 3-4-16,1-1-5 0,1 3-2 0,-1 0-2 0,1 1 0 0,0 0-2 15,2 1 0-15,-2 0-1 0,2 1 0 0,0 1-1 0,1 2 0 16,1-1 2-16,1 3-1 0,0-3 1 0,1 2 1 0,1 0 0 15,-1-2 2-15,3 1 2 0,0 2 0 0,1-1-2 0,0 0-1 0,3-1-1 16,-2-1-3-16,0 0-4 0,3 0-5 0,1-2-5 0,-2 1-6 0,2-2-6 16,0 1-8-16,0-3-10 0,3 0-15 0,-1-1-12 0,-2-3-14 0,5-1-9 15,-3 0-8-15,-1 0-7 0,3-1-6 0,-1-1-3 0,-2-3-2 0,2 0-2 16,-2-2 0-16,1 0 0 0,-1-5 0 0,-2 1 5 0,1 0 11 16,-2-1 14-16,0 0 16 0,0-1 20 0,-2-3 20 0,1 2 24 15,-4 0 26-15,0 0 26 0,0 0 26 0,1-1 27 0,-3 0 23 16,1 3 26-16,-2-1 26 0,0 2 24 0,0 0 19 0,-2 3 13 0,2-2 12 15,-1 0 1-15,1 5-3 0,-4-1-10 0,4 2-13 0,-1 1-20 16,-1-2-19-16,2 2-22 0,0 2-22 0,0 1-19 0,0 0-22 16,0 0-18-16,2 1-17 0,-1 0-16 0,3 3-12 0,-1-1-10 15,1 1-7-15,-1 2-5 0,2 2-2 0,0-1 0 0,1 2 2 0,-1 0 3 16,4 3 4-16,-1-2-1 0,0 0-3 0,2 1-6 16,-1-1-5-16,1 3-7 0,1-1-8 0,0 0-10 0,-2-2-10 0,1 1-11 15,2 0-10-15,0-1-12 0,-2-1-14 0,0-2-14 0,1 0-15 0,-2 0-10 16,1-4-7-16,-2 2-3 0,0-3-2 0,1-1 2 0,-1-2 3 15,-3-1 5-15,2-3 8 0,-2 2 7 0,-1-4 10 0,-3 0 12 16,1-1 15-16,-2-4 17 0,-2 4 20 0,1-2 22 0,-3-1 22 16,0-1 22-16,-1 0 22 0,1 0 21 0,-1-1 21 0,-3 4 17 15,-1-2 15-15,1 1 11 0,0 2 12 0,-1-2 7 0,0 3 6 16,1-2 2-16,0 4-1 0,-1-1-6 0,1 3-10 0,-2-1-12 16,1 3-14-16,0 1-17 0,-1 0-17 0,0 1-16 0,0 3-12 0,-2-1-12 15,3 4-10-15,-4 1-9 0,4 1-9 0,-7 2-10 0,5 1-9 16,0 2-21-16,-5 0-23 0,3 4-32 0,-1 1-38 0,0-2-49 0,2 1-57 15,-1 1-104-15,0 0-127 0,0 0-71 0,1-1-44 0,-1 0-22 0</inkml:trace>
  <inkml:trace contextRef="#ctx0" brushRef="#br0" timeOffset="3367.0844">24866 1263 123 0,'0'-3'161'0,"0"0"-24"16,0 1-16-16,0 0-13 0,0 1-10 0,0-1-9 0,0 2-8 0,0 0-9 16,0 0-11-16,0 0-11 0,0 0-10 0,0 0-9 0,0 0-10 0,0 0-6 15,0 0-6-15,0 0-7 0,0 0-4 0,0 0-4 0,0 0 1 16,0 0 1-16,0 0 5 0,0 0 4 0,0 0 5 0,0 0 7 0,0 0 6 15,0 0 7-15,0 0 6 0,4 0 5 0,-4 0 8 0,0 0 6 0,0 0 6 16,0 0 6-16,1-2 5 0,-1 2 1 0,0-1 1 0,0 1 0 0,2 0-4 16,0-2-1-16,-2 0-4 0,1 2-4 0,2-1-4 0,-3-2-1 0,1 2-5 15,-1-2-2-15,2 1-4 0,0 0-4 0,-2-1-2 0,0 1-5 16,0-1-1-16,0-1-1 0,0 1-2 0,0 0-1 0,0 0 0 0,-2-1 1 16,0 2-3-16,1-1-4 0,-3 0-2 0,0 0-5 0,-1 2-2 0,1-1-4 15,-1-1-1-15,0 2-1 0,-3-1-1 0,2 2-3 0,0 0 1 0,-4 0-3 16,1 0 0-16,-1 0-1 0,2 3 0 0,-3-1 1 0,0 1-1 15,1-1 0-15,-2 3 1 0,3 0 0 0,-3-1 1 0,2 2-1 0,1 1-1 16,0 0 0-16,0-2-1 0,1 3 0 0,1 1 0 0,2-1 0 0,2 1 1 16,0 0 0-16,1 1 0 0,0 0 1 0,4 2-1 0,0-2 0 0,1 2 1 15,2-2 0-15,1 2-1 0,3 0-1 0,1 0-1 0,0-1-1 16,1 1-2-16,1-2-3 0,1 2-3 0,1 0-4 0,1-1 0 0,0-1-3 16,0 1-2-16,-1-2-1 0,0 0-1 0,0-2-1 0,-3 1-2 0,2 1 0 15,-2-4 1-15,-3 4-1 0,0-4 2 0,-1 0 1 0,-2 1 7 0,0-2 6 16,-3 0 8-16,-1 0 9 0,-1-2 4 0,-3 2 4 0,0-1 5 15,-3-2 1-15,0 2 4 0,-2 0 4 0,-4 0 0 0,-2 0 4 0,2-1 1 16,-6 1 1-16,1-2-3 0,-2 1-5 0,0 1-9 0,-2-3-12 0,3 1-13 16,-3-1-15-16,3 0-14 0,0 0-16 0,2 0-26 0,-2-1-31 0,6-2-47 15,-1 3-56-15,4-3-79 0,2-2-93 0,2 2-62 0,-1-3-44 16,6 2-23-16</inkml:trace>
  <inkml:trace contextRef="#ctx0" brushRef="#br0" timeOffset="3884.3046">25056 1354 277 0,'-5'-1'488'16,"2"-2"-71"-16,-2 1-108 0,2 0-79 0,0 1-67 0,1 0-42 15,1-1-27-15,-3 2-14 0,4-1-8 0,-1-1-5 0,1 2-2 0,0 0-6 16,0 0-8-16,0 0-9 0,0 0-7 0,0 0-7 0,0 0-4 0,0 0-3 15,0 0 1-15,0 0 0 0,0 0 4 0,0 0 2 0,0 0 5 0,0 0 2 16,0 0 2-16,0 0 2 0,0 0 2 0,0 0-1 0,0 0-2 16,0 0 0-16,0 0-2 0,0 3-3 0,0-1 1 0,0-1-2 0,0 2-3 15,0 0-2-15,0 2-4 0,0-2 0 0,0 1-3 0,1 2 0 0,-1 1 1 16,2-2 0-16,0 3 2 0,-2 0-1 0,1-2-1 0,1 2-1 0,0 1-4 16,-1-1-3-16,2 0-5 0,2 2-6 0,-2-1-7 0,2 0-6 15,1-1-9-15,-1 0-10 0,0 1-10 0,1-2-10 0,1 1-12 0,2-2-11 16,-3 2-12-16,1-3-9 0,1 0-10 0,-1 0-4 0,1-3-4 0,0 1 1 15,0-3 6-15,0 0 7 0,-2-3 8 0,2 1 11 0,-1-3 13 0,0 0 13 16,0 0 13-16,-2-2 17 0,-1 2 16 0,0-5 18 0,-1 3 20 0,0-2 17 16,-1 1 17-16,0-1 13 0,-2-1 10 0,0 1 8 0,0 0 10 15,0 0 8-15,0 0 5 0,0 2 5 0,-2-1 5 0,2 3 1 0,-2-2-2 16,0 2-6-16,2 0-8 0,0 1-12 0,0 1-10 0,0-1-14 0,0 1-10 16,0 1-14-16,0 2-14 0,0 0-12 0,0 0-11 0,0 0-10 0,0 2-9 15,0 1-7-15,-1 4-5 0,1-2-1 0,-2 3-2 0,2 0 0 0,-1 2 0 16,1 3 3-16,-2 1 3 0,0 3 4 0,-1-1 6 0,0 2 4 15,0 3 2-15,-4-1 2 0,0 4 1 0,0-3-1 0,-1 2-3 0,-1 1-4 16,-4 0-4-16,0 0-7 0,-1 2-4 0,0-4-10 0,-2 0-8 0,0 2-11 16,1-4-11-16,-1 0-16 0,-1-1-17 0,2 0-19 0,-2-4-18 15,2 1-23-15,-2-4-23 0,4 1-33 0,1-4-38 0,1-2-84 0,-1 1-108 16,3-3-61-16,1-2-37 0,0-2-16 0</inkml:trace>
  <inkml:trace contextRef="#ctx0" brushRef="#br0" timeOffset="4465.8879">25366 1294 203 0,'-2'-3'568'0,"-1"-2"2"0,2 3-6 0,-1-1-106 15,1 0-159-15,-1 0-92 0,0-1-59 0,2 3-37 0,0 0-21 0,0-1-14 16,0 2-10-16,0 0-12 0,0 0-11 0,0 0-14 0,0 0-13 0,0 0-12 15,0 0-9-15,0 0-6 0,0 0-3 0,0 0-2 0,0 0 0 16,0 0 1-16,2 0 0 0,1 0 1 0,-1 0 2 0,-2 0 1 0,1 0 2 16,-1 2 1-16,0-2 2 0,0 0 2 0,0 0 0 0,0 0 2 0,3 1 0 15,-3-1 1-15,0 0 0 0,0 0 2 0,0 0 0 0,0 0 1 0,0 0 0 16,0 0 2-16,0 1-1 0,0-1 3 0,0 2 2 0,0 0 3 16,0 1 4-16,0-2 1 0,0 1 1 0,0-2 1 0,0 4 1 0,0-3-1 15,0 2 0-15,0 1 2 0,0-1-2 0,0-1 0 0,0 1 0 0,0 1-2 16,0-3-2-16,0 3-3 0,0-4-2 0,0 4-2 0,0-3 0 0,0 1-1 15,0-1 1-15,0-1 0 0,0 4 1 0,0-4 0 0,0 0 1 0,0 0 1 16,0 0 2-16,0 0 2 0,0 0 0 0,0 0 3 0,0 0 2 0,0 0 3 16,0 0 1-16,0 0 2 0,0 0 3 0,0 0 1 0,0 0 2 15,0 0 1-15,0 0 2 0,0 0 0 0,0 0-1 0,0 0-1 0,0-2-1 16,0 0-3-16,0 1-2 0,0-2-3 0,0 2-1 0,0-2-4 0,0 1-3 16,0 0-2-16,0-1-4 0,0 1-3 0,0-1-1 0,0 3-3 0,0-4-2 15,0 3-1-15,0-1 0 0,0-1-1 0,0 3-1 0,0-2 0 16,0 2-1-16,0 0-2 0,0 0 0 0,0 0-2 0,0 0-1 0,0 0-3 15,0 0-4-15,0 0-4 0,0 0-5 0,0 0-2 0,0 0-1 0,0 2 1 16,0 1 0-16,0 0 0 0,0 1 1 0,0 1 3 0,0 0 0 16,0 2 2-16,0 1 3 0,0 1 2 0,0 0 5 0,0 1 5 0,0 2 5 15,0 1 3-15,0-1 4 0,0 1 0 0,2 0 0 0,-2 2 2 0,1 0 0 16,-1 1 0-16,2-1-1 0,-1-1-3 0,1 0-3 0,0 1-5 0,-1 0-4 16,2-1-6-16,-1-3-5 0,0 1-7 0,-1-1-7 0,3 1-9 15,-3-2-9-15,1-3-10 0,-1 1-14 0,4 1-12 0,-4-4-12 0,-1-1-9 16,2 2-9-16,-1-3-11 0,1 0-8 0,0-1-14 0,-2-2-18 0,0 0-14 15,0-2-14-15,0 2-11 0,0-3-10 0,-2-3-7 0,0 2-3 0,-1-4-3 16,2 1 0-16,-4-3 5 0,2 1 7 0,2-1 24 0,-4 0 27 0</inkml:trace>
  <inkml:trace contextRef="#ctx0" brushRef="#br0" timeOffset="4965.881">25344 1500 96 0,'-7'-11'141'0,"0"2"25"0,0 1 25 0,2 0 17 0,-3 2 16 0,4-1 1 16,-2 4-5-16,2-4-13 0,0 4-18 0,0 0-17 0,1-1-17 16,2 4-17-16,-3-3-20 0,4 3-16 0,-1-2-15 0,1 2-13 0,0 0-10 15,0 0-12-15,0 0-13 0,1 2-8 0,3-2-8 0,-3 3-5 0,4-3-6 16,-2 4-5-16,4-1-4 0,0 0-7 0,3 0-6 0,0 1-9 0,0-1-9 15,1-1-13-15,2 0-11 0,3-1-17 0,-2 1-18 0,5-2-16 16,-2 0-14-16,-1 0-17 0,5 0-18 0,-5-2-14 0,3 1-14 0,-1-1-11 16,0 0-5-16,-1-1-1 0,-1-1 2 0,3 1 9 0,-4 0 13 0,0 0 18 15,0-1 23-15,-3 1 24 0,-1 0 26 0,-1-1 28 0,1 2 32 0,-5-1 30 16,0 0 30-16,-2 0 28 0,-1 0 28 0,-1-1 21 0,0 3 19 0,-2-1 13 16,-2 0 6-16,2 1 3 0,-4-3 1 0,3 3-1 0,-3 1-8 0,0-2-7 15,0 1-10-15,0 1-9 0,-1-1-10 0,-3-2-6 0,3 3-8 16,1 0-7-16,-3 0-8 0,1 0-4 0,-2 0-2 0,3 0-5 0,-3 0-5 15,3 0-4-15,1 0-4 0,-4 0-6 0,3 0-5 0,1 3-5 0,-1-2-7 16,-2 2-6-16,1-2-6 0,0 3-5 0,1 0-5 0,0-2-2 16,0 5-3-16,1-3-3 0,-1 2-2 0,-3 2-2 0,3-1-1 0,1 1-1 15,-3 0 0-15,4 1 0 0,0-1 0 0,-3 1 0 0,3 0 1 0,-1 1-2 16,3 0-2-16,-1-2-3 0,1 1-2 0,1 1-1 0,0-1-1 0,0-1-2 16,0-1-4-16,1 0-2 0,2-1-3 0,-1 0-3 0,1-1-2 0,1-1 0 15,0 0 0-15,1 0 2 0,-1-3 1 0,1-1 3 0,2 0 2 0,-1 0 3 16,2-3 3-16,-2-2 2 0,0 0 3 0,3 0 6 0,0-1 5 15,-3 0 7-15,1-1 2 0,-1-2 5 0,1 0 3 0,-2-2 6 0,0 1 6 16,0-2 6-16,0 2 8 0,0 0 4 0,-4 1 8 0,3 0 5 0,0 1 6 16,-3-1 1-16,-1 2-1 0,2-1 0 0,0 3-3 0,-2 0-6 0,1 0-4 15,1 4-9-15,-2-2-7 0,0 0-11 0,0 3-11 0,0 0-9 16,0 0-8-16,0 0-7 0,1 2-5 0,-1 1-4 0,2-1-2 0,0 3 0 16,-2 0 0-16,1 0 1 0,-1 3 4 0,2-1 2 0,-1 2 4 0,-1-1 0 15,2 1-3-15,0 0-7 0,-1 0-9 0,3 2-14 0,0-3-12 0,-3 4-17 16,1-3-14-16,0-1-19 0,1 1-21 0,-2-1-19 0,1-1-15 15,0-1-17-15,-1 2-17 0,2-4-12 0,-1 2-13 0,1-3-15 0,1 1-14 0,0-1-10 16,-3-3-8-16,3 0 0 0,0 0 5 0,1-3 15 0,-2-1 22 16</inkml:trace>
  <inkml:trace contextRef="#ctx0" brushRef="#br0" timeOffset="5268.1337">25761 1504 25 0,'3'-9'219'0,"0"-1"16"0,0 1 8 0,1 0 5 0,-1 2 4 16,0-2 3-16,0 2-6 0,2 1-7 0,-4-1-11 0,2 4-14 0,1-4-14 15,-3 5-19-15,1-3-16 0,1 2-19 0,-1 2-17 0,-1-2-18 0,3 3-18 16,-3-2-16-16,2 2-15 0,1 0-15 0,0 2-12 0,1-1-10 0,-1 2-9 15,1 0-7-15,2 0-6 0,2 1-1 0,-3 3-1 0,2-4 1 16,0 4-1-16,3 1 2 0,-1-1-5 0,-1 0-5 0,2 1-8 0,-1 1-8 16,1-1-10-16,1 1-12 0,0 0-12 0,-3-2-13 0,5 2-18 0,-2-2-15 15,-2 2-19-15,1-2-22 0,2-2-15 0,0 0-14 0,-4 0-13 0,1-1-12 16,2-1-7-16,-4-1-8 0,2-1 0 0,1-1 1 0,-5-1 7 0,4-1 13 16,-1-1 18-16,-3-1 19 0,1-1 28 0,-1 0 30 0,-1-2 28 15,-1 0 26-15,1 0 31 0,-3-3 35 0,-1 3 32 0,-1-2 31 0,-1 0 28 16,-1 0 25-16,-3 2 23 0,1-3 17 0,-1 1 13 0,0 1 8 0,1 1 2 15,-4 0 0-15,0 1-6 0,0-1-7 0,-2 2-10 0,2 0-12 0,-2 1-13 16,0 0-16-16,-1 2-16 0,-2 1-18 0,4-1-17 0,-5 2-17 16,1 2-13-16,2-1-13 0,-3 1-10 0,1 2-9 0,1 2-7 0,-1 1-6 15,0 1-7-15,0-1-9 0,1 4-11 0,-1-1-15 0,0 2-18 0,1 0-23 16,1 2-28-16,1-2-35 0,-2 5-39 0,4-5-39 0,0 5-75 16,-1-3-90-16,1 1-75 0,3-2-67 0,-2 1-38 0,2 0-21 0</inkml:trace>
  <inkml:trace contextRef="#ctx0" brushRef="#br0" timeOffset="6215.8989">25034 2111 365 0,'0'-5'470'0,"-2"0"-76"0,0 0-110 0,1 1-72 16,-2-2-51-16,2 2-31 0,-3 0-21 0,3 1-14 0,-1 0-8 15,1-1-12-15,-3 1-9 0,4 1-12 0,-1-1-12 0,1 3-9 0,-2-2-11 16,1 0-8-16,1 2-8 0,-2 0-8 0,2 0-4 0,-2 0-2 16,1 2 1-16,-4 0 0 0,1-2 2 0,0 3 1 0,0 2 3 0,0-1 3 15,-1 1 3-15,1 0 4 0,-4 2 2 0,2-1 4 0,-1 2 1 0,1 0 2 16,-1 0 1-16,2 3 0 0,0-3-1 0,-2 4 0 0,4-2 0 15,-2 0-1-15,0 1 0 0,1-1-2 0,3 2 0 0,1 0-2 16,0 0 0-16,0-3-2 0,1 3-2 0,3-1-1 0,1-1-1 0,0 2-2 16,0-1 0-16,1-2-2 0,2 0-1 0,0 1-2 0,0-2-1 0,2 0-1 15,-1 2-1-15,-1-3-1 0,-2 0-1 0,2 1-2 0,1-1-1 0,-1-2-2 16,-3 0-1-16,2-1-1 0,-3-1 1 0,-1 1 2 0,0 0 1 16,-1-1 3-16,0 0 4 0,-2 0 3 0,-4-1 2 0,3 0 3 0,-4-1 2 15,-1 1 3-15,0 0 3 0,-2-1 1 0,-2-1 0 0,-1 2-3 16,0-2-5-16,-1 0-7 0,-1-2-10 0,1 2-15 0,-2-3-17 0,3 1-22 15,-1-1-23-15,2 1-36 0,2-3-45 0,2 1-48 0,-2-2-49 0,3 0-70 16,2 0-79-16,2-1-47 0,1-1-32 0</inkml:trace>
  <inkml:trace contextRef="#ctx0" brushRef="#br0" timeOffset="7450.9017">25124 2235 238 0,'0'0'372'16,"0"0"-86"-16,0 0-82 0,0 0-82 0,0 0-46 0,0 0-33 0,0 0-16 15,0 0-8-15,0 0-2 0,0 0 2 0,0 0-1 0,1 1-3 0,-1 1-2 16,2-1-6-16,0 1-4 0,-2-1-4 0,1 1 0 0,-1-1 1 16,2 0 1-16,-1 1 2 0,1 0 3 0,0-2 1 0,-1 1 0 0,1 1 4 15,0-2 0-15,-1 1 0 0,1-1 4 0,-1 0 3 0,1 0 2 16,1 0 1-16,-2 0 2 0,2 0 0 0,1-1 1 0,-3 1 0 0,2-2-2 15,1 1 2-15,1-3-2 0,-2 3 1 0,3-2-3 0,-2 0-3 16,0 0-1-16,-3 2-1 0,3-2 1 0,-1-1 1 0,-2 2 1 0,-1-1 1 16,2 0 3-16,-2 0 0 0,0 1 2 0,-2 0 2 0,2-1 2 0,-1 3 1 15,-1 0 1-15,1-2 2 0,-3 0-3 0,1 2-1 0,-2 0-3 16,-1 0-3-16,2 0-2 0,-1 0-2 0,-2 2-3 0,2 0 0 0,-2-2-3 16,1 3-2-16,-1 1-2 0,1 1-1 0,-1-2-1 0,0 0-1 0,0 4 1 15,2-1 0-15,-1-1 0 0,1 2 1 0,-1 0 0 0,1-1 0 16,2 4-2-16,0-3 1 0,1 0-2 0,-1 1 0 0,3-1-3 0,0 1-3 15,0-1-4-15,0 1-3 0,3-1-3 0,1-1-4 0,-3 1-2 16,4 0-2-16,-2-2-3 0,5 0-1 0,-2-2-1 0,1 1-4 0,-1-1-1 16,2-1-4-16,0-2 1 0,0 0-1 0,0 0 1 0,1-2 4 0,0-1 2 15,0-1 4-15,1-1 3 0,-2 2 2 0,0-4 2 0,0 0 4 16,0 0 4-16,-2 2 5 0,2-4 7 0,-3 1 9 0,2 1 6 0,-2-1 7 16,-1 3 5-16,1-4 7 0,-4 4 5 0,2-2 6 0,-1 2 5 15,0 0 2-15,-1 0 2 0,-1 3 0 0,2-1-3 0,-1 0-3 0,-1 0-6 16,0 3-7-16,0 0-6 0,0 0-9 0,0 0-4 0,0 0-8 15,0 0-6-15,0 0-9 0,2 0-2 0,0 3-4 0,-2-2-3 0,2 2 1 16,-2 0-1-16,2 0-2 0,0 2 3 0,-2-2 2 0,1 4 5 0,1-2 2 16,-1 0 4-16,1-1 1 0,0 1 1 0,-1 0 1 0,2 0-1 15,-1-1 2-15,0 1 0 0,-1-1 0 0,2-1 1 0,1 2 1 0,-3-2 2 16,4 0 1-16,-4-1 2 0,2 0 0 0,2-2 2 0,-2 1 1 0,1-1-1 16,-3 0 2-16,3-1-1 0,0-1 0 0,1 1-2 0,-1-2 0 15,1-1-1-15,0 1 0 0,0-2-2 0,1-1-2 0,0 2-2 0,-1-1-3 16,0-2-1-16,0 1-5 0,0-1 1 0,-1 3-1 0,2-1-1 15,-1-2-1-15,-2 1 1 0,2 2-2 0,-2 1 1 0,1-2-3 0,-3 2 0 16,1 0 0-16,-1 2-2 0,4-1-2 0,-5-1 0 0,1 3-2 16,-1-1-2-16,0 1-1 0,0 0 1 0,0 0-1 0,0 0 2 0,2 1 3 15,-1 1 1-15,-1-1 2 0,2 2 1 0,0-2 1 0,-2 3 1 0,1 0 4 16,1 1 3-16,0-3 3 0,-1 3 1 0,2 0 3 0,1 0 2 16,-3 0-1-16,1-1 1 0,-1 3-1 0,4-4 1 0,-4 2 1 0,3-3-1 15,-1 3 2-15,0-2 2 0,0 0 0 0,2 0 0 0,-2-2 1 16,5 1-1-16,-3-1-4 0,1-1-2 0,0-1-3 0,3-1-5 0,0 1-4 15,-1-2-1-15,1 0-3 0,0-2-2 0,3 0-2 0,-3-2-3 16,4 2-2-16,-4-2-4 0,1-1 0 0,1 1 0 0,-2 0 0 0,3 1 3 16,-2-2 2-16,-2 2 4 0,0-1 2 0,3 2 2 0,-4 0 3 0,-1 0 3 15,0 1 2-15,-1 1 1 0,-1-1 1 0,1 1 1 0,-1 1-2 16,-3 2-1-16,1 0 1 0,-1 0 1 0,3 0-1 0,-3 0 1 0,-1 0 1 16,3 2-1-16,-3 0 0 0,4 1 1 0,-3-1-2 0,1 1 0 0,1 2 3 15,0 0 0-15,-2-1 3 0,3 1 2 0,-3-1 2 0,2 2 0 16,1-2 0-16,0 3 0 0,0-3-1 0,2 0-2 0,-2 1-2 15,1-2-4-15,2-1-3 0,-1 3-6 0,2-3-4 0,0-2-7 0,0 2-6 16,0-2-10-16,2-2-11 0,-2 0-8 0,2-1-7 0,2 1-6 0,0-3-6 16,-3 0-5-16,4 1-5 0,-2-2-2 0,-1 0-1 0,0 0-2 15,2 0-2-15,-3 0 2 0,0-1 3 0,-1 0 5 0,-1 4 7 0,-1-4 7 16,2 0 7-16,-2 2 5 0,-1 0 3 0,-2 1 4 0,2 0 5 0,-2 1 3 16,0-1 1-16,-1 2 3 0,-1-1 4 0,1 1 0 0,-1-1-1 15,-1 2 2-15,2-1 1 0,0 1 0 0,-2-3 0 0,0 3 0 0,1 0 3 16,-1 0 1-16,0-2 4 0,0-1 4 0,0 3 6 0,0-3 7 15,0 1 9-15,0-2 5 0,0 1 7 0,-1-3 7 0,1 2 8 0,-2 0 9 16,0-1 8-16,1-1 9 0,-1 3 6 0,1-2 8 0,-4 0 5 0,4 1 5 16,-2-2 2-16,-1 2 2 0,-1 0 0 0,2 0 2 0,-2-2 2 0,1 4 0 15,-1-2-2-15,1 2-4 0,0-1-5 0,1 1-6 0,0 0-5 16,0-1-7-16,-1 2-6 0,3 0-5 0,-2-1-6 0,-2 2-3 0,4-1-6 16,-1 1-4-16,-1 1-7 0,1-2-5 0,2 1-3 0,-1 1-5 0,1 0-2 15,0 0-5-15,0 0-1 0,0 0-3 0,0 0-2 0,0 0-2 16,0 0-2-16,0 0 0 0,0 0-2 0,0 0 1 0,0 0-1 0,0 0 2 15,0 0-1-15,0 0-1 0,0 0 2 0,0 0-1 0,0 0 2 0,0 0 2 16,0 1 2-16,0 1 1 0,0-1 1 0,-2 2 1 0,0 0 1 0,2 0 0 16,-1 2 2-16,-1-1 0 0,2 1-1 0,-1 0 2 0,1 2 1 15,-2 0 0-15,0 0 1 0,2 3 2 0,0-2 0 0,0 2 0 0,0 0 1 16,0 2 0-16,0-1 1 0,2 3-1 0,0-2 2 0,-2 1 1 16,1 0 1-16,-1 0-4 0,2 2-4 0,-1 1-4 0,-1-3-7 0,2 2-7 15,0-1-7-15,-2-2-11 0,1 2-12 0,-1 1-10 0,2-4-13 0,-2 1-12 16,0 0-13-16,0-1-13 0,0-1-11 0,0-3-13 0,0 2-11 15,0-1-13-15,1-3-14 0,1-1-19 0,0 1-19 0,-2-3-28 0,1 2-31 16,-1-4-43-16,0 0-47 0</inkml:trace>
  <inkml:trace contextRef="#ctx0" brushRef="#br0" timeOffset="7602.7059">25907 2242 417 0,'-4'-3'479'0,"4"2"-69"0,-1-1-101 16,1 2-67-16,0 0-54 0,1 0-34 0,1-1-27 0,1 1-19 0,2-2-15 15,-1 1-16-15,1 1-17 0,3-4-19 0,3 3-18 0,0 0-22 16,1-2-25-16,5 0-24 0,-1 0-29 0,2-1-27 0,4-1-29 0,-1 0-43 16,3-2-52-16,0 2-75 0,2 0-85 0,1 0-54 0,0-1-39 15</inkml:trace>
  <inkml:trace contextRef="#ctx0" brushRef="#br0" timeOffset="8049.1916">25262 2742 195 0,'0'-11'312'0,"1"-1"-54"0,-1 2-56 0,3-1-28 0,1 1-15 15,-2-1-7-15,0 2-4 0,0 1 2 0,1-1 4 0,-3-1 0 16,1 3-3-16,-1-1-4 0,2 2-4 0,0 0-9 0,-2 2-10 0,0-1-10 16,0 2-10-16,0 1-12 0,0-1-12 0,0-1-13 0,0 4-12 15,0 0-11-15,0 0-12 0,0 0-6 0,0 4-6 0,0-1-5 0,0-1-4 16,0 4-2-16,0 0-3 0,1 3-2 0,-1 2 0 0,2-1-1 15,-1 4 2-15,-1 0 1 0,4 2 3 0,-3-1 3 0,2 1 0 0,1 3 0 16,-3-2 0-16,5 3-2 0,-3-1-2 0,2 0-5 0,0 0-5 0,-2 0-6 16,2 1-8-16,-2-1-7 0,3 1-8 0,-3-2-8 0,2-2-8 15,-2 0-10-15,1 1-8 0,-1-3-10 0,0-1-13 0,-1 1-10 0,-1-4-9 16,2 0-8-16,-1-3-5 0,-2 0-8 0,0-2-8 0,0-1-14 16,0-2-14-16,0-2-11 0,0 0-7 0,-2-3-6 0,-1-2-3 0,2 0 2 15,-4-3 6-15,2-1 3 0,-2-3 2 0,2 0 6 0,-4-3 5 16,1 1 17-16</inkml:trace>
  <inkml:trace contextRef="#ctx0" brushRef="#br0" timeOffset="9082.6269">25285 2827 84 0,'-5'-19'133'0,"2"-1"17"0,-2 2 18 16,3 0 14-16,-3 1 14 0,3 0 7 0,1 0 1 0,1 2-8 16,0 1-16-16,0 2-20 0,0-2-25 0,1 2-19 0,2-1-20 0,1 5-16 15,2-3-14-15,-2 2-12 0,1 1-9 0,2 1-11 0,1 0-8 0,-1 2-8 16,3 0-6-16,0 1-6 0,-1 1-2 0,0 2-2 0,3-1 0 16,-2 1-1-16,0 1-1 0,0 3-1 0,-1-2 0 0,0 4 0 0,-2-3-1 15,-1 3-1-15,2 2 1 0,-4 1 1 0,0-1 3 0,-3 2 4 16,1-1 4-16,-2 1 5 0,-2 2 3 0,1-2 4 0,-4 1 6 0,0-1 4 15,-2 1 4-15,0 0 3 0,-1-1 2 0,-3 1 1 0,2-2 2 0,1 1-1 16,-2-2-1-16,-1 2-4 0,3-3-4 0,0 1-5 0,1-3-4 0,0 1-7 16,2-2-8-16,1 2-12 0,0-3-12 0,3-1-14 0,1 1-15 15,1-2-18-15,3 0-20 0,-1 0-15 0,3-3-17 0,1 1-14 0,3-3-14 16,2 2-16-16,2-2-17 0,-2-2-17 0,4 2-12 0,2-4-8 0,-3 2-3 16,1-1 4-16,3-2 11 0,-3 2 18 0,1 0 22 0,0 0 28 15,-4-1 28-15,2-1 36 0,-3 1 38 0,-1 1 40 0,-1 1 40 0,1-1 36 16,-5 3 36-16,1-1 27 0,-2 1 24 0,-4 1 17 0,2 0 14 15,-3 0 6-15,-3 1 4 0,2 1-4 0,-3-1-10 0,0 3-15 0,-1-2-22 16,-2 2-21-16,-2 0-21 0,3 2-17 0,-2-2-16 0,0 3-13 16,-1 1-10-16,-3-1-13 0,4 2-11 0,2 0-8 0,-3 1-8 0,1 0-7 15,0 2-7-15,-2-1-4 0,6 0-2 0,-3 2-2 0,4 1-1 0,0-1-1 16,0-1 0-16,-1 0 0 0,4 1 2 0,0-1-1 0,0-1-2 16,0 0-2-16,4 0-1 0,-3 0-1 0,2 0-3 0,1-4 0 0,-1 2 1 15,2-1-1-15,-2-1-2 0,3-1 0 0,0-2-2 0,1 0-1 16,-3 0-1-16,3-2 0 0,0-1 3 0,1-1 3 0,-1-1 1 0,1 0 2 15,-1-3 2-15,1 1-1 0,-1-1 2 0,-1 1 0 0,2-2 0 0,-2 0 3 16,1 1 1-16,-2-1 5 0,-1 1 4 0,1 3 0 0,-1-4 3 16,0 4 0-16,-1 0-2 0,0 3 0 0,-1-3-4 0,-1 2-2 0,3 2-4 15,-3-3-2-15,1 4 1 0,-2 0-3 0,0 0-1 0,1 0-3 0,3 2-3 16,-3 0 0-16,2 1-2 0,-2 0-2 0,3 1 2 0,-3 0 3 16,3 1 1-16,-1 2 4 0,0-2 6 0,0-1 0 0,0 3 2 0,1-1 0 15,1 1-1-15,0-2 0 0,-1-1 0 0,0 1-1 0,0-1 2 16,0 1 0-16,0-2 1 0,1 0 1 0,-1-1 0 0,1 1-3 0,-1-1-2 15,3-2-5-15,-2 0-4 0,2 0-3 0,0-2-2 0,-1 1-3 16,0-2-2-16,4-1-2 0,-2 1-2 0,0-4-2 0,0 3-2 0,1-2-2 16,-1 0 0-16,2-1 0 0,-4 1 2 0,1-1 4 0,1 0 3 15,-3 0 3-15,2 2 3 0,0-1 2 0,0 2 1 0,-2-2 2 0,-2 2-1 16,2 0 1-16,-4 1 1 0,2 2-2 0,1-2 1 0,-2 1-1 16,1 1-1-16,-1 1 1 0,0 0-1 0,-1 0-1 0,3 0 0 0,-3 0 0 15,2 1 1-15,1 1 1 0,-1 1-1 0,0-2 1 0,0 2 2 0,2 0 2 16,-2-2 0-16,-2 4 2 0,3 0-1 0,-1-2 2 0,0 1 1 15,0-1-1-15,0 2 1 0,1 0 1 0,0-3 1 0,-1 1 0 0,0 1 1 16,1-4 0-16,-3 3 2 0,2 1 2 0,1-3 0 0,-1 1 2 0,0 0 2 16,0-2-1-16,2 0 3 0,-1 0-1 0,1 0 1 0,0 0-2 15,0 0 0-15,1-2-1 0,0 0-1 0,1 1-3 0,1-3-3 0,-2 1-6 16,3 1-5-16,-1-1-5 0,0-1-4 0,0-1-3 0,0 2-3 16,0-1-2-16,-2 0 0 0,2 0-2 0,0 1 0 0,-2-2 2 0,2 2-2 15,-1 0 2-15,0 0 3 0,0 0 2 0,-2 0 5 0,1 0 2 16,-1 0 4-16,1 1 1 0,0-1 3 0,-3-1 0 0,2 3 1 0,-2-3 1 15,1 4 2-15,-1-3 0 0,0 3 0 0,0 0 0 0,-2-2 1 16,3 0-1-16,-4 2-1 0,1 0-1 0,-1 0-1 0,0 0 1 0,0 0 0 16,0 0 2-16,2 0 0 0,-1 0-1 0,3 2 0 0,-3 0 0 0,1-2-1 15,1 0 1-15,-1 0-1 0,-1 3 0 0,3-3 0 0,0 0-1 16,-3 2-3-16,3 0-3 0,-1-2-3 0,0 1-6 0,0-1-5 0,1 2-9 16,-1 0-7-16,-2-2-9 0,3 0-9 0,1 0-6 0,0 0-5 0,-2 0-4 15,2 0-5-15,-1-2-5 0,0 0-6 0,1 2-4 0,1-1-6 16,-1-3-5-16,1 4-5 0,1-3-3 0,-1 3-1 0,2-4 0 15,0 3 2-15,-2-1 2 0,2 0 3 0,3-3 2 0,-3 3 7 0,2-1 7 16,-1 1 9-16,0-1 12 0,1 2 12 0,1 0 16 0,-2-2 18 0,1 1 18 16,1 1 18-16,-2-2 18 0,0 1 17 0,-1 0 13 0,1 1 11 0,-1-2 11 15,0 3 11-15,-3-1 9 0,0-1 6 0,0 2 6 0,0-1 3 16,-2 1 2-16,1 0-2 0,-3 0-3 0,1 0-4 0,-2 0-6 0,0 0-7 16,0 0-8-16,0 0-8 0,0 0-6 0,0 0-9 0,0 0-9 15,0 0-8-15,0 0-8 0,0 0-8 0,0 0-8 0,0 0-10 0,0 0-12 16,0 0-14-16,-2 1-16 0,2-1-16 0,-1 2-19 0,-3-1-17 15,3-1-23-15,-1 3-26 0,1-2-34 0,1-1-39 0,-4 2-65 0,3 0-79 16,-3 1-54-16,1 0-42 0</inkml:trace>
  <inkml:trace contextRef="#ctx0" brushRef="#br0" timeOffset="12282.3657">25394 3222 291 0,'-4'-2'396'0,"1"1"-73"0,-1-1-90 0,3-1-53 0,-3 2-35 16,1-1-20-16,0 1-13 0,0 1-7 0,0-2-5 0,-2 1-6 0,4 1-5 15,-4-2-8-15,2 2-11 0,-1 0-9 0,1 0-8 0,-2 0-8 0,2 2-9 16,-3-1-6-16,3 1-2 0,-2 1-3 0,0 0-1 0,1 1-2 15,-4 1-1-15,2 1 0 0,-1 0-1 0,1 1-1 0,-1 0 0 0,1 2-1 16,-2-1 0-16,2 4 0 0,0-4 1 0,1 2-1 0,-2 1-1 0,1 1-1 16,3 0-1-16,-2-2-1 0,4 2 0 0,-4 0-2 0,3-1 0 15,1 0 1-15,-1 0-2 0,2-1-3 0,0 0-5 0,2 0-4 0,-1-2-2 16,1-1-3-16,3 1-3 0,-2-1-4 0,0-1-5 0,4-1-5 0,-2-1-4 16,0-1-4-16,2-1-5 0,-1-1-4 0,5-1-2 0,-3-1 0 0,0-3 3 15,2-1-1-15,-1 2-3 0,0-3 3 0,1 0 3 0,-1-3 3 16,1 1 4-16,-2-1 4 0,3-3 3 0,-5 2 4 0,0-2 3 0,-1 0 3 15,-1-2 3-15,-1 1 1 0,-2-1 0 0,2 1 3 0,-1-1 4 16,-2 1 0-16,-2-1-1 0,-1 2 1 0,2-2 0 0,-1 4-1 0,-1-2-1 16,0 2 2-16,-1-1 0 0,1 4-2 0,2-1-4 0,-3 0-4 15,1 2-6-15,2-1-10 0,-1 3-10 0,-1-1-15 0,3 1-17 0,-1 2-18 16,1 1-17-16,0-1-18 0,0 0-13 0,0 2-14 0,1-2-13 0,4 0-14 16,-4 1-13-16,4 1-7 0,0-3-3 0,0 1 4 0,1 1 9 15</inkml:trace>
  <inkml:trace contextRef="#ctx0" brushRef="#br0" timeOffset="12514.8505">25499 3113 3 0,'6'-4'188'0,"1"1"22"0,-2-2 16 0,0 2 11 0,-2 1 4 16,1-1 5-16,-1-1-7 0,0 3-7 0,-1 0-11 0,-2-2-14 0,1 3-17 16,-1 0-18-16,0 0-18 0,0 0-18 0,0 0-19 0,0 0-18 15,0 0-16-15,-1 1-13 0,1 2-10 0,-2 2-12 0,0-2-9 0,1 4-7 16,-1 0-4-16,1 1-4 0,-3 4-2 0,3 0 1 0,-1 2-1 0,1 1 3 16,-3 2 0-16,4 3 2 0,-1 0-1 0,1 2-2 0,0 3 1 15,0-2-2-15,0 4-1 0,0 0 2 0,0 0-1 0,0 3 0 0,1-1-1 16,-1 1 1-16,2 0-3 0,0 0-3 0,-1 1-5 0,2-1-7 15,-3-1-7-15,4 3-6 0,-4-4-6 0,1 0-5 0,-1-2-7 0,2-1-5 16,-1-1-9-16,1 0-7 0,0-4-9 0,-2 1-11 0,1-4-11 16,-1 0-11-16,0-4-11 0,0 1-12 0,0-3-10 0,0-1-14 0,0 0-16 15,0-3-15-15,0-2-25 0,0 0-31 0,0-5-37 0,0 0-38 0,0 0-53 16,-1-2-57-16,1-3-31 0,-2-1-17 0</inkml:trace>
  <inkml:trace contextRef="#ctx0" brushRef="#br0" timeOffset="12748.0741">25563 3335 86 0,'2'-12'479'0,"1"2"-65"0,1 0-100 0,-3 1-76 0,3 0-66 0,1 1-44 15,-2 1-32-15,1 0-20 0,1 0-9 0,-1 1-8 0,1 2-5 16,3-1-8-16,-4 1-7 0,5 1-10 0,-1 0-11 0,1 0-8 0,-1 3-9 16,0 0-5-16,2 0-3 0,0 1-2 0,-2 1 1 0,2 1-1 15,-1 1 1-15,1 1 0 0,-4 0 0 0,2 3 2 0,-2-1 0 0,-3 0 3 16,0 0 0-16,1 2 6 0,-4 0 3 0,0-1 7 0,-2 2 4 15,-1-2 4-15,-2 2 5 0,-1-3 2 0,-4 3 1 0,1-1 3 0,-1-2 0 16,-2 1 1-16,1-1 1 0,-3 1-5 0,1-2-7 0,-3-3-9 0,3 2-12 16,0 0-18-16,1-2-18 0,1-3-29 0,-1 0-34 0,3 0-45 15,5-3-49-15,-3-2-67 0,6 0-73 0,-3-2-56 0,4-1-48 16,4-3-32-16</inkml:trace>
  <inkml:trace contextRef="#ctx0" brushRef="#br0" timeOffset="12952.6236">25944 3035 243 0,'2'-1'554'0,"-1"1"4"0,1-1-48 16,-2 1-75-16,0 0-101 0,0 0-113 0,0 0-73 0,0 1-49 15,0 3-28-15,-2 0-16 0,2-1-9 0,-1 2-5 0,-2 2-5 0,1 0-7 16,-2 2-4-16,0 2-6 0,1 1-2 0,0 1 0 0,0 0 1 16,0 3 0-16,-1-1-1 0,3 1 0 0,-1 0-5 0,1 4-4 0,-4-3-5 15,4 2-5-15,1-1-7 0,-2 0-8 0,0 0-11 0,2 1-13 0,-1-2-17 16,-1 2-19-16,2-5-20 0,0 3-23 0,0-4-20 0,0 2-21 15,0-2-23-15,0-3-23 0,2-1-30 0,-1-2-32 0,-1 1-31 0,4-4-34 16,-3 0-39-16,-1-2-42 0,0-2-12 0</inkml:trace>
  <inkml:trace contextRef="#ctx0" brushRef="#br0" timeOffset="13198.843">25835 3292 41 0,'-5'-7'466'0,"2"2"-1"0,2 0-58 0,-3 0-87 15,3 1-62-15,-1-2-50 0,2 4-33 0,0-3-29 0,2 2-19 16,-1-1-16-16,1 2-12 0,1-1-11 0,0 0-14 0,2 0-13 0,2 0-13 15,2 0-10-15,-1 0-13 0,2 0-9 0,0 0-6 0,2 0-5 0,0 0-3 16,1 2-2-16,0-2-1 0,1 0 0 0,-3 1 0 0,2 2 2 0,1-3 0 16,-5 3 0-16,4 0 0 0,-4 0 1 0,3 0 0 0,-2 0-1 15,-2 3 0-15,0-1 0 0,0 1 0 0,3 0 0 0,-4 0 1 0,1 1 2 16,-2 1-1-16,2 1 2 0,-4 0 1 0,1 0 1 0,2 1 2 16,-3 1 0-16,2 0 1 0,-2 1 3 0,-1-2-3 0,-2 2-3 0,3 0-5 15,-4 1-8-15,1-1-11 0,-1 0-12 0,0-2-17 0,-1 3-18 0,1 0-22 16,-2-4-23-16,0 2-28 0,1-2-31 0,-2 0-43 0,-1 0-51 15,3-4-70-15,-4 2-79 0,2-3-41 0,3-1-23 0</inkml:trace>
  <inkml:trace contextRef="#ctx0" brushRef="#br0" timeOffset="13304.8575">26142 3118 276 0,'2'-8'471'0,"-1"3"-66"0,2-4-95 0,-1 6-85 0,1-3-82 15,-2 3-55-15,3 0-43 0,-1 0-33 0,0 0-29 0,0 3-27 0,2 0-27 16,0 0-37-16,1 0-42 0,0 3-82 0,1 0-98 0,1 0-62 15,-2 0-46-15</inkml:trace>
  <inkml:trace contextRef="#ctx0" brushRef="#br0" timeOffset="18881.8222">24625 873 283 0,'-5'0'441'0,"0"0"-102"0,-1 2-149 0,1-2-74 0,-4 2-34 16,2-1-17-16,-1 4-6 0,-3 0 1 0,2 2 7 0,-3 1 2 0,-1-1 5 16,0 6 1-16,-3-3 4 0,0 4 1 0,-3 0-1 0,2 3 0 15,-5 3-5-15,0-1-2 0,-4 0-4 0,1 1-4 0,-2 5-4 0,-2-3-4 16,-2 3-3-16,-1 0-3 0,-2 0-1 0,-1 3-3 0,-1 1-4 0,-1-3-5 15,-1 4-5-15,-3-1-2 0,3-1-5 0,-2 2-2 0,0-3-2 0,0-1 0 16,0 3-1-16,1-3-2 0,1-2-2 0,2 1-4 0,-1-2-3 0,2 0-11 16,2-3-13-16,3-1-18 0,3-3-19 0,1 1-24 0,4-1-25 0,0-2-36 15,5-2-40-15,2 0-36 0,4-3-34 0,3 0-67 0,2-3-83 16,3 1-56-16,3-1-45 0</inkml:trace>
  <inkml:trace contextRef="#ctx0" brushRef="#br0" timeOffset="19154.772">24359 1851 487 0,'-9'-4'498'0,"-4"0"-54"0,-1-1-79 0,1 2-102 16,-1-1-111-16,-1 1-59 0,2 1-31 0,-2-1-16 0,-2-1-7 16,1 3-3-16,-1-1 0 0,1-1 1 0,-3 1 1 0,-2 1 0 0,4 0 1 15,-4 1-3-15,0-3-4 0,-1 3-4 0,0 0-4 0,-3-2-5 0,3 1-3 16,-3 1-11-16,-1 0-11 0,1-2-12 0,0 1-13 0,-2 1-16 0,5-2-19 16,-4 0-28-16,3 2-28 0,1-1-49 0,2-2-58 0,0 2-81 0,5-1-95 15,-2 1-58-15,5-1-39 0</inkml:trace>
  <inkml:trace contextRef="#ctx0" brushRef="#br0" timeOffset="19495.8645">24798 2621 81 0,'-14'-4'486'0,"2"0"6"0,-3-2-80 0,0 0-127 0,-3 0-79 0,2-1-56 15,-1 4-28-15,-1-4-16 0,0 0-7 0,-2 2-3 0,2-1-1 16,-4 0 0-16,2 0-5 0,0 0-6 0,0 2-9 0,-1-4-9 0,-1 3-10 15,0-2-14-15,-4-1-9 0,4 4-8 0,-2-4-8 0,-2 3-8 0,0-2-6 16,1 2-5-16,-2-1-7 0,1 0-8 0,0 0-9 0,1 0-10 16,-1 1-11-16,1 0-11 0,2-2-13 0,2 2-14 0,-1 1-20 0,3-1-23 15,1 0-38-15,4 0-46 0,1 2-55 0,3 0-59 0,2 0-59 16,1 2-57-16,2-2-36 0</inkml:trace>
  <inkml:trace contextRef="#ctx0" brushRef="#br0" timeOffset="19802.4119">24975 3110 254 0,'-10'0'436'0,"-2"0"-55"0,-1 0-83 16,-1 0-96-16,-2 0-47 0,-1-1-25 0,-1 0-12 0,-2-1-3 15,1-1 1-15,-3 0 4 0,1-1-1 0,-4 2-3 0,2-3-9 0,-2 3-10 16,-1-4-11-16,1 1-11 0,-4-1-11 0,1 0-11 0,-2 0-12 0,0 0-10 16,0-3-12-16,0 1-14 0,-2 1-15 0,2-2-17 0,-2 2-18 15,2-2-18-15,0-2-21 0,2 2-24 0,-1 1-32 0,4-2-36 0,0 1-53 16,4-1-59-16,-1 3-72 0,7-1-77 0,-1-2-44 0,3 3-24 0</inkml:trace>
  <inkml:trace contextRef="#ctx0" brushRef="#br0" timeOffset="20116.1304">25160 3567 126 0,'-5'-4'497'0,"1"0"-3"15,-5 0-78-15,0-1-116 0,0 1-75 0,-4-1-56 0,2 1-32 16,-4-2-17-16,0 0-10 0,0-1-3 0,-1 2 0 0,-3-3-1 0,1 1-3 15,-2 0-9-15,-2-3-8 0,-2 0-11 0,3 2-10 0,-4-2-9 0,-2-2-11 16,2 1-12-16,-3-2-10 0,-1-1-12 0,-2 0-17 0,-3-2-17 16,1 0-20-16,-2 0-20 0,-1-4-22 0,-2 3-26 0,-3-2-32 0,0 0-35 15,-3-3-62-15,-1 1-72 0,0 0-76 0,-2-1-78 0,0-1-44 0,0 1-29 16</inkml:trace>
  <inkml:trace contextRef="#ctx0" brushRef="#br0" timeOffset="20865.4887">22565 2100 452 0,'-8'-6'526'0,"0"0"-75"0,-3 0-115 16,3 1-83-16,-1 1-64 0,-4-1-40 0,4 2-25 0,-3 1-14 0,2-1-8 16,-2 1-10-16,3 0-9 0,-2 1-9 0,1 1-8 0,1 0-10 15,-2 1-10-15,3-1-11 0,1 4-13 0,1-4-8 0,1 3-7 0,-1 1-6 16,3-1-5-16,2 2-1 0,-1-2-2 0,2 4 1 0,0 0 1 15,2-1 1-15,2 2 2 0,1 0 2 0,-1 1 4 0,3 3 1 0,-1-4 4 16,2 2 2-16,3 1 3 0,0 0-1 0,1-1 1 0,0 1-1 16,1-1-1-16,1 1-1 0,-1-1-2 0,2-1-1 0,0 1-3 0,-1 0-1 15,-2 0-3-15,4 0-2 0,-5-1-1 0,2-1-3 0,-1 1-1 0,-2 0-1 16,0 0-4-16,-1-1 0 0,-3-1 0 0,2 1-1 0,-4 0-1 16,0-1 2-16,-2-2 2 0,1 4 2 0,-3-4 3 0,0 3 5 0,-5-2 6 15,2-1 5-15,0 3 5 0,-3-2 5 0,1 0 5 0,-3-1 5 16,-1 2 2-16,1 0 2 0,-2-4 2 0,-2 4 1 0,0-2 2 0,3 0-1 15,-4-2-2-15,0 2-7 0,1-4-13 0,2 2-17 0,-2-3-18 0,1 2-22 16,1-2-25-16,1-2-31 0,-2-1-32 0,1-1-46 0,4-1-52 16,-3 0-67-16,2-2-72 0,2-1-65 0,1-1-57 0,0-3-38 0,-1 1-27 15</inkml:trace>
  <inkml:trace contextRef="#ctx0" brushRef="#br0" timeOffset="21481.7739">22667 1966 246 0,'2'-2'331'16,"1"1"-80"-16,-1 1-91 0,0-2-56 0,-1 2-39 0,-1 0-23 0,0 0-16 0,0 0-9 15,0 0-4-15,0 0-1 0,0 0 2 0,0 0-2 0,2 0-2 16,-1 2-2-16,-1-2-3 0,2 1-2 0,0 1 1 0,-2 0-1 16,1-1 3-16,-1 3 3 0,0-4 3 0,0 3 5 0,0-1 3 0,0 0 5 15,0-1 5-15,0 1 5 0,0 0 3 0,0-2 3 0,0 0 2 0,0 0 0 0,0 3 1 16,0-3 2-16,0 0 3 0,0 0 0 0,0 0 3 0,0 0 0 15,0 4 0-15,0-4-3 0,0 0-3 0,0 0-2 0,0 1-2 0,0-1-3 16,0 2-1-16,0 0-2 0,0-1-1 0,0 1-3 0,0 0-3 0,2-1-1 16,-1 1-2-16,-1 0-1 0,0 1-1 0,2-2 0 0,1 2-1 0,-2 0-2 15,-1 0 1-15,2 0 0 0,0 2-2 0,-2-2 0 0,1 2 1 16,-1 0-1-16,2 0-1 0,-1 2 0 0,-1 0-2 0,4-2 0 0,-3 2-3 16,1-1 1-16,-1 2 0 0,3 1-2 0,-3-1 1 0,2 0-2 0,2 2 0 15,-4-1 1-15,4-1 0 0,-2 2 2 0,2-1-2 0,0 0 2 16,0 0 1-16,1 0 0 0,0-2-2 0,1 3 0 0,-1-3-2 15,1-2-4-15,2 4-6 0,-1-4-5 0,0 0-6 0,2-2-7 0,-2 0-8 16,2-2-7-16,2 1-8 0,-2-2-8 0,0-2-7 0,0 1-5 0,0-2-5 16,-2 0-4-16,2-2-2 0,-1 0 2 0,1-4 4 0,-4 2 5 0,2-3 9 15,-4 2 6-15,0-2 7 0,-1-1 8 0,-2-1 10 0,1 0 13 16,-2 0 13-16,-2 0 15 0,2-1 14 0,-3 1 14 0,2 0 15 0,-3-2 11 16,1 4 10-16,2-2 7 0,-4 2 5 0,2 0 3 0,0 1 5 0,0 2 1 15,-1 0 1-15,3 2-5 0,-2 0-6 0,1 0-12 0,0 2-9 16,2 1-15-16,-1-1-16 0,1 1-16 0,0 2-17 0,0 0-12 0,0 0-10 15,1 0-8-15,1 3-6 0,0 1-4 0,2-1-4 0,0 2-2 0,0 3 2 16,3 1 3-16,0 1 3 0,0 2 6 0,1 2 5 0,3 0 10 0,-2 4 8 16,2 0 6-16,3 5 4 0,-1 0 1 0,-1 1 4 0,1 1 2 15,0 4 3-15,0-1 1 0,0 4-2 0,-1-1-1 0,-1 2 0 0,0 0-2 16,-2 1-1-16,0 2-2 0,-5-2-2 0,3 0-1 0,-2-1-2 16,-4 0-1-16,-1-1-2 0,0-2-1 0,-1-1-2 0,-3-5 1 0,1 1-2 15,-5-3 1-15,2-2-1 0,-5-1 0 0,0-1-2 0,-2-3 0 16,-3 0-2-16,2-6-3 0,-5 2-6 0,0-4-6 0,-2 0-8 0,-1-2-13 15,0-3-14-15,-1-2-13 0,-1 0-13 0,0-2-21 0,-1-3-21 16,1 0-29-16,2-3-31 0,0-1-49 0,0-3-55 0,2-1-70 0,2-4-78 16,2-2-48-16,2-2-35 0,0-4-16 0</inkml:trace>
  <inkml:trace contextRef="#ctx0" brushRef="#br0" timeOffset="22065.2528">23088 1983 225 0,'6'-7'534'0,"1"4"-9"0,-2-2-78 0,-1 0-115 0,0 3-77 0,-3 0-56 0,3-1-37 16,-2 1-27-16,0 1-17 0,-1 1-14 0,1-2-16 0,-2 2-17 15,0 0-20-15,0 0-17 0,2 0-17 0,-1 2-14 0,1-2-9 0,-1 3-9 16,1-2-4-16,1 2-5 0,-1 0-1 0,-1 2-2 0,3 0 2 0,-3 0 1 16,4 2 4-16,-2 0 4 0,0 1 7 0,0-1 7 0,-1 0 4 15,-1 2 4-15,3 2 0 0,-3-2 2 0,-1 1 1 0,2 0 1 0,-1 2 0 16,-1-2 3-16,0 0-1 0,0 1 2 0,0-3-1 0,0 4 2 15,-1-3-2-15,-1-2 1 0,2 1-2 0,-1-3 2 0,1 1 0 0,-2-1 2 16,0-1 2-16,2-1 1 0,-1 0-1 0,-1-1-2 0,1-1-4 16,-1-1-3-16,0-1-3 0,-1-1-4 0,2-3-4 0,-1 1-4 0,-1-2-3 15,2 0-3-15,-3-1-6 0,3-3-8 0,-1 2-4 0,2-3-4 0,-1-1 0 16,-1 0 3-16,2-1 1 0,0-1 2 0,0 1 4 0,0-1 3 0,2 1 3 16,-1 1 1-16,-1-1 4 0,2 3 2 0,-1 0 3 0,3 0 3 0,-3 0 3 15,-1 3 1-15,3 1-1 0,-1 0-4 0,-2 1-2 0,1 1-4 16,-1 1-4-16,2-1-1 0,-1 3-1 0,1 0 0 0,0 1 0 0,-1 0-1 15,2 1 0-15,-1 0 0 0,0 3 0 0,-1-1 0 0,2 1 1 0,-1 1 2 16,0 1 2-16,-1 0 4 0,4 1 1 0,-4 1 1 0,1-1 2 16,-1 0 0-16,-1 3 1 0,2-2 2 0,0 0 1 0,-2 1 0 0,1-1 0 15,-1 0 2-15,2-1 2 0,-1 1 0 0,-1-3 3 0,2-1 2 16,0 3 4-16,-2-4 4 0,0 2 3 0,0-3 2 0,0-1 5 0,0 1 4 16,1 0 3-16,-1-2 2 0,0 0-2 0,0-2 1 0,2 0-2 0,0 0 0 15,-2-2-2-15,1-1 0 0,1-2-2 0,-1 2-2 0,4-4-4 0,-4 1-2 16,1-2-4-16,-1 1-6 0,3-2-3 0,-3 0-2 0,2-1 0 15,2 0-1-15,-1 0 0 0,-3 2 3 0,2 0-2 0,2-1 0 0,-2 3 0 16,-2-1 1-16,3 1 0 0,-3 1 1 0,1 0 0 0,-1 1-2 0,3 2 0 16,-3-1-4-16,1 2-3 0,0 1-1 0,-1 1-2 0,1 0-1 0,-1 1 0 15,4 1-2-15,-4 0-2 0,2 1 0 0,1 1-1 0,1 2-2 16,-2-1 1-16,2 2 0 0,-1 1 3 0,2 1 4 0,-1-1 1 0,2 2 4 16,-1 1 0-16,0-1-1 0,0 0-5 0,1 2-4 0,-1 1-10 0,1-2-9 15,-3 0-12-15,4 0-12 0,-3 0-17 0,0-2-20 0,-1 2-23 0,1-2-28 16,0-1-25-16,-1 3-24 0,1-3-28 0,0-3-32 0,1 1-50 15,-2-2-57-15,1-1-46 0,-2-2-38 0</inkml:trace>
  <inkml:trace contextRef="#ctx0" brushRef="#br0" timeOffset="22466.7275">23377 1796 219 0,'-3'-7'504'0,"2"1"-48"0,-3 0-74 15,1 2-79-15,2-1-81 0,1 4-55 0,-2-3-44 0,0 4-30 0,2 0-23 16,0 0-17-16,0 0-14 0,0 0-11 0,2 0-8 0,0 2-8 0,-1 1-11 15,1 1-7-15,-1 1-5 0,3 0-3 0,-1 2 0 0,0 0 1 0,0 3 3 16,2-2 5-16,-1 4 1 0,1 0 3 0,-2 0 2 0,2-1 0 0,0 3-1 16,-2-1 0-16,2 2 0 0,-1-1 0 0,0 1 1 0,-3-2 1 0,2 2-1 15,1 1 1-15,-3-4 1 0,1 2 1 0,-1 0 1 0,3-2 2 16,-4 1 0-16,1-1 0 0,-1-2 2 0,2 0 2 0,0-3 3 16,-1 1 6-16,-1-2 4 0,2 0 8 0,-2-3 9 0,0 1 9 0,2-1 7 15,-2-2 5-15,0-1 2 0,0 0 0 0,0 0 1 0,2-1-2 0,0-2-4 16,-1-1-3-16,1-1-3 0,-1-1-4 0,3-1-8 0,-1-2-9 15,0 0-12-15,2-2-11 0,-2-1-11 0,5-1-7 0,-4-1-6 0,3 0-2 16,-1 3 0-16,-1-3-1 0,3-1 0 0,-2 3 0 0,1 0 0 0,-3 0 0 16,4 2-1-16,-2-1 0 0,-1 3 1 0,2-1 0 0,-3 1-2 0,0 3-1 15,0 0-3-15,1 1-1 0,-4 1-2 0,3 0-1 0,-3 2-1 0,2-1 0 16,-1 2-2-16,0 0 2 0,-1 2 1 0,1-1 0 0,-1 2 2 16,-1 0 2-16,2 1 5 0,0 1 3 0,-2 0 5 0,0 0 2 0,0 2 3 15,-2 1 3-15,0-3 1 0,2 2 3 0,-3 0 1 0,2 0 0 0,-1-1 1 16,-1 0-2-16,0 0-5 0,-1-1-8 0,-2 1-10 0,3-1-12 15,-2 0-12-15,2-2-16 0,-2 1-16 0,2-1-19 0,-2 1-22 0,2-3-36 16,-3 1-42-16,1 0-44 0,2-2-43 0,2 0-66 0,-3-2-74 0,4 0-38 16</inkml:trace>
  <inkml:trace contextRef="#ctx0" brushRef="#br0" timeOffset="22915.3759">23716 1823 352 0,'1'0'393'0,"1"3"-71"0,0-3-91 15,-2 0-61-15,1 2-48 0,-1 1-26 0,3 1-20 0,-3-4-8 0,1 5-5 16,-1-2-6-16,0 4-3 0,2-4-5 0,0 2-5 0,-2 1-7 0,1 0-7 16,-1 0-6-16,2 2-7 0,0-3-5 0,-2 4-4 0,1-2-4 0,1 1-1 15,-1-1-2-15,3 0 1 0,-3-1 0 0,1 0 0 0,-1 1 0 16,3 0-1-16,-3-1-1 0,2-2 0 0,-2 2-1 0,3-2-2 0,-3-1 1 16,3 1 0-16,-3-1 1 0,1-1 0 0,-1-2-1 0,3 0 2 0,-3 0-1 15,1 0-1-15,1 0 1 0,0-4 2 0,2-1 1 0,-4 2 2 0,2-2 0 16,-1-2 3-16,0 2 1 0,-1-5 1 0,1 3 0 0,-1-4 0 15,-1 1 2-15,-1 2 4 0,-1-4 4 0,1-2 6 0,-3 1 3 0,1 0 2 16,-3 0 3-16,0-1-1 0,-1-3 2 0,-1 3 1 0,-1-3 1 0,0 1 2 16,-1 0 3-16,-2-1 1 0,0-1 1 0,1 2-2 0,-3-3-4 0,3 1-3 15,-3 1-3-15,3 3-2 0,-1-3 1 0,2 0-2 0,-2 3-1 0,4-3 0 16,-1 3-3-16,1 1-1 0,3-1-6 0,-1 1-8 0,3 3-9 16,-2-2-10-16,2 1-11 0,3 1-10 0,2 0-11 0,-1 1-11 0,5-1-7 15,1 0-8-15,-1 2-6 0,4-1-7 0,1 2-3 0,0 0-5 0,3 0 0 16,-1 2 2-16,2-2 4 0,0 4 6 0,-1-2 8 0,2 3 5 0,-2 0 6 15,0 2 9-15,1 2 7 0,0 0 11 0,-2 3 9 0,-1 0 11 16,1 4 8-16,0-1 8 0,-2 2 10 0,-1 1 8 0,2 3 8 0,-3 2 6 16,0 0 8-16,0 2 7 0,-1 0 4 0,0 2 5 0,-2 0-2 0,2 1-1 15,-4 1-4-15,1 2-5 0,-1-1-4 0,0 0-4 0,0 2-6 0,-1-1-6 16,0 0-6-16,1 0-3 0,-1 0-10 0,1 0-13 0,-3 1-12 16,3-3-16-16,-3 0-18 0,2-1-20 0,-1 1-23 0,1-2-26 0,0 0-36 15,2-2-40-15,-4-1-68 0,3-2-83 0,-1 2-61 0,0-3-49 0</inkml:trace>
  <inkml:trace contextRef="#ctx0" brushRef="#br0" timeOffset="23231.6201">23137 2494 151 0,'-8'2'560'0,"2"-2"5"16,2 2 6-16,0-2-103 0,4 0-155 0,0 0-94 0,0-2-62 15,4 2-38-15,1-2-29 0,3-1-15 0,2 0-8 0,2-1-6 0,4-2-7 16,6-1-11-16,0 0-14 0,7-2-11 0,2 1-11 0,4-4-8 15,3 0-7-15,5 0-9 0,0-3-11 0,1 2-13 0,5-2-13 0,1 0-15 16,1-2-18-16,0 1-21 0,1-2-24 0,0 1-27 0,0 0-31 0,2-1-42 16,-1 0-48-16,-2 1-77 0,1-2-90 0,-3 2-49 0,-1-1-28 0</inkml:trace>
  <inkml:trace contextRef="#ctx0" brushRef="#br0" timeOffset="29533.084">15112 3762 5 0,'-2'-3'253'15,"2"1"-86"-15,0 1-42 0,0-2-20 0,0 1-7 0,0 1-1 0,0-2-1 16,0 1 2-16,0 0-4 0,0 2-5 0,0 0-7 0,0-1-8 16,0 1-5-16,0 0-7 0,0 0-6 0,0 0-8 0,0 0-5 0,0 0-7 15,0 0-7-15,0 0-5 0,0 0-4 0,0 0-3 0,0 0-1 16,0 0-1-16,0 1-1 0,0-1 1 0,2 2-2 0,-2-2 0 0,2 2-3 15,-1-2-2-15,-1 1-3 0,3 1-2 0,-1-2-1 0,0 1-1 16,-1 1 0-16,3-2 0 0,-3 3 1 0,2-2 2 0,0 1 0 0,0 1 3 16,2-1 1-16,0 2 2 0,0-1 2 0,0-3 2 0,2 4 2 15,-1-1 3-15,3 0 1 0,0 0 1 0,3 1 2 0,1-4 1 0,1 4-1 16,4-3 0-16,-1 1 0 0,4-1 0 0,1 1-1 0,5 0 0 0,0-2-3 16,3 0 0-16,3 0-2 0,2-2-1 0,1 0-3 0,3 1-2 15,3-1-2-15,-1 0-1 0,5-1-3 0,-2-1-3 0,3 1-3 0,2 0-3 16,-3 0-1-16,3-1-3 0,-1 1-3 0,0 1-2 0,-3-1 1 0,2 2 0 15,-1-2 0-15,-2 1 1 0,-1 1 1 0,1 1 1 0,-3-2 1 16,-1 2 4-16,-1 0 0 0,-1 0 4 0,-1 2 2 0,-2-2 2 0,-2 3 1 16,-1-2 3-16,-2 1-1 0,-4 0-1 0,0 0-1 0,-3 0-1 0,-1 1-1 15,-3-3-1-15,-1 3-2 0,-4-2-1 0,0 2 0 0,-3-3 0 16,-3 2 0-16,1-1-1 0,-4-1-3 0,0 2-4 0,-2-1-11 16,0-1-14-16,-3 0-21 0,0 0-24 0,0 0-36 0,0 0-42 0,0 0-64 15,0 0-72-15,0 0-63 0,0 0-54 0,-3-3-36 0</inkml:trace>
  <inkml:trace contextRef="#ctx0" brushRef="#br0" timeOffset="30198.5788">17728 3825 76 0,'-5'-2'294'16,"-1"1"-96"-16,0 1-53 0,1-2-29 0,2 2-15 0,-2-2-7 15,3 1 0-15,-1 1 3 0,0 0 0 0,1 0 2 0,1 0-4 16,1 0-6-16,0 0-9 0,0 0-11 0,0 0-8 0,0 0-10 0,0 0-8 16,0 0-7-16,0 0-7 0,0 0-4 0,1 1-6 0,1 1-5 0,1-2-2 15,0 2-2-15,-1-2 1 0,3 1 2 0,-2 1 3 0,5-2 1 16,-2 1 1-16,2 1 1 0,0-1-1 0,4 1 1 0,3-1-1 0,0 1 1 15,3-2 1-15,4 1 0 0,0 1 0 0,7-2 0 0,1 0-1 0,1 0-3 16,4-2-1-16,3 1-4 0,4-1-2 0,3 1-2 0,1-2-4 16,3 1-2-16,1 1-4 0,1-2-2 0,5 1-2 0,-3 0-4 0,1 1-1 15,-2-2-3-15,4 2 1 0,-3-1 1 0,-1 1 2 0,-1 1 0 16,1-2 2-16,-1 1 2 0,-4 1 2 0,4 0 1 0,-6 0 2 0,1 0 1 16,-2 0 0-16,-1 0 2 0,-1 0 0 0,-2 0 1 0,-2 0-4 15,0 0-4-15,-3 1-4 0,-2 1-4 0,-1-2-7 0,-2 1-6 0,0 1-6 16,-1-2-9-16,-3 1-12 0,0-1-14 0,-3 2-17 0,-1-1-19 0,1-1-20 15,-3 1-24-15,2 1-28 0,-3 0-31 0,0-2-65 0,1 1-80 16,-2 1-48-16</inkml:trace>
  <inkml:trace contextRef="#ctx0" brushRef="#br0" timeOffset="32530.9843">22951 3904 141 0,'-7'-4'351'0,"2"1"-101"0,1-2-67 0,-2 2-48 0,1-1-24 15,0 1-16-15,-1-1-2 0,1 1 1 0,-1-1 3 0,3 3 3 16,-2-2 0-16,2-1-1 0,-2 1-3 0,2 2-6 0,-1-2-7 0,3 2-8 15,-1-1-6-15,0 2-6 0,0-2-7 0,0 1-5 0,2 1-6 0,0 0-6 16,0 0-4-16,0 0-6 0,0 0-3 0,0 0-3 0,0 0-5 16,0 0-4-16,2 0 0 0,0 0-2 0,2 0-1 0,-3 0-2 0,1 0-1 15,0 0-1-15,1 0-1 0,2 0-2 0,-2 0 1 0,2 0-1 0,2 0 2 16,1 0-2-16,3 0 1 0,0 0 0 0,4 0 1 0,3 0-3 16,0 0 1-16,6 0-2 0,-1 0-1 0,7-1-3 0,0-2-3 0,4 3-2 15,2 0-7-15,2 0-6 0,4-3-6 0,1 1-8 0,3 1-6 16,-2-1-8-16,4 1-6 0,-2-1-6 0,3 1-4 0,-3 1-5 0,-1-2-2 15,1 1 0-15,-2 1 4 0,-1-2 4 0,0 1 5 0,-4 1 7 16,-1-2 4-16,-3 1 8 0,-2 1 8 0,2-2 6 0,-5 1 7 0,-5 1 7 16,1-2 4-16,-3 2 5 0,-1 0 4 0,-4 0 2 0,1 0 0 0,-5 0-1 15,2 0 0-15,-5-2 0 0,0 2-1 0,-3 0 1 0,-2 0 1 16,2 0-1-16,-2-1 0 0,-3 1 0 0,2 0-2 0,-2 0-2 0,-1 0-12 16,0 0-14-16,-1 0-26 0,-1-1-31 0,0 1-39 0,0 0-41 0,0 0-75 15,0 0-91-15,0 0-58 0</inkml:trace>
  <inkml:trace contextRef="#ctx0" brushRef="#br0" timeOffset="94060.658">21441 7209 292 0,'-1'-2'488'0,"1"-1"-69"0,-2 3-108 0,0-1-84 15,2 1-73-15,0 0-41 0,0 0-25 0,0 0-15 0,0 0-9 16,0 0-4-16,0 0-3 0,0 0-5 0,0 0-7 0,0 0-9 0,0 0-8 16,0 0-10-16,2 1-11 0,0-1-9 0,-2 2-10 0,1-1-4 15,-1-1-5-15,2 2 0 0,-1-1-2 0,2-1 1 0,0 3 2 16,1-1 3-16,-3-1 3 0,4 2 4 0,-2 0 3 0,4 0 4 15,-2 0 4-15,0 2 4 0,3-2 4 0,0 2 4 0,1 0 3 0,1-1 2 16,0 2 2-16,0-2 3 0,3 1 3 0,-1 0-1 0,2 1 1 0,0 0 1 16,2-1 1-16,0-1 2 0,3 1 0 0,-2 1 0 0,5-2 2 15,0-2 1-15,3 3 0 0,1-2 1 0,1 1 1 0,3-3-1 16,2 1-2-16,4-1 0 0,0-1-1 0,2 0-1 0,2 0-5 0,2 0-2 16,3-1-3-16,0-1-3 0,1 1-6 0,1-3-3 0,1 1-3 15,1 1-6-15,0-1-5 0,0 1 1 0,2-1 2 0,-4 2 1 0,4-1 0 16,-1 1 0-16,-1-2 2 0,0 3 2 0,2-2-1 0,-2 1 1 15,1 1 2-15,1 0 2 0,-2 0 1 0,3 0 2 0,0 0 2 16,-1 0-2-16,1 0-4 0,0 1-3 0,-1 1-3 0,3-2-3 0,-2 1 0 16,0 1-3-16,-3-1-3 0,1 1-1 0,1-1-3 0,-4 2 2 15,4-1 1-15,-3-2 2 0,-3 3 1 0,1-1 2 0,1 0 4 16,-4-1 3-16,1 3 1 0,-1-3 3 0,1 1 0 0,-3-1 3 0,-1 3 1 16,-1-4 2-16,1 3 2 0,0-2-1 0,-1 0 1 0,0 1-3 15,0-2-2-15,0 1-4 0,0 1-3 0,-1-2-4 0,2 0-4 0,-1 0-3 16,-1 0-2-16,0 0-4 0,0 0-4 0,2 0-3 0,-2 0-3 15,-3 0-1-15,1 0-1 0,-1 0-1 0,1 0 0 0,-1 0-2 0,-2 0-1 16,2 0-1-16,-4 0 0 0,3 0 1 0,-3 0 0 0,2-2 3 16,1 2 3-16,-3-1 2 0,3 1 2 0,0-2 1 0,-1 1 0 15,-1 1 2-15,-1-1 1 0,3 1 4 0,-3-3 3 0,-1 3 4 0,4 0 1 16,-3-3 1-16,-1 2 4 0,2 1 0 0,0-1 2 0,-2-1 0 16,0 2 1-16,1-1 0 0,-1 1 1 0,-1-2-1 0,1 0 1 0,-2 2-2 15,-1-1 0-15,1-1 1 0,-3 2 0 0,1-2 0 0,1 2-1 16,-3 0 0-16,-1 0 0 0,-1 0 1 0,1 0 0 0,-1 0 0 0,-2 0-1 15,-1 0 0-15,0 0 0 0,0 2 0 0,-1-2 1 0,0 2 2 16,-1-1-1-16,0-1 0 0,1 2 1 0,-1 0-1 0,0-2-1 16,-1 1 1-16,1 1-1 0,1-1-1 0,-1 3 0 0,-3-4 0 0,5 3-1 15,-2-2-1-15,-1 2-2 0,1-2-3 0,0 1-1 0,1 0 2 16,-2 0 0-16,0 1 3 0,0-3 1 0,0 3 2 0,0-1 1 16,-1-1 3-16,0 2 0 0,0-1 2 0,-2-1 1 0,1 2 2 15,-3-1 3-15,5-1 2 0,-5-1 6 0,0 2 0 0,2-1 0 0,-4-1 1 16,-1 2-1-16,3-2 2 0,-3 1 0 0,0-1 1 0,1 0-1 0,-2 0 3 15,-1 0 0-15,-1 0 2 0,0 0 3 0,1 0 0 0,-1 0 1 16,-2 0-1-16,2 0 0 0,-2 0-1 0,-2 0 0 0,3-1 1 16,-3 1-2-16,2 0 0 0,-1-2-1 0,1 2 0 0,-2 0 1 0,3-1-4 15,-3 1-1-15,1-2-4 0,-1 2-1 0,3 0-2 0,-3-1-1 16,1-1-1-16,1 2-2 0,-1-2 1 0,-1 1-3 0,2 1-1 0,2-1-1 16,-4-1 0-16,3 2-2 0,-1-1 0 0,-2-1 0 0,3 2 1 15,-3-1 0-15,2-1 1 0,-1 2 0 0,0-1 1 0,-1-1 2 16,3 2-1-16,0 0 1 0,-1-5 1 0,0 5-1 0,0-2-1 0,1-1 0 15,-3 0 1-15,2 2-2 0,1-2 0 0,-3-1 0 0,3 1-1 16,-3 0 0-16,1 0 0 0,0-1 0 0,2 1 0 0,-3 1 0 0,1 0 0 16,-1 1 0-16,-1-2 0 0,2 2 1 0,0-2-1 0,-2 0-1 0,1 1 0 15,-1-1-1-15,4 0-4 0,-4 0-5 0,1 0-6 0,1 0-7 16,-2 0-7-16,1 0-7 0,1 0-9 0,0 1-8 0,-1 0-9 16,3-1-10-16,-2 0-12 0,0-1-10 0,-1 1-12 0,2 2-13 15,-1-2-9-15,0 2-13 0,-1-1-11 0,3 0-12 0,-1-1-12 0,-2 1-16 16,3 2-11-16,1 0-10 0,0-2-15 0,-2 2-20 0,2 0-45 15,-1 0-56-15,0 0-41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2:57:24.446"/>
    </inkml:context>
    <inkml:brush xml:id="br0">
      <inkml:brushProperty name="width" value="0.05292" units="cm"/>
      <inkml:brushProperty name="height" value="0.05292" units="cm"/>
      <inkml:brushProperty name="color" value="#FF0000"/>
    </inkml:brush>
  </inkml:definitions>
  <inkml:trace contextRef="#ctx0" brushRef="#br0">8010 10333 28 0,'3'-7'37'0,"2"4"-2"0,-2-1-4 15,2 0-2-15,0 1 0 0,-1-1-6 0,1 1-5 0,-2-1-3 16,2 2-4-16,0 0 0 0,-2 1 1 0,3-1-1 0,-1 1 0 0,-2-1 1 16,2 2 1-16,2 0-1 0,-3 0 1 0,2 0 0 0,-1 0 4 15,0 0 3-15,1 0 4 0,1 2 3 0,0-1 2 0,1-1 4 16,0 2 3-16,0 1 2 0,1-2 0 0,1 0 0 0,1 3 1 0,0-3 0 16,0 1 2-16,-1-1-3 0,4-1-2 0,-1 2-4 0,1-1-1 15,0-1-2-15,3 2-1 0,-2-2-1 0,4 0 1 0,-2 0 0 0,4-2 1 16,-1 1-1-16,4-1 0 0,-2-1-1 0,3 0-1 0,-1-1-2 15,4 1-1-15,-1-2-1 0,3-1 2 0,0 2-1 0,2 0-2 0,0-1-1 16,1-2-2-16,0 3-1 0,0 1-1 0,2-2-3 0,0 3-1 16,1-1 0-16,0 1 1 0,-4 0 2 0,3 2 0 0,-2 0-2 0,-1 0 1 15,-1 4-2-15,-1-3-1 0,2 1 1 0,-4 3-2 0,1-3 0 16,1 3-1-16,-2 0 1 0,1-1 0 0,-1 2-1 0,1-2-1 16,-1 1 0-16,2-1-1 0,0 1-1 0,0 0 1 0,0 0 0 0,0 0-3 15,0-1 1-15,3 0-1 0,-3 0-1 0,4-1-2 0,-1 1-2 16,0-3-3-16,0 1-1 0,2 0-4 0,2-1 1 0,0-1 1 0,0 0 2 15,-1 0 2-15,2-1 2 0,1-1 0 0,-1 2 2 0,2-2 1 16,-2 1 3-16,3 1 0 0,0-2 3 0,-1 0 2 0,-1 2 4 0,2 0 3 16,-1-2-2-16,-1 2-1 0,1 0-2 0,-2 0-2 0,3 0-1 15,-2 0-2-15,-1 0 0 0,-1 0-1 0,0 0-2 0,1 0-1 16,-3 0-1-16,2 0-4 0,-2 0-1 0,1 0-1 0,-2 0-2 0,1 0 0 16,0 0 0-16,0 0-2 0,-2 0-1 0,2-1-1 0,-2 1-1 15,2-2 1-15,-1 0 1 0,0 2 3 0,1-1 0 0,-1-1 3 0,1 1 1 16,0 0 4-16,1-1 0 0,-1 2 1 0,-2-1 3 0,2-1 1 15,0 1 2-15,1-1 2 0,0 2 0 0,-3-1 0 0,1 1-1 16,1-2-1-16,-1 0-2 0,-2 2 0 0,3-1-1 0,-2 0-1 0,2 1 0 16,-1-2-2-16,0 1-1 0,-1 1-1 0,0-2-2 0,-3 2-1 15,2 0-1-15,-1 0-2 0,-1 0 2 0,-1 0-2 0,-1 0 1 0,-1 0-2 16,1 0-2-16,1 0 0 0,-5 0-1 0,4 0 0 0,-2 0 0 16,0 0-1-16,1 0-1 0,-2 0 1 0,2 0 0 0,-3 0 1 0,2 0 2 15,0 0 3-15,-2 0 0 0,3 0 3 0,-2 0 3 0,-1 0 1 16,1 0 0-16,2 0 1 0,-2-1 3 0,2-1 2 0,0 2 1 15,-2-1 3-15,1-1-1 0,-1 2 0 0,2-1 0 0,1-1-3 0,-2 2-1 16,0 0-1-16,3-4 1 0,-2 3-1 0,1-1 0 0,-1 1 0 0,2-1-3 16,-1 0-1-16,1 1 0 0,1-3-1 0,0 4-1 0,-2-3-2 15,2 3 1-15,0-2 0 0,0 0-1 0,-1 1-1 0,-1-1-2 16,0 0 0-16,2 2-2 0,-1-3 0 0,-1 1 0 0,-1 2-2 0,1 0 0 16,-2-2-1-16,3 2 0 0,-3-1-1 0,1 1-1 0,-2-2-2 15,2 0 2-15,0 2 1 0,0-1 1 0,0 1 1 0,-2 0 2 16,2 0 2-16,0 0 2 0,-2 0 2 0,2 1 2 0,1-1 2 0,-1 2 2 15,2 0 2-15,-3-2 1 0,2 1 2 0,0 1 0 0,-1 0 1 16,2 1-1-16,-1-1-1 0,0 0 0 0,2-1 1 0,0 1-1 16,0 0 1-16,2 1-1 0,0-3-2 0,-1 4-2 0,1-3 1 0,1 1 0 15,1 1-2-15,0-1-1 0,1-1-1 0,-1 3-2 0,1-4 0 16,0 0-2-16,0 0-2 0,0 2-2 0,1-1 0 0,-1-1-3 0,0 2-1 16,-1-1-2-16,1-1-2 0,0 2 0 0,0-1 0 0,2-1 2 15,-2 2 2-15,2-2 2 0,-1 1 2 0,-2 1 1 0,3-2 2 0,-2 1 3 16,0 0 0-16,0-1 3 0,-1 2 0 0,1 0 3 0,0-1 3 15,1 2 0-15,-1-1 0 0,-2-1 1 0,2 1-2 0,-2 0-2 0,2 0 0 16,-2-1-2-16,1 3-1 0,1-3 0 0,-3 1-1 0,1 2 0 16,-1-1 1-16,1 0-1 0,-1-1-1 0,0 0-1 0,-2 1-2 15,1-1 0-15,-2 1 0 0,1-1-1 0,-2 1-2 0,0-1 0 0,3-2-3 16,-3 5-2-16,-1-5-1 0,1 2-2 0,-2-1-3 0,2 2-1 16,-1-1 1-16,-2-1-1 0,2 1 1 0,0-1 1 0,0 1 0 0,0-2 2 15,-5 1 2-15,5 0 2 0,-2-1 1 0,0 2 2 0,-1 0 3 16,0-2 3-16,0 1 3 0,-1-1 1 0,1 2 2 0,-1-1 0 15,-2 1 0-15,1-1-1 0,2-1 1 0,-3 2-1 0,2-1 0 0,-1 0 0 16,0 1 0-16,-1-1-1 0,3-1 0 0,-1 2-2 0,1 0 1 16,-1-2-2-16,2 1-1 0,-2-1 0 0,4 2 0 0,-2-2 0 0,2 0 0 15,0 0-2-15,-1 0 0 0,2 0-1 0,1 0-1 0,-1 0-1 16,0 0 1-16,2 0-2 0,0 0 1 0,-1 0-2 0,-1 0-1 0,1 0 0 16,-1 0-2-16,1 0-2 0,-1 0 0 0,-1 0 0 0,-1 0 0 15,-1 0-2-15,0 0 2 0,0 0 1 0,-3 2 1 0,2 0 1 16,-2-2 1-16,0 1 3 0,0 1 2 0,-3-2 0 0,2 2 4 0,-1-1 1 15,-2-1 1-15,2 2 2 0,-4-2 3 0,3 1 1 0,0 0 1 16,-1-1 1-16,0 3-1 0,0-3 0 0,2 0 2 0,-1 2-1 16,1 0-1-16,2-2 0 0,-1 1 1 0,0 1-1 0,3-2-1 0,0 2 0 15,-1-1-1-15,4-1-1 0,0 2 0 0,-1-2-1 0,2 0-1 16,0 0 1-16,2 0-1 0,0 0-2 0,-1 0-1 0,1 0-1 0,0 2-1 16,-2 1-2-16,2-3 1 0,0 0-1 0,-3 0-3 0,2 0 1 15,-1 0-2-15,-3 2 0 0,4-1 0 0,-7-1 0 0,5 0-1 0,-2 2-1 16,-1-2 2-16,-1 1-2 0,0-1-1 0,0 2 0 0,1-2-1 15,0 1 1-15,-3-1 3 0,2 0 1 0,-1 0 2 0,2 0 1 16,-2 0 1-16,2 0 1 0,-1 0 1 0,1 0 2 0,0 0 0 0,-2 0 2 16,0 0 2-16,3 0 1 0,-3 0 2 0,2 0 0 0,0 0-1 0,0 0-1 15,-1 0 0-15,-2 0 0 0,4 0-1 0,1 0 0 0,-3 0 0 16,2 0-1-16,1 0-1 0,-1 0-1 0,2 0-2 0,0 0 1 16,-2 0-1-16,3 0 0 0,-2 0 0 0,0 0-1 0,0 0 0 15,-1 0 0-15,2 0 0 0,-3 0-1 0,1 0-1 0,-2 0-1 0,0 0-2 16,1 2 1-16,-1-2 1 0,-2 1-1 0,1 1-2 0,-1-2 1 15,1 1-2-15,-5 0 1 0,4-1-1 0,-4 2 0 0,4 0-1 0,-3-2 1 16,-1 1-1-16,1-1 1 0,-2 2 3 0,2-1-1 0,-1-1-2 16,-1 2 1-16,1-1-1 0,-1-1 2 0,1 0 0 0,-1 0-1 0,1 2-1 15,1-2 0-15,-1 0 3 0,-1 0 1 0,3 0 0 0,0 0-1 16,0 1 1-16,0-1 2 0,1 2 1 0,-2-2 1 0,1 0 1 0,0 0 1 16,2 1 1-16,1 0-1 0,-5-1 2 0,5 2 0 0,-1-2-2 15,-1 2 0-15,-2-2 0 0,0 1 0 0,2-1-2 0,-2 2 1 16,3-2-2-16,-3 0 0 0,2 0-1 0,-1 2 0 0,-3 0-2 0,3-2 1 15,-3 1 1-15,-1 1 1 0,1-2 0 0,1 0-1 0,0 2 0 16,-2-1 1-16,0-1 1 0,0 2 0 0,1-2-1 0,-2 0 0 16,2 1 1-16,1 0-1 0,-2-1 0 0,2 0 0 0,-2 3 0 0,2-3-1 15,-2 0-1-15,1 0 0 0,1 0 0 0,-2 0-1 0,0 2-2 16,3-2 1-16,-1 2-1 0,-1-2-1 0,2 0 1 0,-2 1 0 16,2 1-1-16,1-2 0 0,-3 2-2 0,5-1 0 0,-5-1 0 0,2 2-2 15,0-2-1-15,-2 0 0 0,2 2 0 0,-1 1-1 0,-2-3 0 0,1 2-2 16,1-1 0-16,-1 2 0 0,-2-1-2 0,1-1 1 0,0 1-1 15,-2-1-1-15,1 1 2 0,-1-1 1 0,3 0-1 0,-5 1 2 0,0 0-1 16,1-1 0-16,0-1 2 0,0 2 0 0,-2-1 1 0,1-1 1 16,0 2 1-16,-2-1 2 0,3-1 0 0,0 2 2 0,-1-2 1 15,1 1-1-15,-2 1 2 0,3-2 0 0,1 1-1 0,-3-1 1 16,2 1 0-16,1-1 0 0,1 0-1 0,-2 0 1 0,2 0-1 0,1 2 0 16,-4-2 1-16,6 2-2 0,-2-2 0 0,-1 0-1 0,1 0 0 0,1 1 1 15,1-1 2-15,-2 0 0 0,1 0-1 0,-1 0 1 0,-1 0 2 16,2 2 1-16,-2-2-1 0,1 0-1 0,1 0-1 0,-2 0 2 15,0 0 0-15,1 2 0 0,-2-2 0 0,1 0 0 0,0 0 0 0,0 2 0 16,0-2 1-16,0 0 0 0,0 0 0 0,-2 0 0 0,5 0 2 16,-6 0 1-16,4 0 1 0,-2 0 2 0,2 0 1 0,-2 0 2 0,4 0 0 15,-4 0 1-15,2-2-2 0,0 0 0 0,-1 2 0 0,1 0 0 16,1-2-1-16,0 2-1 0,1-1-1 0,-1 1-2 0,0-2-1 16,0 0-2-16,-1 2-2 0,1 0-1 0,-1-1-1 0,1 1-2 15,-1-1 1-15,1 1-2 0,-2 0 0 0,1 0-1 0,-2 0 0 0,0-2 2 16,-1 2-1-16,-1 0 1 0,-1-1 1 0,1 1-2 0,-2 0 2 15,-2 0-1-15,0 0 1 0,2 0 0 0,-6 0-2 0,1-2-5 0,0 2-6 16,0 0-19-16,-2 0-24 0,-3 0-46 0,0 0-54 0,0 0-84 0,-1-3-102 16,-4 0-57-16</inkml:trace>
  <inkml:trace contextRef="#ctx0" brushRef="#br0" timeOffset="13038.1144">17758 9211 14 0,'-3'-1'37'0,"0"-3"-1"15,-1 4-1-15,1 0-3 0,-1-3-4 0,2 3-3 0,-1 0-5 0,2-2-4 16,-3 0-3-16,3 2-1 0,-1 0 2 0,1-1 1 0,-3 1 0 16,3 0 0-16,-1 0-2 0,-1 0 0 0,1 0-2 0,1 0 1 0,-2 0 2 15,1 0 3-15,2 0 2 0,0 0 2 0,0 0 3 0,0 0 2 16,0 0 0-16,0 0 0 0,0 0-3 0,0 0 0 0,0 0-3 16,0 0-3-16,0 0-3 0,0 0-2 0,0 0-4 0,0 0-3 0,0 0 0 15,5 0-1-15,-2 0 0 0,3 0-2 0,1 0-1 0,1 0 1 16,4 0 0-16,3 0 3 0,0 0 2 0,6 0 2 0,4 0 3 15,4 0 5-15,2 0 1 0,4 0-1 0,6 0-1 0,2 0-2 0,4 0 0 16,1 0-2-16,4 0-2 0,1 0-3 0,3 0-3 0,-1 0-2 16,1 1-4-16,2-1-1 0,-3 2-1 0,2 0 0 0,-2-2 2 0,1 3 1 15,-2-3 2-15,-1 4 1 0,-1-1 2 0,-1-1 0 0,1 1 2 16,-1 1 2-16,-5-1 2 0,1 0 1 0,-3 0 2 0,2-1 2 16,-5 2-1-16,2-1-1 0,-5 0-1 0,-2 0 0 0,-1 0-2 0,-2-1-2 15,-4 0-2-15,-1 1-1 0,-3-1-1 0,-3-1 2 0,-1 1-1 0,-4-2-2 16,1 3 0-16,-6-3 2 0,0 1 0 0,-2 0 0 0,-2-1 2 15,1 0 1-15,-5 0 1 0,2 0 1 0,-3 0 3 0,1 0 3 0,-3 0 3 16,2 0 2-16,-3 0 1 0,0 0-1 0,0 0-2 0,0 0-3 16,-1 0-2-16,-1 0-2 0,-1-1-3 0,-2 0-3 0,-1 1-5 15,-2-3-4-15,0 3-2 0,-1 0-4 0,-2-2-4 0,0 2-2 0,-5-1-1 16,2-1 0-16,-2 2-1 0,-2 0-1 0,0 0-2 0,-4 0-2 16,2 0-3-16,-3 0-2 0,-1 0-4 0,1 0-1 0,-3 0-5 0,-3 0-4 15,1 0-4-15,-1 0-3 0,-4 0-3 0,2 0-1 0,-5 0 2 16,2-1 3-16,-2 1 3 0,-2-2 4 0,-2 2 3 0,0-2 2 15,-2 2 4-15,0-1 5 0,-1 0 5 0,-2 1 3 0,-2-2 4 16,-1 1 4-16,0 1 2 0,-1-2 2 0,0 2 1 0,-2-3-1 0,-1 3 1 16,3-3 0-16,-2 3 3 0,3-3 3 0,2 3 2 0,0-3 1 15,3 2 0-15,2 0 2 0,0-1 1 0,6 1 0 0,0-1 0 0,4 0 1 16,1 1 1-16,5-1 2 0,-1 0 2 0,5 2-1 0,3 0 0 16,0-3-1-16,4 3-2 0,0 0-2 0,3-2-1 0,1 2-3 0,1-2-3 15,4 2-3-15,-1 0-4 0,3 0-3 0,-2 0-4 0,1 0-6 16,3 0-2-16,-1 0-2 0,2 0 0 0,0 0 1 0,0 0 2 15,0 0 0-15,0 2 5 0,3 0 4 0,2 1 7 0,0-3 6 0,3 4 6 16,1-1 6-16,3 0 7 0,2 0 6 0,3-1 3 0,5 2 3 16,3-1 1-16,1 0 0 0,4-2 1 0,6 1 1 0,4 1 0 15,1-3 0-15,6 1-2 0,1 0-1 0,4-1-4 0,2 0-3 0,2 0-5 16,1 2-3-16,1-2-5 0,0 2-3 0,2-1-1 0,-1-1 1 0,1 2 2 16,-2-1 1-16,2 1 0 0,-1 1-1 0,1-2 1 0,-2 0-3 15,2 2 2-15,0 1 1 0,-1-3 3 0,-3 1 1 0,1 0 0 16,-3 1 4-16,0-3-2 0,-2 2-4 0,-2 0-3 0,-3-1-4 0,-2 1-3 15,-2-2-3-15,-2 2 0 0,-2-2-2 0,-4 0 0 0,-3 3-3 16,-4-3 0-16,-1 0 0 0,-6 0 0 0,1 2-2 0,-5-2 4 16,-1 0 3-16,-2 0 5 0,-4 0 5 0,0 0 6 0,-1 0 5 0,-5 0 3 15,0 0 0-15,-1 0 0 0,-3 0-2 0,0 0 0 0,-2-2-2 16,-1 2 0-16,-2 0 1 0,-4-3-3 0,0 3-3 0,-3 0-5 16,-2-2-4-16,-2 2-5 0,-3 0-5 0,-1 0-2 0,-1 0 2 0,-4 0-1 15,-2 0 2-15,-1 0 1 0,-2 0 2 0,0 0-2 0,-2 0 1 0,-1 0-1 16,1 0-1-16,-3 0-2 0,0 0 0 0,0 0-4 0,0 0-3 15,1 0-4-15,-2 0-2 0,0 0-4 0,-2 0-3 0,3-2-2 0,0 2 0 16,-3-1 0-16,2 1 1 0,-2 0-1 0,0 0 1 0,2 0 2 16,-1 0 3-16,-1 0 3 0,-1 0 3 0,-1 0 2 0,2 0 3 15,-2 0 3-15,0 0 2 0,0 0 2 0,-1 0 0 0,2 0 0 0,-1 0-1 16,-1 0 0-16,3 0-3 0,0 0 0 0,3 0-1 0,2-2-1 16,3 2 1-16,0-2 0 0,5 2 3 0,1 0-1 0,4 0 1 0,2 0-2 15,1 0-2-15,6 0-1 0,-1 0-1 0,3 0 0 0,1 0-1 16,4 0 0-16,-1 0 1 0,1 0-1 0,3 0 2 0,1 0 2 0,0 0 1 15,3 0 4-15,2 0 4 0,1 0 4 0,4 0 4 0,6 0 3 16,-2 0 4-16,6 0 3 0,6 0 3 0,4 0 0 0,0 0 0 16,6-3-3-16,2 3-3 0,6-2-5 0,1 0-4 0,3 1 0 0,3-1 0 15,1 0 1-15,5 2-1 0,-2-1 1 0,4-1 0 0,1 2 0 16,2 0-1-16,-1 0 1 0,3 0 1 0,-1 0 2 0,2 0 2 16,0 0 2-16,-1 0 0 0,-2 0-1 0,2 0-5 0,-2 0-3 0,-2 0-5 15,-2 0-3-15,-2 0-3 0,-2 0-2 0,-4 0-1 0,-2 0-1 16,-1 0-1-16,-5 0 0 0,-2 0 1 0,-2 0 1 0,-4 0-1 0,-4-1 1 15,-2 0 2-15,-1 1 3 0,-6 0 4 0,-1-3 5 0,-3 3 4 16,-2 0 6-16,-3 0 5 0,-1-2 0 0,-3 2 1 0,-3-1-2 0,-1-1-2 16,-2 2-3-16,-2 0-4 0,-2-1 0 0,-3-1-1 0,-2 0 0 15,-2 1-1-15,-7 0-1 0,0 1-2 0,-6-2-4 0,-3 2-3 0,-5 0-2 16,-3 0-1-16,-6 2-2 0,-4-2 1 0,-5 2-1 0,-4 0 1 16,-3 0-2-16,-4-1-3 0,-3 2-4 0,-1-1-5 0,-2-2-5 0,0 0-4 15,2 3-2-15,-2-3-2 0,4 1 2 0,1 0 2 0,-1-1 4 16,5 2 1-16,0-2 4 0,1 1 4 0,4-1 3 0,2 2 2 0,1-2 5 15,2 2 3-15,0-2 4 0,3 0 2 0,-1 0 0 0,4 1 0 16,2-1-1-16,0 0 0 0,5 0-1 0,-1 0-1 0,2 0 1 16,4 0-5-16,4 0 0 0,-2 0-1 0,6 0-2 0,1 0 1 0,3 0-4 15,3 0-3-15,-1 0-2 0,6 0 0 0,0 0-1 0,4 0 3 16,2 0 1-16,2 0 2 0,5 0 1 0,1 0 1 0,4 0 0 0,5 0 1 16,1 0 0-16,8-1-2 0,1 1 1 0,7-4 3 0,4 3 0 15,2-2-2-15,6-1 1 0,2 2 1 0,5-1 2 0,2 0 0 0,2 1 2 16,3 0 3-16,0-1-1 0,4 1 2 0,1 1 0 0,-1-1 2 15,1 2 1-15,2-1 2 0,-4 1 1 0,1 0 3 0,-4 0-2 16,-2 0-3-16,1 0-2 0,-3 0-4 0,-6 0-1 0,-1 1 0 0,-4-1-4 16,-3 0 0-16,-2 0 0 0,-4 0 1 0,-4 0 0 0,-2 0 2 15,-4 0 1-15,-1 0 1 0,-5 0 3 0,1 0 0 0,-7 0 3 0,-1 0 3 16,0 0-2-16,-2 0-5 0,0 0-13 0,-5 0-15 0,0 0-26 16,-4 0-32-16,0 0-33 0,0 0-32 0,0 0-67 0</inkml:trace>
  <inkml:trace contextRef="#ctx0" brushRef="#br0" timeOffset="136559.873">8470 4353 20 0,'-1'-5'36'0,"-1"-1"-8"0,2 2-6 0,-2-2-1 0,2-1-2 16,0 0 0-16,-1 0 0 0,-1 0 0 0,2 2 1 0,0-3 1 0,0 1 1 15,-1 1 1-15,-1 1 0 0,2-1 1 0,0 1 0 0,0 0-1 16,0 1 1-16,0-1-1 0,-2 2 0 0,2-1-1 0,0 1-4 0,0-1-5 15,0 3-8-15,0-1-7 0,0-1-8 0,0 3-9 0,0 0-8 16,0 0-8-16,0 0-4 0,0 0-4 0,0 0 1 0,0 3 4 0,0 0 2 16,0 1 2-16,0 0 6 0,0 2 7 0,0 1 6 0,-1 2 7 0,-2 2 9 15,3 0 10-15,-1 3 9 0,-1 2 11 0,0 0 8 0,-1 2 4 16,0 0 2-16,0 5-1 0,-2-1 0 0,0 0 1 0,2 2-1 16,-3 2-1-16,1-1-2 0,0 1 0 0,0 1-3 0,-1 1-1 0,1 1-2 15,-1-2-1-15,1 1-4 0,2 0-4 0,-2 0-2 0,2 0-4 16,0 0-3-16,0-2-4 0,-2 2 0 0,4-3-1 0,-1 0-1 0,1 0 0 15,-1-3-2-15,2-1 1 0,0-1-1 0,0 1 0 0,0-5 0 16,0 0 0-16,0 1 1 0,2-3 1 0,-1-2 0 0,-1 0 1 0,2-2 0 16,-1-1 3-16,-1 0 4 0,3-3 7 0,-3-1 5 0,0 0 5 15,0 0 0-15,0-3-3 0,0 1-9 0,0-3-8 0,0 0-11 16,0 0-13-16,0-3-9 0,0 1-10 0,-3-3-14 0,3-2-14 0,-1-2-18 16,-1 0-19-16,2-4-21 0,-1-1-19 0,-1-2-13 0,2-1-7 15,0-4-1-15,0-1 2 0</inkml:trace>
  <inkml:trace contextRef="#ctx0" brushRef="#br0" timeOffset="136659.6743">8357 4273 30 0,'0'-6'44'16,"0"2"-16"-16,0-1-15 0,0 2-14 0,0 3-12 0,0 0-6 0,0 0-5 16,0 0-2-16,0 0-3 0</inkml:trace>
  <inkml:trace contextRef="#ctx0" brushRef="#br0" timeOffset="136876.2365">8350 4339 43 0,'-5'17'49'0,"2"1"-1"0,-2-1 1 15,-1 0-2-15,2 1-1 0,-3 2 1 0,2-3 0 0,-1 0 0 16,-3-2-4-16,2 1 1 0,1-2 1 0,1-1 4 0,0-1 1 0,-1-2 8 16,0-2 6-16,3 0 9 0,-2 0 8 0,2-4 6 0,-1 1 0 15,3-2 1-15,-1-3 0 0,-1 0-3 0,3 0-1 0,-3-3-8 16,3 0-6-16,0-3-11 0,3-2-9 0,-1-3-16 0,1-1-17 0,2-3-16 16,1-2-16-16,2-1-9 0,1-3-5 0,1 0-3 0,3 0-3 0,1-3-1 15,-1 1 1-15,0 1 1 0,2 1 3 0,-1 1 4 0,-3 1 3 16,3 1 3-16,-4 3 1 0,-1 1 0 0,-2 5-1 0,2-1-2 0,-1 0 0 15,-2 4-3-15,1 2-2 0,0 0-2 0,-2 4 0 0,0 0 0 0,0 0-2 16,1 4 3-16,3 2 3 0,-4 1 1 0,2 3 1 0,-1 2-10 16,2 1-13-16,0 4-24 0,1 1-28 0,-1 2-27 0,1 2-28 15,1 2-68-15</inkml:trace>
  <inkml:trace contextRef="#ctx0" brushRef="#br0" timeOffset="138855.8639">26939 4811 7 0,'1'4'86'16,"-1"-4"-1"-16,0 0 1 0,0 0-2 0,0-4-2 0,0 0-2 15,-1-2-7-15,-1-2-7 0,2 0-12 0,-1-2-13 0,-1-4-16 16,0-1-20-16,1 0-18 0,-2-3-17 0,-1-2-8 0,1 1-4 0,-2-4-2 16,2 0-1-16,-3-1 0 0,1 1 1 0,2-1 7 0,-2 0 7 15,2 0 7-15,-2 2 7 0,2-2 7 0,-3 4 6 0,3 2 9 0,0 0 7 16,0 2 7-16,-2 0 6 0,1 2 0 0,3 3-3 0,-1 0-11 0,1 2-13 15,-3 2-15-15,4 1-13 0,-2 2-10 0,2 0-8 0,0 4-1 16,0 0-1-16,0 0-1 0,0 0-1 0,0 4 1 0,0 3-1 0,0 1 4 16</inkml:trace>
  <inkml:trace contextRef="#ctx0" brushRef="#br0" timeOffset="139110.8126">26849 4458 5 0,'0'17'19'16,"0"3"-1"-16,0-2-2 0,0 0-2 0,0 1-3 0,0-3 0 0,0 0 0 16,0 1 1-16,0-5-1 0,0 2 2 0,0-4 6 0,0 0 5 0,0-2 17 15,0 0 20-15,0-1 18 0,0-4 17 0,0 1 6 0,0-1 5 16,0-3 1-16,0 0-1 0,2-3-1 0,-2-1-1 0,2 1-1 15,0-5-4-15,-2-1-8 0,1-1-10 0,2-1-17 0,-1-6-23 0,0 3-18 16,-1-4-17-16,3 0-8 0,-1 0-2 0,-2-3 4 0,3 0 5 16,-3 1 3-16,1 0 3 0,0 0 5 0,2 0 4 0,-3 2 2 0,-1 1 6 15,2 3 3-15,-1-1 1 0,-1 1-1 0,2 4-1 0,0 0-6 16,-2 2-4-16,0 0-9 0,0 2-10 0,0 2-7 0,0 1-7 0,0 0-4 16,0 3-5-16,0 0-1 0,1 3-5 0,-1 0-1 0,2-1-2 0,0 5 3 15,-2 1 5-15,0 1 5 0,0 1 7 0,0 0 4 0,0 4 3 16,1 1-3-16,1 2-4 0,-2-1-9 0,0 0-11 0,1 4-14 15,-1-2-16-15,2 1-13 0,0-2-15 0,-2 1-14 0,1 1-17 16,3-3-17-16,0 1-20 0,-3 0-14 0,1-1-12 0,-1 0-16 0,3-2-16 16</inkml:trace>
  <inkml:trace contextRef="#ctx0" brushRef="#br0" timeOffset="144590.6236">13587 5228 24 0,'0'1'62'0,"0"2"1"0,-2-3-5 0,2 0-12 16,-3 0-8-16,0-3-9 0,1 2-11 0,-1-6-13 0,-2 2-15 15,2-2-15-15,-2-1-16 0,2-3-16 0,-3-1-21 0,1-1-21 16</inkml:trace>
  <inkml:trace contextRef="#ctx0" brushRef="#br0" timeOffset="145010.237">13198 4771 22 0,'-5'9'65'16,"3"-1"11"-16,-3-4 6 0,3 2 4 0,0-3 4 0,1-1 3 0,1-2 0 15,0-2-1-15,1-2-2 0,-1-2-1 0,4-2-3 0,-1-2-8 16,1-2-8-16,2-3-19 0,3-5-23 0,-3-1-18 0,6-1-16 0,0-5-9 16,1 1-8-16,-1-4-2 0,1 0 1 0,2-2-2 0,-2 3 0 15,1 0 0-15,0-1 2 0,-1 2 2 0,-2 2 1 0,0 1 4 16,-2 4 5-16,1 1 6 0,-2 3 1 0,-1 0 2 0,0 5-2 0,-1 0-4 0,-2 3-5 16,1 1-7-16,-2 3-2 0,0 0-3 0,1 2 0 0,-1 2-1 15,-1 1-1-15,1 1-1 0,2 3-4 0,-2 3 0 0,2 2 1 0,0 1 5 16,-2 2 9-16,3 4 9 0,-3 1 11 0,2 4 8 0,0 0 8 15,1 1 6-15,-1 4 4 0,1-1 5 0,1 2 5 0,-1 1 1 16,0-2 3-16,2 2-7 0,-2-2-12 0,2 0-20 0,2-1-32 0,-1-1-23 16,-1-1-26-16,0 0-21 0,0-3-21 0,1 0-50 0,-1 1-65 15</inkml:trace>
  <inkml:trace contextRef="#ctx0" brushRef="#br0" timeOffset="145592.2265">13443 4971 34 0,'1'29'36'0,"1"2"-2"16,1-3-5-16,1 1-3 0,-1 1-2 0,0-2-5 0,0-1-3 0,1 1-5 16,-2 0-4-16,3-3-4 0,-2 2-2 0,0-3-3 0,-1 0-1 15,1 0 0-15,0-2 2 0,1 0 2 0,-3-1 1 0,3-3 0 16,-2-1 3-16,1 2 3 0,-1-5 2 0,0 1 5 0,-2-3 8 0,1 0 7 16,-1-2 8-16,2-3 8 0,-1-1 8 0,-1 0 5 0,0-3 0 0,0-1-3 15,0-2-11-15,-1-2-11 0,-1-2-9 0,1-2-10 0,-1-1-12 16,0-5-13-16,-1 0-14 0,1-1-15 0,-2-5-17 0,3-2-17 15,-1-2-18-15,0-3-14 0,2-2-11 0,0-1-3 0,0-4 1 16</inkml:trace>
  <inkml:trace contextRef="#ctx0" brushRef="#br0" timeOffset="145910.3955">13401 4945 19 0,'-4'33'23'0,"1"-1"-5"0,1-2-2 16,-1-2-4-16,2-1-1 0,-1-1-4 0,2-2 1 0,-2-2-1 15,2-3 0-15,0 1 0 0,0-1 2 0,0-4 2 0,0-2 6 16,0-1 6-16,0-3 9 0,2 0 11 0,-2-4 6 0,0 2 6 0,0-4 5 15,0-1 4-15,0-2 1 0,0-2 0 0,0-1 0 0,0-4-2 16,0-2-3-16,2-1-3 0,-1-3-11 0,-1-3-11 0,2-3-15 16,-1-2-18-16,1-3-15 0,0-2-16 0,-1-3-11 0,1-2-12 0,2-3-9 15,-1 0-8-15,-1-2-8 0,0 0-4 0,1-1-3 0,-2 0-2 16,1 2 2-16,0-2 3 0,-1 3 3 0,-1 0 4 0</inkml:trace>
  <inkml:trace contextRef="#ctx0" brushRef="#br0" timeOffset="148241.8638">22035 4456 22 0,'2'-3'37'0,"0"0"-4"0,-1 2-10 0,2-2-10 0,-1 3-6 16,-2 0-6-16,0 0-5 0,0 0-4 0,2-3-1 0,-1 3 0 0,-1 0 2 15,2 0-2-15,-1 3 1 0,4-3 1 0,-4 3 2 0,3-2 7 16,-3 3 5-16,2 1 9 0,1-1 7 0,0 3 3 0,0-2 6 16,0 3 8-16,1 1 0 0,0 2-1 0,-2 1 0 0,2 1 0 0,-2 1 2 15,2 1-1-15,-4 1 1 0,4 4-3 0,-1-2-1 0,0 3-2 0,0 0 0 16,0 1 1-16,0 3-4 0,0 0-2 0,1 0-3 15,-1 0-3-15,1 3-1 0,-1 0-3 0,1-1-3 0,0 1-2 0,2-1-3 16,-2 2-1-16,0 0 0 0,0-4 0 0,0 2-4 0,0-1 0 0,0 0 0 16,0-3-1-16,-1 0-3 0,0-1 0 0,-2-2 1 0,1-1 0 15,1 0 1-15,-3-2-1 0,2-2 2 0,-1 0-1 0,0-2 1 16,-1 0 3-16,-1-3 2 0,2-1 3 0,0-2 5 0,-2 0 9 0,0-1 4 16,0-2 2-16,0 1-1 0,-2-4-6 0,0 1-6 0,2-2-6 15,-1-2-4-15,-3 1-2 0,1-4-3 0,0 1-5 0,-2-2-7 16,0-3-6-16,0-1-9 0,-2-2-13 0,1-1-10 0,1-2-11 0,-2-1-7 15,-2-3-3-15,4 2-2 0,-1-6 1 0,-1 0-3 0,1-1-4 16,0-1-1-16,1-3 0 0,0-1-2 0,2 0 0 0,0-2-1 0,1-2 3 16,-1 2 7-16,2-3 7 0,1 3 11 0,-2-3 10 0</inkml:trace>
  <inkml:trace contextRef="#ctx0" brushRef="#br0" timeOffset="148324.3359">22103 4601 23 0,'-1'-20'32'0,"-1"-1"4"0,1 3 3 0,-3 1 3 16,3 2-3-16,-1 2-2 0,2 1-5 0,-1 2-5 0,1-2-12 0,-2 5-11 15,0 1-13-15,2-1-13 0,-1 4-7 0,-2-2-6 0,3 5-3 16,0 0-2-16,0 0 0 0,0 0 3 0,-2 3 3 0,1 2 4 15</inkml:trace>
  <inkml:trace contextRef="#ctx0" brushRef="#br0" timeOffset="148625.2139">22048 4521 18 0,'-6'17'37'0,"-2"3"2"0,0 1 2 0,-3 1-3 16,1 2-4-16,1-1-3 0,-2 3-2 0,0 0-2 0,1-1-4 0,-1 0-4 15,3 3-1-15,-1-5-3 0,-2 2-3 0,3-1-1 0,0-1-2 16,-1 0-1-16,2-3 0 0,-1-3 0 0,3 1 0 0,1-3 3 0,-2-2 4 16,2-1 13-16,1 0 17 0,0-5 15 0,0 0 16 0,1-1 7 15,1-3 6-15,-1 0 2 0,0-1 1 0,2-2-1 0,0-2 1 16,-1-2-2-16,1-3-2 0,0 1-2 0,0-6-7 0,1 0-15 15,1-2-19-15,0-4-19 0,1-3-18 0,2-1-14 0,-2-1-9 0,2-4-5 16,2 0-5-16,0-2-3 0,2 0-3 0,-1 0-3 0,1-3-3 0,1 1 0 16,0 1 0-16,2-1-1 0,-4 2 2 0,2 0 5 0,0 3 5 15,-1 0 7-15,-1 0 7 0,1 5 5 0,-5 2 6 0,3-1 1 16,-2 4-1-16,0 3-2 0,-2 1-2 0,1 2-4 0,-1 3-3 0,1-1-1 16,-1 4-2-16,0 1-2 0,0 0-3 0,0 3-2 0,1 1-2 0,-1 2-1 15,3 1 1-15,-1 3 2 0,-1 1 6 0,3 2 6 0,-1 2 7 16,3 2 7-16,-1 0 5 0,0 3 6 0,2-1 4 0,2 3 4 0,-2 1 1 15,2 0 2-15,1 0 1 0,-1 2-2 0,1-1-4 0,0-1-9 16,4 0-13-16,-2 1-17 0,2-2-21 0,-1 1-21 0,3-1-27 16,1-2-28-16,-2 0-31 0,2-2-76 0,1-1-95 0</inkml:trace>
  <inkml:trace contextRef="#ctx0" brushRef="#br0" timeOffset="202158.8999">13013 1767 463 0,'0'-11'482'0,"0"3"-44"0,0-2-88 0,0 3-112 0,0-3-60 16,0 3-29-16,0 1-19 0,-2 0-8 0,2 1-5 0,-1-2-2 0,1 2-6 16,0 1-7-16,0 1-8 0,0 1-11 0,0-1-9 0,0-1-10 0,0 3-13 15,0-1-15-15,0 2-13 0,0 0-11 0,0 0-13 0,0 0-13 0,0 0-7 16,0 0-7-16,0 3-4 0,0-1-2 0,0 0-1 0,0 3-1 16,0 0 2-16,0 0 0 0,0 4 1 0,0-1 4 0,1 3 3 0,1 1 5 15,-1 1 5-15,-1 2 5 0,2 1 4 0,-2 0 1 0,2 2 3 0,-1 2 0 16,-1 1-1-16,2-1 1 0,0 1 2 0,-1 1 3 0,2 3 4 15,-1-1 0-15,0 0 3 0,1 0 1 0,0 1 1 0,1 3-2 0,-1-3-3 16,-1 0-2-16,3 0-5 0,0 1-6 0,-2-1-6 0,2-1-7 0,-2 1-10 16,3-1-13-16,-3 0-10 0,2-2-11 0,-2-2-12 0,2-1-14 15,-2 0-15-15,2-2-17 0,1-2-8 0,-3 0-6 0,0-4-7 0,1 3-8 16,-1-6-7-16,0 1-9 0,-1-3-16 0,-1-1-21 0,2-1-21 0,-3-4-24 16,0 0-34-16,0 0-43 0</inkml:trace>
  <inkml:trace contextRef="#ctx0" brushRef="#br0" timeOffset="202491.7905">12964 2188 109 0,'-5'-4'406'0,"2"-2"-56"16,0 3-58-16,1-2-56 0,-1 2-34 0,3 2-26 0,-3-1-20 15,3 2-24-15,0 0-16 0,0 0-17 0,0 0-15 0,0 0-17 0,3 0-14 16,-1 2-13-16,-1-1-11 0,2 2-15 0,-1 0-8 0,1 2-8 0,0-1-5 16,2 2-1-16,-1 0 1 0,0 1 3 0,2 2 3 0,-1-2 5 15,1 2 4-15,1 0 4 0,2 1 1 0,-1-1-2 0,0 0-1 0,2 1-1 16,0 2-6-16,2-5-7 0,-1 2-10 0,1-2-9 0,1 1-11 15,1-3-12-15,1 2-11 0,0-1-14 0,1-4-11 0,1 1-11 0,0-1-6 16,0 0-5-16,-1-2-2 0,3-2 1 0,-4-1 6 0,1-1 12 0,1-1 9 16,-4-1 13-16,1 0 14 0,-1-1 16 0,-2-1 18 0,-2-1 20 15,-1 1 17-15,0-1 19 0,-3-3 17 0,1 4 19 0,-3-3 14 0,-1 2 13 16,-2 1 7-16,0 2 6 0,0-3 5 0,-2 2 6 0,-1 2 2 16,1-2 2-16,-2 1-4 0,1 2-4 0,0 1-6 0,0-2-11 0,-1 2-12 15,3 0-12-15,-2 2-12 0,1-1-12 0,0 2-12 0,-1 0-11 0,-1 0-10 16,1 3-10-16,-1-2-7 0,1 4-8 0,-2 0-4 0,1 2-2 15,-3 1-5-15,1 1-1 0,-2 1-9 0,2 2-9 0,-2 2-16 0,-3 1-20 16,3 0-24-16,0 4-27 0,-3-1-44 0,3 2-49 0,0-2-90 16,-2 4-109-16,1-1-67 0,0 0-48 0,-1 0-21 0</inkml:trace>
  <inkml:trace contextRef="#ctx0" brushRef="#br0" timeOffset="203005.6073">13451 1485 371 0,'-2'-3'386'0,"-1"-1"-90"0,1 3-66 0,1 0-52 0,-1 0-27 15,2-1-16-15,-1 1-7 0,-1 1-4 0,2 0-8 0,0 0-10 0,0 0-10 16,0 0-10-16,0 0-12 0,0 0-9 0,0 0-8 0,0 0-5 16,0 0-8-16,0 0-7 0,0 0-6 0,0 0-8 0,0 0-4 0,2 0-4 15,-2 0-5-15,1 1-3 0,-1 1-5 0,0-2-5 0,2 0-4 0,-2 2-2 16,1-1-2-16,-1 1-3 0,0 1-2 0,2 0-2 0,-2 3-1 0,0-2 0 16,2 4 1-16,-1-1 1 0,-1 5 3 0,2-2 2 0,0 0 5 15,-2 4 1-15,1-1 3 0,1 2 3 0,-1 1 2 0,-1 1 1 0,2 0 2 16,-2 1 1-16,2 0 3 0,-1-1 2 0,-1 2-2 0,3-1 0 0,-2 1-4 15,-1 0-4-15,2-4-6 0,1 3-7 0,-1-1-9 0,0 0-9 0,-1-2-12 16,2 0-12-16,-1-4-13 0,0 3-14 0,-1-1-20 0,2-3-21 16,-1-1-19-16,0 0-19 0,-1-2-13 0,3-1-11 0,-2 0-21 0,1-1-23 15,1-1-23-15,-3-2-25 0,1-1-40 0</inkml:trace>
  <inkml:trace contextRef="#ctx0" brushRef="#br0" timeOffset="203175.9171">13423 1768 166 0,'-9'-8'408'0,"-2"3"-41"0,2-2-59 0,1 3-66 15,0-1-46-15,1 1-33 0,0 3-27 0,1-2-22 0,1 1-17 0,0 1-14 16,3 1-13-16,-1-2-12 0,2 2-11 0,1 0-9 0,0 0-11 16,0 0-8-16,1 2-7 0,1-2-5 0,-1 1-3 0,3 1 1 0,0 1-2 15,1-2-1-15,0 0 1 0,4 1-2 0,-1 1-5 0,3-1-3 0,0-1-9 16,4 3-8-16,0-4-11 0,1 3-14 0,5-3-19 0,-2 0-19 16,3 0-26-16,0 0-28 0,2-3-30 0,-2 3-30 0,3-4-35 0,0 3-39 15,-1-1-53-15,0-1-63 0,-2 0-29 0</inkml:trace>
  <inkml:trace contextRef="#ctx0" brushRef="#br0" timeOffset="203840.0482">13664 1782 184 0,'-6'4'162'0,"1"2"-27"0,0-2-19 0,1 3-16 0,2-4-11 16,2 2-8-16,-1 0-5 0,1 2-2 0,0-4-6 0,1 2-4 0,-1-1-5 15,2 3-7-15,2-4-7 0,-1 2-7 0,-1-3-7 0,3 1-6 0,-2 0-5 16,2-1-2-16,0-1-2 0,1 1-1 0,0-1-4 0,1-1-4 0,-1 0-4 15,0-1-2-15,3-1-3 0,-2 1-3 0,1-2 0 0,0-1 0 0,0 1-1 16,-2 0-2-16,2-2 0 0,-2-2 1 0,2 2 3 0,-3-2 1 16,0 0 2-16,-1 1 2 0,-2-1 2 0,1-1 2 0,-1 1 3 0,0 1 2 15,-2-1 4-15,-2 0 4 0,0-1 4 0,-1 3 7 0,1-2 3 0,-2 0 2 16,0 2-1-16,0 0-1 0,-6 2-1 0,4 0 1 0,-2-1-1 0,2 3 1 16,-4 0-1-16,2 1 0 0,-3 0-2 0,2 1-4 0,-1 0-4 0,1 3-5 15,-4-1-3-15,5 3-2 0,-1-2-4 0,-2 2 0 0,3 1-1 16,-2 2-1-16,2-1 0 0,1 1-3 0,0 0 0 0,1 1 0 0,1 0-1 15,0 2 0-15,2 0 1 0,0 0 1 0,2-2 1 0,1 2-2 0,1-1 1 16,-1 0 2-16,5 1 1 0,-2 0-1 0,0 0 2 0,3-2 0 16,-1 0-1-16,0-1 2 0,3 0 0 0,-2-1 0 0,2 0-2 0,0-3-3 15,1-1-2-15,1-1-4 0,-2 1-4 0,4-3-2 0,0 1-6 0,-3-4-5 16,5 1-5-16,-1-3-3 0,-1 1-4 0,1-1-3 0,3-1-2 0,-3-5-3 16,0 3 1-16,0-2-2 0,0 0 3 0,0-2 6 0,-2 1 3 0,0 0 6 15,1-2 5-15,-3-1 7 0,-1 1 8 0,1 0 11 0,-1 2 11 0,-2-3 9 16,-1 3 11-16,-2 0 7 0,3 1 8 0,-3 0 8 0,-1 1 4 0,0 1 2 15,-1 0-2-15,-1 4-2 0,0 0-2 0,0-1-5 0,0 1-7 16,0 1-11-16,0 2-11 0,0 0-10 0,0 0-9 0,0 0-9 0,0 2-6 16,-1 0-8-16,1 1-3 0,-2 2-3 0,0-2-1 0,-1 4-1 0,0-1 2 15,2 1 3-15,-1 1 4 0,-1 0 4 0,3 1 3 0,-2 1 3 16,2-1 0-16,-1-1 2 0,1 0 0 0,0 1 1 0,0-1 0 0,0-2-1 16,1 2 2-16,-1 1 2 0,2-4 1 0,-2 2-1 0,2-4 2 0,-1 1 0 15,-1 1 3-15,3-2 1 0,0-2 0 0,-1 0-1 0,-1 0-1 0,3-1-2 16,-1-1-2-16,0 0-6 0,3-2-2 0,-1-2-4 0,3 0-2 0,-2 2-2 15,1-6-1-15,-1 2-4 0,3-1-3 0,1 0-2 0,-2 0-1 16,0-2-1-16,1 1 3 0,-3 0 2 0,2-2 5 0,1 3 8 0,-4-2 8 16,2 3 7-16,-2 1 6 0,0 0 3 0,-2 1 2 0,0 1 1 0,0 1-1 15,1-1-1-15,-2 3 3 0,1 1 5 0,0 1 5 0,-1 1 2 0,0 1 0 16,1 0-1-16,0 3-4 0,0 2-4 0,-1-2-1 0,4 4-4 16,-3 2 1-16,2-2 2 0,-2 4 4 0,2-2 3 0,1 3-3 0,-1 0-8 0,3 1-12 15,-2 0-11-15,1 0-17 0,-1 1-16 0,3-3-26 0,-1 1-30 16,0 0-37-16,3-1-39 0,-3-2-78 0,3 0-101 0,-3-2-72 0,3-1-57 15,-3-1-29-15</inkml:trace>
  <inkml:trace contextRef="#ctx0" brushRef="#br0" timeOffset="204589.7065">11480 3151 471 0,'-2'-4'502'16,"1"2"-38"-16,-1-1-90 0,2 0-119 0,0 0-67 0,0 0-39 0,0 2-23 15,0-1-14-15,0-1-10 0,0 1-6 0,0 2-8 0,2 0-11 16,-2 0-10-16,1-2-13 0,-1 2-14 0,0 0-14 0,0 0-12 15,0 0-13-15,0 0-11 0,0 0-9 0,0 2-6 0,2-2-4 0,0 0-2 16,-1 2 1-16,2 1 2 0,-1-1 1 0,2 1 2 0,-1 1 1 0,2-1 3 16,0 2 2-16,2 1 4 0,-1 1 7 0,1 1 5 0,2 0 5 0,-1 1 5 15,2 3 2-15,0-1 3 0,1 1 2 0,1 2 2 0,0 0 0 16,-1 1 2-16,1 2 4 0,1-2 1 0,1 3 3 0,-1 0 0 16,1 1-2-16,2 0-4 0,-2 0-6 0,0 1-9 0,2-1-8 0,-1 1-14 15,0-1-13-15,0 0-18 0,-3 1-17 0,2-3-26 0,1 0-31 0,-3 0-28 16,1-2-29-16,1-1-38 0,-3-2-43 0,-1 0-65 0,1-3-76 0,-2 1-49 15,1-4-35-15</inkml:trace>
  <inkml:trace contextRef="#ctx0" brushRef="#br0" timeOffset="204777.5429">11952 3067 257 0,'-5'0'544'15,"-4"2"0"-15,5-1 1 0,-5 2-107 0,1 2-158 0,-1 1-98 0,-4-1-70 16,0 4-40-16,-2 2-25 0,-4 3-11 0,2 1-2 0,-5 3 0 16,-2 1 1-16,-1 4 1 0,-1 1 0 0,-2 4-1 0,-4 2-4 0,2 2-10 15,-6 3-14-15,1 0-24 0,-3 5-28 0,0 0-51 0,-3 0-65 0,2 4-113 16,-3-2-136-16,0 3-80 0,-1-2-47 0,-1 2-28 0,1-2-17 16</inkml:trace>
  <inkml:trace contextRef="#ctx0" brushRef="#br0" timeOffset="205706.458">12749 4020 115 0,'0'0'454'16,"0"0"-15"-16,0 1-93 0,2-1-132 0,-2 0-81 0,0 0-56 15,0 2-30-15,0 0-17 0,0-2-9 0,0 0-1 0,0 0 2 16,0 0 1-16,0 0 1 0,0 0 0 0,0 0-3 0,0 3-1 0,0-1-4 16,0 0-5-16,0-1-3 0,0 1-2 0,-2 1-3 0,2-2 0 0,-2 1 3 15,2 0 3-15,-1 2 3 0,-2-1 4 0,1 0 4 0,-1 1 3 16,0 1 3-16,-2-1 3 0,0 1 3 0,1-1 1 0,-3 2 1 16,1 1 1-16,-5-2 0 0,3 2 1 0,-2 0 1 0,-2-1 1 0,-1 1 0 0,-1 1 1 15,0-2 0-15,-3 3 2 0,0-2 0 0,-1-1 1 0,-2 1 2 16,-2 0 2-16,0 1 2 0,-1-3 2 0,-4 1 0 0,3 2 3 0,-5-2-1 15,-1 1-1-15,0-1-1 0,-4-1-1 0,-4 2-2 0,0-2-2 0,-2 0-1 16,-2-1-2-16,-3 0 0 0,-2 0-3 0,1 1-3 0,-4-3-4 16,0 1-3-16,-2-1-3 0,2-1-3 0,-1 0-2 0,2 1-2 0,2-1-1 15,1-1 0-15,2 0 0 0,4 0 0 0,2 0 0 0,3-1 0 16,2-1-1-16,1 1 1 0,6 0 1 0,1-3-2 0,1 1-5 0,4 1-5 16,3-1-9-16,0-2-13 0,4 2-14 0,1-4-21 0,2 3-23 15,2-2-28-15,2 2-29 0,1-4-38 0,3 1-40 0,2-1-43 0,2-1-43 0,1 0-32 16,2 0-29-16,3 1-54 0,2-2-64 0,2 0-36 0</inkml:trace>
  <inkml:trace contextRef="#ctx0" brushRef="#br0" timeOffset="206055.5561">11521 3953 144 0,'1'-3'479'0,"-1"1"-15"0,2 0-77 16,-1 1-109-16,-1 1-68 0,2-2-51 0,-2 2-29 0,0 0-23 0,0 0-13 15,0 0-6-15,0 0-11 0,0 0-9 0,0 0-14 0,0 0-16 0,0 0-13 16,-2 2-16-16,2-2-11 0,-3 1-10 0,2 3-3 0,-4-1-6 16,2-1 1-16,-2 3 0 0,0 1 2 0,-3 1 1 0,-1 1 2 0,-2 1 4 15,1 0 4-15,-5 1 4 0,0 2 8 0,0 0 6 0,-3 0 5 16,1 2 4-16,1 1 3 0,-3-4 3 0,0 4 1 0,2-2 3 0,-2-1 0 16,3 0 4-16,-1 1 2 0,0-3 1 0,0 3 2 0,2-1 1 0,0-2-3 15,1 1-4-15,2-2-3 0,0 0-3 0,2 0-5 0,0-1-3 16,2-3-3-16,0 4-4 0,2-4-1 0,1-1-4 0,0-1-2 0,2 2-3 15,-2-2-2-15,4 0-1 0,-1-2-2 0,-1 1-2 0,3-1 0 16,0-1-3-16,0 0-1 0,0 2 1 0,3-2 0 0,-3 2 1 0,3 0 2 16,0 0-1-16,1 1 0 0,-1-3 2 0,3 3-1 0,-1 1 0 0,4-1 0 15,-1 0 2-15,2 2 2 0,1 0 0 0,0-1 1 0,0 1 0 0,5 2-4 16,-2-1-5-16,2 1-11 0,0 1-14 0,3 0-23 0,1 2-29 16,-1-2-45-16,2 4-55 0,2 0-101 0,1-1-125 0,-2 3-69 0,0 1-46 15,0 0-23-15</inkml:trace>
  <inkml:trace contextRef="#ctx0" brushRef="#br0" timeOffset="209539.0186">17616 2067 22 0,'0'-7'429'0,"2"3"-72"0,-2 1-80 15,0-2-84-15,0 3-47 0,0-1-25 0,0 1-16 0,0-1-13 0,0 3-11 16,0 0-10-16,0 0-12 0,0 0-16 0,0 0-10 0,0 0-9 16,0 0-11-16,1 1-6 0,-1 1-9 0,2 1-7 0,1 1-5 15,-3 1-4-15,1 2 0 0,-1 1 2 0,2 1 4 0,-1 2 3 0,-1 1 6 16,4 2 5-16,-4 3 5 0,1 0 3 0,-1 1 3 0,0 2 2 0,0 2 2 15,0-2 1-15,0 5 1 0,0-2 1 0,0 2 2 0,0-1-2 0,0 2-1 16,-1 0-2-16,1 0-4 0,-4-1-6 0,4 2-8 0,-1-4-8 16,-1 2-8-16,2-2-9 0,-1-3-11 0,1 3-11 0,-3-4-15 15,1 0-17-15,2-3-14 0,-1-1-9 0,-1-2-8 0,2-1-6 0,-2-2-5 16,2-3-1-16,-1 1-12 0,-1-4-18 0,1-1-13 0,-1-2-15 0,2-1-6 16,-3-1-2-16,0-2 6 0</inkml:trace>
  <inkml:trace contextRef="#ctx0" brushRef="#br0" timeOffset="209805.6852">17505 2498 162 0,'-3'-7'207'0,"-1"0"-6"16,0 1-6-16,3 1-12 0,-1 1-13 0,2-1-15 0,-1 4-15 0,1-2-17 16,0 3-15-16,0 0-17 0,0 0-17 0,0 0-17 0,1 1-14 0,-1 1-12 15,3-1-8-15,1 2-6 0,-3 0-7 0,2 0-2 0,-2 2-3 16,1-1 0-16,1 0 0 0,0 3 3 0,2-2 2 0,-1 2 3 16,0-2 4-16,1 2 1 0,1-2 0 0,1 0-6 0,1 0-6 0,-2-1-8 0,3-1-5 15,-1 2-9-15,3-3-8 0,0 0-6 0,0 0-10 0,2-1-5 0,1-1-6 16,-3-1-3-16,3 1-1 0,-1-4 1 0,3 3 2 0,-3-3 5 15,1-1 6-15,-1 1 10 0,-2-2 11 0,1 0 15 0,-1-1 15 16,-1 4 18-16,1-4 18 0,-3 0 17 0,-2 2 16 0,1 0 12 0,0 0 11 16,-4 2 8-16,2-2 4 0,-2 2 3 0,-1 0 1 0,-2 2-3 15,2-1-8-15,-2 1-10 0,0 1-14 0,0 0-13 0,0 0-13 0,-2 0-13 16,-1 1-12-16,0 2-12 0,-4 0-10 0,-2 2-15 0,3 2-16 0,-6 2-25 16,0 1-27-16,-2 2-41 0,-4 2-44 0,2 1-97 0,-2 3-116 15,-3 2-77-15,-3 0-56 0,0 0-28 0</inkml:trace>
  <inkml:trace contextRef="#ctx0" brushRef="#br0" timeOffset="210290.4334">16169 3045 46 0,'-1'-5'557'16,"-1"0"6"-16,2 1-64 0,0-1-103 0,0 0-80 0,0 3-69 0,0 1-45 15,0-3-35-15,0 3-23 0,0 1-17 0,0 0-14 0,0 0-16 0,0 0-18 16,0 0-18-16,0 0-20 0,0 0-22 0,2 1-16 0,-1 1-14 15,1 1-10-15,1-1-10 0,0 3-4 0,-1 2-2 0,3-2-1 0,-2 4-1 16,4 1 3-16,-2 0 3 0,2 4 7 0,1-1 8 0,-2 2 8 16,3 1 9-16,0 1 3 0,0 3-1 0,2-2-3 0,-1 2-7 0,-1-1-9 15,2 1-14-15,0 1-14 0,-3 1-16 0,3-1-17 0,-1-3-19 0,-2 4-24 16,1-2-26-16,2-1-30 0,-3-1-29 0,2-1-35 0,-1-2-39 16,0 0-58-16,0-3-68 0,0 0-43 0,-1-5-30 0</inkml:trace>
  <inkml:trace contextRef="#ctx0" brushRef="#br0" timeOffset="210442.4394">16464 3110 480 0,'-5'-7'553'0,"0"0"-43"0,0 4-64 0,-1-1-100 0,-2 3-115 16,-1 1-69-16,-1 1-44 0,-1 4-30 0,0 1-22 0,-3 3-11 0,-4 2-8 16,-2 2-2-16,-2 4 0 0,-4 2-2 0,-2 4-4 0,-4 2-16 15,-3 4-28-15,-4 2-45 0,0 5-58 0,-6 3-118 0,-5 5-150 0,-2 2-88 16,-3 3-56-16,0-1-36 0,-3 2-22 0</inkml:trace>
  <inkml:trace contextRef="#ctx0" brushRef="#br0" timeOffset="211239.3563">17210 3863 345 0,'1'0'431'0,"2"0"-76"0,-1 0-106 0,0 0-69 16,-1 0-48-16,3 0-29 0,-4 0-16 0,0 0-6 0,0 0-3 0,0 0 0 15,0 0-1-15,0 0-4 0,0 0-4 0,0 0-6 0,1 0-7 16,-1 0-13-16,0 0-10 0,0 0-10 0,0 0-9 0,0 3-6 0,0-2-5 16,2 0-1-16,-2 1-2 0,2-1 1 0,-2 3 2 0,0-1 2 15,4 1 2-15,-4-1 2 0,1 1 2 0,-1 2 0 0,0-1 1 0,0 2 3 16,0 1 1-16,0-2-1 0,0 4 2 0,0-3-1 0,-1 5-1 0,1-2-2 16,-4 0-2-16,0 1-1 0,3 1-1 0,-3-1-1 0,1 2-1 15,-2 0 0-15,0-1 0 0,1 2-1 0,-4 1 0 0,2-2 0 0,-2-1-1 16,-2 2 1-16,-1-1-2 0,2 1 2 0,-7-2 0 0,5-1-1 15,-4 2 2-15,-2-1 4 0,0-2 4 0,1 1 3 0,-4 1 3 0,0-4 3 16,-2 1 2-16,0 1 2 0,0-2 3 0,-2-1 3 0,-1 0 2 16,-2-1 2-16,-1-1 2 0,-2 1 0 0,-2-4 2 0,-1 2-3 0,-2-1-4 15,-3-3 0-15,-1 0 2 0,-1 0 2 0,-4 0 2 0,1-3 1 0,0-1-1 16,-4 2 1-16,3-1-1 0,-2-2 1 0,1 2 1 0,2-3-2 16,1 2 0-16,0-1-1 0,4 2 2 0,1-2-4 0,3 0-4 0,0-2-5 15,4 3-4-15,0 1-4 0,3-2-5 0,2 3-6 0,2-4-7 0,2 3-10 16,0-1-8-16,3 0-12 0,0 1-12 0,2 0-17 0,2 0-19 15,0 0-20-15,3 0-23 0,1 0-28 0,-1 2-27 0,3-2-42 0,0 0-49 16,2-1-58-16,1 1-61 0,1-1-57 0,0 0-54 0,1 0-33 16,2 0-21-16</inkml:trace>
  <inkml:trace contextRef="#ctx0" brushRef="#br0" timeOffset="211621.9901">15932 3934 417 0,'2'-3'507'0,"1"0"-62"0,-3 0-101 0,2 2-81 16,-1-2-75-16,-1 0-42 0,2 3-24 0,-2 0-16 0,0 0-9 15,0 0-7-15,0 0-5 0,0 0-10 0,0 0-10 0,0 0-9 0,0 0-13 16,0 0-11-16,-2 0-11 0,-1 0-9 0,2 0-9 0,-3 3-6 16,1-3-3-16,-2 3-2 0,-2-2 0 0,0 2 1 0,-2 0 2 0,-4 1 1 15,2-1 6-15,-2 4 1 0,-4-2 5 0,3 0 3 0,-3 1 5 0,-2 0 3 16,1 0 1-16,-1 2 0 0,3-2 1 0,-1 0 0 0,3 0 2 15,-4-2-1-15,6 2-1 0,-4 1 0 0,3-3-1 0,2 1-1 0,0 0-2 16,1-2-2-16,1 2-4 0,3-2-1 0,0 1-1 0,-1-1-1 16,2 0-3-16,-1 0-1 0,3-1-4 0,2 1-2 0,-3-2-2 0,4 1 0 15,-1 1-2-15,1-3-1 0,0 0-1 0,1 1 2 0,-1 1 0 16,2 1 0-16,0-3 2 0,1 4-1 0,0-1 2 0,3 0 0 0,-1 1 0 16,1 2 2-16,1-2 1 0,1 1 1 0,2 2 2 0,0 0-2 0,2 2 1 15,1-1-1-15,-2 1-1 0,5 1-2 0,-2-1-1 0,2 2-1 16,0 1 1-16,1-2-1 0,-1 2 1 0,2 2-1 0,-1-3-1 0,0 2-1 15,0 0-1-15,-2 0-7 0,2 1-5 0,-4 0-10 0,3-1-12 16,-4-1-14-16,-2 0-16 0,2 0-23 0,-4-1-30 0,2 1-34 0,-2-2-36 16,-2 0-91-16,-3-2-116 0,0 1-74 0,-3-1-53 0,-3-3-22 15</inkml:trace>
  <inkml:trace contextRef="#ctx0" brushRef="#br0" timeOffset="214404.792">20376 2995 352 0,'0'-3'544'0,"1"0"-23"16,-1 2-32-16,0-1-121 0,0 2-167 0,0 0-90 0,2 2-49 0,-2-1-30 15,2 4-16-15,2 1-8 0,-2 1-3 0,-1 4-2 0,2-1-1 0,1 5 4 16,-1 2 6-16,0 4 10 0,0 4 8 0,2 1 8 0,-2 4 6 16,3 1-2-16,-3 4-9 0,2 4-11 0,0 0-17 0,-2 2-15 15,2 1-18-15,-2 1-20 0,3 1-23 0,1 0-29 0,-3-1-35 0,5 1-43 16,0-1-48-16,-1-4-83 0,1-1-102 0,-1-1-60 0,3-1-45 0</inkml:trace>
  <inkml:trace contextRef="#ctx0" brushRef="#br0" timeOffset="214921.754">21466 3560 330 0,'2'3'453'0,"0"2"-91"0,-1-2-134 15,3 3-85-15,-3-1-62 0,2 2-33 0,-2 1-16 0,3 1-5 16,-3-1 2-16,1 3 4 0,-1 2 4 0,-1-1 2 0,2 2 2 0,0 3-1 16,-2 1 1-16,0 0-4 0,-2 3-3 0,0 0-5 0,1 1-4 15,-2-1-5-15,-1 2-4 0,-1 2-3 0,0 0-3 0,-2-2-1 0,1 3-1 16,-4 0-1-16,-1-1-1 0,0 0-1 0,-1 0 2 0,-3 0 0 16,-2 0 1-16,1 0-2 0,-4-2 0 0,-1 0 0 0,-3 1 0 0,1-2 3 15,-6-1 5-15,-1 0 4 0,0-2 4 0,-3-2 5 0,-2 1 5 0,-1-2 3 16,-5 0 3-16,1-1 2 0,-1-2 2 0,-3-1 2 15,-1-1 1-15,-3-1 0 0,-1-3 1 0,-1 1-4 0,0-1-5 0,-2-3-5 0,0-1-2 16,-2 0-3-16,-3-3-4 0,3 0-2 0,-1 0-3 0,1-3-3 16,-3 0 0-16,4 1-2 0,1-3 1 0,1-2-2 0,0 2 0 15,4-2-7-15,3 0-6 0,1 1-9 0,2-2-11 0,4 1-14 0,3-1-13 16,2 1-12-16,4-1-15 0,2-1-15 0,3 1-19 0,3 1-26 16,2 0-32-16,3-2-36 0,1 0-38 0,6 0-35 0,0 1-37 0,4-1-49 15,2 0-57-15</inkml:trace>
  <inkml:trace contextRef="#ctx0" brushRef="#br0" timeOffset="215205.5756">19955 4010 169 0,'6'-2'500'0,"-2"0"3"0,-1-1-77 16,-2 3-116-16,3-2-91 0,-4 1-77 0,0 1-48 0,0 0-31 0,0 0-19 15,0 0-12-15,0 0-7 0,0 0 0 0,0 3-2 0,-4-2-3 16,1 3-2-16,0-2-2 0,-3 4-5 0,0-2-3 0,-1 4-4 0,-2-1 0 15,-4 0-3-15,0 4-1 0,-1-1 2 0,-2 1 1 0,-1 0 2 16,-1 0-2-16,0 3 1 0,2-2-2 0,-5 0-3 0,4 0-3 0,-1 0-1 16,3-2-2-16,0 0-1 0,1-2-2 0,3 1-2 0,3-1-2 0,-1-2 0 15,3 0-2-15,-1 0 0 0,6-2 0 0,-3 2 2 0,4-2 0 16,2 2 3-16,1-2 3 0,2 1 1 0,1 0 4 0,3 0-2 0,3-1 0 16,1 2-6-16,5 0-9 0,1 2-10 0,2-2-15 0,3 3-17 15,2-2-17-15,3 0-23 0,-1 3-25 0,4-1-28 0,1 1-29 0,0 2-53 16,1 2-66-16,1-1-60 0,-2 1-59 0</inkml:trace>
  <inkml:trace contextRef="#ctx0" brushRef="#br0" timeOffset="216988.4831">25152 3650 78 0,'5'7'114'0,"-2"0"-6"0,2 1-5 16,-2 1-1-16,1 1-2 0,-3 0 0 0,-1 2-2 0,0 0-4 0,0-1-1 15,-1 3-3-15,-3-1-4 0,1 2-3 0,-2 0 0 0,-3 0-1 0,-1 0-1 16,-4 2-3-16,-1-1 0 0,-2 1 0 0,-3-1-3 0,-1 1-3 16,-7-2-6-16,-2 2-5 0,-2-2-6 0,-7-1-4 0,0 0-5 0,-5 1-4 15,-2-5-6-15,-5 2-6 0,-2-2-5 0,-1-2-5 0,-4-1-8 16,-2 0-5-16,1-1-3 0,-1 0-2 0,0-3 0 0,-1 0 1 0,2 0-4 15,1-3-5-15,2 0-8 0,1 0-7 0,7 0-13 0,-2 0-17 0,4 0-18 16,5 0-25-16,1-3-43 0,5 1-55 0,0 1-83 0,8-2-96 16,-3-2-57-16,7 1-37 0</inkml:trace>
  <inkml:trace contextRef="#ctx0" brushRef="#br0" timeOffset="218238.9495">14632 1486 184 0,'-12'-9'207'0,"-2"-1"-67"0,2 1-49 0,-4-1-23 0,2 0-8 16,-4 0-4-16,2-1-1 0,-1 1 2 0,-2 0-1 0,3-2 0 0,-4 3 0 15,1-3-1-15,-2 2-1 0,-1-2-3 0,1 2-3 0,-2 0-5 0,-2-2-7 16,-1 3-8-16,0-3-6 0,-4 2-9 0,1 1-7 0,-3-1-5 16,-1 2-6-16,0-1 0 0,-2 1 1 0,0 1 2 0,-3 0 1 0,-1 0 2 15,-1 2 1-15,1 0 1 0,-4 1-1 0,2 0 1 0,-3 3 2 0,0 1 2 16,-2 0 2-16,0 0 3 0,-3 1 4 0,0 3-1 0,-2-1 0 16,-1 0 0-16,0 1-1 0,-2 2 0 0,-1 1-2 0,1 1 1 0,2 0-1 15,-2 0 0-15,1 0 2 0,-1 1-1 0,5 2 1 0,-2 0-1 0,4 1 2 0,1 0 1 16,0 3 1-16,5-1 2 0,1 1 0 0,1 0 2 0,3 1 1 15,3 2 0-15,2 0 1 0,1 2-2 0,4-1-1 0,0 3-1 0,6 2-1 16,-1 0-2-16,2-1-2 0,3 5-4 0,2-1-2 0,5 0-3 0,1 1-3 16,3 2-3-16,0 2-1 0,5-1 0 0,5 2 1 0,1 1 2 15,4 0 1-15,5 2 3 0,2-1-1 0,3 3 4 0,5-1 4 0,4 1 6 16,2-2 5-16,6 0 4 0,2 2 4 0,7-3 5 0,2 1 5 0,5-4 0 16,6-1 1-16,4 1-1 0,3-3-2 0,5-2-1 0,2-4-1 0,6 0-2 15,2-2-3-15,4-4-2 0,2-4 0 0,5-2 0 16,4-3-2-16,4-3-3 0,4-5-4 0,-1-1-2 0,3-6-2 0,0-1-4 0,-1-3-2 15,2-1-2-15,-3-5-2 0,-3-2 1 0,0 0-1 0,-3-1-4 16,-5-4-1-16,-1 0-6 0,-4-1-4 0,-4-1 0 0,-5-1 2 0,-6 0 0 16,0 1 3-16,-9-4 3 0,-2 2 4 0,-5-2 4 0,-6 2 3 0,-4-1 2 15,-6 1 0-15,-5 0 0 0,-7-3-2 0,-4 3 2 0,-6 0 4 16,-7-1 0-16,-5-2-1 0,-5 1 0 0,-8 1-3 0,-4-2-2 0,-4 2-3 16,-7-2-4-16,-4 1-6 0,-2-1-3 0,-4 2-4 0,-4 0-2 0,-3-2-4 15,-5 4-1-15,0-3 0 0,0 4 1 0,-4 0 0 0,0 2-4 0,-1 2-5 16,-2 0-6-16,2 2-7 0,-4 2-9 0,0 2-9 0,-1 0-11 0,-2 1-11 15,-1 5-12-15,-3-1-9 0,-1 2-16 0,0 3-16 0,0 3-19 0,-3 1-16 16,-1 2-16-16,1 2-14 0,0 1-12 0,1 3-13 0,-2 3-8 16,7 2-2-16,-4-1-29 0</inkml:trace>
  <inkml:trace contextRef="#ctx0" brushRef="#br0" timeOffset="218738.8818">13931 1685 64 0,'4'-2'68'0,"-3"0"5"16,2 2 6-16,-1-1 6 0,-2-1 5 0,3 2 3 0,-3 0 4 0,0 0 4 15,0 0 1-15,0 0-2 0,0 0-4 0,0 0-6 0,0 0-7 16,0 0-8-16,-3 0-10 0,3 2-9 0,-2-1-10 0,2-1-9 0,-1 2-7 15,-1 0-6-15,2 1-3 0,-1-1-3 0,-1 1-4 0,2 4-1 0,-2-4-3 16,2 4-2-16,-1-1-3 0,-1 1-1 0,2 1-1 0,0 2 3 0,0 0 1 16,0 2 4-16,0 0-1 0,2-1 0 0,-1 3-1 0,-1-1 0 0,2 2-1 15,1 0 0-15,0 2-2 0,2 1 1 0,1 0 2 0,-1 3 5 16,0-2 1-16,1 2 2 0,-1 2 1 0,4-1 0 0,-2 2 1 0,2 1 2 16,-1 1 1-16,1 0 1 0,1-1 1 0,1 0 2 0,0 3 1 15,-1-3 2-15,-1 1 1 0,2-1-2 0,-1 1 0 0,-1-2-1 0,0-2-1 16,0 0 0-16,-3 0-3 0,2-3-2 0,-1-1-10 0,-2 0-12 0,0-3-14 15,0-1-14-15,-2-1-22 0,0-2-24 0,-1-1-23 0,0 0-22 16,-1-5-29-16,-1 2-31 0,0-3-49 0,-3-3-59 0,1 1-60 0,-1-2-62 16</inkml:trace>
  <inkml:trace contextRef="#ctx0" brushRef="#br0" timeOffset="219306.478">14347 1710 41 0,'-2'-2'278'0,"-2"1"-54"0,2 1-45 0,2-2-28 0,-1 0-19 0,-1 2-11 16,2 0-11-16,0 0-8 0,0 0-7 0,0 0-10 0,0 0-8 15,0 0-10-15,0 0-10 0,0 0-12 0,0 0-13 0,2 0-12 0,-1 2-9 16,-1 0-9-16,2-1-7 0,-2 1-1 0,4-1 0 0,-2 2 1 0,-1 2 2 16,1-3 2-16,0 5 2 0,-1-1 4 0,1-1 1 0,0 4 4 15,-1-1 5-15,2 3 3 0,-1-1 1 0,0 1 1 0,-1 1 1 0,2 1-2 16,-1 2-2-16,2 0-3 0,0 0-1 0,-1 2-2 0,0 2-1 0,2 0 1 16,-2 1 3-16,2 1-1 0,-2 1 1 0,5 2 0 0,-4-3 2 15,1 4 1-15,0 1 1 0,2-3 2 0,2 3 2 0,-3 1 1 0,2-2 1 0,0 3 2 16,1-3 2-16,-1-1 0 0,0 2-2 0,0-1-1 0,1-1-1 15,0-3 1-15,-3 5-2 0,3-6-2 0,-3 1-2 0,1 1-1 0,-1-2-1 16,-1-5-6-16,1 1-7 0,1 1-9 0,-3-3-7 0,0-1-8 16,-3-4-9-16,2 2-4 0,-1-4-6 0,-2 0-1 0,0-2-2 15,0-1-9-15,0-1-16 0,-2-1-13 0,-1-2-12 0,-2 0-8 0,1-2-5 16,-3-3 1-16,-2-2 0 0,3 0-3 0,-3-4-3 0,0 1-7 0,0-3-8 16,-1 0-9-16,2-6-6 0,-3 1 2 0,0 0 10 0,0-4 8 15,2-2 7-15,-1 0 11 0,0-1 9 0,0-1 10 0,0 0 15 0</inkml:trace>
  <inkml:trace contextRef="#ctx0" brushRef="#br0" timeOffset="219521.6014">14358 2150 31 0,'-10'-27'72'15,"1"4"14"-15,1-1 14 0,0 1 13 0,2 1 11 0,-2 1 7 0,4 1 2 16,-1 1 1-16,0 1-4 0,2 0-8 0,1 0-5 0,0 2-5 16,2-1-8-16,2 2-8 0,1-1-7 0,2 1-6 0,2 3-6 0,-1-3-7 15,5 4-3-15,-2-3-4 0,5 3-2 0,1-1-4 0,0 0-3 0,3 0-5 16,2 2-2-16,2 0-5 0,1 1-2 0,2 0-3 0,0 0-2 16,2 2-4-16,0 0-3 0,1 0-2 0,2 0-4 0,-1 3-4 0,1 0-5 15,-3 4-5-15,2-2-5 0,-1 2-4 0,-1 2-3 0,-2-2-2 0,0 4-2 16,-1 2-1-16,-3 1-1 0,-3-2-1 0,1 2 0 0,-6 1 0 0,0 1 4 15,-2-1-1-15,-3 2 4 0,-5 1 8 0,-1-1 5 0,-4 2 5 0,-4-2 5 16,-3 4 5-16,-4-2 3 0,-5 2 2 0,-6-1 3 0,-6 2 2 16,-3 1-5-16,-4-2-9 0,-6 1-15 0,-8 2-25 0,0 0-29 0,-7 0-38 15,-2 0-66-15,-4 0-80 0,0 0-98 0,-6 0-109 0,2-1-59 0,-3-1-33 16</inkml:trace>
  <inkml:trace contextRef="#ctx0" brushRef="#br0" timeOffset="226487.5755">8402 3516 200 0,'0'0'352'0,"-1"-2"-82"15,-1 2-54-15,0-1-42 0,1 1-27 0,-5-2-23 0,3 1-14 16,-2 1-16-16,-2 0-11 0,-1 0-10 0,-1 0-10 0,-4 0-11 0,-1 0-10 16,0 1-11-16,-5 1-8 0,-2-1-10 0,-2 1-4 0,-3 0-4 0,-2 2-4 15,-4 0-2-15,-1 1-3 0,-2 1-1 0,-3 0-2 0,-4-3-2 16,-1 6 0-16,-3-4-2 0,0 3 2 0,-4-1 2 0,-1 0 4 16,1 0 2-16,-6-1 3 0,1 2 3 0,0-2 3 0,-2-1 5 0,-3-1 1 15,3-1 2-15,-2 2 2 0,-3-1 3 0,2-3 3 0,2 1 2 0,-2-1 0 16,1-1-3-16,4-1-3 0,0-1-8 0,3 1-9 0,3-3-9 15,2 2-10-15,4-1-10 0,3 0-11 0,2-2-14 0,5 1-12 0,2-1-13 16,2 1-17-16,6-1-17 0,0-1-29 0,4 2-36 0,5-1-33 0,0 0-35 16,4 1-54-16,4 0-61 0</inkml:trace>
  <inkml:trace contextRef="#ctx0" brushRef="#br0" timeOffset="226821.4576">6812 3256 63 0,'-13'-3'412'0,"-2"0"-91"0,2 3-141 0,-3-2-80 0,-1 2-48 16,0 2-19-16,-1-2-5 0,1 3 3 0,2 0 7 0,-5 0 5 0,4 1 3 16,0 0 4-16,-2 1 3 0,1 0 0 0,0 1-3 0,1 2-1 0,-1-1-6 15,-1 2-2-15,1 2-6 0,1-1-6 0,-1 0-8 0,0 2-4 16,2 1-4-16,0-3-3 0,2 2-2 0,0-1-2 0,1 2 0 0,2-2-3 15,0-1 1-15,1 1-2 0,1-1-1 0,3 1-2 0,2-2-2 16,0 1 0-16,1 0 2 0,1-1 2 0,1-2 2 0,1 3 1 0,1-1 4 16,1 2 2-16,2-2 4 0,0 1 1 0,3 1 3 0,3 2 3 15,-2-4 1-15,4 3 3 0,3 1 3 0,-2-1 0 0,5 0 1 0,1 2 1 16,-2 0-2-16,4-1-3 0,0 1-4 0,1 1-4 0,-2-2-6 0,3 1-6 16,-4 1-9-16,1-1-8 0,-2 0-8 0,0 1-13 0,-5-1-13 15,-1 1-16-15,1 0-16 0,-6-1-18 0,0 2-20 0,-3 0-27 0,-4 1-34 16,-1 1-40-16,-6-1-44 0,0 3-55 0,-2-2-62 0</inkml:trace>
  <inkml:trace contextRef="#ctx0" brushRef="#br0" timeOffset="227821.6346">5974 3921 18 0,'-1'-5'199'0,"-1"1"-52"0,2 1-32 0,-2 0-18 16,2 0-11-16,0 0-4 0,0 0-2 0,0 1-1 0,0 0-1 16,0 1-4-16,0 1-2 0,0 0 0 0,0 0 1 0,0 0-3 0,0 0-4 15,0 0-6-15,0 0-9 0,0 0-3 0,0 0-3 0,0 0 0 16,0 0 2-16,0 0 4 0,0 0 3 0,0 0 3 0,0 0 3 15,0 0 1-15,0 0 2 0,0 0-1 0,0 0-2 0,0 0-4 0,0 0-3 16,0 0-3-16,0 0-7 0,0 0-3 0,0 0-5 0,0 0-4 0,0 0-3 16,0 0-3-16,0 0-2 0,0 0-4 0,0 0-4 0,0 0 0 15,0 0-3-15,0 0 0 0,0 0-3 0,0 0-1 0,0 0-3 0,0 0 0 16,0 0-3-16,0 0-3 0,0 0-1 0,0 0-4 0,0 0-2 0,0 0-3 16,0 0-5-16,0 0-3 0,0 0-2 0,0 0-4 0,0 0-1 15,-1 0-2-15,1 1 0 0,0 1 0 0,0 0-1 0,0 1 2 0,0 0 3 16,0 1 0-16,0 1 3 0,0 1 2 0,0 0 2 0,0 1 4 15,0 0 3-15,0 1 2 0,0 1 3 0,0-1 0 0,0 1 3 0,0 0 0 16,0 0 1-16,0 0-2 0,0-2 1 0,0 0 0 0,0 1 1 16,0 1 1-16,-2-4 2 0,2 1 2 0,0-2 2 0,0 1 3 0,0-2 3 15,0 0 6-15,0-2 8 0,0 1 9 0,0-1 10 0,0-1 9 0,0 0 10 16,0 0 7-16,0 0 6 0,0 0 0 0,0 0-1 0,0-1-3 16,0-2-5-16,0-2-3 0,0 1-6 0,2-2-8 0,-2 0-10 0,1-1-10 15,1-4-13-15,1 0-13 0,-1 1-10 0,1-4-10 0,2 2-5 16,-2-1-3-16,2 1 0 0,1-2-1 0,-3 1 1 0,2 2-1 0,0 1 1 15,-2 1 0-15,2 1-3 0,-2-1 0 0,0 1-2 0,1 4-1 16,0-2-2-16,-1 3 0 0,0-1-3 0,0 4-1 0,1 0 0 0,-1 0 0 16,0 0 1-16,3 0 1 0,-1 4 1 0,0 1 3 0,1-1 2 0,-1 3 5 15,4-2 3-15,-1 4 4 0,0-1 3 0,0-1 3 0,1 4 3 0,1-2 1 16,0 1 2-16,0 0-3 0,0 1-3 0,1 0-4 0,0-1-7 16,0-1-10-16,-1 2-9 0,0-2-14 0,2-2-15 0,-3 0-19 0,2 0-19 15,0-1-20-15,-1 1-18 0,2-4-20 0,-2 2-23 0,1-4-20 16,0 2-19-16,-3-3-30 0,3 0-35 0,-3 0-38 0</inkml:trace>
  <inkml:trace contextRef="#ctx0" brushRef="#br0" timeOffset="228204.4808">6257 3826 299 0,'-3'-3'360'0,"0"0"-101"0,1 1-64 15,2 1-42-15,-1 0-29 0,-1-1-22 0,2 2-14 0,0 0-12 0,0 0-12 16,0 0-8-16,0 0-10 0,0 2-10 0,-2-1-6 0,2 2-6 15,0-1-5-15,0 2-5 0,0 1-6 0,0-1-6 0,0 2-3 0,0-1-3 16,2 5 1-16,-2-3 1 0,2 1 3 0,-1 3 2 0,-1-2 3 16,2 1 3-16,-2 1-1 0,3 1-2 0,-1-2 1 0,-1 1-1 0,1-1-1 15,1-1 1-15,-1 0 1 0,1 2 0 0,0-2 0 0,-2-1 2 0,1 1 0 16,1 1 2-16,0-2-2 0,1-3-2 0,-1 1-2 0,-2 0-5 16,3 0-5-16,-3-1-5 0,1-1-5 0,1 1-7 0,0-2-6 0,-2-3-8 15,1 3-8-15,1-3-8 0,0 0-11 0,-1 0-14 0,0-3-13 16,-1 3-13-16,1-5-8 0,1 1-8 0,-1-2-3 0,-1-2 1 0,1 1 2 15,1-1 4-15,0-4 3 0,-2 0 6 0,-1 2 3 0,2-4 6 0,-2 0 19 16,0 1 23-16,0-1 26 0,0-2 29 0,-2 3 27 0,2-2 25 16,-1 3 19-16,-2-2 16 0,3 2 8 0,-1-1 5 0,-1 4 7 0,2 0 7 15,-2-1 4-15,2 3 1 0,-1 1-10 0,-1 1-16 0,2 0-21 16,0 1-22-16,0 1-20 0,0-1-20 0,0 3-17 0,0 1-12 0,0 0-8 16,0 0-4-16,2 1-3 0,-1 0-6 0,3 2 0 0,0 1-1 15,-1-1 5-15,2 2 6 0,0 0-3 0,-1 3-5 0,3-1-6 0,-2 1-3 16,1 1-13-16,-2 0-13 0,1 3-19 0,0-2-22 0,-2 2-31 0,2-1-37 15,-1 1-54-15</inkml:trace>
  <inkml:trace contextRef="#ctx0" brushRef="#br0" timeOffset="228888.5629">6524 3873 257 0,'0'-3'499'0,"-1"-1"-61"0,-1 1-96 0,2 0-84 0,0 2-80 0,0 1-47 15,0 0-28-15,0 0-19 0,0 0-14 0,0 0-11 0,0 0-9 0,0 0-11 16,0 0-8-16,0 0-10 0,0 1-9 0,0 2-6 0,0 1-7 16,2-1-5-16,-1 2-4 0,-1 0-1 0,2 3-1 0,0-1 1 0,-1 1 2 15,1 1 4-15,-1 0 1 0,1 1 3 0,1 1 2 0,-1 0 2 16,2-1 0-16,-1 2-1 0,-1 0-1 0,1-3 1 0,0 3-1 0,1-2 0 16,-1 2 1-16,0-4 1 0,0 1 1 0,-1 0 0 0,4-2 3 15,-3 1 2-15,0-1 1 0,-1-1 3 0,1-2 1 0,0 0 2 0,-1-1 3 0,0 0 5 16,-1-1 4-16,2-2 6 0,-1 3 5 0,0-3 1 0,2-3 1 15,-1 3-3-15,0-4-2 0,2 0-3 0,0 0-5 0,0-3-2 0,0 0-4 16,2-2-4-16,-2-3-3 0,3 1-4 0,-2-1-5 0,2-2-7 16,-2-2-7-16,1 1-1 0,-2 0 0 0,-1 0 0 0,1-2 1 0,-1 4 2 15,0 0 3-15,-1-2 2 0,0 4 1 0,-1 0 0 0,-1 3-2 16,-1-1-3-16,2 1-3 0,-2 1-3 0,2 4-5 0,-1-2-4 0,-1 1-7 16,0 1-5-16,0 1-2 0,2 1-4 0,-2 1-2 0,0 1-2 15,3 1-2-15,-1-1 3 0,-1 2 1 0,4 2 3 0,-2-1 4 0,0 1 3 16,2 2 6-16,-2 0 3 0,2 1 8 0,1 2 4 0,0-3 3 0,-1 1 3 15,0 2 1-15,1-1-1 0,-1 0 3 0,3 0 0 0,-2-1-1 16,0 0 1-16,1 1 0 0,-1-1 1 0,0-1 0 0,1 1-1 0,-2 1 0 16,-1-3 2-16,3 0-1 0,-1-1 1 0,-2 0 0 0,1-1 2 15,0 1-1-15,-2-2 0 0,2 1 3 0,-2-1 1 0,-1-1 1 0,2-2 3 16,-1 2 2-16,2-2 3 0,-3 0 3 0,0 0 3 0,-1 0 0 16,2 0 2-16,-1-2 0 0,0 2 1 0,-1-2 0 0,1-1 0 0,1 3-1 15,0-4-1-15,-2 3-2 0,1 1-3 0,0-2-4 0,-1 1-6 0,-1 1-7 16,2-1-7-16,-2 1-6 0,0 0-7 0,0 0-6 0,0 0-3 15,1 1-4-15,-1-1 0 0,2 3-3 0,0-2-1 0,-1 3 0 0,2-1 0 16,1-1 2-16,-1 3 3 0,0 1 2 0,3 0 5 0,-1 0 2 16,0 1 7-16,-1 1 6 0,3-1 2 0,0 2 2 0,0-1 2 0,-1 0 2 15,-1-1 1-15,2 0 1 0,0 2 2 0,-1-3 2 0,-1 0 3 16,3 0 4-16,-3-1 8 0,1-1 10 0,-1-1 10 0,1 0 11 0,-1-3 7 16,0 0 9-16,1 0 2 0,2-3 3 0,0-1 4 0,0-2 1 0,1-2 3 15,-1-2 2-15,3-1-1 0,-3-3 1 0,3-1-5 0,-3-2-6 16,2-1-10-16,1 0-11 0,-3-4-8 0,-2 2-7 0,1-3-6 0,-2 1-3 15,0-2-6-15,-2 0-6 0,1 2-8 0,-3-2-6 0,-1 2-8 16,0 1-7-16,0 1-16 0,-3 3-15 0,0-1-24 0,-2 3-30 0,0 2-36 16,-1 1-40-16,0 5-44 0,-1 0-43 0,1 4-86 0,-5 0-105 15,3 6-62-15,-3 0-35 0,0 4-17 0</inkml:trace>
  <inkml:trace contextRef="#ctx0" brushRef="#br0" timeOffset="232837.3606">29597 3100 24 0,'5'-4'39'0,"-2"2"-7"16,2 1-6-16,-1-3-6 0,3 3-4 0,-2 0-4 0,-1-2-1 0,1 0-1 15,2 1 1-15,0 1 0 0,0-2 0 0,-1 1 3 0,2 1 4 0,0-2 4 16,0 0 4-16,0 1 5 0,2-1 0 0,0 0 3 0,0 0 0 0,-1 0 1 15,4 1 2-15,0-1-2 0,-1-1-2 0,1 3 0 0,2-3 0 0,0 1 0 16,0-1 3-16,2 1-1 0,0-2-3 0,-1 1-1 0,1 1 1 16,-1-1 1-16,1 1 3 0,-1-2 3 0,0 1 2 0,1 0 4 0,-3 0 4 15,-1 1 1-15,3 2 3 0,-5-2 3 0,1 0 4 0,-2 1 3 0,0-1 3 16,-1 1 2-16,-3 0-1 0,-1 1-1 0,-2 1-2 0,2-2-7 0,-3 2-7 16,-1 0-6-16,-1 0-6 0,0 0-1 0,0 2 1 0,-3-1-1 15,-2 1-2-15,-1 3-1 0,-2-2-1 0,-8 2-3 0,2 2 0 0,-5 1 1 16,-5 1-2-16,-1 0 1 0,-6 1 4 0,-3 2 0 0,-4 0 0 0,-1 0-5 15,-5 2-7-15,-1-1-4 0,-4 2-5 0,2-1-3 0,-4-1-3 0,2 1-1 16,-2-1 0-16,3-1 2 0,-3 1 4 0,2-3 4 0,2-1 3 0,1 0 5 16,-1-2 5-16,4 1 2 0,-1-4 4 0,2 0 1 0,3 0 1 15,4-1 1-15,-3-3-1 0,7 2-1 0,-1 0-1 0,5-2-4 0,0 0-3 16,6 0-4-16,3 0-4 0,2 0-4 0,2 0-6 0,1 0-8 16,4 0-9-16,1 0-8 0,1 0-11 0,2 0-11 0,4 0-13 0,-2 0-16 15,3 0-19-15,0 0-18 0,3 0-21 0,-2 0-20 0,4 0-21 0,3-2-20 16,0 0-17-16,5 2-18 0,0-2-15 0,4 1-14 0,-1-3-14 15,3 0-25-15,1 0-30 0</inkml:trace>
  <inkml:trace contextRef="#ctx0" brushRef="#br0" timeOffset="233087.8626">29249 3000 411 0,'3'-6'370'16,"1"0"-62"-16,-3 0-53 0,1 1-46 0,0 1-31 0,-2-1-26 0,1 4-23 15,-1-3-21-15,0 1-20 0,0 2-21 0,0 1-18 0,0 0-18 0,0 0-13 16,-1 0-11-16,-3 1-11 0,3 2-10 0,-4-1-6 0,-1 1-5 0,0 2-2 15,-4 2-2-15,-1-2 2 0,-2 2 3 0,-1 2 6 0,-3 2 7 16,-2 0 3-16,0 1 5 0,-3 1 0 0,0 0 3 0,1 1 2 0,-1 0-1 16,-2 2 1-16,2-3 0 0,0 2 2 0,1-1 0 0,-1 1 1 0,5-2-1 15,-2 0-1-15,4-1 1 0,0-1-1 0,0 0 2 0,3 1-1 16,2-3 1-16,1 1 0 0,0-3 1 0,2 3-2 0,2-3 2 0,0 1 0 16,2-1 0-16,2 1 2 0,1 1 1 0,1-2-1 0,1 0-1 15,3 1-4-15,0 2-4 0,1-1-4 0,5-2-8 0,0 2-8 0,2 0-13 16,2 1-18-16,1-1-23 0,5 2-25 0,1 0-26 0,0-2-33 0,2 4-34 15,3-3-73-15,0 2-88 0,3-1-55 0,-2 1-35 0</inkml:trace>
  <inkml:trace contextRef="#ctx0" brushRef="#br0" timeOffset="233854.3735">30489 2668 18 0,'0'-8'484'0,"0"1"11"0,0 0-91 0,0 2-140 0,0 2-88 0,0-1-60 15,0 1-33-15,0 1-19 0,0 1-12 0,0 1-8 0,0 0-8 0,0 0-8 16,0 1-10-16,0 2-10 0,-2 1-11 0,2 1-10 0,-1 0-4 16,1 4-3-16,-2-1 0 0,1 4 1 0,-3-2 3 0,3 3 5 0,-3 3 4 15,1 1 4-15,-2 0 2 0,0 2 2 0,0 0 0 0,0 3 0 0,0 0-2 16,-1-2-1-16,1 1-2 0,-3 3-1 0,2-2-1 0,-1 2 0 0,1-2 0 16,-2 0-1-16,4-1 0 0,-1-1-1 0,0 1 1 0,0-4 1 15,0 0-1-15,-1-2 1 0,3 2 2 0,0-5 3 0,0 1 3 0,0-4 4 16,1 0 5-16,0-2 5 0,1-1 9 0,-1-2 13 0,1 1 11 0,1-2 13 15,0-1 7-15,0-2 3 0,0 0 1 0,0-2 1 0,1-1 0 0,1-2-1 16,1 1 0-16,2-3-2 0,-2-1-3 0,3-1-5 0,4-1-9 0,-2-2-11 16,0-1-11-16,1-1-10 0,0 2-8 0,4-2-3 0,0 1-2 0,-4-1 0 15,3 2 0-15,1-1-2 0,-1 1-1 0,-2 1-1 0,-2 1 0 16,2 0-1-16,-2 2 0 0,0 1-2 0,-2 2-3 0,-1 0-6 0,0-1-4 16,-2 3-5-16,3 1-3 0,-3 1-1 0,0 1-2 0,1 0 0 0,-1 1-3 15,-2 3-1-15,3-1 0 0,-1 2-1 0,0 2 0 0,0 0 2 0,1 3 2 16,0-2 4-16,-1 3 3 0,0 1 6 0,0 0 2 0,2 1 3 0,-2-1 0 15,2 2 1-15,0 1 1 0,-1 0 1 0,0-2 3 0,0 3 1 16,0-2 2-16,0-2 0 0,4 0 3 0,-3 0 2 0,0 0 1 0,1-2 1 16,1 0 2-16,-3-1 0 0,4-2 1 0,0 1 0 0,-2-2 0 0,1 0-2 15,2-2-2-15,-3 1-2 0,2-4-3 0,5-1-3 0,-5 0-3 0,1 0-5 16,1-3 0-16,2-1-2 0,-2-1 0 0,1-1 0 0,-2-1 0 16,3-2 0-16,-2-1 0 0,0 1 0 0,0-4 2 0,-2 3-1 0,1-4 2 15,-3 1 3-15,1-1 2 0,-2 0 1 0,-2 1 2 0,1 0 1 0,-2-1 1 16,-2 1 0-16,0 1 2 0,0-1 2 0,-4 1 1 0,2 2 2 0,-3 0 0 15,2 2-3-15,-2 1-1 0,-2-1-4 0,-1 3-1 0,1-2 1 0,0 4-4 16,-1 1-5-16,0-1-3 0,-2 2-1 0,0 2-3 0,0 2-5 16,0-1-2-16,-2 1-2 0,3 4-1 0,-4 0 1 0,5 0 2 0,-1 0 1 15,0 4 1-15,0 0 0 0,1 1 2 0,4 0 2 0,-2 1 2 0,1-1 1 16,2 2 2-16,1-1 3 0,0 3 4 0,2-1 3 0,2 1 2 0,1-1 0 16,1 0 2-16,0 2-2 0,5-3-1 0,-1 1-5 0,4 2-5 0,0-5-9 15,1 5-10-15,2-5-12 0,5 1-15 0,-1-1-16 0,4-2-17 0,0-1-18 16,4-2-16-16,-1 1-16 0,3-4-15 0,1 0-12 0,0-1-11 15,0-1-8-15,1-2-3 0,-1-2-3 0,1-1 2 0,-1-1 4 0,-2 0 7 16,-1-4 13-16,0 1 15 0,-1-2 17 0</inkml:trace>
  <inkml:trace contextRef="#ctx0" brushRef="#br0" timeOffset="234188.548">31425 3200 73 0,'10'-15'122'0,"-2"1"18"0,-1-1 14 0,-2 1 11 0,-2 2 9 16,-3-2 3-16,0-1 4 0,-2 3-3 0,-1-1-7 0,0 1-9 0,-4 3-10 16,-1-3-10-16,-1 3-13 0,0 0-12 0,0 2-12 0,-1-2-13 0,-3 3-13 15,2 1-11-15,-2 2-9 0,0-1-14 0,0 2-12 0,1 1-9 0,-2 1-6 16,1 1-6-16,2 1-8 0,-1 1-6 0,-3-1-4 0,5 5-2 15,-2-1-1-15,3-1 0 0,-4 2-1 0,5 0 1 0,0 0 1 0,2 3 2 16,-2 0 0-16,4-2 0 0,-1 1 0 0,0 0-1 0,2 1 0 0,1-1-1 16,0 1-1-16,2-2-1 0,0 1-2 0,0 0-2 0,0-1 0 0,2-1-2 15,0 1-1-15,-1-3-1 0,1 0 0 0,-1-1-1 0,4 1-1 0,-1-2 0 16,-1 0 4-16,2-2 0 0,0-1 2 0,0 0 2 0,2 0 1 16,-2-1 1-16,3-2 2 0,1-2 3 0,-1 0 3 0,0 2 3 0,-2-3 0 15,3-2 4-15,-1 1 3 0,0-1 3 0,-1 1 3 0,0 0 7 0,0-1 6 16,-2 0 8-16,-1 0 8 0,1 1 7 0,0 2 3 0,-2 0 2 0,0-1-1 15,-1 3 0-15,1-2-2 0,-2 2-6 0,-1 2-7 0,2-1-7 0,0 1-9 16,-2 1-9-16,0 0-12 0,0 0-10 0,0 0-8 0,1 1-5 16,-1 1-5-16,2 1-2 0,0 0-1 0,-1 3 0 0,1 0 0 0,1-1 5 15,1 2 3-15,-1 0 3 0,4 3 4 0,-1-1 0 0,1-1 1 0,2 1-5 16,-3 2-7-16,4 1-10 0,2-3-10 0,0 1-12 0,-1 0-13 16,4-1-17-16,0-2-16 0,-1 0-19 0,3 1-16 0,1-2-17 0,-2-2-18 0,4 1-18 15,0-3-14-15,0 0-13 0,2 0-8 0,0-2-3 0,-2 0 0 0,1 0 6 16</inkml:trace>
  <inkml:trace contextRef="#ctx0" brushRef="#br0" timeOffset="234588.8124">31946 3100 163 0,'5'-11'206'0,"-2"3"3"0,-2-1-1 0,-1 1-2 0,-1 1-7 15,-1 0-9-15,-2 0-12 0,1-1-15 0,-2 4-17 0,-2-2-20 0,-1 0-14 16,-1 1-15-16,1 3-12 0,-1-3-14 0,-2 2-13 0,0 2-8 0,-2-2-12 16,0 3-9-16,-1 0-10 0,0 0-9 0,1 1-4 0,-1 1-3 0,0 1-4 15,1 1-3-15,-1 0-3 0,-1 1-3 0,3 1-4 0,1 0-1 0,-3 1-2 16,4 0 1-16,1 0 1 0,-1 2 3 0,2 0 1 0,0-1 1 0,0 2 2 15,2-2 1-15,2 5 3 0,-1-4 1 0,2 3 4 0,-1-3 3 0,3 2 0 16,-3 1 1-16,4-3-1 0,0 3 0 0,0-3-2 0,4 1 0 0,-3-2-1 16,3-1 0-16,-1 1-3 0,2-1-2 0,2-1-3 0,0-1-4 0,2-2-5 15,1-3-2-15,1 2-2 0,0-2-1 0,-1-2-1 0,3 0-4 16,0-1-1-16,3-3-2 0,-2-1-2 0,2-1 0 0,-2-2-1 0,3 0 0 16,0-5-2-16,0 1 0 0,0 0 2 0,-1-2 0 0,3-2 0 0,-3-2-1 15,-1 1 0-15,3-2 2 0,-2-4 0 0,0 1 3 0,-1-1 1 0,0-1 3 0,-1 0 3 16,-1-4 9-16,-1 1 7 0,-2-3 10 0,-2 3 5 0,0-3 6 15,-1 2 7-15,-2-4 10 0,0 1 11 0,-4 1 10 0,3 1 9 0,-4-1 8 0,0 3 6 16,0 3 9-16,0-2 5 0,-4 4 5 0,3 2 3 0,-1 1 2 16,1 4-2-16,-3 0-3 0,3 3-9 0,-1 1-11 0,0 3-14 0,1 1-15 15,1 2-11-15,-4 2-13 0,2 2-8 0,0 1-9 0,1 4-10 0,-4 3-8 16,2 2-6-16,0 0-7 0,-2 3-1 0,0 5-1 0,-3 2 4 0,2 4 4 16,0 1 5-16,-3 4 10 0,0 2 2 0,3 4 5 0,-1-1 1 0,-1 5 1 15,4 0-1-15,-5 3 0 0,4 0-2 0,0 2 0 0,2-1-6 0,-2 1-9 16,2 2-10-16,-2-2-13 0,2 2-21 0,1 1-23 0,1-1-33 0,-1 0-38 15,2 0-56-15,0 0-66 0,2-2-78 0,-1 0-85 0,3-3-47 0,-1 0-29 0</inkml:trace>
  <inkml:trace contextRef="#ctx0" brushRef="#br0" timeOffset="234723.1561">32691 3321 241 0,'0'-9'462'0,"-4"0"-37"0,3 0-162 0,-4 1-222 0,-3 2-192 16,4-2-174-16,-4 2-94 0,-1-1-52 0</inkml:trace>
  <inkml:trace contextRef="#ctx0" brushRef="#br0" timeOffset="272785.258">15079 2996 52 0,'-9'-4'146'0,"1"0"-29"0,-2-1-16 0,4 2-12 0,-4-2-5 0,2-2-1 15,0 4-1-15,0-2-2 0,-2 3-4 0,2-3-7 0,-1 2-6 0,2-1-9 16,-1 2-10-16,0 1-8 0,1-1-8 0,-2 0-6 0,1 2-5 15,0 0-3-15,0 0-1 0,-2 2-3 0,0 0-2 0,0 1-3 0,0 1 2 16,-3 1 0-16,0 0 1 0,0 2 1 0,1 1 2 0,-4 2 1 16,1 0 3-16,-2 1 1 0,0 2 1 0,-1 1-2 0,-2 1 0 0,2 1 0 15,-2 1 0-15,0 2 2 0,-1-1 1 0,0 2 0 0,-1 1 2 16,0 0 1-16,2-1 0 0,-1 2 0 0,2 2 1 0,0-2-2 0,0 2 0 16,3-2 2-16,-1 2-1 0,4 1 2 0,-1-1-2 0,3-1-1 0,1 2-1 15,1-1 0-15,4 1-1 0,-1 1-1 0,3-2 0 0,1 1 0 16,2 1 1-16,2 1 0 0,1-1 1 0,3-1 0 0,1 0 2 0,2 0-2 15,1 0 0-15,3-1-1 0,0-1-1 0,2 2 0 0,0-4-1 16,3 1 0-16,-1-2-1 0,4-1-2 0,-2-1 0 0,3 0-2 0,-2-1-1 16,3-4 0-16,-1 1-2 0,1-2-1 0,-1 0-2 0,-1-2 0 0,3 0-3 15,-1-3-1-15,1 0-2 0,-1-2 0 0,0-1 0 0,1-1 1 0,-1-2 1 16,0-1-1-16,1-1 0 0,-1-2-1 0,-1 0 2 0,3-3 2 16,-2 1 5-16,2-4 5 0,0-3 4 0,-1 1 4 0,1-4 3 15,-1 0 3-15,3-3 2 0,-3-3 3 0,1-2 3 0,-2 0 5 0,1-4 2 16,-2 1 5-16,0-3 0 0,0-3 1 0,-4 1-2 0,1-1-4 0,-3-1-3 15,-1 0-2-15,-3-1-3 0,-2 1-3 0,0-1-6 0,-3 0-3 0,-3 2-5 16,0-3-4-16,-3 2-2 0,-2 2-2 0,-3 0-2 0,0-1-3 16,-3 3-3-16,-3-2-5 0,-2 5 0 0,1-1-3 0,-5 3-2 0,0 0-3 15,-1 1-10-15,-2 1-11 0,-2 3-14 0,-2 1-13 0,-1 0-20 0,0 3-24 16,-3 1-32-16,-1 1-37 0,-4 2-48 0,2 4-52 0,-6 2-77 16,-2 0-89-16,0 5-49 0</inkml:trace>
  <inkml:trace contextRef="#ctx0" brushRef="#br0" timeOffset="274952.0305">17791 4780 346 0,'0'-10'556'15,"0"1"7"-15,0 1-97 0,0-2-151 0,0 2-82 0,0 1-46 0,0-1-27 16,0 1-16-16,0-1-11 0,0 3-5 0,0-2-11 0,0 2-12 16,0 0-10-16,0 0-10 0,0 2-12 0,0-1-13 0,0 1-14 15,0 3-13-15,0 0-15 0,0 0-16 0,0 0-14 0,0 0-13 16,0 0-8-16,0 0-6 0,0 0-4 0,0 6-1 0,0-2 2 0,0 2 0 15,0 1 3-15,0 2 3 0,0 4 4 0,-1 0 6 0,-1 4 6 16,1 1 8-16,-1 1 6 0,-1 4 8 0,-1 2 4 0,1 2 3 0,-3-1 1 16,3 2 0-16,-2 1-1 0,1-1-1 0,0 1 0 0,-1-1-3 15,2 0 1-15,-1 0-1 0,2-1-1 0,1-2 2 0,-1-1-1 16,2 0 1-16,0-2-2 0,2-2 0 0,-1 1-5 0,1-3-6 0,1 0-7 16,0-3-6-16,0-1-9 0,2-1-10 0,0-2-14 0,1 1-15 15,2-4-18-15,-2-1-20 0,2-2-25 0,0-2-26 0,5 1-31 0,-4-4-33 16,1-4-33-16,2 1-36 0,-1-2-60 0,1-4-70 0,0-2-41 15,-2-1-28-15</inkml:trace>
  <inkml:trace contextRef="#ctx0" brushRef="#br0" timeOffset="275123.86">17595 4963 367 0,'-9'0'431'0,"3"0"-82"15,2 0-112-15,1 2-67 0,2-2-47 0,1 1-25 0,0 1-16 16,1 1-7-16,4 0-5 0,1-1-5 0,4 1-3 0,-1 2-4 0,4-1-3 15,3-1-4-15,0 1-2 0,4 1-8 0,2-2-7 0,3-1-10 16,4 1-13-16,1-1-15 0,1 0-19 0,3-1-28 0,0-1-33 16,1-1-43-16,3-1-50 0,-3-1-70 0,4 0-84 0,-4 2-64 0,0-2-56 15,-2-2-32-15</inkml:trace>
  <inkml:trace contextRef="#ctx0" brushRef="#br0" timeOffset="276035.4607">18082 5124 382 0,'-2'2'338'0,"2"0"-110"0,0 1-75 0,0 0-59 15,0-1-32-15,0 0-21 0,2 1-10 0,0 1-1 0,-1-3-2 16,1 3 0-16,-1 0-1 0,3 0 0 0,-1 1 1 0,0-3 1 0,0 0 0 16,1 1 0-16,0 0-1 0,1 0-1 0,-2 0-1 0,0-1 1 15,0 1 2-15,2-3 5 0,-2 1 2 0,1-1 1 0,-3 0 2 16,5 0 0-16,-3-1 0 0,0-1-4 0,-1 1-3 0,1-2-3 0,1-2-4 15,-1 2-2-15,2-2-3 0,-4 0-2 0,2-1-2 0,-2 0-5 16,-1-1-4-16,0 0-4 0,-1 1 2 0,-2-1 2 0,0 2 5 16,-2-1 3-16,2 2 3 0,-2-1 4 0,2 1-1 0,-2-1 1 0,-1 3-3 15,1 0-2-15,1 1-2 0,-3-1 0 0,2 2-2 0,0 0-1 16,-2 2-6-16,0 1-4 0,1-1-8 0,1 1-4 0,-1 3-3 0,-2-1-1 16,2 2-1-16,-1 1 1 0,3-1 1 0,-1 3 3 0,1-2 1 15,0 3 2-15,1-1 2 0,1 1 0 0,2-1 2 0,0 2 2 0,2-1 2 16,0 1 1-16,1 0 3 0,0-2 0 0,5 1 2 0,-4 1-1 15,3-4-1-15,-1 2-1 0,5-1-2 0,-3-1 0 0,2-1-3 16,0-2-4-16,3 0-4 0,-1-2-5 0,1 0-8 0,4-1-8 0,-3-2-7 16,0-2-5-16,5-2-2 0,-3-1 2 0,1 0-1 0,0-3 1 15,-1-1 3-15,0 0 2 0,-2-2 2 0,0-1 5 0,-1 0 5 16,0-1 7-16,-2 0 14 0,-2-1 18 0,-1 2 14 0,0-3 15 0,-2 3 11 16,1 0 10-16,-2 2 8 0,-2-2 7 0,0 2 4 0,-1 3 2 0,0-1 2 15,0 2 1-15,-1 2-4 0,-1-1-6 0,0 2-12 0,0 0-12 16,0 1-14-16,0 2-18 0,0 0-12 0,0 0-12 0,0 0-9 15,0 2-8-15,0 1-5 0,0 0-4 0,0 3-1 0,-1-1-2 0,1 4 3 16,-2-2 2-16,2 2 4 0,0 0 5 0,0 1 4 0,0 0 7 16,0-1 3-16,2 1 2 0,-1 1 2 0,-1-3 1 0,2 2 0 15,-2-3 1-15,3 0 1 0,-1 0 0 0,0-1 3 0,-1-2 3 0,2 1 5 16,-1-1 4-16,0-1 5 0,-1-1 7 0,2-2 4 0,-1 1 4 16,0-1 3-16,0-1 2 0,2-1-2 0,-3-1 1 0,2-1 0 15,2-2-2-15,-2 0 0 0,2-1-3 0,0-1-4 0,3-1-5 0,-4-1-5 16,0 2-6-16,0-3-6 0,0 2-4 0,1-1 0 0,-2 1 1 0,1 1 1 15,-1 0 2-15,-1 1 1 0,-1 2 0 0,3 0-1 0,-4-1-2 16,1 2-5-16,-1 2-5 0,2-1-6 0,-1 1-7 0,1 2-5 16,-2 0-4-16,0 0-5 0,0 0-4 0,2 2-2 0,-1 1-2 0,1 1-2 15,0 1-2-15,-1 1 1 0,2 1 2 0,2 0 3 0,-4 1 6 16,2 3 7-16,1-2 7 0,-1 1 5 0,0 0 3 0,2 3 4 16,-2-3 3-16,5 1 0 0,-5-1 0 0,0 1 0 0,4-1 0 0,-3-2 2 15,0 1 0-15,0-1 1 0,1-1 0 0,-1-2 3 0,0 0 1 0,1 0 1 16,-1 0 3-16,0-4-1 0,0 0 2 0,2-1-4 0,-1-1-5 15,2 0-4-15,-1-2-4 0,2-1-4 0,0-1-3 0,0-2-4 16,0-2-8-16,1-1-7 0,-1-1-9 0,1-1-12 0,0-1-9 0,0-3-9 16,-3 2-5-16,2-3 0 0,0 0 4 0,1 0 10 0,-4 0 10 15,2-1 12-15,-1 2 11 0,0 1 13 0,-1-1 10 0,-1 4 14 16,-2 1 10-16,1 2 9 0,1 0 10 0,-3 1 2 0,-1 4 1 0,2-1-3 16,-1 2-4-16,-1 2-6 0,0 1-4 0,0 0-7 0,0 3-8 15,0 3-6-15,0-1-8 0,0 3-3 0,-1 2-4 0,-1 3-1 16,2-1 2-16,-1 2 5 0,1 1 6 0,0-1 5 0,0 3 5 0,0 0 2 15,0 0-3-15,0 1-3 0,0-1-2 0,1-1-4 0,1-1-3 16,-1 1-5-16,3-2-4 0,-3-2-6 0,3 0-6 0,0-1-8 0,-1-2-7 16,0-1-9-16,2-1-8 0,-2-2-13 0,4-3-15 0,-2 1-13 15,2-3-11-15,-1-3-8 0,2 1-7 0,1-5-1 0,0-1-2 0,-1-1-4 16,0-3-9-16,2-1-11 0,-2-2-14 0,2-1-15 0,-1-3-12 16,-1-1-4-16,0-3 2 0,0 0 11 0</inkml:trace>
  <inkml:trace contextRef="#ctx0" brushRef="#br0" timeOffset="276470.865">19019 4876 63 0,'3'-21'212'0,"-1"2"30"0,-2 2 26 0,0 2 10 15,0 3 2-15,0 2-16 0,0 1-25 0,0 2-33 0,0 0-37 16,0 4-34-16,0 0-33 0,0 3-25 0,0 0-19 0,0 0-18 16,0 3-15-16,0 2-13 0,-2 4-11 0,2 1-7 0,-1 1-4 0,-1 4-1 15,0 4 5-15,0 1 5 0,0 2 8 0,-1 4 6 0,2 2 4 16,-1 2 0-16,-1 0-1 0,1 4-1 0,0 0-1 0,1-1-3 16,-1 3-2-16,2 0-2 0,-1 0-2 0,1 2 1 0,0-3-1 0,0 2 1 15,0-1 1-15,1-1 1 0,-1 1 3 0,2-2 2 0,-1 1 5 0,1-2 3 16,1-2 0-16,1 0 4 0,-3-2 3 0,2-1 1 0,1-3 3 15,0 0-2-15,-1-3-3 0,0-1-4 0,1-4-7 0,-3 0-3 16,2-2-5-16,-1-3-4 0,0-1-2 0,-1-3-3 0,2 0-4 0,-1-1-12 16,0-3-15-16,0-4-14 0,1 0-15 0,-1-4-9 0,0-1-11 15,-1-3-11-15,3-2-7 0,-3-4-12 0,1-2-16 0,-1-2-17 16,3-3-19-16,-3-3-8 0,1-1-1 0,-1-4 13 0,1 0 21 0,-2-2 22 16,0 1 26-16,0-1 23 0,0-1 22 0,-2 1 23 0,1 0 20 15,-1 1 24-15,-1 0 28 0,0 3 26 0,0 0 28 0,-1 1 16 0,3 1 12 16,-1 1 4-16,0 0 1 0,-1 2-2 0,1-1-2 0,2 4-6 15,0-1-7-15,0 2-7 0,0 0-7 0,0 2-9 0,2 0-9 0,1 3-10 16,-1 0-10-16,1 2-10 0,2-1-11 0,-2 3-11 0,2 1-10 16,2-1-10-16,0 2-13 0,1 1-9 0,3 2-7 0,0 1-6 15,-1 0-5-15,1 0-3 0,1 3-3 0,1 0-1 0,0 1 2 0,-1 2 1 16,-2 2 1-16,2-1 3 0,-2 4 4 0,0-1 2 0,0 3 2 16,-1-1 3-16,-3 1 2 0,-1 2 3 0,-2 0 3 0,1 0 5 15,-2 0 5-15,-2 0 3 0,-2 1 4 0,-4-2 3 0,2 1 2 0,-3-1 1 16,-1 1 2-16,-4-3-2 0,1 1-5 0,-1 0-15 0,-3-1-22 15,-1-2-34-15,0 3-42 0,2-5-97 0,-5 2-125 0,3-2-92 16,0-2-77-16,2 1-40 0,1-4-23 0</inkml:trace>
  <inkml:trace contextRef="#ctx0" brushRef="#br0" timeOffset="276791.7316">19810 5181 207 0,'-9'-3'587'0,"4"0"7"16,1 0 7-16,1-1-111 0,2 3-168 0,-3-1-99 0,4 0-65 15,-1 1-35-15,1 1-22 0,0 0-13 0,0-2-9 0,1 2-13 0,-1-2-11 16,2 1-13-16,0 1-12 0,-1-2-11 0,2 1-9 0,2 1-7 16,-1-1-6-16,3-2-2 0,-1 3-4 0,1-4-5 0,1 3-4 15,3-1-9-15,-2 0-10 0,3-1-14 0,1 3-14 0,-1-2-18 0,3 0-21 16,-2-1-26-16,3 1-30 0,-2 1-39 0,3-1-44 0,-4 0-45 16,4 2-46-16,-4-3-67 0,0 3-76 0,3 0-39 0,-7 0-22 15</inkml:trace>
  <inkml:trace contextRef="#ctx0" brushRef="#br0" timeOffset="276952.0604">19900 5271 16 0,'-5'5'498'0,"2"0"-15"15,2-2-81-15,-1 1-118 0,0-1-73 0,2 1-49 0,0-3-28 0,0 1-16 16,2 0-11-16,0-2-7 0,-1 3-5 0,2-3-8 0,3 1-5 16,-1-1-5-16,2 0-8 0,-1 0-10 0,2 0-14 0,6 0-18 15,-3 0-23-15,5-1-28 0,2-2-37 0,-1-1-43 0,1 1-58 0,3-2-67 16,0 1-95-16,2-2-111 0,-2-1-66 0,1-3-42 0,0 2-23 15</inkml:trace>
  <inkml:trace contextRef="#ctx0" brushRef="#br0" timeOffset="277201.8744">20461 4800 21 0,'0'-2'556'0,"0"2"-3"0,0 0-3 16,0 0-92-16,-2 2-136 0,2-1-104 0,-1 1-85 0,-1 1-52 15,2 1-36-15,-1 2-18 0,1 2-9 0,-2-1-3 0,0 3-2 0,-1 2 2 16,2 0-1-16,-2 2 3 0,0 3 3 0,0 0 4 0,-1 3 3 16,3 1-1-16,-1 0-1 0,0 2-3 0,-1-1 0 0,2 4-2 15,-3-2-1-15,4 1-2 0,-1 1-1 0,-1-1-2 0,2 2 0 0,0-1-1 16,2 0 1-16,-1-3-2 0,1 3-1 0,0-4-4 0,2-1-6 16,-2 2-9-16,3-4-7 0,-2 0-11 0,2-2-13 0,1-1-16 0,-1 1-18 15,-1-4-27-15,3-1-30 0,1-2-40 0,-1-3-44 0,2 1-49 16,-1-4-55-16,2-2-66 0,0-2-75 0,0-2-41 0,0-4-22 0</inkml:trace>
  <inkml:trace contextRef="#ctx0" brushRef="#br0" timeOffset="277346.3288">20322 5056 16 0,'-9'-5'534'0,"1"0"2"16,1 2 3-16,4 0-106 0,-1-1-160 0,0 2-96 0,4 2-61 15,0 0-37-15,4 0-24 0,1 1-11 0,2 0-6 0,1 3-6 16,2 0-9-16,4 1-14 0,2-3-18 0,1 3-23 0,5 0-30 15,0 0-35-15,4 0-38 0,0-1-46 0,3 1-53 0,1 0-81 0,0-2-98 16,1 0-58-16,-1-1-40 0</inkml:trace>
  <inkml:trace contextRef="#ctx0" brushRef="#br0" timeOffset="278185.3787">20803 5206 72 0,'-7'3'478'0,"4"1"-64"0,-2-1-99 0,4 2-78 0,-3-1-68 0,1 0-42 15,3-1-27-15,-3 0-16 0,3 0-7 0,0-1-10 0,3 0-6 16,-3 1-7-16,2 0-4 0,1 0-4 0,-1 0-1 0,1 0-1 16,0-1 1-16,0 0 1 0,4-2 2 0,-2 2 2 0,4-2-2 0,-1-2-2 15,0 2-3-15,2-2-4 0,0-1-4 0,0 0-6 0,2-2-6 16,-2-1-7-16,-1-1-7 0,2 0-9 0,-3-1-8 0,2-1-8 16,-4 1-5-16,0-2-1 0,-3 1 4 0,1-2 5 0,-4 3 4 0,0 0 4 15,0 1 5-15,-4-2 4 0,-1 2 1 0,0 1 3 0,-2 2 1 16,-1 1 4-16,2-2 1 0,-5 4 3 0,1-1 1 0,1 2-2 15,-4 2-6-15,2 1-6 0,1 0-6 0,-2 2-2 0,2 3-3 0,-1-1 0 16,2 5 0-16,-1-2 0 0,2 0-4 0,-1 3 0 0,3 1-1 0,1-1 1 16,0 3-1-16,4 0 2 0,-3 0 2 0,4 1 3 0,0 0 2 15,4-2 5-15,-3 0 2 0,6 0 2 0,-3 1 0 0,4-2 5 16,2-1 3-16,-1-1 4 0,1 0 2 0,2-1 3 0,1-1-2 16,-1-2-2-16,1-3-5 0,4 0-6 0,-2-1-7 0,0-4-4 0,3 0-5 15,-1-2-1-15,-1-1-3 0,2-4-1 0,-2 0-4 0,1-3-3 16,-3 0-4-16,3-1-2 0,-2-2 0 0,-1-3 3 0,-3 3 1 0,3-2 7 15,-3-2 5-15,2 1 7 0,-5-1 12 0,0 2 9 0,0-2 9 16,-1 4 8-16,0 0 9 0,-2-1 7 0,-2 4 6 0,0 0 4 16,0 2 1-16,-1-1-2 0,-1 3 1 0,1 0-7 0,1 1-8 0,-3 3-12 15,0 0-14-15,0 1-12 0,0 1-11 0,0 0-10 0,0 1-7 16,0 3-6-16,0 1-5 0,-3 2-3 0,1 0-1 0,2 3 0 0,-1 0 2 16,-1 0 4-16,1 3 8 0,-3 0 4 0,3 1 6 0,-1 1 3 15,1 0 1-15,-3-1 1 0,3 1 0 0,-1-1 0 0,0 1 1 16,2-1-1-16,-1-2 3 0,-1 0 0 0,2-2 2 0,0-1 5 0,0 0 4 15,0-1 6-15,0-2 8 0,0-2 7 0,0-1 10 0,0 0 12 16,0-1 13-16,0 0 6 0,0-2 4 0,3-2 1 0,-1-1 2 0,1-2-2 16,1 1-2-16,0-4-4 0,1-1-7 0,3 0-10 0,-4-2-12 15,5-1-12-15,-1-2-14 0,0-1-15 0,-1 0-14 0,1-1-8 16,2 1-2-16,-1-1-4 0,-1 3-1 0,-2-2 0 0,3 1 0 0,-4 2 1 16,3 2 1-16,-3 1 1 0,0-1 1 0,-2 3 1 0,1 1 1 15,-1 2-4-15,-2-1-6 0,4 2-3 0,-4 2-3 0,-1-1 0 0,0 2-2 16,2 2 1-16,-1-1-1 0,-1 4 0 0,2-1 2 0,0 2 2 15,-2 2 3-15,0 1 3 0,0-1 6 0,0 4 7 0,-2 0 6 16,0-1 4-16,2 3 2 0,-1-1 2 0,-1 0 1 0,1 0 1 0,-4 0-1 16,4 1 1-16,-1-2-1 0,2-1 1 0,-1 1 0 0,1-3 4 15,-2-1 4-15,0 0 10 0,2-2 10 0,0-2 11 0,0 1 10 0,0-2 11 16,0-2 12-16,0-1 9 0,0 0 7 0,0 0 4 0,0-1 1 16,4-1-1-16,-3-1-3 0,2-3-8 0,3 0-10 0,-1-1-17 15,1-3-17-15,3-2-19 0,1 0-22 0,0-1-20 0,1-2-21 0,3 0-14 0,-3 0-11 16,3-2-5-16,1 2-1 0,-1-1 2 0,-1 1 1 0,-1 1 6 15,2 2 9-15,-2 1 7 0,-2 0 7 0,-2 2 10 0,2 2 10 16,-3 1 9-16,0 1 10 0,-1 3 5 0,-1-1 4 0,0 3 1 16,-2 0 3-16,2 3-1 0,1 1 2 0,-3 1 0 0,2 0-1 0,-2 4 1 15,1 1 1-15,-3 3 1 0,2-1 2 0,-1 2 2 0,0 1 3 16,-2 1-3-16,1 2-4 0,-1-1-13 0,0 4-15 0,-1-2-21 0,1 1-25 16,-2 0-36-16,0 0-42 0,2-1-47 0,0-1-51 0,2-1-89 15,0-2-108-15,-1-2-68 0,3-2-47 0,0 1-20 0</inkml:trace>
  <inkml:trace contextRef="#ctx0" brushRef="#br0" timeOffset="279052.103">21810 5271 257 0,'-5'0'590'0,"0"-2"-1"16,2 1 1-16,1 1-107 0,1 0-157 0,1 0-108 0,0 0-82 15,0 0-51-15,0 0-35 0,0 0-23 0,0 1-14 0,0 1-9 0,0 1-10 16,1-1-4-16,-1 3-5 0,3-2 0 0,-1 1-1 0,0 1 0 16,2 0 2-16,0 0 1 0,0-1 4 0,-1 2 4 0,2-2 1 15,0-1 2-15,0 2-1 0,-1-2-1 0,2-2 1 0,2 1-3 0,-3-1-1 16,2-1 1-16,1-1-2 0,-1-1 1 0,0-1 1 0,-1 0 2 16,0-2 1-16,2 2-1 0,-2-4 2 0,-1 2-1 0,0-3-1 0,-2-1 4 15,2 1 5-15,-2-1 4 0,0 0 4 0,-1 0 6 0,-2 0 7 16,0 2 3-16,-2 0 3 0,-1-1 1 0,2-1 0 0,-2 2 2 15,-1 2 1-15,1-1 1 0,-2-1 2 0,2 2-2 0,-2 0-2 0,-1 2-4 16,1-2-4-16,1 3-6 0,-3 1-6 0,4-1-6 0,-2 1-4 16,2 1-4-16,-1 0-5 0,-1 1 0 0,2-1-3 0,-2 2-2 15,2 0-1-15,-1 1-1 0,1 0-1 0,0 0 1 0,1 0 1 0,0-1 1 16,-2 1 3-16,3-1 4 0,-1 0 4 0,2 0 5 0,-1 1 4 16,1-3 4-16,0 0 3 0,0 0 5 0,0 0 2 0,0 0 4 15,0 0 2-15,0 0 4 0,0 0 3 0,0 0 3 0,0 0 1 0,0 0 3 16,0 0 2-16,0 0 0 0,0 0 2 0,0 0 2 0,1 0 3 0,-1 0 1 15,0-2 2-15,2 1 2 0,-2 1 1 0,0-2-1 0,0 0 1 16,0 2-2-16,0-1-1 0,0 0-3 0,0 1-4 0,0-2-3 16,0 2-5-16,0 0-4 0,0-1-5 0,0 1-5 0,0 0-5 0,0 0-8 15,0 0-6-15,0 0-4 0,0 0-7 0,0 0-5 0,0 0-4 16,0 0-5-16,0 0-3 0,0 0-5 0,0 0-4 0,0 0-6 16,0 0-7-16,0 0-6 0,-2 1-3 0,2 1-2 0,-1 0-1 0,1 2 1 15,-2-1 3-15,0 3-1 0,-1-2 2 0,2 4 2 0,-1 1 1 16,-1 0 2-16,-1 3 3 0,1 1 5 0,1 4 4 0,-2 0 6 0,0 2 2 15,0 0 5-15,1 4 6 0,2 1 3 0,-3 1 3 0,3 2 3 16,-1 1 3-16,0 1 3 0,2 2 3 0,-1-1 2 0,1 3 3 16,0-2 2-16,0 2 3 0,0 0 2 0,0-2 2 0,1 1 1 0,-1-1-2 15,2 1-1-15,0-3-1 0,-2 0-2 0,1-2-1 0,1-1-3 0,0-1-1 16,-1-4-4-16,1 1-6 0,-1-5-6 0,-1-1-4 0,2-1-3 16,0-3-3-16,-2 0-2 0,1-4-2 0,1-1-10 0,-1-2-12 15,-1-2-16-15,0-3-15 0,0-3-16 0,0-1-13 0,2-4-12 0,0-2-11 16,-2-4-14-16,2-2-19 0,-2-5-24 0,3-1-29 0,-1-4-34 15,1-5-35-15,1-1-18 0,-3-1-8 0,2-4 10 0,1 0 21 0,0-4 28 16,0 3 37-16,0-3 37 0,-1 0 37 0,0 2 41 0,1 1 44 16,-1 0 45-16,-2 2 44 0,3 3 49 0,-3 2 48 0,1-1 41 15,-1 5 37-15,3 0 15 0,-2 5 7 0,2-2-6 0,-3 4-12 0,2 2-16 16,1 1-19-16,-3 4-20 0,2 0-22 0,1 1-17 0,-3 1-15 16,2 4-15-16,1 0-17 0,0 0-16 0,-1 2-21 0,0 2-14 0,2 1-15 15,0 0-12-15,0 1-11 0,1 1-8 0,3 0-5 0,-2 1-2 16,-1 3-1-16,2-1-1 0,1 2-1 0,0 2 2 0,0-2 2 0,-1 4 2 15,0 0 3-15,-2 1 4 0,1 3 4 0,-3-3 3 0,2 2 1 16,-2 2 3-16,-1-1 4 0,-2 0 4 0,1 1 5 0,-2-1 5 0,-2-1 7 16,1 0 8-16,-2-2 10 0,-1 0 6 0,-3 1 8 0,0-3 4 15,1 0 3-15,-2-1 4 0,-1-2 3 0,-1-1 0 0,0-1 2 16,-2 1-10-16,-1-1-13 0,-1-1-24 0,3-1-31 0,-2-1-52 0,1-3-64 16,1 0-121-16,-1-1-148 0,2 1-89 0,0-4-59 0,2 0-32 15,0-3-19-15</inkml:trace>
  <inkml:trace contextRef="#ctx0" brushRef="#br0" timeOffset="279502.96">22402 5378 657 0,'-5'-3'668'0,"4"-1"-16"0,-3 1-9 0,3 1-136 16,-1-1-200-16,2 1-109 0,0 0-64 0,2 2-37 0,-1-1-24 0,1-1-13 15,1 2-10-15,2-2-9 0,2 1-13 0,1 1-10 0,2 0-8 16,2 0-8-16,1-2-7 0,4 2-8 0,0-1-7 0,0 0-8 16,2 1-6-16,2-3-6 0,0 3-9 0,-3-3-5 0,4 1-5 0,-2 1-7 15,-2-3-3-15,3 2-7 0,-5-3-5 0,3 2-2 0,-3-3 0 0,-1 2-1 16,0-2 2-16,-1 0 5 0,-5 0 4 0,1-1 10 15,1 0 12-15,-5-1 12 0,-1 0 10 0,-2 0 14 0,-1-1 11 0,-1 0 11 16,-2 2 10-16,-1 0 7 0,-3-1 4 0,2 1 8 0,-2-2 6 0,-1 4 5 16,-3-3 2-16,2 2-1 0,-1 0-3 0,2 2-6 0,-2-1-9 15,0 2-7-15,2 1-8 0,1 0-7 0,-1 2-6 0,1 0-5 16,4 0-5-16,-3 2-2 0,1 0-3 0,2 3-2 0,1-1-2 0,0 4-1 16,0-1 0-16,0 2 1 0,1 0 4 0,2 2 1 0,1-2 2 0,-1 3 2 15,3 1 5-15,-1-1 1 0,-1 0 0 0,3 1 0 0,-1 1 0 16,-1-1 0-16,3 1-1 0,-4 0-2 0,1-2 2 0,-2 0-2 0,2 0 0 15,-1-2-1-15,0 2 0 0,-3-3 2 0,1 2 0 0,0-4 1 16,-2 3-1-16,-2-3-8 0,0 0-9 0,-3 1-18 0,1-3-24 16,-1 3-36-16,-1-2-42 0,0-2-72 0,-3 3-88 0,0-1-90 15,0-2-90-15,1-1-49 0,-3 0-27 0</inkml:trace>
  <inkml:trace contextRef="#ctx0" brushRef="#br0" timeOffset="279951.6536">23077 5216 153 0,'-1'-3'634'0,"-1"-1"-8"0,0 1-8 0,2-2-3 15,-1 3-138-15,1-1-205 0,0 3-118 0,0 0-75 0,0 0-41 0,0 0-26 16,1 0-13-16,3 3-7 0,-3-1-4 0,2 1-6 0,2 4-3 15,-1-2-5-15,1 4-1 0,0-1 0 0,-2 2 0 0,2 3 3 0,-2-1 5 16,1-1 5-16,0 3 4 0,-3 0 4 0,1 1 1 0,-2-1 1 16,0 1 0-16,-2 0 1 0,1-3 1 0,-2 2-1 0,0 0 2 15,0-2 0-15,0-2 2 0,-2 0 3 0,2-2 1 0,-2-1 4 0,0 2 6 16,1-4 6-16,-1-2 5 0,2 0 6 0,-2 0 4 0,2-3 4 16,-2 0 4-16,1-3 2 0,-1 0 2 0,1 0 2 0,1-2-1 15,2-4 0-15,-3 2-5 0,4-1-6 0,0-4-9 0,4 1-10 0,-1-3-7 16,2 1-9-16,0-2-6 0,4 0-8 0,-1 0-3 0,0-2-4 0,4 1-2 15,-2 1-3-15,2-2 1 0,-1 4 0 0,0-1 4 0,2 1 5 16,-2 3 4-16,-1-2 4 0,2 5 3 0,-2-1 1 0,-2 3 0 16,1 0 2-16,-1 2-1 0,2 1 0 0,-1 1 0 0,-1 2-1 15,0 1 0-15,0 3-3 0,2-2-1 0,0 4-3 0,-2 1-2 0,1 1-1 16,-1 1 4-16,0 2 0 0,0 0 1 0,2 2 2 0,-4 1-4 16,0 0-6-16,-1 0-9 0,3 1-13 0,-3 1-16 0,-1 0-18 0,0-2-22 15,0-1-26-15,0 1-40 0,-3-1-44 0,3 1-47 0,0-3-46 16,-3 0-76-16,3-4-91 0,-3 0-52 0,2 0-34 0,2-4-15 0</inkml:trace>
  <inkml:trace contextRef="#ctx0" brushRef="#br0" timeOffset="280335.477">23589 5240 131 0,'3'-7'583'16,"-1"2"4"-16,0 0-52 0,-2 2-83 0,1-1-105 0,-1 1-115 0,2 1-72 15,0 0-49-15,-2 2-32 0,0 0-26 0,0 0-19 0,2 2-16 16,-2 0-13-16,2 3-11 0,-1 0-8 0,-1 1-4 0,2 0-1 15,0 1 0-15,-1 2 3 0,2 0 4 0,-1 0 3 0,1 0 5 0,0-1 1 16,1 1-3-16,-1-1 0 0,1-1-2 0,1 0-2 0,-2-1-3 16,4 0-3-16,-2-1-5 0,-1-3-5 0,2 2-5 0,2-1-4 0,-1-3-3 15,-1 0-4-15,2 0-3 0,0-3 0 0,0-2 3 0,-2 1 4 16,1-2 2-16,0-2 3 0,-2 1 3 0,-2-3 3 0,2 1 5 0,-2-3 6 16,-1 1 9-16,-2-1 10 0,-2-1 12 0,1 2 12 0,-3-1 12 15,1 0 6-15,-2 0 5 0,0 1 2 0,0 2-1 0,-2 0 2 0,1 2-1 16,-1 0 0-16,1 0-3 0,-2 4-3 0,2 1-6 0,-1-1-9 15,-1 3-9-15,1 0-11 0,1 3-9 0,-1 1-6 0,1 1-4 16,-1-1-3-16,1 5-3 0,-2-2-2 0,3 4 1 0,1-1 0 16,0 2 1-16,-1 1 4 0,1 0 5 0,3 0 2 0,1 4 3 0,0-2 4 15,0 2 1-15,1-1 2 0,3 0 3 0,1 1 2 0,0-1 1 16,2-1 2-16,1 1-1 0,-1-2-4 0,1-2-3 0,0 0-11 0,4-1-13 16,-2-2-12-16,2-1-13 0,1-1-15 0,0-2-18 0,3-3-16 0,-2-1-15 15,3-1-17-15,0-1-19 0,0-1-21 0,0-3-24 0,1-2-24 16,-2-1-27-16,1-3-23 0,-1-2-22 0,-1 1-23 0,3-4-25 15,-5 1 11-15</inkml:trace>
  <inkml:trace contextRef="#ctx0" brushRef="#br0" timeOffset="280481.088">23989 5211 88 0,'0'-8'278'0,"0"1"42"0,0 1 5 0,0 0-11 15,0 3-43-15,2 0-61 0,-1 1-44 0,-1 2-40 0,0 0-31 0,0 0-25 16,2 3-18-16,1-1-16 0,-2 3-11 0,1 2-11 0,0-1-6 16,-1 1-5-16,2 3 1 0,1-1 0 0,0 1 6 0,0 2 8 0,0 0 6 15,4 0 5-15,-2 1 1 0,-1-1-1 0,3 0-1 0,-1 0-2 16,0 0-7-16,3 0-7 0,-2-2-12 0,1 2-14 0,1-3-18 0,-2-1-17 15,1-1-22-15,4-2-25 0,-4 1-24 0,2-3-28 0,0 0-30 16,1-3-34-16,-2-1-31 0,2-2-29 0,-3-2-34 0,0-1-35 0,-1-1-30 16</inkml:trace>
  <inkml:trace contextRef="#ctx0" brushRef="#br0" timeOffset="280635.1672">24210 5178 294 0,'-7'-10'455'0,"-1"4"-31"0,1-1-56 0,1 2-66 0,-3 3-70 15,2 0-48-15,-2 1-38 0,-1 2-25 0,2 1-21 0,-1 3-15 0,-1-1-13 16,-2 2-13-16,0 1-9 0,0 4-10 0,2-1-8 0,-2 2-6 15,-2 1-4-15,2 0-3 0,-2 1-2 0,2 2-2 0,0 1-2 0,0-2-2 16,1 2-6-16,-2 0-7 0,5-1-10 0,0-1-14 0,0 0-14 16,-1 1-17-16,4-2-18 0,2-2-23 0,0 0-26 0,1-1-32 0,1-2-37 15,2-1-45-15,3-1-51 0,-1-1-77 0,3-2-87 0,3-2-46 0</inkml:trace>
  <inkml:trace contextRef="#ctx0" brushRef="#br0" timeOffset="280866.1883">24493 4890 346 0,'0'0'556'0,"-1"0"0"0,-1 3-2 0,0-2-106 0,-1 4-158 16,2-1-97-16,-4 2-70 0,4 1-37 0,-3 2-24 0,0 4-13 0,-1 0-5 16,2 2-6-16,-2 3-3 0,2 1-2 0,-3 0-2 15,2 3 0-15,1 2-4 0,2 0-4 0,-3 3-2 0,3 0-2 0,-1 0-2 16,2 1-2-16,0 0 1 0,0-1-2 0,0 1-3 0,0 1-7 0,0-2-7 15,0-1-13-15,0 0-14 0,0 0-20 0,0-3-19 0,0 1-28 16,2-4-28-16,-1 1-40 0,-1-2-46 0,2-4-51 0,0-1-54 0,-2-2-79 16,1-2-92-16,2-3-49 0,-1-2-26 0</inkml:trace>
  <inkml:trace contextRef="#ctx0" brushRef="#br0" timeOffset="281015.2862">24380 5185 583 0,'-4'-9'661'0,"3"1"13"0,1 3 12 15,0-1-107-15,0 2-165 0,1-3-100 0,4 4-67 0,2-2-44 16,2 3-30-16,0 0-22 0,4-1-19 0,6 0-26 0,1 1-31 16,7 0-40-16,2-1-45 0,2 3-59 0,6-2-66 0,2 1-107 0,3 1-127 15,2-3-122-15,2 1-119 0,3-1-63 0,-1-1-33 0,3-1-19 16,1-1-11-16</inkml:trace>
  <inkml:trace contextRef="#ctx0" brushRef="#br0" timeOffset="287168.8836">13634 4423 378 0,'-3'-3'464'0,"1"1"-111"0,1 1-161 0,-1 0-84 0,2-1-42 15,0 2-28-15,0 0-21 0,0 0-9 0,0 0-6 0,-1 2-1 16,1-1 1-16,0 4 0 0,0-1 2 0,-2 4 1 0,2-1 0 16,0 3 1-16,-2 2 0 0,2 5 2 0,-1 0 1 0,-1 4 5 0,2 2 8 15,-1 1 6-15,-2 4 7 0,3 4 2 0,-2-1 2 0,-1 4-1 16,2 2-3-16,-1 1-1 0,-1 2-3 0,-1 2-1 0,1 0-3 0,0 0-3 15,1 2-1-15,-2-2-4 0,-1 3-3 0,2-4-4 0,1 1-5 16,-1 2-1-16,0-4-2 0,0 1 1 0,0-4-1 0,1 1 2 0,0-2-1 16,-1-2 2-16,3 0 0 0,-1-5-3 0,1 0 0 0,0-4-7 15,0-1-4-15,0-2-10 0,0-1-10 0,0-4-13 0,0-2-11 16,0-1-6-16,1-2 2 0,-1-4-11 0,0-1-17 0,2-2-31 0,-1-3-39 16,-1-2-33-16,0-2-32 0,2-3-47 0,-2-2-57 0,3-6-36 15</inkml:trace>
  <inkml:trace contextRef="#ctx0" brushRef="#br0" timeOffset="287518.6457">13660 4353 114 0,'-4'-8'478'16,"1"2"-52"-16,0 2-80 0,-3 1-101 0,3 3-112 0,-2 0-60 0,-2 3-36 15,-1 1-16-15,1 2-10 0,-1 3-1 0,-2 2 1 0,1 2 4 16,-4 2 5-16,0 2 3 0,1 2 1 0,-2 2 2 0,0 0 2 0,-1 3 1 15,0 2-1-15,0-1-2 0,1 2-4 0,-2 0-1 0,3 1 0 16,-1-2-3-16,1 1-1 0,1-3-2 0,1-1 0 0,1-1 2 16,-1-2 1-16,3-2 4 0,2-3 4 0,1-3 8 0,-1-2 9 0,3-1 11 15,0-2 15-15,1-2 3 0,1-3-2 0,1-2-8 0,0-3-9 16,1-4-11-16,2 0-11 0,2-5-10 0,1-4-8 0,1-2-13 0,1-4-13 16,3-5-14-16,1-1-16 0,1-4-18 0,3-2-15 0,0 0-2 15,1-4 2-15,1 2 10 0,0 0 14 0,-1 1 15 0,0 3 17 0,-2 1 11 16,0 5 10-16,0 0 5 0,-4 3 4 0,1 4 3 0,0 3 4 0,-4 1-2 15,0 4-3-15,1 2-3 0,-1 4-3 0,2 0-6 0,-2 3-6 0,1 4-7 16,-1 1-9-16,3 4-3 0,2 2 1 0,-2 3 1 0,1 5 5 16,3 1-2-16,-1 3-6 0,0 4-13 0,3 4-19 0,-2 2-29 15,2 5-39-15,-1 3-70 0,3 2-89 0,-3 2-74 0,4 2-69 16,-4 2-40-16</inkml:trace>
  <inkml:trace contextRef="#ctx0" brushRef="#br0" timeOffset="288335.4576">14213 5393 237 0,'-5'-15'531'0,"0"3"3"0,2-3-93 0,-2 2-140 0,-1 0-86 16,1 1-59-16,-1-1-31 0,1 1-21 0,-1 2-7 0,-2 1-5 0,2-1-4 15,1 2-6-15,0-1-4 0,0 4-7 0,0-2-10 0,-2 2-14 16,2 1-12-16,0 3-13 0,1-3-12 0,-3 4-12 0,1 0-10 16,1 4-13-16,-1-3-8 0,-1 6-5 0,-2-2-5 0,-2 4-3 0,3 2 0 15,-2 1 0-15,-2 2 2 0,1 3 1 0,-1 2 4 0,0 0 4 0,1 3 6 16,2 0 5-16,-1 1 5 0,2 2 6 0,3-1 5 0,-1 2 4 16,0-1 7-16,4-1 4 0,1 2 4 0,1-1 2 0,1-1 4 15,4-1 3-15,-2 0 2 0,3-1-1 0,2 0-2 0,0-3-2 0,1-2-5 16,3 2-3-16,-1-4-5 0,1-2-8 0,1-1-5 0,4-1-8 15,-2-4-11-15,2-1-13 0,1-2-11 0,1-4-8 0,2 0-5 16,-1-4-4-16,3-2 0 0,-1-1 1 0,-1-3 1 0,1-3 0 0,2 0 5 16,-4-2 6-16,1-4 9 0,-2 2 10 0,-3-2 17 0,0-1 21 15,-4-1 18-15,1 1 16 0,-4-1 14 0,-1 1 14 0,-2 3 11 16,-2-3 12-16,-4 4 8 0,0 1 10 0,0-2 5 0,-4 4 6 0,0 1 2 16,2 0 1-16,-1 3-6 0,0 0-7 0,0 2-10 0,-2 0-14 15,3 1-15-15,-1 2-14 0,2 1-17 0,1 0-17 0,-2 0-14 0,2 3-12 16,0 0-11-16,0 0-9 0,0 0-8 0,2 1-7 0,-2 2-2 15,1 2-1-15,-1 0 1 0,3 2 3 0,-1 2 6 0,0-1 7 16,1 4 6-16,-2-1 5 0,3 3 5 0,-1-1 3 0,0 0 2 0,3 1-1 16,-3 1-1-16,2-1-1 0,1 1-3 0,-1-1-3 0,2-2-4 15,0 1-5-15,-2-1-3 0,1-2-6 0,1 1-3 0,-1-4-5 0,0 1-1 16,2-3-1-16,-3 0-1 0,2-1-2 0,0-1-2 0,-1-3 1 16,1 0-1-16,-1-3 3 0,2-1 3 0,1-1 4 0,0-2 5 15,-3-2 9-15,3-1 7 0,-2-2 7 0,1-1 8 0,-4 1 7 0,1-3 11 16,1-2 12-16,-3 3 13 0,1-1 15 0,-3 1 12 0,-1-1 11 0,2 3 8 15,-2 1 9-15,0 0 1 0,0 2 0 0,0 2-5 0,-2 1-5 16,2-1-7-16,0 3-8 0,0 1-14 0,0 1-13 0,0-1-17 0,0 3-20 16,0 0-15-16,0 0-11 0,0 0-10 0,0 3-11 0,2-1-5 15,-1 3-4-15,-1 0 1 0,2 2 4 0,0 1 6 0,-1 3 6 0,2 0 7 16,-1 0 8-16,1 1 9 0,0 3 9 0,2-1 3 0,0 1-3 16,-2 2-7-16,0-3-9 0,2 1-12 0,-2 0-14 0,4 1-20 15,-2 0-22-15,0 0-26 0,0-2-31 0,1-2-33 0,-1 2-39 16,0-2-44-16,1-2-51 0,-1 0-62 0,-2-3-68 0,2-2-39 0</inkml:trace>
  <inkml:trace contextRef="#ctx0" brushRef="#br0" timeOffset="288818.347">14785 5438 525 0,'0'-5'568'0,"0"-2"1"0,0 2-93 15,0 2-143-15,0-2-99 0,0 2-77 0,0 2-56 0,3-1-42 0,-3 1-25 16,3 1-18-16,-1 1-14 0,1 1-12 0,1 0-9 0,0 2-10 15,1 2-7-15,-1-1-6 0,1 2-1 0,2 1 1 0,0 1 3 16,0 4 7-16,-1-1 7 0,0 3 7 0,-1-1 4 0,3 3 5 0,-3 0 5 16,-1 1 2-16,1 0 3 0,0-1 1 0,-2 2 4 0,2-3 0 15,-4 1 2-15,2-1 0 0,-1-2-1 0,-2 0 0 0,2-3 2 16,-1 0 1-16,-1-1 4 0,0-3 4 0,0 1 6 0,0-4 5 0,0 1 11 16,0-2 11-16,0-1 7 0,0-2 0 0,0 0 2 0,-1-2 0 15,-1-1-2-15,2-2-2 0,-2 0-3 0,2-3-4 0,-1-2-9 16,1-1-8-16,0-2-13 0,0 0-11 0,1-4-14 0,-1 0-12 0,2-1-7 15,1-1-2-15,2 0 0 0,-2-1 0 0,2 0 1 0,0 0 2 0,4 3 0 16,-3-1 1-16,-1 1 2 0,3 1 3 0,0 1 2 0,-2 1 3 16,2 2-2-16,0 0-2 0,0 3-2 0,-2 1-2 0,2 0-4 15,0 4-3-15,3-3-4 0,-3 4-2 0,0 1-2 0,1 2-3 0,1 0 1 16,0 0 0-16,-1 4 1 0,2 1 1 0,0 0 1 0,0 3 2 16,0-1 3-16,-1 4 1 0,1-1 3 0,0 2 4 0,-1 1 4 0,-1-1 4 15,-1 2 2-15,0 3 2 0,0-2 2 0,-1-1 2 0,0 1 1 16,-1 2 1-16,-1-2 0 0,-2 0 1 0,3-2 2 0,-3-1 2 0,1 1 5 15,-3-4 6-15,2 0 12 0,-3-2 12 0,2 1 15 0,-2-4 18 16,0-1 18-16,0 0 18 0,0 0 16 0,0-3 10 0,0 0 8 0,0-1 5 16,-2-3 1-16,2 1 0 0,-1-2-6 0,1-1-6 0,0-2-15 15,0-2-16-15,0-2-21 0,1-2-22 0,-1-1-26 0,2-1-29 0,1-2-25 16,2-1-24-16,1-5-24 0,4 2-22 0,-1-3-26 0,4 1-27 16,1-2-28-16,2-3-30 0,5 4-38 0,0-2-41 0,3 1-74 0,0-3-88 15,5 3-67-15,-1 2-55 0,0 2-23 0</inkml:trace>
  <inkml:trace contextRef="#ctx0" brushRef="#br0" timeOffset="309783.7544">21235 11655 61 0,'-7'-11'219'0,"0"0"-36"16,3-1-40-16,-1 0-22 0,0 1-10 0,-1 2-4 0,1 0-1 16,0 0 2-16,1 0 0 0,-3 0 0 0,4-1 2 0,0 3-5 15,-3 0-2-15,3-1-10 0,-2 1-9 0,2-1-7 0,-2 2-6 0,-2 0-4 16,1-1-1-16,0 0-5 0,-1 0-3 0,1 2-4 16,-3-5-4-16,-1 3-5 0,1-1-6 0,-4 1-6 0,0-1-4 15,-2 1-5-15,-3-1-1 0,-1 2-3 0,0-1-2 0,-3 0-2 16,-3 0-3-16,0 1 0 0,-4-1-1 0,-1 2-1 0,0 1-1 0,-1-1-2 15,-3 2-1-15,1 0-1 0,-2 2 0 0,0-3 1 0,1 4-1 16,-4 0-1-16,2 0-1 0,1 4-3 0,-2-3-3 0,2 2-1 0,1 0 1 16,-1 2 0-16,2 0 2 0,0 2 1 0,1 0 0 0,2 3 1 0,0-3 2 15,0 3-1-15,3-1 2 0,0 2 0 0,2 1 3 0,-1 0 1 16,1 2 2-16,3-2 3 0,-1 4 1 0,3-1-1 0,-2 0 1 0,2 2-1 16,-1 3 2-16,2-2 0 0,3 2 1 0,-2 2 0 0,0 1 1 15,1-1 1-15,1 3-1 0,2 0-1 0,-3 0-2 0,4 3 0 0,0-3 0 0,0 2-3 16,2 1-1-16,-1 1-2 0,2-3-1 15,1 3-1-15,-2-2-3 0,3 2-1 0,1-1-2 0,-2-1-3 0,4 2-2 0,1-2 0 16,-3 1-2-16,6 0 0 0,-3-2 0 0,3 1 0 0,-1 0 3 16,2 0 2-16,3 1 2 0,-1-3 2 0,1 0 3 0,4 3 2 15,-1-3 2-15,1 0 2 0,2 2 4 0,0-3 3 0,4 2 2 0,-4-3 4 0,4 2 2 16,3-1 0-16,0-1 0 0,1 1-1 0,2-4 0 16,0 1-1-16,3 1-2 0,0-2 0 0,0 0-2 0,4-2-3 15,0-1-4-15,1 0-2 0,3-2-1 0,0-1-1 0,0 3 0 16,2-5-2-16,1 0 0 0,0-2-2 0,-1 0-4 0,5-2-1 0,-2-2-3 0,0 2 0 15,0-1-2-15,2-2 2 0,-1-1 0 0,3-1-2 16,-2-1-1-16,-1-2-3 0,1 0-1 0,-1 0-2 0,3-2-2 0,-2-1 1 0,-1-1 2 16,2 1 1-16,-2-2 0 0,1 0 1 0,-3-2 2 15,1 1 2-15,0-2 0 0,-2 1 2 0,2-2 1 0,0 0 2 0,-4-2 3 16,1-1 1-16,-1-1 2 0,1 2 1 0,-2-2 1 0,0-2 1 0,-1-1 2 16,-1 0 3-16,-1 1 1 0,0-3 2 0,0 1 2 0,0-5 4 15,-2 3 0-15,0-2 4 0,0-1 4 0,-2-4 1 0,0 2 1 16,-1-1 2-16,-1-1 2 0,-3-2 2 0,0 0 3 0,-2-2 1 15,0 1 0-15,-5-3-2 0,3 2-1 0,-6-2-4 0,0-1-3 0,-5 1-5 0,1-5-7 16,-4 3-5-16,-4-4-5 0,0 1-10 0,-6-1-8 0,-4-2-12 0,0 1-12 0,-7-1-16 16,-2-1-17-16,-3 0-22 0,-7-1-23 0,-3 2-27 15,-6-1-29-15,-5 1-56 0,-4 2-71 0,-7-2-98 0,-9 3-114 16,-3-1-62-16,-3 3-33 0,-6-2-17 0</inkml:trace>
  <inkml:trace contextRef="#ctx0" brushRef="#br0" timeOffset="402463.3489">19254 12927 388 0,'-4'-6'479'0,"1"2"-82"0,2-1-126 0,-3 1-74 0,3-1-50 16,-1 3-27-16,2-1-18 0,-2 1-10 0,2-1-4 0,0 3-2 0,0 0-4 15,0 0-6-15,0 0-8 0,0 0-11 0,0 0-12 0,0 0-11 16,0 0-12-16,0 0-7 0,0 0-8 0,0 0-7 0,0 0-5 16,0 0-2-16,2 0 0 0,0 0-1 0,-1 0 1 0,3 0 2 0,-3 0 2 15,2 0 2-15,1-2 2 0,-1 0 2 0,3 2 2 0,0-1-1 16,4-1 1-16,-1 2 1 0,5-2 0 0,-1 1 3 0,8 1 1 0,-3-3 2 16,7 2-1-16,-2-2 0 0,7 3-1 0,0-3-1 0,3 1 0 15,2 1-1-15,4-3-2 0,1 3 1 0,3 0-1 0,1-1 0 16,0 1-3-16,5-1 1 0,-1 2 0 0,2-1 3 0,2 1 2 0,2 0 3 15,-1 0 4-15,2 1 2 0,2-1 2 0,-1 2 2 0,0-1 1 16,0 2 2-16,0-2 0 0,1 3 1 0,-2-1 0 0,1 0-3 0,-3 1-1 16,0-1-4-16,-3 2-4 0,1 0-3 0,-5-2-2 0,-1 1-3 15,-3-1-3-15,-3 2-1 0,0-1-5 0,-4-1 0 0,-2 0-2 0,-3 0 2 16,-3-1 1-16,-2 0 0 0,-4 0 2 0,0-1 1 0,-4 1 2 16,-1-2 2-16,-2 1 0 0,-3-1 2 0,-1 0 2 0,-1 0-3 15,-3 0-9-15,-1 0-9 0,0 0-14 0,-2-1-20 0,1 1-24 0,-1-2-47 16,1 1-61-16,-1-3-74 0,0 2-82 0,1 1-77 0,-1-2-74 15,2-2-42-15,-2 2-24 0</inkml:trace>
  <inkml:trace contextRef="#ctx0" brushRef="#br0" timeOffset="404912.8868">12332 2590 414 0,'-3'-2'457'0,"-1"-1"-104"0,3 1-159 16,-1 0-81-16,1-1-46 0,-1 1-23 0,2 2-14 0,0 0-6 0,0-3-5 16,2 1-1-16,-1 0-2 0,2 1-1 0,-1-1-2 0,5-1-1 15,-3 0 0-15,7-1-1 0,-3 1 0 0,6-2-1 0,1 1-2 0,3-1 1 16,2 1 1-16,5-1 4 0,3 0 4 0,5-2 2 0,4 2 4 16,5 0 0-16,6-2 3 0,4 2 2 0,8-2-2 0,5 2-2 0,5-1-1 15,5-1-3-15,7 2-3 0,7-1-1 0,4-2-1 0,7 3-1 0,1-4-3 16,3 4-2-16,6-2-2 0,-2 0-3 0,6-1-4 0,-3 3-4 15,4-1-2-15,-1 1-1 0,1-1 2 0,-5 0 4 0,-2 3 4 0,-8-2 0 16,-2 0-2-16,-3 2-3 0,-3-1 0 0,-2 1-2 0,-5-1 1 0,-3 1 1 16,-6 1 2-16,0-1 1 0,-8 1 4 0,-1 2 0 0,-6 0-1 15,-4 0-5-15,-3 0-8 0,-5 0-9 0,-7 0-11 0,-3 0-16 0,-6 2-19 16,-3 1-27-16,-5-3-30 0,-1 2-31 0,-6 1-30 0,-3 1-70 16,-5-4-88-16,-3 5-64 0,-5-2-52 0</inkml:trace>
  <inkml:trace contextRef="#ctx0" brushRef="#br0" timeOffset="405696.2783">13427 6210 177 0,'-3'-2'483'0,"2"1"-11"0,-3-1-92 0,3 0-136 16,-1-1-74-16,0-1-43 0,-1 3-25 0,0-3-14 0,1 1-4 16,1-1 5-16,-1 1 6 0,0-2 5 0,0 3 2 0,2-3 3 15,-2 1-1-15,2 0 1 0,-1 0-5 0,-1 1-5 0,2-1-8 0,0-1-6 16,0 2-9-16,0 1-8 0,0-1-8 0,0 1-10 0,0-1-9 16,0 1-9-16,2 0-8 0,-1 2-6 0,-1 0-8 0,2-3-7 0,2 3-5 15,1 0-7-15,3-2-3 0,0 0-2 0,4 1-2 0,5-3-3 0,1 4-2 16,6-3-2-16,3 1 1 0,9 0 2 0,4 1 3 15,4-1 3-15,8-1 3 0,7 1 5 0,7 1 2 0,5 0 3 0,8 1 0 16,5-2 1-16,5 2-2 0,4 0-4 0,5 0-1 0,9 0 1 16,-1 0-4-16,3 0-3 0,-3 2-6 0,2-2-9 0,-1 1-6 0,-4 0-6 15,-3-1-6-15,-4 2-4 0,-1-2-5 0,-2 1-5 0,-3 1 0 16,-4-2-1-16,-4 0-1 0,-6 0-4 0,-4 2-3 0,-4-2-3 0,-4 0-5 16,-8 0-6-16,-2 0-12 0,-6 0-16 0,-4 0-26 0,-5 1-34 15,-4-1-49-15,-5 0-58 0,-3 0-70 0,-5 0-77 0,-3 0-40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04:36.907"/>
    </inkml:context>
    <inkml:brush xml:id="br0">
      <inkml:brushProperty name="width" value="0.05292" units="cm"/>
      <inkml:brushProperty name="height" value="0.05292" units="cm"/>
      <inkml:brushProperty name="color" value="#FF0000"/>
    </inkml:brush>
  </inkml:definitions>
  <inkml:trace contextRef="#ctx0" brushRef="#br0">17059 5493 318 0,'-3'-2'533'16,"2"2"4"-16,-1 0-100 0,-1 0-146 0,1 0-94 0,2 0-68 0,0 0-40 16,0 0-28-16,0 0-18 0,0 0-10 0,0 0-8 0,0 0-7 15,0 0-8-15,0 2-9 0,0-2-10 0,0 0-10 0,0 3-7 0,0-3-8 16,0 3-3-16,0-1-1 0,0 0 0 0,0 1 1 0,0 2 2 15,0-3 5-15,0 5 6 0,0-2 5 0,0 2 5 0,0 1 4 16,0 0 4-16,0 1 6 0,0 3 4 0,0 0 2 0,0 2 5 16,0 1 0-16,0 0 2 0,0 1 2 0,-1 2 1 0,1 1-1 0,-3 1 2 15,1 3 2-15,2-3 2 0,-1 4 0 0,-1 1 2 0,2-2-1 16,-1 4 1-16,1-2-2 0,-2 1-5 0,0 0-8 0,1 0-12 0,-1 1-9 16,0-2-13-16,1 1-12 0,-1-2-16 0,2-2-16 0,-1-1-17 15,-1 0-16-15,2-2-21 0,-2-2-20 0,2-2-21 0,-1-1-21 0,1-4-14 16,-2 1-12-16,2-3-22 0,-1-4-27 0,1 1-43 0,-2-2-48 15</inkml:trace>
  <inkml:trace contextRef="#ctx0" brushRef="#br0" timeOffset="269.2643">16971 5579 70 0,'2'-14'508'15,"-1"-1"-6"-15,1 2-75 0,-1 1-109 0,3 0-70 0,0 0-51 0,-1 4-35 16,0-3-27-16,2 2-19 0,0 2-16 0,0-1-14 0,1 3-12 15,3-2-11-15,-1 2-9 0,1 0-14 0,0 0-13 0,2 2-13 16,0 0-11-16,1-1-9 0,0 4-5 0,2-2-5 0,-1 2-2 0,-1 2-2 16,4-2-2-16,-3 4-2 0,1-1-1 0,0 3-1 0,-1-2-1 0,-2 4 3 15,0-1 0-15,1 3 3 0,-4-1 0 0,-1 1 3 0,0 1 3 16,-2-1 1-16,-2 3 3 0,-1-1 3 0,-2 2 2 0,-2 0 4 0,-1-1 3 16,-2 2 5-16,-2-1 4 0,-1 1 1 0,-2-2 2 0,-4 2 0 15,1-2 3-15,-1 1 2 0,-2-2 1 0,-1 0 1 0,1 0-1 0,-1-1-10 16,1-2-15-16,-3 0-27 0,5-1-31 0,-2-3-59 15,2 2-71-15,0-5-98 0,2 1-109 0,2-1-67 0,0-2-44 0,5 0-27 16</inkml:trace>
  <inkml:trace contextRef="#ctx0" brushRef="#br0" timeOffset="1016.9148">17529 5881 16 0,'-1'0'575'0,"-3"0"4"0,1 0-3 0,0 0-89 16,0 0-131-16,-1 0-81 0,3-2-58 0,-1 1-34 0,-1 1-21 15,1 0-14-15,1-2-10 0,-2 2-11 0,3 0-12 0,0 0-15 0,0 0-14 16,0 0-13-16,0 0-13 0,0 0-10 0,0 0-11 0,0 0-8 16,0 0-9-16,0 0-8 0,0 0-9 0,3 0-7 0,-2 0-7 0,1 0-7 15,1 0-4-15,0 0-5 0,2 0-3 0,0 0-4 0,3 0-8 16,1-1-4-16,4 0-6 0,1 1-7 0,2-2-4 0,5 1-7 15,-2-2-5-15,6 1-5 0,0-1-3 0,4 0-2 0,1 0-1 0,0 0-2 16,1-1 1-16,1-1-1 0,1 2 1 0,-3-1 1 0,4-1 2 16,-4 2 2-16,0-2 3 0,-2 1 6 0,-1-1 7 0,-4 2 9 0,1-1 11 15,-5 1 11-15,0-2 12 0,-4 3 11 0,-3-1 12 0,-2 0 10 16,-1 0 11-16,-3-1 11 0,-1 3 8 0,-2 0 10 0,-3-2 8 0,0 0 3 16,0 0 1-16,-3 0-1 0,-2-1-1 0,-1 1-6 0,-2 0-5 15,0-2-10-15,-2 1-8 0,-2 1-8 0,-1-1-9 0,-1-1-5 16,1 2-8-16,0-1-5 0,-4 1-5 0,4 0-2 0,-2 1 0 0,-1 0 0 15,5 0-2-15,2 1-1 0,-4-1 1 0,5 1-3 0,3 1-4 16,0 0-6-16,1 0-4 0,2 0-3 0,-1 0 0 0,3 0-1 0,3 1 0 16,-1 1 0-16,1 1 0 0,0-1-1 0,4 3-1 0,1-2 1 15,1 1-1-15,0 3 3 0,3-2 7 0,2 2 3 0,-2 1 7 0,2-1 3 16,1 0 0-16,0 0 0 0,-2 3-1 0,0-3-1 0,1 1 0 16,-3-1-2-16,0 0 2 0,-1 1-1 0,-2 0 0 0,1-1-1 15,-4 2 0-15,0-1 2 0,-4-1 2 0,2 0 1 0,-3 0 3 0,-1 2 2 16,-2-1 4-16,-1 1 2 0,-1-1 0 0,-4 1-8 0,1-2-15 15,-1 4-23-15,-2-2-27 0,1 1-46 0,-1-1-56 0,0-1-88 16,0 1-106-16,1-1-67 0,0-1-45 0,2 1-25 0</inkml:trace>
  <inkml:trace contextRef="#ctx0" brushRef="#br0" timeOffset="1383.9166">18528 5438 46 0,'2'-7'530'15,"-1"2"5"-15,-1 0-82 0,3-1-125 0,-1 2-92 0,-2 2-71 16,0-1-39-16,0 1-21 0,0-1-14 0,0 3-10 0,0 0-12 0,0 0-13 15,0 0-14-15,0 0-16 0,0 0-16 0,0 0-16 0,0 3-10 16,0 0-6-16,1 1-4 0,-1 3-3 0,2-1-2 0,-1 3 1 16,-1 1 2-16,2 2 4 0,-2 3 6 0,2 1 8 0,-1 2 9 0,-1 3 10 15,2 1 8-15,-1 2 9 0,-1 0 3 0,0 3 0 0,0 1 2 16,0 0 2-16,0 3 2 0,0 1 2 0,0-1 0 0,-1 1-1 0,1 2-1 16,0-1-3-16,0-1-9 0,0 0-9 0,0-1-12 0,0 1-11 15,0-1-13-15,0 0-17 0,-2-3-16 0,2 0-20 0,0-3-23 0,0-1-23 16,0-3-31-16,-1 1-32 0,-1-2-36 0,2-2-39 0,-2-3-64 15,2-1-74-15,0-1-47 0,0-4-36 0</inkml:trace>
  <inkml:trace contextRef="#ctx0" brushRef="#br0" timeOffset="1866.6322">18540 5453 564 0,'0'-15'599'0,"0"3"-7"0,2-1-15 0,0 1-121 0,1 2-173 0,0 1-101 16,0-2-65-16,2 3-38 0,4-1-25 0,-1 1-14 0,0 0-6 16,5 1-8-16,1-1-8 0,2 1-10 0,1 1-10 0,4-1-10 15,1 0-10-15,4 2-7 0,-1 0-5 0,5 2-4 0,1-2-4 0,3 3-3 16,-1 0-3-16,4-1-1 0,1 1 4 0,1 1 1 0,1 1 3 16,2-2 1-16,-1 2 3 0,1 0 5 0,-1 0 3 0,-1 0 5 0,3 0 0 15,-4 0 4-15,1 0 3 0,-1 2 6 0,-3-2 5 0,-1 1 4 16,-1 1 3-16,-4-2 2 0,0 0 3 0,-5 3 1 0,-2-1 1 0,-2 0 1 15,-2-1 1-15,-2 1-1 0,-2 1-1 0,-2-1-2 0,-1 0 1 16,-2 1-1-16,-4-1-2 0,3 1 1 0,-1 1-3 0,-1 0-1 16,-3 0-2-16,4 3-1 0,-2-2-3 0,-1 4 1 0,3-2-2 0,-3 3 0 15,3 3 1-15,0-1 0 0,-2 4 3 0,1 0 1 0,2 2 2 16,-1 2 2-16,-2 2 2 0,1 0 2 0,2 4 3 0,-3 0 2 0,2 0 3 16,-1 2 2-16,2 3 2 0,-5 0 1 0,3-1 3 0,-1 2 0 15,-1 1 1-15,0 0-2 0,-1-1 0 0,-1 0-2 0,-1 1-2 16,-2 1-2-16,0-3-2 0,0 1-1 0,-2-1-2 0,-1-1-2 0,-3-1-2 15,2-1-2-15,-3-1 0 0,1-2-2 0,-1-2-1 0,-2 0 1 16,0-1-1-16,-3-3 0 0,2-1 2 0,-2-2 0 0,-3 0 3 16,0-3 1-16,-2 1 0 0,-1-2 2 0,-4-2 2 0,-1-3 3 0,-2 1 2 15,-3-1 1-15,-2 0 1 0,0-2-1 0,-6-3 0 0,1 1-1 16,-1-1-2-16,-1-2-3 0,-3 0-7 0,0-2-7 0,0 2-9 0,1-3-10 16,-2 1-8-16,1-3-11 0,2 2-13 0,-1-1-19 0,6 1-24 0,0-2-35 15,3-2-45-15,1 3-57 0,6 1-66 0,2-2-86 0,0 0-95 16,5 0-48-16,2-1-22 0</inkml:trace>
  <inkml:trace contextRef="#ctx0" brushRef="#br0" timeOffset="2199.9349">19377 5496 243 0,'-2'-12'510'0,"1"1"-47"0,-1 1-77 15,2 2-95-15,0 3-101 0,0-2-55 0,0 2-33 0,0 1-18 16,2-1-15-16,-1 2-8 0,-1 2-6 0,0 0-9 0,0 1-10 0,0 0-9 16,0 0-11-16,2 0-9 0,0 2-12 0,-1 0-6 0,3 3-6 15,-2 0-3-15,0 2-1 0,1 1 0 0,0 1 5 0,0 2 4 0,1 1 6 16,-3 3 4-16,4 1 8 0,-2 3 5 0,1 3 6 0,0 0 5 15,-3 4 2-15,1 1 6 0,-1 2 2 0,1 2 3 0,1 2 1 16,-1 2 1-16,0 1 0 0,-1 0-1 0,1 1 0 0,-1 1-5 0,3 1-10 16,-3-2-9-16,3 1-9 0,-2-2-13 0,4 0-14 0,-2-1-17 15,1-4-20-15,-2-2-27 0,2 0-31 0,0-2-36 0,0-3-36 0,0-1-50 16,2-3-57-16,-3-2-70 0,1-1-74 0,1-3-43 0</inkml:trace>
  <inkml:trace contextRef="#ctx0" brushRef="#br0" timeOffset="2633.1658">19652 5936 510 0,'0'-7'588'0,"0"0"1"0,2 0 2 0,-2 2-118 0,2-2-177 16,-2 4-100-16,3-2-61 0,-1-2-35 0,1 5-22 0,2-3-15 0,2 2-12 15,1-1-9-15,1 1-10 0,2-2-11 0,5 2-12 0,1 0-10 16,4 0-10-16,4 2-11 0,3-1-10 0,2 1-11 0,3-1-9 15,2 2-4-15,3 0-3 0,2 0-1 0,4 0-5 0,-1 0-1 0,3 2-4 16,-4-1-3-16,6-1-2 0,-4 2-2 0,2-1 3 0,-2-1 4 16,0 2 8-16,-1-1 8 0,-2-1 8 0,0 0 7 0,-3 0 6 0,-1-1 10 15,-4-1 9-15,-1 2 15 0,-4-3 15 0,-1 2 18 0,-4-1 16 16,-2-1 19-16,-5 2 15 0,-2-1 12 0,-1-1 6 0,-5 1 5 16,-3 0 4-16,0-1-3 0,-3-2-3 0,-2 3-5 0,-2-3-5 0,-1 2-10 15,-3-4-10-15,1 3-13 0,-3-1-15 0,0 1-15 0,-2 0-16 16,0-2-10-16,0 2-11 0,0 0-5 0,-2 1-4 0,4 0-6 0,-1 2-2 15,4-1-4-15,1 1-3 0,-1 1-2 0,1 1 1 0,3 1-3 16,1 1-3-16,0 1-2 0,1 2-1 0,3 2-4 0,1-1-3 0,-1 3-4 16,4 2 0-16,1-2-1 0,0 3 1 0,2 0 1 0,1 1 2 15,-1-1 1-15,0 2-1 0,2-1 0 0,-2 1 4 0,0 0 1 16,-1-1 3-16,-4 0 3 0,1-2 4 0,-2-1 4 0,-1 1 4 0,-3-1 5 16,-2-1 5-16,-3 0 2 0,1-1 3 0,-6 1 0 0,-1-3-3 15,-1 2-6-15,-3 0-8 0,-2-1-10 0,1 0-12 0,-4 0-19 0,-1-1-19 16,0-2-36-16,0 2-41 0,0-2-48 0,0 0-53 0,2-1-73 15,0-1-84-15,0-1-48 0,6-1-31 0</inkml:trace>
  <inkml:trace contextRef="#ctx0" brushRef="#br0" timeOffset="2900.713">20958 5500 258 0,'4'-14'620'0,"-3"1"7"0,-1 3 6 0,2 0-87 0,-2-2-137 0,2 5-107 16,-1-1-97-16,-1 1-61 0,2 1-45 0,0 2-30 0,-2-1-21 16,1 2-18-16,-1 2-15 0,0 1-14 0,3 1-15 0,-1 2-11 15,1 2-9-15,0 1-5 0,1 3 0 0,1 3 2 0,0 2 1 0,0 3 5 16,2 6 7-16,-3 0 7 0,4 5 8 0,-3 2 9 0,0 4 9 0,-1 4 5 16,1 1 4-16,-2 3 4 0,2 1 1 0,-3 3-5 0,1 1-9 15,-3 0-10-15,0 2-10 0,0 1-13 0,0-1-10 0,-3-1-14 16,1-1-11-16,-1-1-12 0,1-1-11 0,-1-1-12 0,2-3-11 0,1-2-10 15,-2-1-8-15,0-3-8 0,2-2-11 0,0-4-12 0,0 0-15 16,0-5-13-16,2-2-14 0,0-2-26 0,-1-4-33 0,2-2-66 0,2-3-80 16,0-4-46-16</inkml:trace>
  <inkml:trace contextRef="#ctx0" brushRef="#br0" timeOffset="3382.949">21111 5553 249 0,'-3'-16'586'0,"0"0"6"0,1 3 6 0,0 1-98 0,1 0-148 16,1 1-105-16,0 1-85 0,1 0-49 0,1 2-29 0,1-1-19 15,5 1-11-15,-4 1-9 0,4-1-7 0,5 1-9 0,1-1-10 0,2 0-11 16,3 0-10-16,3 1-9 0,5-2-6 0,1 2-6 0,4-1-5 16,1 0-3-16,4 0-3 0,1 1-2 0,0-1 1 0,3 3 1 0,-2-2 3 15,3 2 2-15,-2-2 2 0,2 2 3 0,2 2 4 0,-3-2 2 16,0 0 1-16,3 2 1 0,-1-1 2 0,1 1 1 0,-1 0 4 0,-2-1 2 15,2 2 5-15,-4 0 1 0,-1 1 1 0,1 1 1 0,-4 0-2 16,0 0 0-16,-5 1 0 0,0 1 0 0,-3 0-2 0,-3 2 1 16,-2 0 0-16,0 1 0 0,-2 0-1 0,-3 2 0 0,0 2-3 0,-3-1-1 15,2 2-1-15,-3 0-1 0,1 2 0 0,-5 2 1 0,2 0 1 16,2 5 3-16,-4 0 1 0,1 1 6 0,1 4 0 0,-2-2 4 0,1 7 1 16,-1-2 3-16,-1 4 2 0,0 1 3 0,0 2 1 0,1 2 2 15,0 0 2-15,-1 5 1 0,1-1-2 0,-1 3-1 0,1-2-2 0,-1 2-2 16,0 1-3-16,-2 0-3 0,2-1-2 0,-1-1-4 0,0-2-2 15,0 1-2-15,-1-4-1 0,-1 1-3 0,0-1-1 0,1-5-2 16,-5 1-2-16,3-4 0 0,-3-1-1 0,-1-3 1 0,0 0 2 0,-1-3 3 16,-3-1 3-16,-2-2 7 0,0-4 9 0,-2 1 7 0,-2-3 8 0,-4-1 8 15,-2-3 7-15,-2-1 6 0,-3-1 6 0,-3-2 5 0,-3-2 4 16,-4-1 3-16,-4-2 0 0,-1 0 0 0,-4 0-3 0,-3-3-7 16,-4-2-8-16,-3 1-12 0,-1-1-13 0,-5-2-13 0,1 2-12 0,-2-2-14 15,1 2-17-15,0-1-19 0,2-1-22 0,1 3-26 0,1-2-26 16,2 3-32-16,5 0-36 0,0 0-46 0,4 1-56 0,7 2-87 15,-3 0-104-15,5 0-61 0,4 2-39 0,3 1-15 0</inkml:trace>
  <inkml:trace contextRef="#ctx0" brushRef="#br0" timeOffset="3733.8382">22102 5565 211 0,'-3'-17'524'0,"-1"4"6"0,1-1-88 0,2 2-132 0,-3 2-92 16,4 1-68-16,-1 1-42 0,-2 2-29 0,3 0-16 0,0 2-12 0,0 1-12 15,0 0-12-15,0 1-12 0,0 2-13 0,3 2-10 0,-2 0-7 16,1 1-6-16,0 2-1 0,1 4-3 0,0 0-1 0,0 4 3 15,2 2 4-15,-2 4 5 0,5 0 8 0,-3 5 11 0,-1 1 10 0,1 4 9 16,-2 2 11-16,2 3 5 0,-1 2 2 0,0-1 1 0,-1 5-2 16,-1-1-1-16,-1 0-2 0,1 4-1 0,-2-2-3 0,0-1-2 0,0 0-4 15,0 0-3-15,0-2-4 0,0-1-3 0,0-2-6 0,0-3-6 16,0-3-9-16,0 0-14 0,1-3-15 0,-1-1-16 0,2-3-19 16,0-3-25-16,-1-2-29 0,3-3-27 0,-3-2-24 0,1 0-40 15,-1-4-49-15,3-3-71 0,1-1-83 0,-1-4-44 0,0-1-25 0</inkml:trace>
  <inkml:trace contextRef="#ctx0" brushRef="#br0" timeOffset="4117.4303">22389 6007 442 0,'7'-16'563'0,"-1"3"-19"0,1-2-34 0,-1 3-99 0,1 1-133 0,2 0-81 16,-1 0-55-16,2 3-37 0,0 1-24 0,1-1-15 0,3 1-12 16,2 2-13-16,3 0-10 0,0 1-10 0,7-1-5 0,-1 2-5 15,5 2-3-15,3-1-4 0,0 2-4 0,6 0-4 0,3 2-5 0,1-2-5 16,4 3-5-16,-1-2-4 0,3 1-7 0,3 1-2 0,-1-2-4 15,2 0-7-15,1 1-9 0,-1-1-5 0,3 1-6 0,-4-2-5 0,2 0-4 16,-2 0-2-16,-3-2 0 0,2 1 3 0,-4-1 6 0,-4 0 5 16,0-1 6-16,-3 0 9 0,-3-2 11 0,-2 2 14 0,-5-1 17 15,-4-1 17-15,1 2 18 0,-5-2 16 0,-2 2 15 0,-5 0 9 16,-4-2 8-16,2 1 4 0,-5-1 3 0,-2 2 2 0,-3-4 1 0,1 3-3 16,-4-1-6-16,-2 1-11 0,-1 0-9 0,0-2-14 0,-2 1-14 0,-2 2-13 15,-2-1-11-15,1 1-5 0,-2 0-7 0,1 1-2 0,0 0-4 16,-1 2-5-16,-1 2-3 0,3 0-1 0,0 1 0 0,0 1 2 15,-1 1-1-15,3 2 2 0,1 1 2 0,2 1 0 0,-1 1 2 0,3 2 0 16,1 0-2-16,1 2 0 0,3 1-4 0,0 0-2 0,1 4-3 16,3-2-2-16,3 1-4 0,-1 1-4 0,1 0-2 0,1 1-2 0,1 0-1 15,-1-2-1-15,1-1-1 0,0 0-3 0,-4-1-1 0,1 1 2 16,-2-4 0-16,0-1 3 0,-2 0 2 0,-1-2 4 0,-2-1 5 0,-1-2 6 16,-4 1 5-16,-1-4 4 0,-4 2 3 0,-1-2-1 0,-2 1-5 15,-3-2-5-15,-4 1-7 0,-1-1-10 0,-3-1-14 0,0 0-21 0,-5-2-24 16,5 0-40-16,-4 0-48 0,3 0-85 0,0-2-100 0,1 2-65 15,3-2-48-15</inkml:trace>
  <inkml:trace contextRef="#ctx0" brushRef="#br0" timeOffset="4450.0063">24103 5516 459 0,'5'-13'552'0,"-2"3"5"0,2-2-104 0,1 1-155 0,-5 4-86 0,2-3-51 15,1 3-32-15,-1 2-21 0,-1 0-12 0,-1 0-10 0,2 2-11 16,-3 0-17-16,2 2-15 0,0-2-17 0,-2 6-15 0,1-2-13 0,-1 2-12 16,2 3-11-16,-1 1-4 0,2 2-5 0,-1 3 2 0,-1 2 0 15,1 3 5-15,0 1 6 0,1 3 9 0,-2 4 8 0,-1 2 11 16,2 2 6-16,0 1 8 0,-2 2 3 0,1 4 6 0,-1 1 2 0,0 1 1 15,0 1-2-15,0 4-1 0,0-3-6 0,0 3-4 0,0-2-10 16,-1 1-11-16,1 0-13 0,0-2-11 0,0-2-12 0,0-1-12 16,0-2-14-16,0 0-14 0,0-4-14 0,0-1-15 0,0-2-16 0,0-2-20 15,1-3-20-15,-1-2-19 0,2-1-18 0,-1-4-22 0,3-1-22 16,-3-5-36-16,2-1-41 0,2-3-45 0,-4-2-42 0</inkml:trace>
  <inkml:trace contextRef="#ctx0" brushRef="#br0" timeOffset="4916.27">24402 5457 156 0,'1'-19'579'0,"2"2"7"0,1 3 6 0,-3-1-105 16,4 1-159-16,-2 2-97 0,5 0-61 0,-3 1-38 0,-1 0-27 16,4 2-14-16,2-1-8 0,-2 1-9 0,3 0-11 0,1 0-10 15,3 1-9-15,0 1-10 0,3 1-10 0,2-2-7 0,2 2-8 16,2 2-10-16,3-1-8 0,2 1-7 0,1 1-6 0,1 0-7 0,3 1-5 15,0 1-3-15,1 1-4 0,0 0-1 0,1 1-3 0,-1 1-3 16,0-1 0-16,0 1 0 0,0 1-1 0,-1 0 3 0,-1 1 4 0,-1-1 4 16,-2 2 6-16,0-2 5 0,-2 1 3 0,0 1 6 0,-1-2 4 15,-3 3 4-15,2-2 5 0,-4 1 2 0,0 0 6 0,-3-2 0 0,1 2 3 16,-4 2-1-16,2-3 1 0,0 2 0 0,-3-2-1 0,0 2 2 16,-2 2-1-16,3-1-1 0,-5 1 0 0,2 0-1 0,-1 1 0 15,1 3-3-15,-1 1-2 0,0 0-1 0,-1 1 5 0,1 2-1 0,-2 3 1 16,1-1 2-16,0 4 0 0,-1 1 3 0,-1 1 4 0,2 0 0 15,-1 3 3-15,-2 2 0 0,1 3 3 0,-3-1 1 0,2 0 3 0,-1 4-1 16,-1 0-2-16,-2 0-1 0,0 0-1 0,-1 0-1 0,-2 2-1 16,1 1-4-16,0-4-2 0,-2 2-2 0,-2-1-2 0,0-1-1 15,-1-2-3-15,2 1-4 0,-3-3 0 0,0 0-1 0,-1-2-2 0,0-1-1 16,1-3-1-16,-3 0-1 0,2-2-1 0,-2-2 0 0,0 0 0 0,3-2 2 16,-4-1 6-16,1-2 5 0,-4-2 6 0,3-1 9 0,0-1 9 15,-2-1 8-15,-3-1 7 0,1-1 3 0,-1-3 2 0,-4 0 2 16,-1-1 1-16,-3-1-1 0,0-1 0 0,-4-2-3 0,-3 0-6 15,-2-2-8-15,-5 2-13 0,-3-5-21 0,-1 3-25 0,-4-3-25 0,-6 0-24 16,0 2-27-16,-3-2-25 0,-2-2-46 0,0 5-56 0,3-3-102 16,-1 2-127-16,0 1-74 0,5 2-51 0,0 0-21 0,4 0-8 0</inkml:trace>
  <inkml:trace contextRef="#ctx0" brushRef="#br0" timeOffset="5868.2359">25004 5503 211 0,'-2'-2'569'0,"0"0"3"15,1-1-56-15,-2 3-85 0,3-3-106 0,-1 3-118 0,1 0-76 0,0 0-58 16,0 0-34-16,0 0-24 0,0 0-15 0,0 0-9 0,0 0-4 15,0 1 0-15,0 1-4 0,1 3-3 0,-1 0-4 0,3 2-3 0,-2 1 0 16,3 1 2-16,-3 3 2 0,1 2 3 0,0 1 5 16,1 2 6-16,0 2 7 0,0 3 6 0,0 0 4 0,1 2 2 0,-3 2 1 15,3-1 3-15,0 2 2 0,-1 2 1 0,0 0-1 0,0 0 1 0,1 2 0 16,-1-2 0-16,0 0-1 0,0 1 0 0,2 1-3 0,-4-3-4 16,1 0-6-16,-1-1-7 0,3-1-11 0,-3-2-12 0,1-2-15 0,-1 1-21 15,3-5-27-15,-3 1-29 0,1-2-31 0,-1-3-34 0,1 1-49 16,0-5-57-16,-2 2-74 0,1-3-82 0,-1-3-43 0,2-2-26 15</inkml:trace>
  <inkml:trace contextRef="#ctx0" brushRef="#br0" timeOffset="6350.334">25345 5874 514 0,'0'-5'585'16,"0"1"2"-16,0-1 0 0,0 2-119 0,0-1-178 0,0 1-98 16,0 0-60-16,2-1-34 0,-1 2-21 0,3-1-13 0,1 0-9 15,2 0-9-15,1 1-11 0,2 0-14 0,4-1-14 0,3-1-15 0,4 1-13 16,2 1-14-16,6-1-12 0,2-1-11 0,4 1-8 0,7 1-8 16,1 1-6-16,5-1-3 0,3 2-1 0,2 0 1 0,1 0 0 0,3 0-1 15,2 2-2-15,-3-1-1 0,5 1 0 0,-5 1 2 0,0-1 7 16,-2 0 4-16,1-2 8 0,-3 3 9 0,-3-1 8 0,-3 0 9 0,-2-1 5 15,-4 1 8-15,-2 0 7 0,-4-2 11 0,-3 0 13 0,-5 0 16 0,0 0 19 16,-5-2 12-16,-4 0 14 0,0 2 5 0,-8-1 5 0,1-3 3 16,-2 1 7-16,-4 1 0 0,-2-1 2 0,-2-2 0 0,-2 1-2 15,-1-2-4-15,-2-1-6 0,-4 0-9 0,1 1-13 0,-1-2-12 0,-5 0-12 16,1 1-6-16,-3 2-5 0,2-2-6 0,-2 0-5 0,2 1-4 16,0 0 0-16,1 2-4 0,2-1-4 0,-2 2-4 0,5 0-7 0,2 0-4 15,1 2-6-15,1-1-1 0,0 2 0 0,4 2 0 0,0-1 0 16,2 4-2-16,1-1-4 0,3 2-4 0,1 2-7 0,1-1-4 0,4 3-7 15,-1 2 0-15,4-2 1 0,0 3 2 0,1 1 4 0,2-1 0 16,0 0 0-16,0 3-2 0,1-3 0 0,-3 2-2 0,-1-1 1 16,0-2 3-16,-1 2 4 0,-5-1 7 0,0-1 7 0,0-1 6 15,-5 0 7-15,0 0 6 0,-4-3 8 0,-4 4 4 0,1-5 3 0,-3 1 4 16,-5 2 3-16,0-3 3 0,-3 1 2 0,-2 0 0 0,-1-1 2 0,1-2-6 16,-5 3-10-16,1-1-16 0,0-2-17 0,0 2-31 0,0-2-36 15,4 1-47-15,-2 0-53 0,2-2-81 0,2 1-93 0,3 0-59 16,2-1-41-16</inkml:trace>
  <inkml:trace contextRef="#ctx0" brushRef="#br0" timeOffset="6684.8536">27086 5407 46 0,'0'-9'567'0,"0"1"10"0,0 0 9 0,0 1-103 0,1 0-157 16,1 2-97-16,0 1-66 0,-2-1-39 0,0 2-26 0,0 2-17 15,0 0-13-15,0 1-16 0,0 0-14 0,0 0-18 0,1 1-17 0,2 2-15 16,-2 0-13-16,3 4-9 0,-3 0-6 0,2 1-2 0,1 5 1 16,-3 2 1-16,4 0 6 0,-2 5 7 0,2 2 8 0,-1 1 9 0,1 4 9 15,0 2 8-15,-2 3 6 0,2-1 5 0,-2 4 5 0,2 0 3 16,-1 3 2-16,1 2 1 0,-1-2-1 0,0 3-1 0,0 1-1 0,0-1-5 15,1 0-4-15,0 0-5 0,-1-2-9 0,0 1-9 0,0 0-8 16,0-5-10-16,0 0-11 0,1-1-14 0,3-1-14 0,-3-4-18 16,-1-1-17-16,3-2-23 0,-1-4-25 0,2-1-25 0,-3-1-25 0,1-3-32 15,1-1-39-15,-1-3-69 0,1-2-85 0,-2-2-50 0,2-3-33 16</inkml:trace>
  <inkml:trace contextRef="#ctx0" brushRef="#br0" timeOffset="7266.1424">27462 5225 9 0,'3'-9'510'0,"-2"-1"1"0,4 0-1 0,2 2-113 15,-1 1-170-15,3-1-94 0,2 2-59 0,1 1-28 0,3 0-14 16,1 1-6-16,5-1-5 0,1 2 1 0,0-1 4 0,4 4 0 0,2-3-1 15,4 3-1-15,2 3-3 0,2-3-1 0,4 4-2 0,1-3-2 16,6 3-5-16,2 0-3 0,2 0-5 0,3 1-4 0,3-1-3 0,3-1-6 16,1 3-5-16,3-3-6 0,-3 2-7 0,4-3-7 0,0 3-8 15,-2-2-5-15,2-1-6 0,-4 1-2 0,-2-1 4 0,1-2 1 0,-3 2 4 16,-2-2 3-16,-1-2 4 0,-4 2 7 0,0-2 6 0,-5-1 6 0,0 3 10 16,-1-3 10-16,-5 0 10 0,0-1 9 0,-5 0 11 0,0 1 7 15,-3 0 7-15,-1 0 5 0,-1 0 5 0,-4 0 2 0,-1 1 3 0,-3-1 0 16,-3-1 2-16,1 3-2 0,-5-2 0 0,2 2-4 0,-3 1-6 15,-1-3-4-15,-4 3-7 0,0 0-6 0,1 0-10 0,-1 0-6 0,-1 0-6 16,-1 3-5-16,-1-2-3 0,1 2-3 0,-3 0-4 0,2 2-2 16,-2 0-2-16,2 4-1 0,0-2 0 0,0 3 0 0,-3 3-1 0,2-1 2 15,-1 2 0-15,-2 1 0 0,3 1 0 0,-4 2-1 0,1 1-1 16,-1 1 3-16,0 3 1 0,0-1 3 0,0 2 3 0,0 2 2 0,0 1 2 16,0 1 2-16,0 0 3 0,-1 3 3 0,1-2 3 0,0 5 1 15,0-3 3-15,0 4 2 0,0-1 3 0,0 2-1 0,1-1-1 0,-1 2-2 16,2 0-2-16,0-1-4 0,-2 1-2 0,1-1-3 0,1 0-5 0,-2 0-3 15,1-2-3-15,-1-1-4 0,0 0-2 0,0-3-4 0,0 0 0 0,0-1-3 16,-1-3-2-16,-2 1-2 0,-1-2 1 0,1-3 1 0,-2-3-1 16,-2 2 3-16,0-5 3 0,-2 0 8 0,-3-2 7 0,0-2 7 0,-2-2 5 15,-4 0 6-15,1-5 5 0,-5 2 5 0,-3-5 4 0,-2 1 1 16,-3-1 2-16,-3-2 2 0,-2-2 3 0,-8-1 1 0,0 1 0 0,-3-3-4 16,-4-2-3-16,-5 0-3 0,-2-1-2 0,-3 1-6 0,-7 0-3 15,2-2-4-15,-3 0-3 0,-1 0-3 0,-1 2-2 0,4-1-7 16,-1 4-14-16,6-3-15 0,-1 4-18 0,5 1-22 0,5-1-24 0,2 3-30 15,5 3-29-15,4-3-43 0,2 4-48 0,6-3-75 0,3 3-89 16,1 1-63-16,4-2-50 0,6 2-23 0</inkml:trace>
  <inkml:trace contextRef="#ctx0" brushRef="#br0" timeOffset="7666.4028">28965 5316 508 0,'-2'-3'549'0,"1"0"-3"0,-1 0-102 0,2 0-151 0,-1 2-88 15,1 1-54-15,-2-3-33 0,2 3-20 0,0 0-16 0,0 0-14 16,0 0-16-16,0 0-16 0,0 3-16 0,0-1-13 0,0 3-12 0,-2 0-5 16,2 2-6-16,-1 2-4 0,-1 3-3 0,1 3-1 0,1 2 3 15,-2 0 8-15,0 6 8 0,2 0 11 0,-1 5 9 0,1 2 6 0,0 2 6 16,0 1 3-16,0 6 3 0,1-3-1 0,3 6 0 0,-1 1 1 0,0-1 1 15,0 3 2-15,2 0-4 0,0 0-5 0,1 0-10 0,-1 0-12 16,-1-2-19-16,1-1-20 0,0 1-26 0,0-5-32 0,-2-1-39 16,0 0-47-16,-2-4-76 0,-1-2-93 0,-1-2-85 0,-3-4-82 15,0-1-42-15,-4-4-21 0</inkml:trace>
  <inkml:trace contextRef="#ctx0" brushRef="#br0" timeOffset="8716.2174">23896 4180 510 0,'2'-5'562'0,"-1"-2"-3"16,2 2-105-16,-1-2-154 0,2 1-84 0,-1 2-45 0,1-2-25 0,-1 0-16 16,0 0-9-16,2 1-8 0,0-1-7 0,2 2-10 0,-2-1-11 15,2 2-11-15,-3-2-11 0,4 1-10 0,2 1-11 0,-2 1-9 0,1-1-11 16,2 0-10-16,0 3-7 0,0 0-8 0,3 0-6 0,-1 0-6 16,1 3-3-16,1 2-1 0,-1 0-1 0,0 2-2 0,2-1 0 0,-3 3-1 15,-1 3 0-15,4 2-2 0,-3 0-1 0,-1 6-1 0,3-2 3 0,-5 5 4 16,2 1 5-16,-4 3 8 0,1 1 3 0,-1 4 4 0,-2 1 4 15,-1 2 3-15,-2 1 4 0,3 3 2 0,-3 1 4 0,-1 0 1 16,0 1 1-16,-2 1 0 0,0-2-3 0,0 0-5 0,0 1-5 0,0-3-8 16,0-1-6-16,-2-1-5 0,0-3-8 0,2-3-9 0,-3-2-10 15,1-1-8-15,0-2-12 0,0-3-13 0,-1-3-12 0,0-2-16 0,0 0-11 16,-1-4-14-16,1-3-9 0,-2 0-8 0,2-2-17 0,-3-3-19 16,3-1-20-16,-2-1-22 0,0-3-20 0,1-3-17 0,-3-1-7 15,0-2-4-15,-1-1 5 0,1-3 6 0,1-1 14 0</inkml:trace>
  <inkml:trace contextRef="#ctx0" brushRef="#br0" timeOffset="9016.0405">24048 4891 12 0,'-10'-12'210'0,"0"0"15"0,1 2 5 0,1-1-1 0,3 3-12 0,1 3-17 16,-1-2-16-16,-1 2-12 0,3 2-15 0,1 0-17 0,0 1-15 15,2 0-17-15,0 2-16 0,0 0-16 0,0 0-17 0,4 0-15 16,-3 4-13-16,1-3-12 0,1 2-8 0,1 2-5 0,0-1-3 0,0 2-1 16,1 1 2-16,0 0 0 0,1 0 4 0,4 3 4 0,-2-2 6 15,0 3 5-15,2-2 0 0,2 1 1 0,-1 0-3 0,1-2-3 0,3 1-5 16,-1 1-9-16,0-3-8 0,2 0-11 0,1-2-10 0,1 1-12 15,-1-3-11-15,0 0-13 0,4 0-7 0,-4-3-6 0,2-3 0 16,1 1 1-16,-2-2 4 0,3-1 8 0,-7-1 11 0,3-1 16 0,-1 0 17 16,-2-3 20-16,-1 1 20 0,0-1 23 0,-4 0 24 0,-1 2 24 15,-1-3 16-15,-1 2 16 0,-3 1 12 0,0-2 11 0,-1 3 5 0,-1 0 3 16,-1 0-4-16,0-1-8 0,0 3-13 0,0 0-16 0,0 0-18 16,0 3-21-16,0 0-16 0,0 2-17 0,0 0-15 0,-1 2-12 15,-3 2-10-15,1 1-10 0,-1 2-11 0,-1 2-8 0,-1 2-17 0,-1 1-18 16,-1 1-26-16,-3 3-31 0,0 4-41 0,1-1-48 0,0 3-104 15,-1 0-132-15,-3 0-79 0,1 0-55 0,-3 0-28 0,2 1-15 0</inkml:trace>
  <inkml:trace contextRef="#ctx0" brushRef="#br0" timeOffset="10018.0566">23970 3451 250 0,'-2'-6'518'0,"1"0"-14"0,-2 2-96 0,1-1-138 0,-1-2-75 16,2 1-44-16,-3 2-28 0,1-1-15 0,2 0-12 0,-3-2-9 0,1 5-12 16,0-3-10-16,0 3-10 0,-2-1-10 0,1 0-9 0,0 0-7 15,0 1-9-15,-1 1-7 0,0 1-7 0,-3 0-5 0,4 0-5 0,-5 1-3 16,1 1-1-16,-1 2 0 0,0 1 0 0,-1 1-1 0,-2 1-1 16,0 2 0-16,1 0-1 0,0 3-1 0,-1 1 3 0,2 3 2 0,-1 0 2 15,2 2 3-15,-4 3 2 0,5 0 2 0,0 3 3 0,2-1 1 0,-2 2 2 16,3 2 1-16,2-1 2 0,2 2 2 0,-1 1 1 0,2-3 2 15,2 2 1-15,-1 1 0 0,4-4-1 0,1 1-1 0,0 1-1 0,1-5-2 16,-1 2 0-16,2-3-3 0,5-2-2 0,-4-1-1 0,4-1-4 16,-4-3-3-16,6-2-6 0,-1-4-6 0,-1 0-7 0,4-2-7 0,-1-3-6 15,2-2-4-15,1-2-1 0,1-2 1 0,0-3-1 0,0-2 1 0,1-2 0 16,1-3 1-16,-1-1 2 0,-2-3 5 0,1-2 4 0,-3-3 7 16,0 0 6-16,0-2 4 0,-4-1 5 0,-1-4 4 0,1 1 2 0,-5-2 5 0,0 0 5 15,-1 0 5-15,-3-1 4 0,-1 2 5 0,-2 0 2 16,-1 1 2-16,0 0-1 0,-3 3 2 0,-2 1 0 0,-1 3 1 0,2 0-2 15,-3 3-1-15,1 2-6 0,-4 1-7 0,1 3-7 0,-1 2-7 0,2 0-8 16,-4 3-5-16,1 4-4 0,-1-1 0 0,0 3-1 0,-1 2 1 0,-1 3-2 16,0-1-2-16,-3 4-1 0,1 3 0 0,-2 0-3 0,1 2 0 15,-2 3-3-15,-1-1-2 0,0 5-2 0,-2-2-4 0,2 3-3 0,1-1-3 16,-2 2-4-16,1 1-3 0,1-1 1 0,0-3 1 0,0 4 3 16,3-2 4-16,0-2 2 0,2-3 5 0,2 2 4 0,0-5 6 0,1 1 5 15,2-3 6-15,3 1 8 0,-1-4 8 0,2-2 6 0,0 2 10 16,2-2 7-16,1-3 9 0,-2 1 4 0,4-3 6 0,0 0 1 0,0 0 2 15,0-3 1-15,4 2 1 0,-2-3 1 0,1-1 1 0,2-2 3 16,0 1 2-16,0-2-1 0,1 1 0 0,0-2-3 0,2 1 0 0,-1-1-1 16,-1 1 2-16,1 1 2 0,-2 1 2 0,0-1-1 0,2 1-2 0,-2 1-4 15,-1 1-6-15,0 1-10 0,1 1-10 0,-1 1-7 0,1 1-8 0,-2 1-7 16,2 1-8-16,1 1-6 0,1 3-6 0,2-1-4 0,-1 2-3 16,1 3-2-16,2 1 1 0,0 2 2 0,3-1 4 0,-3 2 3 15,2 1 3-15,4 2 2 0,-4 0 4 0,4 1 2 0,1 2 3 0,-4-3 2 16,5 3 3-16,-3-3-1 0,3 1-3 0,-2-2-9 0,1-1-10 0,0 0-19 15,2-1-23-15,-2-1-33 0,0-1-42 0,3-2-58 0,0 0-69 16,-1-2-101-16,2-4-115 0,-2 2-61 0,4-5-36 0,-3 1-15 0</inkml:trace>
  <inkml:trace contextRef="#ctx0" brushRef="#br0" timeOffset="21183.8867">24460 6982 524 0,'-5'-3'602'0,"1"2"7"0,1-1 9 0,-1 2-104 16,1-1-159-16,2-1-101 0,-3 2-69 0,3 0-43 0,1 0-34 0,0 0-17 15,0 0-9-15,0 0-7 0,0 0-9 0,0 0-10 0,0 0-11 16,0 0-13-16,0 0-12 0,0 0-11 0,1 0-10 0,-1 2-6 0,4-1-4 16,-3-1-1-16,1 3-1 0,1-1 1 0,0 1-1 0,2 0 2 15,-1 1 1-15,3-1 2 0,-1 2 3 0,2 0 1 0,1 2 2 0,-1 0 3 16,1 0 2-16,1 3 1 0,1-3 0 0,-1 4 1 0,2-1-1 15,1 1-1-15,0 1-3 0,-2-2-6 0,0 4-8 0,5-2-7 16,-5 1-8-16,1-1-11 0,1 2-10 0,0-1-13 0,-1 0-13 16,0-2-16-16,0 3-18 0,-1-2-21 0,1 0-20 0,-2-2-24 0,2 1-21 15,-4-1-29-15,2-1-30 0,-2-2-36 0,0 1-40 0,0-2-61 16,-2-1-70-16,1-3-39 0,-2 0-19 0</inkml:trace>
  <inkml:trace contextRef="#ctx0" brushRef="#br0" timeOffset="21339.161">24763 7013 509 0,'-4'-7'602'0,"-2"1"11"0,3 2-73 0,-2-1-115 16,2 2-89-16,-2 0-80 0,1 0-54 0,1 3-45 0,0 0-29 0,-1 0-22 15,1 0-19-15,-2 3-19 0,-2 3-15 0,-1-1-15 0,-4 3-14 16,1 3-14-16,-5 2-19 0,-2 4-19 0,-4 4-33 0,-3 1-38 0,-2 5-55 16,-4 1-66-16,-2 2-117 0,-2 3-142 0,-3 1-81 0,-2 2-52 15,-1-1-27-15,0 2-16 0</inkml:trace>
  <inkml:trace contextRef="#ctx0" brushRef="#br0" timeOffset="22151.0256">24177 6512 165 0,'-3'1'304'0,"2"1"-58"0,-1-2-46 0,0 0-28 0,-1 2-16 15,3-2-7-15,-1 3 2 0,1-3-1 0,0 0-2 0,0 0-3 0,0 2-3 16,0-1-6-16,1-1-6 0,1 2-7 0,-1-1-5 0,3 2-4 16,0-1-4-16,1-1-4 0,0 2-4 0,3-2-3 0,0 1-5 15,2 0-6-15,2 1-5 0,1-2-6 0,4 1-6 0,1 1-7 0,3-2-6 16,5 0-8-16,4 1-7 0,4 1-11 0,4-1-15 0,3-1-21 15,7-1-19-15,6 2-26 0,1-2-27 0,5 0-36 0,5 0-37 0,0 0-40 16,5 0-39-16,3 0-54 0,3 0-64 0,2 0-85 16,0 0-96-16,3 0-43 0,1 0-17 0</inkml:trace>
  <inkml:trace contextRef="#ctx0" brushRef="#br0" timeOffset="25668.2721">24386 5687 308 0,'-3'-4'576'0,"0"3"10"0,-1-1-65 0,3 0-103 0,-1 2-97 16,1-3-95-16,1 3-61 0,0 0-43 0,0 0-28 0,0 0-18 0,0 0-17 15,0 0-12-15,0 0-15 0,0 0-13 0,3 0-12 0,-2 3-11 16,3-3-8-16,0 2-3 0,0 0-5 0,1 1-1 0,2 0 2 0,-1 0 3 16,2 1 3-16,3 1 3 0,-3-1 2 0,2 2 3 0,1 0 3 15,-2 2 3-15,4-3 1 0,-1 4 1 0,0-2-1 0,-1 1 0 16,3 2 0-16,-3 0 2 0,3 1-1 0,-1 1 2 0,1-2-1 16,-1 4 2-16,2-2-1 0,-2-1 2 0,0 3 0 0,1 0 0 0,0 1-3 15,0-1-3-15,-1 1-5 0,1-2-8 0,1 0-7 0,-1 0-8 0,-1 1-9 16,-1-2-10-16,1 0-13 0,0 0-13 0,-1-1-13 0,-1-1-12 15,-1-1-12-15,2-2-14 0,-4 2-10 0,2-2-8 0,-1-2-3 16,-3-2 0-16,1 0-13 0,-1-1-20 0,2 0-22 0,-5-2-24 0,0-2-15 16,0-1-14-16,1 1-30 0,-3-3-38 0,-1-2-27 0</inkml:trace>
  <inkml:trace contextRef="#ctx0" brushRef="#br0" timeOffset="25916.0332">24819 5661 351 0,'-5'-3'379'16,"4"-1"-58"-16,-1 3-40 0,1-1-35 0,-3 0-26 0,4 2-22 0,-3-3-20 16,3 3-19-16,-1 0-19 0,1 0-16 0,-2 0-18 0,0 0-17 15,1 0-15-15,1 3-14 0,-2-3-12 0,0 1-11 0,-1 0-5 16,2 1-4-16,-1 1-1 0,-2 2-2 0,1 0-2 0,-2 0-1 0,2 2-1 16,-2 0 0-16,-2 1 2 0,-2 3-1 0,3 0 4 0,-2 0 2 15,0 1 3-15,-3 0 0 0,1 3 0 0,1-1-3 0,-4 0-4 0,4 2-1 16,-3 0-2-16,0-1-2 0,-1-1 1 0,-1 3 0 0,3-2-1 15,0-1 0-15,-5 2 0 0,5 0-1 0,-1-1-4 0,-1-1-6 0,0 3-13 16,0-4-14-16,2 0-20 0,-1 1-27 0,1-1-35 0,-2 1-40 16,4-4-58-16,-3 2-66 0,3-1-94 0,1-3-107 0,0 2-63 15,2-5-41-15,-2 0-17 0</inkml:trace>
  <inkml:trace contextRef="#ctx0" brushRef="#br0" timeOffset="27232.5363">24487 7078 171 0,'-6'-3'479'0,"1"-1"-64"0,0 1-97 0,-1-2-71 0,1 2-59 15,0-1-37-15,-1-1-22 0,3 2-15 0,-2 0-6 0,2-2-7 0,-2 2-9 16,2-2-6-16,0 4-6 0,-5-2-8 0,5-1-8 0,-2 1-6 15,2 2-5-15,-2-3-5 0,0 3-3 0,0-1-3 0,0 0-3 16,-2 2-3-16,1-2-3 0,-1 2-4 0,2 0-2 0,-4 0-3 0,3 0-5 16,-2 0-4-16,-3 2-1 0,3 0-3 0,-2 1-3 0,1 2-1 15,-2-1-3-15,0 3-3 0,1-1-2 0,-1 1-1 0,0-1 0 0,1 3-2 16,0 2 1-16,2-3 0 0,0 3 0 0,0 2 1 0,0-3 0 16,2 2 0-16,1 1-1 0,2-1-2 0,-2-1-4 0,2 2-5 15,3 1-3-15,0-4-4 0,0 2-3 0,3-1 0 0,2-1-3 0,-2-3-3 16,2 1-2-16,1-1-3 0,2 0-1 0,1-4-2 0,-1-1-1 15,4 0 2-15,0-2 2 0,1-2 4 0,2-1 5 0,-2-3 4 0,4-2-1 16,0-2-1-16,1 0-1 0,-2-2 1 0,2-1 6 0,-2-2 2 16,-1-2 4-16,1 0 2 0,0 0 0 0,-3-3 3 0,1 2 2 15,-3-3 3-15,0 0 0 0,-2 1 3 0,-1-2 6 0,-1 1 6 0,0 0 7 16,0 1 5-16,-4-2 3 0,2 1 3 0,-4 1 4 0,3 1 4 16,-4 1 5-16,0 1 5 0,0 1 6 0,0 3 6 0,0-1 4 0,-2 2 3 15,0 2 1-15,2-1-3 0,-1 2-3 0,1 3-5 0,-2-1-4 16,0 2-6-16,2 2-8 0,-1 1-8 0,-1-2-8 0,2 1-9 0,0 3-10 15,0 0-10-15,0 0-5 0,0 0-5 0,0 3-4 0,0 1-1 16,-1 0-1-16,1 2 0 0,-2 1 1 0,0 4 3 0,2 1 3 16,-1-1 3-16,-1 5 5 0,2-1 5 0,-1 1 5 0,-2 4 3 0,1-3 2 15,2 5 2-15,-1-1 1 0,1 1 2 0,-2-1 1 0,1 3 0 16,1-1 1-16,-2 1-6 0,0-2-8 0,2 2-9 0,-1-2-14 0,1 3-14 16,-2-3-15-16,0-1-22 0,2 1-23 0,-1-2-28 0,1-2-34 15,0 0-39-15,1-3-41 0,1 1-48 0,0-3-49 0,3-1-70 16,-2-3-80-16,4-2-35 0,0-2-12 0</inkml:trace>
  <inkml:trace contextRef="#ctx0" brushRef="#br0" timeOffset="27865.2181">24713 7090 364 0,'-5'-2'565'0,"2"2"2"0,0 0 3 15,0 0-104-15,-2 0-159 0,4 0-103 0,-1 0-79 0,1 0-49 16,1 0-32-16,-2 2-18 0,2-2-13 0,0 1-7 0,0 3-7 0,0-3-8 15,2 2-7-15,-1 1-8 0,1 0-7 0,-2-1-5 0,1 2-3 16,2 0-3-16,-1-2-1 0,-1 3 0 0,2-3 1 0,1 2 1 16,-1-1 2-16,2-2-1 0,-2 1 1 0,0 0 1 0,5-3 3 0,-4 0 2 15,1 0 5-15,2 0 6 0,-2-3 5 0,2 1 8 0,-1-1 9 16,-1 0 5-16,2-1 6 0,-1-1 2 0,2-1 2 0,-4 0 0 0,0-1 2 16,1 0 2-16,-4 0 2 0,2-1 1 0,-3 1 3 0,2 0 2 15,-2-2 1-15,-2 1-1 0,2-1-1 0,-3 1-1 0,2 1-1 16,-3 2 1-16,1-3-1 0,-2 1 1 0,2 2-1 0,-3 0 0 0,0 1-2 15,1-1 1-15,-2 2-3 0,3-1-1 0,-4 1-2 0,2 1-1 16,-1 1-3-16,-1-1 0 0,1 2-3 0,0 0-2 0,-1 2 0 0,2-1-3 16,-2 2 1-16,-1 2-2 0,1 1 0 0,1 0-2 0,0 1 0 15,-1 2 2-15,1 1 0 0,-1 0 0 0,3 2 0 0,-1 1 2 16,2 2 2-16,0-2 1 0,1 3 1 0,2 0 1 0,1 1 1 0,1-1 2 16,1-1-1-16,1 2 0 0,0-1-3 0,4-1-3 0,0 0-5 15,1-3-6-15,2 2-2 0,1-4-8 0,0 2-7 0,2-3-7 0,1-1-6 16,-1-1-9-16,0-2-7 0,4-3-11 0,0 1-11 0,-1-3-9 15,1-3-10-15,2 1-5 0,-2-5-2 0,1 2 0 0,-1-4-1 16,0-2 0-16,0-3 0 0,0 2-2 0,-3-5-2 0,0 0 1 0,-1-1 3 16,-2-2 6-16,-2-2 7 0,-1 1 11 0,0-4 12 0,-2 0 11 15,-1 2 10-15,-2-4 9 0,1 0 13 0,-4 3 15 0,1-3 20 0,-1 1 19 16,-1 2 20-16,1-1 16 0,-4 3 16 0,3 2 15 0,-2 0 14 16,-1 2 10-16,1 1 8 0,-3 3 4 0,5 0 5 0,-3 2-3 15,1 4-4-15,2-2-9 0,-3 3-12 0,3 0-13 0,-1 2-13 0,0 3-14 16,2-1-13-16,-1 0-15 0,-1 3-14 0,2 0-11 0,0 0-10 0,0 1-8 15,-1 3-4-15,1-1-3 0,-2 2-3 0,0 3 1 0,2 1 1 16,-4 3 2-16,3 0 6 0,-1 2 3 0,-1 1 6 0,0 2 3 16,-1 0 6-16,1 4 1 0,0-1 3 0,0 1-1 0,-1 1-2 15,-1 1-1-15,1-1 1 0,1 1-1 0,0 1 1 0,0 0-1 0,-1 1-1 16,1-2-1-16,2-1-2 0,-3 1-2 0,3-1-5 0,-2-1-7 16,3 1-6-16,0-5-13 0,0 3-14 0,0-4-19 0,0 1-19 0,4-2-24 15,-2-2-27-15,1-1-30 0,2 0-35 0,0-4-41 0,1 0-45 16,3-1-72-16,-1-2-86 0,4-2-59 0,-2-2-45 0,0-1-16 0</inkml:trace>
  <inkml:trace contextRef="#ctx0" brushRef="#br0" timeOffset="28266.4619">25103 7095 523 0,'-3'-2'560'0,"2"0"0"0,-3 1-85 15,3-1-127-15,1 2-105 0,0 0-93 0,0 0-59 0,0 0-41 16,0 0-23-16,0 3-12 0,0 1-13 0,0-3-11 0,1 3-9 0,1 2-10 15,0-4-8-15,1 3-7 0,0 2-3 0,0-2-1 0,2 1-1 16,0 0 1-16,1 0-2 0,-1 0-5 0,3-2-5 0,-3 1-3 16,1-2-1-16,1 2 1 0,-2-1 4 0,2-3 4 0,-1 1 4 0,2-1 8 15,-2-1 7-15,1-1 7 0,-3-1 7 0,3 1 8 0,0-3 9 16,-2 1 13-16,0-1 8 0,0-1 6 0,0 0 6 0,-4-1 6 0,2 1 4 16,-3-2 4-16,2-1 4 0,-2 2 5 0,-2-1 2 0,2 0 1 15,-3 2 3-15,2-2 0 0,-3 2 1 0,3 0-1 0,-6 1 1 16,4-2-1-16,-2 1-2 0,-1 2-4 0,2-1-4 0,-1 1-3 0,0 0-4 15,0 1-5-15,-1-1-3 0,-2 3-4 0,3-1-3 0,0 1-5 16,-1 0-4-16,1 1-4 0,-2 1-1 0,2 1-4 0,0 1-3 16,-1 1 0-16,1 1-3 0,-1 0 0 0,3 1 0 0,-2 0 2 0,2 3-1 15,-1-1 1-15,1 1-1 0,2 2 0 0,1 0 2 0,0 0-1 16,0 1 0-16,1-1-3 0,2 0-3 0,2 2-6 0,0-2-4 0,3-1-3 16,-2-2-7-16,4 1-7 0,-2 0-7 0,2-3-7 0,2 0-7 15,-3-1-9-15,5 0-9 0,-1-3-11 0,3 0-11 0,-2-1-14 0,2-2-13 16,-2-2-12-16,5-3-12 0,-3 1-11 0,1-3-12 0,-1 0-15 15,1-2-22-15,2-4-27 0,-4 1-29 0,0-3-31 0,0 0-37 0,-3-1-41 16</inkml:trace>
  <inkml:trace contextRef="#ctx0" brushRef="#br0" timeOffset="28453.2021">25495 6805 72 0,'-3'-14'505'0,"-2"4"16"0,1 0-40 16,1 2-67-16,0-1-79 0,-1 3-82 0,1 3-57 0,2-2-44 0,-1 3-33 15,0-1-28-15,1 3-21 0,1 0-16 0,-2 2-17 0,1 1-14 0,-3 2-13 16,3 1-11-16,-1 3-7 0,-1 2-6 0,0 1 0 0,2 1-1 15,-3 4 3-15,3 2 4 0,-1 1 7 0,1 2 6 0,-3 1 4 16,3 1 0-16,-1 0 0 0,0 1 3 0,-1 1 0 0,2-1 0 16,-1 2 2-16,-1-1-1 0,0-1-2 0,2 1-6 0,-3-2-7 0,3 0-9 15,-1-2-14-15,1 1-16 0,-3-5-16 0,3 3-19 0,-1-3-22 16,-1-2-26-16,1-1-28 0,1-1-30 0,-4-3-31 0,5-2-31 0,-1-1-63 16,-1-2-79-16,2 0-50 0,0-3-40 0,0-3-20 0</inkml:trace>
  <inkml:trace contextRef="#ctx0" brushRef="#br0" timeOffset="29214.7999">25366 7095 127 0,'-5'-7'570'0,"4"2"-10"0,-2 0-19 0,-1 1-92 0,3 1-127 15,1 0-88-15,-2 1-66 0,2 1-45 0,0 1-30 0,2-2-25 16,-1 2-18-16,3 0-18 0,0 0-17 0,2 2-17 0,1-1-18 0,-1 1-16 16,2-1-16-16,4 2-12 0,1 0-11 0,1 0-8 15,1 0-8-15,4 0-8 0,-3-1-10 0,4-2-11 0,0 2-14 0,1 0-14 16,1-1-10-16,0-1-3 0,-1-1 3 0,4-1 9 0,-3 0 9 0,4 0 15 15,-5-1 17-15,0 0 18 0,1-1 21 0,-1-1 19 0,-3 1 22 16,-1-2 27-16,-3 0 31 0,0 0 29 0,-3-1 27 0,-1 2 19 16,-3 1 14-16,0-3 9 0,-2 3 10 0,-4-1 1 0,3 1 2 0,-4-1-5 15,-2 2-7-15,0-1-7 0,-1 1-9 0,-2 0-11 0,0 0-17 16,0 0-14-16,-3 1-15 0,-1-1-11 0,0 2-9 0,-2-1-10 16,-2 2-9-16,1 0-7 0,1 2-8 0,-4-1-3 0,1 2-1 0,1 2 0 15,-1-1-2-15,0 2 2 0,2 0-1 0,-1 1 1 0,1 3 0 16,0-1 1-16,3 1 1 0,-1 2 1 0,1 0 1 0,1 0-1 0,3 0-2 15,2 1-2-15,-1 1-1 0,3 1-5 0,2-1-5 0,1 1-5 16,1-2-6-16,4 1-6 0,2-1-7 0,2-1-10 0,0 0-9 0,4-1-9 16,2-2-10-16,2-1-7 0,0 1-9 0,3-4-9 0,2 1-11 15,-1-3-4-15,3 0-3 0,-1-1 1 0,4-2 1 0,-3-2 7 0,1 1 7 16,2-2 14-16,-1-2 17 0,-3 0 16 0,4 0 15 0,-7 1 17 16,3-4 21-16,-1 1 22 0,0 0 21 0,-5 0 21 0,1-2 21 15,-3 1 17-15,-1 1 16 0,0-1 10 0,-5 1 6 0,1 0 5 0,-2 0 3 16,-3-1 3-16,-1 3 0 0,-1 0-1 0,-2 1-3 0,1-2-3 15,0 1-4-15,-4 2-10 0,0-1-11 0,0-1-13 0,0 2-11 0,0 0-11 16,-2 0-12-16,0 3-12 0,-2-3-14 0,3 1-11 0,-4 2-11 16,2 0-11-16,-2 0-10 0,-2 0-6 0,-2 0-8 0,1 0-4 15,-2 2-3-15,2 1-1 0,-2 0 0 0,-2 2 1 0,3-1 1 0,-4 2 4 16,2-1 1-16,-1 2 4 0,2 1 2 0,1-1 1 0,-2 2 1 16,1-1-1-16,2 0 2 0,-1 3-1 0,3-2-1 0,-1 2-3 0,2-3-3 15,-1 1-5-15,3 2-5 0,-2-2-6 0,2 0-6 0,3 0-5 16,0 0-6-16,0-1-3 0,3-2-3 0,3 1-4 0,1-2-2 15,-2 0-6-15,3-1-4 0,2-1-5 0,0-2-5 0,1-1-1 0,5-1-2 16,-3-1-1-16,2-3 0 0,0 0 1 0,2 0 2 0,1-2-3 16,-1-4-2-16,-3-1-1 0,5 1-1 0,-2-5 4 0,-1 1 7 15,1-3 7-15,-2-1 6 0,0-3 9 0,-2 0 9 0,1-2 10 0,-3 1 13 16,-1-5 14-16,-1 1 11 0,-2 0 20 0,-3-1 22 0,1-3 19 16,-1 2 21-16,-4 0 19 0,0 0 19 0,-2 3 18 0,-1-3 18 0,-1 4 13 15,0 1 12-15,-1 0 8 0,-3 2 5 0,2 3 1 0,-1 0-1 16,1 2-6-16,0 4-12 0,0-1-13 0,2 4-15 0,0 0-19 15,0 3-20-15,3 1-23 0,-2 0-22 0,1 3-21 0,0 0-17 0,2 2-16 16,0 1-15-16,-1 1-9 0,1 4-9 0,0 2-3 0,0 1-2 16,0 4 1-16,0 1 2 0,0 6 0 0,0 1-2 0,1 3 1 0,-1 2-1 15,4 5-4-15,-3 2-5 0,1 2-12 0,1 2-12 0,0 3-22 16,0 2-27-16,2 1-33 0,0 2-37 0,-1 2-52 0,1-1-59 0,2 3-81 16,-4-2-98-16,2 1-54 0,-2 1-38 0</inkml:trace>
  <inkml:trace contextRef="#ctx0" brushRef="#br0" timeOffset="88278.7714">17331 8783 459 0,'2'-1'522'0,"-2"1"0"0,0 0-108 0,0 0-164 0,0 0-92 15,2 1-60-15,-2 1-33 0,1 0-20 0,-1 1-3 0,0 0 2 16,0 0 2-16,0 2 1 0,0 3-2 0,0-1-6 0,0 3-4 0,-1 2-6 16,1 0-2-16,-2 1-1 0,0 2 2 0,-1 1 4 0,1 3-2 15,-1-1 0-15,0 1-3 0,-1 0-4 0,1 2 0 0,-1-1-1 0,0 1 2 16,0 1 1-16,-1-2-2 0,2 1-1 0,-3 0-9 0,3-1-11 15,-2 1-13-15,2-1-16 0,0-2-18 0,0 1-20 0,1-1-29 16,0-2-29-16,1-2-33 0,1 3-30 0,0-5-40 0,1 1-43 0,-1-3-50 16,2 1-52-16,1-4-49 0,2-2-45 0</inkml:trace>
  <inkml:trace contextRef="#ctx0" brushRef="#br0" timeOffset="88579.5949">17455 9085 13 0,'1'-7'549'0,"-1"-2"-17"0,0 1-35 15,0 3-79-15,0 0-104 0,0 0-68 0,-1 0-48 0,-1 3-36 16,2-1-29-16,0 3-23 0,0 0-19 0,0 0-20 0,0 0-19 0,-2 0-17 16,1 4-16-16,-1 0-11 0,2 1-12 0,-1 2-4 0,1 0-3 0,-2 2 0 15,0 0 0-15,2 3 3 0,0 0 4 0,0-1 7 0,0 4 2 16,0-2 2-16,2 1 0 0,0 0-2 0,-1 0-1 0,2-1-4 16,1-1-4-16,-1 2-3 0,0-4-5 0,2 1-3 0,-2-1-6 0,3-2-1 15,-3 1-2-15,2-4-2 0,0 2-2 0,0-4-1 0,1-1-1 16,0 1-2-16,0-3 2 0,-1 0-1 0,3-3 3 0,0-2 2 15,-2 1 3-15,2-4 1 0,0-1 2 0,-3 0 1 0,3-2 1 0,-3-2 0 16,-1 0 1-16,1-2 1 0,-2 1 3 0,-1-1 2 0,0-2 4 16,-2 3 1-16,-2-1 1 0,0-2-2 0,-1 3 0 0,2 0-1 15,-4 1-2-15,0-1-2 0,0 4-5 0,-2 0-9 0,0 2-11 0,1 1-17 16,-2 1-18-16,0 1-25 0,0 2-28 0,2 1-35 0,-1 2-38 0,-2 2-76 16,1 1-96-16,2 2-66 0,-1 1-47 0</inkml:trace>
  <inkml:trace contextRef="#ctx0" brushRef="#br0" timeOffset="89045.336">17976 9175 306 0,'-4'-7'608'0,"-1"-1"8"0,1 3 6 16,0-3-72-16,-1 1-111 0,2 3-115 0,0-1-116 0,1 2-71 16,1-1-47-16,-1-1-27 0,2 2-15 0,0 1-8 0,3-1-7 0,1 3-4 15,-1-2-7-15,4 2-10 0,0 0-13 0,2 0-13 0,5 0-14 0,2 0-14 16,3 0-13-16,2 2-12 0,4-2-9 0,2 0-8 0,3 3-9 16,0-3-7-16,3 1-8 0,-1 0-9 0,3 1-9 0,-1-1-7 15,-1-1-5-15,1 2-3 0,-1 0 1 0,-3-2 1 0,0 0 4 16,-2 0 8-16,-2 0 10 0,-4 0 14 0,-2 0 14 0,1 0 20 0,-5-2 24 15,-2 0 21-15,-3 2 16 0,-1-1 17 0,-3-1 15 0,-2 0 18 16,0-1 18-16,-3 1 16 0,-2-1 19 0,0 0 10 0,-4 1 12 0,1-2 6 16,-2 1 2-16,-2-1-5 0,0-1-6 0,-1 2-7 0,0-1-7 15,-1 1-7-15,1-2-6 0,0 0-9 0,0 3-10 0,-3-1-9 0,5-1-11 16,-1 4-10-16,3-3-10 0,-1 3-11 0,2 0-12 0,2-2-11 16,1 2-7-16,0 0-5 0,0 2-4 0,1-2 0 0,2 3-2 0,2-1-2 15,-1 3-3-15,1-3-1 0,0 5-3 0,3-1 0 0,1-2 1 16,-1 4 1-16,0-2 4 0,0 1 3 0,1 1 1 0,0 0 1 15,-1 1-1-15,-4-1 1 0,2 1 0 0,-2 1 3 0,-3-2 3 0,-1 0 3 16,-1 2 1-16,-3-1-8 0,-2 0-9 0,0 2-17 0,-4 1-23 16,-1-2-35-16,-3 1-45 0,0-1-75 0,-4 1-89 0,1-1-81 15,1 1-76-15,-1-3-40 0,1 4-21 0</inkml:trace>
  <inkml:trace contextRef="#ctx0" brushRef="#br0" timeOffset="89729.1247">19007 8950 492 0,'2'-3'580'15,"-2"0"-64"-15,1 0-97 0,2 2-86 0,-1-1-81 0,0-1-54 16,0 1-41-16,1 1-26 0,-1 1-22 0,1-1-18 0,1 0-15 0,-1 1-15 16,2-2-18-16,-1 2-16 0,2 0-15 0,1 0-12 0,-1 0-9 15,1 2-7-15,-3-1-4 0,6 0-2 0,-6 2-2 0,3 2 2 0,-1-1 0 16,-1 1 3-16,3-1 1 0,-5 4 3 0,0-3 4 0,-1 3 2 15,-1 1 4-15,-1 2 3 0,-1-2 5 0,-1 1 3 0,-3 2 7 0,-1-1 3 16,1 1 4-16,-1 0 3 0,-2 0 2 0,0-1 1 0,-1 2 0 16,1-3-1-16,0 0-3 0,-1 2 0 0,1-2-3 0,1-1-2 15,2-1-2-15,0-1-2 0,0 0-3 0,1-2-3 0,3 1-3 0,-1-2-1 16,2 1 1-16,3-1-5 0,1 1-4 0,1-2-6 0,2-1-7 16,3 1-9-16,0-1-9 0,5 0-9 0,-1-2-10 0,7-2-8 15,-3 0-8-15,2 2-7 0,3-3-5 0,-1-2-4 0,3 0-3 0,-1-2 0 16,-1 2 4-16,-1-1 8 0,0 0 11 0,-2-3 18 0,-1 2 23 15,-2-1 25-15,-1 1 25 0,-2 0 24 0,-4-1 25 0,1 1 21 16,-2 0 17-16,-2 1 16 0,-4 0 13 0,0 0 12 0,1 0 10 0,-4 2 5 16,-2 0 4-16,0-1-5 0,-1-2-10 0,0 5-12 0,0-3-15 0,-5 3-16 15,3-1-17-15,-1-1-15 0,-1 3-16 0,3 1-12 0,-4-2-12 16,2 2-10-16,-1 2-12 0,2-1-8 0,-3 3-8 0,3-1-5 16,0 1-3-16,0 1-3 0,2 3-2 0,-2 0-1 0,2 1 0 0,-1 0-3 15,3 1-4-15,-2 2-3 0,3-2-2 0,0 3-3 0,3-1-5 16,-2 1-3-16,1-2-5 0,1 0-3 0,0 1-3 0,2-2-4 15,0 2-3-15,0-4 1 0,2 2-2 0,-2-3 2 0,3-1 5 0,-1-1 2 16,-1 0 4-16,3-2 3 0,-1-1 3 0,0-2 5 0,1-2 5 16,-1 1 4-16,1-3 4 0,-1-1 4 0,-1-1 3 0,-1-1 0 0,-1-2 1 15,0 0-1-15,0-4 0 0,-3 4-3 0,-1-4 0 0,-1 1-3 16,-1 0 1-16,-1-1-3 0,-1 1-1 0,0-1-7 0,-4 0-9 16,2 1-13-16,-2 2-14 0,0-1-21 0,3 1-25 0,-5 0-33 0,5 3-39 15,-4 2-45-15,2-2-48 0,3 2-86 0,-2 3-103 0,1-1-63 0,4 3-42 16,-3 3-16-16</inkml:trace>
  <inkml:trace contextRef="#ctx0" brushRef="#br0" timeOffset="90178.5152">19840 9140 162 0,'0'-5'606'0,"0"-2"5"0,0 3-1 15,0-1-3-15,1 1-124 0,1 0-187 0,-1 1-113 0,4-2-75 16,0 2-42-16,2 0-24 0,2 0-13 0,0 0-7 0,3 2-8 16,3-1-7-16,1 1-13 0,6-1-12 0,0 2-13 0,3 0-12 0,0 0-11 15,5 2-11-15,0-1-9 0,1 1-9 0,1-1-9 0,2 1-10 16,-1-1-11-16,1-1-10 0,-3 2-10 0,3-2-9 0,-3 0-1 0,1-2 3 16,-1 2 5-16,-2-1 6 0,-2-1 11 0,-1-1 15 0,-5 0 15 15,1 0 17-15,-3-1 17 0,-3 1 17 0,-2-2 18 0,-3 0 18 0,-3 0 21 16,0 1 22-16,-5-3 15 0,0 2 15 0,-3-3 11 0,-3 3 8 15,-2-2 5-15,-1 1 3 0,-2-2-1 0,0 3-4 0,-4-3 0 16,1 1-2-16,-1 0-3 0,0 2-4 0,-1-2-8 0,1 2-11 0,1 0-8 16,1 2-10-16,-1-2-10 0,3 3-9 0,0 0-8 0,3 0-9 15,2 1-5-15,-1 1-6 0,2 0-6 0,1 1-2 0,1 1-6 0,1 0-4 16,1 3-3-16,2 0-2 0,-1 0-3 0,2 2 0 0,2 1 1 0,-1-1 2 16,5 0 2-16,-1 3 2 0,-1-2 0 0,2 1 1 0,0 0-2 15,-1 1-2-15,0 0 1 0,0-1 0 0,-2 0 2 0,1 0 1 16,-2 0 1-16,-2 0 1 0,-1-2 2 0,0 1 4 0,-3 0 4 0,-1 1 2 15,0-2 4-15,-1-2 3 0,-3 3 4 0,1-1 3 0,-3 0 2 16,-1 0 1-16,-3-1-6 0,2 0-12 0,-1 2-20 0,-1-3-27 16,0 2-49-16,0-2-59 0,1 2-99 0,1-2-123 0,0 2-73 0,2-2-50 15,-2-2-27-15</inkml:trace>
  <inkml:trace contextRef="#ctx0" brushRef="#br0" timeOffset="90628.7155">21169 8973 126 0,'-1'-9'628'0,"-1"1"0"0,1 1 1 16,-1 1 0-16,0 0-125 0,2 0-189 0,0 2-119 0,0-1-84 15,0 2-49-15,2-1-34 0,0 2-17 0,-1 0-10 0,1 1-8 16,1 1-4-16,1-2-3 0,1 2-5 0,2 0-5 0,-3 0-4 0,4 2-5 15,2-2-7-15,-2 1-2 0,1 1-3 0,4 0 0 0,-4 1 0 0,1-2 1 16,1 2 3-16,-2 0-1 0,1 0 1 0,-1 0-1 0,-3-1 0 16,2 2 0-16,-1-1 1 0,-2 0 3 0,1 0 4 0,-3 0 4 15,0-2 4-15,-1 2 2 0,-1 0 3 0,1 0 3 0,0-1 4 0,-2 1 3 16,0-1 4-16,-2 3 5 0,0-2 4 0,1 1 3 0,-1-1 3 16,0 4 2-16,-1-2 2 0,0-1 0 0,-1 2 1 0,1-2-1 0,-1 2 1 15,1 0-2-15,0-1 0 0,0 1 0 0,1 0-3 0,0-1 0 16,1 3-3-16,1-1 0 0,0 0-2 0,1 0-1 0,1 1-2 0,1-1-2 15,0 2-3-15,2-3 0 0,0 0-3 0,3 2-1 0,-2-3-2 16,1 4-1-16,-1-4-2 0,0 2-1 0,3 0-3 0,-2-1 0 16,-1-2 0-16,-1 1 1 0,1-1 2 0,-3 1 1 0,2-2 3 0,-2-1 2 15,-1 2 3-15,0-1 1 0,-2-2 3 0,0 1 4 0,0 1 3 16,-4-2 7-16,1 0 4 0,0 2 3 0,-2-1 2 0,-2 1 2 16,-1 1 2-16,-1-1 0 0,-3-3 1 0,1 4-1 0,0-1-3 0,-5 2-6 15,5-3-10-15,-1 1-21 0,-1 1-22 0,-1-1-26 0,2-1-29 0,3 1-41 16,-2 0-52-16,3 0-52 0,2 0-58 0,-1-1-78 0,4-1-92 15,1 1-49-15,2-2-30 0</inkml:trace>
  <inkml:trace contextRef="#ctx0" brushRef="#br0" timeOffset="90930.6861">21583 9111 524 0,'4'-5'602'15,"-3"2"5"-15,-1-1-61 0,2 1-96 0,-1 1-110 0,-1 1-117 16,2-1-74-16,-2 2-56 0,0 0-30 0,0 0-19 0,0 0-12 0,0 3-8 15,0-1-8-15,0 2-8 0,-2 2-7 0,2-1-6 0,-1 3-3 16,-1 1-1-16,2 1 1 0,-1 0 2 0,1 0 4 0,-2 3 4 16,0-3 2-16,2 2-2 0,0 1-3 0,0-4-4 0,0 4-4 0,0-3-4 15,0 1-3-15,2-1-3 0,0-3-3 0,-1 1-1 0,1-1-2 16,-1 0-1-16,3-2 3 0,-3-1 1 0,3-1 4 0,1 0 4 0,-1-3 3 16,0 0 6-16,1-3 6 0,2 0 8 0,0-4 6 0,0 2 4 15,-3-2 5-15,1-2 5 0,2-1 0 0,-1 0 1 0,-3-1 2 0,0-2-2 16,0-1-1-16,0 1-3 0,-3-1-3 0,0 1-4 0,0-1-3 15,0 1-6-15,-3 0-7 0,2-2-7 0,-3 5-10 0,0-2-10 16,-1 1-15-16,0 3-18 0,1-2-23 0,-1 1-24 0,-2 6-24 0,2-2-25 16,-4 0-36-16,1 3-39 0,2 2-57 0,-1 0-63 0,-2 3-73 15,3 1-80-15,-2 1-42 0,1 0-23 0</inkml:trace>
  <inkml:trace contextRef="#ctx0" brushRef="#br0" timeOffset="91346.1692">21987 9194 43 0,'0'-5'611'0,"0"0"9"0,0-1 8 0,0 0 6 0,0 0-113 16,0 0-173-16,0 2-102 0,0 0-66 0,1-1-38 0,-1 1-25 16,2-1-17-16,-1 2-13 0,4-1-14 0,-1 4-15 0,5-3-11 15,-1 1-15-15,4 0-10 0,1 2-13 0,4-1-14 0,2 1-11 0,3 0-12 16,5 0-15-16,1 1-11 0,2-1-10 0,2 4-5 0,1-4-3 15,1 3-5-15,-1-3-3 0,0 4-4 0,2-3-3 0,-3 1-1 16,0 0 1-16,0-2 2 0,-5 3 7 0,3-3 7 0,-3 0 11 0,-3 0 13 16,-2-3 12-16,-5 3 9 0,1-2 9 0,-4 0 8 0,-2 1 9 0,-4-3 8 15,0 1 8-15,-2-1 5 0,-4 1 6 0,-2-2 4 0,-2 0 2 16,-4 0 2-16,2-1 0 0,-4 0 0 0,-1 0-1 0,-1 0-1 16,-1 2 0-16,-1-2-3 0,0-1-3 0,1 3-3 0,-2-1-5 0,4 2-5 15,-1 1-5-15,2-1-7 0,1 1-7 0,2 0-2 0,0 2-4 0,3 0-1 16,1 2-3-16,1 0-1 0,1 1-5 0,2 2-2 0,4-1-4 15,-1 1-4-15,3 2-4 0,3 1-2 0,-3 0-1 0,7 1 2 16,-2 0 5-16,0 1 0 0,2 0 0 0,2-1-2 0,-4 1-1 0,2 0 1 16,-4 0 0-16,2-1 0 0,-2 0 3 0,-2-1 3 0,-2 0 2 15,-1-1 5-15,-2 2 4 0,-2-2 3 0,-1-1 0 0,-4-1 4 0,-1 2 3 16,-1-1 2-16,-2-1 2 0,-2 0-6 0,-3 0-10 0,-2 2-17 16,-1-1-20-16,0 1-38 0,-2-3-48 0,0 1-67 0,1 2-77 0,0-2-80 15,0 0-85-15,2 0-49 0,0-1-31 0</inkml:trace>
  <inkml:trace contextRef="#ctx0" brushRef="#br0" timeOffset="91779.3647">23248 8968 590 0,'-5'-9'602'0,"2"1"1"0,-2 3 0 0,2-1-119 16,2 1-179-16,-3 1-113 0,4 1-82 0,-1 2-51 0,-1-1-40 0,2 2-18 16,0 0-10-16,0 3-3 0,0-1-2 0,0 1 0 0,2 2-3 15,-1 3-1-15,-1-1-3 0,2 1 1 0,0 4 1 0,-1 0 4 0,1 3 6 16,-1-2 8-16,4 2 9 0,-4 1 6 0,1 0 4 0,1 2 2 16,0-2 4-16,0-1-2 0,1 2 1 0,-3 0-3 0,3-3 0 0,0 3-2 15,2-5-2-15,-3 3-2 0,2-3 0 0,0 0-3 0,2-2-2 16,-3-1-5-16,5-2-9 0,0 0-5 0,0-4-8 0,2 2-5 15,0-3-4-15,2-1-2 0,3-2-2 0,1-1 0 0,-3-3 1 0,3 0 0 16,-1-1 0-16,3-1 2 0,-4-4 2 0,0 1 7 0,1-1 10 16,-2-1 14-16,-2 2 14 0,0-3 13 0,-1 3 16 0,-3-1 10 0,0 0 11 15,1 0 6-15,-2 2 6 0,-2 1 2 0,-1 3 2 0,0-1-3 16,-1 1-2-16,-1 1-9 0,0 1-12 0,0 0-11 0,-1 1-16 0,-1 2-10 16,0 0-12-16,0 2-9 0,-1 1-10 0,-1 1-6 0,0 2-3 15,0 2-1-15,0 0 1 0,-1 4-1 0,0 1-5 0,0 0-3 16,-1 2-5-16,0 2-10 0,0 0-13 0,1 2-20 0,-1-1-27 0,1 0-32 15,1 2-35-15,0-1-40 0,1 0-38 0,1-2-52 0,1 0-58 16,1 0-73-16,1-2-80 0,0-1-41 0,5-2-18 0</inkml:trace>
  <inkml:trace contextRef="#ctx0" brushRef="#br0" timeOffset="92062.6065">23916 9163 258 0,'0'-10'558'0,"-1"1"5"0,1 1-81 0,-4 3-122 0,3-2-92 15,-2 2-77-15,-2 2-48 0,2 1-35 0,-2 2-21 0,0 0-16 16,-1 0-14-16,0 2-14 0,-2 1-10 0,2 2-11 0,-2 2-5 16,-3 2-5-16,3-1-2 0,0 2-2 0,1 3 0 0,-2-1 0 0,3-1 1 15,-1 3 1-15,1 0 0 0,1 1-3 0,-1-1-4 0,3 0-4 16,0-1-4-16,1 2-8 0,1-2-4 0,1 0-4 0,0-2-4 0,0-1-3 16,1-1-3-16,1-2-4 0,1 2-5 0,0-4-3 0,3 0-5 15,-1-2 0-15,1-1 1 0,2-2 2 0,0-2 2 0,0 1 5 16,0-4 3-16,0 1 4 0,1-4 4 0,-1 1 3 0,0-2 2 0,0-1 4 15,1 0 3-15,-1-1 2 0,-1-2 4 0,-1-1 4 0,0 1 0 16,-3-1-1-16,1 1 0 0,-3-1-2 0,1 0-5 0,-2 2-2 16,-2-3-12-16,1 5-14 0,-3 0-18 0,1-1-26 0,-3 4-28 0,2-2-36 15,-1 3-42-15,-3-1-47 0,1 4-69 0,1 3-82 0,2-2-51 16,-1 4-35-16</inkml:trace>
  <inkml:trace contextRef="#ctx0" brushRef="#br0" timeOffset="92445.8967">24126 9281 469 0,'10'-5'486'0,"4"2"-50"0,-1-2-84 0,0 1-102 0,1 1-62 0,0-2-42 16,3 2-24-16,0-1-18 0,3 1-10 0,0 0-9 0,1 0-13 16,3 0-16-16,1-1-18 0,2 3-22 0,0-1-19 0,3 0-21 15,0 1-16-15,1-1-15 0,1 2-12 0,0-2-8 0,-1 1-6 0,1 1-6 16,-1-2-1-16,-2 0-2 0,-1 2 3 0,-3 0 8 0,1-3 12 15,-4 1 14-15,-1 0 15 0,-4 1 15 0,-3-3 15 0,-3 1 17 0,0 1 14 16,-3-1 14-16,0-2 11 0,-4 1 13 0,-4-1 8 0,0 1 7 16,-2-2 4-16,-1 1 0 0,-5-1 0 0,0-1-3 0,-2 1-2 15,-1-1-5-15,-2-1-2 0,-1 4-3 0,1-3-4 0,0 1-6 0,0 2-7 16,-1-1-8-16,3 1-8 0,-1 0-6 0,2 2-5 0,1 0-7 16,3 1-5-16,1-1-4 0,-1 2-5 0,5 0-4 0,-2 2 0 0,-1-1-4 15,4 2 0-15,0 0 0 0,0 0 3 0,0 2 0 0,4 2 3 16,-1 1 1-16,1-1 2 0,-1 3 3 0,4 0 2 0,-3 0 0 0,1 1-1 15,2 1 1-15,0 1-2 0,0 1 1 0,-1 0-2 0,1 0 1 16,-3 0-2-16,2 0 0 0,1 0 0 0,-4 3 2 0,0-2 0 16,-1 0 3-16,-1-1 2 0,-1 3 4 0,-1 0-1 0,-2-1-4 0,-1-1-14 15,-1 0-17-15,-4 1-25 0,1 0-32 0,0-1-51 0,-1-2-63 16,0 1-96-16,-3-2-117 0,3 0-72 0,-4-2-47 0,5 1-25 16</inkml:trace>
  <inkml:trace contextRef="#ctx0" brushRef="#br0" timeOffset="92897.6704">25660 9015 444 0,'-6'-7'421'0,"1"4"-89"0,-2 1-79 16,2-1-73-16,0 3-42 0,0 0-25 0,-3 0-14 0,1 2-7 0,2 1-4 15,-4-1-4-15,3 4-4 0,-2 0-7 0,-3 1-7 0,5 1-8 16,-2 2-8-16,-2 2-8 0,-1-3-6 0,2 4-5 0,1 0-1 16,-1-1-3-16,0 3-1 0,1-2 1 0,0 4 0 0,-1-2-2 0,3 0 1 15,-1 1-2-15,3 0 0 0,-1-1-1 0,-1 0 1 0,3-2 1 16,-2 2 0-16,3-2 1 0,1-1-1 0,1 2 0 0,0-2-2 15,1-3 0-15,1 2-3 0,3-1-1 0,-1-3-1 0,2 0-2 0,1-2-2 16,-1 2-3-16,2-4-3 0,3 0-2 0,0-3 0 0,-1 0 0 16,1-1 0-16,-2-2 1 0,3-2 0 0,-2-2 1 0,0 2 2 0,-2-2 3 15,-1-2 7-15,1 1 3 0,-3 0 5 0,-1 1 5 0,-1-2 0 16,-3 0-2-16,-2 1-1 0,-1 1 0 0,0 0-3 0,-4-1-3 0,-2 0-2 16,-1 2-3-16,1 0-3 0,-3 2-6 0,-1-1-5 0,0 2-6 15,-3 3-5-15,2 0-6 0,-2 0-3 0,2 3-3 0,-2 2-9 0,3-1-11 16,-1 2-17-16,1 1-21 0,1 3-29 0,2-1-31 0,1 3-39 15,1-2-46-15,2 4-86 0,3-1-107 0,1 1-70 0,2-2-52 16,2 3-25-16</inkml:trace>
  <inkml:trace contextRef="#ctx0" brushRef="#br0" timeOffset="93329.3098">25984 9128 177 0,'-2'-2'486'0,"1"-1"-26"0,-3 1-70 0,1 0-93 15,2-1-57-15,1 3-37 0,-2-1-23 0,-1 0-15 0,2 1-12 16,1-3-11-16,-2 3-16 0,1 0-15 0,-3 0-13 0,4 0-13 0,-1 0-14 15,-1 3-14-15,-1-3-13 0,0 1-13 0,-2 0-9 0,0 2-9 16,-3 1-5-16,0-1-5 0,2 2-1 0,-2-1-2 0,-1 1-2 16,-1 2 1-16,0-1 0 0,1 1 0 0,0 2 2 0,1 0 0 0,-1-1 2 15,-1 4 0-15,2-2 1 0,1 0 1 0,0 3-1 0,1-1 2 16,1-2-1-16,0 2-3 0,2 1-3 0,1-1-3 0,0 0-4 16,4-1-5-16,0 0-7 0,1 1-7 0,2-2-6 0,0 0-5 0,1-1-6 15,3-1-6-15,1 0-2 0,-1-2-5 0,4-2 1 0,-2 1 1 16,1-4 2-16,1 1 5 0,2-2 4 0,-1-3 4 0,-2 1 9 0,2-4 8 15,-2 0 11-15,0 1 9 0,-1-4 9 0,-3-3 10 0,0 4 8 16,-2-4 6-16,1 0 5 0,-6-2 6 0,2 1 1 0,-3-3 1 0,-1 1 0 16,-2 2-2-16,-1-2-2 0,0 2-6 0,-4-1-7 0,2 2-11 15,-2-1-20-15,-5 3-22 0,5 2-31 0,-1-2-35 0,1 4-44 0,-5-1-47 16,5 2-94-16,2 5-115 0,-3-2-75 0,1 4-55 0,1 1-28 16,2 1-14-16</inkml:trace>
  <inkml:trace contextRef="#ctx0" brushRef="#br0" timeOffset="94062.3203">26316 9336 167 0,'-3'-2'583'16,"-2"-1"1"-16,1 0-8 0,0 1-88 0,3 0-128 0,-1-1-78 0,0 1-52 15,2-1-31-15,0 2-22 0,0-1-15 0,0-1-10 0,0 3-14 16,2-2-14-16,0 1-17 0,-1 1-20 0,1-1-16 0,2 1-18 0,-1-1-15 16,4-1-14-16,-2 2-14 0,3-1-13 0,4-1-14 0,-1 2-12 15,5-2-15-15,-2 1-14 0,5 1-10 0,0 0-13 0,3 0-10 16,0 0-10-16,3 1-10 0,1 1-12 0,-1-2-9 0,4 2-10 0,-1-1-9 16,1-1-7-16,1 2-8 0,-2-1-4 0,2-1-2 0,0 0 1 15,-1 0 2-15,1 0 5 0,-4-1 9 0,1-1 10 0,-2 2 12 0,0-1 14 16,-3-1 16-16,-2-1 21 0,-1 1 18 0,-2 0 19 0,-4-1 20 15,0-1 21-15,-4 1 19 0,-2 1 16 0,-2-3 13 0,0 2 10 16,-3-2 8-16,-2 1 8 0,-2-1 3 0,-1 1 3 0,-3-1-2 0,-2 1-3 16,0-1-2-16,0-1-3 0,-4 2-3 0,2 0-5 0,-1-1-4 15,0 1-6-15,0-1-4 0,0 2-6 0,2-1-7 0,0 4-9 0,3-3-6 16,-1 3-5-16,2-2-2 0,0 2-2 0,2 0-2 0,1 2 1 16,0-2 0-16,2 3-2 0,0-1 1 0,2 3-1 0,0-3 2 15,-1 5 1-15,3-2 0 0,-1 0 5 0,2 1 0 0,-2 0 3 0,4 0-1 16,-2 0-1-16,0 2-2 0,0-3-2 0,-2 4-2 0,0-4-3 0,0 2 1 15,2 0-1-15,-4-1 1 0,3-2-1 0,-4 2 2 0,0 0 3 16,0-1 1-16,-2 1 1 0,0 0 3 0,-1-1 3 0,-3 2 2 16,3-2 3-16,-2 0-4 0,-1 2-7 0,-1 0-17 0,-2-1-24 0,3 1-34 15,-2 2-39-15,0-2-66 0,0 1-76 0,2-1-89 0,-2 3-94 16,3-3-52-16,2 0-34 0</inkml:trace>
  <inkml:trace contextRef="#ctx0" brushRef="#br0" timeOffset="94429.5424">27392 9090 159 0,'-4'-9'618'15,"0"1"5"-15,0 0 4 0,0 3 4 0,3 1-121 0,-1 1-184 16,0-2-114-16,2 1-78 0,0 3-46 0,0-1-28 0,2 1-16 0,0 0-11 15,1 1-3-15,0 1-6 0,2 0-5 0,1 1-6 0,4-1-9 16,-2 3-8-16,1 1-7 0,5-2-9 0,1 1-3 0,-1 1-4 16,0 0 0-16,3 0 0 0,-2 0 0 0,0 0 1 0,1 0 0 0,-2-1-2 15,1 1-1-15,-1-1-2 0,-5 1 1 0,3-2 0 0,-3 0 3 16,-3-1 2-16,1 1 3 0,-3 1 4 0,1-3 4 0,-1 3 1 0,-2-4 2 16,0 3 0-16,-1-3 3 0,-1 4 6 0,0-3 6 0,-1 1 8 15,-1 0 4-15,-2 3 6 0,1 0 4 0,-2 0 2 0,0 2 1 0,-1 0 3 16,-4 2 0-16,2-1 2 0,0 4 2 0,0 0 1 0,-2 0-1 15,0-1-2-15,0 3-4 0,1 0-4 0,0 3-6 0,-1-2-4 0,1 0-8 16,1 2-10-16,1-1-13 0,1 1-13 0,-1 2-18 0,2-3-22 16,0 0-26-16,1-1-28 0,3 1-40 0,-1 0-45 0,2-1-47 15,2-2-50-15,-1-1-74 0,4-2-89 0,0 2-51 0,3-3-37 0,0-4-14 16</inkml:trace>
  <inkml:trace contextRef="#ctx0" brushRef="#br0" timeOffset="94712.4855">27838 9297 572 0,'6'-9'618'0,"-2"-1"8"16,0 3-74-16,-2 0-119 0,1 1-90 0,-2-1-76 0,-1 3-53 16,2 1-39-16,-2 0-32 0,0 0-29 0,0 3-25 0,0 0-23 0,0 0-23 15,-2 0-20-15,1 3-17 0,-2 0-17 0,-2 2-8 0,2 1-5 16,-2 0-3-16,0 4 0 0,1 0 3 0,-1 2 5 0,0 0 4 0,-1-1 7 16,1 3 4-16,0 0 2 0,1 0-3 0,-1 1-4 0,1 0-6 15,3-2-5-15,-2 2-6 0,2 0-6 0,1-3-5 0,1 1-6 0,2-1-2 16,0-2-4-16,2-2-1 0,1 2-5 0,1-3-2 0,2 0 2 15,1-2 5-15,-1-2 5 0,4 1 8 0,-2-4 7 0,-2-2 11 0,5 0 12 16,-1-3 13-16,0-2 11 0,-2 0 9 0,2-3 9 0,-3-1 9 16,-1 1 7-16,-1-2 7 0,1-4 4 0,-1 4-2 0,-3-5-2 15,-2 2-5-15,-3 0-6 0,0-1-15 0,-2-1-18 0,-3 2-29 0,-3 0-32 16,-1 0-45-16,-2 0-49 0,-5 3-85 0,0 0-101 0,-4 1-104 16,-4 4-104-16,0-1-51 0,-4 2-27 0,-2 2-12 0</inkml:trace>
  <inkml:trace contextRef="#ctx0" brushRef="#br0" timeOffset="95878.8396">21570 8203 328 0,'-1'-9'566'0,"1"2"13"0,0-1-83 16,0 1-130-16,0 0-81 0,0 0-56 0,0 2-34 0,0 0-25 0,0 0-15 15,0 1-10-15,0 1-11 0,0 0-14 0,0 1-16 0,0-1-20 16,0 3-21-16,0 0-21 0,0 0-23 0,0 0-22 0,0 0-17 15,0 2-10-15,0-1-6 0,0 4-2 0,0-1-2 0,-3 2 1 0,3 4 1 16,0-1 2-16,-1 4 3 0,1 2 5 0,-2 0 4 0,0 5 6 0,1-1 8 16,-1 2 8-16,1 0 5 0,-3 3 4 0,3 0 2 0,-3 0 0 15,1 0 0-15,2-1 0 0,-3 0-1 0,-1 2-3 0,1-4-3 16,3 1-4-16,-2-3-5 0,-1 1-8 0,3-2-7 0,-3 0-8 0,3-3-11 16,-1-1-15-16,1-2-19 0,-3 1-16 0,3-3-19 0,-2 1-18 15,2-4-15-15,-3-2-16 0,3 2-7 0,-1-2-4 0,0-2-12 0,2-1-16 16,0-2-24-16,0 0-29 0,-4 0-11 0,0-4-5 0,1 1 9 15,0-2 12-15,-3 0 22 0,1-3 23 0,0 1 30 0</inkml:trace>
  <inkml:trace contextRef="#ctx0" brushRef="#br0" timeOffset="96128.0434">21380 8556 178 0,'-8'-8'212'0,"-1"0"12"15,0 3 9-15,3 1-5 0,1 1-11 0,0-2-8 0,2 1-8 0,0 3-13 16,1-1-15-16,1 2-15 0,1 0-15 0,0 0-22 0,0 0-27 16,1 0-23-16,1 2-19 0,-1-1-16 0,3 1-14 0,-1 1-8 0,0 1-6 15,2-1-6-15,0 1-5 0,2 1-6 0,1 0-6 0,-1 0-3 16,1 0-1-16,1 0-1 0,1 1 0 0,-1 0 0 0,4 0-3 0,-4-1-6 15,2-2-4-15,2 2-7 0,-2-2-4 0,1 1-5 0,1-1-5 16,0-1-1-16,-1-2-1 0,1 0 2 0,3 0 3 0,-3-2 6 16,1 0 6-16,-1-1 9 0,0-2 12 0,-1 0 15 0,-1 0 16 0,1 0 18 15,-4-2 16-15,0 1 19 0,2-1 20 0,-6-1 17 0,3 0 18 16,-2 3 12-16,-4-2 9 0,2 0 6 0,-1 1 1 0,-2-1-2 16,0 2-7-16,0 1-10 0,0 1-17 0,0-2-14 0,-2 2-15 0,-1 2-18 15,2 1-15-15,-4 1-19 0,-2 1-17 0,0 2-31 0,-1 1-35 16,-2 2-46-16,-4 3-56 0,0 2-107 0,-3 3-133 0,-1 0-95 0,-2 3-78 15,-2 2-37-15,1 4-19 0,-5-3-10 0</inkml:trace>
  <inkml:trace contextRef="#ctx0" brushRef="#br0" timeOffset="100345.3914">21441 7680 272 0,'-5'-6'503'0,"2"1"-94"0,-2 1-142 0,2-1-91 15,0 2-62-15,0 0-37 0,-2 0-27 0,2 3-10 0,2 0-8 0,-3 0-5 16,0 3-3-16,-1 0-10 0,2 3-9 0,-2-1-12 0,-3 4-7 16,2-3-7-16,-1 6-2 0,-1 0 0 0,-1 1 5 0,3 2 5 0,-1 0 5 15,-1 1 6-15,1 3 4 0,0 0 2 0,-1 1 3 0,3-1 3 0,1 1 5 16,-1 2 2-16,1-1 1 0,0 1 2 0,3-3 1 0,1 2 1 15,-2-3-1-15,2 3 0 0,0-3 0 0,2 0-1 0,-1-3 1 16,1 0 2-16,1-2 2 0,0-1 2 0,2 0 2 0,-2-3 3 0,2-2 6 16,-2 0 2-16,3-1 4 0,-1-4 2 0,3 1-1 0,-2-1 0 15,1-4-1-15,1 1-4 0,2-3-4 0,2-2-4 0,-3-1-4 0,4-1-5 16,-1-3-7-16,-1-1-5 0,0-2-9 0,1-3-9 0,0 2-8 16,-2-5-4-16,-1 1-3 0,0-1-2 0,-2-1 1 0,-2 0 0 0,-1-2 3 15,1 1 1-15,-3 1 2 0,0-1 1 0,-2-2 1 0,0 4 4 16,-2-1 4-16,0 4 4 0,-1-3 5 0,1 3 2 0,-2 2-1 0,0 0-2 15,0 3-4-15,0-1-5 0,-1 5-6 0,1-1-2 0,-1 3-4 16,2 0-1-16,-2 2-1 0,1 2-2 0,-3 1-3 0,1 2-3 0,-2 2-5 16,2 0-6-16,-2 3-4 0,-1 2-3 0,1-1-3 0,-2 4 2 15,-1-1-1-15,3 4 4 0,0-2 2 0,-3 1 3 0,3 1 0 0,0 0 2 16,2 1 2-16,-2-1 2 0,2-1 3 0,-1 1 6 0,3-3 6 16,-3 2 7-16,1-2 6 0,3-3 6 0,-2 2 6 0,4-3 5 0,-3 1 3 15,3-2 5-15,-1-2 4 0,1-1 6 0,1 2 7 0,-2-2 8 16,2-3 9-16,0 0 5 0,0 0 6 0,0 0 4 0,0 0 2 15,0 0 1-15,2 0-4 0,-2-3-1 0,1 3-5 0,2-2-3 0,-1-1-6 16,0 2-6-16,-1-1-5 0,3 1-13 0,-3-1-13 0,1 1-8 16,-1 1-8-16,4 0-5 0,-4 1-3 0,2 1-1 0,2 1-1 0,-2-2 1 15,4 4-1-15,-1-2-2 0,2 5 0 0,-2 1-1 0,2-2 1 16,3 3 4-16,-1 1 6 0,-1 1 5 0,4 1 5 0,-4 2-3 0,3 0-5 16,0 2-16-16,-1 1-21 0,0 0-35 0,3 0-46 0,-2 3-88 15,2 0-111-15,-2-2-78 0,2 1-64 0,-1-1-35 0</inkml:trace>
  <inkml:trace contextRef="#ctx0" brushRef="#br0" timeOffset="103328.2994">24114 9036 283 0,'2'-10'249'0,"-1"0"-57"0,-1 0-40 0,0-1-24 15,0 1-15-15,0-1-13 0,0 1-11 0,0-1-7 0,0 2-7 16,0 0-7-16,0-1-9 0,0 0-2 0,0 1-3 0,-1-1-3 15,-1 0-1-15,1 0-3 0,-3 2-1 0,3-3-3 0,-2 2-5 0,-2-1-2 16,1 3-1-16,0-3-2 0,-4 0-5 0,2 2-2 0,-1 1-4 16,-1-2-4-16,-1 0-3 0,1 1-4 0,-2 1-4 0,2 0-2 0,-4-3-1 15,1 3-1-15,-2-1-1 0,2 1 1 0,-2 1-2 0,-1-2 0 16,1 3 0-16,-4-2 0 0,4 2-1 0,-4-2-1 0,1 2-1 16,1 2 0-16,-4-4-1 0,1 4 1 0,1-1 0 0,-2 1 0 0,-2 0-2 15,1 0 1-15,1 1-1 0,-5 0 1 0,2 1-3 0,-1 0 1 16,0 1-1-16,-1 0 2 0,-1 0 1 0,2 1 0 0,-3 0-1 0,2-1-2 15,1 2 0-15,-2 1-2 0,-1-1-1 0,3 1 0 0,0 0 0 16,0-1 2-16,-1 1 0 0,2 2 1 0,1-1 1 0,-1-1-2 16,2 4-1-16,0-2-1 0,2 0 0 0,0 2 0 0,1-2 0 0,0 1 1 15,1 2 0-15,0-1-1 0,2 1 0 0,-2-1-1 0,3 3 0 0,-2-1-2 16,3 3-1-16,-1-1 0 0,0 2 0 0,1 0 1 0,0 1 0 16,1 1 0-16,-1-1 3 0,0 3 3 0,1 0 2 0,1 2 3 15,-2-1 1-15,2 1 2 0,1 0 2 0,-2 3 0 0,1-2 3 0,2 2 2 16,-1 1 2-16,3-1 2 0,-2-1 1 0,3 1 1 0,-3 0-2 15,3 1 1-15,1 0-2 0,0-1 2 0,3 1-1 0,1-1 0 16,0-1-1-16,0 2 0 0,1-1 1 0,3 0-3 0,0 0-1 0,3-2-1 16,0 2-2-16,1-3-2 0,2 2-3 0,2-1-6 0,1-2-4 15,1-2-4-15,2 0-7 0,3 1-6 0,0-3-7 0,3-1-5 0,0-1-7 16,5-2-6-16,-3-1-5 0,6 1-6 0,0-4-3 0,3 0-3 16,0-2 1-16,0-1 1 0,2-1 1 0,2-1 6 0,-2-1 5 0,1-1 7 15,0-1 6-15,-1-1 10 0,0 0 9 0,-4-3 12 0,3 2 11 16,-3-4 14-16,-1 1 12 0,0-3 11 0,-1 1 12 0,-3-1 8 15,0-2 8-15,-4 0 9 0,3 0 7 0,-3-1 7 0,-1-1 4 0,-3 1 3 16,0-1 0-16,-3 0-2 0,-1-1-4 0,-1-1-7 0,-3 1-6 16,-2 0-9-16,0-1-7 0,-3 1-9 0,0 0-10 0,-1-2-12 15,-1 4-18-15,-3-2-19 0,-1 0-20 0,-1 1-23 0,-4 1-28 0,2 1-31 16,-3 1-33-16,-1 1-37 0,-3 0-39 0,-2 2-68 0,2 1-83 16,-4 2-53-16,0 0-37 0</inkml:trace>
  <inkml:trace contextRef="#ctx0" brushRef="#br0" timeOffset="104046.4808">23257 8794 423 0,'0'-7'416'0,"0"0"-76"0,0 2-97 0,-1 0-58 15,1-2-40-15,-2 0-21 0,0 2-15 0,1-2-8 0,-1 2-4 0,1 0-6 16,-3 1-6-16,1-1-11 0,2-1-11 0,-5 2-9 0,3-3-8 0,-2 2-8 16,-2 0-6-16,2 0-5 0,1-2-5 0,-5 2-3 0,2 0-4 15,-1-2-5-15,-3 3-2 0,2 0-2 0,-3-1-3 0,2 0-1 16,-5 0-3-16,1 0-1 0,1 1-1 0,-4-1-1 0,1 0 0 0,-3 1 0 15,2 1 3-15,-4-2 1 0,-1 1 1 0,1-1 2 0,-4 5 0 16,2-3 1-16,-3-1 2 0,1 1 1 0,1 1 1 0,-3-1 1 16,2 2 1-16,-2 0 1 0,0 1 3 0,1-3-1 0,-1 3-1 0,0 0 0 15,0 0 0-15,0 0 0 0,-2 3 1 0,3-3-2 0,-3 2-1 0,2 0-2 16,1-1-1-16,0 3-3 0,0-1 0 0,1-1-2 0,-1 1-1 16,0 1-2-16,1 1 2 0,2 0-2 0,0-3 0 0,0 3 0 15,1-1-2-15,-2 0 1 0,5 2 0 0,-3-1 0 0,1-1-1 0,4 1 1 16,-4-1 0-16,4 1 0 0,1-3 1 0,0 3-1 0,2 0 1 15,-2 0-2-15,5-3-2 0,-2 3-4 0,3-3-6 0,-2 3-10 0,3 0-10 16,-2-2-13-16,3 1-14 0,0-1-17 0,-1 0-17 0,2 0-21 16,2 0-24-16,1-1-27 0,-1 1-27 0,2-2-22 0,-2 0-19 15,4 1-33-15,1-2-39 0,0 0-42 0,0 0-44 0</inkml:trace>
  <inkml:trace contextRef="#ctx0" brushRef="#br0" timeOffset="104428.4084">22117 8531 390 0,'4'-3'355'0,"-3"3"-67"16,-1-2-66-16,2 0-46 0,-2 2-39 0,0 0-22 0,0 0-19 15,0 0-16-15,0 0-18 0,0 0-18 0,-2 0-17 0,1 2-12 0,-1 0-11 16,0-2-5-16,-3 3-1 0,1-3 1 0,-1 4 1 0,1-1 3 16,-3-1 5-16,1 3 3 0,-3 0 6 0,-1 0 5 0,0 0 7 0,-2 1 3 15,-1-1 2-15,-1 2 0 0,3-1-3 0,-2 1-3 0,-2 0-3 16,2 1-2-16,-3-1-2 0,2 2 0 0,-2-1-2 0,2-3 1 15,-2 3-4-15,2-2 0 0,0 1-1 0,-2-2-2 0,2 3 0 0,1-3 0 16,0 2 1-16,1-2-1 0,2-1 0 0,-1 3-2 0,3-4-2 16,2 2 0-16,-1-3-1 0,1 1 0 0,2 0-2 0,0 0 0 15,1-1 0-15,1-1-1 0,-1 1-1 0,3-1-2 0,0-1-1 0,0 0-2 16,0 2 1-16,0-2 1 0,3 1 2 0,-1 0 2 0,1 1-1 0,1 1 1 16,0-1-2-16,4-1 2 0,1 1 0 0,0 2 2 0,1-1 1 15,2 0 1-15,-1 2 0 0,1 0 1 0,3-3-1 0,-1 3-1 16,0 0-1-16,2-1-2 0,-4 1-1 0,6 0-3 0,-6 0-1 0,1-1-2 15,3 1-2-15,-5 0-3 0,1 0-2 0,0-2-1 0,-3 2 0 16,0-3-2-16,-2 3-3 0,-1-2-7 0,-1 1-13 0,-2-1-17 16,2-1-21-16,-4 1-40 0,-1-3-50 0,0 0-100 0,-6 2-125 0,3 0-70 15,-3 1-41-15,-2-2-23 0</inkml:trace>
  <inkml:trace contextRef="#ctx0" brushRef="#br0" timeOffset="106011.1758">21960 9075 194 0,'-3'-3'402'16,"-2"3"-76"-16,0-2-77 0,0 1-79 0,-1 1-49 0,-3 0-31 0,0 0-17 15,1 0-10-15,-4 0-2 0,1 0 1 0,0 1 0 0,-5 1-2 16,0-2 2-16,-1 3 0 0,0-1 0 0,-3-1-1 0,0 1-2 0,-4 0 1 16,3 1-1-16,-5 0-1 0,0 0 1 0,-4 0 0 0,0 0 0 15,-3 1-3-15,1 0-3 0,-2 0-3 0,-4-2-2 0,2 3-4 16,-1-2-4-16,-1 2-2 0,2-1-3 0,-3-1-3 0,0 1-3 0,5 1-2 16,-3-2-3-16,5-1-5 0,2 1-4 0,2 1-1 0,3-1-4 15,1-1-2-15,7 1-5 0,-1-1-6 0,5-1-8 0,1 2-12 0,3-3-12 16,2 2-13-16,0-1-17 0,2-1-20 0,2 2-23 0,1-2-26 15,2 0-37-15,0 0-41 0,0 0-77 0,3 0-92 0,4 0-64 0,0 0-51 16,1 0-23-16</inkml:trace>
  <inkml:trace contextRef="#ctx0" brushRef="#br0" timeOffset="108444.677">21495 9440 253 0,'-5'0'321'0,"0"3"-109"0,0-3-74 0,0 4-56 0,0-3-34 0,-2 3-24 16,-1 0-7-16,0-2-1 0,-1 3 2 0,1 0 6 0,-2 1 0 15,1-2-1-15,-2 2-1 0,1 1-1 0,0 0 0 0,2 1 4 16,-2-3 2-16,-1 2 2 0,3-2 4 0,0 2 4 0,2-2 0 0,-2 0-1 16,0-1-1-16,3 1 0 0,0-1-2 0,2-1 0 0,-3 2-1 15,3-2-3-15,2-1-3 0,-1 1-3 0,0-1-2 0,2 0-3 0,0-1-3 16,0 3 1-16,0-4 1 0,2 3 3 0,0-3 3 0,-1 2 0 15,2 0 3-15,3 1 1 0,-1-1 1 0,1-2 2 0,3 3-3 0,0-1-4 16,0 0-4-16,3 1-7 0,3-1-7 0,0-1-3 0,0 2-8 16,4-2-9-16,0 0-12 0,2 1-13 0,0 1-17 0,0-1-16 15,1-1-18-15,0 2-16 0,-1-3-18 0,1 2-19 0,-1-1-17 0,-2 1-15 16,1-1-17-16,-2 0-17 0,-1 1-33 0,-1 0-38 0</inkml:trace>
  <inkml:trace contextRef="#ctx0" brushRef="#br0" timeOffset="108713.3405">21580 9411 240 0,'-2'-8'498'0,"2"1"-69"0,-1 1-100 0,-1-1-63 16,2 4-44-16,0-2-27 0,0 2-21 0,0-1-15 0,0 1-15 0,0 1-15 15,0 0-15-15,0 2-16 0,0 0-17 0,0 0-18 0,0 0-21 16,0 0-16-16,0 0-17 0,0 0-11 0,0 2-9 0,0 0-5 15,0 3-2-15,0 0 0 0,0 0 0 0,0 0 2 0,0 4 3 0,-1-2 1 16,1 3 3-16,0 3 5 0,-2-1 6 0,0 2 5 0,2 1 4 16,0 0 4-16,-1 1 2 0,-2 1 1 0,3 2 0 0,0 0 1 0,0-1-1 15,0 3 0-15,0-1 0 0,0 1-4 0,0-1-3 0,0-1-10 16,0 1-11-16,0-1-16 0,0-2-18 0,0 2-25 0,0-1-29 16,0-3-38-16,0 1-40 0,0 0-63 0,0-1-70 0,3-2-84 0,-2-2-90 15,1-1-45-15,0-1-27 0</inkml:trace>
  <inkml:trace contextRef="#ctx0" brushRef="#br0" timeOffset="109095.4489">21822 9549 20 0,'-3'-3'587'0,"-1"1"7"0,1 1 0 15,1-1-2-15,0 2-125 0,0-1-187 0,1 1-110 0,1 0-72 16,-2 0-40-16,1 1-24 0,-1 1-13 0,0-1-7 0,-1 2-9 16,2 1-7-16,-3 1-7 0,3 1-7 0,-4 0-4 0,2 2-1 0,-5 1-1 15,3-1 3-15,0 5 5 0,-1-3 3 0,0 2 4 0,0 0 2 0,1 1 2 16,0-1 0-16,0 3 1 0,0-2 1 0,2 0 0 0,-1 0-1 16,-1-1-2-16,4 0-1 0,1 2-3 0,-2-2-2 0,2 0-4 0,2-2-4 15,-2 0-4-15,4 2-6 0,1-2-4 0,-2-1-5 0,2 0-7 16,1-1-5-16,2-2-7 0,1-2-4 0,2 1-4 0,1-3-4 15,2 0 3-15,-1-2 3 0,2-2 8 0,0 0 11 0,0-1 9 0,1-3 10 16,0 0 12-16,0-2 15 0,-1-2 15 0,-2-1 15 0,0-1 20 16,-1 2 23-16,-2-4 15 0,-1 1 12 0,-1-1 8 0,-1 0 4 15,-2-3-1-15,-4 3-6 0,-1-1-4 0,0 0-7 0,-3-2-9 0,-2 5-11 16,0-4-17-16,-1 3-13 0,-2 1-34 0,0 0-39 0,-1 2-49 16,-4 1-56-16,4 1-87 0,-3 1-106 0,-2 5-103 0,2 0-103 0,0 2-53 15,-2 0-27-15,2 2-14 0</inkml:trace>
  <inkml:trace contextRef="#ctx0" brushRef="#br0" timeOffset="111125.5951">25457 8932 47 0,'2'0'245'0,"0"-1"-51"0,1 0-37 0,-2 1-22 0,1-2-16 0,0 2-5 16,-1-3-4-16,2 3-3 0,-1-3-6 0,1 3-12 0,0-2-16 16,2 1-10-16,-4 0-10 0,4-2-3 0,-2 3-3 0,1-2 0 15,-3 0 2-15,2 1 0 0,1-1 3 0,-1 0 1 0,0 2-2 0,1 0-1 16,0-3-2-16,-3 3 0 0,1-4 1 0,-1 4-1 0,3-1 0 15,-3-3-3-15,1 3-1 0,1-1-3 0,-1 0-3 0,-1-1-2 0,1 3-2 16,0-2-2-16,-1-1-2 0,2 0-3 0,-3 0-2 0,1-1-3 16,-1 1-1-16,2-2-2 0,0 0-2 0,-2 0-2 0,0-1 0 15,-2-1 0-15,0 0-2 0,1 0-1 0,-3-3-1 0,0 3-4 0,-2-3-2 16,1-1-2-16,-1 1 0 0,-3-3-2 0,-1 4-2 0,0-4 1 16,-4 1 2-16,3 0-1 0,-5-1-3 0,0 2-1 0,-1-3 1 0,1 1 1 15,-4 1 1-15,-1 0 1 0,0 0 0 0,-2 2 2 0,-2-2 0 16,-2 1 0-16,0 1 3 0,-3-1 0 0,-2 4-1 0,2-2 1 15,-5 2 1-15,1-1-1 0,-3 1 1 0,2 3-1 0,-4-1-2 0,1 2 0 16,0-1-2-16,0 3-1 0,0-1-1 0,2 2-1 0,3 0-3 16,-2 2-1-16,2-1-2 0,3 3-2 0,0-1-1 0,1-1-1 0,6 3-1 15,-3-3 1-15,5 5 0 0,-1-2 1 0,4 0 1 0,2 1 0 16,0 0 1-16,3-1 0 0,-1 1-2 0,5 0-5 0,-1-1-4 16,2 0-7-16,0 0-7 0,0 0-11 0,4-1-11 0,0 1-14 0,-1 0-14 15,1-3-19-15,3 3-20 0,-1-2-18 0,0-1-16 0,2 1-8 16,0-1-5-16,0-2-3 0,0 0-4 0,0 0-1 0,0 0-2 0,2 1 5 15,-2-1 10-15,3 0 10 0,3-1 11 0,-1-1 18 0</inkml:trace>
  <inkml:trace contextRef="#ctx0" brushRef="#br0" timeOffset="111427.2716">24435 8576 31 0,'5'-5'92'0,"-2"-1"13"0,2-1 10 0,-2 2 10 0,1-1 8 0,1-1 8 16,-2 3 4-16,0-1 1 0,1 2 1 0,-3-1-3 16,2-1-4-16,-1 2-4 0,0 1-3 0,-1-1-9 0,-1 3-10 0,0 0-13 15,0 0-15-15,0 0-15 0,0 0-18 0,0 0-16 0,0 0-15 0,0 0-14 16,-1 0-13-16,-1 0-5 0,-1 3-4 0,0-1 1 0,-2 1-1 15,0 1 2-15,-1 1 3 0,-4 0 2 0,2 2 3 0,-1 1 4 0,-5 1 4 16,1 0 5-16,-3 1 6 0,0 3 3 0,-1-3 3 0,3 4 1 16,-7-2-3-16,3 1-3 0,-2 0-5 0,1 0-3 0,2 1-4 15,-4-2-2-15,4 1 0 0,0 0-4 0,-1-3 0 0,4 3-1 0,0-3-2 16,3-1 1-16,-2 1-1 0,4-3 2 0,1 0 2 0,0-1 4 16,0 0 3-16,3-1 4 0,2-3 5 0,0 2 4 0,1-1 2 0,1-2 2 15,1 1 0-15,1-2 3 0,-1 3 2 0,3-3 0 0,1 0 2 16,1 0-1-16,2 0-1 0,1 0-4 0,2 0-6 0,2 0-6 15,-1 0-5-15,4 0-7 0,2 0-6 0,0 0-5 0,-1 1-6 0,5 0-8 16,-4-1-10-16,4 3-11 0,-3-1-15 0,0 1-20 0,-1 1-23 16,-1 1-27-16,3 2-26 0,-4 0-37 0,0 2-41 0,-2 1-72 15,-1 0-89-15,-4 0-53 0</inkml:trace>
  <inkml:trace contextRef="#ctx0" brushRef="#br0" timeOffset="112094.2663">23889 9518 483 0,'0'-3'494'0,"0"1"-31"0,0 0-105 0,0 1-137 15,0 1-83-15,0 0-53 0,0 0-34 0,0 0-20 0,0 0-14 16,0 0-11-16,0 0-9 0,-1 0-9 0,-1 3-9 0,1-1-7 16,-1 1-5-16,0 1-5 0,-1-1 1 0,-3 3 4 0,3-2 3 0,-2 2 8 15,-1 2 6-15,-1-1 8 0,-3 1 7 0,2-1 8 0,0 0 6 16,-2 1 8-16,-1-1 6 0,0 3 6 0,0-3 7 0,2-1 7 16,-1 0 6-16,-1 0 4 0,2-1 6 0,1-1 5 0,1 0 3 0,0-1 3 15,0 1 0-15,1-3 0 0,2 3-1 0,0-4-4 0,0 3-4 16,0-3-4-16,3 0-6 0,1 0-4 0,-2 2-6 0,2-2-5 0,0 0-4 15,0 0-3-15,0 0-4 0,0 0-2 0,0 0-3 0,0 0-3 16,0 0-1-16,0 0 0 0,0 0-4 0,0 0 0 0,2 0-1 16,-2 0-2-16,0 0 1 0,0 0-2 0,0 0 1 0,0 0-3 0,0 0 0 15,0 0-2-15,0 0-2 0,0 0 1 0,0 0-6 0,0 0-6 16,0 0-10-16,0 0-10 0,0 0-12 0,0 0-16 0,0 0-19 0,0 0-20 16,0 0-28-16,0 0-30 0,0 0-46 0,0 0-53 0,1-2-74 15,3 2-83-15,0 0-61 0,-1 0-51 0,0-3-21 0</inkml:trace>
  <inkml:trace contextRef="#ctx0" brushRef="#br0" timeOffset="112663.5981">23739 8850 406 0,'-3'-6'414'16,"2"0"-105"-16,-1-1-69 0,0 4-54 0,1-1-30 0,-3-1-24 0,3 2-4 15,-3-2 0-15,0 3-4 0,3-1-7 0,-2 0-9 0,-1 1-11 16,1 1-11-16,0 0-14 0,0-2-10 0,-1 1-9 0,-1 2-9 0,1-1-8 15,0-1-6-15,-3 2-3 0,1 0-6 0,-3 0-6 0,1 2-6 16,-1-1-3-16,-2 1-4 0,-1 1-3 0,1-1-3 0,-3 3-1 0,-1 0-3 16,-2 3-1-16,3 1-2 0,-5 1-1 0,3 0 1 0,-1 2 1 15,0 2 1-15,0-2 1 0,0 5 4 0,3-1 1 0,-2 2 6 16,3 1 0-16,0-1 4 0,-1 3 3 0,3 0 2 0,0 2 4 0,3-1 2 16,0 2 3-16,2-1 1 0,0 0 0 0,1 1-2 0,4-3 0 0,1 2-5 15,0 0-1-15,0-2-4 0,1-3-4 0,2 2-3 0,3-1-4 16,-1-1-4-16,0-2-4 0,1-1-5 0,1-1-5 0,4-2-6 15,-3-2-4-15,0-1-7 0,2-2-7 0,3-2-4 0,-1 0-3 0,1-2 2 16,0-3 4-16,3 0 1 0,-2-3 1 0,0 0 3 0,2-2 5 16,-2-1 6-16,-1 0 7 0,1-3 6 0,-3 2 8 0,-1-3 10 15,1 1 8-15,-3-3 8 0,-2 2 6 0,-1 0 4 0,-2-1 4 0,1 1 5 16,-2-3 5-16,-2 4 1 0,0-3 1 0,-2 4-3 0,-2-2-3 16,-1 2-5-16,1-2-3 0,-3 4-3 0,1-3-3 0,-3 2-3 0,-1 2-4 15,0-2-5-15,-4 2-9 0,3 1-5 0,-3 0-6 0,0 4-2 16,-3 0-3-16,2 0-2 0,-2 0 2 0,1 4-2 0,0 0 1 0,0 1-7 15,1 2-10-15,0-2-11 0,0 2-17 0,3 3-20 0,3-3-24 16,-2 4-24-16,1-1-25 0,5 0-36 0,1 2-39 0,-1 0-76 16,5 3-94-16,5-4-58 0,-2 1-41 0</inkml:trace>
  <inkml:trace contextRef="#ctx0" brushRef="#br0" timeOffset="113044.3549">23988 9116 424 0,'-7'-7'551'0,"1"-1"5"0,1 1-100 16,-1 1-148-16,1 1-98 0,0 2-72 0,2 0-43 0,-2-1-29 16,2 3-17-16,0-1-11 0,-3 2-8 0,1 2-4 0,2-1-9 0,-2 3-10 15,0-1-8-15,0 2-7 0,1 1-2 0,-4 0-3 0,2 2 2 16,-2 1 1-16,1 1 3 0,-2 2 5 0,3 2 3 0,-1-1 2 15,-1 0 2-15,1 2 2 0,0 2 2 0,1 0 2 0,1 1 1 0,0 0 2 16,-1-1 0-16,3 3 2 0,0 0 1 0,1-2 2 0,1 2 1 16,1-1 2-16,0 0 0 0,1-2 2 0,1 3-1 0,1-3 1 0,0 0 0 15,3-2 2-15,1-1 3 0,1-2 2 0,0 2 3 0,2-3 1 16,0-2 1-16,1-3-2 0,2-1-3 0,1-3-3 0,2 0-2 0,-2-4-1 16,3 0 0-16,-1-3 1 0,2-3-2 0,-1 0-1 0,-1-4-3 15,3-3-3-15,-5 1-4 0,0-1-2 0,-1-3-1 0,-2 0 0 0,-2-4 1 16,-1 3 0-16,-3-1-2 0,-2-1-4 0,-3-1-5 0,0 1-6 15,-3-2-5-15,-2 2-5 0,-3 2-7 0,-2 0-8 0,-2 1-16 16,-3 3-22-16,-1-2-31 0,-3 5-35 0,0 0-58 0,-3 5-72 0,-2 0-98 16,-3 2-114-16,2 3-60 0,-2 2-32 0,-3 2-17 0</inkml:trace>
  <inkml:trace contextRef="#ctx0" brushRef="#br0" timeOffset="114162.5814">26278 8981 67 0,'0'0'528'0,"0"0"6"0,0 0-82 0,0 0-125 0,0 0-96 15,0 0-77-15,0 0-48 0,0 0-33 0,-4 0-14 0,2 0-7 16,0 0-2-16,-1 0 1 0,-2 2-3 0,-1 1-3 0,-2 1-3 16,-5 0-3-16,-1 0-1 0,-3 3 1 0,-4 0 0 0,-4 2 3 0,-5 0 3 15,-4 2 3-15,-3 1 3 0,-3 3-1 0,-3-1 0 0,-2 3-3 0,-3 0-4 16,-3 2-6-16,1 1-7 0,-1 1-7 0,-1 1-10 0,0 2-9 15,0 0-18-15,3-1-18 0,2 5-26 0,0-3-25 0,4 2-31 0,3 2-31 16,3-4-45-16,6 3-50 0,1-2-86 0,3 1-104 0,3-1-65 16,2-1-46-16,6-2-20 0</inkml:trace>
  <inkml:trace contextRef="#ctx0" brushRef="#br0" timeOffset="114677.7151">25217 9673 247 0,'2'-5'422'16,"-2"2"-79"-16,0-1-64 0,0-1-58 0,0 5-32 0,1-3-21 15,-1-1-5-15,0 1 1 0,0 0 4 0,0 0 7 0,0 0-4 16,0 0-10-16,0 0-5 0,0 0-3 0,0 1-3 0,0 0-4 0,0 0-4 16,0 1-6-16,0-1-5 0,0-1-6 0,2 2-10 0,-2-1-12 15,2 2-13-15,-1-1-11 0,-1 1-12 0,0 0-13 0,2-2-13 0,-2 2-12 16,1 0-11-16,3 0-10 0,-3 0-10 0,2 0-8 0,3 0-5 16,1 0-3-16,-1 0-1 0,2 0 0 0,6 0 1 0,-3 2 0 15,5-1 1-15,2-1 0 0,-1 2 0 0,2-1 2 0,1-1 0 0,-1 2 2 16,2-1-1-16,1-1 1 0,-1 2-2 0,-4-2-2 0,4 1 0 15,-4-1 0-15,-3 2 0 0,3-2 1 0,-5 0 1 0,-1 0 3 0,1 0 3 16,-4 0 3-16,-1 0 4 0,-2 0 6 0,0 1 6 0,-1-1 6 16,-3 0 3-16,1 1 4 0,-2-1-1 0,0 0 1 0,0 0-2 15,0 0-2-15,0 0-2 0,0 2-3 0,-2 0-4 0,2-1-2 0,-1 2-5 16,-1 0-3-16,0 1-5 0,-2 1-4 0,1 2-2 0,0-2-1 16,0 2-3-16,-2 5-1 0,1-2 1 0,0 2 0 0,-1 0 2 0,1 1 1 15,-1 3 1-15,1 0 1 0,1-1 1 0,2 1 0 0,-3 3 0 16,3-3 0-16,-1 2-2 0,1-2-2 0,1 2-1 0,-2-2-4 0,0 4-6 15,2-5-6-15,-1 1-11 0,1-1-11 0,-3 1-12 0,2-1-12 16,1-2-18-16,-2 1-18 0,0-2-24 0,1 0-28 0,-1-2-31 16,0 2-33-16,1-6-39 0,1 2-39 0,0-2-71 0,0-2-85 0,0-1-50 15,0-3-33-15</inkml:trace>
  <inkml:trace contextRef="#ctx0" brushRef="#br0" timeOffset="114994.8382">25807 9787 146 0,'-2'-3'587'16,"1"-1"7"-16,-1 0-21 0,-1 2-34 0,1 0-118 0,-1 1-154 0,0-1-91 15,0 2-59-15,-2 0-34 0,2 2-21 0,-2-1-15 0,0 2-13 16,1 0-12-16,-3 3-12 0,0-1-10 0,0 2-9 0,-1-2-4 0,2 4-3 16,-2-1-1-16,2 4 3 0,-1-4 0 0,1 3 3 0,1-1 2 15,-1 0 1-15,1 2 2 0,2-3 1 0,0 4-1 0,1-3-1 16,1 1 1-16,1-1-1 0,0-1-2 0,0-1 0 0,1 2-2 0,3-1-3 15,0-1-3-15,0-1-2 0,1-1-3 0,2-1-3 0,-1-1-4 16,4-1-6-16,1 0-2 0,-2-3-2 0,3 0 4 0,2-1 4 0,-1-3 4 16,0 0 6-16,2-2 6 0,-1 0 7 0,-1-4 8 0,2 0 9 15,-3 1 10-15,-3-4 12 0,2 1 11 0,-1-1 16 0,-6-2 8 16,1 0 7-16,-3 0 1 0,-2-2 1 0,-2 2-6 0,-3-1-4 0,1-1-6 16,-6 2-5-16,-1 0-10 0,2 0-14 0,-5 2-21 0,1 1-27 15,-4 0-32-15,2 2-36 0,-4 3-39 0,3 1-40 0,-4 2-53 0,2-1-59 16,-2 4-91-16,1 1-108 0,0 1-65 0,-2 4-43 0,3-1-16 15</inkml:trace>
  <inkml:trace contextRef="#ctx0" brushRef="#br0" timeOffset="115284.9093">26072 9625 266 0,'-5'-3'490'0,"-2"2"-19"15,1-1-87-15,-2 1-126 0,-4-1-73 0,2 2-49 0,-3 0-33 0,-3 2-23 16,0-1-12-16,-4 2-6 0,-2 1-7 0,-2 1-8 0,-3 3-9 15,-2-1-7-15,-1 3-9 0,-5 2-5 0,1 1-8 0,-6 0-8 0,2 2-15 16,-3 0-19-16,-1 4-23 0,-3-2-25 0,1 4-42 0,3-1-49 16,0 1-91-16,-2 1-112 0,4 0-70 0,-1 2-52 0,2 2-25 15</inkml:trace>
  <inkml:trace contextRef="#ctx0" brushRef="#br0" timeOffset="116012.1445">27321 8248 319 0,'-1'0'534'0,"1"0"6"16,0 0-88-16,0 0-137 0,0 0-87 0,0 0-60 0,0 0-36 15,0-1-21-15,0 1-12 0,1-2-5 0,1 2-8 0,-1 0-10 16,3-2-15-16,0-1-18 0,1 3-16 0,-1 0-14 0,3 0-10 0,1 0-7 15,0 0-6-15,1 3-4 0,1-1 0 0,-2 0-2 0,4 3-1 16,-2-1-1-16,1 2 0 0,1 1-1 0,0 0 1 0,-2 3 1 16,2 2 0-16,-3 0-1 0,4 3 0 0,-4 1 0 0,-1 1 2 0,0 3 2 15,1 0 1-15,0 1 2 0,-3 1 1 0,-1 2 2 0,1 2 3 16,-3-1 2-16,0 4 2 0,-1-5 0 0,-1 3-2 0,-1-1-2 0,-1 1-4 16,1-2-4-16,-4 1-9 0,3-2-7 0,-2-2-10 0,-2 0-13 15,2-2-11-15,0-2-12 0,0 0-15 0,-2-2-16 0,0 0-18 0,0-3-17 16,2-1-21-16,-3-2-23 0,1 0-14 0,0-3-9 0,1 0-20 15,-3-2-23-15,0-2-46 0,0-1-57 0</inkml:trace>
  <inkml:trace contextRef="#ctx0" brushRef="#br0" timeOffset="116294.4336">27294 8785 280 0,'-5'-3'274'0,"1"1"-29"0,0-1-24 16,1 3-24-16,2-2-19 0,1 2-18 0,0 0-17 0,0 0-19 15,0 0-19-15,0 0-19 0,1 2-16 0,-1 1-15 0,2-2-11 16,-1 1-11-16,3 2-9 0,-3-1-6 0,2 1-5 0,1-1-6 0,-1 1-3 15,2 0-2-15,1 0-3 0,0 1-1 0,1 0-3 0,1 0-4 16,2-1-5-16,0-1-6 0,1 1-9 0,3 1-8 0,-1-2-9 16,3-2-8-16,0 0-7 0,1 1-7 0,1-2-5 0,0-2-5 0,3 1-1 15,-4-3 3-15,2 0 6 0,0-1 10 0,-1 0 13 0,0-2 15 16,-3-1 16-16,0 2 18 0,-2-2 18 0,-1-1 20 0,-3 1 19 16,-1 0 20-16,0-1 19 0,-3 2 18 0,0-1 15 0,-1 0 15 0,-3 2 4 15,-1-2 1-15,0 3-6 0,0 0-8 0,0 1-13 0,-1-1-15 0,1 3-15 16,-2 0-19-16,0 1-15 0,2-1-15 0,-1 2-14 0,-1 2-12 15,0 1-14-15,-3 0-14 0,1 4-11 0,0-1-10 0,-1 3-11 16,-2 0-12-16,2 3-15 0,-4 0-14 0,3 3-21 0,-4 1-24 0,1-1-33 16,3 4-35-16,-2-2-76 0,0 1-98 0,-5 2-72 0,5 0-57 15,-1-1-30-15</inkml:trace>
  <inkml:trace contextRef="#ctx0" brushRef="#br0" timeOffset="116778.2433">27828 7583 273 0,'-1'-8'549'0,"-3"0"-56"0,3 1-91 0,-2 3-99 0,2-3-107 16,-3 4-60-16,3 0-37 0,-1 1-24 0,2 0-15 0,-1 2-15 16,1 0-15-16,-2 0-14 0,0 2-15 0,-1 0-12 0,0 1-12 15,-2 1-6-15,-1 3-2 0,1-1-1 0,-1 1 4 0,0 4 6 0,-3-1 5 16,-1 2 4-16,2 0 7 0,-2 1 1 0,-1 4 3 0,3-4 0 0,-1 3-1 16,-2 0 2-16,3 1 3 0,0 1 1 0,1 0 1 0,-2 0 2 15,3 2 2-15,-1-1 1 0,3 2 3 0,0-2 2 0,1 1 1 0,1 1 3 16,0 0 1-16,2-2 2 0,2 0-1 0,0 3-2 0,1-3-2 15,1-1-5-15,0 1-3 0,4-4-6 0,1 1-6 0,0-1-9 16,0-4-9-16,3 2-12 0,1-4-10 0,0-2-1 0,3-1 3 0,0-1 2 16,1-4-4-16,-1-1 4 0,5-1 4 0,-3-4 5 0,3 1 8 15,-2-4 6-15,0 0 9 0,-1-4 11 0,-1-1 13 0,0-1 10 0,-3-2 11 16,1-1 2-16,-1-3 0 0,-5 0 6 0,-1-1 7 0,1-1 5 16,-4-2 0-16,0 1 0 0,-2 0 1 0,-1-1-3 0,-4 2-1 0,1-2-5 15,-4 3-2-15,0-1-6 0,-1 1-1 0,-2 0-7 0,0 2-7 16,0 3-9-16,-3 1-10 0,2 0-15 0,-1 2-16 0,-1 2-18 15,-2 4-23-15,4 1-19 0,-3 2-22 0,-1 3-25 0,-1 2-27 0,1 3-30 16,0 3-32-16,-3 2-36 0,3 3-34 0,-2 3-64 0,0 2-76 0,0 1-40 16</inkml:trace>
  <inkml:trace contextRef="#ctx0" brushRef="#br0" timeOffset="117027.9552">27658 8133 301 0,'5'-12'489'16,"0"-2"-27"-16,0 2-79 0,2-2-101 0,-1 1-66 0,1 1-47 0,-1 0-27 16,2 1-19-16,-2 1-14 0,1 2-11 0,-3 0-13 15,4 0-13-15,-3 3-12 0,-1 1-12 0,1 0-12 0,0 4-10 0,2 0-11 16,-2 0-13-16,0 3-8 0,0 1-7 0,0 2-5 0,1 2-3 0,-1 0-2 16,3 4 2-16,-3-1 3 0,-1 4 5 0,1 0 5 0,2 2 5 15,-2 2 4-15,0 1 3 0,0 0 2 0,2 4 6 0,-1-1 1 16,2 0 3-16,-2 1 2 0,0 0 3 0,2 0 3 0,2-2 2 0,-1 2-6 15,3-3-7-15,0 0-14 0,-1 0-17 0,5-3-30 0,-3 0-39 0,4-3-61 16,2-1-74-16,1-1-102 0,2-3-116 0,1 0-61 0,4-4-36 16,-4-2-19-16</inkml:trace>
  <inkml:trace contextRef="#ctx0" brushRef="#br0" timeOffset="118211.0259">27220 8403 273 0,'-2'-8'439'0,"1"1"-87"16,1 0-126-16,-2-3-65 0,2 3-33 0,-3 1-17 0,3-1-6 16,0 2-3-16,0 0 1 0,-1-1-8 0,1 3-9 0,0-1-16 0,0 1-20 15,0 1-13-15,0 1-13 0,0 1-12 0,0 0-10 0,0 0-9 16,-2 3-6-16,0-1 0 0,2 2-1 0,-1 2 3 0,-1 1 1 16,1 2 4-16,-1 3 5 0,-1 4 7 0,0 0 5 0,-1 5 6 0,0 1 4 15,-4 3 5-15,0 6 4 0,0 1-1 0,-3 3-4 0,2 3-4 0,-3 4-2 16,-2 1-1-16,3 5 0 0,-3 1 0 0,0 4-1 0,-1 2 0 15,0 3 0-15,-2 1 1 0,2 3 0 0,1-1-1 0,-4 6-1 16,4-4 2-16,0 2 3 0,-2 2-3 0,5-3-4 0,-2-1-6 16,1-2-9-16,1 1-8 0,1-2-8 0,-1-3-8 0,2-2-7 0,1-4-8 15,0-1-6-15,2-3-8 0,-1-4-8 0,2-2-10 0,1-4-11 16,-1-6-8-16,1 0-7 0,2-8-8 0,0-2-8 0,2-1-24 0,2-9-30 16,0-2-42-16,2-5-44 0,2-2-60 0,1-7-65 0,-1-2-36 15</inkml:trace>
  <inkml:trace contextRef="#ctx0" brushRef="#br0" timeOffset="118745.0391">27337 8533 24 0,'-3'-9'510'0,"3"0"3"0,0 2 3 0,0 0-112 16,0 2-170-16,3 0-95 0,-3 2-57 0,3 0-31 0,2 0-18 15,0 1-10-15,4 2-4 0,3-2-6 0,1 2-4 0,8 0-9 0,0 2-11 16,6-1-9-16,4 0-11 0,5 2-2 0,4 0-2 0,3 2-1 16,4-2-1-16,1 1-1 0,4-1 2 0,4 2-1 0,3-2-1 0,-1 1-1 15,6 0-1-15,-1 0 1 0,3-1 1 0,1-1 1 0,0 1 2 16,1-1-1-16,1 0-3 0,-5-1 3 0,3 1 4 0,-3-2 6 0,-2 0 8 16,-4 0 9-16,-3 0 10 0,-3 0 11 0,-4-2 10 0,-2 1 9 15,-3 1 11-15,-4-2 9 0,-4 0 8 0,-3 2 8 0,-5 0 5 0,-2 0 3 16,-4-3 1-16,-1 3-1 0,-4 0-6 0,-3 0-6 0,1 0-9 15,-6 0-7-15,0 0-9 0,0 3-6 0,-2-1-5 0,0 3-6 0,-1 0-6 16,0 0-3-16,-2 3-4 0,0 2-4 0,0 0-3 0,-1 4-1 16,0 2-1-16,0 1 0 0,-2 4 0 0,0 1-1 0,-2 2-2 0,-2 5 1 15,0 1 2-15,-1 4 3 0,-2 2 2 0,1 2 3 0,-3 4 2 0,1 2 2 16,-2 1 3-16,-1 3 3 0,0 3 2 0,1 0 2 0,0 1 3 0,-2 2 3 16,3-1 1-16,-2 3-1 0,1-3-3 0,2 1-4 15,-2 1-4-15,2-4-5 0,0 2-3 0,-1-2-4 0,0-2-3 0,1 1 1 0,-1-1 0 16,0-3-1-16,1 0 1 0,-2-3 0 0,2 1 2 0,-4-1 0 15,3-3 3-15,0-2 2 0,-4 0 1 0,4-1 3 0,-3 0 1 16,0-4 3-16,-1-2 2 0,-1-1-1 0,2 1-1 0,-2-5 0 16,-2-2 1-16,-2 1 0 0,1-5 0 0,-5-1 4 0,-2-2 8 0,-3-3 5 15,0-2 5-15,-3-3 4 0,-4-2 3 0,-1-2 3 0,-5-4 0 16,-2-1 1-16,-4-3-2 0,-2-2-2 0,-3 0-5 0,-2-6-2 0,-2 1-4 16,-7-4-7-16,-1 1-8 0,-4-4-14 0,-4 2-17 0,-5-4-19 15,-7 0-22-15,-4 2-28 0,-3-1-29 0,-5 0-42 0,-3-1-50 0,-5 3-61 16,-5 1-67-16,0 2-86 0,-5 1-95 0,-5 0-52 0,-6 2-33 15,-2 3-12-15</inkml:trace>
  <inkml:trace contextRef="#ctx0" brushRef="#br0" timeOffset="127610.2418">21642 10312 86 0,'-2'-1'434'16,"2"-1"-35"-16,-1-1-87 0,1 2-109 0,-2-1-62 0,0 0-37 0,2 2-18 15,0 0-12-15,0 0-4 0,0 0-2 0,0 0-1 0,0 0-1 16,0 0-5-16,0 0-6 0,0 0-9 0,0 0-9 0,0 0-9 16,0 0-7-16,0 0-8 0,0 0-5 0,0 0-5 0,0 0-3 0,0 0-4 15,0 0-4-15,0 0-2 0,0 0-1 0,0 0-3 0,0 2-3 16,0 0-1-16,0-1-1 0,0 2-1 0,0-1-2 0,0-1 4 0,0 2 4 16,-1 1 3-16,-1 1 4 0,2 1 5 0,-2 0 6 0,2 1 5 15,-2 3 3-15,0 0 6 0,1 2 6 0,1 0 4 0,-4 2 5 16,3 3 3-16,-1 0 2 0,1-1 0 0,-3 2-2 0,3 1-2 0,-1 3-1 15,1-2-3-15,-3-1-1 0,3 4-1 0,-1-2-2 0,0 0-2 16,-2 0-3-16,4-1-2 0,-1 2-3 0,1-5-1 0,0 3-3 16,0 1-1-16,0-6 0 0,0 2 0 0,1-3 0 0,2 2 0 0,-2-1 1 15,3-2 1-15,-1-1 2 0,0 0 2 0,2 0 2 0,0-1 3 0,0-3 3 16,2 3 2-16,1-3 2 0,0 1 3 0,0-2 3 0,1 1 2 16,3-1 3-16,2 1 3 0,-2-3 2 0,3 2 1 0,0-2 0 0,4 0 0 15,1 0-1-15,2-1 0 0,1-1 0 0,2 2 0 0,5-2-1 16,-1 1-3-16,6-1-5 0,1 2-5 0,2-3-5 0,3 3-5 15,3-3-4-15,1 3-4 0,4 0-7 0,1-2-4 0,3 1-6 0,2 3-1 16,2-2 0-16,1 0 1 0,5 1-1 0,2 1 2 0,3 1-1 16,3 0 2-16,2-1 0 0,4 2 0 0,3 0-2 0,2 2 1 0,1-1-3 15,4 1-1-15,3-1-2 0,0 2-2 0,0 0-2 0,4 1-2 16,-3-1-2-16,3 2 0 0,1 0-1 0,-2 1-1 0,0-2 0 16,2 2-2-16,-2 0-2 0,-1-1 1 0,1-1-1 0,-2 0 0 0,-1 2-1 15,-2-1 0-15,-3-5-2 0,1 3 1 0,-5-1-2 0,-3-2-2 0,3 1-1 16,-7-3 0-16,0 3 2 0,-1-3 1 0,-3-1 1 0,1-1 2 15,-6 1 3-15,-1-2 4 0,0-1 3 0,-6 2 2 0,2-2-4 0,-5-2-1 16,0 1-1-16,-5-1-1 0,-1 1 0 0,-1-2 0 0,-6 0 0 16,-1 0-1-16,-3 0-1 0,1 0 0 0,-2 0-3 0,-2-2 2 15,-4 1-1-15,3 1 3 0,-4-2 2 0,0 1 1 0,-2 1 1 0,0-3 2 16,-1 1 1-16,2 1 2 0,-3-1 1 0,-1 2 0 0,0-3 0 0,-2 2 1 16,3 1 1-16,-3-3 0 0,0 3 0 0,-1-2 1 0,1 0 1 15,-2 0 1-15,0 0 2 0,-3 1 1 0,3-1 3 0,-4-1 2 16,1 2 4-16,-2-1 5 0,-2 2 5 0,0-5 8 0,-2 3 6 15,0-1 8-15,-3 0 3 0,4-1 7 0,-5 0 4 0,0 1 3 0,0-2 2 16,1 0 4-16,-1 2 2 0,-2-2 2 0,1-1-3 0,0 0 0 16,0 2-2-16,-2-4-2 0,1 2-4 0,2-2-2 0,-2 1-1 15,0-1-4-15,-1-1-2 0,2 1-1 0,2-1-2 0,-3 0-4 0,2 0-3 16,-1-2-2-16,2 1-2 0,-3-1-1 0,2-2-1 0,0 2 1 0,1 1-1 16,-1-2 1-16,1-1-1 0,-1 1 0 0,1-1 2 0,0 0 0 15,-1-1 2-15,1 1 1 0,0-2 0 0,-3 1 3 0,2-3 4 0,0 3 2 16,0-3 0-16,-4 1 1 0,3-1 0 0,-1 1 0 0,0-1 1 15,1 0 1-15,-4 0-1 0,2-2 0 0,-4 3-1 0,2-2-1 16,1 1 0-16,-3 0-4 0,4 2-1 0,-4-2-4 0,1 1-3 0,-1-1-1 16,-1 0-6-16,2 3-2 0,0-3-4 0,-2 1-3 0,0-1-5 15,0 1-2-15,0 1-3 0,0 1-5 0,0-3-7 0,0 0-7 16,0 5-11-16,0-3-12 0,0 1-13 0,0 2-16 0,0 0-13 0,0 0-20 16,0 2-21-16,0 1-28 0,0 1-29 0,0 2-40 0,0 0-45 15,0 1-48-15,0 2-45 0,0 3-60 0,0 0-67 0,0 0-48 0,-2 1-38 16,-1 1-20-16,0 3-11 0</inkml:trace>
  <inkml:trace contextRef="#ctx0" brushRef="#br0" timeOffset="136651.1895">27381 6381 37 0,'-1'-2'98'0,"1"2"2"0,0 0 3 0,0 0 0 0,-2-1-3 16,2 1-6-16,0 0-5 0,-2-2-5 0,2 2-1 0,0 0-4 15,0 0-1-15,0 0-3 0,0 0-1 0,-1-1-4 0,1 1-3 0,0 0-5 16,0 0-4-16,0 0-4 0,0 0-3 0,0 0-5 0,-2 0-3 16,2 0-5-16,-2 0-3 0,2 0-3 0,0 0-2 0,0 0-3 15,0 0-1-15,-1 0-1 0,1 0 0 0,0 0 0 0,0 0 0 0,0 0-1 16,0 0 1-16,0 0-1 0,0 0 1 0,0 0-2 0,0 0 0 16,0 0-1-16,0 0 0 0,0 0-2 0,0 0-2 0,0 0-2 0,0 0-2 15,0 0-3-15,0 0-2 0,0 0-3 0,0 0-3 0,0 0-3 16,1 0-2-16,3 0-2 0,-3 0-2 0,1 0-2 0,1 0-2 0,0 0 0 15,2 0-2-15,3 0 0 0,1 0 1 0,-1 0 0 0,6 1 0 16,-1-1 0-16,6 0 2 0,0 0 0 0,3 0-1 0,3 2-1 16,5-1-1-16,1-1-1 0,2 2 2 0,3-1-2 0,2-1-3 0,3 2-4 15,0-1-5-15,5 0-4 0,0 1-5 0,3 0-7 0,-1 1-8 16,4-2-10-16,0 2-9 0,0 0-9 0,2 0-8 0,-1 0-5 0,3 0-5 16,-1-1-3-16,-4 0-2 0,1 1-1 0,0-1-1 0,-4 0 3 15,0-1 4-15,-3 3 8 0,-1-4 10 0,-3 3 8 0,-3-3 11 0,0 0 12 16,-5 2 13-16,-3-2 9 0,-2 0 10 0,-2 0 8 0,-4 0 11 15,-2 0 8-15,-3 0 8 0,-2 0 6 0,-2 0 4 0,-2 0-3 16,-3-2-4-16,-3 2-14 0,-1 0-18 0,-4 0-18 0,0 0-20 0,0 0-22 16,-4-3-19-16,-3 3-37 0</inkml:trace>
  <inkml:trace contextRef="#ctx0" brushRef="#br0" timeOffset="151514.3513">10122 2808 6 0,'-3'-2'39'0,"0"2"-1"15,1-1 2-15,-1-1-4 0,1 2-5 0,1-2-3 0,-1 2 1 16,2 0-1-16,0 0 0 0,0 0-3 0,0 0-2 0,0 0-3 0,0 0-1 16,0 0-2-16,0 0-1 0,0 0-2 0,0 0-3 0,0 0-2 15,0 0-1-15,0 0-1 0,0 0-1 0,0 0 0 0,0 0 2 0,2 0 1 16,-1 2 1-16,1-2 2 0,1 2 0 0,-1-1 0 0,-1-1 2 16,1 3-1-16,1-2 2 0,3 2 2 0,-3 1 2 0,1-3 2 0,0 4 3 15,0-1 1-15,0-1 1 0,4 2 1 0,-2-1-1 0,1 2-1 16,1-1 2-16,3 1 2 0,-2 0 2 0,3-2 3 0,1 1 1 0,-1 2 2 15,3-1 1-15,1 0 1 0,1 1 3 0,0-2 1 0,3 0 1 16,2-1 0-16,0 1 1 0,2-1-2 0,1 1 1 0,4-2-2 0,-1 1-3 16,2-1-2-16,3 0-2 0,-1 0-3 0,4-1-4 0,-1-1-4 0,4 1-5 15,-2-2-4-15,3 2-2 0,-2 0-4 0,2-2-4 0,0 0-2 16,0 0-4-16,0 0-4 0,0 0-1 0,2 0 1 0,-2 0 0 0,0 1 2 16,1 1 1-16,0-2 1 0,-3 2 1 0,3-1 1 0,-2 1 2 0,1-1 2 15,-2 0 0-15,2 2 3 0,-1 1 1 0,-1-3 2 0,0 3 3 16,1-1-2-16,-2-1-2 0,-1 3-1 0,2-2-1 0,-3 1 0 0,1-1 0 15,1 1-1-15,-3 0-2 0,1 0 0 0,-2 1-1 0,1-2 1 0,-1 1-1 16,0-1 0-16,-1 1-2 0,-2 1-1 0,0-2 1 0,0 0-2 16,0 1-1-16,-2-2-1 0,2 1-1 0,-3 1-1 0,0-1 1 0,1-3-1 15,-1 2 0-15,0 1-2 0,0-1 1 0,0-2 0 0,-2 1 3 0,2 1 1 16,0-2 1-16,-2 1 2 0,2-1 1 0,1 0 3 0,-1 0 1 16,2 0 1-16,-3 0 1 0,2 0 1 0,-1 0 1 0,1 0 1 0,2-1 2 15,-1 1-2-15,-1-2 0 0,2 1-2 0,0 1-1 0,2-2-1 16,-1 2-1-16,3 0 0 0,-3-3-1 0,2 3-1 0,2-2 0 0,0 2-1 15,-4 0 1-15,4-3-1 0,2 3 0 0,-3-4-1 0,0 3 1 16,0-1-1-16,2 0-1 0,-1-1 0 0,0 2 0 0,0 0-4 0,0-2 0 16,-2-1-2-16,3 1-3 0,-1 1 0 0,-2 0 2 0,4-1-1 15,-3 1 1-15,1 0 2 0,-2 0 1 0,3 1 0 0,-1-2 2 0,0 1 1 16,2 1 1-16,-4-1 1 0,2 1 2 0,0 1 0 0,0 0 3 0,0 0 0 16,-1 0-1-16,-1 0-1 0,0 1-2 0,2 1-1 0,-3-1 0 0,1 1-2 15,0 1-1-15,-3-2-1 0,3 2-2 0,-2 0 2 0,-1 0-1 16,-2-1 1-16,0 2-1 0,2-1-1 0,-3 0 2 0,1 0-1 0,-2 1 0 15,0-2 1-15,1 1 0 0,-2 1-2 0,1-1 2 0,-1-1-1 16,2 1 1-16,0-1-1 0,0 1-2 0,0-2 1 0,-1 1-2 0,1-1 1 16,-1-1-1-16,2 2 2 0,-1-1 0 0,0-1 0 0,1 0 2 0,1 0 2 15,-2 0 0-15,1 0 2 0,0 0 0 0,1-1 2 0,-1-1 1 16,-1 2 2-16,2-1 1 0,0 1 1 0,-1-2 0 0,0 1-1 0,2 1 0 16,-3-3 0-16,3 3 0 0,-1-2-1 0,-1-1-1 0,2 3-1 15,-2-2-1-15,1 2 0 0,-1-2-3 0,1 1 0 0,-1 1-1 0,1-4-1 16,-4 4 2-16,4-1-1 0,-2 1-1 0,-1-2 0 0,1 0-1 0,-2 2-2 15,2-3 2-15,0 2-1 0,0 0 1 0,-1-1-1 0,0-1-1 16,1 1 1-16,-2 1-1 0,2-3-1 0,2 4 0 0,-4-2-2 0,2 1-1 16,-2-3 1-16,2 3-2 0,0 0 1 0,-2-2 1 0,2 1 2 15,-2 1 1-15,2-2 1 0,-3 1 2 0,1 1 2 0,2-3 0 0,-2 4 1 16,0-1 1-16,1 1 1 0,-1-1 2 0,-1-1 1 0,1 2 2 0,0-1-1 16,-1-1-1-16,0 2 0 0,-2-1 0 0,3 1-2 0,-3-2 0 15,2 1 0-15,-2 1-2 0,4 0 1 0,-3 0-1 0,2 0 1 0,0 0-2 16,-2 0 1-16,4-2 1 0,-2 2-2 0,0 0 1 0,1 0-2 0,-1-1 0 15,1 1 0-15,0 0 0 0,1-2-1 0,-2 2 0 0,0 0-1 16,1-3-1-16,-1 3 0 0,1-2-2 0,-1 2 1 0,0 0-1 0,-1 0-2 16,0 0 0-16,-1-2-1 0,3 2-1 0,-4 0 0 0,1 0 1 15,0 0-1-15,0 0-1 0,-1 0 0 0,2 0 0 0,-3 0 2 0,2 0-1 16,-1 0 1-16,-1 0 2 0,1 0 0 0,0 0 2 0,-1 0 1 0,-1 0 3 16,2 0 0-16,0 0 1 0,-1 0 0 0,1 0 3 0,0 0 0 15,2 0 2-15,-3 0 1 0,1 0-1 0,0 0 0 0,1 0-2 0,-3 0-1 16,2 0 1-16,0 0 0 0,-1 0-3 0,-3 2 0 0,4-2 1 0,-4 0-2 15,4 2-2-15,-3-2 0 0,-2 3-1 0,4-3 0 0,-3 2-2 16,2 1 1-16,-1-2 0 0,-2 1 1 0,2-1-1 0,0 2-1 0,0-1 1 16,0 0 0-16,0 0 0 0,0 1-1 0,0 0 1 0,0 0 0 15,1 0 0-15,2 0 0 0,-4-2 1 0,4 3 1 0,-2-3-1 0,0 1 0 16,0 0 0-16,1 0 1 0,-2 1 0 0,1-1-1 0,2-1 0 16,-2 2 1-16,0-3-1 0,0 1-1 0,0-1 1 0,0 3-1 0,0-3 1 15,0 0-1-15,2 0-2 0,-4 0 1 0,0 0 1 0,1 0-2 16,-1 0 1-16,0-3 0 0,-1 3-1 0,0 0 1 0,-2-1 2 0,1 1 0 15,-2-1-1-15,2-1 2 0,-2 2 2 0,-3 0-1 0,2-1 1 0,1-1 0 16,-2 2 2-16,-2 0-1 0,1-2 0 0,-1 2 2 0,2-1 0 16,-4 1 1-16,2-2-1 0,1 2-1 0,-3-2 1 0,0 2-2 0,0 0 0 15,1 0 1-15,-2-2-1 0,1 2-1 0,-4 0 1 0,4 0-2 16,-2 0-1-16,-1 0-1 0,2 0-2 0,-3 0 1 0,1 0 0 0,1 0 0 16,1 0 0-16,-3 0 0 0,3 0 0 0,-1 0 0 0,3 0 1 0,-2 0-1 15,1 2 0-15,1-2 1 0,-1 0 1 0,2 2 1 0,-1 0 0 16,2-2 2-16,-1 1-1 0,2 1 0 0,-1 0 0 0,1-1 2 0,0 1-1 15,1-1 0-15,-2 0 1 0,3 2-1 0,-3-3 1 0,5 2-1 16,-3 0-1-16,1-1 0 0,0-1 1 0,0 2-1 0,-1 0-1 0,0-2 1 16,-1 1 1-16,1 1-1 0,1-2 0 0,-3 0 0 0,-1 2 1 0,1-2 0 15,-2 0 1-15,1 0 1 0,1 0-1 0,-3 0 1 0,-2 0-1 16,3 0 1-16,1 0-1 0,-2 0 1 0,0 0-1 0,-1 0 1 0,1-2-2 16,1 2 1-16,-1 0-2 0,1-2 0 0,-1 1-1 0,0 1-1 15,2-2-1-15,-2 0 0 0,1 2 1 0,-1-1-1 0,2 1 0 0,2-2-1 16,-3 0-2-16,4 2 1 0,-2 0-2 0,3 0 0 0,-1-3-1 15,1 3-1-15,-2 0 1 0,1 0-1 0,1 0 0 0,-1 0-1 0,3 0 0 16,-3 0-1-16,-1 0 0 0,1 0 1 0,-2 0 1 0,0 0-1 0,-2 3 0 16,4-3 0-16,-7 0 1 0,2 0 0 0,0 2 2 0,-3 0-1 15,3-2 2-15,-2 0 0 0,-3 0 2 0,2 0 0 0,-2 0 0 0,0 0 0 16,2 0 2-16,-2 0 2 0,0 0-1 0,-1 1 1 0,1-1 0 0,0 0 2 16,0 0 0-16,-1 0 1 0,5 0-1 0,-3 0-1 0,1 0 1 15,-1 0-1-15,3 0 1 0,-1 0-2 0,1 0-3 0,0 0 0 0,3-1-2 16,-2 1 1-16,3-2-1 0,-3 0-2 0,3 2 0 0,0 0-2 0,-2 0 0 15,3 0-1-15,2 0 1 0,-5 0 2 0,2 0-1 0,2 0 2 16,0 0-1-16,-3 0 2 0,2 0 1 0,-1 0-1 0,1 0 3 0,-1 0 0 16,2 0 0-16,-2 0 1 0,0 0 1 0,0 2 0 0,-1 0-1 15,-1-2 0-15,4 1 0 0,-4-1 1 0,3 2 0 0,-3 0 0 16,0-2 0-16,1 1-1 0,-1 1 0 0,1-2 2 0,-1 0-1 0,2 2 0 16,-3-2 1-16,2 3 1 0,1-3-1 0,-3 0 1 0,3 2 0 0,0-2 1 15,-2 1-1-15,3 1 1 0,1-2 0 0,-3 0 0 0,1 0-1 0,3 0 1 16,-1 0-1-16,-1 0 0 0,1 0 0 0,1 0-1 0,-2 0 1 15,0 0-1-15,2 0 1 0,-2 0-2 0,0 0 0 0,-1 0 0 0,1 0 1 16,-2 0-2-16,1 0 0 0,-1 0 0 0,1 0 0 0,-1 0-1 16,-2 0 0-16,-1 0 0 0,-1 0-1 0,1 0 0 0,-1 0 0 0,1 0 1 15,-1 0 0-15,-1 0 0 0,-1 0 1 0,1 0 1 0,0 0 0 0,0 0 2 16,-1 0-1-16,3 0 2 0,-3 0 0 0,1 0 2 0,-2 0 0 16,2 0 1-16,-1 0 1 0,1-2 2 0,-1 1 0 0,-1 1 5 0,0-2 3 15,0 2 5-15,0 0 5 0,-1-3 3 0,0 3 4 0,-1-2 3 16,-1 2 0-16,2 0 0 0,-2 0 1 0,0 0-2 0,2-2-2 0,-2 2-10 15,0 0-15-15,0 0-31 0,0-1-40 0,0 1-75 0,0 0-94 0,0 0-101 16,0-2-103-16,2-1-56 0,0-1-34 0</inkml:trace>
  <inkml:trace contextRef="#ctx0" brushRef="#br0" timeOffset="162610.0826">21138 4640 146 0,'1'-5'146'0,"4"0"-17"0,-2 0-9 0,0 0-9 15,0 1-9-15,-1-1-6 0,1 0-5 0,0-1-2 0,-1 2-1 0,1-1-3 16,-1 0-1-16,1 1-5 0,0 0-2 0,-2 1-3 0,2-2-1 0,-1 2-2 15,1 1-6-15,-1 0-3 0,0-1-4 0,-1 1-5 0,-1 1-6 16,2-1-6-16,-1 2-5 0,-1 0-7 0,0 0-8 0,0 0-8 16,0 0-6-16,0 0-9 0,0 0-8 0,0 0-7 0,0 0-4 0,0 2-2 15,0-1 2-15,0 3 2 0,2-1 1 0,0 2 4 0,-2 1 4 16,1 0 3-16,-1 2 5 0,2 2 5 0,-1 1 5 0,-1 1 5 0,2 2 3 16,-2 0 5-16,0 3 2 0,0 1 1 0,0 1-2 0,0 2 0 15,0 2-3-15,0-1 0 0,0 2-1 0,0 2-1 0,0-2 0 16,0 1-1-16,0 1-1 0,0 1 0 0,0-2-2 0,0 1 0 15,0 0-2-15,2-3-1 0,-2 0-3 0,2-1-3 0,-2-2-2 0,2-1-6 16,0 0-3-16,-2-4-6 0,1 1-6 0,-1-1-7 0,2-3-6 16,-1 0-4-16,-1-2-2 0,2-3 0 0,0 1 1 0,-2-1 4 0,1-3 7 15,-1-1 4-15,0 0 3 0,0-1-5 0,0-2-9 0,0 0-4 16,-1 0-3-16,-3-3-3 0,1-2 0 0,2 1-2 0,-5-3 0 0,2-1-4 16,0-1-6-16,-3 1-7 0,-1-4-8 0,-1 1-4 0,1 1-2 15,-2-3 7-15,1 1 9 0,-4 2 11 0,4-2 8 0,-4 2 12 0,2-1 12 16,-2 1 9-16,3 0 10 0,-2 1 10 0,3 1 10 0,-4 0 8 15,5 1 8-15,0 0 1 0,1 3 1 0,0 1 1 0,2-1-3 16,1 1-4-16,0 1-6 0,1-1-8 0,1 3-7 0,2 0-7 16,0 0-2-16,0 0-6 0,0 1-5 0,0 1-4 0,2 1-3 0,0 2 1 15,-1-2 1-15,3 2 3 0,-1 2 6 0,0-1 5 0,0-1 6 16,2 2 2-16,-2 0 0 0,3 0-2 0,1 1-1 0,-3 0-4 0,3-1-2 16,1 1-5-16,-1-1-6 0,1 1-8 0,1-3-8 0,0 2-4 0,0-2-4 15,1 0-3-15,1 0-3 0,-3 0 1 0,1-3 2 0,4 1 2 16,-4-1 2-16,3 1 4 0,-2-3 3 0,2 0 7 0,-3 0 9 15,2-1 14-15,-1-1 18 0,1-1 16 0,0-1 15 0,-3 1 14 0,0-2 14 16,0 1 15-16,1-1 14 0,-3 0 12 0,-1 0 7 0,0 0 11 16,-2 0 7-16,3 0 6 0,-3 3 3 0,-1-3-1 0,-1 2-8 15,1 0-10-15,0 0-13 0,-2 0-15 0,0 1-16 0,0 0-17 0,0 2-21 16,0 0-17-16,0 0-13 0,0 0-14 0,0 0-13 0,0 2-9 16,-4-2-7-16,3 2-6 0,-2 1-5 0,-2 2-13 0,1 1-17 0,-1-1-21 15,-2 5-24-15,-2-2-27 0,0 4-31 0,0 0-42 0,-2 0-46 16,0 1-78-16,-1 0-96 0,-2 0-59 0,-1 1-41 0</inkml:trace>
  <inkml:trace contextRef="#ctx0" brushRef="#br0" timeOffset="163460.0144">21223 3957 190 0,'-3'-4'460'0,"0"-3"-89"0,-1 3-130 0,1-3-70 0,2 3-37 16,-3 1-26-16,0-1-17 0,1 1-14 0,0 0-8 0,-1 0-12 16,1 0-12-16,2 1-9 0,-3 1-7 0,1 1-9 0,0 0-8 0,0 0-7 15,-2 0-9-15,2 3-2 0,-2 0-6 0,1 0 0 0,-1 3 1 0,-3-2-1 16,-1 3 3-16,0 1 3 0,0 2 2 0,-2-2 4 0,1 4 3 15,-1-1 0-15,-1 4 0 0,1-1 1 0,-2 1 0 0,2 0 0 0,0 4-2 16,-2-3-1-16,4 2-2 0,-3 2 0 0,3-1-2 0,0 2 0 16,1-2 0-16,-1 1 0 0,2 1 2 0,2-2 2 0,2 3 3 0,0-3 1 15,1 1 3-15,1 0 2 0,1-3 4 0,1 0 1 0,1 1 1 16,1-3 2-16,0-2 4 0,2 1 1 0,3-2 3 0,1-2 0 0,1-1 0 16,0-1-1-16,2-4-3 0,2 1-3 0,0-4-3 0,2-1-5 15,3-3-3-15,-1 0-4 0,2-4-5 0,2-3-6 0,0 0-7 0,-2-2-4 16,2-2-4-16,0-2-4 0,-3-2-3 0,1-1-4 0,-1 0-3 15,-1-3 0-15,-1-2-1 0,-3 2 1 0,0-3 1 0,-1 1 4 0,-3-1 4 16,0-1 5-16,-3 3 5 0,-2-1 5 0,-2-1 4 0,-1 2 5 16,-2 0 3-16,-4 2 5 0,1 1 7 0,-2 1 2 0,-3 1 3 0,-1 2 1 15,0 1-1-15,-1 0-2 0,-2 4-5 0,-1 1-1 0,0 1-3 16,0 3-1-16,-1 2-5 0,-2 1-2 0,4 1-2 0,-6 4-1 0,2 1-4 16,-1-1-3-16,0 6 1 0,1-1 1 0,-1 2 1 0,1 3 2 15,-1 0 2-15,-1 3 1 0,1 0 1 0,2 2 0 0,0-1-2 0,0 2 1 16,1 1-2-16,1-2 0 0,1 1 2 0,1 0-2 0,1 1-1 0,-1-2 1 15,3 1-2-15,0-2 0 0,-1 0 0 0,4-1 1 0,-1-2 1 16,-1 1 1-16,4-2 4 0,-2-4 3 0,1 1 5 0,3-1 5 0,-3-1 6 16,4-3 9-16,-1 1 9 0,-1-3 7 0,2 1 5 0,0 0 4 15,0-3 1-15,0 0 1 0,0 0 1 0,3 0-2 0,-1 0-1 0,1-2-4 16,1 1-4-16,0 0-6 0,0-1-6 0,1 1-9 0,0-2-10 0,2 3-9 16,2-2-7-16,-3 2-4 0,4 0-2 0,0 2-2 0,0 0-4 15,1 0 0-15,3 1-3 0,-1 3-2 0,0-1 1 0,-1 3 0 0,3 2 1 16,-1-2 2-16,0 4 3 0,2 0 3 0,-2-1 1 0,0 4 3 15,2 2 3-15,0-2 2 0,-2 2 3 0,4-2 2 0,-2 3 2 0,-1-1 3 16,0 1 2-16,0-1 2 0,-2-2 0 0,4 0 0 0,-4 1-1 16,1-2-1-16,-1-2-1 0,-1 0-2 0,0-2-2 0,-3 1-3 15,2-4 2-15,-3-1-4 0,-2 1-3 0,1-3-7 0,-1-1-8 0,-1-3-8 16,-4 0-7-16,2-2-9 0,-1 0-13 0,0-3-15 0,-2 0-15 16,0-2-29-16,-2-1-32 0,0 1-52 0,1-2-60 0,-2 0-77 0,-1 0-85 15,1 2-47-15</inkml:trace>
  <inkml:trace contextRef="#ctx0" brushRef="#br0" timeOffset="165963.9249">29923 5734 6 0,'0'0'87'0,"0"-1"-11"0,0-1-2 16,0 2-6-16,0 0-4 0,0-2-7 0,0 2-9 0,0 0-11 0,0 0-10 16,0 0-7-16,0 0-7 0,0 0-3 0,0 0-1 0,0 0-1 15,0 0-3-15,0 0 0 0,0 0-2 0,0 0 1 0,0 0-1 0,0 0 1 16,0-1 1-16,0-1-2 0,0 2 2 0,0 0-1 0,0-1 3 0,0 0 0 15,0-1-2-15,0 1 0 0,0 1-2 0,0-2 0 0,0 1-1 16,0 1 0-16,0-2-1 0,0 2 0 0,0 0 0 0,0 0 2 0,0 0 1 16,0 0 0-16,0 0-2 0,0 0 0 0,0 0-1 0,0 0-2 15,0 0-5-15,0 0-4 0,0 0-4 0,0 0-5 0,0 0-5 0,0 0-4 16,0 0-6-16,0 0-5 0,0 0-9 0,0 0-3 0,0 0-6 16,0 0 0-16,0 0-1 0,1 2 2 0,3-2 7 0,0 1 6 0,0 1 7 15,0-2 5-15,1 1 4 0</inkml:trace>
  <inkml:trace contextRef="#ctx0" brushRef="#br0" timeOffset="170242.3341">22265 6846 46 0,'-2'-3'80'16,"2"1"-7"-16,0 1-4 0,0-1 0 0,0 0-4 0,0 2-4 0,0 0-4 15,0 0-3-15,0 0-7 0,0 0-13 0,0 0-11 0,0 0-12 16,0 0-9-16,0 0-9 0,0 0-7 0,0 0-4 0,0 0 1 0,0 0 1 15,0 0 4-15,0 0 3 0,0 0 3 0,0 0 4 0,0 0 3 16,0 0 3-16,0 0 0 0,0 0 1 0,0 0 0 0,0 0 2 16,0 0 2-16,0 0 2 0,0 0 3 0,0 0 2 0,0 0 0 15,0 0 4-15,0 0-1 0,0 0 0 0,0 0 0 0,0 0-2 0,0 0-1 16,0 0-2-16,0 0 0 0,0 2-1 0,2-2 3 0,0 2 3 16,-2-1 2-16,0 1 3 0,0 1 0 0,0 0-1 0,0 0 2 0,0-1 1 15,0 3 2-15,0-1 1 0,0 1 4 0,0 1 3 0,0 0 2 16,0 2 3-16,0-1-3 0,0 2-2 0,0 0-3 0,2 2-2 0,-2-1 1 15,2 1-2-15,-2 0 1 0,1 0 2 0,-1 3 0 0,2-1-1 16,0 1 2-16,-1-1-1 0,1 3-3 0,-1-2-1 0,3 3-1 16,-3-2-2-16,1 0-1 0,1 0 0 0,0 1-2 0,2-1 1 0,-1 0-3 15,0 0 0-15,0 1-3 0,1-2-1 0,0 0-2 0,0-1 0 16,2-1 0-16,0 1 0 0,-1-4 2 0,2 1 2 0,1 0 3 0,-1-2 0 16,2 1 3-16,2-3 1 0,0-1 1 0,1 2 1 0,2-3 0 15,2 0 0-15,1-1-2 0,2-2-1 0,1 0-3 0,3-1-1 0,1-1-1 16,3 0 0-16,3-2 0 0,-1-1 1 0,4 0-1 0,1-3-2 15,3 2 0-15,1-1 0 0,1-2 0 0,6 1 0 0,-3-1 0 16,4-1 0-16,1 1 1 0,0-1 1 0,2 1-2 0,0-1-3 0,2 2-5 16,2 2-2-16,-2-3-5 0,0 2-2 0,2 0-4 0,-3 0-4 15,1 3-2-15,1-2-3 0,-1 2 1 0,-2-1-1 0,0 2 3 0,2-1 4 16,-2 3 0-16,1-3 4 0,1 2 2 0,-1 1 1 0,1 0 3 16,2 0 3-16,1 0 2 0,2 0 3 0,-1 0 2 0,2 0 2 0,2 0 0 15,2 0-4-15,0 0-3 0,-1 0-4 0,3 0-4 0,2 0-4 16,-5 0-1-16,4 0-2 0,-2 0 2 0,1-1-1 0,-1-1 3 0,0 2 0 15,1-1 2-15,-1 1 2 0,2-2 0 0,-1 0 3 0,1-1 1 16,1 1 2-16,-1 2 2 0,2-2 0 0,-1-1-1 0,2 1-2 0,-3 1-4 16,0 0-1-16,-4-2-6 0,2 0-2 0,-1 0-3 0,-2 1-1 15,0-1 1-15,-1 0 0 0,-2 0 1 0,-1 0 2 0,0 0 0 0,-2 0 3 16,1 0 2-16,0 0 2 0,0 1 3 0,1-1 0 0,-2-2 3 16,3 1 1-16,-2 0 0 0,2 1-2 0,-2-2-1 0,2 2-4 0,-5-1-4 15,4-2-3-15,-1 2-2 0,0-1-3 0,-1 1-2 0,-2-1-4 16,2-1-2-16,-2 2 0 0,-3-1 0 0,2 0 2 0,-3 0 2 0,2 1 1 15,-3-2 3-15,-1 2 2 0,1 1 2 0,-2-2 2 0,2 3 2 16,-3-3 3-16,2 2 2 0,-2 2 3 0,0-2 1 0,1 0 0 16,0 0-2-16,-2 1 0 0,1 1-2 0,-1-1-1 0,3 1-1 0,-3-1-2 15,0 2-1-15,-1-1-1 0,-1-1-1 0,2 2 0 0,-4 0-2 16,3 0-2-16,-4 0-1 0,2 0-2 0,-2 0-1 0,1 0-1 0,0 0 1 16,-1 0 0-16,-2 2 1 0,1-1 5 0,-2-1 0 0,2 2 2 15,-1-1 1-15,-1-1 3 0,0 2 3 0,0-1 1 0,0 1 3 0,1-1 2 16,-1 1 2-16,0 1 3 0,-1-2-1 0,0 1-1 0,0-1 1 0,1 2-2 15,1-1-1-15,-1-1 0 0,0 1-1 0,0 0-1 0,0-2-1 16,0 3-1-16,0-3-1 0,-1 4 0 0,1-4-2 0,-2 1-1 0,-2 1-2 16,3-1-1-16,-3-1-1 0,1 4-1 0,0-4-1 0,-2 3 0 0,0-3-1 15,0 1 0-15,0 2-2 0,-4-3 0 0,5 3-2 0,-3-1-2 0,-1-2 0 16,1 2 2-16,-1-2 0 0,0 3 0 0,-1-3 1 0,0 2 0 16,1-1 0-16,-2 1 1 0,4-1 0 0,-2-1 1 0,-2 2 0 15,1-1-1-15,0-1 3 0,1 2 2 0,0-1-1 0,-2-1 0 0,2 2 1 16,0-1-1-16,0-1 2 0,-2 0 0 0,1 0 0 0,0 0 0 0,3 0 0 15,-2 0-1-15,1 0-2 0,-1 0 0 0,3-1-2 0,-3-1-1 16,3 2-2-16,-2-1-1 0,-1-1-2 0,2 2-2 0,1-1-1 0,-3-1-2 16,-1-1-1-16,3 2-1 0,-2-1-1 0,-1-1 2 0,0 1 0 15,0 2 0-15,-1-2 2 0,0-1-1 0,-2 1 0 0,1 1 2 0,0 0 2 16,-3-2 1-16,0 0 2 0,0 2 2 0,-3-2 2 0,0 2-2 16,-2-3 1-16,3 3 1 0,-2-1 1 0,-2 0 0 0,0 0 0 0,0 1 0 15,-1-1 2-15,2-1 1 0,-3 2 0 0,1-1 4 0,0 1-1 0,0 1 0 16,-1-2 1-16,2 1 0 0,-2 1 2 0,1-2-1 0,1 2 2 0,-1 0 1 15,-1 0 1-15,0 0 2 0,4 0 0 0,-4 0-1 0,2 0-1 16,0 0 1-16,0 0-1 0,0 0 0 0,0 0 0 0,0 2 0 0,-1-2 1 16,2 1-1-16,-2 1 1 0,-2-2-1 0,2 0 0 0,-1 1-2 0,0 1 2 15,-1-2-1-15,0 1-1 0,-2-1 0 0,0 0-2 0,0 0 1 0,0 0-1 16,-2 0 0-16,1 1 1 0,-3-1-1 0,1 0 1 0,2 0 0 16,-3 0 2-16,0 0-1 0,0 0 2 0,-1 0 0 0,0 0 1 0,0 0 1 15,1 0 2-15,-1-1 4 0,1 1 1 0,-1-1 4 0,0 1 2 0,-1-3 5 16,3 1 3-16,-2 1 4 0,1-2 4 0,-2 1 6 0,3-1 4 0,-2-1 3 15,-1-1 6-15,1 1 2 0,1-1 3 0,-1 0 1 0,0-3 1 0,1 1 1 16,-1 0 1-16,1-2-1 0,-1 0-2 0,0-1-1 0,1-2-5 16,1-1-5-16,-3 1-3 0,4-3-1 0,-3 1-3 0,0 0-3 0,-1-1-1 15,1-2-3-15,1 0-1 0,-1 2-1 0,0-2-1 0,-2 1-1 0,2-1-1 16,0 2-2-16,-2-1-1 0,3-1 1 0,-3 1-2 0,-2 0-3 0,4 3-2 16,-1 0-4-16,-1-1-4 0,-2 1-6 0,3 3-13 0,-1-2-15 0,3 2-21 15,-5 1-27-15,3 0-38 0,-1 2-40 0,0-1-59 0,0 2-67 16,0 2-98-16,1 1-114 0,-1 0-67 0,-2 1-44 0,4 0-21 0</inkml:trace>
  <inkml:trace contextRef="#ctx0" brushRef="#br0" timeOffset="187840.3704">4506 6145 68 0,'-3'-5'251'0,"1"2"-82"0,1-2-36 0,-1 1-14 0,1 1-7 16,-1 1-3-16,2-1-1 0,-2-1-1 0,2 1-2 0,0 1-3 0,0 0-4 16,0-1-4-16,0 0-9 0,0 0-10 0,2 2-8 0,-2-2-12 0,2 1-7 15,-1 1-6-15,-1-2-4 0,2 1-3 0,-1 0-2 0,-1 1-2 16,2 1 0-16,-2-1-1 0,0-1-2 0,2 2 0 0,-2 0-2 0,0 0-2 16,0 0-3-16,0 0-3 0,0 0-4 0,0 0-4 0,0 0-4 15,0 0-3-15,0 0-6 0,0 0-1 0,0 0-4 0,0 0-2 0,0 0-2 16,0 0-5-16,0 0-1 0,0 0 0 0,1 0 0 0,-1 2 0 15,3-1 1-15,-3 0 2 0,1 3 3 0,1-1 2 0,0 1 2 0,-1 0 1 16,1 1 3-16,1 0 0 0,0 0 3 0,-1 2 3 0,3 0 1 16,-2 1 0-16,3 1 0 0,-3 0 1 0,2 0-1 0,0 2 0 0,0-1 2 15,-1 2-1-15,1 0 0 0,1-2-1 0,2 4 2 0,-3-2-1 0,1 1 1 16,1-1-1-16,2 2 1 0,-3-1-1 0,2-1 1 0,-1 2-1 16,2-2 1-16,-3 0-2 0,1 0 2 0,1 0-1 0,1 0 2 0,-3-2-1 15,1-1 2-15,1 1 1 0,-1-2 0 0,0 1 1 0,-1-1 1 16,1-1 1-16,0-2 3 0,-2-1 3 0,2 2 3 0,-1-3 1 0,0 0 4 15,3-1 3-15,0-1 1 0,0-1 1 0,2-1 0 0,2-2 0 0,0-1 1 16,2-1-1-16,6-3 0 0,-2-2 2 0,6 0-2 0,2-5 1 16,6-1-1-16,2-2-2 0,7-4 0 0,1-1-2 0,8-5-2 15,3-3-3-15,9-6-3 0,5-1-3 0,3-5-6 0,5-3-7 0,3-2-12 16,6-4-15-16,-1 0-10 0,4-2-7 0,1-1-15 0,1-1-16 0,2 0-28 16,1 0-33-16,2 0-41 0,1 1-48 0,1 4-87 0,-1-2-105 15,-1 2-63-15,3 1-43 0</inkml:trace>
  <inkml:trace contextRef="#ctx0" brushRef="#br0" timeOffset="207972.9971">6324 9624 65 0,'0'-3'144'15,"-2"1"2"-15,2-1 0 0,-1 0-1 0,-1 0 1 0,2 0-8 16,-3 1-8-16,3-1-6 0,-2-1-6 0,2 1-7 0,-1 1-11 16,-1-1-8-16,2-1-8 0,-2 1-8 0,2 1-10 0,-1-1-5 0,-1-1-6 15,1 3-7-15,1-3-6 0,0 1-4 0,0 1-3 0,0 0-5 16,0 1-6-16,0-1-5 0,0 2-4 0,0 0-4 0,0 0-3 0,0 0-4 16,0 0-5-16,0 0-3 0,0 0-5 0,0 0-4 0,1 0 0 15,1-1-3-15,-1-1-1 0,3 2 2 0,-1-1 1 0,3-1 2 0,3 2 2 16,1-2 2-16,3 2 3 0,2-1 3 0,3 0 3 0,4 1 4 15,2-2 1-15,4 1 3 0,2-1 3 0,5 1 0 0,3-1 1 0,4-1 0 16,3 2-3-16,4-1-1 0,3-1-2 0,2 2-5 0,4-2-5 16,4 0-10-16,1 0-8 0,2-1-4 0,6 1-1 0,0 1-6 15,2-1-8-15,4-1-8 0,2 1-11 0,4 1-14 0,0-1-17 0,4-1-13 16,3 1-13-16,0 1-11 0,2-3-9 0,1 2-4 0,-1-2 2 16,3 3-9-16,-2-3-10 0,2 2-6 0,0-1-4 0,3-1 1 0,-2 1 0 15</inkml:trace>
  <inkml:trace contextRef="#ctx0" brushRef="#br0" timeOffset="211006.5352">6326 8235 13 0,'0'-3'80'0,"0"2"0"0,0-2 0 0,1 3 2 16,-1-4-1-16,0 3 0 0,0-1-1 0,0 0 0 0,0-1-3 16,0 2-3-16,0 0-2 0,0-2-2 0,0 3-2 0,0 0-3 0,0 0-2 15,0 0-1-15,0 0-5 0,0 0-4 0,0 0-7 0,0 0-8 16,0 0-7-16,0 0-9 0,0 0-7 0,0 0-7 0,0 0-6 16,0 0-8-16,0 0-4 0,0 0-5 0,0 0-3 0,3 3-2 0,-2-3 2 15,1 1 2-15,1 0 1 0,0-1 1 0,1 2 4 0,-1-1 2 16,3 1 4-16,1 1 3 0,2-1 4 0,-1 0 5 0,3 1 4 0,1-1 4 15,1 1 2-15,1 1 2 0,2-4 2 0,3 5-1 0,-1-5 3 16,4 2 2-16,1-1 1 0,3 3 2 0,2-4 1 0,2 1 1 0,3-1-3 16,4 0-1-16,1-1-2 0,4 1-3 0,1-4-2 0,4 3-3 15,1-1-4-15,2-3-7 0,4 1-5 0,0 0-5 0,3 0-2 0,3-3 2 16,3 1 2-16,2-1 0 0,3 2 4 0,1 1-2 0,4-4 0 16,3 2 0-16,2-1 1 0,2 1 0 0,2-1 0 0,-1 0 0 15,3 2 1-15,-1-2 1 0,1 2-3 0,-1 0-2 0,0 0 0 0,-1 2 0 16,-1-1 1-16,-3 1 2 0,0 0 1 0,-1 1 3 0,-2 2 0 15,-2-1 2-15,1-1 2 0,-3 2 1 0,-3 0 4 0,-1 0 1 0,-4 0 1 16,-3-1-3-16,-1-1-3 0,-6 2-2 0,-2-2-3 0,-5 1-1 16,-4-2-1-16,-4 2 0 0,-3 0 3 0,-5-3 2 0,-3 1 4 15,-5 1 8-15,-1-1 9 0,-4-1 7 0,-3 1 5 0,0 1 4 0,-4-1 2 16,-2-2 3-16,-2 1-2 0,0 0 2 0,-1 0-2 0,-3 1-2 16,1-2-2-16,0 2-3 0,-3-1-6 0,2 1-8 0,-2-2-9 0,0 2-12 15,0-1-14-15,2 1-15 0,-2 0-22 0,1 1-23 0,-1 1-31 16,2-1-36-16,-2 2-35 0,0 0-33 0,0 0-27 0,0 0-22 0,4 2-53 15,1-1-67-15,-2 1-51 0</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08:36.428"/>
    </inkml:context>
    <inkml:brush xml:id="br0">
      <inkml:brushProperty name="width" value="0.05292" units="cm"/>
      <inkml:brushProperty name="height" value="0.05292" units="cm"/>
      <inkml:brushProperty name="color" value="#FF0000"/>
    </inkml:brush>
  </inkml:definitions>
  <inkml:trace contextRef="#ctx0" brushRef="#br0">5917 10893 38 0,'-6'10'445'0,"0"4"-64"0,-2 2-102 0,0 4-87 16,2 4-80-16,-2 4-35 0,-2 4-15 0,2 4 4 0,0 4 13 15,-1 5 14-15,1 3 16 0,2 6 5 0,-1 4-3 0,-2 5-1 16,4 4-2-16,1 3-4 0,0 4-5 0,1 1-4 0,0 4-8 0,1 1-3 16,2 5-4-16,0 0-5 0,0-1-4 0,0 6-8 0,2-4-8 0,1 4-7 15,0 0-5-15,1 2-7 0,0-2-8 0,1 0-5 0,1 0-6 16,1-2 2-16,-1 1 5 0,-1-2-1 0,3-3-5 0,-1 0-3 0,1-2-4 16,-1 1-1-16,1-4-1 0,1 1-2 0,-1-4-6 0,0 2-6 15,3-3-5-15,-3 0-7 0,0-2-5 0,-2-2-12 0,3-2-15 16,-2-1-18-16,-1-4-17 0,1-2-19 0,-2-2-17 0,0-3-18 0,0-5-20 15,-2 1-18-15,2-6-21 0,-3-1-31 0,1-5-35 0,0-3-65 16,-1-2-82-16,2-6-49 0,-2-4-34 0</inkml:trace>
  <inkml:trace contextRef="#ctx0" brushRef="#br0" timeOffset="983.5385">5992 11328 39 0,'0'-10'255'0,"0"-3"-60"16,4 2-44-16,-2 1-25 0,1-1-16 0,2 1-9 0,-2 2-4 0,2-4-9 15,3 4-10-15,1-4-7 0,1 4-7 0,1-1-10 16,3-1-11-16,0 2-8 0,5 0-8 0,2-1-4 0,1-1-5 0,3 0-4 16,2 3 0-16,5-1-1 0,-1 0 3 0,6 1 2 0,2-1 2 0,2 0 2 15,2 0-1-15,4 1 3 0,2 0-1 0,2 0 0 0,4 0-4 16,1 2-3-16,0-1-4 0,3 0-5 0,1 0-8 0,0 1-6 16,0-1-7-16,2 1-1 0,-2 2-1 0,1-2 0 0,-2-2 0 0,-2 3 2 15,2-1-1-15,-4 0 0 0,2-2 2 0,-4 2 2 0,1 0 2 16,-3-1 4-16,-1 0 6 0,-4 2 5 0,0-1 4 0,-5 2 1 0,0-4 2 15,-5 2-2-15,-1 0-2 0,-5 2 0 0,-1-1 0 0,-6 1 1 16,-2 0 2-16,-2 1 2 0,-6 0 1 0,1 0 4 0,-6 2 8 0,0-1 6 16,-2 1 8-16,-3 0 4 0,0 0 3 0,-1 0 3 0,-2 0 1 15,0 0-2-15,0 0 0 0,0 0-4 0,0 0-2 0,0 0-5 16,0 0-3-16,0 0-8 0,0 0-10 0,0 0-8 0,0 1-7 0,0 1-8 16,0 0-4-16,-2 1-3 0,2 2-2 0,-3-1 0 0,1 3 0 15,1-1 1-15,-2 1-1 0,-2 2 1 0,2 2-1 0,0 1 2 16,1 1-1-16,-1 3 1 0,0 0 0 0,0 2-1 0,-1 1 1 0,1 3 4 15,-1 1 6-15,2 0 4 0,1 3 5 0,-1 2 4 0,2 2 6 0,-2 4 3 16,1-2 4-16,1 6 4 0,0 0 6 0,1 4 4 0,1 2 5 16,1 4 2-16,2 0 3 0,-1 3-2 0,1 4-4 0,2 2-5 0,-1 2-6 15,2 0-6-15,0 5-8 0,1 0 0 0,1 2 2 0,2 2 1 16,-2 1 2-16,4 4-2 0,-1-3-2 0,0 5-1 0,1 0-3 16,0 3 0-16,2-1-2 0,-2 1-2 0,3 1-1 0,-1 0-1 0,0 2 0 15,3-2 1-15,-3 1 2 0,2-1 1 0,-3 1-1 0,2-2 1 16,-1 1 1-16,0-1 0 0,-2 1 1 0,3 1 0 0,-2-3 1 0,0 0 1 15,0 1 1-15,0-6 3 0,-2 1 2 0,1-1-5 0,-1-4-8 16,-1 0-4-16,-2-3-2 0,0-2-1 0,-1-3 1 0,-3-2-1 16,1-2-1-16,-2-2 1 0,-1-1 2 0,0-4 1 0,-3-1 2 0,1-3 2 15,-2-3 2-15,0-4 3 0,-2 0 3 0,1-2-1 0,-3-4 1 0,0-2-1 16,0-1-1-16,-2-6-1 0,1 0 2 0,-1-2 2 0,0-5 2 0,-1-1 3 16,-1-1 2-16,-1-5-1 0,1 1 1 0,-2-3 0 0,1-2 0 15,-5 2-2-15,3-5 1 0,-2 1-2 0,-1-3 0 0,-2 0-2 0,2 0-1 16,-3 0-3-16,0-3-3 0,0 1-3 0,0-2-3 0,-2 1-1 15,0 2-3-15,1-3-2 0,-2 1-2 0,-2-1-1 0,1 1-1 0,-1 0-3 16,-1-1-1-16,-3 4 0 0,2-3-2 0,-3 3-1 0,-1 0-1 0,0 0 0 16,-4 0-2-16,-1 0 0 0,-2 3-2 0,-4 0 1 0,-1 1-2 15,-1 1 2-15,-5 0 5 0,0 0 3 0,-3 2 2 0,-3 0 3 0,-1 0 3 16,-3 1 2-16,-3-1 1 0,-2 2 2 0,-4-1 1 0,-3 2 0 16,-3-3 0-16,-2 3-3 0,-2-3-6 0,-2 1-9 0,-1-1-10 0,-3 1-8 15,3-1-4-15,-2 1-6 0,2-5-8 0,1 4-11 0,0-1-14 0,4-2-15 16,3-1-16-16,1-2-25 0,4-1-31 0,0 0-36 0,7-4-42 0,1 0-65 15,6-2-82-15,2-1-54 0,3-2-46 0,5-3-21 0</inkml:trace>
  <inkml:trace contextRef="#ctx0" brushRef="#br0" timeOffset="2517.9288">7890 10871 281 0,'3'-7'311'0,"2"1"-62"0,-2-1-60 0,2 4-35 15,-1-3-21-15,0 1-14 0,-1 1-9 0,2-1-2 0,-2 1 2 16,2-1-1-16,-2-1-2 0,3 0-6 0,0 1-8 0,1-1-10 0,-1-1-9 16,2 1-13-16,1-1-9 0,1-1-9 0,1 1-7 15,3-2-7-15,-1 0-4 0,4-2-5 0,-1 0-4 0,1-2-5 0,5-1-4 16,-2 1-5-16,3 0-5 0,-1-2-5 0,4-2-7 0,-2 0-3 15,2 3-4-15,1-4-6 0,0-1-6 0,0 2-7 0,1 0-5 0,-1-1-4 16,0 0-5-16,0 0-4 0,-1 2-3 0,-1-1-1 0,0 0 0 16,-3 2 1-16,1-1 3 0,-2 3 1 0,0-1 3 0,-3 2 7 0,0-1 7 15,-2 1 9-15,-3 1 8 0,1 1 8 0,-3 2 7 0,-2 1 6 16,1-1 5-16,-2 2 4 0,-2-1 3 0,-1 2 3 0,-2 0 6 16,2 0 0-16,-1 2-1 0,-1-1-1 0,-1-1-2 0,1 2-1 0,-1-1-3 15,-1 1-4-15,1 1-5 0,1-1-6 0,-1 0-3 0,1 0-5 16,-1-1-6-16,-1 3-8 0,3 0-8 0,0-2-2 0,-1 1-2 0,0 1-1 15,1-1-5-15,0-1-5 0,0 2-1 0,0-1-1 0,0 2 1 16,0-4 2-16,2 4 2 0,-2-1 2 0,0-1 3 0,-2 2 3 16,1 0 4-16,0 0-1 0,-1 0-1 0,2 0 1 0,-2 0 0 0,-2 0 1 15,1 0 1-15,-1 0 0 0,0 0 2 0,0 0 1 0,0 0 1 16,0 2 4-16,0-2 5 0,0 0 4 0,0 0 7 0,0 0 5 0,0 0 7 16,0 0 5-16,0 0 3 0,0 1 4 0,0 3 4 0,0-4 4 15,0 2 7-15,0-1 6 0,0 2 5 0,0-1 1 0,0 1 1 0,0 0 0 16,0-1-3-16,2 3 1 0,-2 0 3 0,2-1 3 0,-1 2 4 15,-1-1 3-15,2 5 1 0,-2-3 0 0,3 3-3 0,-1-1-2 16,-1 1-3-16,3 2-1 0,-3 2 0 0,2-1 2 0,-1 4 4 0,0-1-1 16,2 2-1-16,-1 3-3 0,0 1-2 0,-1 3-1 0,1 0-2 0,0 5 1 15,1-1-3-15,-1 4 1 0,0 1-2 0,0 3-3 0,0 4-5 16,0 0-5-16,-1 2-7 0,-1 4-7 0,1 1-5 0,1 1 0 16,-1 5 3-16,-1 1 2 0,1 0 0 0,1 5-1 0,-1 0 0 0,1 4 0 15,0-2 0-15,0 2 2 0,2 1 1 0,-2 1 2 0,2 1 2 16,1-3 1-16,-1 3 3 0,1-2-4 0,0-2-8 0,1-2-6 15,1-1-7-15,1-1-1 0,-1-2 2 0,0-1 1 0,0-2 3 0,1-2 1 16,-1-1 1-16,0-3 2 0,0-1 0 0,2-1 2 0,-4 0 2 0,2-5 1 16,0 0 3-16,0-3 1 0,-2-1 4 0,0-1-1 0,-1-3-3 15,3 0-3-15,-2-2-2 0,-1-2-2 0,1 0-2 0,-1-2 1 16,0-2-3-16,-1 0 0 0,1-3-1 0,-2 0-1 0,2 0-1 0,-2 0 0 16,2-3 0-16,0 0 0 0,-1 1-1 0,-2-1-1 0,1-3 0 15,0-1 0-15,1 5-1 0,-1-3-2 0,-1 0 1 0,-1-2-1 0,2 1 1 16,-1 1-2-16,0 0 1 0,-1-1-1 0,1-1-1 0,0 2 0 15,-2 0 1-15,2 0-2 0,-2-3 0 0,2 1 1 0,-1 2 0 16,-1-2 1-16,0-1-1 0,0 0 1 0,0 0 1 0,0-1-1 16,0-1 0-16,0 3 2 0,0-5 1 0,0 1 0 0,0 0 1 0,0 0 0 15,0-1 0-15,0 0-1 0,0-1 2 0,0-3 0 0,0 2 0 0,0-2 0 16,0 0 1-16,0 0 0 0,0-1 0 0,0-1-1 0,0 1 0 16,0-2-1-16,0 2 1 0,0-3 0 0,0 1 1 0,0-1 0 15,0 0 1-15,0 1-1 0,0-3 0 0,2 4 0 0,-2-3 1 0,0-1-1 16,1 4 2-16,-1-4-1 0,0 1 0 0,0 1 0 0,0 0 0 15,2-1 0-15,-2 1-1 0,0 0 0 0,0-2-1 0,0 3 0 16,0-3 0-16,2 1 0 0,-2-1-2 0,0 2 2 0,0-1 0 0,0-1 1 16,1 2-1-16,-1-2 0 0,0 0 0 0,0 0 0 0,0 0-2 15,0 0 2-15,0 0 0 0,0 0 0 0,0 0 1 0,0 0-1 0,0 0 0 16,0 0 0-16,0 0 0 0,0 0-1 0,0 0 1 0,0 0 1 16,0 0 0-16,0 0 0 0,0 0-1 0,0 0 0 0,0 0 1 0,0 0 0 15,0 0 0-15,0 0 0 0,0 1 0 0,0-1 0 0,0 0 1 16,0 0 0-16,0 0 0 0,0 0-1 0,0 0 2 0,0 0-1 15,0 0 0-15,0 0 0 0,0 0 0 0,0 0-1 0,0 0 0 0,0 0-1 16,0 0 0-16,0 0 0 0,0 0-2 0,0 0 1 0,0 0 0 16,0 0 0-16,0 0-1 0,0 0 1 0,0 0-1 0,0 3 1 0,-1-2 0 15,-1 1 5-15,2 0 1 0,-2 1 4 0,-1 0 2 0,2 1 3 16,-3-1 1-16,0 3 2 0,1 1 2 0,-2 2 1 0,0-1 2 16,-1 2 4-16,-2 1 2 0,-3 3 2 0,1 2 1 0,-2 0-1 0,-1 6-1 15,-4-1-1-15,1 4-2 0,-4 2-2 0,0 2 0 0,-2 2-3 0,-1 2-2 16,-4 4-1-16,2 1 0 0,-4 2-1 0,2 1-2 0,-1 2 0 15,-3-1-2-15,3 2-2 0,-2-1-3 0,0 1-4 0,0-1-6 0,0 1-8 16,2-1-8-16,1 0-12 0,-2-1-13 0,3-2-21 0,2-2-27 16,1-1-37-16,1-1-45 0,2-3-86 0,4 0-109 0,-1-4-72 0,2-2-52 15,1-3-26-15</inkml:trace>
  <inkml:trace contextRef="#ctx0" brushRef="#br0" timeOffset="3899.0589">5809 11400 33 0,'-2'-3'356'0,"0"-1"-88"15,-1-1-57-15,2 0-41 0,-1-2-24 0,2 4-13 0,-2-2-8 16,2-1-7-16,0 2-7 0,0-2-7 0,0 1-9 0,0-1-7 0,0 0-7 16,2 1-8-16,-2 0-6 0,3-2-8 0,-1 3-6 0,1-2-6 0,0-1-5 15,1 0-4-15,1 0-4 0,0 0-5 0,0-1-3 0,1-1-2 16,1 1-2-16,2-1-1 0,2-1-3 0,-1-3-3 0,2 4-1 16,1-3-3-16,3-2-3 0,0-1-4 0,1 0-6 0,5-1-6 0,-1-3-5 15,4 1-7-15,2-2-3 0,0-1-1 0,3-2 0 0,1 0-3 0,1-1-4 16,1-1-5-16,2-1-3 0,3-3-5 0,-2 0-1 0,2-1 1 15,2 0 1-15,-2-2 2 0,3 1 3 0,-2-1 3 0,-1-2 2 0,1 1 0 16,-2 0 3-16,-1 2 3 0,-1-3 6 0,-3 5 5 0,-2 0 7 16,0 0 7-16,-3 2 5 0,-4 4 5 0,-1-2 5 0,-4 3 8 15,-1 3 3-15,-4 0 6 0,1 0 2 0,-4 4 3 0,-1 2 0 16,-1 2 0-16,-3-2 0 0,-1 2-1 0,0 1-2 0,-1 0-1 0,-2 3-6 16,1 1-2-16,0 0-7 0,-1 2-8 0,-1-1-8 0,2 2-8 0,-2 3-7 15,2-4-6-15,-1 3-7 0,-1-1-6 0,2 2-8 0,-2 0-7 16,2-1-6-16,-2 1-7 0,0 0-4 0,0 0-2 0,0 0-1 15,0 0 2-15,0 0 3 0,0 0 3 0,0 0 5 0,2 0 3 0,-2 0 8 16,0 0 6-16,0 0 10 0,3 0 9 0,-3 0 9 0,0-2 10 16,2 2 8-16,-2 0 10 0,0 0 6 0,0 0 3 0,1-2 6 0,-1 2 7 15,0 0 3-15,0-1 6 0,0 1 1 0,0 0 3 16,2 0 1-16,-2 0-2 0,0 0-2 0,0 0-4 0,0-2-4 0,0 2-1 16,0-2-3-16,0 2-2 0,0 0-5 0,0 0-4 0,0 0-3 15,0-3-5-15,0 3-5 0,0 0-3 0,2 0-2 0,-1 0-2 0,-1 0-1 16,0 0 1-16,0-2 0 0,0 2-3 0,2 0-1 0,-1 0-2 0,1 0-1 15,1-2-1-15,-1 2-2 0,3-1 1 0,1 1 0 0,-2-2-2 16,3 2 1-16,3-2-1 0,0 2 0 0,0 0-1 0,1-3 0 16,3 3 1-16,-1 0-1 0,4 0 2 0,-1 0-1 0,3 0 1 0,1 0-2 15,-2 0 0-15,6 0 0 0,-1 0-1 0,2 0-1 0,0 0 0 16,3 0 1-16,0 0 2 0,2 0-2 0,2 3-1 0,1-3-3 0,2 0-4 16,-1 2-3-16,1 0-3 0,2-1-5 0,-1 1-4 0,-1 0-4 15,1 1-6-15,2-3-3 0,-3 4-7 0,1-3-7 0,-1 1-9 16,3 1-2-16,-2-3-4 0,-1 2 0 0,0-1 1 0,-2-1 3 0,-1 0 3 15,0 0 4-15,-2 0 5 0,-2 0 4 0,0 0 6 0,-4 0 7 16,1 0 5-16,-4 0 9 0,-1-1 10 0,-1-1 8 0,-1 2 8 0,-3-1 7 16,-2 1 5-16,1-2 5 0,-2 2 4 0,-3-2 1 0,0 1 4 15,-1 1 3-15,0 0 0 0,-3 0 3 0,3-2-1 0,-4 0-1 16,1 2-3-16,0 0-5 0,0 0-1 0,0 0-5 0,2 0-4 0,-2 0-2 16,0 0-3-16,1 0-2 0,-1 0-5 0,0 0-2 0,1 0-1 15,0 0-2-15,1 0 0 0,-1 0-1 0,-1 0 0 0,3 0 0 0,-2 0 0 16,-1 0 0-16,1 0 1 0,3 0-2 0,-4 0 1 0,2 2 1 15,-2 0 1-15,-1-2-1 0,1 1 1 0,1 1 1 0,-1-2 0 16,1 0 2-16,-1 2 2 0,-2-1 0 0,2-1 2 0,-1 0 2 0,1 2 3 16,-2-2 2-16,2 0 4 0,-1 1 2 0,-1-1 2 0,2 0 3 15,0 0 6-15,-3 0 2 0,3 0 0 0,-2 0 3 0,2 0-1 0,-2 0 1 16,2 0-3-16,-2 0 0 0,1 0-2 0,1 0-1 0,0 0-1 16,-2 0-3-16,-1 0-3 0,1 0-2 0,0-1-2 0,1-1-2 0,-1 2-3 15,1 0 1-15,-1-1 1 0,-1-1-2 0,0 2 0 0,-1-2 0 16,2 1 0-16,-1 1-2 0,1-2-2 0,-1 0-2 0,3 2-6 15,-2-3-5-15,1 3-6 0,1-2-8 0,-2-1-9 0,2 1-8 0,0 0-10 16,1-1-13-16,0 1-13 0,1 0-16 0,-1 1-14 0,-1-1-17 16,1 0-17-16,2-1-13 0,-2 2-15 0,1 0-10 0,-1 1-10 0,1-2-23 15,0 2-28-15</inkml:trace>
  <inkml:trace contextRef="#ctx0" brushRef="#br0" timeOffset="4900.0979">6627 10568 24 0,'0'0'112'0,"-1"-3"-1"0,-1 3-2 0,2-1-4 16,0 1-3-16,0 0-3 0,0 0-8 0,0 0-9 0,0-1-8 16,0 1-9-16,2-2-8 0,-1 1-8 0,3-1-8 0,0-1-6 0,-1 1-3 15,2 0-5-15,1-1-6 0,2-1-6 0,3 0-5 0,0 0-6 16,2-1-2-16,4-1-3 0,2 0-2 0,-1 0-4 0,5-2-2 16,3 1-1-16,0-2-2 0,4 0-6 0,2 0-5 0,1-1-3 0,4-1-2 15,1-1 1-15,1 2-3 0,2-4-4 0,-1 1-2 0,4 1-3 0,-3-2-3 16,2 2-2-16,-2-1 1 0,0 1 2 0,0 0 1 0,-1 0 4 15,-1 3 2-15,-2-2 0 0,0 2 0 0,-5-1-1 0,1 3-2 16,-3 0-3-16,-3 2-5 0,-3-2-8 0,-2 2-2 0,-3 1 2 0,-3 1 1 16,-2 3 1-16,-6-1 2 0,0 1 2 0,-5 1-1 0,-3-1 3 15</inkml:trace>
  <inkml:trace contextRef="#ctx0" brushRef="#br0" timeOffset="5065.4856">7079 10495 79 0,'-56'18'112'0,"-1"0"9"0,1 0 5 16,2 1 3-16,1-2-2 0,2 1-4 0,2-2-6 0,5 0-9 15,4-1-11-15,2-3-14 0,5 0-13 0,5-2-16 0,4-1-16 16,2-1-13-16,6 1-14 0,4-4-14 0,2 2-15 0,3-1-15 16,4 1-15-16,3-5-16 0,2 1-9 0,4-2-7 0,2 2-2 0,5-3 0 15,1-1 2-15,5-1 1 0,0-2 3 0,5-1 1 0,3-2 3 16,1 0 4-16,5-3 4 0,-1 0 7 0,3-2 8 0,4 0 7 0,-1-2 4 16,0-3 0-16,3 0-3 0,0 3-3 0,0-4 0 15,1 1 1-15</inkml:trace>
  <inkml:trace contextRef="#ctx0" brushRef="#br0" timeOffset="5246.8203">7231 10469 27 0,'-44'24'92'0,"-5"2"6"0,3-2 4 0,-3 1 5 0,0 1 3 0,3-2 2 16,-1 1-2-16,4-2-4 0,3-2-5 0,1-2-7 0,4 2-7 15,5-4-9-15,2-2-12 0,7 0-11 0,1-1-13 0,4-2-18 0,6-2-16 16,4-1-21-16,3-1-22 0,4-2-16 0,4-2-12 0,5 1-10 15,5-4-8-15,3-1-8 0,6-1-9 0,4-2-5 0,2-3-6 16,7-2-9-16,3-1-9 0,2-2-4 0,2-4-3 0,3 1 4 0</inkml:trace>
  <inkml:trace contextRef="#ctx0" brushRef="#br0" timeOffset="5449.6011">7792 10386 123 0,'14'-10'124'0,"0"3"-5"15,-6 0-8-15,-1 2-10 0,-4 1-12 0,0 1-13 0,-3 1-12 16,-3 1-12-16,-2 1-14 0,-1 3-14 0,-5 0-15 0,-3 1-17 0,-4 2-5 15,-1 2-4-15,-3 2-1 0,-5 0 0 0,1 4 2 0,-6 1 5 16,0 2 6-16,-1 1 9 0,-2 0 6 0,0-1 5 0,-1 3 7 16,-2 1 3-16,2-1 3 0,1-1 2 0,2 1 2 0,1-2-1 0,2-2-2 15,3 0-2-15,4 1-4 0,3-3-9 0,3-1-10 0,3-3-14 16,3 1-14-16,3-2-14 0,6-1-14 0,2-2-13 0,4-2-11 16,2-1-7-16,6-3-8 0,4 0-6 0,3-5-6 0,6-2-6 0,0-1-3 15,6-2 0-15,3-1 0 0</inkml:trace>
  <inkml:trace contextRef="#ctx0" brushRef="#br0" timeOffset="5665.933">8388 10228 34 0,'2'-2'78'0,"-2"2"0"0,-2 0-3 16,-4 4-1-16,-4 0-1 0,-4 3-1 0,-2 1-1 0,-6 4 6 16,-3 0 7-16,-5 3 2 0,-2 3-2 0,-4 0-4 0,-4 3-8 0,-2 2-6 15,-1 0-4-15,-3 1-4 0,0 2-8 0,-1 0-3 0,-1 0-4 16,1 0 0-16,3-2 1 0,-2 1 0 0,3 1 0 0,2-3 1 0,2 0 0 15,2 0-2-15,2-2-1 0,4-2-5 0,1 1-5 0,3-2-9 16,3 0-8-16,4-3-12 0,2 0-11 0,3-1-13 0,3-2-13 0,4-2-14 16,2-1-16-16,3-1-14 0,6-1-14 0,2-3-14 0,4 1-12 15,3-3-9-15,5-2-9 0,5-2-6 0,0-3-4 0,8 0 1 0,2-3 4 16,2-1 5-16,4-3 5 0,2-2 8 0</inkml:trace>
  <inkml:trace contextRef="#ctx0" brushRef="#br0" timeOffset="5834.1923">8280 10516 2 0,'21'-13'152'0,"-2"0"6"0,-2 3 3 15,-4 3-2-15,-3-2-6 0,-3 3-11 0,-2 1-13 0,-3 1-14 16,-4 1-16-16,-1 1-16 0,-2 2-18 0,-6 2-15 0,-3 1-17 16,-2 1-10-16,-6 2-12 0,-2 3-6 0,-3 1-6 0,-3 2-1 0,-4 3 0 15,-2 1 4-15,-1 0 5 0,-1 2 4 0,-2 2 5 0,1-1 2 16,1-1 1-16,2 3-2 0,1-1-1 0,0-2-4 0,5 0-2 0,3-1-4 16,0 0-5-16,7 0-9 0,2-2-9 0,4-1-16 0,5-2-21 15,4 0-22-15,5 0-19 0,3-4-27 0,7 0-27 0,5-2-28 16,3-3-26-16,6-2-44 0,4-1-57 0</inkml:trace>
  <inkml:trace contextRef="#ctx0" brushRef="#br0" timeOffset="12249.846">5973 14691 85 0,'-5'-2'501'0,"1"-3"9"0,0 3-85 0,1-3-134 16,2 1-83-16,-1 1-55 0,0 0-34 0,1 1-22 0,-1-1-14 15,0 2-8-15,1-1-7 0,1 2-6 0,0 0-6 0,0 0-6 0,0 0-11 16,0 0-12-16,0 0-12 0,0 2-14 0,-2-1-11 0,2-1-9 16,0 2-6-16,0-1-3 0,0 1 0 0,0 1 1 0,0 0 5 0,0 0 7 15,0 0 3-15,0 2 3 0,0 0 4 0,0 2 2 0,0 1 6 16,2 1 1-16,-2 3 5 0,1 0 6 0,1 2 4 0,0 1 5 0,-1 2 0 16,1 0 2-16,1 0 0 0,-1 4-2 0,-1-1-1 0,1 2 2 0,2 0 0 15,-2 2-3-15,-1 0-4 0,3-1-6 0,-1 0-11 0,0 1-11 16,0-1-15-16,2 0-13 0,-2-1-19 0,5-1-18 0,-2 0-25 0,1-3-31 15,1 0-33-15,4-3-40 0,1-1-36 0,1-2-37 0,0-3-66 16,5-2-80-16,-1-1-42 0</inkml:trace>
  <inkml:trace contextRef="#ctx0" brushRef="#br0" timeOffset="14749.6758">2824 4185 30 0,'0'-3'82'0,"0"1"1"0,0 0 2 16,0-1-3-16,0 1-5 0,0 0-6 0,0 2-7 0,0 0-7 0,0 0-10 15,0 0-9-15,0 0-10 0,0 0-9 0,0 0-8 0,0 0-11 0,0 0-11 16,0 2-5-16,2 0-7 0,-2 3-2 0,1 0-1 0,1-1 5 16,-2 5 6-16,2-1 8 0,-1 4 8 0,-1-1 10 0,2 5 13 0,-2 2 8 15,0 1 8-15,0 5 5 0,-2 0 3 0,1 5 4 0,-3 0 3 0,1 6 2 16,0 1 1-16,-2 3-3 0,0 4-4 0,-2 0-1 0,2 3-2 16,-3-1-5-16,0 3-8 0,0 2-7 0,2-2-7 0,-2 1-3 0,3 1-2 15,-3-4-5-15,2 1-3 0,1-2-4 0,2-2-4 0,0-3-3 16,0 0 1-16,1-3-2 0,0-2-2 0,1-2-2 0,1-3-2 0,0-2-10 15,1-2-13-15,1-4-17 0,0 1-21 0,-1-5-15 0,1-3-13 0,1-1-20 16,-1-3-26-16,1-2-72 0,0-5-95 0</inkml:trace>
  <inkml:trace contextRef="#ctx0" brushRef="#br0" timeOffset="15383.44">3041 4013 100 0,'5'-7'145'0,"2"0"-60"0,0-1-24 0,2 1-14 0,2 1-8 16,3 1-9-16,5-1-10 0,-1 0-6 0,7 0-4 0,0 1-1 0,5 0-1 16,4-2 0-16,2 2-1 0,4-3 1 0,5 4 2 0,1-4 1 0,6 2-2 15,4-1 0-15,2 2 0 0,4-2 0 0,4 1 0 0,4-1-2 0,4 0-1 16,4-1-3-16,2 1-1 0,4 0-2 0,1-1 0 0,1 1-2 15,1-2-2-15,1 1-2 0,4 1 1 0,-2 0-1 0,0-1-1 0,2 0 1 16,-1 0-1-16,1 3 0 0,-2-3 1 0,2 1 1 0,-2 1-1 0,-2-2 2 16,-1 4-1-16,0-2 0 0,-6-1-3 0,-2 2 0 0,-2 1 0 15,-4-2 5-15,-3 2 6 0,-3 1 6 0,-5-1 7 0,-5 1 5 0,-1 0 7 16,-4 1 6-16,-4 0 6 0,-5 1 5 0,-3 0 5 0,-1 1 3 16,-4 0 4-16,-5 1 3 0,0 0 1 0,-3 3-5 0,-5-1-7 0,2-3-5 15,-4 5-4-15,2 0-6 0,-4-1-3 0,-1 3-3 0,1 1 0 0,-1-1-2 16,-1 0-1-16,1 4-1 0,-2-1 1 0,2 1-2 0,-3 1-3 15,3 0 0-15,-1 3 0 0,0 0 0 0,0 0-2 0,0 1 0 0,1 3-3 16,-3-1-1-16,5 4-3 0,-4-2-3 0,3 3-1 0,-3 1-5 16,0 2-3-16,3 1-3 0,-2 1-1 0,-2 4 0 0,3-1 2 0,0 3 2 15,-2 1 3-15,2 4 3 0,-2 0 2 0,2 5 4 0,-3-1 2 0,3 4 4 16,-1-1 3-16,2 4 3 0,-2 2 0 0,2-1 3 0,-3 2 2 16,5 0-2-16,-3-2-4 0,1 4-6 0,1-3-2 0,-3-1-6 15,4 2-5-15,-4-4-3 0,0-1-3 0,3-1-4 0,-3-2-3 0,-1-2-2 16,0-1-1-16,0-2 1 0,-3-5-1 0,-1 1 1 0,1-5 0 15,-4 0-2-15,-3-6 1 0,0-1 1 0,-2-1 3 0,-3-3 4 0,-5-3 0 16,-1-2 4-16,-5-1 5 0,-5-2 1 0,-5-2 2 0,-6 0 3 16,-6-1 4-16,-6-4 4 0,-4 2 3 0,-9-3 4 0,-5 0 2 0,-6-1-1 15,-5-1-4-15,-3-1 1 0,-7 1 0 0,-4-2 3 0,-4 0 0 16,-4-2 1-16,-7 2-1 0,-3-3-4 0,-6 2-4 0,-3-3-4 0,-1 2-7 16,-5-1-2-16,-1 0 1 0,-3 1 2 0,-3 1 4 0,-1-1 2 15,-2 0-2-15,0-1-3 0,-6 3-3 0,0 0-5 0,1-2-5 0,-2 2 1 16,2 0 3-16,0 2 4 0,-1-2 5 0,5 0-1 0,4 3-2 15,2-3-9-15,3 0-12 0,8 2-13 0,5-2-16 0,4 0-17 0,4 0-14 16,4-2-24-16,5 2-27 0,5-3-33 0,7-2-35 0,7 1-74 16,7-3-94-16,5 1-61 0</inkml:trace>
  <inkml:trace contextRef="#ctx0" brushRef="#br0" timeOffset="16365.6125">1300 4420 48 0,'5'-13'75'15,"0"-2"-3"-15,0 1-1 0,4-3-1 0,-1 3 2 0,2-1 3 0,0 0 0 16,3-2-5-16,0 2 0 0,3 0 0 0,-2 2-1 0,5-2-2 16,-2 1-1-16,2 1-1 0,3-2-4 0,0 3-2 0,1-1-6 0,4 1-8 15,-2 2-6-15,5-2-4 0,0 2-3 0,1-1-4 0,3 1-5 0,1 0-1 16,2 2-5-16,-2 0-5 0,3 0-4 0,2 3-4 0,0-1-3 15,0 0-3-15,1 3-1 0,2-2-2 0,-2 2 0 0,-1 3-2 0,2 0 0 16,-1 0 0-16,-1 2 2 0,1 1-1 0,0 0 1 0,-1 3 0 0,-1 0 2 16,1 0-1-16,-1 1 3 0,-1 3 2 0,0-1 0 0,-2 2 1 0,1 1-1 15,-2 0 0-15,-1 3-3 0,-1-2-3 0,-3 4-1 0,0-2 0 0,-4 3-1 16,1 0 0-16,-4 1 2 0,-2-2 0 0,-5 1 1 0,1 0 0 0,-4 0 3 16,-1 0 2-16,-2-1 1 0,-4 1 2 0,-1-4 1 0,-1 3 3 15,-2-5 1-15,-2 0 0 0,0 0-2 0,-4-2-4 0,2 0-7 16,-3-3-6-16,2 0-13 0,-5-2-13 0,2 0-18 0,-3-1-19 0,0-1-18 15,0-2-18-15,-3 1-17 0,0-2-16 0,1-2-13 0,-3 1-14 0,1-3-10 16,-1-1-9-16</inkml:trace>
  <inkml:trace contextRef="#ctx0" brushRef="#br0" timeOffset="16683.2196">2492 4171 6 0,'0'-5'79'0,"0"-2"-2"0,0 1-3 15,0 2-4-15,2-2-7 0,-2-2-9 0,3 2-11 0,-1 0-5 0,1-1-5 16,1 1-1-16,-2-1-2 0,3 0-1 0,-2-1 2 0,3 3 1 16,-1-3 3-16,0 1 1 0,2 1 0 0,0 0 1 0,-1 0 3 0,-1-1 1 15,4 2 4-15,-2-1 2 0,1 2-1 0,-2-3-2 0,3 3-2 0,-2-3-1 16,-1 3-5-16,-1 1-6 0,3-1-5 0,-2 1-5 0,0 0-4 0,-1 0-4 16,0 1-3-16,-2 1-4 0,2 1-6 0,-2 0-5 0,2 1-4 15,-2 1-4-15,0 1 0 0,0 0-1 0,-3 0 1 0,2 1 2 0,-2 2 7 0,0 2 2 16,-2-2 5-16,1 1 1 0,-3 2 1 0,0 0 4 0,-1 2 4 15,-1 1 0-15,1 0 3 0,-1 0-1 0,-1 0 2 0,-2-1-1 16,1 2-3-16,0-1-2 0,1 1-2 0,0 1 0 0,-1-2 1 0,2-2 1 0,-3 2 1 16,2 0 2-16,2 0 0 0,-1-2 2 0,-1 2 0 0,2-2-3 0,0 0-9 15,-2 1-11-15,2-1-13 0,0-1-20 0,1 2-22 0,-1-2-30 16,2 1-38-16,-2-2-31 0,2 1-28 0,0 0-65 0,1 0-84 0</inkml:trace>
  <inkml:trace contextRef="#ctx0" brushRef="#br0" timeOffset="17301.0103">6575 4463 103 0,'-9'-2'378'0,"2"-1"-108"0,1-2-54 0,-1 2-29 0,0-1-20 16,2-1-14-16,-1 0-7 0,-1 0-4 0,2 0-4 0,2 1-7 16,-1-1-8-16,1 1-11 0,1-2-11 0,0-1-14 0,2 2-12 0,2-2-14 15,1 3-11-15,3-4-11 0,2 3-7 0,5-5-9 0,3 2-6 16,3 0-4-16,6-2-4 0,7 0-4 0,3-2-1 0,5 2-3 0,5-2 0 16,5 0-1-16,4 0-1 0,3 0-3 0,0-1-2 0,7 2-4 0,-2-2-5 15,3 2-5-15,0-1-7 0,1 2-8 0,1 0-8 0,-1-2-8 16,2 2-7-16,0 0-8 0,0-2-12 0,-1 1-12 0,0 1-8 0,-2 0-7 15,-2-2-4-15,-1 2-2 0,0 0-2 0,-6 1 1 0,0-2 3 0,-4 2 4 16,-5 0 7-16,-4 0 7 0,-2 1 9 0,-6-1 10 0,-2 1 14 16,-6 2 13-16,-5 0 3 0,-1 0 0 0,-6 0-2 0,-5 1-3 15,-5 1-3-15,-2 1-4 0,-6-2-4 0,-4 3-1 0,-5-1-2 0,-4 3 1 16,-6-2-2-16,-5 2-5 0,-4 0-4 0,-6 2-1 0,-3-2 4 0,-4 3 9 16,0-1 8-16</inkml:trace>
  <inkml:trace contextRef="#ctx0" brushRef="#br0" timeOffset="17454.4182">7575 4053 13 0,'-4'4'15'0,"1"1"2"0,3 1 2 0,1-3 1 0,1 2 0 0,2 2 0 16,1-2 0-16,2 2 1 0,1-2 4 0,0 0-1 0,2 0 0 15,0-1-3-15,0 2-3 0,2-1-3 0,-2-1-4 0,-1 1-4 16,2 1-5-16,0-3-3 0,-3 3-2 0,-2-2 1 0,-1 2 3 0,-2-2 2 16,-1 1 0-16,-4 2 3 0,-1-2 2 0,-5 0 0 0,-3 2-1 0,-5-1-6 15,-3 2-8-15,-4 1-10 0,-2 0-13 0,-7 1-14 0,-3 1-16 16,-3-1-23-16</inkml:trace>
  <inkml:trace contextRef="#ctx0" brushRef="#br0" timeOffset="17916.0774">3913 2913 92 0,'-3'-8'111'0,"-2"3"-7"0,3 0-11 0,1 2-11 16,-2-1-12-16,2 0-14 0,-1 3-7 0,2 1-8 0,0 0-6 0,0 0-8 15,0 1-8-15,0 3-5 0,0 1-8 0,0 2-4 0,0 1-7 0,0 4-5 16,0 2 0-16,0 0 2 0,0 5 3 0,0 2 4 0,-2 1 7 0,1 3 4 15,1 3 5-15,-2 2 0 0,-1 2 5 0,1 2 0 0,1 0 1 0,-1 4 1 16,-1-1 1-16,0 1 3 0,-1 1 2 0,3 0 3 0,-2-1 1 16,0 0 2-16,1 0-1 0,-1-2-4 0,2-2-8 0,-1 1-8 0,2-4-18 15,-2-1-16-15,2-1-18 0,-1-5-17 0,-1-2-19 0,2-1-21 0,-2-3-20 16,1-1-18-16,1-2-26 0,-2-5-33 0,1 1-60 0</inkml:trace>
  <inkml:trace contextRef="#ctx0" brushRef="#br0" timeOffset="18135.1589">3583 3538 15 0,'10'5'55'0,"2"2"-3"0,1-1-6 16,-1-2-5-16,3 3-6 0,-3-1-6 0,4 1-3 0,-2-1-3 0,2 0 1 15,1 2 0-15,-1-2-1 0,1 0 3 0,-1 0-4 0,3-3-8 0,-1 4-6 16,1-1-9-16,-2-2-8 0,2 0-8 0,0 0-10 0,0 0-9 0,0-4-9 16,-2 2-9-16,1-2-9 0,1-2-7 0,-3 2-5 0</inkml:trace>
  <inkml:trace contextRef="#ctx0" brushRef="#br0" timeOffset="18247.8544">4101 3528 109 0,'-3'-11'125'0,"-2"2"5"0,-1 1 5 0,-3-1 1 15,2 1-4-15,-1 0-8 0,0 1-13 0,-4 3-13 0,1 0-15 0,-2 1-13 16,2 2-14-16,-3 1-15 0,-2 3-13 0,3 0-9 0,-4 3-7 15,1 1-5-15,-1 2-7 0,-2 2-6 0,1 2-13 0,0 2-18 0,0 3-25 0,1 1-28 16,-4 3-26-16,4 2-27 0,-2 1-73 0,3 2-94 0,-1 2-59 16</inkml:trace>
  <inkml:trace contextRef="#ctx0" brushRef="#br0" timeOffset="18576.8616">5065 2864 183 0,'0'0'300'0,"-1"0"-146"0,1 2-71 0,-2 1-35 16,2 1-22-16,0 3-17 0,0-2-7 0,2 5 0 0,-2 0 3 0,1 1 2 16,1 2 3-16,1 2 2 0,-1 1 2 0,-1 4 1 0,3 0 1 0,-1 1 2 15,0 3 0-15,1 1-1 0,-2 1 1 0,1 3 2 0,0-1 3 16,-1 3 0-16,1-1 3 0,-1 2-1 0,0-1-4 0,-1 1-6 0,1 1-9 16,-1-3-11-16,-1 1-12 0,0-1-15 0,0-1-19 0,-1-3-19 15,-1-1-20-15,-1-1-22 0,1-3-19 0,-1-2-17 0,0-3-18 0,-2 0-17 16</inkml:trace>
  <inkml:trace contextRef="#ctx0" brushRef="#br0" timeOffset="18864.547">5244 3427 16 0,'0'-11'153'0,"0"-2"5"0,-2 3-3 0,1 1-4 0,-2 0-10 15,-2 1-12-15,2 1-15 0,0 2-19 0,0 0-17 0,-1 3-19 0,0 1-16 16,-1 1-15-16,-3 3-10 0,2-1-6 0,-4 6-10 0,2-1-8 15,-1 4-20-15,-1 4-23 0,-3 0-24 0,1 2-23 0,1 3-24 0,-3 3-25 16,1 1-71-16,2 0-94 0</inkml:trace>
  <inkml:trace contextRef="#ctx0" brushRef="#br0" timeOffset="19210.8944">5914 2960 38 0,'0'-4'311'0,"0"1"-137"15,0 1-70-15,0 2-34 0,0 0-19 0,2 2-13 0,1 0-9 16,0 1-9-16,-1-1-4 0,1 5-1 0,2 1-2 0,-1-1 1 0,1 2 2 15,-2 3 3-15,0-1 1 0,2 5-1 0,-3-1-1 0,1 3-2 0,0 0 1 16,-1 2 0-16,0 4 1 0,0-2 2 0,-2 2 1 0,0 5 4 16,0-4 1-16,-2 3 3 0,0 1 1 0,0-1 2 0,1 0 1 0,-2 1 3 15,-1 0 0-15,1 0 0 0,0-3-3 0,-2 1-3 0,2-3-8 0,-3-1-8 16,4-2-9-16,-1-1-9 0,0-4-5 0,0-3-3 0,-1 1-10 16,1-5-14-16,0 1-17 0,1-4-18 0,-2-2-13 0,-1-4-13 0,0 0-11 15,2 0-10-15,-2-4-5 0,-1 0 2 0,1-5 2 0,-1 2 2 16,0-4 1-16,-1 0 0 0,1-1 12 0</inkml:trace>
  <inkml:trace contextRef="#ctx0" brushRef="#br0" timeOffset="19465.7214">5789 3447 81 0,'-7'-14'92'0,"2"3"9"0,-1-1 4 0,1 3-1 0,0 1-6 16,2 0-10-16,-1 1-12 0,3 2-10 0,-2 2-13 0,2 0-14 15,-1 2-10-15,2 1-11 0,0 1-9 0,2 2-8 0,-1 0-6 0,3 3-5 16,0 2 1-16,-1-1 2 0,3 2 6 0,1 1 6 0,-1 0 5 0,3 2 6 16,1-2 4-16,0 4 5 0,2-2 3 0,1 1 2 0,1-2-5 0,0 1-4 15,0-2-13-15,2 1-16 0,1-1-11 0,-2-2-10 0,0-1-7 16,3-1-6-16,-1-2-8 0,-1 1-4 0,0-3-5 0,0-1-8 0,0-2-4 15,0-1-2-15,-1-3 2 0,0 1 6 0,-1-2 11 0,-3-1 14 16,1-2 13-16,-1-2 13 0,-1-1 13 0,-1 3 13 0,-2-4 12 0,-1-1 12 16,-3 0 11-16,1 0 13 0,-1 2 8 0,-2-1 11 0,-1-2 7 15,0 3 3-15,-1 1 3 0,-2 0 1 0,1 2-5 0,0 0-10 0,-1 1-11 16,1 1-11-16,1 2-11 0,-2 1-11 0,-1 1-9 0,1 3-9 16,0 0-7-16,0 3-5 0,0 1-5 0,-2 5-4 0,2-1-1 0,-2 3-4 15,-3 2-12-15,1 4-14 0,0 3-22 0,-1 0-26 0,-1 4-30 16,-4 1-36-16,2 4-76 0,-3 3-99 0,0-1-59 0</inkml:trace>
  <inkml:trace contextRef="#ctx0" brushRef="#br0" timeOffset="20315.8272">3728 4471 140 0,'-1'-15'189'0,"-1"-1"-14"0,2 1-7 0,-2 0-3 0,2 0-2 0,-1 1-5 15,-1-1-2-15,2 2-9 0,-3-1-10 0,2 5-9 0,1-3-8 0,0 3-12 16,0 0-14-16,0 2-14 0,0-1-16 0,0 2-14 0,1 2-13 15,2-1-11-15,-1 2-12 0,1 2-7 0,0-1-8 0,4 2-6 0,-1 2-4 16,1 0-5-16,2 3-2 0,0 0 0 0,5 1 0 0,-3 3 5 16,2-1 5-16,3 4 3 0,-2 0 5 0,0 2 3 0,1 3 0 0,0 1 3 15,0 0 1-15,-1 3 2 0,0 0-1 0,-1 3 0 0,-2 0-1 0,0 0-3 16,-2 1 1-16,-1-1-6 0,0 2-5 0,-3-1-3 0,-2-1-3 16,2-1-3-16,-4-1-2 0,1-1-2 0,-2-1-1 0,0-2 2 0,-2-3 6 15,1-1 3-15,-2-2 2 0,0-5 3 0,-2 1 6 0,2-6 3 16,-2 1 4-16,-2-3 2 0,1-3 4 0,-3-1 3 0,-1-4 3 0,2-2 2 15,-3-1 1-15,2-5-2 0,-1 1-4 0,1-5-2 0,1 0-4 16,0-3-2-16,1-2-2 0,0-2-1 0,2-2 1 0,2 0 0 0,1-1 0 0,1 0-1 16,1-2-1-16,1 3-1 0,3 0-1 0,2-1 1 0,0 2-2 15,2 1-1-15,2 0-3 0,2 4-6 0,1 1-6 0,1 2-12 0,2 1-11 16,4 2-16-16,-2 5-17 0,5-1-21 0,1 4-23 0,1 1-21 0,1 1-19 16,2 4-21-16,2 1-25 0,0 2-20 0,2 2-16 0,1 1-45 15,0 4-60-15</inkml:trace>
  <inkml:trace contextRef="#ctx0" brushRef="#br0" timeOffset="20715.6267">4501 4348 199 0,'-11'-7'252'0,"0"-1"-51"0,-1 0-28 0,0 1-20 0,0 0-14 16,1-3-9-16,-1 2-5 0,0 1-6 0,1-1-7 0,1 0-9 0,-2 2-6 15,2 0-13-15,2 1-14 0,-3 0-15 0,3 2-14 0,2 0-13 0,-3-1-12 16,2 4-11-16,1 0-9 0,-1 0-6 0,1 3-5 0,0-1-3 0,0 3-1 15,-1 2-1-15,1 0-3 0,1 1 3 0,-4 3 4 0,3 1 4 0,-1-1 3 16,2 5 3-16,-2-1 4 0,0 0 3 0,2 3 3 0,1 0 4 16,-1 1 2-16,3-1 3 0,-1 2 0 0,1 0 4 0,0-3 2 15,2 1 2-15,0 0-1 0,2 0-2 0,0-2-2 0,0-1-3 0,1-2-2 16,0 0-2-16,2-1-2 0,-2-2-2 0,2-2-3 0,1-1-3 0,2-3-4 16,-2 1-5-16,2-4-5 0,3-1-4 0,0-1-4 0,-1-4-2 15,2 1 0-15,0-4 0 0,-1-3 1 0,1 1-1 0,-2-5 0 0,2 1 0 16,-2-1 0-16,-2-4 1 0,-2 1 5 0,2 1 8 0,-3-2 12 0,-1 0 9 15,0 2 9-15,-3-3 8 0,-1 4 7 0,0-2 6 0,-1 1 5 0,-1 2 6 16,-1 2 5-16,-2 1 4 0,3 0 2 0,-3 2-2 0,1 0-1 16,1 3-10-16,0 1-9 0,1 0-11 0,-1 0-9 0,1 3-7 0,2 1-9 15,-1 2-7-15,1 0-6 0,0 2-5 0,0 1-5 0,0 3-2 0,1 0 0 16,-1 3 3-16,2 0 4 0,0 3 3 0,-1 0 4 0,2 1 1 0,2 2-1 16,-1 0-4-16,1 2-6 0,2 1-7 0,-1 0-11 0,-1 0-16 15,3-1-15-15,0 2-23 0,-2-3-25 0,2 1-23 0,0-1-23 0,1-2-20 16,-1-1-19-16,0-1-17 0,1-1-12 0,1-1-19 0,-3-2-19 15</inkml:trace>
  <inkml:trace contextRef="#ctx0" brushRef="#br0" timeOffset="21064.8847">4558 4348 169 0,'0'-16'209'16,"0"4"-23"-16,0-2-15 0,0 4-20 0,0-1-20 0,2 2-21 0,-2 1-20 16,3 3-18-16,-1-1-16 0,1 4-14 0,1-3-15 0,1 5-12 15,-2 0-10-15,2 0-11 0,0 5-9 0,1-3-8 0,2 4-4 0,-2-1-1 16,-1 3 2-16,3 1 5 0,-3 2 6 0,1 1 4 0,-1 0 3 15,-2 1 3-15,2 2 4 0,-2-2 2 0,0 4 3 0,-1-2 3 0,-1 2 4 16,1-1 5-16,-2 1 6 0,0-2 5 0,-2 0 3 0,2 0 4 16,-3-2 1-16,2-1 8 0,-1 0 10 0,0-1 13 0,-1-2 16 0,0-1 9 15,1-4 7-15,-1 2 3 0,1-3 1 0,-1-2-2 0,-1-1-2 0,2 0-4 16,-1-2-2-16,0-3-4 0,1 0-5 0,-1-2-9 0,1-3-13 16,1 1-16-16,1-2-18 0,0-3-12 0,1-1-9 0,1 1-6 0,3-2-4 15,-2-2 0-15,2 0-2 0,2 0-1 0,0-3-2 0,-1 2 0 0,2 1 0 16,3 1 2-16,-3-2-1 0,0 4-1 0,1-2 0 0,-1 4-1 0,0 2-3 15,-1-1-3-15,2 3-3 0,-3 0-3 0,2 5-4 0,-1-2-3 16,2 2-2-16,-3 4-2 0,1 0-2 0,-1 2-1 0,1 3 0 0,0 1 1 16,-2-1 1-16,3 4 3 0,-3 3 1 0,2 0 2 0,0 1 1 15,-1 2-1-15,1 1-3 0,1 3-5 0,-1-2-7 0,1 2-10 0,0 1-12 16,0 2-19-16,3-3-21 0,0 2-20 0,0-1-18 0,2-1-21 0,0 0-24 16,4 1-28-16,0-5-32 0,1 2-60 0,2-5-76 0</inkml:trace>
  <inkml:trace contextRef="#ctx0" brushRef="#br0" timeOffset="21465.0099">5412 4243 380 0,'-13'-12'374'0,"-3"-1"-81"0,0 4-92 0,1 0-53 16,-1 2-34-16,-3 2-22 0,3 0-20 0,-3 2-12 0,0 3-9 0,0 0-11 16,0 2-10-16,-1 1-10 0,2 3-9 0,-2 1-9 0,2 4-7 15,-1-2-6-15,2 4-4 0,-1 2 0 0,3 1 4 0,0 0 2 0,0 2 2 16,4-1 4-16,1 2 2 0,1-1 4 0,1 3 3 0,1-1 3 0,4-1 3 15,0 0 5-15,1 1 3 0,2-1 5 0,0 1 2 0,2-2 1 16,3 0-1-16,0-4-1 0,1 1-1 0,2-2-4 0,1-1-4 0,1-4-6 16,1-1-4-16,3-4-6 0,1 0-5 0,0-3-6 0,4-6-4 15,-3-1-4-15,4-1-2 0,0-5-3 0,0-2-3 0,0-2 2 0,0-5 2 16,0 0 4-16,-3 0 6 0,1-5 5 0,-3 0 6 0,0-2 6 16,-1-2 2-16,-5 3 6 0,1-4 5 0,-3 1 5 0,-2-2 8 15,0 2 7-15,-3 0 7 0,-2-1 5 0,0 2 0 0,-2-1 4 0,-1 0 4 16,-2 4 1-16,-1-2 3 0,2 2 2 0,-3 1 3 0,2 2-1 0,-1 2-1 15,-2 2-5-15,2 2-7 0,1 2-11 0,0 2-10 0,0 2-11 0,2 4-7 16,-3 0-7-16,3 4-10 0,0 1-3 0,1 3-8 0,-3 3-3 16,2 2-2-16,0 2-2 0,1 4-3 0,1 1 0 0,-1 5 3 0,-2-1 3 15,2 3 5-15,2 3 4 0,-1 2 2 0,1 0 2 0,1-1 1 16,-1 5 0-16,2-3 1 0,2 2-4 0,1 1-3 0,-2 1-8 0,2 0-10 16,2 0-10-16,-1-1-12 0,0-1-14 0,2 1-18 0,-2 1-21 15,2-3-23-15,3 1-27 0,-3-2-27 0,2-2-27 0,0 1-27 0,3-6-41 16,-1 0-48-16,0-1-47 0,2-3-46 0</inkml:trace>
  <inkml:trace contextRef="#ctx0" brushRef="#br0" timeOffset="21816.8098">5742 4189 324 0,'0'-19'495'0,"-1"2"-70"16,-1 1-99-16,-1-1-60 0,-2 4-45 0,0 1-35 0,2 1-32 16,-3 1-28-16,3 2-26 0,-2 1-20 0,2 1-19 0,-2 3-16 0,2 0-16 15,-1 1-12-15,-1 4-12 0,1-1-9 0,-2 4-8 0,1 1-6 0,-1 1-4 16,-2 2 0-16,3 1-1 0,-1 5 4 0,1-2 3 0,-1 2 5 15,1 0 2-15,-1 1 2 0,4 3 1 0,-1-2 0 0,1 1-1 0,1 2-1 16,1 0-1-16,0-3-4 0,1 3-6 0,1-1-6 0,1 2-7 16,0-4-5-16,3 1-4 0,2 0-4 0,-1-1-5 0,1-4-2 15,1 0-3-15,1-1-5 0,1-1-9 0,1-4-4 0,-1-2-3 0,3-3 2 16,1 1 3-16,0-6 6 0,-2 1 7 0,2-5 6 0,0-1 6 0,0-2 5 16,0 0 5-16,-3-3 6 0,0-2 5 0,1 0 8 0,-5-2 9 15,1-1 8-15,-1 2 7 0,-3-3 5 0,-2 2 6 0,0-3 5 16,-1 2 5-16,-2 1 4 0,-2-3 0 0,-3 3 2 0,1 1 0 0,-3 1-2 15,-2 0 0-15,-2 0-2 0,-2 3-1 0,-3 1-2 0,2 2-3 0,-5 3-5 16,1-3-3-16,-2 5-7 0,0 0-6 0,-1 4-5 0,-1 0-6 16,0 0-2-16,3 5-1 0,0 0-3 0,-2 2 1 0,5-1-2 0,-1 3-1 15,4 2 1-15,-1 1-1 0,3-1-4 0,0 2-6 0,5 0-9 0,1 2-10 16,2 0-11-16,3 0-13 0,1 2-10 0,4-2-11 0,0 0-10 16,4-1-8-16,3 0-11 0,-1-1-12 0,4-1-11 0,3-4-15 0,1 0-8 15,1-2-6-15,1-3 4 0</inkml:trace>
  <inkml:trace contextRef="#ctx0" brushRef="#br0" timeOffset="22182.3426">5971 4188 105 0,'8'-17'192'0,"0"0"10"0,-3 1 10 0,1 0 1 16,-1 1 1-16,-2 0-8 0,-1 1-9 0,-1 1-12 0,-1 1-11 0,0 1-18 15,0 2-19-15,0 1-20 0,0 1-21 0,0 2-20 0,0 0-17 16,0 0-19-16,0 3-15 0,0 2-14 0,0 0-12 0,2 2-10 0,-1 3-8 16,-1 0-5-16,2 2-4 0,-2 1-1 0,3 2 1 0,-1 2 4 0,-1 0 5 15,1 1 4-15,1 4 5 0,0-2 2 0,0 1 1 0,0 1 0 16,1 1-1-16,0-1 0 0,-2 0 0 0,1 0-1 0,-1-1 0 0,1 1 0 15,-1-2 1-15,-1 0 2 0,2-2 1 0,-1 1 2 0,-1-4 2 16,-1 1 5-16,2-3 6 0,-2-1 7 0,0-1 6 0,0-2 4 0,0 1 1 16,0-4 2-16,0-1 3 0,0 0 2 0,-2-1-1 0,2-2 2 15,-1-2 2-15,-1 1-2 0,2-4-2 0,-3-1-3 0,3-1-4 0,-1-1-6 16,-1 1-4-16,2-5-2 0,0 3-2 0,0-3-2 0,0 0-2 0,0-2-4 16,3 1-4-16,0-1-3 0,0 1-4 0,2-1-1 0,0 1-2 15,0-1-2-15,1 3-1 0,3-4-3 0,-2 4-3 0,-1 2-2 0,2 0-4 16,1 1-2-16,1 3-1 0,-2 0 0 0,1 1 0 0,-1 3 0 0,0 1-1 15,0 0-1-15,1 3 0 0,-1 1 0 0,0 1-1 0,0 2 2 16,0 2 2-16,0-1 2 0,0 4 2 0,-2-1 3 0,2 1 2 0,-2 0 4 16,1 3 0-16,-1-2 3 0,-1 4 3 0,1-1 1 0,-1-2-1 0,-2 2-5 15,2 1-8-15,-2-1-10 0,0-1-12 0,-1 0-16 0,-1 0-20 16,1 0-24-16,1 0-29 0,-2-2-28 0,-1-1-31 0,2 1-29 0,-2 0-25 16,2-3-66-16,-1-2-87 0</inkml:trace>
  <inkml:trace contextRef="#ctx0" brushRef="#br0" timeOffset="22815.4688">6210 4128 11 0,'0'-3'140'16,"0"1"0"-16,0 1-5 0,1-1-8 0,-1-1-9 0,2 2-10 15,-2-1-11-15,1 2-13 0,-1-1-11 0,2 1-11 0,-2 0-11 0,0 0-11 16,2-2-6-16,-2 2-7 0,1 0-8 0,1 2-6 0,1-2-8 0,0 1-7 16,-1 1-6-16,3 0-5 0,-2 3-2 0,3-2-2 0,-3 2 1 15,2 1 2-15,-2 0 1 0,2 2 6 0,0 0 1 0,-2 1 1 0,3 1 1 16,-3 0 1-16,2 0 0 0,-2 2 1 0,-1-1 0 0,1 2 2 0,-1-2-1 15,-1-1 0-15,1 1-1 0,-2-1 4 0,1 0-1 0,-1 0-2 16,0-3 3-16,0 1 2 0,0-2 9 0,0 0 9 0,0-1 14 0,-1-1 17 16,1-1 9-16,-2-1 5 0,2-1 4 0,0-1 4 0,-3-1 1 0,1-1 3 15,1-1 1-15,-2-1 2 0,-1-3 2 0,1-1 1 0,0 1-8 16,1-3-7-16,-2-2-14 0,1 0-14 0,1-2-10 0,2 1-3 0,-3-4-4 16,3 0-1-16,3 1-3 0,-1-1-1 0,-1-2-4 0,4 0 0 0,-2-3-2 15,3 4-4-15,-1-4-1 0,3 1-2 0,1 0-2 0,1 1 0 16,0 0-3-16,0-1-1 0,2 1-3 0,-1 3-2 0,3 0-1 15,-3 2-2-15,3 1-2 0,-1 2-1 0,-2 2-1 0,3 0-1 0,1 5 0 16,-1 0 0-16,-2 1-1 0,4 1 0 0,-2 3 0 0,2 3 1 0,-2 0 0 16,2 1 0-16,-3 3 2 0,4 1 0 0,-4 2 1 0,1 0 1 15,0 2 2-15,-2 3-1 0,0 0-3 0,-1 1-5 0,3 1-9 0,-4 1-10 16,-2 1-18-16,2 1-18 0,0-1-27 0,-3 1-31 0,-1 2-34 0,0 0-35 16,-1-2-74-16,-2 3-92 0,0-2-63 0</inkml:trace>
  <inkml:trace contextRef="#ctx0" brushRef="#br0" timeOffset="23732.3403">5604 4695 43 0,'2'-7'381'15,"1"-2"-62"-15,-1 1-70 0,-1 2-44 0,1 0-29 0,1 0-21 16,-1 1-17-16,-1 0-19 0,1 2-16 0,1 0-14 0,-1-1-13 0,-1 3-13 15,4-1-12-15,-2 2-11 0,2 0-12 0,-2 0-11 0,2 0-10 0,1 2-7 16,3 1-6-16,-2 0-3 0,1 0-2 0,0 3-1 0,1 0 2 16,-1 2 2-16,0 2 4 0,0-2 2 0,3 4 2 0,-3 0 2 15,-2 0 1-15,2 2 2 0,-2 0 0 0,-1 2 1 0,0 0 1 0,0 0 1 16,-2 0 0-16,0 1-1 0,-1-3 0 0,-2 1 0 0,2-3 0 16,0-1 1-16,-2-1 1 0,0 0 3 0,0-2 4 0,0-1 5 0,0-2 6 15,0 0 3-15,-2-1 3 0,0-4 0 0,2 0-3 0,0 0 0 16,-2-4-1-16,2-1-4 0,-1 0 1 0,-1-3-3 0,2-2-5 15,0-2-5-15,0-2-5 0,2 0-9 0,-1-3-8 0,1-1-6 16,0-2-5-16,2 2-2 0,-1-3-3 0,0 2 0 0,2-1 2 0,-2 0-1 16,2 3 0-16,0-1 0 0,2 1-2 0,0 2-1 0,-2 2-1 0,1 2-2 15,-1 1 1-15,2 1 1 0,0 0 1 0,-1 4 1 0,1 1 1 16,0 0 2-16,0 3-1 0,-1 2 3 0,2 3 0 0,0 0 3 16,0 1 3-16,-2 4 0 0,2 0 0 0,-1 3-4 0,0 0-7 0,1 3-8 15,0 0-13-15,-1 0-16 0,0 3-20 0,1 1-20 0,-1-1-20 16,-1 0-20-16,1 0-21 0,0 1-22 0,-1-2-22 0,-1 1-61 15,2-2-82-15</inkml:trace>
  <inkml:trace contextRef="#ctx0" brushRef="#br0" timeOffset="23924.9011">6104 4601 228 0,'-3'-5'454'0,"0"2"-98"0,1 0-145 0,0-1-82 0,2 2-53 15,-1 2-31-15,1 0-22 0,0 0-13 0,0 1-9 0,1 2-6 16,-1 2-4-16,2-2-4 0,1 4-5 0,-1-1-3 0,1 2-4 16,2 0-2-16,-2 2-2 0,3-2-9 0,0 2-11 0,1 0-12 0,-1-2-10 15,-1 2-9-15,4-3-6 0,-2 1-10 0,1-1-8 0,1-2-7 16,-1 0-3-16,0-1-1 0,0-3 1 0,0 1 8 0,3-2 12 0,-3-3 13 16,-2 1 16-16</inkml:trace>
  <inkml:trace contextRef="#ctx0" brushRef="#br0" timeOffset="24098.8808">6257 4638 51 0,'-3'-10'73'16,"0"-5"8"-16,-2 3 4 0,-1 1 1 0,-2-1 3 0,0 1 0 15,-3 1 0-15,2-1-2 0,-1 3-4 0,-1 1-4 0,-1 0-6 0,0 1-9 16,1 1-9-16,0 1-11 0,-2 2-11 0,1 2-10 0,2 2-6 16,1 0-3-16,-4 3-4 0,4 3-4 0,-1-1-1 0,1 4-1 15,1 2 1-15,0-1 2 0,3 3 3 0,-1 2 2 0,3 1 4 0,1 0 2 16,1 0 3-16,2 3 1 0,1-2-2 0,1 1-2 0,3 1-5 16,-1-2-8-16,3 1-12 0,0-2-10 0,3 0-9 0,-2-2-11 15,1-3-12-15,2 2-11 0,1-3-11 0,0-4-13 0,1 0-15 0,0-3-14 16,-1 0-11-16,4-3-14 0,-2-2-9 0,-1-3-4 0,3-2 0 0</inkml:trace>
  <inkml:trace contextRef="#ctx0" brushRef="#br0" timeOffset="24381.9466">6401 4478 165 0,'-3'-17'192'0,"1"2"1"0,-1 0-2 0,1 1-9 0,0 4-12 0,0-1-18 16,-1 3-20-16,1 1-23 0,1 0-25 0,-1 1-21 0,2 3-21 15,-1-1-16-15,-1 3-14 0,2 0-9 0,0 1-6 0,-2 1-7 0,2 2-6 16,0 2-3-16,0 1-2 0,0-1-1 0,0 4 3 0,2-1 3 15,-2 3 6-15,3 0 6 0,0 2 3 0,-1 2-1 0,3-2 0 16,2 1-5-16,-2 1-5 0,0-2-7 0,1 2-5 0,1 0-5 0,2-1-5 16,-1-1-3-16,2 1-3 0,-1-1-3 0,-1 1 0 0,0-4-1 15,0 2 2-15,1-1 0 0,-1-1 1 0,-2-1 4 0,1 0 4 16,-1-1 1-16,-3-1 3 0,0 1 5 0,0-3 8 0,1 0 12 0,-3 0 12 16,-1 0 8-16,-1-3 6 0,-3 0 6 0,1 1 4 0,0 0 4 15,-2-1 3-15,-1-1 3 0,0 0 2 0,-1-1 3 0,-1 1 2 0,-1 1 0 16,1-2-4-16,0 0-8 0,0 0-9 0,2 0-12 0,0 0-16 15,-1 0-16-15,4 0-17 0,0 0-20 0,1 0-21 0,2 0-25 0,0 0-23 16,3-2-25-16,2 1-20 0,2-1-43 0,1 0-48 0</inkml:trace>
  <inkml:trace contextRef="#ctx0" brushRef="#br0" timeOffset="24598.3057">6761 4420 284 0,'-1'-10'434'0,"-2"3"-77"16,-2-3-99-16,0 3-64 0,2-1-44 0,-2 4-32 0,-1-2-25 0,1-1-19 15,-2 5-22-15,0-1-14 0,2 0-14 0,-3 3-9 0,2 0-8 16,0 1-6-16,0 2-6 0,1 1-1 0,0 3-2 0,0 0-1 16,-1 2 1-16,1 2 2 0,2-1 4 0,2 3 4 0,-1 3 6 0,4 0 3 15,-1 1 2-15,2 1-1 0,5 1-1 0,-2 1-2 0,1 1-3 16,1-1-4-16,2 0-4 0,2 1-3 0,-1 1-1 0,1-3-6 0,-2 0-2 16,4 1-5-16,-4-1-4 0,-1-4-2 0,-1 1-2 0,-2 1-2 15,-1-4 0-15,-2 3-7 0,-4-3-9 0,-4 1-21 0,-3-2-29 16,-3 1-33-16,-5 1-39 0,-6 1-84 0,-2-2-106 0,-6 2-62 0</inkml:trace>
  <inkml:trace contextRef="#ctx0" brushRef="#br0" timeOffset="25865.7289">1168 7593 132 0,'-3'-3'460'0,"1"0"-100"0,-1-1-149 0,3 2-80 0,-2-1-43 0,2 0-24 15,2 0-14-15,-1 1-10 0,4-3-5 0,1 3-3 0,2-1-4 0,2 0-2 16,5-1-3-16,1 0 0 0,5 0-1 0,4 0-3 0,3-1-2 16,4 2-2-16,3-2 0 0,5 2 0 0,2-1 1 0,4 1 0 15,3 0-3-15,0 0-6 0,3 1-10 0,2-1-14 0,1 3-15 0,-2-1-22 16,0 1-26-16,1 0-21 0,-2 1-20 0,-1-1-18 0,-2 1-17 0,-3 1-15 15,-1-2-14-15,-3 2-9 0,-2-1-10 0,-3-1-1 0</inkml:trace>
  <inkml:trace contextRef="#ctx0" brushRef="#br0" timeOffset="26048.2585">2372 7415 103 0,'-22'-9'194'0,"3"-2"2"0,-5-1 2 0,2 3-1 0,1-2-8 16,-2 2-12-16,2 0-16 0,1-1-16 0,2 0-12 0,0 3-10 0,3 0-15 15,1-1-16-15,1 4-18 0,2-2-17 0,2 3-13 0,4-2-12 16,0 3-10-16,2 1-8 0,3 1-7 0,0 0-3 0,2 3-5 0,1 2-4 15,3 1-4-15,1 1-4 0,2 1-8 0,2 2-6 0,3 2-5 0,-3 2-6 16,2 2-6-16,4-1-8 0,-2 3-9 0,0 1-9 0,0-1-7 16,0 2-10-16,-2 1-6 0,1 0-7 0,-3 2-7 0,-1-2-7 0,-1 1-1 15,-2 0 3-15,-1 1 2 0,-3-1 3 0,-3-2 1 0,0 1 1 16,-1-1 0-16,-4 1-1 0,0-2-5 0,-1-1-8 0,-2-1-10 0</inkml:trace>
  <inkml:trace contextRef="#ctx0" brushRef="#br0" timeOffset="26382.0347">2476 6976 103 0,'-6'-6'398'0,"3"-1"-109"0,1 1-157 0,1 2-77 0,-1 1-37 16,2 2-14-16,0 1-7 0,2 1 2 0,-1 2 5 0,1 2 1 15,1 2 5-15,3 1 7 0,-3 4 7 0,2 2 4 0,2 2 6 0,-1 4 4 16,-1 1 1-16,2 2 0 0,0 4-5 0,-2 1-3 0,0 1-8 16,1 3-2-16,-2 1-4 0,1 2-3 0,-2 1-1 0,-1-2-3 0,1 4-4 15,-1-2-1-15,-1 3-2 0,1 0 1 0,-2 0 0 0,2-2 0 0,-2 2-6 16,0-1-3-16,0-2-5 0,1 0-6 0,-1-2-5 0,0 0-9 0,2-5-8 15,-2 0-14-15,1-2-15 0,1-3-15 0,-2-3-15 0,2-1-10 16,0-3-8-16,-2-5-13 0,2 0-19 0,-2-3-56 0,1-1-74 0</inkml:trace>
  <inkml:trace contextRef="#ctx0" brushRef="#br0" timeOffset="26814.9093">2739 6882 223 0,'6'-9'310'0,"5"-1"-121"16,-3 3-94-16,3 3-80 0,3-2-35 0,2 1-9 0,3 0-6 0,3 1-5 15,2 1 5-15,1 0 8 0,4 2 11 0,3-1 9 0,1 1 6 16,4-1 4-16,-2 2 0 0,5 0 1 0,0 2-2 0,0-1-2 0,2-1-3 16,0 3-4-16,-1-1-2 0,-1-1-2 0,2 2-1 0,-2-1 2 0,0 0 0 15,-4 2-1-15,3-1 1 0,-4 0 0 0,-2 1 2 0,-1 0 6 16,-2 1 5-16,-2 1 7 0,-4 0 6 0,1 1 5 0,-4 2 6 0,1-1 6 15,-6 0 4-15,3 2 3 0,-4 1 4 0,-2-1 5 0,0 2 2 0,0 2 2 16,-2 1 0-16,-1 1-1 0,0 2-3 0,0 1-1 0,-1 1-3 16,1 3-5-16,-1 1-2 0,2 1-2 0,-1 2-3 0,1 0-5 0,1 3-3 15,1 2-5-15,0-1-2 0,1 1-2 0,0 1-4 0,2 0-2 16,0 0-3-16,4 1-2 0,-3-1-3 0,3 0-3 0,-1 2-1 0,1-3-1 16,-1 2 3-16,0-2 1 0,0 0 2 0,-1 0-1 0,0-2 1 15,-5-2 2-15,1 1-2 0,-1-3 1 0,-5-1-3 0,1-1-1 0,-4-3 4 16,-2-2 7-16,-3-2 6 0,-3 0 7 0,-5-3 3 0,-1-5 2 15,-6 2 2-15,-5-4-1 0,-4-1 3 0,-2-1 3 0,-8 1 2 0,-2-2 5 16,-6-1 4-16,-3 0 7 0,-3 1 1 0,-4-4-2 0,-3 0-5 0,-2 0-4 16,0 0-3-16,-3 0-4 0,-3-4-1 0,0 3-1 0,-2-3-5 15,-2 1-3-15,1 1-3 0,-2-1-4 0,3 0-7 0,1-2-9 0,2 2-14 16,2-1-14-16,3 1-23 0,6-2-28 0,2 2-27 0,6 0-32 16,4 0-37-16,3 0-40 0,7 0-73 0,4 0-87 0,4-2-55 0,6 3-41 15</inkml:trace>
  <inkml:trace contextRef="#ctx0" brushRef="#br0" timeOffset="27149.458">3341 7098 41 0,'-2'-3'265'0,"1"1"-80"0,1 0-90 0,0 2-44 0,0 0-19 15,1 4-11-15,1-3-3 0,1 3 5 0,2 2 8 0,-2 1 15 0,3 0 17 16,1 2 15-16,-1 3 12 0,1 0 2 0,-1 3-4 0,3 0-6 16,-3 3-8-16,1 0-7 0,1 1-9 0,1 3-6 0,-2 0-7 0,-1 2-4 15,2 2-5-15,-1-1-4 0,0 1-3 0,-1 4-5 0,-1-2-5 16,0 2-3-16,1 0-3 0,-3 2 0 0,2 0-1 0,-2-1 2 0,-1 1 0 15,-1 2 2-15,1-1 1 0,0-2-1 0,-1 1-3 0,-1 3-9 0,2-4-13 16,-2 1-18-16,0-3-23 0,1 0-25 0,1-3-31 0,1 0-29 0,0-3-29 16,-1-2-43-16,1-3-51 0,0-3-69 0,2-2-83 0</inkml:trace>
  <inkml:trace contextRef="#ctx0" brushRef="#br0" timeOffset="27549.3124">3791 7316 144 0,'-1'-8'459'0,"1"3"-5"0,1 1-119 15,1-1-177-15,1 2-92 0,2-1-46 0,3 0-22 0,3 2-10 16,0-1-3-16,3 0 2 0,5 1 3 0,3-1 3 0,5 3 3 0,3-3 3 16,3 1-1-16,6 0-5 0,3 1-5 0,2-1-8 0,4-1-8 15,1 2-8-15,3-2-8 0,0 0-6 0,3 1-5 0,-1-1-7 0,0-2-4 16,-2 1-4-16,-1-1 0 0,1 1-1 0,-2-2 6 0,-5 1 7 0,-1-1 9 15,-5 0 13-15,-4 0 18 0,-1 0 22 0,-4 1 17 0,-5-1 18 16,-2-1 13-16,-7 3 9 0,0-3 6 0,-5 2 7 0,-3-1 4 16,-5 0 7-16,0-2 2 0,-4 2 2 0,-3-1 2 0,-2-1 2 0,0 3-9 15,-2-1-12-15,-2-1-13 0,-2 3-13 0,2-3-9 0,-1 3-7 0,-3 1-5 16,4 0-6-16,0 0-5 0,0 2-7 0,2-1-2 0,0 2-3 16,2 2-4-16,3-1-3 0,0 2 0 0,1 2-1 0,2 0-1 0,2 2 1 15,1 1-1-15,0 2-1 0,5 0 1 0,1 2 1 0,-1-1 0 16,5 2 0-16,-2-1 2 0,3 2-2 0,2-1-2 0,-2 2-3 0,4-1 0 15,-4-3-2-15,2 4-1 0,-2-3-3 0,0-1-1 0,-1 1 0 16,-2-1-1-16,-2-2-1 0,-1 3 0 0,0-4 1 0,-3-1 1 0,-2 3 1 16,-2-5 3-16,-1 2 0 0,-1-1 0 0,-2-1-2 0,-2 1-3 15,-3-1-4-15,0 2-6 0,-3-3-8 0,-1 2-10 0,-1 1-14 0,-1-3-17 16,-1 0-21-16,0 0-21 0,2 1-22 0,-4 1-21 0,4-1-19 16,0-1-42-16,-1-1-53 0</inkml:trace>
  <inkml:trace contextRef="#ctx0" brushRef="#br0" timeOffset="27816.1">5072 6960 274 0,'0'-7'438'0,"0"3"-103"0,0 0-144 0,0 0-82 15,0 3-54-15,0-1-29 0,0 2-19 0,0 2-9 0,3-1-3 16,0 4-3-16,-1 2-2 0,4 0-2 0,-3 3 0 0,2 1 0 15,1 4 3-15,2 0 4 0,1 5 4 0,-1 0 6 0,1 6 9 0,0 0 4 16,2 0 2-16,-3 4 0 0,2 1-2 0,0 1-2 0,-2 2-3 16,2 1-2-16,-1-1-5 0,-1 4-1 0,0-2-3 0,-1 2-3 15,0-1 0-15,-2 2 1 0,0 1 1 0,-2-2-2 0,0-1-3 0,0 3-5 16,-1-2-6-16,0-1-13 0,-1 1-14 0,-1-4-12 0,0-1-14 0,0-2-14 16,0-2-17-16,0-2-9 0,0-2-6 0,0-4-19 0,0-3-24 15,0-2-62-15,2-4-85 0</inkml:trace>
  <inkml:trace contextRef="#ctx0" brushRef="#br0" timeOffset="28281.6214">5094 6841 66 0,'0'-10'429'0,"1"1"-100"0,3 2-147 16,-1-1-86-16,5 1-58 0,1 2-28 0,2-2-13 0,5 3-7 15,2-1-4-15,2 1 2 0,5 0 2 0,1 1-2 0,7 0-6 0,0-1-8 16,5 3-10-16,0-2-7 0,6 2-7 0,-1-1-2 0,4-1-2 16,1 2-4-16,2-1-5 0,-1-1-3 0,2 0-3 0,1 1-4 15,-3-1-5-15,3-2 10 0,-3 1 14 0,0 0 17 0,-3 1 16 0,0-2 18 16,-2 2 17-16,-3-1 11 0,-3 1 11 0,-2-1 11 0,-4 1 11 0,0 0 8 16,-6 1 8-16,-1 1 4 0,-4-1 8 0,0 1 0 0,-5 1-1 15,1 0-3-15,-4 1-4 0,-1 1-5 0,-2 1-7 0,1 0-5 16,-2 1-5-16,-1 2-6 0,0 0-7 0,0 3-2 0,3 2-3 0,-3-1-1 15,0 5 0-15,1 2 1 0,3 2-1 0,-3 2-1 0,4 3 0 16,-2 3-3-16,4 2-1 0,0 2-3 0,0 4-2 0,3 2-1 16,-1 1 0-16,3 2-2 0,0 2-1 0,0-1-1 0,1 4-3 0,1-2-5 15,0 2-2-15,0-1-5 0,1 1-2 0,-1-2-7 0,1 1-7 0,-2-1-4 16,-2 0-1-16,0-2-2 0,-3-2-2 0,1 0-1 0,-4-1 0 16,-1-2 0-16,-2-3-1 0,-2-2 2 0,-3-3 4 0,-1-1 5 15,-4-4 4-15,-4-3 11 0,-3 0 11 0,-2-4 8 0,-7-5 6 0,-2-1 4 16,-7-1 2-16,-2-5 0 0,-6-2 0 0,-5-2 2 0,-6 0-1 15,-2-2-1-15,-4-2-1 0,-4-2-3 0,-2 0-2 0,-5-2-8 0,-4-1-14 16,-3-1-13-16,-3 0-13 0,-5 1-12 0,-3-2-11 0,-2 2-16 16,-1 0-14-16,-2-2-17 0,-1 2-19 0,-2 0-19 0,3 1-20 0,2 1-25 15,5 2-24-15,4 0-29 0,4 0-30 0,5 2-59 0,6 2-74 16</inkml:trace>
  <inkml:trace contextRef="#ctx0" brushRef="#br0" timeOffset="28714.4392">6029 6963 430 0,'-1'-5'420'0,"-2"3"-97"15,0-1-127-15,3 3-74 0,-2-3-45 0,2 3-30 0,0 0-19 0,0 3-12 16,0 0-9-16,0-1-6 0,0 5-7 0,2 0-1 16,-2 3-2-16,2 2 0 0,-1 3 0 0,2 1 3 0,0 4 3 0,0 4 7 15,2 2 5-15,0 2 3 0,0 2 3 0,0 2-1 0,2 2 0 0,-2 3-3 16,1-2-2-16,1 2-3 0,2 0-3 0,-1 1-2 0,-2 0-1 16,1 2-1-16,2-3-2 0,-3 1-7 0,1-1-9 0,-1 1-12 0,-1-3-12 15,1-2-16-15,-1 0-20 0,1-1-19 0,-1-3-20 0,0-3-21 16,0-2-23-16,-1-2-18 0,1-2-14 0,-2-3-66 0</inkml:trace>
  <inkml:trace contextRef="#ctx0" brushRef="#br0" timeOffset="28910.8973">6361 7229 142 0,'2'-2'431'0,"1"-1"-85"15,-1 0-130-15,3 1-89 0,0 1-72 0,1-1-36 0,3 2-20 16,2-1-6-16,2-1 3 0,3 2 5 0,4 0 8 0,-1 0 0 0,7 0-6 16,0 0-10-16,6 0-13 0,1 0-17 0,5 0-20 0,1 0-15 15,3 0-13-15,1 0-11 0,2-1-15 0,1-1-14 0,3 1-13 0,-2-2-12 16,1 0-8-16,-1-2-1 0</inkml:trace>
  <inkml:trace contextRef="#ctx0" brushRef="#br0" timeOffset="29132.0605">7478 7071 1 0,'1'-9'147'0,"-2"-2"4"0,-4 2 3 0,0-1-3 15,-5 2-8-15,0-1-11 0,-2 0-9 0,1 2-12 0,-4-1-11 16,0-1-13-16,1 3-17 0,0 0-14 0,0 1-15 0,1 0-12 0,2 1-11 16,2 1-9-16,2 0-10 0,2 2-6 0,0 1-4 0,4 1-3 15,-2 2 0-15,6 0-2 0,-2 1 0 0,4 1 1 0,0 3 2 0,3 1 1 16,3 2 0-16,0-1 3 0,2 3 1 0,4 2 2 0,1-4 1 16,1 4 0-16,1 2-1 0,-1-3-2 0,3 4-3 0,-3-4-4 15,2 4-5-15,-2-3-6 0,-2 0-5 0,-1 0-3 0,-2 0-3 0,-3 0 0 16,0-1-1-16,-1-3 1 0,-4 0 0 0,-3 0 3 0,-1-1 4 15,-4-1-1-15,-1 0-4 0,-2 0-6 0,-4 0-7 0,-1-2-12 16,-2 1-12-16,-4-1-11 0,0 1-10 0,-1 1-13 0,-2-3-13 0,1 3-31 16</inkml:trace>
  <inkml:trace contextRef="#ctx0" brushRef="#br0" timeOffset="29432.9345">7618 6778 280 0,'-1'-1'453'16,"1"1"-95"-16,0 0-140 0,0 0-96 0,1 1-74 0,-1 2-39 15,2 2-24-15,-1 4-4 0,1 1 5 0,1 0 8 0,-1 6 10 16,3 2 10-16,1 1 7 0,-2 3 7 0,1 4 5 0,0 1 3 0,0 3 3 15,1 1-1-15,0 3-5 0,1 2-3 0,-1 0-5 0,1 3-3 16,0-1-3-16,-2 2-2 0,1-2-1 0,-1 1-3 0,0 2-2 0,-2-3-2 16,3 2-2-16,-1-2-6 0,-2 1-8 0,0-3-7 0,1 1-8 15,-3-2-8-15,2 2-10 0,-1-7-14 0,0 1-14 0,-1-5-21 0,1 0-26 16,2-3-14-16,-2-3-12 0,-1-3-8 0,1-2-10 0,1-4-17 16,0-2-25-16,2-4-63 0</inkml:trace>
  <inkml:trace contextRef="#ctx0" brushRef="#br0" timeOffset="29864.5799">7803 6742 346 0,'5'-12'371'0,"3"2"-100"0,1-1-93 0,-1 1-90 0,5 1-46 15,3 1-23-15,1 1-13 0,2-1-4 0,5 3-1 0,1-2 2 0,5 2 4 16,3 1 2-16,2 1 2 0,3 0 1 0,3-1 1 0,2 4-1 15,2-2-3-15,0 1-4 0,5-1-4 0,-4 2-7 0,3 0-1 16,-3 0 2-16,3 0-1 0,-3 0 1 0,0-2 0 0,-3 2 2 16,-1 0 3-16,-1 0 3 0,-3 0 5 0,0 0 4 0,-3 0 5 0,-2 0 3 15,-3 0 5-15,-2 0 6 0,-1 0 1 0,-4 0 2 0,0 2 0 16,-4-2-1-16,-1 2 1 0,-3-1 0 0,0 1-1 0,0 0-3 0,-3 1-2 16,0 2-4-16,-1-1-3 0,-1 3-3 0,1-1-2 0,-2 3-2 0,1 1-1 15,1 1-2-15,-2 2 0 0,-1 2 2 0,3 4 0 0,0 0 2 16,-3 3-1-16,3 2 1 0,-3 2 1 0,2 2 2 0,0 3 0 15,0 3-1-15,1 2 0 0,0 1-1 0,0 1 0 0,-1 4-1 0,1-2-3 16,-2 4-2-16,4-1-2 0,-2-1-2 0,0 3-2 0,1-1-3 16,0-1-3-16,-1 1-2 0,1-1-1 0,0-1 1 0,-1 0 1 0,0 0 1 15,-2-1 1-15,-1-2 1 0,0-2 2 0,-2 1 3 0,-2-3 0 16,-1-3 2-16,-3-1 2 0,-2 0 4 0,-3-4 2 0,-4-1 4 0,0-4 3 16,-4-1-1-16,-6-2-1 0,-3-2-2 0,-4-1-3 0,-4-2-5 15,-6-2-8-15,-2-3-8 0,-3-2-12 0,-5-1-13 0,-3-3-10 16,-1 1-13-16,-4-4-22 0,-4-4-25 0,-1 1-34 0,-3-3-37 0,-4-1-90 15,-2-2-115-15,-6-2-65 0,-2 0-40 0</inkml:trace>
  <inkml:trace contextRef="#ctx0" brushRef="#br0" timeOffset="32156.2443">7820 8041 171 0,'5'2'455'0,"0"-2"-70"0,1 0-106 16,4 0-90-16,2-2-82 0,3 2-50 0,2-3-32 0,5 2-18 16,2-1-11-16,5-1-6 0,2 2-4 0,5-1-19 0,2 0-24 0,2 0-30 15,5 0-33-15,3 1-35 0,1 1-31 0,5 0-67 0,-2 0-83 16,5 0-52-16</inkml:trace>
  <inkml:trace contextRef="#ctx0" brushRef="#br0" timeOffset="35966.7821">5122 7725 28 0,'2'-3'181'0,"-1"1"-27"0,1-3-15 0,-2 3-7 0,2-1-4 16,-1 0-2-16,-1 2-1 0,0-2-3 0,0 0-6 0,0 2-7 0,0-2-10 15,-1 2-13-15,-1 1-14 0,0-2-11 0,1 0-11 0,-2 2-12 16,-2 0-13-16,-1 0-10 0,-4 0-9 0,1 0-7 0,-4 0-5 0,-1 2-3 16,-5 0-2-16,0 1-1 0,-5 2-3 0,-3-2 1 0,-1 1 2 15,-4 1 2-15,-1 0 2 0,0 1 4 0,-4 0 2 0,-2 0 7 16,-2 0 3-16,1 0 2 0,-4 0 0 0,1-1 0 0,-2-1 0 0,2 0-1 16,-3 0 0-16,3-2 1 0,2 1 2 0,-1 0 1 0,5-2 1 0,1-1-1 15,3-1 1-15,1 1-4 0,7-3-3 0,1-1-5 0,2 1-3 16,4-2-5-16,3 0-5 0,4 0-7 0,0 1-8 0,3-4-9 0,3 2-11 15,2-1-8-15,3-1-9 0,3 0-6 0,0 0-3 0,4 0-1 16,2 0-1-16,2 0 0 0,0 2 1 0,3-3 2 0,1 1 3 0,2 2 5 16,-3-1 4-16,5 0 5 0,-2 3 4 0,-2 0 7 0,2 0 6 15,-4 0 6-15,1 1 6 0,0 2 6 0,-1-1 5 0,-2 0 5 0,0 2 5 16,-3-1 4-16,0 1 3 0,-2 0 5 0,-1 0 8 0,-2 0 6 0,2 0 9 16,-2 0 2-16,-1 1 6 0,-1-1 1 0,-1 0 4 0,0 0 4 0,-1 4 4 15,-1-3 3-15,-1 1 4 0,-2 0 2 0,0 4 0 0,-3-4-1 16,-1 3-4-16,-2 2-4 0,-2-4-4 0,-1 5-3 0,1-1-2 0,-4 1-6 15,1-1-5-15,-1 1-7 0,-2-1-6 0,3 0-6 0,-1 1-4 16,2-1-3-16,-2 1-4 0,3 1-3 0,0-1 0 0,1-1-3 0,-1 1 0 16,4-2-2-16,1 1 2 0,1-1 0 0,-1 2 3 0,2-2 0 0,2 1 1 15,0-1 1-15,2 3 3 0,2-1 1 0,1-1 3 0,1 1 3 16,1-1 3-16,1 1 2 0,3 1 2 0,3-1-4 0,1 0-2 0,2 1-9 16,2 2-11-16,5-2-12 0,1 0-15 0,5-1-17 0,-1 1-16 0,7-1-21 15,2 1-22-15,3 0-24 0,0 0-24 0,2-1-38 0,2 1-41 16,2 0-59-16</inkml:trace>
  <inkml:trace contextRef="#ctx0" brushRef="#br0" timeOffset="37499.5295">7742 7707 367 0,'-2'-1'318'0,"0"-2"-88"0,-1 3-90 16,0-4-50-16,-2 3-29 0,-1-1-18 0,0-1-8 0,-1 1-5 15,-1 0-5-15,-4-1-4 0,1 3-7 0,-3-3-7 0,-1 3-8 0,-5-2-5 16,2 2-3-16,-5 0-1 0,-1 2-2 0,-3-2 1 0,-3 3 2 16,-1-3 0-16,-3 4 0 0,-4 1 0 0,0-2-2 0,-3 2 1 0,0-1 0 15,0 0 0-15,-3 0 3 0,1 1-2 0,2-2-3 0,2 2-5 16,2-1-5-16,2-1-8 0,5 0-7 0,3 0-8 0,4-1-8 0,2-1-4 15,5 1-4-15,2-2-5 0,3 1-4 0,3-1-8 0,3 0-6 16,-1 0-6-16,6 0-1 0,0 0-2 0,0 0-2 0,5-1 3 16,-1 1 3-16</inkml:trace>
  <inkml:trace contextRef="#ctx0" brushRef="#br0" timeOffset="37622.286">7036 7722 48 0,'0'0'46'0,"0"0"-4"0,0 0-5 16,0 1-3-16,0 2-5 0,-1 0-3 0,1 0-5 0,-2 3-4 0,1-1-2 15,-1 2-3-15,0 1-2 0,2 0-2 0,-2 4-7 0,2-2-11 16,0 3-13-16,2 1-15 0,2 1-16 0,-1 1-17 0,3 1-43 16</inkml:trace>
  <inkml:trace contextRef="#ctx0" brushRef="#br0" timeOffset="44664.5282">5323 10210 360 0,'-1'0'290'0,"-1"0"-72"0,-1 0-62 0,1-3-28 16,1 2-15-16,-1 1-6 0,2-1-5 0,-2-1-3 0,1 2-2 16,1-1-6-16,-2-1-7 0,2 2-8 0,-1-2-8 0,-1 1-8 15,2 1-6-15,0 0-5 0,0 0-4 0,0 0-4 0,0 0-1 0,0 0-3 16,0 0 0-16,0 0 0 0,0 0 1 0,0 0 3 0,0 0 3 0,0 0 1 16,0 0 2-16,0 0 2 0,0-4 4 0,0 4 1 0,0 0 0 15,0-3-1-15,0 1-2 0,0 0-3 0,0-1-3 0,2 1-4 16,-1-3-6-16,-1 2-5 0,2-4-5 0,1 0-5 0,0-1-3 0,-1 1-6 15,3-2-3-15,1-3-4 0,0 0-1 0,2 0-2 0,0-1 1 16,3-2 1-16,0 0 2 0,2-1-1 0,1 0 2 0,0 0 1 16,5-1 1-16,0-1 0 0,0 1-2 0,3-2 0 0,2 1-2 0,-2-1 0 15,5 0-2-15,-2 0-3 0,5 1-1 0,-1 1-3 0,1-2-2 0,1 1 0 16,1 2-2-16,1-1-3 0,-1 0-2 0,1 1-2 0,2 3-2 16,-2-1-1-16,-2 2-3 0,3 2 0 0,-3 0-2 0,1 1 2 15,-2 2-1-15,0 2 2 0,-2 2 0 0,1 1 0 0,-2 2 2 0,-3 2 1 16,1 1 1-16,-3 2 2 0,2 2-1 0,-5 2 2 0,3 3 3 15,-3-1 2-15,-2 2 1 0,0 1 0 0,-2 2 0 0,2 1 1 16,-4 1-1-16,-1 2 1 0,1 0 0 0,-2-1 0 0,2 2 1 0,-4-2-1 16,4 1 0-16,-4 1 0 0,-1-1 2 0,3-2-2 0,-3 3 0 15,2-1 2-15,-2-4 0 0,1 2 3 0,1-2 3 0,-2 2 1 16,2-3 2-16,-2-2 1 0,2 0 2 0,-1 1 1 0,1-2 1 0,0 0 2 16,-1-1 0-16,0-3 2 0,-1 2-1 0,0-3-1 0,1-1 0 0,0 1-4 15,-3 0-1-15,0-2-4 0,2-1-3 0,-3 1-2 0,-2-1-2 16,3 0-1-16,-4-4-3 0,1 3-2 0,-3-1-1 0,2-1-1 15,-2-1-3-15,0 2-6 0,-2-1-5 0,1-1-9 0,-3 2-10 0,1-2-9 16,-3 0-8-16,-2 0-8 0,2 0-9 0,-4 0-11 0,0-2-11 16,-2 2-11-16,-1-1-8 0,-1-1-11 0,0 1-12 0,0-1-10 15,-1-1-10-15,-2 3-6 0,3-4-4 0,-2 1-2 0,0 0 0 0,1-2 1 16,0 0 5-16,0 3 9 0,0-3 13 0</inkml:trace>
  <inkml:trace contextRef="#ctx0" brushRef="#br0" timeOffset="45063.9258">6281 10113 112 0,'-3'-3'147'0,"-2"1"8"0,3 0 2 0,-2-3 7 0,1 3 5 16,1-1-5-16,-1 1-8 0,1-1-6 0,1 2 0 0,-1 0-5 16,2-1-8-16,0-1-7 0,0 2-11 0,0 1-9 0,0-2-10 0,2 2-11 15,-1-1-12-15,-1-1-13 0,0 2-14 0,2 0-9 0,-2 0-11 0,3 0-8 16,-1 0-8-16,-1 0-6 0,4 0-3 0,-2 0-5 0,0 2-4 16,2-1 0-16,1 2-2 0,1-1 2 0,2 1-1 0,2-1 3 0,-1 1 3 15,4 1 2-15,-1-1 3 0,1 2 3 0,0 0 1 0,3-1 3 16,-1 3-1-16,0-1 1 0,3 1 1 0,-2-4-5 0,4 3-6 15,-4 0-4-15,4 0-4 0,-1 0-8 0,-1-2-5 0,2 1-7 0,-1 0-7 16,1 0-8-16,0-3-7 0,-1 1-5 0,-1 1-5 0,3-4-4 16,-3 3-2-16,-3-3 0 0,3 0 3 0,-3 0 1 0,-1-3 5 15,-2 1 6-15,1-1 4 0,-4-1 4 0,1-1 6 0,0-2 8 0,-3 2 9 16,-2-3 8-16,-1-1 10 0,-2 0 8 0,2 1 7 0,-4-4 6 0,1 2 9 16,-2 0 5-16,0-2 5 0,0 0 8 0,-2 1 6 0,-2 0 5 15,2-1 8-15,-1 0 2 0,0 2-1 0,1 0 1 0,-1-1-1 16,0 2 1-16,1-1-1 0,-1 0 1 0,1 2 1 0,1-1-2 15,-1 4-3-15,1-2-5 0,-2 2-8 0,3-1-8 0,-2 3-9 0,2 0-9 16,0 0-9-16,0 2-9 0,0-1-11 0,0 2-7 0,0 0-6 0,0 0-7 16,0 3-6-16,0-1-4 0,-1 2-3 0,-1 1-1 0,2 1 1 15,-3 1 1-15,1 1 5 0,-1 2 4 0,0 2 5 0,-2 0 5 16,-1 3 8-16,-2 0-2 0,0 3-5 0,-2 2-22 0,-2-1-28 0,1 2-51 16,1 1-61-16,-4 4-101 0,1-2-125 0,1 1-68 0,2 3-44 15,-1-3-23-15</inkml:trace>
  <inkml:trace contextRef="#ctx0" brushRef="#br0" timeOffset="46231.2358">7980 10468 229 0,'0'0'525'0,"0"0"-52"0,0 0-80 15,0 0-82-15,0 0-79 0,0 0-49 0,0 0-32 0,0 0-19 16,0 0-10-16,0-1-7 0,-1 1-8 0,1-2-8 0,0 1-10 0,0-1-10 16,0-1-11-16,0 0-9 0,0 2-9 0,0-4-6 15,1 1-7-15,-1-1-4 0,3-1-6 0,-1 1-5 0,1-3-4 0,0-1-4 16,4-3-5-16,0 2-6 0,0 0-5 0,1-3-5 0,3-2-4 0,1 0-4 16,3-4-3-16,0 1-1 0,4 2 0 0,1-6 2 0,3 0 2 15,1 0 1-15,3-2 3 0,1 0 1 0,2-1 1 0,2-1 0 0,1-1 1 16,0 0-1-16,5-1-4 0,0-1 1 0,3 0-1 0,2-3-2 15,2 2-1-15,0-2-2 0,2 1-1 0,1-1-2 0,2 0-2 0,0 1 0 16,2 2-1-16,-2-2 0 0,2 3 1 0,-3 0 1 0,3 3 3 16,-4-1 2-16,1 4 4 0,0 1-1 0,-3 2 1 0,-1 1-1 15,-3 3 0-15,-3 1-1 0,2 4-1 0,-6-1-2 0,0 3-1 0,-4 0 0 16,-1 4 0-16,-3-1 0 0,0 3 0 0,-2 1 0 0,-4 2-1 0,0 1 1 16,-3 0-1-16,0 3 0 0,-4 0 0 0,0 0 0 0,0 0 2 15,-4 1 2-15,-2-1-1 0,0 0 1 0,1 2-1 0,-2-1 1 16,-3-1 2-16,1 0-1 0,-3 2 2 0,1-3 0 0,1 1 3 15,-4-2 1-15,2 2 0 0,-2 0 0 0,0-2 0 0,-2-2-2 0,2 2-2 16,-2-1-2-16,0-1-7 0,-1-1-4 0,0 2-6 0,-1-2-8 16,1 0-7-16,-2 0-8 0,-1-2-8 0,0 2-8 0,0-3-9 0,-1 1-9 15,1 0-8-15,-1-1-9 0,-3 0-9 0,2 0-3 0,0-1-1 16,-2-1-1-16,2 0 3 0,-3 0 4 0,2 1 3 0,-1-1 4 16,-1 0 5-16,-1-1 6 0,1 1 7 0,-1 1 12 0,0-1 12 0,-1-1 13 15,-1 1 16-15,1 2 14 0,-2-2 12 0,2 2 11 0,0-1 9 16,-1-1 14-16,0 2 14 0,0-1 13 0,2 4 11 0,-2-3 11 0,2-1 11 15,0 1 7-15,0 1 8 0,2-1 6 0,-2 2 3 0,4 0 1 16,-2-2 2-16,2 1 2 0,-1 1 6 0,1-1-2 0,3-1-2 16,-1 1-3-16,0 1-2 0,1 0-5 0,0-2-3 0,2 3-6 0,0-2-6 15,0 2-7-15,1-1-4 0,0-1-6 0,1 2-5 0,-1-1-8 16,2-1-9-16,0 2-7 0,0 0-7 0,0 0-8 0,0 0-8 0,0 0-5 16,0 0-5-16,3 0-7 0,-1 0-3 0,0 0-3 0,1 0-2 15,0 2 0-15,2-1-1 0,1-1 1 0,2 2 1 0,0-1 0 16,0 1 1-16,4 1 2 0,1-2 1 0,2 0 1 0,2 1 1 0,1 1 2 15,0-1 1-15,4-1 0 0,-1 1-2 0,1 1 0 0,0-2-3 0,0 0-3 16,0 2-5-16,-1-1-1 0,-1 0-2 0,-2-1-3 0,1 3-1 16,-2-1-4-16,-3-1-4 0,0 1-2 0,-1 1-2 0,-2-1-2 15,0 1-1-15,-3-1 1 0,-1 2 1 0,-1-2 4 0,0 2 1 0,-3 1 4 16,2 0 4-16,-2 0 3 0,-1 2 4 0,-2 1 6 0,0-1 6 16,-2 4 4-16,-1 2 5 0,-2 0 5 0,0-1 3 0,-2 2 2 15,-1 1 2-15,-2 2 1 0,-1 0 3 0,0 0-4 0,-2 3-7 0,-1-1-21 16,0 1-28-16,-2-1-50 0,0 4-61 0,-1-3-100 0,0 2-124 15,1 1-82-15,-1-2-66 0,2 0-35 0,-2-3-18 0</inkml:trace>
  <inkml:trace contextRef="#ctx0" brushRef="#br0" timeOffset="70713.0654">11540 12830 90 0,'-15'0'128'0,"0"0"-37"0,-1-2-18 0,-1 2-9 16,1-2-5-16,-2 2 1 0,0-1 8 0,0 1 3 0,-1 0 3 15,1 0 1-15,-2 0 3 0,1 0 0 0,0 0-1 0,0 0 1 16,-1 0 1-16,2 1 1 0,-1-1 2 0,0 2 3 0,0-2 4 0,-1 2 2 16,2-2-1-16,-2 0-2 0,0 3-4 0,0-2-4 0,0 2-6 15,-2-2-5-15,1 1-5 0,-1 1-3 0,0 0-5 0,-2-1-4 0,2 3-5 16,-2-2-4-16,-1 3-4 0,0-2-5 0,1 3-5 0,0-4-3 15,2 4-4-15,-3 1-4 0,3-1-3 0,-1 0 0 0,2 1-2 16,-1 0-2-16,1 1-4 0,3-2-1 0,0 2-3 0,2 0 0 0,-2 2-4 16,6-1-1-16,-1-1 0 0,0 1 0 0,4 0 0 0,-2 0-2 15,3 1 1-15,3-3-2 0,-1 4 1 0,1-3 1 0,2 1-2 0,0 0 2 16,3-1 2-16,2 2 1 0,-1-1 2 0,5 3 1 0,-1-3 3 16,3 0 1-16,0 0-1 0,4 1 2 0,1 0 0 0,4-1-1 15,1-1-3-15,4 2-1 0,2-3-5 0,2 4-2 0,0-5-6 0,4 0-7 16,3 0-8-16,0 3-6 0,0-5-10 0,2 2-6 0,2-2-4 15,-1-2-4-15,3 2-3 0,-4-3-2 0,3 0 0 0,-1 1 2 16,-1-1 2-16,3 0 1 0,-2-2 2 0,-2 0 2 0,1 0 3 0,-1 0 3 16,2 0 4-16,-2-2 3 0,-1 0 0 0,0-1 3 0,0 1 4 15,-1 0 4-15,-1-1 3 0,1-2 3 0,-2 1 8 0,1 1 4 0,-2-2 3 16,0 0 5-16,0 2 8 0,-3-4 6 0,1 3 10 0,-2-2 7 16,-1 2 10-16,-2-2 6 0,-2 0 7 0,0 1 5 0,-1 0 6 0,-4 1 6 15,0-1 3-15,-3 0 7 0,-1 0 7 0,-2 0 6 0,-1 3 5 16,-2-3-2-16,-2 1-6 0,0 0-5 0,-3 0-5 0,0 0-6 15,-2-1-6-15,-2 0-8 0,-1 0-7 0,-3-1-9 0,-2-1-10 0,-3 0-9 16,-2-2-11-16,-1 1-7 0,-5 1-9 0,-2-2-5 0,-3 0-3 16,-1 1-1-16,-5 0-1 0,0-2 0 0,-3 3-1 0,-2-2-2 0,-1 0-1 15,-3 0 2-15,0 0-1 0,0 2 0 0,-2-2 1 0,1 0-4 16,-1 0-5-16,-1 2-4 0,0-3-5 0,3 0-11 0,-2 4-11 0,1-2-14 16,2 1-16-16,0 0-22 0,2 1-22 0,1-1-31 0,2 2-33 15,1-2-36-15,4 2-38 0,1 1-62 0,4 1-76 0,0-2-44 0</inkml:trace>
  <inkml:trace contextRef="#ctx0" brushRef="#br0" timeOffset="71598.4739">11546 12634 61 0,'-6'-3'402'0,"3"-1"-78"16,-2-1-110-16,0 1-68 0,-1-1-47 0,-2 2-26 0,2-2-18 0,-2 1-11 15,0 1-9-15,-3-2-9 0,1 1-11 0,-2 1-2 16,-1-2 2-16,2 3-1 0,-3-1 0 0,-1 0-6 0,-2 0-5 0,3-1 0 15,-5 3 4-15,3-2 7 0,-5 0 5 0,3 2 7 0,-2-1 6 0,-2 1 7 16,2-1 3-16,-3 1 2 0,0 1 0 0,-1-2 0 0,-1 2 0 16,2 0 0-16,-3 0 1 0,2 2 0 0,-3-2-1 0,1 3-3 15,-1-2-3-15,0 1-2 0,0 1-2 0,-1 0-3 0,1-1-4 0,0 3-3 16,0 0-2-16,0-1-2 0,0 2-1 0,2 1-2 0,1-2-5 16,-1 2-2-16,4 0-3 0,-1 1-1 0,2-1-2 0,2 0-1 15,-1 0-3-15,3 3 0 0,-1-2 1 0,4 4 0 0,-1-3 0 0,3-1 0 16,0 2 0-16,3 0 1 0,0-2 2 0,2 2-1 0,1 0 3 15,1 0-2-15,-1-1 1 0,2 3-1 0,1-4 1 0,1 1 0 0,1 2 0 16,0-2-1-16,1 1 1 0,1-1 1 0,1 2-1 0,0-2 1 16,0 0 1-16,3 1-1 0,1-1 1 0,-1 0 1 0,2 2 0 0,3-1 0 15,-3-1 2-15,3 1 0 0,3 0 0 0,-1-1 0 0,1 0 0 16,0-2 0-16,4 2-1 0,-2 0 0 0,2 1 0 0,0-1-2 16,3-3 0-16,1 2-1 0,-1 1-1 0,2-1 1 0,1-1-2 15,1 1 0-15,0 0-2 0,2-3-3 0,0 2-4 0,-2-2-4 0,5 2-5 16,0-2-7-16,-1 0-6 0,1-1-7 0,2 2-7 0,-1-3-5 0,1 2-2 15,2-2-5-15,-2 0-7 0,1-1-6 0,0 0-9 0,0 1-3 16,-1-3-2-16,1 2 0 0,-1-2 1 0,1 0 6 0,0-2 6 0,-1 2 5 16,1-3 5-16,-1 1 7 0,-2 0 5 0,2-1 5 0,-2-2 7 15,-2 0 9-15,1 1 11 0,-1 0 7 0,-1-2 9 0,0 0 5 0,-2 2 3 16,0-5 7-16,-1 4 8 0,0-2 7 0,-1-3 6 0,-1 3 6 16,-1-1 5-16,0-1 5 0,-3 2 6 0,-2-2 4 0,0 0 5 15,-2 0 4-15,0 2 5 0,-4-3 3 0,0 3 4 0,-1-1 0 0,-3 1-3 16,2-1-3-16,-3-1-2 0,-2 0-5 0,-1 1-8 0,-2-1-8 15,0 1-9-15,0-1-7 0,-3 0-6 0,-1 0-6 0,-2 0-7 0,-2-1-8 16,2 1-7-16,-7-1-5 0,2-2-6 0,-5 2-5 0,0-1-5 16,-1 1-1-16,-2 0-4 0,-2-1-1 0,-4 0 2 0,2-1-2 15,-4 2-3-15,0-2-4 0,0 0-5 0,-3 2-5 0,-2-2-6 0,2 0-5 16,-4-1-6-16,-1 3-6 0,0-4-5 0,0 4-5 0,-3-2-3 16,-1 1-7-16,1-1-6 0,0 0-10 0,-2 2-9 0,-2-1-8 15,0 3-11-15,0-2-10 0,-1 0-10 0,-1 3-15 0,-3 0-18 0,-1 0-34 16,1 1-38-16,-2 1-54 0</inkml:trace>
  <inkml:trace contextRef="#ctx0" brushRef="#br0" timeOffset="72513.2994">11628 12280 27 0,'-1'-4'312'0,"-1"4"-86"0,2-3-52 15,-1 3-37-15,-1 0-23 0,2-2-19 0,-2 1-13 0,1 1-11 16,-1-2-9-16,-1 0-5 0,1 2-7 0,-2-1-10 0,-1 1-10 16,2-1-13-16,-2-1-13 0,-1 1-11 0,-1-1-6 0,0 2-4 0,-1-3 0 15,-2 3 1-15,-1-1 3 0,-1-1 0 0,0 1 2 0,-3 1 0 16,-1-2 2-16,-2 0 2 0,1 2 6 0,0-1 7 0,-2 1 3 0,-1 0 3 16,0 0 3-16,0 0 0 0,0 0 3 0,-2 1 3 0,-1-1 0 15,1 2 2-15,-1 0 0 0,0-1 1 0,-1 1 1 0,-3-1-1 0,2 2 1 16,1 0-2-16,-3 0-2 0,0 2-1 0,1-2 0 0,0 0 0 0,-2 2-2 15,4 0-4-15,-1 2-1 0,-1-3-3 0,1 2-2 0,2 1-2 16,1-4 0-16,-1 4-2 0,3 0 0 0,-1-1-2 0,2 1-2 16,2-1-1-16,-2-1-1 0,3 3-2 0,-1 1 0 0,4-2-2 0,-1 1 2 15,3-1 0-15,-2 0 1 0,2 1 1 0,3-1-1 0,0 1 1 16,-2-2 1-16,3 4 1 0,1-3 1 0,1 1 1 0,0 1 3 16,0-2 2-16,1-1 3 0,1 2 2 0,1 1 4 0,0 0 1 0,-1 0 2 15,3 1 2-15,3-3 2 0,-1 3 2 0,1 0 2 0,1-2 1 16,3 1 1-16,-1 2 1 0,2-3 2 0,3 4-2 0,2-4 1 0,0 3-2 15,4-2 0-15,-1 1-2 0,3-1 0 0,3 0-2 0,1 1-4 16,0 2-2-16,2-3-5 0,2-1-7 0,1 1-9 0,1 0-5 16,1 0-7-16,0-1-6 0,0-1-6 0,2 1-7 0,-1 0-4 0,1-3-4 15,0 2-6-15,-1-2-2 0,1 0-5 0,-1-1-3 0,1 1-4 0,-2-2-3 16,0 0-2-16,2 0-1 0,-1-2-3 0,-1 2 0 0,0-3 1 16,0 1 0-16,0-1 2 0,-1 0 0 0,1 0 2 0,-2 0 1 0,1 0 3 15,-1-1 6-15,-1 1 8 0,0-1 8 0,-2-1 8 0,-1-1 5 16,1 2 6-16,-1-1 6 0,-1-1 6 0,-2 0 6 0,1 0 7 0,-3 1 7 15,-3-3 5-15,3 2 3 0,-4-1 3 0,0-1 0 16,-2 0 4-16,1 0 4 0,-4 1 0 0,-1-2 1 0,0-1 1 0,-1 1 5 16,0 0 2-16,-3-2 3 0,1 0-2 0,-1 2 0 0,-2-3-3 15,-1-1-1-15,1 1 0 0,-3-1-1 0,0-1-2 0,0 1-3 0,0-1-3 16,-3 1 0-16,0-2-3 0,-1 1-6 0,-1-2-5 0,-2 2-4 16,2 1-2-16,-3-3 0 0,0 1 0 0,-3 0 0 0,0-2 0 0,-3 1 0 15,1 2-2-15,-1-1 1 0,-2-1 0 0,-3 4 1 0,0-4-1 16,-3 1 0-16,0 0-2 0,-5 1-5 0,3 0-3 0,-6-1-5 0,0 1-6 15,-3 1-7-15,-3-1-7 0,1 2-6 0,-3-2-8 0,-2 3-8 16,0-2-11-16,-2 3-10 0,-1-2-14 0,-2 3-18 0,-4-1-19 16,0 1-24-16,-2 1-45 0,-2 2-60 0,-1 0-55 0</inkml:trace>
  <inkml:trace contextRef="#ctx0" brushRef="#br0" timeOffset="73380.0926">11642 12017 113 0,'-12'-5'286'0,"4"-2"-105"0,-2 3-59 0,-2 0-40 16,1 0-26-16,-2-3-19 0,2 2-10 0,-2 0-4 0,-1 2-8 0,1 0-7 15,-2-2-6-15,-1 2-5 0,0 0-5 0,0 2-4 0,-3-1-2 16,1 1 1-16,-2 1 2 0,0 0 2 0,0 0 4 0,0 0 5 0,-3 0 6 15,1 1 5-15,-2 1 5 0,2-1 6 0,-2 2 7 0,0-1 7 16,-1 0 8-16,1 3 8 0,0-3 3 0,-1 4 3 0,0-2 0 16,2-1 3-16,-2 4 0 0,2-3-1 0,-1 0 1 0,1 0-1 0,-1 3-2 15,3-1 1-15,-1-1-4 0,-1 2-7 0,2-1-4 0,-3-1-6 16,4 2-3-16,-2 0-3 0,2 1-4 0,2 0-3 0,0-1-4 0,1 2-3 16,-2-2-3-16,6 1-4 0,-1-1-2 0,1 0-2 0,2 0-2 15,0 1 0-15,2 0-1 0,1 0 1 0,-1 0 1 0,2 2 2 0,2-2 1 16,2 2 3-16,1-2 0 0,1 2 1 0,1 3 2 0,1-2-1 15,1 1 0-15,3-1 1 0,1 2-2 0,2-1 1 0,1 1-2 16,3 1-1-16,0-1-2 0,4 1-1 0,0-1-1 0,1-2-1 0,2 4-1 16,3-3-1-16,-1 2-3 0,3-4-2 0,1 2-3 0,0-2-1 0,2 0-4 15,1 2-4-15,-2-5-4 0,2 2-5 0,2-1-5 0,-1-3-5 16,1 1-5-16,0 0-7 0,-2-2-4 0,4 0-5 0,-2-1-4 16,0 0-5-16,2-3-4 0,-2 3-4 0,0-2-1 0,0-1-1 0,0 0 0 15,-2-1 1-15,2-2 0 0,0 3 0 0,0-2 3 0,0-1 2 16,0 0 6-16,-1 0 6 0,1 0 3 0,0-1 4 0,-2-1 2 15,2 0 0-15,0 2 5 0,-3-4 9 0,1 2 6 0,1-2 7 0,-4 2 8 16,2-2 7-16,-3 1 4 0,1-1 3 0,-3 1 8 0,-1-2 6 0,0 2 12 16,-1-2 14-16,-4 3 11 0,0-1 9 0,-2-1 2 0,0 0 0 15,-3-2 2-15,1 1 7 0,-5 0 0 0,1 0 0 0,-2-1 3 16,-2-1 1-16,-1 1-5 0,0-3-8 0,-3 1-9 0,0-2-12 0,-5 1-4 16,2-2 0-16,-3 1-4 0,-1-2-3 0,-3-2-7 0,-2 2-11 15,-1-2-3-15,-1 4-5 0,-3-6-4 0,-2 1-3 0,-3 1-4 0,-1-1-4 16,-3 2-2-16,-3-2-3 0,-1 1-8 0,-3 1-11 0,-2 0-13 15,-1 4-14-15,-2-5-16 0,-2 6-15 0,-4 1-22 0,2-1-22 16,-4 2-28-16,1 0-28 0,-3 4-67 0,0-2-86 0,-2 4-49 0</inkml:trace>
  <inkml:trace contextRef="#ctx0" brushRef="#br0" timeOffset="74245.8143">10733 13176 137 0,'-1'-2'422'15,"-2"1"-63"-15,3-2-85 0,-1 3-57 0,-1-2-44 0,0 0-31 0,1 2-24 16,-1 0-14-16,-1 0-12 0,1 0-12 0,-1 0-13 0,0 0-13 15,-2 0-14-15,-1 2-11 0,-2 0-6 0,0-2-8 0,-2 3-6 16,-2-2-4-16,-4 1-2 0,-1 2-1 0,-1 0 1 0,-4 1 1 16,-1 2 2-16,-3 0 2 0,-2-2 4 0,-2 4 4 0,-2-1 3 0,-3 1-1 15,-1 0-5-15,-2 2 0 0,-3 1 0 0,-2 0 2 0,1 0 1 0,-4 1-1 16,-1 0 2-16,-1 1-1 0,1 2-1 0,1-2-2 0,-2-1 0 16,4 3-1-16,0-3-1 0,4 1 2 0,2 0 0 0,3-2-1 15,1-1-3-15,2 1-9 0,7-1-11 0,-1-1-17 0,6 0-18 0,0-1-22 16,5-2-22-16,0 1-24 0,5-1-27 0,2 0-16 0,2-1-13 0,1 0-19 15,2 0-24-15,3 0-21 0,0-1-21 0,3-2-50 0,3 2-62 16</inkml:trace>
  <inkml:trace contextRef="#ctx0" brushRef="#br0" timeOffset="74479.7031">9828 13398 370 0,'1'-5'387'16,"1"1"-82"-16,0-1-60 0,-1 2-51 0,-1-1-30 0,0 0-24 0,0 2-14 15,0 1-10-15,0-1-11 0,0 1-11 0,0 1-13 0,-1 0-12 16,1 0-14-16,-2 0-12 0,0 0-13 0,-1 0-12 0,2 0-9 16,-3 0-10-16,0 1-5 0,-1 1-3 0,-1-1-1 0,1 1 0 0,-3 2 1 15,-1 0 0-15,1 1 1 0,-3 0 0 0,-2 2 0 0,2-1 1 16,-3 1-1-16,3 3 2 0,0-3 0 0,0 0 2 0,1 1-1 16,-1-1 2-16,3 1 0 0,0-1-1 0,4-1 2 0,0 2 1 0,-1-4 2 15,4 2 0-15,-1 1 3 0,2-2 0 0,2 2-6 0,3-3-8 16,1 1-16-16,4 0-21 0,2-2-39 0,6 0-47 0,2-1-73 0,5-1-86 15,2-1-77-15,6 0-73 0,2-1-36 0</inkml:trace>
  <inkml:trace contextRef="#ctx0" brushRef="#br0" timeOffset="81895.0527">10264 11223 23 0,'0'0'70'15,"0"0"5"-15,0 0 7 0,0 0 10 0,0 0 9 0,0 0 9 16,0 0 8-16,0 0 7 0,0 0 4 0,0 0 3 0,0-2 0 0,0 0-1 16,0 0-1-16,0 0-8 0,0 1-6 0,0-2-10 0,0 0-12 15,0 0-11-15,0-2-15 0,0 1-9 0,2-1-10 0,-2 1-8 0,2-3-9 16,-1 2-5-16,1-2-3 0,-1 0-5 0,1 1-5 0,2-1-5 16,-1-1-4-16,1 1 0 0,-1-1-2 0,2 1-1 0,0-1-2 15,1 1-3-15,2-3-5 0,-2 3-2 0,2-1-4 0,3 1 0 0,0 0-2 16,0 1 0-16,2 0-1 0,-1-2 1 0,2 2 0 0,1 0 0 15,0 1 3-15,0-1 0 0,2 0 2 0,-1 2 0 0,3 1-1 16,-3 0 2-16,4-1 1 0,-1 2-1 0,0 2-2 0,0 0-2 0,-1 0 0 16,2 0-2-16,-1 2-2 0,0 3-2 0,0 0-2 0,1 2-1 15,-3 0-2-15,1 0 0 0,-2 2 2 0,2 2-2 0,-4 1-1 0,3 0 0 16,-4 5 0-16,-1 0 4 0,1 1 3 0,-3 2 3 0,1 0 6 16,-2 3 2-16,-1 1 2 0,1 0 4 0,-4 2 4 0,2-1 4 0,-2 3 2 15,-1-3 4-15,1 0 4 0,-2 0 1 0,0 1 2 0,0 0-1 16,1-3-1-16,-3 0-2 0,2 0 0 0,-1-2-3 0,0-1 1 15,-1-3-2-15,2 0 0 0,-1-2-1 0,1-1-1 0,-2-2 0 0,-1-1-1 16,2-2 2-16,-1-1 3 0,-1-2 0 0,2 0 4 0,-2-3 3 16,2 3 3-16,-1-4 1 0,-1 0-4 0,0-1 0 0,0-1 0 0,0 0-4 15,0 0-7-15,0 0-12 0,0-1-14 0,0-1-11 0,-1 0-11 16,-1-4-9-16,0 4-12 0,1-2-10 0,-2-1-11 0,-2-1-7 16,1-2-4-16,-1 3-9 0,-2-1-8 0,1-1-2 0,-2-1 2 0,0 1 9 15,-1 0 13-15,-2 0 14 0,0 4 13 0,-1-3 14 0,0 0 15 16,2 1 13-16,-5 1 13 0,5-2 13 0,-1 1 11 0,-3 1 15 0,4 2 14 15,-1-3 16-15,0 0 15 0,2 2 15 0,-1-1 12 0,1 0 7 16,1 0 3-16,2 0 3 0,-1 2 5 0,0-1 2 0,2 0 3 16,0 1 3-16,2 1 3 0,-1-2-1 0,3 1 0 0,-1 1-6 0,-1 1-6 15,3-2-8-15,0 2-10 0,0 0-10 0,0 0-8 0,0 0-11 16,0 0-12-16,0 0-12 0,3 0-13 0,-1 0-11 0,-1 0-13 0,1 0-8 16,1 0-10-16,-1 2-7 0,0-2-4 0,1 3-7 0,0-2-5 15,0 2-5-15,3-1-5 0,-1 4-4 0,1-2-2 0,2 2-2 16,0 1-3-16,0 0-2 0,0 0-2 0,2-1-5 0,0 1-5 0,0 1-7 15,1 0-9-15,2 1-7 0,-2-2-9 0,1-1-6 0,-1 1-5 16,1 0 0-16,0-2-1 0,1 0 0 0,1-2 0 0,-3 0 4 0,0 0 5 16,2-3 10-16,-2 0 10 0,1-1 14 0,0-2 16 0,-3 0 19 15,4-4 19-15,-4 2 20 0,-1-2 20 0,1 0 17 0,-1-3 11 0,0 1 17 16,-3-2 15-16,0 1 11 0,1-1 7 0,-3-2 7 0,2 2 6 16,-2-2 4-16,0 4 4 0,-1-2 3 0,0 2 1 0,1 0-3 15,-3 0-3-15,2 1-8 0,-1 1-8 0,-1 1-9 0,0 2-12 0,0 1-11 16,0 0-12-16,0 0-11 0,0 0-15 0,0 3-15 0,0 0-16 0,0 0-15 15,0 0-10-15,0 3-12 0,0 1-11 0,-3 1-19 0,1 4-20 16,-1-1-37-16,-2 4-43 0,0 4-61 0,-1 0-69 0,-1 2-90 16,-2 5-98-16,-2-1-52 0,0 1-26 0,-1 4-16 0</inkml:trace>
  <inkml:trace contextRef="#ctx0" brushRef="#br0" timeOffset="82929.2374">11472 11935 38 0,'-2'0'201'0,"2"0"-42"0,0 0-30 0,0 0-22 16,0 0-15-16,0 2-8 0,0-2-6 0,0 0 0 0,0 0-5 0,0 0-7 16,0 0-8-16,0 0-9 0,0 0-7 0,0 0-6 0,0 0-2 15,0 0-1-15,-1 0 3 0,1 0 4 0,0 0 3 0,0 0 2 16,0 0 2-16,0 0 1 0,0 0 3 0,0 0 1 0,0 0-1 0,0 0 0 15,0 0 0-15,0 0 0 0,0 0 0 0,0 0 0 0,0 0-1 16,0 0 1-16,0 0-1 0,0 0 1 0,0 0 0 0,0 0-2 0,0 0 2 16,0 0-1-16,0 0 2 0,0 0 0 0,0 0 2 0,0 0 0 15,0 0 0-15,0 0 0 0,0 0-2 0,0 0-2 0,0 0-2 0,0 0-3 16,0 0-2-16,0 0-1 0,0-2-5 0,0 2-4 0,0 0-5 16,0 0-4-16,0-5-4 0,0 5-4 0,0-2-5 0,0-1-4 15,-2 1-4-15,2 1-4 0,0 0 0 0,-2-2 0 0,2-1-2 0,0 1-2 16,0 0-1-16,0 0 0 0,-1-1 1 0,1 1 1 0,0 1 2 15,0-1 0-15,0 0 1 0,0 0-1 0,0-1-2 0,0 1-3 0,0-4 0 16,0 3-2-16,0-2 1 0,0 3 1 0,0-6 0 0,0 4 2 16,0-5-2-16,0 0-4 0,1 4-2 0,-1-5-1 0,2 0-2 15,-2 1-2-15,2-2 2 0,-1 0 4 0,2-4-3 0,-1 4-5 0,0-3-5 16,1-1-4-16,0 0-2 0,0-2 1 0,3 0-3 0,-1 0-1 16,1-2-6-16,1 0-3 0,-1 0 0 0,3 0-2 0,1-4-8 0,1 2-10 15,0-2-7-15,2 2-1 0,-1-2-1 0,3 0 0 0,0 2-1 16,0-3 0-16,2 3 2 0,1-2 3 0,2 0 2 0,-2 6 1 15,2-2 0-15,0-2 0 0,1 2 8 0,1 2 9 0,-1 3-1 0,2-5-2 16,-2 6 1-16,1 0 3 0,0 2-2 0,2 0-2 0,-3 2-2 16,2 0-1-16,-2 2-1 0,0-1-3 0,-1 2 3 0,2 2 3 0,-3 0 1 15,3 2-2-15,-3-1 4 0,0 0 9 0,-2 3 2 0,2 0-2 16,-3 1 1-16,1 0-2 0,-4 0 2 0,3 0 2 0,-5 1 3 16,0 0 6-16,0 1 0 0,0 0-5 0,-3 1 2 0,0-2 2 0,0 1 3 15,-2-1 1-15,-1 2 6 0,0-1 5 0,-2-1 11 0,2 1 11 16,-2-2 10-16,-2 1 11 0,1 0 9 0,1-1 10 0,-3 2 9 0,2 0 12 15,-2-2 7-15,0 0 8 0,0 0 6 0,0 0 5 0,0 0 2 16,0 0-1-16,0 0-2 0,0 0-4 0,0 0-6 0,0 0-7 0,0 0-10 16,0 0-11-16,0 0-12 0,0 0-14 0,0 0-20 15,-2-2-23-15,2 0-20 0,-1 2-20 0,-1-1-22 0,0 0-19 0,-1 1-26 16,0-2-29-16,-3 1-21 0,1 1-19 0,-1-2-27 0,-1 2-30 0</inkml:trace>
  <inkml:trace contextRef="#ctx0" brushRef="#br0" timeOffset="83312.2437">11981 10960 240 0,'-2'-3'370'0,"0"1"-79"0,-2 0-53 0,3-1-34 0,-1 1-25 16,0 1-21-16,2-3-16 0,-1 4-17 0,-1 0-14 0,2-3-13 15,0 3-10-15,0 0-9 0,0 0-10 0,0 0-10 0,0 0-12 0,0 0-11 16,0 0-8-16,0 0-9 0,0 0-6 0,0 0-6 0,0 0-4 15,0 0-5-15,0 0-3 0,0 0-3 0,0 0-2 0,0 0-3 16,0 3-1-16,2-3 0 0,-1 0-1 0,1 3 1 0,0-2 3 16,2 2 1-16,-1-1 3 0,0-1 2 0,2 1 1 0,3 0 3 0,0 1 2 15,1 0 2-15,-1 0 0 0,2 0 1 0,4-1 2 0,-3 2 0 0,3 1-2 16,-1-2 1-16,0 0-2 0,2 0-1 0,0 1-1 0,0-1-1 16,0 0-2-16,0-1 0 0,0 2-3 0,-1-1 1 0,0 0-2 15,-1 0 1-15,-2 1-2 0,0-1-1 0,2-1-1 0,-4 2 0 0,-1-1-1 16,0-3 0-16,-2 5 0 0,-1-5-2 0,2 2 0 0,-4-1 0 15,1 2-2-15,-1-1 1 0,-1-1-1 0,-1 1 2 0,1-2 1 0,-2 2 4 16,0 0 2-16,0 0 6 0,0 1 3 0,-2 0 4 0,-1 1 2 16,0 1 4-16,-3-1 4 0,-2 1 3 0,2 2 1 0,-2 0 3 15,-3 3 2-15,0 0 1 0,-3 1-3 0,-1-1-5 0,0 3-19 16,-1-1-24-16,-2 3-37 0,2-1-42 0,-2 3-58 0,1-2-65 0,-1 3-91 16,2 0-103-16,0 0-54 0,2 0-35 0</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0:50.871"/>
    </inkml:context>
    <inkml:brush xml:id="br0">
      <inkml:brushProperty name="width" value="0.05292" units="cm"/>
      <inkml:brushProperty name="height" value="0.05292" units="cm"/>
      <inkml:brushProperty name="color" value="#FF0000"/>
    </inkml:brush>
  </inkml:definitions>
  <inkml:trace contextRef="#ctx0" brushRef="#br0">12028 4518 339 0,'-1'-5'402'0,"-1"1"-98"0,2 1-75 0,-1-2-65 0,-1 2-39 15,2-3-29-15,0 2-13 0,0-1-6 0,0 2-4 0,0-2-3 16,0 0-6-16,2-2-9 0,-1 3-7 0,1-1-5 0,-1 1-8 15,1 0-8-15,1 1-7 0,1 0-4 0,-2-1-4 0,1 2-2 0,1-1-3 16,-1 0-6-16,0 0-3 0,0 1-1 0,2-1-3 0,-2 1-1 16,3 1 0-16,-1 0 1 0,1-1-1 0,1 2 1 0,-1-1 2 0,0 1-1 15,1 0 1-15,-1 0-1 0,2 0 2 0,1 1 1 0,-1-1-1 16,0 2 1-16,0-1 0 0,1 2 1 0,1-1 0 0,-2-1 0 0,3 2-1 16,-1 0 2-16,-1 0 2 0,3 0-1 0,-2 2 1 0,1-2 1 15,0 0 2-15,2 1-1 0,-2 0 1 0,2 1 0 0,0-1 1 16,0 0 1-16,0-1 1 0,1 2 2 0,-1-2 0 0,3 1 0 0,-2 1-1 15,3-3-1-15,-2 2 0 0,4 1 0 0,-5-2 1 0,3 2 1 0,2-2 2 16,0 1 1-16,0 1 0 0,0-2 2 0,2 1 0 0,1-1 2 16,-3 2 0-16,5-2 1 0,-2 2 1 0,1-1 3 0,1-1-1 15,1 2 0-15,1-3 1 0,-1 1-2 0,2 2-1 0,-1-3 0 0,0 0-2 16,4 1-1-16,-1 0-1 0,1 0-2 0,1 0-1 0,-1 0-1 16,2 0-1-16,2 0-1 0,0-1-1 0,-1 1-2 0,0-3 0 15,2 3 0-15,-2-3-2 0,0 3-1 0,1-3 0 0,-1 0-2 0,1 0 0 16,-2 0-2-16,-1 0 0 0,1-3-3 0,1 3 0 0,-3-3-2 15,0 3-1-15,2-3 0 0,-2-1-1 0,0 2 0 0,0-1 2 0,0 0 1 16,0 0 0-16,0-2 3 0,-1 2 1 0,1-1 0 0,0 1 2 16,-2-2 1-16,-1 3 1 0,3-3 2 0,-3 2 2 0,0-1 0 15,1-1 1-15,-1 2-1 0,0-2 0 0,-2 2-2 0,2-1 1 0,-3 1-1 16,1-2-2-16,2 1-1 0,-2 1 2 0,-1 0-2 0,1 0 0 16,-1 0 0-16,0-1-1 0,0 2-1 0,-1-1 0 0,0 0 0 0,0 0-1 15,1 1 0-15,-1 0 0 0,-2-1-1 0,1 1 0 0,2 0-2 16,-2 1 1-16,0-2-1 0,0 2 1 0,0-2 0 0,0 1-2 15,1 2 1-15,-1-2-1 0,0 2 0 0,-3-1-2 0,3-1-1 0,-1 2 0 16,0-2 1-16,-3 2 1 0,4 0-1 0,-4 0-1 0,2 0 0 16,-1 0-1-16,-3 2 0 0,4-2 0 0,-2 2 1 0,-1-1 0 0,2-1 2 15,-3 2 0-15,5 0 3 0,-3 1-1 0,2-2 2 0,-2 2 2 16,2-2 1-16,0 1 1 0,0 0 3 0,0 1 0 0,0-1 2 0,2-2 1 16,-3 2 1-16,3 1 1 0,0-1 1 0,0-1 1 0,-1 0-1 15,3-1 0-15,-2 2 0 0,1-1 1 0,-2-1-2 0,1 1 0 16,0-1-1-16,4 0-1 0,-6 0 0 0,4 0-2 0,-2 0 0 0,2-1-1 15,-3 1-2-15,1-1 0 0,-1-1 1 0,0 2-2 0,-2-1-1 16,2 1-1-16,-4-1-1 0,2-1-1 0,-3 2-1 0,1 0 0 0,-1 0 0 16,0 0-1-16,-3 0 0 0,1 0-1 0,-1 0 1 0,-1 0-1 15,-1 0 1-15,0 0-1 0,2 0 2 0,-2 2-2 0,1-1 2 0,1-1 0 16,0 1-1-16,-1 1 1 0,3-1 1 0,-1 2-1 0,-1-1 2 16,2-1-1-16,1 2 1 0,0 0 0 0,0 0-1 0,1 0-1 15,-1 0 1-15,3 0-1 0,-2-1-2 0,2 1 0 0,0 1-1 0,1-1-1 16,-2 0-1-16,3 0 0 0,-2 1-1 0,1-1 2 0,1-1-2 15,-4 1 1-15,5 1 1 0,-3-1 1 0,0-1 2 0,0 0 0 0,2-1 3 16,-4 1 2-16,2 0 3 0,0-1 0 0,0-1 2 0,0 2 0 16,-1-2 0-16,0 0 1 0,0 0 0 0,-1 0 0 0,2-2-1 0,-3 2 0 15,1-1 0-15,1-1-2 0,-1 0-1 0,-1 1 1 0,1-1-2 16,-1 0 0-16,3-1 1 0,-2 3-1 0,-1-4-1 0,2 3 0 16,-2-1 0-16,1 1 0 0,1-3-2 0,-3 4 1 0,4-2 0 0,-3 2-1 15,1-2 0-15,-1 2 0 0,3-1-1 0,-1-1-1 0,0 2 1 16,0-2-1-16,-1 1 0 0,2 1 0 0,-1 0 0 0,0 0-2 15,0 0 2-15,-1 0-2 0,2 1 1 0,-1 1-1 0,1-2 2 0,-2 2 0 16,0-1-1-16,1-1 2 0,-2 2 0 0,1 0-1 0,-1 1 0 0,1-2 1 16,-1 2 0-16,1-3-1 0,-1 1 2 0,2 1 1 15,-3 0 1-15,1-2-1 0,0 0-1 0,0 3 0 0,-1-3-1 0,1 2 0 16,2-2-2-16,-4 0 2 0,2 0 0 0,1 0-1 0,0 0 0 0,0 0 0 16,0 0-3-16,0 0 2 0,1 0-1 0,-3-2 1 0,1 2 0 15,3-3 2-15,-5 3 0 0,4 0 1 0,-4-2 1 0,3 0 1 0,-1 2-1 16,-2 0 1-16,1 0 0 0,0 0 2 0,0 0 2 0,0 0-1 15,0 0 0-15,0 0 0 0,0 0 1 0,2 0-1 0,-3 0 2 16,4 0-1-16,-4 0 1 0,3 0 0 0,-2 0-1 0,2 0 1 16,-3 0-2-16,5 0 2 0,-2 0 0 0,-1 0-2 0,2 0 1 0,-1 0-2 15,2 0-1-15,-3 0-1 0,4 0 1 0,-1 0-4 0,1 0 1 0,-2 0-1 16,1 2 0-16,0 0 0 0,0-2-2 0,1 0 1 0,-2 3-1 16,-1-3 1-16,1 2 0 0,-1-2-1 0,-1 0 2 0,1 2-1 15,-2-2 0-15,0 1 1 0,0-1 1 0,-1 2 0 0,-1-2 1 0,2 2-1 16,-2-1 1-16,-1-1-1 0,1 2 0 0,1-2-1 0,-2 0 2 15,0 1 0-15,2-1-1 0,-2 1 0 0,2-1 0 0,-2 0 0 16,1 1-1-16,1-1-1 0,-1 2 0 0,3-2 0 0,-2 0-1 0,0 0 1 16,2 2-2-16,-2-1 1 0,1-1-1 0,0 0 0 0,1 2 0 15,0-1 0-15,0-1-1 0,-1 2 0 0,2-2 1 0,-2 1-2 0,1-1 1 16,1 2 1-16,0-2-1 0,-2 1 2 0,2 1 0 0,-2-2 2 16,0 0 0-16,1 1 1 0,0-1 2 0,-2 1 0 0,2-1 0 0,-3 0 1 15,1 0 3-15,0 0-1 0,-3 0 3 0,3 0 0 0,-1 0-2 16,-1 0 1-16,1 0 0 0,-1 0-1 0,2 0 0 0,-2 0 0 0,2 0 1 15,-1 0 0-15,1 0-1 0,-1 0 0 0,3 0 0 0,-4 0 0 16,1 0-2-16,1 0 1 0,1 0-1 0,-1 0 2 0,-1 0-1 16,2 0-1-16,0 0 1 0,0 0-1 0,0 0 1 0,0 0-1 15,-2 0-1-15,4 0 0 0,-4 0 1 0,4 0-2 0,-1 0 1 0,0 0 0 16,0 0 1-16,1 0-1 0,-1 0-1 0,1 0 0 0,0 0-1 0,0 0-1 16,1 0 0-16,-2 0 0 0,3 0 0 0,-3 0-1 0,1 0 1 15,0 0 0-15,0 0 0 0,1 0 0 0,-1 0 0 0,-2 0-1 16,1 2-1-16,0-2 2 0,-2 2 0 0,3-2 0 0,-4 0-1 0,3 1-1 15,-2-1 2-15,2 2 0 0,-2-2-1 0,0 0 0 0,-1 0-1 16,3 0 1-16,-3 0-1 0,-1 0-1 0,2 0 1 0,-1 0 0 16,3 3-1-16,-3-3 0 0,1 0 0 0,0 0 1 0,2 0-1 15,-4 0-1-15,4 0 1 0,-2 0-2 0,0 0 0 0,3 3 1 0,-4-3-1 16,2 0 0-16,0 0 0 0,0 0 0 0,-1 0 0 0,2 0 2 16,-2 1 1-16,0-1 0 0,4 0 2 0,-4 0 2 0,1 0 0 0,2 1 2 15,-2-1 1-15,0 2 1 0,-1-2 1 0,3 0 1 0,0 0 1 16,-2 1 1-16,0-1-1 0,2 2-1 0,-2-2-1 0,1 0 1 0,1 2-1 15,-2-1-1-15,0-1 1 0,2 2-1 0,0-2-1 0,-3 2 1 0,3-2-1 16,-2 0-1-16,2 3 0 0,-1-2 0 0,1 0-1 0,0 1 2 16,-1-1-1-16,2 1-1 0,-2 0 1 0,1-2-1 0,1 3 0 15,-1-1 0-15,1-2 1 0,0 2-2 0,-1-1 0 0,3 1 0 0,-3 0 0 16,0-1 1-16,4-1 1 0,-2 2-1 0,0-2-1 0,0 1 0 16,-1 0 1-16,0-1 1 0,-1 1-2 0,3 1 0 0,-2-2-2 15,1 2 1-15,-3-1-1 0,3-1-1 0,-1 2 0 0,0-1 0 0,1-1-1 16,-3 2-2-16,3-2-1 0,-1 1 1 0,0 1-1 0,1-2-1 15,-3 3 1-15,3-3-2 0,-1 2 0 0,1 0-1 0,-1 0 1 16,-2 1-1-16,3-3 0 0,-1 3-1 0,1 0-1 0,-2-2-2 0,1 0 2 16,-1 1 0-16,0 1 0 0,1-1 0 0,-1-1 0 0,0 1 1 15,-1 0 1-15,2 1 1 0,-1-3 0 0,0 2 2 0,1 0 0 0,-4-1 1 16,5-1 3-16,-5 2 2 0,3 0 0 0,0-2 1 0,-2 0 0 16,0 3 1-16,0-3-1 0,0 2 0 0,0-2-2 0,0 0 0 0,0 2-1 15,-2-2 1-15,3 0-1 0,-3 0-1 0,0 0-1 0,2 0 1 16,-1 0-3-16,-1 0 0 0,2 0-2 0,-2 0-1 0,0 0-3 0,3 0 1 15,-2 0-1-15,2 0-3 0,-2 0-1 0,2-2-2 0,-2 2-1 16,3 0-1-16,-1-2-4 0,2 2 1 0,0-3-2 0,-2 3 1 16,2-4 1-16,-2 3-1 0,2-1 2 0,0 0-1 0,-1 2 3 0,4-3 1 15,-5 3 2-15,2 0 1 0,0-2 2 0,-1 2 1 0,4-2 3 16,-5 2 1-16,3-1 0 0,-2-1 0 0,0 2 1 0,2 0 0 0,-1 0 0 16,-1 0 1-16,-1 0 0 0,1 0 0 0,1 0 1 0,-1 0 3 15,0 0 2-15,-1 0 2 0,1 0 2 0,-2 0 4 0,2 0 2 16,-2 0 5-16,-1 0 3 0,0 0 5 0,0 0 6 0,-3 0 6 0,2 0 4 15,-1 0 5-15,0-2 4 0,-3 1 3 0,4 1 1 0,-4-2 2 16,2 1 2-16,-1 1 1 0,-2-1-1 0,0 1 0 0,-1-3-1 0,1 0-1 16,-1 3-4-16,-1-3-3 0,2 1-3 0,-3 0-5 0,-1 0-4 15,1 0-4-15,2 1-3 0,-4-2-7 0,3 1-10 0,-3-1-13 16,0 0-12-16,2 1-17 0,0 1-16 0,-2-1-26 0,0 0-28 0,1-1-53 16,-3 0-65-16,3 1-92 0,0 0-101 0,-3-1-65 0,-1 3-45 15,0 0-21-15</inkml:trace>
  <inkml:trace contextRef="#ctx0" brushRef="#br0" timeOffset="21550.3775">27750 4454 347 0,'-4'-1'365'15,"1"1"-103"-15,1-2-68 0,-1 2-50 0,2-1-31 0,-1 1-21 16,0 0-10-16,1 0-5 0,-3 0-4 0,4 0-3 0,0 0-6 0,0 0-8 16,0 0-9-16,0 0-8 0,0 0-11 0,0 0-11 0,0 0-7 15,0 0-7-15,0 0-5 0,0 0-4 0,0 0-1 0,0 0 0 0,0 0-1 16,0 0-1-16,0 0 0 0,0 0 1 0,0 0 0 0,0 0 1 15,1 1 0-15,-1-1 3 0,3 2 1 0,-2-2 0 0,1 0 1 16,0 1 0-16,1-1 0 0,2 2-1 0,0-2 2 0,3 2 5 0,2-1 1 16,2-1 3-16,1 2 2 0,5-2 3 0,3 2 0 0,4-2 3 15,3 0 0-15,5 3-2 0,6-2 1 0,3-1-1 0,6 1 2 0,5-1 0 16,6 2-3-16,4-2-2 0,5 1-7 0,3-1-4 0,7 2-2 0,-1 0 0 16,9 1 0-16,-1-1 0 0,3-2 0 0,6 3-1 0,-1 1-2 15,3-2-1-15,5 1-4 0,2 2-5 0,6-1-6 0,-1 1-3 0,4-1 2 16,-4 1 6-16,4 1 1 0,-2-1-1 0,0 2-2 0,0-2-1 15,0 2-1-15,-3 1-2 0,1-3 0 0,-5 2-1 0,-1 0 3 0,-6-1 3 16,-1 1 4-16,-4 1 2 0,-4-2 4 0,-3 1-1 0,-3 0 1 0,-5 0 1 16,-4-2 2-16,-4 2 0 0,-4-1 3 0,-4-2 2 0,-7 2 5 15,-1-1 4-15,-6-2 5 0,-2 1 5 0,-4 1 5 0,-3-2 6 0,-4 0 2 16,-5-3-2-16,-3 3 1 0,-3-2 2 0,-1-1 2 0,-4 1 4 0,-2 1 5 16,-3-2 5-16,-4 0 4 0,0 0 2 0,0 0 2 0,-3 0 2 0,-2 0 1 15,-1 0-2-15,-2 0 0 0,0 0-3 0,0 0-5 0,0 0-8 0,0-2-13 16,-4 1-14-16,3 1-20 0,-3-1-19 0,1-2-21 0,-3 0-20 15,2 3-24-15,-1-3-26 0,0 1-26 0,-3 0-29 0,-1 1-44 0,1 0-49 16,-2 1-65-16,-1 0-74 0,2 0-45 0,-3 1-34 0</inkml:trace>
  <inkml:trace contextRef="#ctx0" brushRef="#br0" timeOffset="23551.194">6749 5661 127 0,'0'0'105'0,"0"0"-47"0,0 0-35 0,0 0-16 0,0 0-10 16,0 0-2-16,0 0 2 0,2 2 4 0,-1-2 8 0,2 0 6 0,0 3 7 16,0-3 6-16,2 0 5 0,0 2 2 0,2 0 2 0,2-2 1 15,0 1 3-15,1-1 0 0,2 2 2 0,1 0 1 0,3-2 2 0,-2 0 1 16,3 3 1-16,1-3-1 0,1 2-2 0,0 0-1 0,1 1-2 15,4-1-1-15,-2-1-2 0,2 2-3 0,1-1-3 0,2 2-3 16,0-1 0-16,1 0-5 0,4 0-1 0,0 0-4 0,-1-1-1 16,4 0 1-16,3 0-1 0,1 1 2 0,4-2 2 0,1 1 0 0,2-2 2 15,5 0 1-15,2 0 2 0,0 0 0 0,7 0 0 0,0-3 0 0,3 1-1 16,2-1 0-16,3 0-2 0,1 0-4 0,1 0-5 0,1-1-3 16,0-1-3-16,1 2-2 0,1-1-3 0,0 1 0 0,1-2-2 0,-1 3-1 15,2-3 1-15,-1 2-1 0,2-1 1 0,0 1 1 16,-2-1-2-16,2 1-1 0,-2 0 0 0,0 1-4 0,1 1-5 0,-1 0-5 15,-3-2-3-15,0 1-5 0,0 1-1 0,-3 1-4 0,0-2-2 0,-3 1-1 16,0 1-4-16,1-2-1 0,-1 0-3 0,-2 2 1 0,-1-1 0 16,1 0 1-16,0 1 1 0,-1-2 2 0,1 2 1 0,-3-1 2 15,2-1 1-15,-2 2 0 0,-1-1-1 0,-1-1-1 0,0 2 2 0,-2-1 0 16,-1-1 2-16,-4 2 0 0,1-1-2 0,0-1 1 0,-3 2 4 0,0-2 0 16,-3 1 2-16,3 1-1 0,-2-1 3 0,-2 0 2 0,-1-1 3 15,0 1 1-15,-1-1 2 0,1-1 1 0,-1 1 1 0,-1 0 2 0,0 2 3 16,-1-3 0-16,0 1 2 0,-2 0 1 0,1 1 1 0,1-3-1 15,-2 4-1-15,-1-3-2 0,-3 1 0 0,4 0-2 0,-4 2 1 16,0-1-1-16,0-1 0 0,-3 2 2 0,1-2-2 0,-2 1-1 0,0 1 1 16,0-2-1-16,-1 2 0 0,-1-1-1 0,1 1 0 0,-2 0 1 15,0 0 0-15,1 0 0 0,-1 0 1 0,-1 0 3 0,1 0 3 0,-2 0 2 16,-1 0 3-16,2 1 3 0,0-1 2 0,-2 2 3 0,0-2 3 16,1 1 2-16,-2 1 2 0,-1 0 3 0,1-1 2 0,-2 1 0 15,2 0 1-15,-5-2 0 0,3 3-1 0,-2-1-1 0,-2 0 0 0,2-1 0 16,-4 3 0-16,3-4-2 0,0 3 1 0,-3-1-2 0,1 0 0 15,-1-1 0-15,3 1-1 0,-3 1 0 0,1-1-1 0,-1-1 0 0,1 0 0 16,1 2-1-16,-1-3-1 0,2 2-2 0,0-1 0 0,2-1-3 16,-1 2 0-16,1-1-2 0,1-1-1 0,-2 2-2 0,2-1 0 15,-1-1-1-15,3 2-2 0,-4-1-1 0,1-1-1 0,1 2-4 16,-1-2 1-16,1 1-1 0,-2 0-1 0,1-1-2 0,-1 2 1 0,0 0-1 16,-2-2 1-16,2 1-1 0,-2 1 0 0,1-1-1 0,-1 1 0 0,-1-2 2 15,1 3-2-15,-1-2 2 0,0 0-1 0,-1 1 0 0,0-2-1 16,-2 1 0-16,2 1 1 0,-2 0-1 0,-1-1 2 0,3 1-1 15,-4-2-1-15,2 2 0 0,1-2 0 0,-1 0 0 0,0 3 2 0,2-3-1 16,-3 0 3-16,2 2 0 0,0 0 1 0,0-2 1 0,-2 1 1 16,4 1 0-16,-4 0-1 0,1-2 1 0,1 3 3 0,0-3 1 0,-2 2 1 15,1-2-1-15,0 2 1 0,-1-1-1 0,1 1-1 0,-1-2 1 16,1 3-1-16,0-3 1 0,0 2-2 0,-1 0 0 0,0-2 2 0,3 3-1 16,-5-1 1-16,3-1-1 0,-1 2 0 0,-1-1-1 0,1-1 2 15,-2 2-1-15,3-1-1 0,-1-2 1 0,-1 2-2 0,1 0 0 0,0 0 2 16,-4-1-2-16,1 1 0 0,-2-1-1 0,4 1-1 0,-4-2 0 15,0 1-1-15,1 1 0 0,-2-2 0 0,-1 1 1 0,1 0 2 16,-1-1 3-16,-2 2 1 0,1-2 3 0,0 1 3 0,-2 1 1 0,2-2 3 16,-2 2 2-16,3-1 2 0,-1-1 2 0,-2 2 1 0,2-2 2 15,-2 2 0-15,2-2 1 0,-2 0 1 0,3 0-2 0,-2 0 1 0,0 0-1 16,1 3-2-16,0-3-3 0,1 0-1 0,0 0 0 0,-1 0-1 16,0 2 0-16,0-2 0 0,0 2 1 0,0-2 1 0,2 0 2 15,-2 0-1-15,0 0 2 0,-1 1-1 0,1-1 4 0,-1 0 4 0,0 0 5 16,-1 0 6-16,0 0 6 0,0 0 6 0,-1 0 7 0,-2 0 7 15,0 0 6-15,0 0 6 0,0 0 4 0,0 0 6 0,0 0 3 0,0 0 4 16,0 0 0-16,0 0 0 0,-2 0-1 0,-1 0-3 0,3 0-3 16,-3 0-7-16,3 0-5 0,0 0-9 0,-3 0-6 0,3 0-7 0,0 0-6 15,-3 0-8-15,3 0-5 0,0 0-5 0,0 0-7 0,0 0-5 16,0 0-3-16,0 0-5 0,0 0-4 0,0 0-2 0,0 0-4 16,0 0-3-16,0 0-4 0,0 0-4 0,0 0-7 0,0 0-7 0,0 0-7 15,0 0-10-15,0 0-9 0,0 0-12 0,0 0-10 0,0 0-11 16,0 0-15-16,0 0-15 0,0 2-17 0,0 0-19 0,2-2-16 15,-1 0-20-15,-1 3-14 0,3-3-15 0,-3 0-11 0,2 2-10 0,-1 0-14 16,2-1-18-16,-1 1-45 0,1 1-58 0,0-1-34 0</inkml:trace>
  <inkml:trace contextRef="#ctx0" brushRef="#br0" timeOffset="25382.1549">19506 5673 40 0,'-14'-3'470'0,"3"-1"-46"0,0 1-69 0,2 1-90 0,-1 0-96 15,-1-1-55-15,5 0-34 0,-1 0-15 0,1-1-6 0,1 2 1 16,-1-1 2-16,3 2 3 0,-2-3 4 0,4 3-3 0,-1 0-4 0,0 1-8 15,2 0-9-15,0 0-12 0,0 0-12 0,0 0-9 0,0 0-9 16,4 0-10-16,-3 0-10 0,2 0-5 0,2 0-7 0,-1 0-2 16,3 0-3-16,-1 1 0 0,4 0 3 0,1-1 5 0,2 2 6 0,2 0 5 15,4-1 7-15,0 1 5 0,5 1 4 0,3-3 2 0,0 3 4 16,5-2 1-16,2 0 1 0,2-1 0 0,4 2-1 0,1-2 0 0,6 0 0 16,2 0 0-16,1 0-2 0,3 0 1 0,6 0 0 0,-1 0-2 15,2-2 0-15,7 2-2 0,-2-1 0 0,4 0-2 0,2 1-4 0,0-3 1 16,3 3-1-16,-2 0-3 0,1 0-2 0,1 0-4 0,-5 0-5 15,1 0-3-15,-3 0-3 0,2 0 0 0,-8 0-1 0,3 0 0 16,-6 0 1-16,-1 0 1 0,-2 0 2 0,-2 0 1 0,-5 0 2 0,-1 0 0 16,-4 0 0-16,-3 0 2 0,-3 0 1 0,-1 0 2 0,-6 0 2 15,-3 0 2-15,-3 0 2 0,-3 0 5 0,-2-2 6 0,-6 1-1 0,2 1-2 16,-6-2-4-16,-3 1-4 0,-3 1-3 0,1-4-5 0,-4 3-5 16,-4 0-6-16,0-2-8 0,-5 0-7 0,-1 0-10 0,-3 0-7 0,-3-1-9 15,0 2-10-15,-4-1-5 0,-2 0-4 0,-1 1-2 0,-3 1 0 16,0-1 2-16,-2 0 3 0,0 2 2 0,-2 0 2 0,0-3 4 0,-1 3 3 15,1 0 6-15,-1 0 3 0,-1 0 6 0,1 0 3 0,-3 0 6 16,1 0 6-16,-2 0 5 0,0 0 6 0,-4 0 6 0,1 0 5 0,0 0 7 16,-3 3 7-16,0-3 6 0,-2 0 7 0,-1 2 6 0,1-2 3 15,-4 2 1-15,3-2 1 0,-2 1 2 0,0 1 3 0,-1-2 2 16,1 2 4-16,-2-1 4 0,4-1 4 0,-2 0 1 0,0 0 1 0,1 0 0 16,0 0 2-16,0 0-2 0,2 0 0 0,-3 0 2 0,3 0 6 15,1 0 0-15,1 0 0 0,1 0-1 0,-1 0-2 0,5 0-3 0,1-1-1 16,0-1-1-16,2 2-1 0,1-2-2 0,4 1-1 0,-1 1-1 15,4-2-2-15,1 2 0 0,4 0-4 0,-1-2-1 0,6 2 0 16,-1 0 1-16,4 0-2 0,2 0-3 0,1 0-2 0,3 0-4 0,-1 0-4 16,3 0-2-16,1 0-6 0,3 0 0 0,0 0-2 0,0 0-1 15,3 0-3-15,3 0-3 0,2 0-2 0,0 0-2 0,4 0 0 0,2 2-1 16,2-2 2-16,4 0 0 0,4 0 2 0,-1 0 0 0,7 0 1 16,0 0-2-16,3 0-1 0,4 0-2 0,1 0 1 0,3 0 2 0,2 0 4 15,0 0 2-15,2 0 2 0,1 0-1 0,1 0 0 0,2 0 0 16,1 0 2-16,2 0-1 0,1 2 2 0,-2-2-1 0,4 1 0 15,1 1-3-15,-3-2-4 0,6 2-3 0,-7-1-4 0,3 1-5 0,1 0-4 16,-1-1-5-16,-3 1-3 0,-3 0-2 0,2-1-3 0,-4-1 0 16,-1 2-2-16,-3-1 3 0,-1-1 2 0,-2 2 6 0,-4-2 4 0,-1 0 2 15,-5 0 1-15,0 0 4 0,-5 0 4 0,-1 0 6 0,-4 0 7 16,-4 0 6-16,-2 0 4 0,-2 0 1 0,-3 0 0 0,-4 0-10 0,-1 0-12 16,-4 0-23-16,-1-2-26 0,-3 2-30 0,-3-1-33 0,-3-1-63 15,-3 2-77-15,-4-1-66 0</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1:31.519"/>
    </inkml:context>
    <inkml:brush xml:id="br0">
      <inkml:brushProperty name="width" value="0.05292" units="cm"/>
      <inkml:brushProperty name="height" value="0.05292" units="cm"/>
      <inkml:brushProperty name="color" value="#FF0000"/>
    </inkml:brush>
  </inkml:definitions>
  <inkml:trace contextRef="#ctx0" brushRef="#br0">9120 7986 183 0,'-5'0'483'0,"0"-3"-35"0,2 1-50 0,0 2-89 0,-2-1-105 0,4-1-56 15,-1 2-30-15,0-1-15 0,2 1-10 0,0 0-2 0,0 0-1 16,0 0 0-16,0 0-1 0,0 0-2 0,0 0-5 0,0 0-9 0,0 0-10 16,0 0-10-16,0 0-11 0,0 0-8 0,0-2-9 0,2 2-7 15,1-1-5-15,-1 1-2 0,1 0-4 0,2-2 1 0,0 1 0 0,1 1 1 16,3-3-1-16,1 1 1 0,5-1 0 0,2 0 0 0,1 0 0 16,5-1-2-16,4-1-3 0,1 2 0 0,5-2-2 0,5-2-3 15,0 2-1-15,5-2-3 0,2 0-3 0,3 1-2 0,4 0-5 0,0-2 2 16,3 2 2-16,4-1-1 0,-2-1 2 0,3 5 0 0,2-4-2 15,2 1-6-15,-2 2-6 0,1 0-7 0,-1-1-10 0,-1 2-6 0,-1 1-7 16,-1-1-6-16,-1 3-5 0,-3 0-9 0,-3 0-8 0,-2 0-9 16,-4 0-10-16,-2 0-4 0,-4 0-6 0,-4 3-1 0,-3-3-2 0,-4 1 3 15,-2 0 2-15,-4-1 4 0,-2 2 4 0,-4-1 9 0,-1-1 11 16,-5 2 12-16,-1-2 12 0,-3 2 8 0,-2-2 8 0,0 0-1 16,-5 0-2-16,0 0-6 0,-5-2-9 0,0 2-10 0,-2-2-8 0,-3 1-10 15,0-1-7-15,-5 0-15 0,0 2-16 0,-3-3-16 0,-3 3-14 16,0 0-8-16,-4-3-8 0</inkml:trace>
  <inkml:trace contextRef="#ctx0" brushRef="#br0" timeOffset="383.4996">9596 7908 165 0,'-34'3'166'0,"4"0"0"0,0-2-2 15,2 0-3-15,1-1-4 0,2 2-4 0,2-1-3 0,1-1-4 16,2 0-2-16,2 0-3 0,1 0-4 0,4 0-3 0,1 0-5 0,2 0-3 15,1 0-4-15,1 0-3 0,2 0-3 0,1 0-3 0,2 0-7 16,1 0-4-16,-1 0-8 0,3 0-7 0,0 0-10 0,0 0-8 16,0 0-9-16,0 0-10 0,0 0-7 0,2 0-8 0,-1 0-8 0,2 0-9 15,-1 2-7-15,0-2-7 0,-1 0-8 0,2 0-4 0,-1 0-2 16,1 2-1-16,0-2 1 0,3 1 1 0,1-1 2 0,-1 0 4 0,4 0 2 16,2 1 4-16,3-1 3 0,3 0 1 0,3 0 4 0,3 0 1 15,4 0 3-15,2-1 1 0,5 1 0 0,4-3-1 0,1 1-3 0,6 1-4 16,1-2-1-16,4-1 0 0,2 1-1 0,3 0 1 0,1 0 0 15,3-2 0-15,3 1-1 0,2-1 1 0,3-1-1 0,-2 3-1 16,4-1 1-16,-2 1-3 0,4-1 0 0,-3-1-2 0,0 2-5 0,-1-1-4 16,-2 1-5-16,-1-1-5 0,-2 1-6 0,-3 1-3 0,-3-1-2 15,-1 2 1-15,-5 0 0 0,-3-2 1 0,-5 3 1 0,-2-3 3 0,-5 3 3 16,-4 0 4-16,-2 0 3 0,-5 0 2 0,-5 0 3 0,-3 0 3 0,-3 0 4 16,-1 0 2-16,-4 0 0 0,-2 0-2 0,0 0-7 0,-4 0-8 15,1 0-18-15,-4 0-21 0,0 0-29 0,0 0-30 0,0 0-45 16,0 0-51-16,-4-2-94 0,1 2-117 0,-3-1-74 0,1-1-53 0,2 1-24 15</inkml:trace>
  <inkml:trace contextRef="#ctx0" brushRef="#br0" timeOffset="10133.0991">7563 4758 550 0,'0'-12'582'0,"0"1"-26"0,0 2-44 0,0 1-102 15,0 3-134-15,0-1-72 0,0 2-44 0,0-3-26 0,0 4-15 16,0 1-12-16,0-1-12 0,0 1-11 0,0 2-11 0,0 0-14 0,0 0-14 15,0 0-15-15,0 0-18 0,0 0-14 0,0 2-14 0,0 1-9 16,2 1-6-16,-1 1-4 0,1 0-2 0,-1 3 1 0,1 2 1 0,2 1 4 16,0 1 6-16,-1 5 4 0,0 0 8 0,0 1 6 0,0 3 9 15,1 1 6-15,-3 2 5 0,1 1 0 0,1-2 2 0,-1 4-1 16,0-1 1-16,-2-1-3 0,2 1 0 0,-2 1-5 0,2-1-4 16,-1-4-9-16,-1 2-10 0,3-2-13 0,-1 0-15 0,0-1-18 0,-1-1-18 15,2-1-21-15,1-2-21 0,-1-1-27 0,0-1-29 0,3-4-28 16,0 1-29-16,-1-3-39 0,0-1-47 0,3-3-68 0,1-3-81 0,-1-2-40 15,2-5-18-15</inkml:trace>
  <inkml:trace contextRef="#ctx0" brushRef="#br0" timeOffset="10500.9791">7650 4226 401 0,'-19'-13'530'0,"1"1"3"16,1 3-94-16,1 0-143 0,-1 4-94 0,1-2-70 0,2 3-44 0,1 0-31 15,-1 1-14-15,1 3-8 0,1 0-7 0,2 0-3 0,2 3-4 16,-4 2-4-16,4 0-5 0,0 2-6 0,1 1-5 0,0 2-5 0,-1 1-4 0,3 4-2 16,0-1-1-16,2 1 4 0,-2 0 0 0,1 3 0 0,2 0 1 15,2 3 2-15,0-4-3 0,2 2-1 0,1-1-3 0,0-1-4 16,0 1-5-16,2-1-6 0,1-2-4 0,2-2-5 0,1-1-7 0,-2 0-6 16,3-3-5-16,0 0-3 0,1-3-1 0,1-2-2 0,0 0 2 15,3-4 0-15,-2-2 2 0,2-2 0 0,-1-2 6 0,2-2 7 0,-2 0 9 16,0-4 12-16,2-2 11 0,-5-1 10 0,1-2 10 0,0 1 8 15,-4-4 7-15,-2 1 4 0,-1-2 7 0,-2 1 8 0,-3 0 10 0,0 0 13 16,-1-1 9-16,-2 2 6 0,-2 0 1 0,-2 3 0 0,1-2-3 16,-5 4-4-16,3 1-7 0,0 0-6 0,-2 3-6 0,1 3-8 0,-2-2-6 15,1 3-10-15,-2 3-11 0,2 0-10 0,-2 1-10 0,2 4-10 16,1 1-7-16,-2 3-5 0,0 3-6 0,1 1-6 0,-1 3-6 0,0 4-8 16,1 3-14-16,0 4-13 0,2 2-20 0,0 2-23 0,1 3-22 15,1 2-22-15,0 1-25 0,4 3-24 0,2-1-32 0,2 0-32 0,4 0-59 16,3 0-72-16,-1 0-40 0</inkml:trace>
  <inkml:trace contextRef="#ctx0" brushRef="#br0" timeOffset="10883.4019">7828 4663 597 0,'-8'-12'616'0,"-1"1"11"15,1 1-75-15,2 0-116 0,-1 1-96 0,0 2-88 0,2 2-58 16,2-1-41-16,-2 1-30 0,2 1-24 0,1 1-23 0,-1 1-24 0,3 1-20 15,0 1-20-15,0 3-14 0,0 0-12 0,0 3-6 0,0 0-5 16,0 4-2-16,0 1-1 0,2 2 2 0,-1 2 4 0,-1 5 4 16,2-1 3-16,-1 2 4 0,-1 2 5 0,2 2 2 0,0 0 0 0,-1 0 0 15,-1 0-3-15,2 0-1 0,-1-2-2 0,-1 0-1 0,2-1-2 16,-2-2 0-16,3-2-2 0,-3-1 3 0,2-2 2 0,-2-2 3 0,1-1 4 16,2-2 5-16,-3-2 6 0,3-2 5 0,-1-2 6 0,0-2 3 15,-1 1-1-15,2-6-1 0,-1 1-2 0,1-4-2 0,2-1 0 16,-2-4-1-16,5-2-2 0,-3-3 1 0,1 0-1 0,-1-3-3 0,1-2-2 15,3-1-2-15,-4-1-2 0,3-1 4 0,-3 3 7 0,2-3 6 16,0 4 7-16,-2 1 5 0,0 3 3 0,-2-1 1 0,2 2 0 0,-2 3-3 16,0 2-4-16,1 1-5 0,-2 2-6 0,-2 2-8 0,2 0-8 15,-1 3-11-15,-1-1-9 0,2 3-7 0,-2 0-4 0,0 2-2 0,3 1-4 16,-1 2 1-16,-1 0 1 0,1 4-1 0,1-1 0 0,0 4-3 16,1-1-3-16,0 4-7 0,-1 0-8 0,2 2-11 0,0 1-15 15,-2 0-18-15,2 1-21 0,0-2-25 0,0 1-26 0,2-1-34 0,-1-1-35 16,1-1-40-16,1 1-39 0,-1-5-56 0,1 0-67 0,0-2-42 15,3-2-28-15</inkml:trace>
  <inkml:trace contextRef="#ctx0" brushRef="#br0" timeOffset="11167.3765">8257 4511 192 0,'-5'-10'597'0,"0"-2"7"15,-1 5-42-15,1 0-72 0,1-1-99 0,-1 4-118 0,0 0-74 16,0-1-53-16,-2 4-35 0,2-1-27 0,0 2-21 0,0 2-17 0,0 1-14 15,-1 0-14-15,0 1-9 0,1 4-8 0,0 1-7 0,-1 0-3 16,1 3-1-16,2 0 0 0,-3 1 0 0,4 3 1 0,-1-1-1 0,3 1-2 16,0 1-1-16,2 1-4 0,1-1-3 0,1 0-4 0,3 0-4 15,-1-1-5-15,4 0-4 0,-1-2-5 0,2 1-2 0,-1-1-2 0,5-2-2 16,-3 1 1-16,0-1 2 0,1-1 2 0,-2-2 3 0,1 0 3 16,-2-2 3-16,0 1 4 0,0-2 5 0,-3-1 5 0,-1 0 5 0,-1 0 6 15,-2 0 2-15,2-1 5 0,-4-1 2 0,1-1 3 0,-2 3 3 16,-2-3 3-16,-1 3 2 0,-1-2 4 0,-3 0 2 0,-1 2 2 15,-1 1-6-15,-5 0-8 0,-1 2-15 0,-2-2-16 0,-2 1-20 0,2 0-22 16,-4 0-30-16,4-2-33 0,-2 0-70 0,2-2-83 0,2 1-85 16,1-3-87-16,1-2-49 0,4-3-32 0</inkml:trace>
  <inkml:trace contextRef="#ctx0" brushRef="#br0" timeOffset="11516.3691">8459 4593 167 0,'3'-2'603'0,"-1"1"0"0,-1 1 0 0,-1 0-75 16,0 0-114-16,0 0-113 0,2 0-113 0,-2 0-74 0,2 1-56 0,-1 1-31 16,1-2-20-16,-1 0-11 0,1 3-8 0,1-3-1 0,1 0-1 15,1 3 0-15,-1-3-3 0,0 1-5 0,3-1-3 0,-1 1-8 16,2 1-9-16,0-2-9 0,2 0-15 0,-1 0-11 0,2-2-12 0,0 1-12 16,3-3-14-16,-3 1-15 0,2-2-15 0,1-1-10 0,-3-1-7 0,0-1 0 15,0-1 5-15,-1 1 9 0,-1-4 18 0,-2 0 21 0,-3 1 25 16,1-1 28-16,-3 1 28 0,-2-1 30 0,0 2 31 0,-2-1 29 15,-1 1 28-15,-2-1 22 0,0 2 19 0,-4 2 13 0,1-1 8 0,0 1 3 16,-1 3 0-16,-1-3-5 0,-1 4-7 0,-1 1-11 0,2-1-12 16,1 3-16-16,-2 0-16 0,0 0-15 0,1 4-14 0,-1 0-12 0,0 3-11 15,1-2-7-15,0 4-6 0,0 0-7 0,3 3-4 0,-1 1-4 16,-1 3-4-16,3-1-1 0,1 1 1 0,3 1-2 0,-1 2 0 16,3 0-3-16,0 0-2 0,3 2-8 0,-1-1-10 0,3-1-12 0,1 0-15 15,3 1-14-15,1-3-15 0,0 2-18 0,2-3-17 0,1-1-20 16,1 0-20-16,0-2-25 0,1-4-30 0,0 1-35 0,2-4-38 0,1-2-43 15,-1-1-47-15,3-3-42 0,-2-3-39 0</inkml:trace>
  <inkml:trace contextRef="#ctx0" brushRef="#br0" timeOffset="11799.9349">8908 4440 394 0,'-1'-17'578'0,"-1"1"-34"0,-1 4-57 16,1-2-72-16,1 4-78 0,-1 0-61 0,0 2-47 0,1 2-41 0,-1 0-39 15,2 2-28-15,0-1-28 0,0 3-27 0,0 0-25 0,0 2-22 0,0 0-19 16,0 2-15-16,3-2-12 0,-1 3-6 0,1 2-4 0,-1-1 1 15,3 4 2-15,-1 1 3 0,2 3 4 0,-1-2 4 0,2 4 1 0,-1 1 4 16,0 1 5-16,0 1 3 0,1 1 1 0,-2 1 0 0,0-1 0 16,-1 2-1-16,2-2-3 0,-3 1 0 0,1-1-3 0,-3-1-1 15,1-1 0-15,0-1 3 0,-1 1 2 0,-1-5 10 0,0 1 12 0,0-1 13 16,-1-4 13-16,-1-1 11 0,2-2 8 0,-2 1 7 0,-1-3 3 16,0-1 4-16,-2-2 3 0,-1-1 1 0,1-3 0 0,-1 1-5 15,1-4-9-15,-1 0-16 0,-2-3-22 0,3-1-28 0,-3-3-32 0,3-2-29 16,2-3-31-16,0-1-27 0,0-1-27 0,3-4-28 0,0-3-29 0,5 1-26 15,-1-4-25-15,4 0-24 0,2-3-23 0,2 2-9 0,0-1-4 16,3 0 7-16,1 1 11 0,0 0 25 0,3 2 31 0,-2 1 42 0,1 0 43 16,1 1 48-16</inkml:trace>
  <inkml:trace contextRef="#ctx0" brushRef="#br0" timeOffset="11966.4067">9142 3987 106 0,'14'-20'173'15,"-3"3"48"-15,-1 2 45 0,-1 4 32 0,-1-1 27 0,-1 3 12 16,-3 1 5-16,0 2-6 0,-1 2-13 0,-1-1-16 0,0 3-19 0,-2-1-28 16,2 3-32-16,-2 0-33 0,0 0-32 0,0 0-33 0,0 0-32 0,1 0-25 15,-1 3-22-15,2-1-17 0,-2 1-15 0,2 2-10 0,-1 2-10 16,-1 1-5-16,3 4-4 0,-1-1-3 0,0 5-1 0,1 2 0 0,0 1 3 15,0 3 3-15,1 5 4 0,1-2 1 0,-1 5 2 0,0 0 4 16,0 3 2-16,0 1 4 0,-2-1 2 0,3 2-2 0,-1 1-2 0,1-2-5 16,0 1-7-16,-2 0-11 0,2-3-13 0,-2 1-17 0,2-1-20 15,-1-1-24-15,1-1-25 0,-2-3-36 0,0 0-40 0,2-2-46 16,0-2-46-16,-2-3-61 0,3 0-70 0,-3-5-72 0,2-3-74 0,0-4-29 16,0-3-12-16</inkml:trace>
  <inkml:trace contextRef="#ctx0" brushRef="#br0" timeOffset="12104.435">9376 4345 212 0,'-14'-13'686'0,"4"-1"20"0,2 2 14 16,0-1 13-16,-1 4-97 0,1 0-152 0,3 1-114 0,0 1-92 15,2 2-58-15,2-2-40 0,-2 2-29 0,3 0-24 0,4 1-32 0,-1 1-36 16,4-3-40-16,2 2-42 0,5-1-46 0,1-1-45 0,7-1-55 0,3-1-62 16,5 1-93-16,5-3-113 0,3-1-109 0,2-3-111 0,5 1-55 15,3-2-26-15,2-2-2 0,2 0 14 0</inkml:trace>
  <inkml:trace contextRef="#ctx0" brushRef="#br0" timeOffset="13732.7912">23739 5983 248 0,'-8'-5'593'0,"-1"2"9"0,4-2-15 0,2-2-25 15,-2 3-116-15,4-1-159 0,1 1-89 0,0 0-55 0,0-1-32 0,1 0-20 16,4 3-10-16,-2-3-7 0,2 2-9 0,3 0-9 0,-2 0-13 16,2 0-15-16,0 2-11 0,3 0-12 0,-1 1-10 0,2 1-9 15,-1 0-4-15,4 2-4 0,-1 2-3 0,-1-1-1 0,2 3-1 16,-2 1-1-16,1 1 0 0,-1 1 0 0,1 2 1 0,-5 1 1 0,3 0 1 15,0 1 0-15,-2 2 3 0,-2-1 1 0,-4 2 0 0,2-1 3 0,-1 1 3 16,-2-2 1-16,-1 2 3 0,1-4 2 0,-3 0 2 0,0 1 4 16,0-4 5-16,0 0 4 0,-1-2 8 0,-1 1 12 0,0-4 16 15,2 0 15-15,-1 0 18 0,-1-3 20 0,1-1 11 0,-3-1 7 0,3 0 7 16,-2-3 2-16,1 0 1 0,-1-1-1 0,2-4-3 0,1 1-8 16,-2-3-13-16,0-2-18 0,2 1-23 0,2-4-25 0,0 0-30 0,1-2-33 15,3 0-20-15,-1 0-18 0,3-1-13 0,0 2-14 0,2-1-9 16,0 2-10-16,1-2-8 0,2 4-6 0,-1 0-4 0,0 4-3 0,2-1 0 15,-1 3 1-15,-1-1 1 0,1 3 3 0,1 1 0 0,-3 3-4 16,0-1-2-16,2 2-4 0,-2 3-2 0,-2 0-2 0,2 0-1 0,-1 2-2 16,-1 1 3-16,1 1 5 0,-4 0 5 0,0 1 6 0,-1 3 9 15,3-2 9-15,-5 1 8 0,0 0 12 0,0 3 11 0,1-3 12 16,-4 1 12-16,1-1 14 0,-1 1 14 0,0-1 13 0,0 0 13 16,0 1 10-16,-1-2 7 0,1 1 10 0,-2-1 5 0,0-2 5 0,2 1 2 15,-1-3 3-15,-1 1 0 0,2 0 3 0,0-2 0 0,0 0 0 0,0 0-2 16,0-1 0-16,0 0-1 0,0-2 2 0,0 1 1 0,0-2 3 15,0 0 4-15,0 0 7 0,0 0 4 0,2 0 7 0,-1 0 3 16,3 0 0-16,-3-2-5 0,2 0-6 0,2-1-6 0,1-2-6 0,-1 0-4 16,1 0-4-16,-1-3-4 0,3 1-3 0,1-2-7 0,-2-2-7 15,-1 1-4-15,-1-1-5 0,2-3 2 0,-2 3 4 0,0-2 9 0,-2-1 13 16,-1 0 9-16,-2 2 7 0,0 0 5 0,-2-1 0 0,-1 1 1 16,-2 2-3-16,0-2 2 0,-2 3 0 0,2 1-2 0,-3 0-4 15,-1 1-5-15,1-1-5 0,-2 3-10 0,-1 2-7 0,0 1-8 0,0-1-8 16,-1 3-4-16,1 0-5 0,-1 3-3 0,-2 1-5 0,2 2-2 15,-1 2-2-15,2 1-1 0,0 1-1 0,-2 1 2 0,4 6 1 0,-1-3 1 16,-1 4 1-16,5 0 1 0,-1 0 2 0,4 3-2 0,0 0-2 16,1 0-6-16,2 0-6 0,4 0-10 0,-1 2-8 0,3-4-15 0,2 1-15 15,3-1-16-15,0-1-16 0,2-2-19 0,4 0-18 0,-1-3-21 16,3-1-22-16,2-1-26 0,0-4-28 0,2-1-21 0,1-1-19 16,-1-5-5-16,2 0 1 0,0 0 18 0,-2-3 26 0,1-2 26 15,-1-2 26-15</inkml:trace>
  <inkml:trace contextRef="#ctx0" brushRef="#br0" timeOffset="14266.9376">24552 6215 94 0,'8'-17'224'0,"-3"0"29"0,-2 1 14 15,-2-1 7-15,-1 1 5 0,0 0 6 0,0 1-3 0,-3 2-4 16,2 1-12-16,-1 1-16 0,-1-1-19 0,1 4-24 0,-1-1-22 16,1 4-25-16,1-1-20 0,-1 2-22 0,0-1-20 0,2 2-20 0,-1 1-21 15,1 1-21-15,0 1-17 0,0 0-12 0,0 0-11 0,0 3-7 16,0 2-5-16,0-1-3 0,0 2-2 0,0 0-2 0,0 3 1 0,0 1 1 16,-2 0 1-16,2 2 5 0,0-1 3 0,-1 4 8 0,1 0 3 15,0-1 3-15,-3 1 1 0,1 0 1 0,2 1-2 0,-1-1 0 0,-1 1-2 16,2-1-1-16,-1-1 0 0,1 1-1 0,-2-3-2 0,0 3 1 15,1-3-1-15,1-1 0 0,-4-1 1 0,4 0 1 0,-1-3 0 0,-1 1 5 16,2-3 2-16,-1 0 5 0,1-1 6 0,-2-1 7 0,0-1 3 16,2-2 1-16,0 0 0 0,-1-2 0 0,-1-1-2 0,2-1 1 15,0-1-1-15,0-3-1 0,0-1-4 0,2-2-3 0,-1-1-5 0,3-1-5 16,-3-4-8-16,4 2-7 0,0-1-3 0,1-2-4 0,2-1 0 16,0 2 1-16,2-1-1 0,-1 0-1 0,0 0 1 0,-1 2-2 15,5 1-1-15,-4 0 0 0,3 2-2 0,-4 3-1 0,2 0 0 0,0 0 0 16,0 3-2-16,-3 0-2 0,1 4-3 0,0 1-3 0,0-1-3 15,1 3-2-15,-4 1 0 0,2 2-1 0,-1 0 1 0,0 3 1 0,-1 1 1 16,0 2 3-16,-2 1 3 0,0 2 2 0,-1 1 4 0,-1 1 4 16,-1-2 5-16,0 5 3 0,-1-3 3 0,-1 1 4 0,1 2 0 0,-3-3 4 15,-1 1 2-15,1-1 0 0,-1 1 2 0,1-1 0 0,0-2 3 16,-1 0 2-16,2-4 4 0,0 2 4 0,0-3 9 0,0-1 12 16,1-1 13-16,-1-1 12 0,2-3 7 0,1 1 3 0,0-2 0 0,0-2-1 15,1 0-2-15,2-3-1 0,0-2-4 0,0-2-3 0,2-1-6 16,3-2-8-16,0-3-12 0,1-1-14 0,3-2-15 0,0-1-16 0,-1-1-5 15,4-1-1-15,-1 1 0 0,0-1 5 0,2-1 3 0,-2 1 2 16,0 3 3-16,1-1 2 0,-1 5 1 0,-5-1 3 0,3 3-1 16,-2 2 0-16,-2 0-2 0,-1 3 1 0,-1 0-3 0,0 5-3 0,-1-1-5 15,0 3-4-15,-2 3-3 0,2 1-2 0,-4 3-1 0,3 1 0 16,0 4 0-16,-1-1 3 0,-1 4 2 0,-1 2 4 0,1 0 2 0,-1 3 1 16,-1 3-6-16,0-3-6 0,0 4-11 0,0-1-11 0,0 0-18 15,-1-1-17-15,-1 1-22 0,2-2-21 0,-1 0-24 0,1-3-25 16,0 1-29-16,0-2-29 0,1-3-27 0,-1 1-24 0,3-5-22 0,1 0-22 15,-1-2-28-15,2-3-30 0,1-1-35 0,3-3-37 0</inkml:trace>
  <inkml:trace contextRef="#ctx0" brushRef="#br0" timeOffset="14566.3271">25197 6166 258 0,'5'-15'504'0,"-2"2"-13"0,0 0-38 0,-1-1-48 0,0 4-47 16,-2 2-45-16,0-1-38 0,0 1-35 0,0 0-33 0,-2 5-32 15,2-2-25-15,-2 2-25 0,0 1-26 0,2 0-26 0,0 2-21 0,-3 2-20 16,2 0-14-16,-3 3-14 0,0 0-11 0,0 3-8 0,-1 1-3 15,-4 1-1-15,5 2 0 0,-3 2 2 0,1 1 4 0,-1 1 2 0,1 2 2 16,2-1 3-16,-1 2 0 0,-2-1 0 0,4 0-3 0,0 0-6 16,1-2-5-16,1 1-7 0,1 0-6 0,0-2-6 0,0-1-6 15,1-2-5-15,2 1-3 0,1-3-2 0,0-1-2 0,1-1-2 0,2-2 1 16,0-3-1-16,0-1 3 0,1-2 3 0,1 0 7 0,2-2 8 16,-1-4 9-16,-1-1 7 0,4 0 9 0,-4-2 8 0,3-4 7 0,-3 1 5 15,0-5 3-15,-1 0 5 0,2 1 2 0,-6-4 2 0,1-1 3 0,-2-1 4 16,1 0 1-16,-4-2 0 0,0 3-1 0,0-3-3 0,-4 3-3 15,1 0-4-15,-2 0-4 0,1 0-3 0,-2 2-6 0,-2 5-6 0,1-3-16 16,2 3-19-16,-1 3-28 0,-2 2-27 0,4 2-34 0,-3 0-34 16,1 2-41-16,-1 2-47 0,1 3-82 0,3 0-101 0,-2 2-62 15,4 3-43-15,-1-2-23 0</inkml:trace>
  <inkml:trace contextRef="#ctx0" brushRef="#br0" timeOffset="15016.1758">25456 6078 507 0,'8'0'693'0,"-2"0"24"0,1 0-15 15,-3 0-34-15,1 0-97 0,0 0-126 0,-2 0-82 0,0 0-58 16,-1 0-43-16,-1 0-32 0,1 1-30 0,-1-1-27 0,-1 2-28 0,2-1-27 16,0 2-27-16,-2-2-26 0,1 4-24 0,3 0-18 0,-3 0-17 15,3 2-10-15,0 1-6 0,-1 1-4 0,2 1 1 0,-2 0 0 0,3 4 3 16,-1-1 4-16,1 1 1 0,-1 3 4 0,0-3 0 0,-1 1 0 16,0 2-4-16,1-3-5 0,-1 1-3 0,1-2-4 0,-1 0-4 0,0-1-1 15,1-2-1-15,-2 0 2 0,-2-1 0 0,3-1 0 0,0-1 3 16,-1-2 3-16,0-3 2 0,2 1 4 0,-2-3 6 0,4 0 5 15,-1 0 4-15,3-5 1 0,-1 0-1 0,4-2 1 0,0-5-4 0,-1 2-1 16,5-3-7-16,-2-1-4 0,2-2-9 0,-2-1-8 0,3-1-11 16,-2 0-12-16,0-1-11 0,0-1-9 0,0 2-9 0,-2 0-11 15,1-1-11-15,-1 3-12 0,-2-1-10 0,2 2-12 0,-2 0-15 0,-1 2-14 16,-1 1-19-16,-1 0-22 0,-2 4-20 0,2 0-21 0,0 1-22 16,-2 2-22-16,-1 2-14 0,0 0-12 0,1 3-4 0,0 0 4 0,2 0 7 15,-1 3 8-15,-2-2 19 0,2 3 27 0,-1-1 38 0,-1 1 47 16,2 0 55-16,-1-1 59 0,2 2 59 0,-4-3 60 0,1 3 54 0,0-1 51 15,-2-1 41-15,1-1 38 0,-1 1 31 0,-2-1 28 0,4 0 19 16,-5 1 15-16,1-1 2 0,-1-1-3 0,2 1-14 0,-2-2-20 16,0 1-23-16,0 0-27 0,0-1-27 0,0 1-30 0,0 1-28 0,1-2-31 15,-1 3-24-15,2-1-22 0,0 1-22 0,-2 0-21 0,1 1-15 16,1 1-14-16,0 1-19 0,1-1-21 0,-2 3-17 0,3 1-15 0,-1 1-18 16,0 2-16-16,1-1-18 0,-2 3-17 0,0-1-20 0,1 0-24 15,-3 3-28-15,1-3-28 0,-1 2-31 0,2-1-32 0,0-2-27 16,-2 2-27-16,1-2-28 0,-1-2-33 0,0 0-47 0,2-2-52 0,-1-2-25 15,1-1-11-15</inkml:trace>
  <inkml:trace contextRef="#ctx0" brushRef="#br0" timeOffset="15137.4886">26226 5896 439 0,'9'-27'534'0,"2"0"-47"0,-1 1-69 16,-2 4-68-16,0 1-70 0,1 1-54 0,-3 3-47 0,2 2-41 15,-1 1-41-15,-1 2-43 0,-1 2-46 0,-1 3-43 0,0 0-38 0,-1 4-36 16,0 1-35-16,0 2-38 0,0 4-40 0,2 1-41 0,-4 2-41 15,-1 3-66-15,2 2-78 0,-2 3-41 0,-2 2-23 0</inkml:trace>
  <inkml:trace contextRef="#ctx0" brushRef="#br0" timeOffset="15784.5265">26246 6178 231 0,'0'6'586'0,"2"-4"15"16,-2 3-44-16,1-5-73 0,2 0-74 0,1 0-70 0,1 0-43 15,-2-3-29-15,2 1-22 0,-2-3-17 0,3 2-18 0,-1-1-15 0,-2 1-15 16,2-2-12-16,-1 0-16 0,0 3-17 0,-1-1-20 0,1 0-22 15,-2 1-23-15,-1 1-27 0,1-1-24 0,-2 2-23 0,0 0-16 16,2 2-13-16,-2-1-8 0,1 1-7 0,-1 1-4 0,0 0-1 0,0-1-1 16,0 5 2-16,0-1 0 0,0-1 1 0,0 2 8 0,0 2 8 15,0-1 9-15,0 1 9 0,0-1 6 0,0-2 4 0,2 3 1 0,-2-1 3 16,1-2 3-16,-1-1 2 0,2 0 4 0,0-1 4 0,-2-1 6 16,1 1 7-16,1-3 4 0,-1 1 3 0,3-2 3 0,-1 0 2 15,3-2 0-15,-1 1 1 0,1-3 2 0,2 1 0 0,1-1 3 0,-1-1-1 16,3 1 0-16,0 0-5 0,-1-2-6 0,0 1-6 0,0 2-7 15,0-1-5-15,-2-1-4 0,0 2-4 0,1 3-1 0,-1-3-3 0,-1 2-6 16,-1 1-4-16,1 0-6 0,-2 1-4 0,2 2-4 0,-1-3-1 16,1 3 0-16,-2 2 0 0,2-1-1 0,-1 0 0 0,-1 3-2 0,2-1-4 15,0 1-1-15,0-2-3 0,1 4-1 0,-2-4-2 0,2 2-1 16,0 1-3-16,1-3-2 0,2 1-2 0,-1-1-5 0,1-1-4 0,1 1-5 16,1-2-4-16,0-2 0 0,3-1 0 0,1-1 4 0,-1-1 2 15,-1-1 5-15,5-1 5 0,-3-2 5 0,2-2 4 0,0 0 5 16,0-4 6-16,-2 0 6 0,0 0 5 0,0-3 7 0,0 1 9 0,-4-3 9 15,2 0 9-15,-4 0 6 0,2-1 7 0,-2 0 5 0,-3-1 6 16,-2 2 3-16,0-3 5 0,-1 4 2 0,-3-2 3 0,-1 1 0 0,-1 2 1 16,-1 0-3-16,-1 4-6 0,-1-1-7 0,0 0-8 0,-3 5-8 15,1 0-10-15,0 1-7 0,-1 1-9 0,-2 3-5 0,-1 2-7 0,1 4-5 16,-4 0-5-16,0 3-3 0,1 3-3 0,-5 4 1 0,2 3 2 16,-2 2 1-16,0 4 1 0,-3 1 1 0,5 4 0 0,-3 2-1 15,1 2-4-15,-2 4-1 0,6 0-5 0,-6 3-5 0,5 0-3 0,1 4 0 16,-1 0 2-16,4 1 3 0,0 2 2 0,0 0 2 0,3 0 4 0,0 1 3 15,0 2 4-15,-1-2 4 0,4 1 4 0,-2 0 4 0,0 0 7 16,1 0 5-16,-2 0 7 0,-2-3 2 0,-2-1 0 0,-1-1 2 16,-2-4 3-16,1-3 7 0,-6-2 10 0,1-3 13 0,0-3 12 0,-4-4 14 15,-2-3 13-15,2-4 13 0,-5-4 12 0,0-2 9 0,-3-6 8 16,1-3 6-16,-1-4 7 0,-1-3 0 0,0-6 2 0,2-2-6 16,0-2-8-16,2-6-16 0,2-1-20 0,2-6-25 0,3-2-28 0,7-2-29 15,2 0-29-15,7-4-27 0,3 0-30 0,4-2-28 0,8-1-27 0,5 0-25 16,5 0-25-16,5-2-29 0,7 3-36 0,5-1-29 0,4 0-28 15,5 1-43-15,8-1-51 0,5-2-72 0,2 2-82 0,6 3-45 16,-1-1-24-16,6 3-1 0</inkml:trace>
  <inkml:trace contextRef="#ctx0" brushRef="#br0" timeOffset="16050.7845">27681 5419 136 0,'0'-18'590'0,"2"2"14"0,0 1 14 16,-2 1-90-16,1 2-140 0,2 2-92 0,-1-1-69 0,0 3-41 16,-1 0-28-16,3 4-19 0,-4-3-17 0,1 4-21 0,2 1-22 15,-3-1-20-15,0 3-20 0,1 3-18 0,-1 1-18 0,0 1-18 0,0 5-13 16,-1 2-10-16,-2 4-6 0,0 5-1 0,0 3 3 0,-4 6 6 16,-1 5 9-16,-2 5 13 0,-3 5 14 0,-4 6 9 0,-1 5 6 0,-4 5 4 15,-3 5 3-15,-1 2 0 0,-4 4 1 0,3 1-2 0,-5 0-3 0,0 2-1 16,0 0 2-16,0-3-4 0,2 3-8 0,0-5-11 0,5-4-9 15,-1 1-13-15,3-2-15 0,-1-4-13 0,7 0-15 0,-1-2-17 16,5-2-15-16,3-3-20 0,3-4-19 0,3-1-31 0,4-4-34 0,3-4-37 16,2-4-39-16,4-3-63 0,4-5-76 0,3-3-58 0,2-6-47 15,3-4-19-15</inkml:trace>
  <inkml:trace contextRef="#ctx0" brushRef="#br0" timeOffset="16516.5222">28010 6367 61 0,'-5'-14'567'0,"-2"2"7"0,0-3-19 0,-1 4-32 0,-1-1-114 16,-2 0-152-16,1 1-88 0,-2 2-53 0,-1-1-30 0,2 3-15 0,-5 2-11 16,3-1-7-16,-2-1-10 0,0 6-9 0,-2-2-9 0,3 3-8 0,-3 0-7 15,-4 2-7-15,5 0-3 0,-3 2-3 0,2 2 0 0,0 1-1 16,-1 1 1-16,-1 1 2 0,2 1 0 0,1 2 2 0,0 0-1 15,3 2 0-15,-1 1 0 0,5-2-1 0,1 4-1 0,0-2 1 0,0 0-1 16,3 1-1-16,4 0-2 0,1-1 0 0,1-1-4 0,3 0-4 16,0-3 0-16,2 1-2 0,2 0-1 0,0-5-1 0,5 0-4 15,0-1-5-15,2-1-3 0,1-4-3 0,5-1 1 0,-4-3 2 0,7-3-1 16,-1-1 2-16,3-3 5 0,-4-2 4 0,7-3 2 0,-3-2-1 0,0-4 0 16,0-1 2-16,0-4 6 0,-3-1 6 0,0-5 10 0,0-1 8 15,-2-4 9-15,0 1 13 0,-4-3 13 0,2-2 14 0,-7-1 12 16,2 2 13-16,-4-2 15 0,0 3 20 0,-2 0 19 0,-2 3 17 15,-3 1 13-15,0 3 10 0,-1 3 2 0,-1 2 2 0,-1 3-9 0,0 5-12 16,0 0-17-16,0 4-17 0,-1 1-22 0,1 4-24 0,0 2-24 16,0 1-27-16,0 2-24 0,-2 5-21 0,0 0-14 0,-1 3-12 0,2 6-7 15,-5 1-4-15,3 3-2 0,-2 5 2 0,-3 4 0 0,1 5 3 0,-2 2 2 16,1 5-1-16,0 3-1 0,0 1-4 0,-3 5-8 0,5-1-11 16,-2 3-14-16,-1 0-17 0,1 0-19 0,0 0-21 0,-1-1-23 15,5-2-24-15,-4-1-23 0,5 0-24 0,0-2-21 0,0-3-21 0,1-2-18 16,2-4-21-16,2-2-22 0,-1-3-24 0,2-4-52 0,1-4-67 15,2-1-29-15,1-3-14 0</inkml:trace>
  <inkml:trace contextRef="#ctx0" brushRef="#br0" timeOffset="17049.7521">28230 6372 124 0,'6'-15'609'16,"-1"-1"3"-16,1 4-2 0,-3 1-68 0,1 0-101 0,-3 2-90 0,1 2-87 16,-1 1-58-16,-1-1-46 0,2 4-35 0,0-1-31 0,-2 3-25 15,1-1-25-15,-1 2-22 0,0 0-17 0,0 2-15 0,2 1-13 16,-1 2-7-16,-1-1-8 0,4 2-6 0,-3 1-7 0,1-1-3 0,-1 3-2 15,4 0-1-15,0 0-2 0,-1 1-1 0,0-2-1 0,0 1-6 16,3 1-4-16,0-3-5 0,0 0-5 0,1-1-1 0,2-1 1 0,-1-2 4 16,0 0 7-16,1-3 10 0,1 0 7 0,2-2 8 0,-4-1 9 15,4 0 7-15,-1-3 7 0,1-3 10 0,-4 1 8 0,1-2 11 16,1 0 11-16,-3-4 10 0,-2 1 9 0,1-1 11 0,-1 1 8 0,-2 0 6 16,-2-2 4-16,0 2 4 0,-2-1 3 0,0 4 1 0,-2-1 1 15,0 1-5-15,-1 1-2 0,-3 1-7 0,3 4-7 0,-2-1-9 16,-1 2-9-16,-2 3-9 0,-3 0-12 0,1 3-7 0,-1 4-7 0,-4 0-6 15,2 3-6-15,-4 2-3 0,0 1-2 0,2 2 1 0,0 1 0 16,-2 3 4-16,3 0 1 0,0 2 3 0,1-3 1 0,2 3 4 0,2 0 3 16,2 0 2-16,2-2 2 0,2 1 2 0,0-1 1 0,6 0 1 15,0-2 0-15,2 0-2 0,2-4-1 0,2 0-5 0,4-2-4 0,-1-2-10 16,6-4-8-16,-2 0-9 0,6-3-10 0,1-4-9 0,2-1-11 16,1-1-8-16,1-5-11 0,1-1-11 0,2-4-11 0,1-2-15 0,0-3-15 15,1-1-15-15,-2-6-16 0,0 1-16 0,1-5-15 0,-1-2-13 16,1-2-11-16,-1-2 2 0,-4-3 11 0,3-3 25 0,-2 0 34 15,-2-2 39-15,-2-1 42 0,-2 3 43 0,1-2 46 0,-5 3 42 0,-2-1 43 16,-1 6 42-16,-5 0 41 0,1 2 33 0,-3 5 29 0,-2 2 14 16,0 3 4-16,-2 3-13 0,1 3-22 0,-3 2-31 0,-1 3-33 15,2 3-31-15,0 1-32 0,-2 3-25 0,-2 1-23 0,0 4-19 0,1 1-18 16,-3 3-13-16,0 3-10 0,-1 3-5 0,-4 2-5 0,1 4 0 16,0 2-1-16,-5 6 2 0,4 2 5 0,-3 2 4 0,0 5 4 0,1 1 3 15,-1 3 3-15,2 1 0 0,0 2 2 0,-1 1 0 0,2 3 1 16,1-3-2-16,0 2-3 0,-1-2-4 0,1 1-8 0,0-2-11 0,-2 0-10 15,4-3-14-15,0 0-15 0,1-2-16 0,-2-3-20 0,1-2-21 16,2 0-24-16,-1-4-24 0,2-1-25 0,1-4-31 0,0 0-33 16,2-5-64-16,4-3-79 0,-1-2-65 0,0-2-56 0,3-4-26 0</inkml:trace>
  <inkml:trace contextRef="#ctx0" brushRef="#br0" timeOffset="17432.6784">29015 6287 463 0,'0'-5'518'15,"0"3"-2"-15,0 0-94 0,0 2-141 0,0 0-100 0,0 0-78 0,0 0-46 16,2 0-28-16,0 2-13 0,-1 1-7 0,3 2-2 0,-1-1-3 16,-2 2 0-16,4 0-3 0,1 1 0 0,0 1 1 0,-1-1 1 0,2 1 4 15,-1-1-1-15,2 2-1 0,0-4-3 0,-2 2-8 0,2-2-3 16,1 0-2-16,-1-1-1 0,2-1 2 0,1-1-1 0,-2-1 1 0,1-1 0 16,1-1 2-16,-2-1 2 0,3-2 3 0,-2-1 7 0,-2 0 9 15,2-3 8-15,-1 1 12 0,-1-2 6 0,0-3 7 0,-1 1 6 0,0 0 5 16,-2-1 8-16,-2-3 7 0,1 1 5 0,0 1 5 0,-2 0 3 0,0-1 1 15,-2 3-2-15,-2-1-6 0,0 0-5 0,1 0-6 0,-2 4-8 16,-2-2-5-16,1 3-7 0,-1 0-11 0,-2 2-11 0,1 1-9 0,-2 1-9 16,-5 3-10-16,4 0-9 0,-3 2-5 0,0 1-4 0,-1 2-3 15,-1 3 0-15,1 0 0 0,-2 3 0 0,2 1 3 0,0 0 2 0,-2 4 2 16,3-2 4-16,0 4 1 0,1-1 4 0,1 2 4 0,1-1 2 16,3 2 3-16,-1 0 0 0,2 0 1 0,2 1 2 0,1-1 1 0,2-1 2 15,0 1 1-15,4-2 1 0,0 0 1 0,1-4-1 0,2 3 0 16,2-2-2-16,0-3-3 0,1-1-5 0,2-1-7 0,0-2-6 0,2-3-8 15,3 0-8-15,1-2-10 0,-1-3-8 0,4 0-9 0,1-4-11 0,-1-1-9 16,4-2-15-16,-2-2-13 0,2-2-19 0,1-4-19 0,3 0-22 16,-1-2-24-16,1-2-30 0,2-3-30 0,1-3-34 0,-1 0-31 0,-1-3-38 15,5-3-40-15,-4 0-17 0</inkml:trace>
  <inkml:trace contextRef="#ctx0" brushRef="#br0" timeOffset="17618.0903">29842 5896 159 0,'8'-25'437'0,"-2"2"38"15,-3 3 24-15,1 1-30 0,-3 3-56 0,1 2-72 0,-1 2-77 0,-1 3-54 16,0 1-43-16,0 1-33 0,0 2-28 0,0 1-25 0,-1 3-24 0,1 1-19 15,-2 1-17-15,1 3-13 0,-3 1-11 0,-1 2-5 0,0 5-3 16,0-1-2-16,-2 6-1 0,-1 2 3 0,-1 2 3 0,1 3 6 0,2 3 5 16,-5 2 4-16,1 1 2 0,1 1 2 0,1 4 2 0,-3 0-3 15,0 0-2-15,1 0-11 0,-1 1-9 0,2 0-14 0,-3-2-16 0,0 0-16 16,1 0-20-16,-1-3-18 0,0-1-18 0,3 0-20 0,-2-2-21 0,1-2-18 16,1-2-18-16,0-2-16 0,2-2-16 0,1-1-22 0,1-5-20 15,2-2-37-15,-2-2-43 0,1-2-35 0,2-4-33 0</inkml:trace>
  <inkml:trace contextRef="#ctx0" brushRef="#br0" timeOffset="17866.2407">29507 6261 103 0,'-5'-12'567'0,"0"-2"16"0,2 2 15 0,-1 4-63 15,1-2-102-15,0 3-79 0,1 0-66 0,0 2-44 0,2 3-32 16,0-3-25-16,0 2-22 0,0 2-22 0,0 0-21 0,2-1-19 0,0 1-20 16,1 1-14-16,0 0-14 0,1 1-12 0,3 1-11 0,1 0-8 15,1 0-8-15,4 1-7 0,0 2-5 0,4 0-2 0,1-1-3 0,0 1 1 16,4 2 0-16,1-1-1 0,0 1-1 0,3-1-3 0,-1 2 0 15,0-2-3-15,2 1-1 0,-5 0-1 0,3 0-2 0,-1 2 0 0,0-1-3 16,-3-1 1-16,1 0-1 0,-2 2-1 0,-1-1 0 0,-2-1-2 0,2 1 0 16,-4 1 0-16,0-1 1 0,0 1-1 0,-3 1 0 0,-2 0-1 15,-1-1-3-15,-1 0-5 0,1 2-9 0,0-1-9 0,-5 1-10 0,3-1-10 16,-4 1-11-16,1-1-12 0,-1 2-17 0,2-1-18 0,-3-2-21 16,0-1-21-16,-1 1-23 0,1-2-18 0,-2 1-17 0,0-3-21 0,0-2-26 15,0 2-62-15,0-5-80 0,0 0-61 0,0 0-46 0,0 0-19 16</inkml:trace>
  <inkml:trace contextRef="#ctx0" brushRef="#br0" timeOffset="17984.0845">30332 5926 153 0,'7'-11'501'0,"-3"1"-23"0,-1 1-33 16,2 1-126-16,-2 4-169 0,1 1-114 0,-1 3-86 0,-3 0-65 15,1 0-56-15,3 5-92 0,-1 0-106 0,-2 4-63 0,2-1-40 0</inkml:trace>
  <inkml:trace contextRef="#ctx0" brushRef="#br0" timeOffset="18683.1778">30378 6338 531 0,'2'-2'663'0,"-2"2"10"0,1 0 7 0,1 0-85 15,-2 0-131-15,0 0-114 0,0 0-107 0,0 0-68 0,1 0-48 0,-1 0-34 16,2 2-25-16,0-2-21 0,-2 3-18 0,1-1-14 0,1 1-15 15,-2 1-12-15,0 1-8 0,0 0-9 0,0 2-7 0,0 1-6 0,0 1-5 16,-2 0-2-16,1 1 0 0,1 3 0 0,-4-1-1 0,3-2 1 16,-1 2-3-16,1-1-2 0,-3 0-2 0,3-2-2 0,-4 1 0 0,5-1 2 15,-1-2 3-15,-1 1 8 0,2-3 10 0,0-2 7 0,0 0 6 0,0 0 3 16,3-3 1-16,2 0 1 0,0 0 2 0,-1-3 1 0,3 0 5 16,1-3 3-16,3 2 5 0,1-4 4 0,1 1 2 0,0-3 3 0,2 1 2 15,1-1 4-15,0 0 4 0,0-1 10 0,-1 1 13 0,0 0 12 16,0 0 11-16,-2 1 10 0,0 1 7 0,0 0 3 0,-2 1 3 0,-2 2-3 15,-1 0-4-15,-2 1-8 0,1-1-8 0,-1 3-10 0,-1 0-9 0,-2 2-11 16,0 0-13-16,-1 0-10 0,1 2-8 0,-2 0-11 0,1 3-9 16,0 1-5-16,-1 1-5 0,-1 1 0 0,4 0 2 0,-4 2 1 0,1 0 4 15,1 1-2-15,-1 2 0 0,4-2-3 0,-4 1-2 0,1 1-2 16,1-1-3-16,2 0-1 0,-2-2-2 0,0 3-4 0,4-3-1 0,-1 1-4 16,2-4-5-16,0 0-4 0,1 1-5 0,4-1 3 0,-2-3 2 0,3-1 5 15,0-1 4-15,4-2 2 0,-1-2 5 0,2-1 4 0,-1-1 1 16,4-1 4-16,-2-2 4 0,2-1 5 0,-3-3 6 0,3-1 4 0,0-1 3 15,-2-2 5-15,0-1 7 0,0-1 7 0,-4-1 8 0,2-1 9 16,-2-2 7-16,-2 1 8 0,-5-3 9 0,1 3 7 0,1-2 6 0,-7 1 7 16,1 1 6-16,-1 0 5 0,-4 0 2 0,0 2-1 0,-4 1-4 0,1 0-7 15,-2 2-9-15,-1 1-10 0,-6 2-10 0,2 0-10 0,-2 5-9 16,-5-1-10-16,2 6-9 0,-1-1-8 0,-5 3-8 0,-1 5-5 0,2 2-2 16,-4 1-3-16,-1 6-3 0,1 1 1 0,-2 2-1 0,3 5-2 15,-2 1-1-15,-1 2-2 0,3 5-1 0,0 1-3 0,3 2 0 0,0 2 2 16,3 0 4-16,0 5 4 0,3 0 4 0,2 2 4 0,2 1 3 15,0 3 4-15,1 3 4 0,4 1 6 0,0 1 2 0,4 4 3 0,1-1 1 16,1 4 0-16,1-2 0 0,1 3-4 0,0 1-9 0,2 0-6 0,0-2-8 16,-2 2-6-16,-2-3-6 0,1 0-4 0,-2-3 1 0,-2 0-2 15,-2-3 0-15,-4-2 1 0,-2-3 0 0,1-5 3 0,-5 0 3 0,-4-2 9 16,-1-7 13-16,-3-2 15 0,1-5 17 0,-4-2 22 0,-2-5 21 0,1-3 16 16,-4-5 18-16,1-4 14 0,-2-4 14 0,-1-5 8 0,0-3 7 0,1-6 7 15,-4-2 6-15,2-4 0 0,-1-3-2 0,0-3-9 0,1-3-7 16,3-3-9-16,0-2-10 0,4-2-12 0,2-2-11 0,4-1-15 0,4-2-15 15,4-1-15-15,4-2-15 0,4 1-19 0,8-3-19 0,4 1-25 16,5-4-24-16,7 1-28 0,5-2-33 0,7-2-34 0,7-2-34 0,5-1-41 16,8 1-42-16,8-4-43 0,7 0-45 0,6 0-94 0,6 0-118 0,3 1-81 15,3 4-64-15,6 0-21 0,-1 1-3 0,1 4 12 0</inkml:trace>
  <inkml:trace contextRef="#ctx0" brushRef="#br0" timeOffset="26149.6725">14358 7129 3 0,'0'3'28'0,"0"0"-4"0,0 0 2 15,2 0 6-15,-1-1 9 0,-1 2 8 0,2-1 7 0,1 0 6 0,0 0 5 16,-1 0 2-16,2-1 6 0,1 2 2 0,-2-1 5 0,2 0 2 16,0-1 0-16,1-1 3 0,0 0 3 0,-1 2 1 0,2-3 3 15,-1 0 2-15,2 0 1 0,1-3 2 0,-1 2 0 0,2 0-1 16,-1-2-5-16,2-1-5 0,1 1-6 0,-2 1-7 0,2-3-6 0,0 2-7 15,-1-1-7-15,0 1-7 0,2-2-6 0,0 2-6 0,-4-1-7 16,4 1-4-16,-4 0-5 0,1 1-3 0,1-1-1 0,-3 3-3 0,1-1-2 16,0 1 0-16,-1 1-2 0,0-1-2 0,1 3 1 0,0-1 0 15,-1 1 1-15,1 1 0 0,0-1 0 0,-1 2 0 0,1 1 1 0,-3-2-2 16,5 2-1-16,-3 1 0 0,0 0-2 0,1 1 0 0,1-1-3 16,-1 0 0-16,-1 1-2 0,3-1 0 0,-3 1 0 0,2-2 3 0,2-1 0 15,-2 2 4-15,-1-3 2 0,2 1 2 0,0-1 5 0,2 0 3 16,-4-4 3-16,3 3 5 0,1-3 5 0,0 0 2 0,1-3 0 15,-1 0 2-15,2-1-1 0,0-1-2 0,4 0-2 0,-3 0-1 16,1-1-3-16,2-1-4 0,0-1-2 0,0-1-5 0,0 0-2 0,0 0-4 16,0 0-4-16,0 1-4 0,0 1-1 0,-3 1-1 0,4-1 0 0,-4 2-1 15,0-1-1-15,0 3-2 0,0-1 0 0,-2 1-1 0,0 1 1 16,1 1-1-16,-3 1 2 0,1 1 0 0,-1 1 0 0,-1 1 2 0,-1 1 0 16,4 1 2-16,-3 1 1 0,1 0 1 0,-2 1 0 0,3 0 2 15,-1 1 0-15,-2 2 1 0,1-1-1 0,3-1 0 0,-1 1-1 16,-1 0 1-16,1-1-1 0,1-1 1 0,-3 0-1 0,2 0 1 0,3-2 1 15,-2 2-1-15,0-2 3 0,2-2 1 0,2-1 0 0,-2 1 1 16,2-3 3-16,1 0-1 0,1 0 0 0,1-5 1 0,1 3-1 0,-1-4 0 16,5 2 0-16,-3-4-3 0,2-1-1 0,1 1-3 0,-1-1-1 15,1 0-3-15,-3-1-4 0,2 0 0 0,-1 1-3 0,-1-2-1 16,-2 2-2-16,3 0-3 0,-4 0 0 0,1 1-2 0,-2 2-1 0,0 0-1 16,-3 0-1-16,1 4 1 0,-1-1 1 0,-2-1-1 0,1 3 1 15,-2 1 2-15,0 0-1 0,0 0 2 0,1 3 1 0,-3 0 0 0,3-1 2 16,-2 3 4-16,3 1 1 0,-2 0 3 0,1 2 2 0,0-1 2 15,-1 0-1-15,3 2 1 0,-2-1 2 0,4 2 0 0,-4-1 2 0,3-1 0 16,0 1 1-16,-1 0-3 0,3-1 1 0,-3-1-3 0,3-2 0 16,-3 4-3-16,3-5-1 0,1 3-3 0,-2-5 0 0,2 2-3 0,1-1-1 15,0-3-1-15,1 2-2 0,0-2-2 0,-1-2 0 0,2 2-1 16,-1-2 2-16,3-1 0 0,-4 0 0 0,4-1 1 0,-3 0 1 16,2 0 1-16,-2-1 1 0,0 1 1 0,-1-3 1 0,-1 3-1 0,0 0 0 15,0-1 0-15,-4-1 2 0,3 3-1 0,-1-1 2 0,-1-1 1 16,-2 2 1-16,1 0 1 0,0 1 0 0,-2 2 2 0,2 0 0 15,-2 0 0-15,0 0 0 0,-1 0 3 0,3 2 0 0,-3 1 2 0,-1 0 1 16,2 0-2-16,-1 2 1 0,3-1-2 0,-3 1 0 0,2-1-1 16,0 2 1-16,0 0-2 0,-2-1 0 0,4 0 0 0,-4 2 1 0,3-2-1 15,-2 2-1-15,0-2 0 0,1 0 0 0,0 0-1 0,0-1 1 16,0-1 0-16,0 2 1 0,0-2 1 0,0 0 0 0,2-2 2 0,-3 1 0 16,3-1 0-16,1 1-1 0,-1-2 1 0,1 0-2 0,-1-2 2 15,3 1 0-15,-2-2 1 0,3 1 0 0,0-2-2 0,-3-1 1 16,4 2-2-16,-1-3-1 0,0 3-1 0,0-4 1 0,1 1-2 15,-2 2 1-15,2-3 0 0,-2 1 0 0,2 0 0 0,-1 1-2 0,-1 1 0 16,1 0 1-16,-4-1 0 0,4 2-1 0,-3-1 2 0,-1 1 0 0,0 0 1 16,-3 1 0-16,3 1 1 0,-2-1-2 0,-1 2 1 0,0 0 1 15,-2 2 2-15,2-1-1 0,-3 1 1 0,1-1-2 0,-1 2 1 16,1 0-1-16,2 2-1 0,-3-2-1 0,1 1 1 0,1 1-1 0,0-1 0 16,-1 1 1-16,1 0-1 0,1 0-1 0,-1 2-1 0,1-3 0 15,-1 2 0-15,2-2-1 0,-2 1-2 0,2-1 0 0,0-1-2 0,0 1 0 16,-1 0-1-16,0-3-1 0,0 2-2 0,-1-3-2 0,2 0 0 15,-2 0 0-15,1 0-1 0,-1-3 0 0,1 2 1 0,1-3 1 0,-3 0 2 16,2 0 2-16,-1-1 2 0,1-2 1 0,-1 0 2 16,1-3 0-16,-3 2 0 0,2 1 1 0,-1-2-1 0,0 0 1 0,-2 0 0 15,2 0-1-15,-3 2-1 0,0 0-2 0,1-3-1 0,-2 4 0 0,0 0-2 16,1 1-1-16,-2 1 0 0,-1 0 0 0,2 1 1 0,0 1 0 16,0 1 2-16,-2-1 3 0,2 2 1 0,1 2 3 0,-1 1 1 15,2 0 2-15,-1 0 1 0,1 1 2 0,0 2 1 0,0 1 0 0,3 1 1 16,-2 0 1-16,2 0 0 0,0 0 0 0,0 1 0 0,-1 0-1 15,1 0 0-15,1 0-1 0,-2-2-1 0,2 2-2 0,-1 1 0 0,1-3-2 16,-1 1 2-16,3-1-1 0,-4-1 3 0,1-1 1 0,1-2 0 16,1 0 0-16,0 0-2 0,-2-3-1 0,4 0 1 0,-1-3 0 15,3 0 1-15,-2 0 1 0,1-2 0 0,2-1 1 0,1-1 2 0,-2-1 3 16,1-1 1-16,2 0 2 0,-4-2 6 0,2 2 5 0,-3 1 6 16,0-3 4-16,-1 2 2 0,-1-2 3 0,-2 3 1 0,1-1 2 0,-3 1 1 15,-1 1 1-15,-2 1-6 0,-2 0-3 0,2 1-16 0,-5-1-19 16,3 3-28-16,-4 0-31 0,-1 0-35 0,-1 3-38 0,0 0-54 15,0 0-57-15,0 0-99 0,-3 2-116 0,-3 1-68 0,-2 1-44 0,0-1-22 16</inkml:trace>
  <inkml:trace contextRef="#ctx0" brushRef="#br0" timeOffset="27116.0936">17074 5353 41 0,'4'-10'537'0,"-2"1"10"0,-1 1-76 0,1-1-118 0,1 2-85 15,1 1-69-15,-3-2-39 0,2 3-23 0,1 0-13 0,-3 0-9 0,1 0-7 16,-1 3-6-16,1-1-9 0,1 0-9 0,-2 0-12 0,-1 3-12 0,0 0-8 16,0 0-9-16,2 0-8 0,-1 3-5 0,-1 0-5 0,0 0-5 15,2 1-3-15,-2 2-2 0,0 1-2 0,2 2 1 0,-2 1-1 0,0 0 1 16,0 4-1-16,0-2-1 0,0 3 1 0,-2 2 0 0,2-3 0 15,-2 5-2-15,-1-1 0 0,-1 3-1 0,2-3 0 0,-2 4 2 16,-1-1 0-16,2 0 2 0,-2 1 0 0,1-1 2 0,0 0 1 16,-1-1 2-16,1 0-1 0,0 0-1 0,-1-1-3 0,2-3 0 0,0 0-3 15,-2 1-2-15,4-5-5 0,-4 2-9 0,5-4-10 0,-1 0-9 16,1-1-10-16,0-2-9 0,0 0-9 0,1-1-11 0,-1-4-14 0,5 1-19 16,-4-1-15-16,2 1-15 0,1-3-24 0,-1-1-29 0,0-1-39 15,2-1-44-15,0-1-58 0,1-2-63 0,-2-1-58 0,1 0-56 0,2-4-28 16</inkml:trace>
  <inkml:trace contextRef="#ctx0" brushRef="#br0" timeOffset="27768.7811">17080 5484 114 0,'0'-6'230'0,"0"-2"-19"0,0 3-15 0,0-3-14 16,0 1-12-16,0 2-11 0,0-2-12 0,0 0-5 0,0 0-3 15,0 1-1-15,0-2-3 0,0 2-7 0,0 0-8 0,0 0-6 0,0 2-4 16,0-2-3-16,0 2-3 0,0-3-4 0,1 2-4 16,-1 2-1-16,2-1-4 0,-2 1-2 0,2-2-5 0,-1 3-3 0,-1-1-4 15,2 0-5-15,-2 1-5 0,0 1-3 0,0-3-4 0,0 4-6 0,0 0-6 16,0 0-5-16,0 0-6 0,0 0-4 0,0 0-5 0,0 0-4 16,0 0-3-16,-2 0-4 0,2 4-4 0,-1-3-2 0,-1 2-5 0,2-1 0 15,-2 3-2-15,2 0 0 0,-1 0-1 0,-1 2 1 0,2 0-1 16,-1 3 0-16,-2 0 2 0,3 2 0 0,-2 2 3 0,2-1 2 15,-1 3 2-15,-1-1-1 0,1 1 1 0,-3 2 2 0,3-1-1 0,-1 2 2 16,-1 0 1-16,0 1 1 0,-1-3-1 0,1 4 1 0,-1-2 1 0,1 0-1 16,0-1-2-16,-1 1-3 0,1-2 1 0,1 0-2 0,1-2-1 15,-1 2 0-15,-1-4 0 0,3 0 1 0,-2-1 2 0,2 0 0 16,0-2 2-16,0-2 3 0,0-1 3 0,0 0 4 0,2-1 4 0,-2-2 4 16,3 1 5-16,-1-2 4 0,1-2 4 0,0 2 2 0,1-3 3 15,0 0 1-15,2 0-1 0,2 0 0 0,0-3-3 0,0 2-1 16,3-2-5-16,0-2-5 0,3 2-4 0,1-1-6 0,0-2-6 0,1 2-5 15,2-3-6-15,-1 2-4 0,2-2-4 0,-3 1-4 0,4 2-4 16,-2-2-2-16,-1 1-2 0,2 1-1 0,-3-1-1 0,1 2-1 16,-1-1 0-16,2 0-2 0,-3 2 1 0,0 1-2 0,0-1 0 0,-4-1 1 15,2 1 1-15,-2 1 0 0,-1 1 1 0,-2-2 2 0,-2 2 2 0,2 0 1 16,-4 0 2-16,1 0 2 0,0 0 0 0,-2 0 3 0,1 0 0 16,-4 0 0-16,0 0-3 0,0 0-5 0,0 0-6 0,0 0-10 15,0 0-10-15,0 0-14 0,-4 0-17 0,4 0-21 0,-3-2-27 0,3 2-32 16,-1 0-35-16,1 0-53 0,0 0-62 0,-2-3-100 0,0-1-121 15,2 1-67-15,-1-2-42 0,-1 3-18 0,2-3-4 0</inkml:trace>
  <inkml:trace contextRef="#ctx0" brushRef="#br0" timeOffset="28124.7117">17758 5329 337 0,'0'-9'614'0,"2"2"-2"0,-1 1-6 15,-1-1-106-15,0 3-153 0,0-1-91 0,0 2-56 0,0-1-34 0,0 1-24 16,0 0-21-16,0 1-16 0,0 0-18 0,0 2-15 0,0 0-13 16,0 0-13-16,0 0-11 0,0 0-10 0,0 2-8 0,0 0-6 0,0 1-2 15,0 2 0-15,0 0 0 0,0 0 2 0,0 2 1 0,0-2 2 16,0 3 3-16,0 1 2 0,0 0 3 0,0 1 2 0,0 0 1 15,0 2 0-15,0 0-1 0,-1 2 1 0,-1 1 0 0,2-1-3 0,-1 3 1 16,1-2-2-16,-2 2 1 0,0 1-2 0,1 0 0 0,-1 1-1 16,0 1-1-16,-1 0 0 0,2-1-1 0,-2 0 1 0,1 0-1 15,2 0 0-15,-1-1-1 0,-1 1-2 0,2-2-1 0,-1-1-2 0,1-1-2 16,-2 0-4-16,0-1-7 0,2-2-9 0,-1 0-12 0,-1-1-14 0,2-2-16 16,-1 0-15-16,1-1-18 0,0-3-18 0,0 2-21 0,0-3-21 15,0-1-23-15,1 0-22 0,-1-1-34 0,2-1-40 0,-2-1-70 16,1-1-88-16,3-1-74 0,-1-3-67 0,0 0-29 0,1-2-10 0</inkml:trace>
  <inkml:trace contextRef="#ctx0" brushRef="#br0" timeOffset="28432.1176">18098 5340 172 0,'-2'-6'617'0,"-1"1"13"15,2-1 10-15,-1 1-86 0,0 2-136 0,1 0-95 0,-1-1-79 0,2 3-50 16,-1-2-38-16,1 3-26 0,-2-1-22 0,2 1-19 0,0 0-19 16,-2 1-14-16,2 0-16 0,0 2-13 0,0 2-12 0,0-1-9 15,0 4-7-15,0-1-2 0,0 2-2 0,0 1 1 0,-1 2 1 0,-2 0 1 16,3 3 6-16,-1-1 1 0,1 1 3 0,-4 2 2 0,1 0 1 16,1 0 1-16,-1 3 1 0,0-1 1 0,1 0 1 0,-1 0-1 15,0 0 2-15,0-1 1 0,-1 1 1 0,0-2 0 0,-1 1-1 0,2-2-2 16,2 1-1-16,-4-1-3 0,2-2-3 0,-1 0-8 0,1-3-10 15,0 1-14-15,2 0-13 0,-1-5-16 0,2 1-18 0,-1-1-19 16,1-1-20-16,0-2-24 0,0 0-24 0,1 0-29 0,-1-3-32 0,0-1-56 16,0 0-68-16,0 0-80 0,3-3-86 0,2-1-46 0,-2-1-29 15,0-2-8-15</inkml:trace>
  <inkml:trace contextRef="#ctx0" brushRef="#br0" timeOffset="28619.7375">18096 5331 454 0,'2'-8'576'0,"0"0"-46"0,-1 1-76 0,3 2-80 0,0-3-85 0,1 1-54 16,-2 0-39-16,2 2-26 0,0 0-21 0,1-1-18 0,1 0-19 0,0 0-16 15,-1 1-17-15,4-1-15 0,-1 2-12 0,1-1-13 0,-1 1-10 16,4 0-10-16,0 0-7 0,1-1-10 0,-2 2-9 0,1 1-12 16,3-1-14-16,-2-1-17 0,2 3-20 0,-2-1-22 0,0 1-25 0,2 0-31 15,-2 1-33-15,-1 0-49 0,1 0-56 0,-1 1-68 0,-1 0-76 16,-2 1-57-16,0 1-51 0,-4 0-22 0</inkml:trace>
  <inkml:trace contextRef="#ctx0" brushRef="#br0" timeOffset="28806.212">18085 5516 387 0,'-3'4'609'0,"0"-1"1"0,0-1-4 16,3 1-105-16,0-3-158 0,4 0-93 0,0 0-62 0,-1 0-37 0,3 0-28 15,2 0-17-15,1-3-14 0,4 3-14 0,0-4-16 0,3 3-19 16,2-3-23-16,-1 1-27 0,5-1-28 0,-3-1-33 0,3 2-37 0,1-2-38 16,3 2-40-16,-3 0-61 0,3-3-73 0,-1 1-97 0,2 1-113 15,-2-3-58-15,0 2-32 0,1-1-8 0</inkml:trace>
  <inkml:trace contextRef="#ctx0" brushRef="#br0" timeOffset="29266.1723">18777 5181 276 0,'-4'-5'589'0,"3"-1"1"0,-1 3 1 15,0-1-104-15,-1 1-157 0,3 0-93 0,-1 0-59 0,1 2-40 0,-2-2-26 16,0 3-20-16,2 0-15 0,0 0-14 0,0 0-12 0,0 0-10 15,0 0-11-15,0 0-6 0,-1 3-5 0,-1-2-4 0,2 2 0 16,-2 0 1-16,1 2 1 0,-1-2 2 0,1 4 4 0,-3-1 4 0,0 1 5 16,-1 1 3-16,0 0 2 0,1 1 3 0,-1 3 3 0,-2 1-1 15,2 0-4-15,-2 1-2 0,1 0-2 0,-2 2-4 0,-1 1-2 0,0 0-3 16,1 0-2-16,2 3-3 0,-2 1-2 0,0-1-2 0,0-1-1 0,4 1 1 16,-3 1-1-16,1 0-2 0,1 0 1 0,2-2-3 0,2 1-1 15,-3 1-3-15,3-2-3 0,1 1-1 0,3-2-6 0,-1 0-2 16,2-1-5-16,0-3-3 0,0 1-4 0,4-1-2 0,-2-3-3 0,2 0-4 15,2-3-3-15,2-1-4 0,-2-2-2 0,4-1-2 0,-1-1 1 16,2-3 0-16,-2-3 2 0,4-1 3 0,0-1 3 0,0-3 2 16,0-1 2-16,2-2 3 0,-1-1 3 0,1-1 3 0,-2-4 4 0,0 2 7 15,1-5 10-15,-4 1 9 0,3 0 8 0,-4-3 11 0,3 0 10 16,-3 0 12-16,-3-1 11 0,-2-1 7 0,0 2 5 0,-1-3 2 16,-2 3 0-16,-1-1 0 0,-3 1-2 0,-1 2-4 0,0-2-8 0,-3 3-8 15,-3 0-12-15,2-1-17 0,-5 2-21 0,0 0-29 0,-2 3-32 0,-2-2-35 16,-4 4-38-16,1 2-52 0,-4-1-59 0,-4 5-105 0,-3 0-128 15,1 2-95-15,-5 2-75 0,-3 3-38 0,-3 0-18 0,1 3-4 16</inkml:trace>
  <inkml:trace contextRef="#ctx0" brushRef="#br0" timeOffset="32299.7181">16238 8659 347 0,'-2'-3'478'0,"0"2"-48"0,2-1-81 16,-1 2-97-16,-1-2-60 0,2 2-42 0,0 0-26 0,0 0-20 16,0 0-13-16,0 0-10 0,0 0-9 0,0 0-8 0,0 0-8 15,0 0-10-15,0 0-9 0,0 0-9 0,0 0-7 0,-2 0-5 0,2 0-5 16,-1 2-3-16,1-2-2 0,-2 0-3 0,2 2-1 0,-2-1 2 15,0 1 0-15,2-1 4 0,0 1 2 0,0 1 4 0,0-1 2 0,0 3 2 16,-2 0 3-16,2 0 3 0,0 2 1 0,0 0 5 0,0 0 1 16,-1 3 2-16,-1 0 2 0,2 2 1 0,-1 0-1 0,1 2-3 15,-2 1-3-15,0 0-3 0,-1 1-2 0,1 2-2 0,-1 2-1 0,2 1-3 16,-1 0 0-16,0-1-1 0,-1 5-1 0,1-1 1 0,-2-1 0 16,1 2 0-16,2 0 0 0,-1 0 0 0,0 0 1 0,-1-2 1 15,1 0 0-15,1 0-2 0,-1-1-1 0,1-2-4 0,-1-3-1 0,2 4-3 16,-2-5-6-16,2-1-8 0,0 0-8 0,0-3-5 0,0 0-10 15,0-3-11-15,0-2-12 0,0 1-14 0,0-3-14 0,0-1-14 0,0-1-23 16,0-2-28-16,0-1-52 0,0 0-63 0,2-3-68 0,1 0-71 16,-1-3-60-16,-1 0-54 0,1-3-24 0</inkml:trace>
  <inkml:trace contextRef="#ctx0" brushRef="#br0" timeOffset="32665.0752">16209 8688 489 0,'0'-7'565'0,"0"2"-49"0,0-2-78 0,0 2-82 0,0 0-81 15,0 1-51-15,0-1-35 0,2 1-24 0,-1 1-15 0,1-2-15 16,0 2-14-16,1 0-13 0,0 1-16 0,1-1-14 0,1-1-16 16,0 3-15-16,1-1-13 0,1 0-12 0,3-1-8 0,-1 3-8 0,0 0-8 15,3-2-2-15,1 2-1 0,0 0-1 0,1 0-1 0,2 0-3 16,-2 0-5-16,2 2-5 0,1-2-8 0,1 0-10 0,-4 3-12 0,3-3-15 15,-1 2-17-15,0-2-21 0,-2 0-22 0,0 2-29 0,-1-2-34 16,0 1-40-16,-1 1-46 0,-2 0-41 0,-2-1-40 0,1 1-59 0,-4 0-68 16,0 1-39-16,-4 2-26 0</inkml:trace>
  <inkml:trace contextRef="#ctx0" brushRef="#br0" timeOffset="32873.6556">16264 8896 297 0,'-3'3'567'0,"-3"1"11"0,3-4-78 0,1 3-122 16,-1-3-91-16,3 4-75 0,0-4-47 0,0 0-32 0,0 1-19 15,3 1-12-15,1-2-9 0,1 0-7 0,0 0-11 0,0 0-11 0,3 0-12 16,0 0-15-16,3-2-12 0,0 1-12 0,3-1-11 0,-1 0-14 16,3 2-12-16,-2-3-16 0,3-1-14 0,1 1-17 0,-1 0-19 0,2 0-21 15,0-1-29-15,0 1-32 0,0-2-40 0,2 2-48 0,-1-1-64 16,-2 1-76-16,2-2-63 0,-4 2-59 0,1-1-25 0</inkml:trace>
  <inkml:trace contextRef="#ctx0" brushRef="#br0" timeOffset="35848.8084">16838 8688 72 0,'0'-3'352'0,"2"-1"-44"0,-1 4-46 0,-1-3-38 0,2 1-35 16,-1 0-23-16,-1 1-16 0,0-1-14 0,0 2-13 0,0 0-10 0,0 0-9 15,0 0-7-15,0 0-8 0,0 0-5 0,0 0-4 0,0 0-3 16,0 0-1-16,0 0-3 0,0 0-2 0,0 0-3 0,0 0 1 16,0 0-3-16,0 0 0 0,0 0-2 0,0 0-3 0,0 0-3 0,0 0-3 15,0 0-3-15,0 0-4 0,0 0-2 0,0 0-2 0,0 0-3 16,0 0-5-16,0 0-6 0,0 0-6 0,0 0-6 0,2 0-7 0,-2 2-4 16,2-1-6-16,-1-1 0 0,-1 4 4 0,2-1 1 0,0-3 2 15,-2 5 0-15,1-1-1 0,-1 4 0 0,2 0-1 0,-1 1 2 16,3 0 2-16,-3 3 2 0,-1 0 1 0,4 1 2 0,-4 3 3 0,2-2-3 15,-2 3-2-15,2-1-3 0,-1 4-1 0,-1-1 1 0,0-1 1 16,0 4 2-16,0-3 0 0,0 3 1 0,-1-2-1 0,-1 1-2 0,0 1-4 16,-2-1-6-16,1 0-7 0,0 0-9 0,0 0-9 0,-2-1-14 15,1 0-17-15,0 1-23 0,0-4-25 0,-1 0-31 0,0 0-31 0,2-2-42 16,-1-1-44-16,1 0-49 0,1-2-51 0,1-2-68 0,-1 0-80 16,2-3-38-16,2-2-21 0</inkml:trace>
  <inkml:trace contextRef="#ctx0" brushRef="#br0" timeOffset="36284.1281">17200 8770 37 0,'0'-7'564'0,"0"0"12"0,-2 4-47 0,2-4-75 16,0 4-93-16,0-1-100 0,0 1-61 0,0 1-40 0,0-1-26 15,0 2-20-15,0-1-16 0,0 2-15 0,0 0-13 0,0 0-15 16,0 0-14-16,0 0-16 0,0 0-12 0,0 0-11 0,0 0-7 16,0 0-5-16,2 2-1 0,0-1 2 0,-2 1 5 0,1-1 5 0,-1 1 6 15,2 3 5-15,-1-2 7 0,-1 4 8 0,2-2 6 0,-2 4 4 0,2-1 5 16,-2 1 3-16,0 3 2 0,0-1 2 0,0 0 0 16,0 4-4-16,0-1-1 0,-2 1-4 0,2 1 0 0,-2 2-3 0,-1 3-4 15,2-3-2-15,-3 2-3 0,0 1-1 0,2 2-1 0,-1-1 0 0,0 0-2 16,-2 2 1-16,4-1-1 0,-3-2-1 0,1 1 0 0,2 2-3 15,-3-4-1-15,4-1-2 0,-1 2-2 0,1-3-2 0,0 0-1 0,1-3-3 16,-1 0 0-16,4 1-3 0,-3-5 1 0,1 2 1 0,1-4 1 16,0 0 1-16,2-2 1 0,1 0 3 0,0-2 0 0,-1 0 1 0,3 0 1 15,0-3 0-15,1 0-1 0,3-1 0 0,-1 1 0 16,1-2-2-16,1-2-2 0,1 1-1 0,-1-3-2 0,0 4-3 0,2-3-4 16,-2-1-3-16,1 1-4 0,-1 1-2 0,-1-1-5 0,0-1-8 15,-3 3-6-15,4-3-5 0,-7 1-10 0,2 1-7 0,1-1-11 0,-2 3-13 16,-3-2-16-16,1 2-18 0,-1-1-21 0,-3 1-24 0,2 0-29 15,-1 0-31-15,0 1-35 0,-1-1-38 0,-1 0-80 0,4 2-103 0,-4-2-68 16,0 3-48-16,0-3-19 0,2 2-3 0</inkml:trace>
  <inkml:trace contextRef="#ctx0" brushRef="#br0" timeOffset="36848.2638">17761 8782 303 0,'2'-10'517'0,"0"1"-82"0,-2 2-127 0,1-3-80 0,-1 3-56 16,0 1-33-16,0-1-20 0,0 2-7 0,0 0-3 0,0 1-1 15,0-1-1-15,0 3-4 0,0-3-4 0,0 2-3 0,0 1-5 0,0 0-3 16,0-1-3-16,0 1 0 0,-1 0-3 0,1 1-2 0,0 1-4 0,-2 0-4 16,0-2-5-16,2 2-7 0,0 0-6 0,0 0-6 0,0 0-9 15,-1 0-9-15,-1 2-8 0,1-2-9 0,-1 1-5 0,0 1-5 16,-1 0-4-16,1 3-1 0,-1 0-1 0,-3 0-2 0,3 2 0 0,-2 0-2 16,1 2 1-16,-3 2 1 0,1-1 1 0,-3 4 3 0,2 1 3 15,-1 1 2-15,2 1-1 0,-2 0 3 0,0 2 2 0,2 0 2 0,-1 1 1 16,0 0 1-16,0 4 2 0,2-1 2 0,1 0 2 0,-3 1 1 15,3 0 0-15,1 0 0 0,-1 1 0 0,3 1 0 0,-1-2 0 0,2 1 0 16,2 1-2-16,-1-2-1 0,3 0-2 0,2-2-2 0,-3 0 0 0,3 2 1 16,-1-4-2-16,1 1 0 0,4-3 0 0,-4 1-2 0,2-2-1 15,0-1-2-15,3-2 0 0,-2-1-1 0,1-1 1 0,4 0-2 16,-3-4 0-16,2-2-3 0,0-1-5 0,-1-1 0 0,2-3-3 0,1-1-1 16,0-2-1-16,1-1 1 0,0-5 2 0,0 1-1 0,0-6-1 15,-2 1 0-15,3 0-1 0,-1-4 1 0,-2 0 2 0,1-3-1 0,-1-1 2 16,-1-2 2-16,-1-1 1 0,-2-2 4 0,-1 0 2 0,0 2 4 15,-2-4 4-15,-1 0 6 0,-3-1 5 0,1-1 9 0,-3 3 6 16,-2-2 6-16,-1-1 5 0,-3 3 5 0,0-3 4 0,-1 4 0 16,-3 1 1-16,-1-2-4 0,1 4-3 0,-4 1-6 0,4-2-5 0,-4 4-10 15,0 1-14-15,-1 2-23 0,0 1-23 0,-1-1-30 0,0 4-30 0,0 2-38 16,2 0-42-16,-4 2-54 0,3 2-62 0,0 3-103 0,-2 2-126 16,0 2-80-16,1 2-59 0,-1 2-23 0,0 1-9 0</inkml:trace>
  <inkml:trace contextRef="#ctx0" brushRef="#br0" timeOffset="38598.7898">16911 8790 6 0,'-2'-2'36'0,"2"-1"4"0,0 1 1 0,0 1 7 0,0-1 6 16,0 0 5-16,0 1 6 0,0-3 5 0,0 1 4 0,0 1 4 15,0-1 1-15,0-1 3 0,2 1 5 0,-2 1 0 0,2-1 1 0,-2-1 1 16,1 1 2-16,-1 1-3 0,0-1-4 0,0 1-2 0,0-1-1 15,0 0-1-15,0 0-2 0,0 1-2 0,0 0 1 0,0 0-3 16,0 0-2-16,0 1-2 0,0 1-4 0,0 0-3 0,0 0-5 0,0 0-4 16,0 0-2-16,0 0-3 0,0 0-6 0,0 0-5 0,0 0-4 0,0 0-7 15,0 0-7-15,0 0-4 0,0 0-6 0,0 0-4 0,0 0 0 16,0 1 1-16,0 2 3 0,0 0 1 0,-1 2 3 0,1 1 0 16,-2-1 2-16,0 4 1 0,1-1 2 0,-1 3 1 0,1 0 3 0,-3 3 0 15,3 0 1-15,-3 3 1 0,0-1 1 0,1 3-2 0,1-1-1 16,-1 4-3-16,0-3-1 0,0 3-1 0,-1-2 0 0,1 1 1 15,0 1 1-15,0-1 0 0,0 0 1 0,2-1 2 0,-3 1 0 16,3-2 0-16,-1 0-2 0,1-3-1 0,-1 0-2 0,0 0-1 0,2-2-1 16,-1-1 0-16,-1-1 0 0,2 1-2 0,-2-3 0 0,2 1-2 0,0-4-1 15,0 1 2-15,0-3-1 0,0 0-1 0,0 2-2 0,0-5-8 16,0 1-11-16,0 1-20 0,0-4-24 0,0 0-34 0,0 0-38 0,0 0-73 16,0 0-91-16,0 0-94 0,0 0-93 0,2-4-50 0,1-1-29 15,-1 2-15-15</inkml:trace>
  <inkml:trace contextRef="#ctx0" brushRef="#br0" timeOffset="40132.2339">12129 11889 319 0,'-1'0'402'16,"-2"-2"-74"-16,3 2-63 0,0 0-60 0,0 0-35 0,0 0-22 15,0 0-14-15,0 0-10 0,0 0-3 0,0 0-5 0,0 0-6 16,0 0-7-16,0 0-7 0,0 0-10 0,0 0-11 0,0 0-10 0,0 0-7 16,0 0-10-16,0 0-6 0,0 0-6 0,0 0-5 0,0 0-3 0,0 0-4 15,0 0-3-15,3 0-3 0,-3 0-3 0,1 0-5 0,2 0-3 16,-1 0-4-16,1 0-1 0,0 0-1 0,1 0-2 0,1-1 1 16,1-1 1-16,3 2 1 0,1-1-2 0,-1-1 1 0,4 2 0 0,0-1 0 15,2-2 0-15,1 1 0 0,1 0 0 0,1 0-2 0,1 0-1 16,1 1-1-16,0-2-4 0,1 0-2 0,1 1-2 0,-1 0-4 0,0-1-1 15,1 1-3-15,-3-1-2 0,1 1-5 0,-2 1-6 0,-2 0-3 16,1-2-3-16,-3 0-3 0,0 2-3 0,-2-2 0 0,-3 3 0 0,0-2 2 16,-1 1 3-16,-3 1 3 0,0-2 4 0,0 1 7 0,-1 1 4 15,-4 0 3-15,0 0 1 0,0 0 3 0,0-1 1 0,-2-2 3 16,-2 0 2-16,1 3 3 0,-2-2 0 0,2 1 1 0,-2-3 0 0,-1 2-1 16,-2-1-3-16,2 0-1 0,-2 0-1 0,0 0 3 0,-1-2 4 15,0 2 3-15,1-1 2 0,0 1 2 0,-1-1 3 0,1 1 3 0,0-2 3 16,2 2 1-16,-2 2 3 0,0-2 3 0,2-1 4 0,-1 1 2 15,1 0 2-15,2 0 1 0,0 2 2 0,0-2-1 0,0 0 2 16,1 3-2-16,2 0-1 0,-3-2-1 0,0 1-2 0,4 1-3 0,-2-2-3 16,2 2-4-16,0 0-4 0,0 0-4 0,0 0-5 0,0 0-4 15,0 0-3-15,0 0-5 0,0 0-4 0,0 0-1 0,2 0-2 0,1 2 0 16,0-2 0-16,0 1 2 0,0 1-1 0,2-2 2 0,0 3 0 16,1 1 3-16,2-1 1 0,0 0 2 0,2 0 2 0,0 1 4 0,2 0 4 15,1 0 3-15,0 0 0 0,2 1 2 0,0-2 0 0,0 0-1 16,2 2 0-16,-2-1-1 0,2 1 0 0,-3-2-3 0,0 1 0 15,-1-1-2-15,-1 2-2 0,-2-2-4 0,-2 0-3 0,3 1-2 0,-5 0-2 16,-1 0 1-16,-2-2 0 0,0 1 7 0,-3 1 6 0,0-1 6 16,-1 0 4-16,-2-1 6 0,-2 3 5 0,-2-2 5 0,-2 2 6 0,0-1 4 15,-1 1 5-15,-2-1 3 0,0 2 1 0,-1-2 2 0,0 1-2 0,1 0-3 16,-2-1-7-16,3 2-5 0,-1-3-3 0,2 1-6 16,0 0-1-16,2-1-4 0,-1 0-4 0,4-1-4 0,-1 3-3 0,1-5-13 15,2 2-13-15,-3-1-20 0,5-1-23 0,1 2-31 0,0-2-34 0,0 0-37 16,0 2-36-16,0-2-63 0,0 0-78 0,5 0-79 0,0 0-80 15,0-2-41-15,1 0-22 0</inkml:trace>
  <inkml:trace contextRef="#ctx0" brushRef="#br0" timeOffset="44248.5224">16736 8690 144 0,'-4'0'468'0,"3"-2"-75"16,-1 2-111-16,1 0-74 0,-1 0-54 0,2 0-32 0,0 0-20 16,0 0-12-16,0 0-7 0,0 0-4 0,0 0-4 0,0 0-4 0,0 0-5 15,0 0-4-15,0 0-4 0,0 0-4 0,0 0-5 0,0 0-1 16,0 0 1-16,0 0 1 0,0 0 4 0,0 0 4 0,0 0 4 0,0 0 2 15,0 0 2-15,0 0 1 0,0 0-2 0,0 0-1 0,0 0-3 16,2 0-5-16,-1 0-2 0,-1 0-3 0,2 0-4 0,-1 0-4 0,-1 0-3 16,2 0-4-16,-2 0-6 0,3 0-5 0,-3 0-6 0,3 0-4 15,0 0-5-15,0 0-3 0,1 0-4 0,-3 0-2 0,4 0-1 16,0 0-1-16,1 0 0 0,3 0-1 0,-1 0 0 0,4 0-2 0,2 0 0 16,-1-2-5-16,4 1-6 0,-1 1-12 0,4-2-15 15,-1 0-21-15,0 2-23 0,3 0-37 0,-1 0-43 0,-1-3-55 0,-1 3-59 16,2 0-89-16,-4 0-105 0,0 0-58 0,-2 0-36 0,-3 0-13 15</inkml:trace>
  <inkml:trace contextRef="#ctx0" brushRef="#br0" timeOffset="44748.3337">16571 9365 127 0,'0'0'156'16,"0"-2"-11"-16,0 2-8 0,0 0-5 0,0 0-5 0,0 0-4 16,0 0-6-16,0 0-6 0,0 0-5 0,0 0-6 0,0 0-8 15,0 0-6-15,0 0-7 0,0 0-5 0,0 0-3 0,0 0-5 0,0 0-4 16,0 0-4-16,0 0 0 0,0 0-3 0,0 0-1 0,0 0-2 15,0 0-3-15,0 0 0 0,0 0-3 0,0 0 0 0,0 0 1 0,0 0 0 16,0 0 1-16,0 2-1 0,0-2-1 0,0 0 0 0,2 0-1 16,-1 3-2-16,-1-3-2 0,0 0 0 0,2 0-2 0,-1 2 1 0,-1 0 1 15,2-2 1-15,1 1 0 0,1 1 0 0,1-2 0 0,0 0 1 16,2 0-2-16,2 0 2 0,2 0-1 0,0 0-2 0,4 0-2 0,4 0-9 16,-1-2-17-16,3 1-22 0,4 1-25 0,2-4-38 0,3 4-44 15,4-3-61-15,0 1-69 0,4 0-98 0,0-1-110 0,0 1-65 0,2-1-39 16,-1-1-22-16</inkml:trace>
  <inkml:trace contextRef="#ctx0" brushRef="#br0" timeOffset="49698.7684">19391 4601 285 0,'-11'-15'374'0,"0"1"-100"0,-2-1-75 0,-1 1-65 0,1-1-31 0,-2 2-16 16,0-2-4-16,0 0-5 0,-1 1 1 0,-2-1 1 0,1 2 1 15,-2-2 0-15,0 0 0 0,-2 2 0 0,1-3-7 0,-4 3-6 0,1-1-6 16,-1 0-3-16,-3 3-3 0,-2-1-4 0,-1 0-2 0,0 0-2 0,-5 2-3 16,1 0-4-16,-6 1-4 0,-1 2-4 0,-4 0-2 0,-2-1-3 15,-5 1-2-15,0 3-1 0,-3 1-4 0,-5-2-5 0,0 3-6 0,-5-1-6 16,-1 3-6-16,-1 0-6 0,-1 3-2 0,0-2-1 0,-1 2 1 0,-1 2 0 16,2 0 1-16,0 2 0 0,-1 1 0 0,-1 1 0 0,0-1 1 15,1 4 1-15,0 2 4 0,0-1 1 0,0 3 6 0,0-2 1 0,0 6 1 16,3-1-1-16,-1 3-3 0,4-2-2 0,0 6-2 0,4-2-1 15,1 3 0-15,4 1 0 0,2 2 0 0,3 1 1 0,4 3 0 0,3-1-2 16,2 2 0-16,3 2 1 0,4 1-2 0,1 0 1 0,5 2 0 16,2 0 0-16,4 2-1 0,2 0 1 0,2 0-2 0,4 0-1 0,4 1-3 15,1 1-3-15,3-1 0 0,4-1 3 0,1 2 2 0,3 1 2 16,3-2 1-16,2 2 4 0,2-2 4 0,4 2 5 0,0-1 3 16,5 1 3-16,2 0 4 0,2-2 3 0,6 3 3 0,2-2 1 0,3 0-2 15,2-1-2-15,6 0-3 0,1-3-4 0,6-2-4 0,5 1-5 16,2-3-9-16,4-4-6 0,5 1-9 0,2-4-9 0,4-2-6 0,7-3-2 15,-1-2-2-15,9-5-4 0,0-2 0 0,4-1-1 0,5-4-1 16,5-3-1-16,4-2-1 0,1-3-2 0,2-4-2 0,-3-1-1 0,2-4 5 16,0-3 7-16,-2-1 4 0,-2-6 2 0,-3 1 5 15,0-5 5-15,-2-4 2 0,-4 1 6 0,-1-4 1 0,-2-3 2 0,-1-2 6 16,-7-2 7-16,0 0 11 0,-1-4 11 0,-8 3 6 0,-5-4 3 0,-5 0 4 16,-3 1 6-16,-5-1 6 0,-3-3 8 0,-4 1 9 0,-2 1 7 15,-7-3 9-15,0 1 7 0,-5-1 7 0,-4-2 5 0,-4 0 0 0,-1 0-2 16,-5-4-1-16,-3 1-2 0,-4-2-5 0,-5 0-8 0,-5-4-11 15,-3 0-12-15,-5-2-13 0,-4 0-14 0,-8-1-9 0,-4-2-7 0,-9 0-12 16,-8 0-14-16,-5-2-14 0,-10 3-13 0,-7 0-13 0,-10 2-14 16,-9-1-17-16,-4 7-16 0,-10 0-15 0,-4 7-12 0,-8 0-18 0,-7 5-19 15,-8 3-35-15,-10 1-41 0,-3 7-52 0,-7 3-58 0,-7 3-58 0,-2 5-61 16,-6 5-32-16</inkml:trace>
  <inkml:trace contextRef="#ctx0" brushRef="#br0" timeOffset="54382.6945">15432 16279 317 0,'-5'2'543'0,"0"0"2"0,0-2-64 0,2 3-94 15,-2-3-90-15,1 0-86 0,1 2-60 0,1-2-44 0,0 2-22 16,-1-1-16-16,2-1-7 0,1 2-2 0,-2 0-4 0,2-2-2 0,0 0-2 16,0 0-4-16,0 0-5 0,0 0-7 0,0 0-8 0,0 0-8 0,0 0-7 15,0 0-8-15,0 0-2 0,0 0-6 0,2 0 1 0,-2 0 0 0,1 3 1 16,1-3 1-16,-1 2 2 0,1 0 4 0,1-1 0 0,3 3 2 15,-1-1 1-15,0-1 3 0,1 1 1 0,2 0 3 0,1 0 1 0,3 0 2 16,-1 0 0-16,1 0 0 0,3 0 0 0,3 0-1 0,1 0-1 16,2-1-1-16,1 1-2 0,7-2 1 0,-1-1-3 0,4 1 0 15,2 1-2-15,5-2-3 0,3 0-3 0,1 0-3 0,4-2-2 0,2 1-2 0,3 1-1 16,2-1 1-16,3 1 2 0,1-3 0 0,2 3-2 0,3 0-2 16,-1-2-5-16,5 1-5 0,-1 1-7 0,2-2-11 0,1 1-11 0,-1 1-12 15,2-2-17-15,0 0-17 0,-1 2-23 0,1 0-25 0,-4-1-33 16,2 1-34-16,-2 0-45 0,-1 0-48 0,-2 0-67 0,-3 0-78 0,1-1-47 15,-5 1-34-15,-1-2-10 0</inkml:trace>
  <inkml:trace contextRef="#ctx0" brushRef="#br0" timeOffset="55197.2923">17865 16378 198 0,'-5'0'403'16,"1"0"-44"-16,1 0-73 0,-2 0-87 0,4 0-51 0,-1 0-34 0,0 0-17 15,2 0-10-15,-3 0-5 0,3 0-1 0,-1 0 0 0,1 0 2 16,0 0 1-16,0 0 3 0,-2 0-1 0,0 2-2 0,2-2-3 0,0 0-2 15,0 0-4-15,0 0-3 0,0 0-2 0,0 0 0 0,-2 2-2 16,2-2 1-16,0 0 1 0,-2 1 0 0,2-1 4 0,0 0-1 0,0 0 1 16,0 0 1-16,0 0 0 0,0 0-2 0,0 0-2 0,0 0-3 15,0 0-1-15,0 0-3 0,0 0-4 0,0 0-2 0,0 0-5 0,0 0-6 16,4 0-4-16,-2 0-6 0,1 0-5 0,0 0-3 0,2 0-6 16,0 0-3-16,3 0-3 0,1-1-3 0,1-1-4 0,1 2-3 0,5-2-3 15,0 1 0-15,4 1-2 0,0-2-2 0,6 2-2 0,-1 0-3 0,6 0-1 16,0 0-1-16,7 0-4 0,0 0 0 0,3 0-5 0,5 0-3 0,0 0-4 15,4 2-5-15,5 1-7 0,1-1-6 0,2-1-3 0,4 2-1 16,1-1-2-16,2 2-2 0,3-1-7 0,2 0-5 0,2 0-11 0,3-2-12 16,0 1-14-16,1 0-14 0,3-2-17 0,0 2-18 0,3-2-14 0,-1 0-13 15,-3 0-18-15,2-2-22 0,-1 2-29 0,-1-1-35 0,-3 0-52 16,-2 1-61-16,0-3-46 0,-2 2-36 0</inkml:trace>
  <inkml:trace contextRef="#ctx0" brushRef="#br0" timeOffset="55865.1094">20881 16393 348 0,'-8'0'511'0,"1"0"9"0,0 0-63 16,3 0-99-16,-1 0-75 0,2-1-66 0,-2-1-38 0,1 2-25 0,-1-2-10 15,1 1-3-15,1 1-2 0,2-1 2 0,-3 0-3 0,4 1-2 16,-1-2-5-16,1 2-6 0,0 0-11 0,0-1-11 0,1-1-13 0,1 2-13 15,1-2-11-15,2 1-16 0,0-1-12 0,2 0-9 0,3-1-9 16,1 3-7-16,3-4-5 0,2 3-6 0,3-3-7 0,3 4-6 0,1-3-6 16,3 1-7-16,4 0-7 0,2 2-11 0,1-1-8 0,5-1-8 0,0 2-8 15,2 0-8-15,4 2-5 0,-2-1-9 0,4-1-6 0,0 2-6 16,5 0-7-16,0 1-7 0,2-3-6 0,2 2-4 0,2 1-6 16,2-1-4-16,-1 0-4 0,2 1-3 0,2-1-8 0,1-2-10 0,-1 2-19 15,-1 1-23-15,1-1-40 0,-2-1-47 0,-1 1-62 0,-1-1-68 0,-3 0-37 16,-1-1-21-16</inkml:trace>
  <inkml:trace contextRef="#ctx0" brushRef="#br0" timeOffset="56414.81">23651 16366 416 0,'2'-1'487'0,"-2"-1"-40"0,1 0-64 0,1 2-73 15,-1-3-83-15,3 1-53 0,0 0-40 0,1 1-26 0,-1-1-17 0,1-1-11 16,0 0-7-16,3 2-4 0,0-2-3 0,0 0-2 0,3 0-2 16,1-1-7-16,0 2-9 0,1-1-8 0,4 0-13 0,0 0-8 0,2 0-8 15,1-1-5-15,2 2-5 0,4-1-2 0,-1 0 0 0,2 0 0 0,3 1 0 16,3 2 2-16,3-2 2 0,1-1 0 0,3 3 2 0,2-2-1 16,4 0 0-16,3 2-2 0,3-1-1 0,2-1-3 0,3 2-7 0,3-2-5 15,3 2-9-15,0-3-8 0,5 1-10 0,0 0-5 0,2-3-6 0,-4 1-3 16,6 0-4-16,-2-2-2 0,-2 0-5 0,1-2-2 0,-1-1-4 0,1 0-2 15,-3 1-3-15,1-4 0 0,-2 2 1 0,0 0-7 0,-1-2-8 16,-1-1-18-16,-3 2-23 0,-1 0-37 0,-2 1-46 0,-2-1-64 0,-3 1-74 16,0 1-51-16,-4-2-39 0</inkml:trace>
  <inkml:trace contextRef="#ctx0" brushRef="#br0" timeOffset="58580.721">16443 14895 123 0,'-2'-5'471'0,"2"-1"-65"15,-1 2-99-15,1-1-70 0,-3 2-55 0,3 1-30 0,0 0-18 0,0 1-13 16,0-1-12-16,0 0-6 0,0 2-4 0,0 0-3 0,0 0-6 15,0 0-4-15,0 0-5 0,0 0-7 0,0 0-10 0,0 0-6 0,0 2-3 16,0 0-1-16,0 1-1 0,-2 2 0 0,2 0 0 0,-1 1-1 0,-1 3 1 16,1 0-1-16,-3 3 2 0,3 1 2 0,-3 3 0 0,1 0 1 15,0 2-1-15,1 1-4 0,-1 3-6 0,0 0-6 0,-1-1-9 0,1 4-5 16,-1-1-3-16,1 2-4 0,0-1-2 0,0 2-2 0,-1-1 0 16,1-1-2-16,0 1 0 0,-1 1-2 0,1-1-1 0,-1-3 0 0,1 0-1 15,1 2-1-15,-1-1-1 0,2-1-1 0,-1-3-2 0,0 0-1 16,-1 0 0-16,3-2-4 0,-1-1-4 0,1-2-3 0,-2-1-3 0,-1 0-6 15,3-2-4-15,0-2-5 0,0 0-6 0,0-2-5 0,0 1-6 0,0-4-5 16,0-1-5-16,0 2-4 0,0-3-5 0,0 0-3 0,0-1-2 16,0 1 0-16,0-3-2 0,0 0-4 0,0 0-5 0,0-2-5 0,-3 1-8 15,1-2-5-15,-1-2-1 0,2 2-1 0,-1-2 2 0,-1-2 4 16,0 2 4-16,-1-3 5 0,1 0 2 0,2-1 5 0,-5 2 6 0,2-2 5 16,0 0 10-16,0 1 13 0,0 1 10 0,-1 0 12 0,1-1 9 0,-1 1 7 15,1-2 8-15,0 1 6 0,0 2 7 0,0 0 5 0,0-2 7 16,1 2 7-16,0 0 6 0,-1 0 6 0,0 1 6 0,1-2 6 0,0 3 6 15,0-3 5-15,1 3 5 0,1-1 2 0,-3 0 3 0,3 2 0 16,-1 0 0-16,0-2-1 0,-1 1-1 0,1 1-1 0,0 0-2 0,0 0-3 16,2 1-2-16,-1 0-5 0,-1 1-3 0,2 0-5 0,-1-1-5 15,1 2-7-15,0 0-6 0,0 0-5 0,0 0-4 0,0 0-8 0,0 0-5 16,0 0-4-16,0 0-5 0,0 0-4 0,0 0 1 0,0 2 1 0,0 0 1 16,0 2 2-16,0-1 1 0,1 1 1 0,-1 1 2 0,2 1-1 15,-1 0 3-15,1 2 1 0,0 1 1 0,2-1 0 0,-1 1 1 0,0 0-1 16,2 2-1-16,2-2-2 0,-3 0-4 0,5-1-4 0,-2 1-4 0,1-1-4 15,0 2-5-15,1-3-3 0,2 0-3 0,-1 1-5 0,1-2-4 16,0 0-6-16,0 0-5 0,2-3-6 0,0 1-6 0,-1 0-7 0,1 0-5 16,-1-3-2-16,-1 0-2 0,1-1-1 0,0 0 2 0,-2 0-1 15,-1 0 1-15,0-1 1 0,1-2 1 0,-2-2 1 0,-2 0 6 0,4 2 5 16,-6-3 4-16,3 0 10 0,-1-3 7 0,-1 1 10 0,-1-1 7 16,1 0 11-16,-2 1 10 0,1-2 9 0,-3 3 11 0,1-2 10 0,-1 0 11 15,-1 1 12-15,0 1 8 0,0-1 8 0,-1 1 8 0,-1 1 6 0,2-1 3 16,-1 3 3-16,1-1-2 0,-4 0-3 0,3 2-5 0,-1 1-6 15,1-1-9-15,-1 2-7 0,0-2-8 0,-2 3-9 0,2 0-9 0,-1 0-8 16,-2 3-7-16,1 1-8 0,-3 1-7 0,-2 2-12 0,1 3-13 16,0 0-18-16,-6 2-19 0,4 1-31 0,-3 4-33 0,1-1-41 0,-1 3-44 15,-1 1-108-15,3 1-139 0,-2 1-91 0,1 0-69 0,2 2-35 0,1-2-20 16,-1 2-6-16</inkml:trace>
  <inkml:trace contextRef="#ctx0" brushRef="#br0" timeOffset="59813.768">25005 15172 288 0,'5'-10'298'16,"-2"-1"-76"-16,2 1-48 0,2-1-38 0,-2 1-18 0,0-1-8 0,0 2 0 16,-2 0 5-16,2-2 8 0,0 2 7 0,-2 1 6 0,2-1 6 15,-2 0 2-15,-2 0 0 0,3 1-2 0,-4 0-5 0,1 1-5 0,-1-1-6 16,0 1-5-16,0 0-1 0,0 0-6 0,0 2-5 0,-1-1-3 16,1 0-5-16,-2 1-3 0,0-1-2 0,2 2-3 0,-1-1-2 0,1-1-2 15,-2 3-1-15,1-2-4 0,1 2-5 0,-3 1-5 0,1 0-6 0,2-1-5 16,-1 1-6-16,1 1-5 0,0 1-6 0,0 0-5 0,0 0-6 15,0 0-8-15,0 0-8 0,0 0-4 0,0 3-1 0,-2 0 1 0,0 0 1 16,1 1 2-16,-1 4 0 0,-3 1 3 0,2 0 1 0,-2 5 2 16,0 1 1-16,0 2 2 0,-2 3 2 0,2 0 3 0,-3 1 4 0,-1 3-1 15,3-1-2-15,-1 2-4 0,-1 2-4 0,2 0-4 0,-2 0-4 16,2-1-6-16,-1 2-5 0,3 0-7 0,-4-2-7 0,2 1-8 0,-1-2-8 16,-1 1-10-16,2-2-11 0,-2-2-10 0,0 2-12 0,3-4-10 0,-1 1-11 15,-1-4-10-15,2 0-11 0,-3-2-8 0,3-1-9 0,0-2-6 16,2-2-5-16,-3 0-4 0,3-3 0 0,-1 0 0 0,1-2 2 0,0-2-1 15,0-2 1-15,0 1-1 0,-1-4 1 0,-2 1 1 0,3-2 4 16,-2-2 7-16,1 0 7 0,-1-3 10 0,-2-1 11 0,1-3 12 0,-2 4 13 16,0-2 12-16,2-2 12 0,-3 1 17 0,1-1 15 0,0 0 17 0,0 2 16 15,-1-2 17-15,-1 0 14 0,0 3 15 0,1-1 12 0,-1-1 12 16,2 3 11-16,0-1 7 0,-1 2 8 0,3-1 6 0,-2 1 4 0,1 1 3 16,1 1 2-16,2 2-1 0,0-1 0 0,1 1-4 0,0 1-4 0,1 0-5 15,1-1-8-15,-1 3-6 0,1 0-8 0,1 0-8 0,0 0-6 16,0 0-9-16,0 0-6 0,3 0-6 0,-2 0-7 0,3 3-4 0,-1-1-3 15,2 0-4-15,1 1-5 0,2 1-1 0,1 0-5 0,-1 3-5 16,5-1-6-16,-1 0-9 0,1 0-9 0,3 1-9 0,-2 1-11 0,4-3-11 16,-1 3-9-16,0-1-13 0,4-2-11 0,-4 1-12 0,4 0-10 15,-1-1-10-15,0-1-9 0,0 1-4 0,0-2-5 0,0 0 0 0,0 0-1 16,0 0 3-16,0-3 5 0,-2 0 7 0,1 0 9 0,-3 0 9 16,1-3 11-16,-1 0 12 0,0 0 12 0,-3-3 11 0,-1 1 14 0,-1-1 14 15,-1 0 18-15,-1-1 17 0,-2 0 14 0,-3-1 15 0,1-1 12 0,-3 0 11 16,0 0 7-16,-2 0 8 0,-4 0 6 0,3-2 3 0,-4 5 4 15,0-4 2-15,-1 0 1 0,-3 3-6 0,-1 0-7 0,0-2-11 16,-2 3-9-16,-1 0-9 0,-3 3-9 0,0 1-15 0,-2 2-14 0,-4 2-25 0,1 1-30 16,-5 4-41-16,-2 4-48 0,0 1-87 0,-2 1-107 0,-4 5-110 15,1 2-115-15,-3 2-57 0,-2 3-30 0,2 0-19 0,-2 3-13 16</inkml:trace>
  <inkml:trace contextRef="#ctx0" brushRef="#br0" timeOffset="64252.0355">11917 17658 303 0,'-9'3'523'0,"4"1"6"0,-1-2 7 0,1-1-99 0,2 2-150 16,0-1-82-16,0-1-46 0,0-1-26 0,3 2-12 0,-2-1-6 0,2-1-3 15,0 0 1-15,0 0-1 0,0 0-1 0,0 0 0 0,0 0-6 16,0 0-4-16,0 0-10 0,0 0-9 0,0 0-9 0,2 0-10 0,0 0-7 16,-1 0-6-16,3 0-6 0,-2 0-5 0,0 0-3 0,-2 0-3 0,1 0-3 15,2 0-3-15,-1 0-3 0,3 0-4 0,-2 0-1 0,2 0-1 16,2 0-1-16,1 0-1 0,1 0-1 0,4 0 0 0,-1 0 0 0,2 0-1 16,3 0 1-16,4 0 1 0,0-1-2 0,4-1 0 0,2-1-3 15,1 0-2-15,5 0-3 0,2-2-4 0,4 0-1 0,1-2 0 0,3 0 0 16,4-1 1-16,1 1 1 0,2-3 0 0,4 0 0 0,1 0 1 15,3-1-1-15,-2-1 1 0,4 4-1 0,0-3 0 0,2 1 2 0,-2-3-1 16,3 3-1-16,-1 1-3 0,-2 0-4 0,3 1-1 0,-6-1-4 0,0 2-3 16,0 1-1-16,-4 0-3 0,-1 2-1 0,-2-3-1 0,-3 5 1 15,-1-1 2-15,-2 0 1 0,-3 1 3 0,-3-1 2 0,2 3 2 0,-6-1 1 16,-2-1 3-16,1 2 2 0,-3 0 3 0,-1-2 2 0,-2 2 2 16,-2-1 3-16,-3 1 1 0,0-1 2 0,-1 0 0 0,-2 1-1 0,-2-2 2 15,-1-1-2-15,1 1 1 0,-1 1 1 0,-3-3-1 0,1 1 0 16,-1-1 0-16,-1 1-2 0,1-2 0 0,-2 3-1 0,0-3-1 0,0-1-1 15,2 2-2-15,-2-1-1 0,-2-1-3 0,3 0-2 0,-3 2-3 0,0-1 0 16,1 0-2-16,-2 0 0 0,1 2-1 0,1-1-1 0,-2 1-1 0,1-2-1 16,-1 1-1-16,0 1 1 0,0 1-1 0,1 0 0 0,-1 1-2 15,0-1 2-15,1 0 0 0,-1 1 1 0,2 1 0 0,0 0 0 16,0 0 2-16,-2 1 0 0,2 1 0 0,1-2 0 0,-2 2 0 0,0-1 1 16,1 1 2-16,-2 0-1 0,0 1 2 0,0-3 0 0,1 4 1 0,0-3 1 15,-3 1-1-15,0 0 2 0,0 1 0 0,-1-3 0 0,0 2 1 16,-2 0 0-16,2-2 1 0,-2 1 0 0,0 1 0 0,0-2 1 0,0 2-1 15,-1-1 0-15,0-1 0 0,-1 0 0 0,-1 0 0 0,0 0 0 0,0 0 0 16,0 0 1-16,0 0-1 0,0 0 0 0,0 0-1 0,0 0 0 16,0 0-1-16,0 0-2 0,0 0-1 0,2 0-2 0,-2 0-3 0,1 0-2 15,-1 0-4-15,4 0 0 0,-3 0-3 0,1 0-3 0,-1 0-2 16,1 0-4-16,1 2-5 0,-1-2-4 0,2 0-4 0,-1 1-5 16,1 0-4-16,-3-1-5 0,2 1-5 0,1 1-8 0,0-2-8 0,0 2-13 15,0-1-15-15,-1-1-20 0,0 2-21 0,1-1-27 0,-1-1-29 0,0 3-51 16,0-1-61-16,0-1-84 0,-1 2-94 0,-2 0-50 0,2 0-27 0,-2-3-10 15</inkml:trace>
  <inkml:trace contextRef="#ctx0" brushRef="#br0" timeOffset="66397.1621">24488 16331 74 0,'2'-2'518'0,"-2"-1"4"16,0 1 4-16,0 1-91 0,0 1-137 0,0 0-78 0,0 0-50 16,0 0-31-16,0 0-21 0,0 0-13 0,0 0-10 0,0 0-1 0,0 0 0 15,-2 3 2-15,2-2 2 0,0 1-1 0,0 0-2 0,0 3-5 16,0 0-9-16,2 0-8 0,0 3-7 0,-2-1-8 0,1 2-7 0,-1 1-3 16,0 0-2-16,0 1-1 0,-1 2-2 0,-1 2-5 0,-3 1-4 0,-1-1-5 15,0 4-3-15,-4 0-10 0,-2 1-13 0,-1 0-17 0,-6 5-20 16,2-2-28-16,-5 2-30 0,-4 2-40 0,-4 1-42 0,0 1-70 0,-1 0-85 15,-6 2-103-15,1-1-112 0,-2 1-59 0,-5-1-31 0,0 2-10 16</inkml:trace>
  <inkml:trace contextRef="#ctx0" brushRef="#br0" timeOffset="67731.6088">15631 17518 124 0,'-5'2'507'0,"1"-1"-1"0,1 2-1 0,-1-1-83 16,2-1-125-16,-1-1-88 0,3 2-66 0,-1-2-39 0,1 1-26 0,0 0-14 16,0-1-7-16,0 0-6 0,0 0 0 0,0 0 1 0,0 0 0 0,0 2-2 15,0 0-4-15,0-1-5 0,0 1-9 0,0-2-8 0,1 1-7 16,-1 1-8-16,2-2-7 0,-1 3-3 0,-1-2-1 0,2 0 0 0,-2 1 0 15,4 1 4-15,-2 0 1 0,-1-1 1 0,1 3 3 0,1-1 1 16,1 1 2-16,-3-2 1 0,2 1 2 0,-1-1 1 0,1 0 1 0,0-1 1 16,-1 0 0-16,2 1-1 0,-1-1 2 0,1-1 0 0,-1 1 0 0,0-1 2 15,2-1 2-15,0 0 1 0,1 0 0 0,3 0 2 0,-2 0 0 16,1 0-2-16,3-1-1 0,-2-1 0 0,3-1-3 0,1 0-1 0,-1 1-3 16,3 0 0-16,-2-3-1 0,4 0 0 0,-1 2-3 0,1-1-2 15,0 1-1-15,1-2 0 0,-2 3 0 0,3-3 1 0,0 2 2 0,0-1 0 16,0 1-1-16,0 0 0 0,0 1 0 0,0 1-1 0,0-1 0 15,2 0-1-15,1 2-2 0,-5 0 1 0,5 0 2 0,-1 0-2 0,0 0 0 16,1 2-1-16,1 0-2 0,-1-2 1 0,2 3 2 0,0-2 1 0,1 1 2 16,0 1 1-16,2-2 2 0,0 0 2 0,1 1 0 0,1-1 1 15,-2 1 0-15,3-2-1 0,0 2 1 0,0-2 0 0,3 0-2 0,-2-2-3 16,3 2-3-16,-3-3-5 0,4 1-2 0,-2 0-3 0,2-1-4 0,0-2-3 16,0 0-2-16,1 1-3 0,-1 0-3 0,0-1-2 0,-1-1-3 15,0 1 0-15,1-2-2 0,-2 2 0 0,-2 0 1 0,1-2 1 0,2 2-1 16,-4 0 1-16,0 1 0 0,-1-2 1 0,-2 1-1 0,2 1 1 15,-1 1 1-15,-3-2 2 0,2 2-1 0,0 0 2 0,-2 1 3 0,2 1 3 16,-3 0 2-16,1 0 2 0,0 1 2 0,2 0 3 0,2 1 2 0,-4 0 3 16,2-1 1-16,-2 3 2 0,5-1 2 0,-1-1 1 0,-1 2 2 15,2-1 0-15,0-1-2 0,0 2-3 0,0-1-1 0,2-1-7 0,0 0-6 16,-1-1-7-16,1 2-10 0,0-2-14 0,-1 0-15 0,-1-2-18 16,3 2-19-16,-6-2-24 0,3 0-26 0,0-1-41 0,-3 0-49 0,2-1-89 15,-3-1-108-15,0 0-64 0,-5-2-39 0,-3 0-18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17:06.484"/>
    </inkml:context>
    <inkml:brush xml:id="br0">
      <inkml:brushProperty name="width" value="0.05292" units="cm"/>
      <inkml:brushProperty name="height" value="0.05292" units="cm"/>
      <inkml:brushProperty name="color" value="#FF0000"/>
    </inkml:brush>
  </inkml:definitions>
  <inkml:trace contextRef="#ctx0" brushRef="#br0">3056 4045 171 0,'-3'-2'168'0,"-1"1"-46"0,1 1-22 0,-1-1-10 0,3-1-2 0,-1 2 1 15,-1-1-4-15,1 1-6 0,2-2-6 0,-1 2-4 0,1 0-6 0,0 0-5 16,0 0-3-16,0 0-3 0,0 0-5 0,0 0-5 0,0 0-4 16,0 0-5-16,0 0-3 0,0-1-2 0,0 1 0 0,1-2 2 0,-1 2 0 15,0 0 3-15,0-1 1 0,0 1 2 0,0 0 3 0,0 0 0 0,0 0 0 16,0 0-1-16,0 0-2 0,0 0 0 0,0 0 0 0,0 0 1 0,0 0 0 15,0 0-1-15,0 0 0 0,0 0-1 0,0 0-2 0,-1-2-1 0,1 2-4 16,0 0-3-16,0 0-4 0,0 0-2 0,0 0-2 0,0 0-1 16,0 0-3-16,0 0 0 0,0 0-3 0,0 0-2 0,0 0-1 0,0 0-2 15,0 0 1-15,0 0-2 0,0 0 0 0,0 0 0 0,0 0 1 0,0 0-1 16,0 0 0-16,0 0-1 0,0 0-1 0,0 0-1 0,0 0 0 0,0 0-1 16,0 0-1-16,0 0-1 0,0 0-1 0,0 0-3 0,0 0-1 15,0 0-2-15,0 0-2 0,0 0-1 0,0 0-3 0,1 2-1 0,-1-2 1 16,0 1-1-16,2 1 0 0,-2 1 0 0,2-2 2 0,-1 1 0 0,-1-1 1 15,2 2 1-15,-2 0 3 0,1-1 3 0,1 1 1 0,0 0 4 16,-1 1 3-16,1 1 3 0,2-2 2 0,-1 0 0 0,-1 1 4 0,1 0 1 16,2 1 3-16,0-1 0 0,-2 0 2 0,2-1 0 0,1-2 2 0,-1 3 3 15,-1-1-1-15,3-1 1 0,-1 1 2 0,2 0 0 0,-2 0-1 0,2 0 1 16,-1 0 1-16,2-1 1 0,-1-1 2 0,2 1 1 0,0-1 1 0,0 1 2 16,1-2-2-16,3 0-1 0,-3 0 1 0,2-2-1 0,4 1-2 0,-1-1-2 15,0 1-3-15,1-1 0 0,1-1-3 0,1 0-5 0,-2 0-2 16,2 0-6-16,0 0-1 0,0 1-3 0,0-1-3 0,1-1-2 0,-2 3-2 15,2-2-2-15,-2-1-1 0,4 1 1 0,-3 1 0 0,2 0 1 0,-1-1 2 16,0 1 0-16,0 1 3 0,3 0 1 0,-2-2 1 0,1 0 2 0,-1 3 0 16,2-2 3-16,-1 1 0 0,0-1 2 0,-1 1 1 0,3 1-1 15,-2-2 0-15,0 1-1 0,0 1-3 0,0-3 0 0,0 3-3 0,1-2-2 16,-1 1-1-16,1 1-1 0,-1-2-1 0,-1 1-2 0,0 1-1 0,0-2-1 16,-1 2 0-16,2-1 1 0,-2-1-1 0,-2 2 0 0,2-2 0 15,-1 2 0-15,0 0 1 0,0 0 2 0,-1 0 0 0,1 0 1 0,-1 0 0 16,0 0 1-16,-1 0 0 0,-1 0 0 0,1 2 0 0,0-2 1 0,1 0-2 15,-1 2 1-15,-2-1 0 0,2-1-1 0,-1 2 0 0,0-2-1 0,0 1 1 16,-1 1-1-16,0-2 1 0,0 1-1 0,0 1 1 0,0-2-1 0,0 1 1 16,0 1-1-16,0-2 1 0,0 1-1 0,-2 1 1 0,3-2-1 0,-3 1 1 15,1 1-1-15,-1-2 1 0,1 1-2 0,0 1 2 0,-3-2-2 16,3 0 1-16,-1 3 0 0,-1-3 0 0,0 0 1 0,-1 0-1 0,1 0 0 16,-1 0 0-16,1 3 1 0,-2-3-1 0,0 0 1 0,1 0-1 0,-2 1 1 15,1-1-2-15,0 0 0 0,-1 0 1 0,-1 1-1 0,0 1 2 0,1-2 0 16,-1 1 1-16,0 1-2 0,0-2 3 0,1 0 0 0,1 2 1 15,-2-1 2-15,0-1 0 0,3 0 0 0,-3 0 3 0,3 1 0 0,0-1 1 16,0 0-1-16,0 0 2 0,0 3-1 0,0-3 1 0,0 0 0 16,0 0-1-16,2 3 1 0,-2-2-2 0,-1-1 0 0,-1 1-1 0,4 1-1 15,-4-2 1-15,1 0-1 0,1 1 0 0,-2-1 0 0,1 2 1 16,-1 0-1-16,-1-2-1 0,0 0 0 0,3 0 0 0,-3 0 0 0,0 0 0 16,-2 3 2-16,3-3-1 0,-2 0 0 0,1 0 2 0,-2 0-2 0,2 0 0 15,0 0 0-15,-2 0 2 0,-1 0-1 0,3 0 2 0,-2 0-1 16,0 0-1-16,-1 0 1 0,0 0-1 0,0 0 1 0,1 0-1 15,-3 0 0-15,2 0 2 0,0 0-1 0,-2 0 1 0,0-3-1 0,-1 3 3 16,-1 0 3-16,1 0 4 0,0 0 5 0,0 0 4 0,-2 0 6 0,0 0 2 16,0 0 5-16,0 0 5 0,0 0 4 0,0 0 3 0,0 0 5 15,0 0 3-15,0 0 4 0,0 0-1 0,0 0 1 0,0 0-2 0,0 0 0 16,0 0-3-16,0 0-2 0,0 0-3 0,0 0-1 0,0 0-4 0,0 0-2 16,0 0-4-16,0 0-4 0,0 0-4 0,0-2-4 0,2 0-3 15,-2 2-3-15,0 0-4 0,1-1-3 0,1 1-4 0,-2 0-2 0,0-2-3 16,0 1-2-16,0 1-3 0,0 0-3 0,0 0 0 0,0 0-2 15,0 0 0-15,0 0-1 0,0 0-1 0,0 0 0 0,0 0-1 0,0 0 0 16,0 0 0-16,0 0 0 0,0 0-1 0,0 0 0 0,0 0 0 0,0 0-2 16,0 0-5-16,0 0-4 0,0 0-9 0,0 0-10 0,0 0-11 15,0 0-17-15,0 0-16 0,0 0-16 0,0 0-27 0,2-1-31 0,-2 1-47 16,0 0-51-16,1-3-72 0,1-1-80 0,1 1-60 0,0 0-49 16,-1 0-26-16,1-1-14 0</inkml:trace>
  <inkml:trace contextRef="#ctx0" brushRef="#br0" timeOffset="1535.5973">4424 3259 64 0,'0'1'202'0,"0"-1"-13"0,-2 3-9 0,2-3-5 0,0 0-6 16,-2 0-3-16,2 0-3 0,0 3-2 0,0-3-4 0,0 0 0 0,0 0-4 16,0 0-5-16,0 0-2 0,0 0-3 0,0 0-3 0,0 0-5 15,0 0-4-15,0 0-3 0,0 0-6 0,-1 0-4 0,-2 0-4 0,3-3-4 16,0 3-2-16,0 0-3 0,-1 0-4 0,1 0-4 0,0 0-4 0,0 0-4 15,0-3-6-15,0 2-6 0,0-2-7 0,0 2-9 0,0-3-5 16,0 1-10-16,1-1-7 0,-1-1-6 0,3 0-7 0,-2-1-7 0,1-2-6 16,0-1-5-16,1 0-6 0,0-1-8 0,2-4-6 0,3 0-3 0,1 0-7 15,-1-3-5-15,3 0-5 0,2-5-4 0,1 0-6 0,2 0-5 0,0-5-7 16,3 0-6-16,0-1-5 0,3-3-5 0,0-1-4 0,1-2-6 0,-2 2-4 16,3-2-5-16,1-1-2 0,-1 0-3 0,-1 3 2 0,0-1 2 15,0 1 2-15,-1 1 4 0,-1 2 2 0,0 1 2 0,-3 3 3 0,0 1 4 16,-1 1 6-16,-2 3 7 0,-1 2 8 0,-3 1 6 0,0 3 8 15,-2 0 8-15,-2 2 4 0,-1 2 4 0,-1 0 4 0,-1 3 3 0,0 2 1 16,-1-2 3-16,-2 1 0 0,1 3-3 0,-2 0-4 0,2 0-6 0,-2 2-4 16,0 1-7-16,0 0-4 0,0 0-4 0,0 0-3 0,0 0-2 15,0 0-1-15,-2 0 2 0,0 0 2 0,1 1 4 0,-1 1 2 0,-1 1 6 16,0-2 6-16,-3 2 6 0,3 0 9 0,-2 0 9 0,2-1 8 0,-1 3 9 16,-2-3 5-16,1 3 4 0,-1-3 3 0,1 1 1 0,1 1 0 0,0-1 3 15,-1 0-1-15,2 0 1 0,-3 1 1 0,2-2-3 0,0 1-2 16,1-2-4-16,0 1-3 0,1-1-3 0,-1 2-4 0,1-3-3 0,1 2-2 15,1-1-1-15,0-1-3 0,0 0-3 0,0 0-2 0,0 0-3 0,0 0 0 16,0 0-1-16,1 1 2 0,1-1-1 0,0 4 1 0,-1-3-1 0,3 1 2 16,-1 1-1-16,0-2 1 0,2 1-2 0,2 0 2 0,-2 0 0 0,0 1 2 15,1 0 1-15,-1-1 2 0,3 3 1 0,-3-3 1 0,1 1-2 16,-1 1 0-16,-2-1 0 0,2-1 2 0,-2 1-1 0,1 1 2 0,-2-1 2 16,0-1 2-16,-1 1 3 0,-1 0 1 0,0 2 2 0,-1-1-5 15,-1 0-8-15,-1 3-16 0,-3-1-22 0,1 1-48 0,-3 3-59 0,0-1-95 16,-3-1-115-16,0 1-67 0,0 2-41 0,-3-1-22 0</inkml:trace>
  <inkml:trace contextRef="#ctx0" brushRef="#br0" timeOffset="2170.4305">5100 1850 96 0,'-3'-8'586'0,"0"1"13"0,0-2 12 16,1 1-86-16,0 0-132 0,1 2-92 0,-2 0-70 0,3 2-36 0,-1-1-22 15,1 1-12-15,0 1-8 0,0-2-9 0,0 3-10 0,1-1-14 0,-1 1-17 16,3 0-16-16,-2 1-19 0,-1 1-18 0,0 0-16 0,0 0-17 0,0 0-16 16,0 0-15-16,0 0-10 0,2 0-10 0,0 0-5 0,-1 1-4 0,1 1 0 15,1 0-1-15,0 1 0 0,-1-1 2 0,3 3 2 0,-2-2 4 16,3 1 4-16,-3 2 3 0,2-1 6 0,-2 1 5 0,2-1 4 0,-2 3 1 16,2-1-2-16,-2 0-4 0,3-2-7 0,-1 4-8 0,-2-4-6 0,0 3-10 15,-1-2-10-15,1-1-13 0,-1 2-14 0,1-1-19 0,-3-1-21 0,2 2-25 16,-1-2-26-16,-1 0-38 0,0-1-43 0,0-1-42 0,0 2-37 0,0-1-61 15,0-1-69-15,0-3-40 0,0 0-24 0</inkml:trace>
  <inkml:trace contextRef="#ctx0" brushRef="#br0" timeOffset="2483.1062">5040 1485 118 0,'-8'-7'519'0,"-1"4"3"0,1 0 0 16,3-1-102-16,-1 1-154 0,1 2-97 0,-1-3-64 0,1 4-40 0,2 0-28 15,-2 0-12-15,2 0-7 0,1 0-4 0,-1 4-8 0,0-3-3 0,1 2-4 16,1 1-4-16,-1 1-2 0,2 0 1 0,0-1-3 0,0 4 0 0,0-2-3 16,0 0 2-16,0 1 1 0,2 1 0 0,-1-1-1 0,1 0-1 15,0-2-2-15,1 2 1 0,-2-3-1 0,1 0-1 0,1 1 2 0,-1-4 3 16,-1 2 4-16,1 0 4 0,1-3 4 0,-1 0 1 0,1 0-2 0,1-3-1 16,-2 0 1-16,1 0 4 0,0-3 5 0,1 1 7 0,-3-3 7 0,1-1 4 15,1-2 4-15,-3 1 1 0,3-1-1 0,-3-1 1 0,0 2 2 16,-3-2 6-16,1 1 7 0,1-1 5 0,-1 2 4 0,-1-1-3 0,0 1-3 15,-2 2-9-15,2-1-7 0,-3 4-9 0,3-2-9 0,-2 2-7 0,3 2-7 16,-3-1-7-16,1 3-5 0,0-1-9 0,1 4-10 0,-1-1-14 0,-1 3-15 16,3 1-18-16,-2 2-18 0,0 1-23 0,1 1-22 0,0 3-25 0,1 0-25 15,1 1-32-15,-1 4-37 0,-1-1-68 0,3 0-85 0,3 0-47 0,-1 1-25 16</inkml:trace>
  <inkml:trace contextRef="#ctx0" brushRef="#br0" timeOffset="3018.9445">5217 1678 361 0,'0'0'585'0,"-1"-2"8"16,-1-1 6-16,2 3-98 0,-2-4-155 0,2 4-91 0,0-1-63 0,0-1-35 15,0 2-22-15,0 0-18 0,0 0-15 0,0 0-18 0,0 0-18 0,0 0-19 16,0 0-19-16,0 0-17 0,0 0-14 0,0 0-11 0,2 0-6 0,0 3-6 16,-1-1-2-16,2 0-1 0,-1 1-1 0,1 2 2 0,0-1 2 0,2-1 4 15,0 2 4-15,-1 2 3 0,0-2 6 0,-1 1 2 0,0 0 4 16,0-2 1-16,-1 3 0 0,1-1-1 0,0-1 1 0,-1 0 1 0,1 2 1 15,-2-5 1-15,2 3 2 0,-3-3 2 0,2 1 3 0,-2-1 2 0,2 0 6 16,-1-2 3-16,-1 0 6 0,0 0 4 0,0 0 3 0,0 0 0 0,2-4-4 16,-2 4-2-16,1-3-4 0,1-1-2 0,-2-1-2 0,3-2-4 0,-1 1 0 15,0-1-4-15,-1-1-6 0,2-1-3 0,-1 2-3 0,1-2-2 16,-2-1-4-16,2 3 1 0,-1-1 4 0,1 1 3 0,-1 1 3 0,-1 0 2 16,1 2 0-16,1-1-1 0,-3 1-3 0,2 1-5 0,-2 0-1 0,2 1-7 15,-1 1-4-15,-1 1-6 0,2 0-3 0,-1 0 0 0,1 0-4 0,2 1 0 16,-1 1-1-16,1 1-2 0,-1 0 2 0,2 1 2 0,0-1 2 0,-1 2 3 15,4 1 7-15,-2-1 2 0,2 2 4 0,-1 0 1 0,2 0 1 16,-1 0-2-16,0-1-2 0,0-1-2 0,4 2-1 0,-4-3-1 0,2 2-2 16,-1-3-2-16,1 2-1 0,-2-2-1 0,1-3-3 0,-1 3-2 0,-2-2-1 15,1-1 1-15,2-1 1 0,-4-2-5 0,1-2-6 0,-1 0-3 0,0-2 0 16,1 0 4-16,-1-2 5 0,-2-1 4 0,0-2 3 0,0-4 5 16,-1 1 3-16,-2-2 2 0,-2 2 1 0,-1-5 2 0,0-2 2 0,-2 3 9 15,-2-2 11-15,0-1 7 0,1-2 6 0,-2 2 4 0,-3-3 5 16,3 3 4-16,-2-1 7 0,1 3 4 0,1 0 5 0,0 2 4 0,0 0 5 0,-1 2 2 15,2 1 2-15,1 4-2 0,1-1-2 0,2 2-6 0,-3 4-8 16,3-2-12-16,0 2-12 0,1 3-15 0,0-1-12 0,2 4-11 0,0 0-7 0,0 0-5 16,2 4-2-16,0 1 0 0,-1 2-2 0,2 1 2 0,2 2 2 15,1 1 2-15,-1 4-1 0,0 2-2 0,1 0-1 0,-1 1-5 0,3 0-7 16,-2 4-11-16,2 0-11 0,0-1-17 0,0 2-17 0,-2 0-21 0,0-2-23 16,1 1-22-16,-1-1-21 0,2 0-22 0,-2-2-21 0,-1 1-24 15,2-3-24-15,-3 0-49 0,2-3-60 0,-1 0-39 0,0-3-27 0</inkml:trace>
  <inkml:trace contextRef="#ctx0" brushRef="#br0" timeOffset="3165.0658">5434 1518 10 0,'-7'-12'581'0,"1"1"10"0,0 2 4 16,1 0-71-16,2-1-110 0,0 1-90 0,1 2-82 0,1-3-53 0,1 3-38 16,1-1-27-16,1 1-22 0,1-1-21 0,2 2-21 0,4-1-23 0,-1-1-25 15,3 1-25-15,3 0-23 0,2-3-28 0,3 3-32 0,3-1-36 0,1 1-38 16,3-1-60-16,0 0-72 0,2 2-90 0,2-2-101 0,-2 0-56 0,1 0-35 15,-1-2-12-15</inkml:trace>
  <inkml:trace contextRef="#ctx0" brushRef="#br0" timeOffset="3598.9518">5492 1861 91 0,'-5'-4'531'0,"-1"-1"9"0,-2 1-60 0,4-1-94 0,-1 4-94 0,-2-3-92 15,4 4-55-15,-3-3-34 0,3 3-20 0,0 0-12 0,0 3-13 0,-1-3-9 16,3 4-15-16,-1 1-12 0,-1-1-14 0,1 2-8 0,1 1-8 16,-1 4-6-16,-1-1-6 0,0 6-2 0,3-4 1 0,-3 5 3 0,3-1 3 15,0 4 4-15,3 2 2 0,0-2 3 0,0 3 5 0,0-1 3 0,2 2 4 16,0 2 1-16,0-1 4 0,4 0 3 0,-3 1-1 0,4 1 1 15,-2-1-6-15,1-1-7 0,1 3-10 0,-2-3-10 0,4-1-14 0,-2 2-14 16,-2-3-15-16,3 0-16 0,-2-1-15 0,-1 0-17 0,0-5-15 16,0 2-15-16,-2-2-16 0,-1-3-13 0,0-1-12 0,0-1-12 0,-4-3-28 15,-1-1-33-15,-1-1-59 0,-1-2-73 0,-1-3-33 0</inkml:trace>
  <inkml:trace contextRef="#ctx0" brushRef="#br0" timeOffset="3758.8209">5217 2293 79 0,'-6'-8'545'0,"-2"4"-15"16,3-1-28-16,1 0-84 0,0 0-107 0,3 2-71 0,-1-1-50 0,2 1-31 16,0-2-24-16,0 0-19 0,3 3-17 0,-1-3-16 0,4 2-18 0,1-1-15 15,2-1-17-15,1 0-17 0,1-2-12 0,3 2-15 0,2-4-15 16,1 1-18-16,2-1-21 0,0 0-23 0,5-2-25 0,-2 0-22 0,1 1-23 16,0-2-34-16,2 0-35 0,0-1-56 0,0 1-67 0,1-2-63 15,-4 1-62-15,0-1-32 0</inkml:trace>
  <inkml:trace contextRef="#ctx0" brushRef="#br0" timeOffset="3999.3344">5598 1818 162 0,'-4'-2'517'0,"0"2"7"16,1-2-71-16,0 2-111 0,1 0-84 0,2 0-69 0,0 0-40 0,0 0-29 16,0 0-17-16,0 0-15 0,0 0-12 0,0 0-17 0,0 0-16 0,0 0-16 15,0 0-12-15,2 2-11 0,-2 0-9 0,2-1-9 0,-1 3-4 0,1-4-2 16,-1 3 0-16,1 1 1 0,3 1 2 0,-2-2 2 0,1 1 4 15,-2 2 4-15,1-1 3 0,0 2 2 0,1 0 5 0,-1 1-1 0,0 1 1 16,0 1 3-16,-1-1 0 0,1 1-1 0,1 3 1 0,0-3-1 0,0 4 3 16,-2-3 2-16,1 4 1 0,-1-3-1 0,1 2-8 0,0 0-12 0,-1 1-16 15,1-2-17-15,1 1-20 0,-2 0-23 0,1-3-25 0,0 1-24 16,1 0-24-16,-1-1-26 0,2-1-29 0,-2-3-33 0,3 1-30 0,-1 0-29 16,-1-4-45-16,1 1-54 0,2-4-21 0</inkml:trace>
  <inkml:trace contextRef="#ctx0" brushRef="#br0" timeOffset="4965.7294">5805 2014 430 0,'0'-7'443'0,"0"0"-47"0,0-1-63 0,0 1-49 0,-1 3-39 0,-1-1-29 16,2 2-23-16,-1-2-21 0,-1 1-19 0,2 1-20 0,-2 2-22 0,2 0-19 15,-1-2-16-15,-1 3-19 0,2-2-19 0,0 2-14 0,-3 0-13 16,1 2-10-16,1-1-10 0,-1 1-5 0,-2 0-7 0,2 3-1 0,-1 0-2 16,0 0 2-16,-2 2 0 0,3-2 4 0,-1 4 5 0,0-3 3 0,0 2 2 15,-1 1 1-15,3 0 0 0,-2 0 0 0,0-1-4 0,3 1-2 16,-2-1-3-16,2-1-3 0,0 0-3 0,0 1-4 0,0-2-2 0,0-1-3 15,0 0-1-15,0 0-2 0,0-2 1 0,2-1 4 0,-2 0 3 0,2 1 4 16,-1-3 5-16,-1 0-1 0,0 0-6 0,4-2 0 0,-2 1 3 16,0-2 2-16,-1-1 4 0,1-1 3 0,1-1 2 0,-1 0 1 0,-1-1 1 15,1 0-1-15,1-1-1 0,-1-1 1 0,-1 2 0 0,-1-3 8 0,0 3 11 16,0-1 4-16,0 2 3 0,0-1 1 0,0 1-1 0,0 1-1 0,0 0-4 16,0 1-2-16,0-1-3 0,0 2-5 0,0 3-5 0,0-4-5 0,0 3-6 15,0-1-10-15,0 0-8 0,2 2-6 0,-2 0-5 0,3-3-5 16,-1 3-7-16,2 0-7 0,-1 0-5 0,0 0-10 0,2 0-8 0,2 0-10 15,-1 0-5-15,5 0-7 0,-3 0-4 0,2 0-1 0,0 0 3 0,3 0 1 16,-3-2 1-16,2 0 5 0,-1 1 5 0,3-1 4 0,-2-1 4 16,-1 1 10-16,1 0 13 0,0-1 15 0,-2-2 15 0,0 0 18 0,1 3 18 15,0-3 17-15,-3 2 17 0,0-1 12 0,-2 0 11 0,2 1 12 0,-2 0 12 16,1-2 16-16,-4 1 15 0,2 1 12 0,-2-1 5 0,0-1 5 0,0 2 2 16,-1 1-2-16,-1-1-3 0,-1-1-9 0,0 1-7 0,0 2-5 15,-1 0-4-15,-1-2-8 0,-1 1-9 0,2 1-13 0,-1-1-13 0,-1 1-10 16,0 1-8-16,-1 0-9 0,-2 0-9 0,3 0-7 0,-2 0-5 0,-1 1-6 15,0 1-4-15,-1 1-7 0,2 0-2 0,-3-2-3 0,-1 2-2 0,3 2-1 16,-1 0 1-16,-1-2 0 0,2 2-1 0,0-1 1 0,-2 3 0 0,3-1 0 16,0-1 0-16,-1 2 1 0,3-3-1 0,-2 2 0 0,2 0-1 15,1-1-2-15,1 0-3 0,-1 0-4 0,2 0-4 0,0 0-3 0,0-3-1 16,0 3-1-16,0-3-1 0,2 1 0 0,-1-1 0 0,1 0 0 0,1-2 4 16,-1 0 3-16,1 0 5 0,0 0 7 0,-1 0 6 0,4-4 10 0,-3 4 14 15,2-3 9-15,0 1 12 0,-2-1 11 0,0-1 9 0,0 1 8 0,-1 1 7 16,2-1 6-16,-2-1 5 0,-1 1 2 0,1 2 3 0,-2 0 0 15,2-2-2-15,-1 1-5 0,-1 1-10 0,0 1-11 0,0 0-11 0,0 0-13 16,0 0-11-16,0 0-14 0,0 0-10 0,0 0-11 0,0 0-8 0,2 0-8 16,-2 1-5-16,1 1-3 0,1-1-3 0,1 1 2 0,-1 0 0 0,0 0 3 15,1 1 2-15,0 0 0 0,3 1 2 0,-3-1-2 0,2-1-2 16,-2 1-3-16,2 1-1 0,0-4-5 0,1 3-6 0,0 1-6 0,-1-3-3 16,1 3-7-16,1-3-4 0,-1 1-6 0,0-2-4 0,1 0-2 0,-1-2-3 15,-1 1 1-15,4-3-2 0,-3 1 1 0,-1-2 3 0,2 1 3 0,-1-1 4 16,2-2 5-16,-2-1 6 0,0 1 6 0,1-2 8 0,-1 0 5 0,0 0 9 15,-1 0 9-15,-2-1 8 0,2 0 9 0,-2-3 15 0,-1 3 10 16,0-1 10-16,-1 0 10 0,1 1 12 0,-2 2 6 0,0-1 5 0,-2-1 5 16,1 0 4-16,-1 2 6 0,0 1 7 0,1-1 2 0,-1 2 1 0,-1 1-4 15,0-2-3-15,-1 2-5 0,1 1-6 0,0-1-8 0,0 2-9 0,0-1-6 16,0 1-7-16,0 0-4 0,-1 0-9 0,3 2-8 0,-1-2-7 0,-1 3-6 16,1 0-5-16,-1-2-1 0,2 1-1 0,-1 1-2 0,2-2-1 15,-3 1 1-15,3 1 1 0,0 0 2 0,0 0 1 0,0 0 3 0,0 0 3 16,-1-2 2-16,-1 0 3 0,2 2 3 0,-2-1 2 0,1 1 4 15,1-1 4-15,-2-1 5 0,2 1 3 0,-1-1 3 0,-1-1 4 0,0 2 2 16,1-1 1-16,-1 1 0 0,2-3 1 0,-1 3 1 0,-1 0 2 0,2 0 2 16,-2-2 1-16,2 3 0 0,-1-4-2 0,-1 4-3 0,2-1-3 0,0 1-2 15,0-2-5-15,0 0-3 0,0 2-4 0,0 0-4 0,0 0-5 0,0 0-6 16,0 0-8-16,0 0-9 0,0 0-11 0,0 0-8 0,0 0-8 0,0 0-6 16,0 2-2-16,2 0-4 0,-1 1-1 0,-1 2 1 0,2-3 0 15,0 4 1-15,-1 0 0 0,1 1 4 0,1 3 5 0,0 0 4 0,2 0 6 16,-2 2 6-16,3 0 7 0,-3-1 0 0,2 3-4 0,0-1-6 0,0 2-9 15,1 0-11-15,0-1-13 0,-1 0-13 0,0 0-14 0,0-1-15 16,0-1-15-16,2 3-17 0,-4-5-16 0,2 1-20 0,-2 0-20 0,2-2-16 16,-2 1-12-16,2-1-12 0,-2-4-11 0,-1 2-18 0,2-3-21 0,-1-2-14 0,2 2-11 15,-3-4-14-15,-2 0-15 0</inkml:trace>
  <inkml:trace contextRef="#ctx0" brushRef="#br0" timeOffset="5089.0713">6205 1908 67 0,'-3'-10'368'0,"-2"1"2"0,2 1-16 0,0 0-24 0,0 1-33 16,1-1-38-16,-1 1-32 0,3-1-29 0,0 3-27 0,0-2-26 15,1-1-26-15,3 1-24 0,-1 0-21 0,3-2-19 0,2 1-20 0,1 1-21 16,4-1-20-16,1-1-18 0,1 1-21 0,4-4-23 0,0 2-29 0,3 0-28 16,3-2-48-16,2-1-58 0,1 0-79 0,-1-1-92 0,3-2-58 0,2 1-42 15,-2-2-19-15</inkml:trace>
  <inkml:trace contextRef="#ctx0" brushRef="#br0" timeOffset="6482.434">5952 2385 47 0,'-1'-8'550'0,"-1"3"7"0,-1-4 2 0,1 6-88 0,1-4-132 0,-3 2-87 15,1 1-63-15,-1 1-36 0,2 0-24 0,-1 0-15 0,-2 0-12 16,2 2-14-16,-2-1-16 0,2 1-15 0,-3 1-14 0,0 1-11 0,1 1-12 16,-2-1-8-16,1 2-5 0,0 0-6 0,-2 3-5 0,-2 1-3 15,2-2-1-15,-1 2 0 0,1 3 0 0,0-1 2 0,2 1 0 0,-3 2 1 16,2 0 2-16,2 0 1 0,-1 2 1 0,3-1 0 0,-3 2 1 0,4-1-2 16,-1 0 2-16,3 1 0 0,0-1-1 0,0 1 0 0,3-1-1 15,-1-1-3-15,5 3 0 0,-2-4-5 0,3-2-7 0,0 0-7 0,1 1-6 16,1-4-10-16,1-1-7 0,2-1-11 0,-1 0-14 0,4-3-13 15,-3-2-11-15,4-2-15 0,-1-3-11 0,1-2-12 0,1 0-9 0,1-4-3 16,-1 1-1-16,0-3 8 0,-1 0 7 0,1-4 12 0,-2 0 12 16,-2 1 16-16,0-2 16 0,-1-3 20 0,-1 3 20 0,-2 0 21 0,-2-2 24 15,-2 1 23-15,0 1 23 0,-3 0 19 0,-1 0 17 0,0-1 15 0,-2 2 15 16,-2 0 8-16,0 3 8 0,-1-1 8 0,0 1 8 0,-1 2 3 16,-1-1-1-16,2 3-2 0,-2 1-4 0,0 0-7 0,2 1-9 0,-2 1-10 15,2 0-14-15,0 4-15 0,0-2-16 0,1 1-16 0,-1 1-16 16,1 1-16-16,1 1-14 0,1 1-10 0,0 0-10 0,-2 0-6 0,2 3-5 15,-1 0-3-15,1-1-1 0,0 3-1 0,0 2 0 0,0 1 1 0,0 1 3 16,1 1 2-16,-1 0 5 0,2 1 5 0,-2 2 3 0,3-1 2 16,-1 2 2-16,-1-1 1 0,1 2 0 0,1-2 2 0,-1 2-1 0,-1 0 0 15,2 1 1-15,0-3-3 0,-3 2-1 0,3-2 0 0,-3 2-2 16,2-1 0-16,-2-1-1 0,3-4 0 0,-1 2-2 0,-2-1-2 0,1-1 0 16,1-2-2-16,-2 2-1 0,3-6-2 0,-3 1 0 0,2-1 0 0,1-1-2 15,-1-1-1-15,-1-1-5 0,2-1-5 0,0-3-1 0,0 1-3 16,2-2-1-16,-2-2-1 0,2-2 2 0,0-1 2 0,1-1 0 0,0 1 1 15,1-3 3-15,-1-2 4 0,-1 1 5 0,3 2 9 0,-2-2 11 0,-1 2 10 16,1 1 10-16,-1-1 9 0,-2 0 7 0,3 2 6 0,-3 3 4 16,1-3 1-16,-1 5 0 0,-1 0-1 0,-1 1-2 0,1 2-7 0,-1-2-8 15,-1 3-10-15,2-1-12 0,-2 2-10 0,0 0-9 0,0 2-6 16,3-1-6-16,-3 3-3 0,2-2-3 0,-1 2 0 0,1 1 0 0,2 0 2 16,-2 2 2-16,1 1 0 0,0 0-1 0,-1 1-3 0,3 1-3 15,-2-1-6-15,2-1-7 0,-2 0-9 0,3 0-10 0,0 0-12 0,-1-1-11 16,0 0-13-16,0-2-15 0,2 0-14 0,0-2-13 0,-1-1-8 15,2 0-5-15,1-4-4 0,-1 0 0 0,2-3 5 0,-2 0 7 0,4 0 10 16,-2-2 8-16,0-2 15 0,2-2 15 0,-2 2 17 0,-2-3 17 0,1 0 19 16,-1 0 18-16,0-1 21 0,-3 1 21 0,2 0 22 0,-2 2 20 0,-2-2 14 15,1 0 12-15,-3 2 10 0,1 0 11 0,-2 2 5 0,0-1 1 16,0 1 0-16,0 3 0 0,-2-1-5 0,-1 2-5 0,1-1-8 0,-1 0-12 16,0 3-11-16,0-1-12 0,-3 1-12 0,1 2-8 0,0 0-11 15,-1 2-12-15,-1 1-9 0,0 2-7 0,0-1-7 0,-1 3-2 0,2-1-2 16,-3 1-1-16,2 1 0 0,1 0 1 0,-2 2 2 0,1 0 0 0,0 2 1 15,2 0 0-15,0 0 1 0,2-1 0 0,-2 1-3 0,2-1-1 16,1-1-3-16,0 4-2 0,0-4-5 0,2 0-4 0,0-1-5 0,2-2-4 16,0 3-2-16,0-3-5 0,0 1-2 0,-1-3 1 0,2 0 0 15,1-1 1-15,-1-1 1 0,2 1 2 0,-2-4 5 0,4 0 5 0,-2 0 5 16,0-2 2-16,0 0 5 0,1-1 5 0,1-2 6 0,0 1 9 16,-2-3 8-16,0-1 7 0,1 3 5 0,-1-5 5 0,1 3 5 0,-1 0 7 15,-2 0 6-15,0-1 5 0,1 1 6 0,-1-2 8 0,-2 2 4 16,1-1 4-16,0 3-1 0,-1-1-1 0,-1 1-6 0,2 2-5 0,-2-1-7 15,0 1-5-15,0 0-9 0,0 1-8 0,0 2-11 0,0 0-12 0,0 0-10 16,0 0-9-16,0 0-7 0,0 0-4 0,0 0-3 0,1 0-2 16,2 2-2-16,-1 1 0 0,-1 0 2 0,1-2 2 0,0 4 2 15,-1-3 3-15,2 3 5 0,-1 0 3 0,0 0 4 0,-1 0 2 0,1 0-2 16,1 0 0-16,-1-1-1 0,1 1-3 0,1-2-1 0,-2 1-2 0,-1-1 0 16,3 0-2-16,-3 0 2 0,2-2 1 0,-1 2 3 0,1-3 0 0,0 0 3 15,1 0 1-15,-1 0 4 0,1-3-2 0,-1 1 1 0,2-3 0 0,-2 0 1 16,2 0 1-16,0-2 1 0,4-2 0 0,-4 1 0 0,1-2-2 15,1 0-1-15,-1-1-3 0,0-1 0 0,1 0-1 0,-1-1 2 0,-1-1 2 16,1 1 3-16,-1-1 2 0,-1 0 3 0,1 2 4 0,-1-1 3 16,-1 0 3-16,-2 1 5 0,1 1 7 0,1 1 5 0,-3-1 5 0,2 1 6 15,-2 2 3-15,0 1 1 0,0 1-1 0,0 1-1 0,0 2-6 16,0-1-6-16,-2 1-9 0,2 1-7 0,0 2-6 0,0 0-7 0,-1 2-7 16,-1-1-6-16,0 4-6 0,1-1-4 0,-1 2-3 0,1 2-1 15,-1 1 0-15,2 1 2 0,-2 0 4 0,2 2 4 0,0-2 5 0,2 1 6 16,-2 2 1-16,3-1-1 0,0 2-4 0,-1-2-3 0,3-2-1 0,1 2-3 15,0 0-4-15,-1-2-2 0,1 0-3 0,1-1-4 0,-1-1 0 16,3 1-4-16,-1-3-1 0,-1 0-2 0,2-1-4 0,-1-3-3 0,0 2-5 16,2-1-7-16,0-3-9 0,0 0-13 0,1-3-14 0,3-1-21 15,-1 0-23-15,3-2-39 0,0 0-43 0,1-4-87 0,-1 0-107 0,1 1-72 16,0-4-53-16,-1 3-23 0,2-2-12 0</inkml:trace>
  <inkml:trace contextRef="#ctx0" brushRef="#br0" timeOffset="7027.4581">6406 2731 511 0,'-5'-8'569'0,"0"3"-9"0,0-2-15 16,-2 3-108-16,2 0-158 0,-1 1-93 0,-1-1-60 0,0 3-34 15,0 0-21-15,-1 1-15 0,0 1-11 0,2 0-10 0,-3 3-13 0,2 2-7 16,-1-1-8-16,-1 3-6 0,3 1-5 0,-1 1-1 0,1 0-4 0,1 2-2 16,-1-2-2-16,1 4 1 0,2-2 1 0,1 1-1 0,1 0 2 15,1-2 1-15,1 1 2 0,1 2 1 0,3-4 0 0,-2 2-1 0,3-1 2 16,0-1-2-16,1 1 1 0,1-4 2 0,1 2 0 0,-1-1 1 15,2-1 1-15,0-1 0 0,-2 0 0 0,-1-2 0 0,3 3 0 0,-1-4 0 16,-3 2-1-16,1-3 1 0,-1 1 1 0,-1-1 0 0,-1 1 2 16,1-2 1-16,-2 1 1 0,-1-1-1 0,-1 1 0 0,-1-1 0 0,0-1-2 15,0 2 1-15,0-1 2 0,-3-1 1 0,0 1 2 0,1 1-1 16,-3 0 1-16,-2 1-4 0,-1-2-5 0,0 1-8 0,1-2-8 0,-3 1-11 16,-2 1-9-16,0-2-13 0,1 0-12 0,0-2-21 0,-2 1-25 0,2-1-28 15,1-2-31-15,1-1-43 0,0-1-52 0,0-1-44 0,2 0-44 16,2-5-48-16,0 0-49 0,2-1-26 0</inkml:trace>
  <inkml:trace contextRef="#ctx0" brushRef="#br0" timeOffset="7217.5342">6384 2628 498 0,'7'-7'520'0,"0"3"-19"0,-1 1-75 0,1-1-106 0,-1 2-74 16,0 1-60-16,-1-1-37 0,1 2-28 0,1 2-15 0,-1-1-10 0,0 2-11 16,1 0-8-16,-1 3-9 0,0 2-7 0,-1-1-7 0,3 2-9 15,-3 0-6-15,-1 1-6 0,1 2-4 0,0 1-2 0,0-1-1 0,1 1-2 16,-3 2-2-16,2-1-1 0,-2 1-6 0,0-1-3 0,0 3-9 15,-1-2-10-15,1-1-10 0,-1 1-12 0,0-2-13 0,0 1-13 0,0-2-17 16,-1 1-18-16,-1 0-21 0,2-3-21 0,-2-1-21 0,2 0-21 0,-1 0-25 16,-1-2-24-16,2-2-31 0,-2 0-34 0,1 0-32 0,1-2-31 15,0-2-23-15,-2-1-21 0,0 0 9 0</inkml:trace>
  <inkml:trace contextRef="#ctx0" brushRef="#br0" timeOffset="8099.5394">6537 2860 90 0,'-3'-3'514'0,"0"0"5"0,0 0-47 0,-1 0-75 15,1 0-70-15,2 2-65 0,-1-1-43 0,2-1-33 0,-2 2-20 0,2-1-18 16,0 1-15-16,0 1-16 0,0-3-15 0,2 1-13 0,-2 2-16 16,2 0-15-16,-1-3-13 0,2 1-13 0,1 0-10 0,-1 1-10 0,0-3-7 15,2 3-6-15,2-1-4 0,0 0-2 0,-1-2-1 0,2 1-3 0,3 0 0 16,-3 1-3-16,0 1 2 0,3-3 0 0,-3 4 0 0,3-2 1 16,-3 1 1-16,3-1 0 0,-3 2 0 0,3 0 0 0,-2 0 0 0,-1 0-3 15,0 0 2-15,1 2 0 0,1-1-1 0,-3 1 1 0,-1-2 0 16,3 4 0-16,-4-1-2 0,1 0 1 0,-1 1-2 0,2-1 2 0,-3 2 0 15,1-1 0-15,-2-1 2 0,0 2 0 0,-1 0 1 0,-1-1 1 0,1 2 2 16,-2-3 0-16,0 2 1 0,-2-2 2 0,1 1 2 0,1 0 2 16,-2 0 4-16,-1-1 2 0,1-1 4 0,1 0 2 0,-2 1 4 0,1-3 4 15,-1 2 4-15,0-2 1 0,0 0 0 0,1-2-1 0,2 2-3 16,-1-3-4-16,-1-1-6 0,2 2-4 0,2-3-5 0,-1 0-8 0,1-3-5 16,1 1-6-16,3-2-5 0,-1-1-6 0,1 2-5 0,1-3-4 15,-1-1-1-15,3 2 1 0,1-3 2 0,0 5 5 0,0-3 4 0,0 1 7 16,1-1 5-16,0 1 5 0,-3 3 6 0,2 0 5 0,0 0 4 0,-2 2 2 15,0-1 3-15,-1 3 2 0,0-1-1 0,0 2 2 0,-2-1-2 16,-1 1 0-16,3 2-2 0,-4 0-2 0,3 0-2 0,-3 0-2 0,2 2 0 16,-2 1-2-16,2-1 1 0,-2 1 0 0,1 1 1 0,-1-1-1 15,1 1-2-15,-1 0-3 0,0 0-4 0,1 1-7 0,-3-3-6 0,1 3-7 16,1-2-11-16,-1 1-14 0,-1 1-11 0,1-2-12 0,-2 1-13 16,2-4-16-16,-1 3-8 0,-1-3-9 0,0 0-11 0,0 0-10 0,0 0-11 15,2 0-8-15,0-3 0 0,-2 1 2 0,2-1 8 0,1-2 10 0,-1 1 16 16,-1-1 16-16,3-1 20 0,-1-1 22 0,0 0 20 0,0 0 22 0,1 0 28 15,-1 0 29-15,1 0 29 0,-1-1 29 0,-1 3 26 0,1-4 23 16,0 4 17-16,1-1 15 0,-3 0 9 0,2 0 3 0,-1 2 0 0,1-1-4 16,0 1-8-16,0 1-10 0,0-2-12 0,0 3-14 0,1-1-14 15,-1-1-16-15,0 3-18 0,0-1-19 0,-1 0-13 0,1-1-16 0,0 3-10 16,3 0-11-16,-2 0-8 0,0-2-5 0,1 2-4 0,0 0-4 16,0 0-3-16,2 0-4 0,-2 0-4 0,0 2-5 0,0-2-4 0,1 0-4 15,0 0-6-15,1 3-3 0,-3-3-4 0,1 0-5 0,0 2-5 16,0 0-5-16,2-2-3 0,-2 1-6 0,0-1-3 0,0 2-5 0,1 0-2 15,2-2-2-15,-2 0-2 0,-1 0 0 0,3-2-1 0,0 0 0 0,0 1-1 16,0-3-1-16,0 1 3 0,1-1 2 0,-1-1 3 0,3-2 3 16,-3 1 6-16,3-1 7 0,-3-3 10 0,3 3 12 0,0-2 12 0,-3 1 15 15,2-4 15-15,-1 3 15 0,0-1 16 0,-2 0 13 0,-1-1 12 16,2 2 12-16,-2 0 11 0,-1-1 11 0,-2 1 8 0,2-3 7 0,-2 4 4 16,2-1 2-16,-4 0 1 0,2 2-3 0,-3-1-6 0,2 0-6 15,-2-1-8-15,0 4-8 0,0-2-9 0,-2 2-8 0,2 0-9 0,-1 0-9 16,-1 1-10-16,-2 0-11 0,2 1-9 0,-1 1-8 0,-2 0-10 0,2 1-5 15,-2 1-7-15,2 0-4 0,-2 1-2 0,-1 1-2 0,0 1 0 0,-1 2-3 16,1-1 0-16,0 2 0 0,-2-1 0 0,3 5 2 0,-1-3 3 16,-1 5 2-16,2-4 1 0,0 4 1 0,-2-1 1 0,4 2-1 15,-2 1 0-15,2 0 0 0,1 2 1 0,1-1-1 0,-1 3 1 0,2-1 1 16,2 2-1-16,-1-1-1 0,1 1 1 0,1 2-1 0,0-1-1 0,2 1 1 16,3-1-1-16,0 2 0 0,0-1-2 0,0-1-1 0,3 1-4 15,0 1-3-15,-2 0-2 0,2-1-5 0,-1 1-2 0,1-2-2 0,0 2-1 16,-3-1-1-16,0 1 1 0,0-3 1 0,-2 1 1 0,-1 1 0 15,-2-3 2-15,-3 0 2 0,0-2 3 0,-2-1 2 0,-1 1 2 0,-2-3 1 16,-4-1-1-16,1-2-2 0,-2-1-7 0,-2 0-9 0,-1-3-13 0,-1-2-16 16,1 0-26-16,-4-3-31 0,1-1-68 0,1-2-84 0,-1-4-96 15,0-1-98-15,3-2-53 0,-2-3-30 0,3-3-13 0</inkml:trace>
  <inkml:trace contextRef="#ctx0" brushRef="#br0" timeOffset="8600.5181">6901 2541 186 0,'-5'-5'556'16,"2"1"-4"-16,0-1-26 0,-1 1-39 0,3-1-148 0,-1 4-207 0,2 1-143 15,3-4-112-15,-1 1-121 0,3 3-126 0,0-4-80 0,1 3-56 16,0-1-31-16</inkml:trace>
  <inkml:trace contextRef="#ctx0" brushRef="#br0" timeOffset="10765.7039">5971 4103 110 0,'-3'0'172'16,"1"0"-40"-16,0 0-21 0,0 0-10 0,0 0-5 0,-1 0-5 0,2 0-2 16,1 0-3-16,0 0-5 0,0 0-9 0,0 0-10 0,0 0-10 15,0 0-9-15,0 0-9 0,0 0-9 0,0 0-8 0,0 0-4 0,0 0-5 16,0 0-4-16,0 0-2 0,0 0-1 0,0 0 1 0,0 0 0 0,0 0 3 16,0 0 3-16,0 0 2 0,0 0 3 0,1 0 1 0,-1 0 2 15,0 2 1-15,0-2 0 0,2 0-1 0,-1 0-1 0,-1 0 1 0,0 0 0 16,0 0 0-16,0 2-2 0,0-2 0 0,2 0-2 0,-2 0 1 15,2 0-3-15,0 0-1 0,-2 0-1 0,2 0-3 0,-2 0 0 0,3 0-1 16,-1 0 1-16,-1 1-2 0,1 1 0 0,1-2 1 0,0 1-1 16,2 1 3-16,-2-2-1 0,5 1 3 0,-2-1 0 0,1 2 0 0,1-1 0 15,1-1 0-15,2 1 1 0,2 1 0 0,-1-2 0 0,3 2 0 0,2-1 1 16,-1-1 1-16,4 2 2 0,1-2-1 0,4 1 1 0,-2 1 3 16,3-2 1-16,3 0 1 0,1 0 2 0,5 0 1 0,1 0 0 0,3 0 3 15,1-2-2-15,3 1 1 0,4 1-1 0,3-2-2 0,1-1-2 0,3 1-2 16,1 1-4-16,2-2-3 0,3 0-4 0,0 0-4 0,2 0-1 15,-1 1-1-15,3-1-1 0,-1-1-1 0,2 3 1 0,1-2-1 0,-1-1-3 16,4 1-3-16,-2 1-5 0,1-2-6 0,2 1-2 0,2 1-4 0,-1-1-3 16,-1 0-6-16,4-2-6 0,-4 1-4 0,1 1-6 0,-2-2-8 15,-1 2-5-15,-3-2-6 0,0 1 2 0,-3 1 2 0,-2-1 7 0,-3 2 6 16,-2-3 5-16,-1 1 5 0,-5 0 5 0,-2 0 6 0,-2 0 7 0,-3 1 5 16,-2 0 8-16,-4 0 7 0,0 2 12 0,-4-2 10 0,-4 0 6 15,-2 0 6-15,-3 1 5 0,-2 1 9 0,-4-2 8 0,-1 1 7 0,-3 1 11 16,-1-1 11-16,-1 1 10 0,-4 1 10 0,0-2 8 0,-2 1 7 15,0 1 3-15,-2 0 1 0,0 0-1 0,-1 0-2 0,1 0-3 0,-3 0-7 16,0 0-5-16,0 0-8 0,0 0-11 0,0 0-10 0,0 0-11 16,0 0-12-16,0 0-9 0,0 0-12 0,0 0-9 0,0 0-8 0,0 0-7 15,4 0-8-15,-3 0-8 0,-1 0-10 0,4 0-8 0,-2 0-10 0,0 0-10 16,-2 0-8-16,1 0-12 0,2 0-12 0,-1 0-17 0,1 0-19 16,2 0-26-16,-2 0-31 0,2 0-44 0,1 0-52 0,2 0-72 0,-3 0-83 15,1 0-43-15,1 0-26 0</inkml:trace>
  <inkml:trace contextRef="#ctx0" brushRef="#br0" timeOffset="13482.6964">8112 3829 281 0,'-2'2'329'0,"2"-2"-75"0,0 1-50 0,0-1-33 0,0 0-18 16,-2 2-9-16,2-2-3 0,0 0 1 0,0 0 3 0,0 0 3 15,0 0 0-15,0 0-5 0,0 0-5 0,-1 0-4 0,-1-2-6 0,2 1-6 16,-2-2-7-16,1 0-4 0,-1 0-7 0,2-2-6 0,-1 1-6 16,-1-2-7-16,2-1-9 0,-2 0-7 0,2-2-9 0,-1 0-6 0,1 0-9 15,0-1-7-15,1-3-8 0,1 2-5 0,1-3-7 0,0-1-7 16,2 0-6-16,0-3-6 0,4 0-7 0,1 0-7 0,1-3-3 0,3 0-3 16,2-1-5-16,1-2-6 0,1-2-6 0,4 1-8 0,2-2-6 0,2 1-6 15,1-3-2-15,0 3 0 0,3-3 1 0,2 2-3 0,-1-1 0 16,1 0 0-16,1-1 1 0,-1 5 2 0,3-1 0 0,-2-1 4 0,2 2 3 15,-2 2 3-15,0 0 3 0,3 1 4 0,-3 2-2 0,1-1-4 0,-3 3 0 16,-1 1-1-16,2 1 2 0,-4 0 0 0,-1 0-3 0,0 3-3 16,-3 0-1-16,-2 0 0 0,0 2 3 0,-4 1 3 0,-1-1 2 0,-2 3 1 15,-2-1 2-15,-1 4 4 0,-2-2 3 0,-3 2 2 0,-1 1 1 16,-3-1-1-16,1 2 1 0,-3-1 2 0,1 0-1 0,-2 1 0 0,-2 1-3 16,1-1-2-16,-3 1-2 0,1 1 0 0,-2-2 0 0,-1 0-1 0,-1 2 2 15,0-1-1-15,-1 1 3 0,-2-1 3 0,0-1 6 0,0 2 6 16,0-1 6-16,-2-1 9 0,2 2 9 0,1-1 6 0,-2-2 5 0,1 1 8 15,1 1 6-15,-2-1 8 0,3-1 4 0,1 1 6 0,-3 2 6 16,3-3 4-16,-1 1 6 0,3 0 3 0,-1 2 3 0,0-1-1 16,3 1 2-16,0-2 0 0,-1 0-2 0,1 2 0 0,2 0-6 0,-1-3-3 15,2 3-5-15,0 0-5 0,0 0-6 0,0 0-9 0,0 0-7 0,0 0-8 16,0 0-6-16,3 0-8 0,-1 0-4 0,1 0-4 0,0 3-3 16,-1-3-3-16,3 0 0 0,1 2-2 0,-2 0 1 0,3-1 1 0,-1 3 1 15,5-1 2-15,-3-1 2 0,0 1 1 0,2-1 3 0,-1 1 2 0,2 1 1 16,-3-1 1-16,1 1-1 0,-1 0 1 0,0 0 1 0,-3 1 0 15,4-2 0-15,-4 1 0 0,-2-1 1 0,2 1 0 0,-2 1 1 0,-1-2 2 16,1 0 0-16,-3 1 1 0,2 0 1 0,-2 1 1 0,0-2 1 16,-2 2 0-16,2 0-15 0,-3-1-17 0,1 3-27 0,-1 0-32 0,0 2-55 15,1-2-65-15,-1 0-97 0,0 1-111 0,1 0-60 0,2 0-36 0</inkml:trace>
  <inkml:trace contextRef="#ctx0" brushRef="#br0" timeOffset="14682.6032">9262 2450 84 0,'0'-5'532'0,"-1"-2"0"15,-1 4-62-15,2-4-90 0,-2 0-73 0,2-1-60 0,-1 4-36 16,-1-4-24-16,2 2-13 0,-1 0-10 0,-1 2-9 0,2-1-9 0,0-2-11 15,0 2-11-15,0 0-9 0,0 2-10 0,0-2-12 0,0 1-12 0,0-1-10 16,0 3-9-16,0 1-9 0,0-1-10 0,0-1-8 0,0 3-8 16,0 0-8-16,0 0-4 0,0 0-7 0,0 0-7 0,0 0-8 0,0 0-5 15,0 0-7-15,0 0-8 0,0 0-6 0,0 3-4 0,0-1-2 16,0-1-3-16,2 1 2 0,-1 3 1 0,-1-1 3 0,2 1 3 0,-1 0 1 16,1 2 4-16,0-2 3 0,-1 3 4 0,2 1 5 0,1 0 7 15,-1 1 6-15,1 3 5 0,-1-1 4 0,2 0 0 0,-2-1 2 0,2 1 1 16,-2 1 1-16,2 2 2 0,1-3-1 0,-1 2-1 0,0-2 0 0,1 0-1 15,1 1-3-15,0-1-4 0,-2 0-4 0,1-2-4 0,1-1-4 16,1 0-5-16,1-2-5 0,-3 1-5 0,1-1-5 0,1-1-5 0,-1-2-3 16,2 1-2-16,0-2 0 0,0-1 1 0,-1-2 1 0,2-2 4 15,-2 1 4-15,4-3 6 0,-2-1 6 0,1 0 7 0,0-1 8 0,0-1 8 16,-3-2 5-16,3 0 5 0,-3-3 6 0,0-1 3 0,1-1 5 0,-4 0 3 16,1-1 3-16,-1 0 2 0,0-2 1 0,-2 0 1 0,0-1 0 15,-1 0-1-15,-1-1-2 0,-1 0-1 0,0 1 0 0,-1 0-1 0,-1 0-3 16,2-1-1-16,-3 4-3 0,0 0-4 0,2 1-1 0,-1 0-4 0,0 2-4 15,-1 2-4-15,1 0-4 0,2 0-8 0,-1 3-11 0,-1 3-11 16,2-3-15-16,-1 5-15 0,1-2-14 0,0 0-17 0,0 3-9 16,0 1-9-16,0 0-7 0,1 1-7 0,2 1-9 0,-1 0-8 0,1 1-6 15,-1 0-7-15,1 2 1 0,3 0 3 0,-3 1 6 0,2 0 8 0,-2 0 9 16,4-1 14-16,-2 2 8 0,-1-2 5 0,2 2 8 0,-1-2 6 0,0 0 8 16,-2 0 11-16,2 0 10 0,-2-3 11 0,2 3 13 0,-1-2 12 15,-2-2 19-15,1 1 18 0,-1-1 21 0,-1-1 18 0,1 2 12 16,-2-2 10-16,0 0 8 0,0 0 9 0,0-2 9 0,0 1 7 0,0-1 8 15,0-1 6-15,0 0 4 0,0 0 2 0,0 1-3 0,0-3-8 0,0 2-9 16,0-1-11-16,-2 1-8 0,2-2-4 0,-1 1-5 0,-1-1-7 16,2 2-5-16,0-1-7 0,-2 1-5 0,1 1-10 0,1 0-8 0,-2 1-9 15,2-1-9-15,0 1-7 0,0 1-10 0,0 0-8 0,0 0-8 16,0 0-6-16,0 0-6 0,-1 1-5 0,-2 1-4 0,3-1-2 0,-2 1-1 16,1 0 0-16,-1 3 1 0,2-2 1 0,-1 4 2 0,-1-2 4 0,2-1 2 15,-2 4 4-15,2 0 0 0,-1-1 2 0,1 1-2 0,0 1 0 16,1 0-3-16,-1-2-5 0,2 3-5 0,1-1-5 0,2-1-8 0,-1 1-7 15,1 0-7-15,0 0-7 0,0-1-5 0,1 0-4 0,2 2-1 16,-2-3 0-16,4 0 3 0,-2 1 0 0,1 1 4 0,-1-3 6 0,0 0 4 16,0 1 3-16,1 0 7 0,-2-1 7 0,-1-1 6 0,-1 0 5 15,2-1 7-15,-3 1 4 0,0-2 5 0,0 1 3 0,-3-1 9 0,1 1 7 16,-1-3 8-16,-1 3 7 0,0-1 5 0,-1-2 7 0,-1 0 5 0,-1 2 1 16,-2-1 2-16,0-1 3 0,-2 1 1 0,2 1 0 0,-3-2-3 15,0-1-3-15,-1 2-12 0,1-1-14 0,0-1-20 0,0 2-21 0,-1-1-27 16,1-1-28-16,0 0-38 0,0 0-42 0,2 0-83 0,1 0-102 0,0-1-79 15,0-1-67-15,2-1-38 0,0 2-22 0</inkml:trace>
  <inkml:trace contextRef="#ctx0" brushRef="#br0" timeOffset="15081.7275">9799 2373 196 0,'0'-3'529'0,"-1"0"6"0,1 1-75 0,0 0-114 0,0-1-95 0,0 3-88 16,0 0-53-16,0 0-35 0,0-2-22 0,1 0-15 0,-1 2-13 16,2-1-12-16,0-1-13 0,-1 2-12 0,1 0-11 0,1-2-8 0,2 2-8 15,-2 0-4-15,1-3-5 0,1 1-2 0,-2 2-3 0,2 0-1 16,-1-2 0-16,0 2 0 0,1-3 1 0,1 1 2 0,1 1 4 0,-3-1 3 16,1 0 6-16,0-1 5 0,1 0 7 0,0 0 8 0,-1-1 8 15,0 0 8-15,0 1 9 0,0-1 7 0,-2-1 9 0,3 1 6 0,-3 0 9 16,-1-1 10-16,-1-2 7 0,1 3 7 0,-1 1 3 0,-1-2 1 0,0 1 1 15,0 1-1-15,0-2-2 0,-1 3 0 0,-1-1-3 0,1 0-4 16,-1 0-3-16,0-1-3 0,-1 3-7 0,0 0-6 0,2-1-7 0,-2 2-7 16,-1-1-6-16,1 1-4 0,0 0-5 0,0 0-4 0,0 1-3 15,-1-1-7-15,1 3-2 0,0-2-3 0,0 3 0 0,0-1-1 0,0 1 0 16,0 0 0-16,-1 1 2 0,1 0 0 0,0 4 3 0,1-4 1 0,-1 3 1 16,3 1 0-16,-2-1 1 0,2-1 0 0,0 1-3 0,0 1-2 15,2 0-3-15,0-1-5 0,-1 1-6 0,4-1-7 0,-2 0-5 0,1-1-8 16,0-1-8-16,1 1-6 0,3 0-10 0,-2-3-10 0,1 0-9 15,1-1-10-15,1-1-13 0,0 1-14 0,-1-3-15 0,3-1-18 0,0-1-9 16,1-1-7-16,0-1-8 0,-1-1-9 0,1-1-4 0,0 0 0 16,-1-1 0-16,1-1 3 0,-2-1 7 0,1 1 7 0</inkml:trace>
  <inkml:trace contextRef="#ctx0" brushRef="#br0" timeOffset="15336.3375">10109 2217 65 0,'-1'-11'183'0,"-1"1"16"0,1 0 12 0,-1 2 4 0,0 0-1 0,-1 2-4 15,1 0-9-15,1 0-12 0,-2 2-13 0,0-1-18 0,3 4-19 0,-2-3-19 16,2 1-19-16,-1 3-20 0,1 0-20 0,0 0-18 0,0 0-15 15,0 0-12-15,0 0-13 0,0 0-8 0,1 0-6 0,1 0-5 0,0 3-3 16,-1-1-1-16,3 1 0 0,0 1-3 0,-1-1 0 0,0 0-1 16,2 4 2-16,-2-3-1 0,2 3 1 0,-2 0-2 0,5 0 0 0,-5 1-2 15,2 0-1-15,-2 1-2 0,2-1-1 0,-2 1-1 0,3-1 0 16,-3 1 3-16,0 0 2 0,-1-1 3 0,1 0 2 0,-1-1 3 0,-1 2 3 16,1-2 9-16,-2-2 9 0,0 0 14 0,0 0 16 0,0-2 15 15,0 0 18-15,0 0 14 0,-2-2 14 0,1 1 6 0,-1-1 7 0,1-1 3 16,-1-1 6-16,0-1 2 0,-1-1 3 0,2 2-3 0,-1-4-5 0,-1 2-13 15,3-4-14-15,-1 1-20 0,-1-1-21 0,2-2-24 0,0-1-22 16,2 1-24-16,-1-3-25 0,4 2-26 0,-1-3-26 0,3 1-30 0,1-4-31 16,1 1-38-16,1 0-42 0,1 1-59 0,3-1-67 0,0-1-65 0,0 3-66 15,2-1-35-15</inkml:trace>
  <inkml:trace contextRef="#ctx0" brushRef="#br0" timeOffset="16365.314">10617 2032 136 0,'3'-1'184'0,"0"-1"-41"0,0 1-25 16,-1-1-15-16,3 1-9 0,-2-1-3 0,0 0-2 0,1 2 0 0,0-1 3 16,-1 1 4-16,0-1 3 0,0-1 0 0,-1 2 3 0,1-1 3 0,-1-1 3 15,-1 2 1-15,-1-1-1 0,0 1-2 0,0 0-1 0,0 0 0 16,0 0 1-16,0 0-2 0,0-2 0 0,-1 2-3 0,-1-1-3 0,1 1-6 15,-1-2-7-15,-3 1-10 0,3 1-7 0,-2-2-10 0,0 0-6 0,-3 2-6 16,2-1-4-16,0 1-6 0,-3-1-5 0,0 1-4 0,-1 0-6 0,1 0-5 16,0 1-7-16,-1-1-5 0,2 1-7 0,-2 3-1 0,1-1-3 15,-1-2-2-15,1 4 0 0,1-1-1 0,-1 1 0 0,-1-1 0 0,4 2 0 16,-1 0-1-16,1-1 1 0,0 4 1 0,1-1 1 0,1-1 3 0,-1 0-1 16,1 1 2-16,2 1-3 0,-1 0-1 0,2-2-4 0,0 1-5 15,2 0-5-15,-1 1-5 0,1-4-3 0,1 2-5 0,0-2-2 0,0 0-2 16,2-1-4-16,-2 1-3 0,2-2-3 0,0-2-1 0,-1 0-4 15,3-2-4-15,2 0 0 0,-3-2-1 0,2-2 3 0,3 1 2 0,-3-3 1 16,3-1 2-16,0-3 1 0,-1-1 3 0,-1 0 4 0,0-1 4 0,1-3 5 16,-2 1 6-16,0-2 8 0,1 2 8 0,-2-5 8 0,-1 2 5 0,-1-2 5 15,0 0 1-15,-2-1 5 0,1-1 2 0,-2 0 4 0,0 1 3 16,-1-3 7-16,-1 2 9 0,0-1 11 0,0 2 12 0,0 0 12 0,0 0 12 16,-1 2 12-16,-1 1 7 0,2 1 9 0,-2 2 6 0,-2 2 3 0,3 2 3 15,-1 1-2-15,2 3-4 0,-2-1-11 0,2 1-16 0,-1 3-18 16,-1-1-19-16,2 5-18 0,0 0-16 0,0 0-13 0,0 0-13 0,0 4-7 15,0-1-10-15,0 2-3 0,0 4-2 0,0-1 0 0,0 3 1 0,2 1 2 16,-1 1 5-16,1 4 5 0,1 0 5 0,1-1 1 0,-2 2-3 0,3-1-6 16,-2 4-9-16,2-4-11 0,1 3-14 0,-1-1-17 0,4 1-20 0,-4-1-21 15,2-1-24-15,-1 3-28 0,1-2-32 0,0-3-37 0,1 0-40 16,0 0-69-16,1-1-83 0,-1-1-53 0,0-2-38 0</inkml:trace>
  <inkml:trace contextRef="#ctx0" brushRef="#br0" timeOffset="16703.6871">10892 1870 423 0,'-4'-3'520'0,"1"0"-46"15,-1 2-70-15,-1-1-97 0,4 1-111 0,-1 1-67 0,0-2-46 0,2 2-27 16,0 0-22-16,0 0-13 0,0 0-11 0,0 2-9 0,0-1-8 0,0 2-5 16,2 0-7-16,-2 0-6 0,2 2-7 0,-1-2-4 0,-1 0-3 0,3 1-4 15,-1 0-3-15,2 1-4 0,-1-1-6 0,-1-1-3 0,1 2-5 16,2-1-3-16,-2-4-2 0,2 3 2 0,-2-3 5 0,3 2 5 0,-1-2 3 15,2 0 9-15,-3-2 11 0,1 2 11 0,0-3 8 0,2 1 13 0,-2-3 12 16,-1 3 11-16,0-5 11 0,0 2 9 0,0 0 10 0,-2-1 7 0,0-1 5 16,0 0 8-16,-2 1 8 0,0 0 4 0,-2-1 4 0,0 0 3 15,0 0 3-15,-1 2 1 0,0-2-2 0,-2 1-4 0,2 2-5 0,-2-1-4 16,0 1-5-16,-2 0-4 0,0 2-5 0,1-1-7 0,-2 1-6 0,0 1-7 16,0-1-9-16,2 2-8 0,-1 0-10 0,0 2-6 0,-1-1-8 0,3 2-3 15,0 0-3-15,0 2-3 0,1-2 1 0,-1 3-2 0,2-2 0 16,0 2-1-16,1 1 1 0,1 0 1 0,1-2-1 0,0 4 0 0,1-3 2 15,1 2-2-15,1 0-2 0,2-2-5 0,2 0-7 0,0 1-13 0,1-1-14 16,3 1-20-16,-2-2-19 0,3-1-30 0,1-1-35 0,2 1-53 0,2-3-63 16,-1-1-88-16,5 0-97 0,-1-1-53 0,1-3-32 0</inkml:trace>
  <inkml:trace contextRef="#ctx0" brushRef="#br0" timeOffset="17303.5876">11224 1564 23 0,'-4'-7'541'0,"-1"0"11"0,1-1-68 0,-1 1-103 16,2 0-83-16,-2 0-70 0,2-1-43 0,-2 4-33 0,-1-2-21 0,3-1-13 16,-2 5-13-16,2-3-16 0,0 2-14 0,0 2-14 0,0-2-16 0,-1 3-15 15,1 0-11-15,0 0-11 0,0 0-8 0,0 3-6 0,-2-2-6 0,2 4-2 16,-2 0-2-16,2 2-1 0,-2 0 1 0,1 2-1 0,-1 2 3 16,2-1 0-16,-2 2 2 0,3 0 2 0,-1 2 1 0,1-1 1 0,-1 4 1 15,3 0 3-15,0-1-1 0,0 2 1 0,0 1-1 0,3 3 2 0,1-3-2 16,-1 0 0-16,3 3-1 0,-1 0 2 0,3 0-2 0,-2 0 0 0,2 2 1 15,0-3-1-15,1 2 2 0,-1 1 0 0,0-3 3 0,0 1 0 16,3 2 1-16,-3-4 0 0,-1 0 1 0,0 1 1 0,0-2-1 0,-1-1-2 16,0-1 0-16,-2-1-1 0,-1-1-1 0,0-3-2 0,1 2-1 0,-2-4 0 15,-2 1-1-15,2-3 0 0,-2 0 4 0,0-1 2 0,-2-2 4 16,0-1 2-16,1-1 2 0,-3-3 5 0,0 2 1 0,-1-2 3 0,-1-2 2 16,1-1 2-16,-3-1 2 0,1-1-1 0,-1-2-1 0,0-2-1 15,-2-1-5-15,2-1-6 0,0-1-6 0,0-2-4 0,-1-3-5 0,1 2-5 16,3-2-6-16,0-2-6 0,1 0-3 0,-1-1-3 0,2-1-3 0,0-1 0 15,3 2 0-15,0-2-1 0,0 3 1 0,3 2 1 0,0-5 0 16,0 4 3-16,2 1 1 0,0 2 3 0,0 0 4 0,1 1 5 0,0 0 3 0,2 2 2 16,-2 1 2-16,2 2 1 0,-1-1 2 0,2 3-1 0,-1-1 2 15,0 1 4-15,1 1 0 0,-1 1 1 0,0 2 0 0,0 0 0 0,1 0-1 16,-2 2-2-16,-1 1-1 0,2 0 0 0,0 0-1 0,-2 0 1 0,1 0-2 16,-1 1-1-16,-1 1 1 0,2-1-1 0,-2 2 0 0,-2-1 0 0,2 0 2 15,0 2 1-15,-2-1 0 0,1-2-2 0,0 1-7 0,-3 1-12 16,1-2-12-16,0 0-15 0,-1 1-15 0,-1 1-18 0,0-1-18 0,0-2-21 15,0 0-25-15,0 0-26 0,0 0-37 0,0 0-38 0,0 0-69 0,0 0-79 16,0 0-40-16</inkml:trace>
  <inkml:trace contextRef="#ctx0" brushRef="#br0" timeOffset="17442.3618">11314 1579 104 0,'-2'-1'475'0,"2"-2"-63"0,-2 1-95 0,2 0-82 16,0 2-79-16,0 0-50 0,0 0-39 0,0 0-27 0,0 0-19 0,0 0-16 15,0 0-17-15,0 0-21 0,2 0-21 0,1 2-18 0,-1 0-18 0,1-1-23 16,0 1-23-16,1 1-26 0,-3 0-26 0,2-1-58 0,-1 3-72 0,1-2-40 16</inkml:trace>
  <inkml:trace contextRef="#ctx0" brushRef="#br0" timeOffset="17782.9891">11369 1632 432 0,'0'0'478'0,"0"0"-61"16,0 0-65-16,0 0-68 0,1 0-48 0,1 0-38 0,-2 0-32 0,2 0-25 15,-2 0-22-15,0 0-17 0,1 0-17 0,1 0-13 0,1 0-16 0,-1 1-14 16,-1 1-13-16,1-2-12 0,1 1-9 0,0-1-9 0,-1 3-5 0,1-1-4 16,1 1-2-16,0-1-2 0,-1 2 1 0,0-1-2 0,0 0 3 15,1 1 0-15,-1 0 2 0,-2 1 1 0,1 2 1 0,0-3 2 0,-1 1-1 16,-1 0 1-16,0 2 2 0,0-2 0 0,0 0 2 0,0-1 2 0,0 1 1 16,-1-1 2-16,-1 1-1 0,2-1 2 0,-2 1 3 0,-1-4 2 0,3 2 5 15,-1 0 2-15,-1-1 7 0,2-1 4 0,-2-1 2 0,2 0 3 0,0 0-1 16,0 0-2-16,-3-1 0 0,3-1-4 0,0-1-3 0,0 0-5 15,0-1-6-15,0-1-7 0,0-1-8 0,3 0-8 0,-1-1-11 0,0 0-8 16,1-1-8-16,0 1-5 0,0-2-1 0,3 1 0 0,-1-1 0 0,0 1 2 16,1 1 1-16,-1-1 4 0,3 0 2 0,-4 5 3 0,1-4 3 0,0 2 2 15,0 0 3-15,-2 2 3 0,2-1 1 0,-1 4 1 0,-1-3 1 16,1 3 0-16,0-2-1 0,-2 2 1 0,1 2 0 0,1-2 0 0,-1 3-2 16,0-3-2-16,1 4-5 0,-2-1-7 0,-1 2-11 0,1-1-12 0,1-1-17 15,-1 2-16-15,0-2-20 0,-1 4-24 0,2-3-27 0,-1 1-31 16,0 1-32-16,-1-2-32 0,2 1-58 0,-1-1-70 0,2 1-36 0</inkml:trace>
  <inkml:trace contextRef="#ctx0" brushRef="#br0" timeOffset="18108.755">11608 1608 293 0,'-2'-2'536'0,"2"-1"-10"0,-1 1-71 0,-1-1-102 16,2 3-76-16,0-4-62 0,0 3-42 0,0-1-33 0,0 2-23 0,0 0-19 15,0 0-19-15,0 0-19 0,0 0-18 0,0 0-16 0,0 0-14 16,2 0-16-16,-1 0-9 0,1 0-12 0,0 0-7 0,0 0-6 0,2 0-6 15,-1 0-5-15,0 0-5 0,0 0-5 0,2 0-4 0,1 0-4 0,0 0-4 16,-1 0-2-16,0 0-4 0,1 0-3 0,1 0 1 0,-1 0 0 0,3-2 0 16,-2 1 0-16,-1-1 5 0,2 1 7 0,-2 0 6 0,1-2 8 0,-1 0 7 15,-1-2 9-15,1 2 9 0,-1-1 12 0,-2-1 9 0,0 2 10 16,-1-2 9-16,-1 3 8 0,-1-2 10 0,0-1 13 0,-1-2 8 0,-1 5 4 16,0-3 4-16,-1 3 8 0,-3-3 3 0,3 0 2 0,-3 2 0 0,-1-1-3 15,2 1-1-15,-4 0-2 0,3 1-3 0,-2 1-4 0,-2-3-6 16,1 4-7-16,1-1-6 0,2 1-4 0,-1 0-8 0,-2 1-7 0,1-1-7 15,3 4-5-15,0-1-3 0,-1 0-5 0,2 0-3 0,0 1-2 0,1-1 1 16,0 4-2-16,1-4 2 0,2 4 0 0,0-1-1 0,0-2 1 0,0 4-2 16,2-2-1-16,1 1-7 0,2-1-6 0,1 2-11 0,2-2-11 0,0-2-16 15,4 2-20-15,-2 1-26 0,5-5-34 0,0 3-56 0,3-3-67 0,2 1-82 16,2-3-92-16,2 0-50 0,0-3-30 0</inkml:trace>
  <inkml:trace contextRef="#ctx0" brushRef="#br0" timeOffset="19898.8407">9735 4107 310 0,'-4'-2'468'0,"0"0"-38"0,-1-1-80 0,2 1-101 0,1 0-55 0,-1 1-37 16,0 1-18-16,1-2-10 0,-1 1-3 0,2 1-1 0,-1 0-2 16,0 0-4-16,2 0-4 0,0 0-6 0,0 0-8 0,0 0-8 0,0 0-8 15,0 0-9-15,0 0-7 0,0 0-7 0,0 0-6 0,0 0-4 16,0 0-5-16,0 0-3 0,0 0-2 0,0 0-4 0,0 0-4 0,0 0-4 16,0 0-4-16,0 0-5 0,0 0-4 0,0 0-3 0,0 0-7 15,2 0-3-15,0 0-5 0,-1 0-3 0,2 0 0 0,-1 0-1 0,1 0 2 16,0 0 0-16,1 0 0 0,2 1 1 0,2-1 0 0,0 2 0 0,1-2-1 15,2 0 1-15,2 0 1 0,2 0 0 0,2 0 0 0,1 0-3 16,0 0-2-16,4 0-7 0,-2 0-5 0,3 0-3 0,0 0-6 0,1 1-5 16,0-1-4-16,1 2-5 0,-3 0-7 0,4-2-4 0,-3 0-7 0,2 3-4 15,1-3-7-15,-4 2-4 0,2-2-5 0,-1 0-4 0,-1 0-5 16,-1 0-6-16,1 0-7 0,-2 0-7 0,-2 0-11 0,1 0-12 0,-3 0-14 16,1 0-14-16,0 0-20 0,-2 0-26 0,0-2-30 0,0 2-32 15,0-3-59-15,0 1-67 0,-2-1-39 0</inkml:trace>
  <inkml:trace contextRef="#ctx0" brushRef="#br0" timeOffset="20749.7228">10643 3321 20 0,'-5'-8'360'0,"1"-1"-82"0,0 0-65 0,0-1-54 0,-1 2-32 15,2-2-19-15,-3 2-8 0,0-3-2 0,1 2-1 0,0 1 1 16,-1-1-1-16,-1 1-2 0,0-1-4 0,0 1-6 0,-1-1-7 0,0 2-3 16,-1-3-6-16,1 3-4 0,0 0-6 0,-3 0-3 0,0-1 0 15,1 1-4-15,-2-1 0 0,1-1 0 0,-2 1-1 0,1 3 0 16,-3-4 0-16,1 4-2 0,1-2 0 0,-4 1-3 0,3 0-3 0,-2 0-4 0,-1 1-2 16,-1 1-3-16,2-1-4 0,-2 1-3 0,0 1-4 0,-1 0-5 15,0 1-4-15,-1 0-2 0,1 2-4 0,-2 0-3 0,2 0-1 0,-1 4-3 16,-2-3-2-16,1 3-2 0,2-1 0 0,-1 2 0 0,-1 0-1 15,3-1 1-15,-2 4-2 0,2-1 1 0,0 1-1 0,-1 1 1 0,3 1-1 16,-1 1 2-16,-1-1 1 0,2 2-2 0,0 2 3 0,-1 1 0 16,3 1 2-16,-3 0 3 0,2 1-1 0,1 1 1 0,-2 2 3 0,2 0 3 15,1 0 2-15,-1 1 0 0,1 1 0 0,1 1 2 0,-1 1-1 0,2 0 1 16,-1 2-2-16,2-2 1 0,0 1-2 0,-2 1-1 0,2 1-1 16,2-1-1-16,-1-1-1 0,3 1-2 0,-2 1 0 0,1-2-2 0,1 0-1 15,0 1-1-15,3-4-1 0,-1 3-1 0,1-1 0 0,2-2 0 16,-1 0 0-16,2 1-1 0,0-3-2 0,2 2 2 0,-1-1-1 0,2-1-1 15,1-1 1-15,-1 0 0 0,3 1-1 0,0-3 2 0,-1 2 0 0,3-1-1 16,0 0 1-16,1-1 0 0,-1 3 0 0,0-5-2 0,2 3 1 16,2 0 0-16,-2-1-2 0,2-1 1 0,0 2 0 0,0 0 2 0,1-1 0 15,-2-2 1-15,3 1 2 0,-1 1 1 0,-2-3 1 0,5 2 2 16,-3-1 0-16,0-2 1 0,2 0 2 0,0 0 1 0,0-1 1 16,1-2 0-16,-2-1-1 0,3 0-3 0,-1-1-3 0,1-1-1 0,2-1 0 15,-1-1-5-15,1-2-1 0,0 0-3 0,1 0-1 0,2-2 0 16,-1-1-2-16,3-1-2 0,-2-2-3 0,1 0-3 0,1-4-1 15,0 2 0-15,0 0-2 0,1-4-2 0,-2 2-1 0,3 0 1 0,-4-4 0 16,3 2 0-16,1-3 0 0,-3 1 1 0,2-1 1 0,-2 1 3 0,2-1 4 16,-1-2 4-16,-1 2 4 0,0-3 6 0,0 1 5 0,-1 1 1 0,2-2 6 15,-5 1 3-15,3-1 8 0,-3 0 5 0,0-1 6 0,0 1 5 16,-3-1 5-16,1 2 5 0,-1-3 8 0,-2 2 6 0,-1-2 4 16,1 0 5-16,-3-1 5 0,0 0 4 0,-1 0 2 0,-1-3 2 0,-2 3 1 15,2-3-3-15,-3 2 0 0,1-3 1 0,-2-1-3 0,-2 1-1 0,1 0-5 16,-1-2-4-16,-1 1-6 0,0-1-4 0,-1-1-5 0,-1 2-4 0,0-4-5 15,-1 2-5-15,-1 2-5 0,-1-4-6 0,0 2-4 0,-2 2-5 16,-1-4-7-16,1 2-6 0,-1 2-5 0,-1-4-5 0,-2 3-6 0,1 0-5 16,0 0-12-16,-4 0-14 0,0 2-16 0,1-3-17 0,-3 4-24 0,0-1-25 15,-2 3-33-15,0-1-37 0,-4 1-55 0,-1-1-67 0,-1 4-103 16,-2 1-122-16,-3 0-67 0,-3 1-38 0,0 2-15 0,-3 2-1 0</inkml:trace>
  <inkml:trace contextRef="#ctx0" brushRef="#br0" timeOffset="29833.0991">12515 2721 328 0,'4'-8'567'0,"-3"-1"15"0,3 0-76 16,-2 2-120-16,0-1-84 0,-1 0-65 0,2-1-42 0,-1 2-25 0,0-1-13 15,-1 1-9-15,2 2-7 0,-1 0-10 0,0-1-12 0,-1 2-15 0,-1 0-13 16,2 1-14-16,-2 2-14 0,2-1-13 0,-1 1-10 0,-1 1-13 16,0 0-11-16,0 0-12 0,0 0-11 0,0 1-7 0,0 1-7 0,0-1-1 15,0 2-2-15,0 0 1 0,3 2-1 0,-2-1 2 0,-1 2 0 16,2 0 3-16,-2 4 2 0,2-3 4 0,-2 2 3 0,1-1 4 0,-1 3 4 16,0-1 3-16,0 3 1 0,0-1 1 0,0 2 1 0,0-1-1 0,0 0 2 15,0 1-1-15,0-1 0 0,0 0-1 0,0 1-6 0,0 1-9 16,0-3-8-16,0 0-11 0,0 0-14 0,0 0-14 0,0 0-16 0,0 0-20 15,0-1-22-15,0-3-22 0,0 2-30 0,0-2-31 0,2-1-32 16,-1 2-29-16,1-4-39 0,0-2-45 0,3 1-63 0,-2-3-74 0,0-1-37 16,4-1-24-16</inkml:trace>
  <inkml:trace contextRef="#ctx0" brushRef="#br0" timeOffset="30181.0095">12653 2283 104 0,'-7'-7'556'16,"1"-1"8"-16,1 1-53 0,-1 3-80 0,3 0-98 0,-1 1-107 16,0-1-66-16,0 3-45 0,0-2-27 0,1 3-20 0,1-1-13 0,2-1-13 15,0 2-13-15,0 0-11 0,0 0-9 0,-1 2-8 0,-1-1-6 16,2 2-5-16,-1 0-3 0,-1 2 1 0,2-1-2 0,-2 2 1 0,2 0-1 16,-1 3 1-16,-1-2 1 0,2 1 0 0,-2 1 3 0,2 0 3 0,-1 0-3 15,1 2-4-15,0-3-1 0,0 1-4 0,0 1-4 0,1-1-3 0,-1-1-4 16,2-1-3-16,-2-1-3 0,3 0-2 0,-1-2-2 0,0 1 2 15,1-1 0-15,0-1 0 0,2-2 0 0,-1 1 2 0,2-2 1 0,-1-2 2 16,0 1 2-16,3-2 4 0,0-1 5 0,-2-1 4 0,2-1 7 16,0-1 8-16,0-1 5 0,-2-1 5 0,-1 1 6 0,1-6 6 0,-2 4 7 15,2 0 9-15,-3-2 9 0,-2 3 8 0,1-3 6 0,-2 4 8 0,0-1 4 16,-2-1 3-16,1 3-1 0,-1-2-4 0,-2 3-5 0,-1 0-6 16,0 1-7-16,0 0-8 0,1 4-9 0,-3-1-7 0,0 2-7 0,0 0-10 15,-2 0-14-15,0 2-13 0,0 3-17 0,-2-1-19 0,1 4-22 16,-2 1-20-16,2 1-23 0,0 3-25 0,0-1-32 0,0 5-32 0,2-2-61 15,-1 3-77-15,1 4-68 0,3-5-64 0,-1 2-34 0,0 3-22 0</inkml:trace>
  <inkml:trace contextRef="#ctx0" brushRef="#br0" timeOffset="30881.464">12687 2668 520 0,'0'-1'609'0,"-1"-3"10"0,-1 1-59 15,2 3-93-15,0-4-99 0,0 3-100 0,0 1-66 0,0 0-47 16,0 0-32-16,0 0-25 0,0-2-21 0,0 2-17 0,0 0-16 0,0 0-17 16,3 0-14-16,-1 2-11 0,0-1-11 0,1 1-8 0,0 0-4 15,0 1-2-15,3 2-2 0,-3 0 0 0,2 2 2 0,0-2 0 0,0 2 4 16,-2 2 3-16,2 0 3 0,-1 0 2 0,1 3-1 0,0-1 1 0,-2-1 0 16,0 1 1-16,1 1 0 0,-3-2-1 0,2 1 2 0,-1-1 0 15,-2 1 2-15,2-1 0 0,0-1 0 0,-2 0 0 0,2-1 2 0,-2-2 0 16,0 1 3-16,1-2 4 0,-1 0 4 0,0 0 4 0,0-2 5 15,2-2 4-15,-2 2 5 0,0-3 7 0,0 0 1 0,0 0 2 0,3 0-2 16,-1-3-5-16,-1 1-3 0,3-3-2 0,-1-2-4 0,0 2-1 16,2-2-5-16,2-2-3 0,-2-2-4 0,2 2-7 0,-1-3-3 0,3 0-5 15,-2 0-2-15,2 0 0 0,-1 0 5 0,0 0 7 0,-2 1 6 16,2-1 4-16,0 2 5 0,-3 1 3 0,3 0 3 0,-3 2 2 0,-1-1 1 16,0 4 0-16,-1-1 0 0,0 2-4 0,-1 0-2 0,-1 1-5 0,4 2-5 15,-5-2-7-15,1 2-5 0,-1 0-5 0,3 2-5 0,-1-2-4 16,0 2-2-16,-1 1-1 0,2 2-1 0,-1-1 1 0,1 1 2 0,0 1 2 15,-1 0 5-15,4 2 4 0,-3-1 3 0,2 3 5 0,0-3-1 0,1 3-2 16,-1-1-4-16,1-2-3 0,0 2-5 0,-1 0-5 0,2 0-4 16,-1-2-4-16,3 1-3 0,-1-1-6 0,0 0-5 0,0-2-5 0,1 2-4 15,0-3-3-15,-1-1-2 0,2 0-3 0,-2 0 0 0,2-2-3 16,-2 1-2-16,4-2-4 0,-2-2 0 0,2 1-1 0,-2-2 0 0,3 0 3 16,-1-1 3-16,-1-4 2 0,1 1 4 0,0-3 3 0,-1 1 4 0,0-1 5 15,0-2 8-15,-1-1 8 0,1-1 6 0,-3-3 9 0,0 1 6 16,0 0 6-16,-1-2 4 0,-2-2 5 0,-2-1 3 0,1 0 6 15,-3 0 7-15,2 0 10 0,-3 0 7 0,0 0 11 0,0 2 7 0,-1 0 8 16,-1 0 9-16,-1 3 11 0,0 1 8 0,0-1 10 0,-1 4 6 0,1 0 6 16,0 2 1-16,-1 1-3 0,0 2-4 0,1 2-8 0,2-2-10 15,-1 2-10-15,0 0-11 0,-1 2-11 0,3 3-14 0,-2 0-15 0,2-2-14 16,0 2-14-16,0 0-11 0,-1 2-8 0,-1-2-4 0,1 3-3 0,-1 1-2 16,0 1 1-16,-2 0-1 0,1 3 0 0,1-1 3 0,-1 4 1 15,0-1 6-15,-2 3 2 0,3-1 5 0,-1 2 4 0,0 1 1 0,1 2 0 16,-2 0 2-16,3-1 0 0,-1 2 0 0,2 0 0 0,0 0 0 15,0-1 0-15,0 2 2 0,0-1 0 0,2 0 0 0,-1-1-2 0,3 0 0 16,-2-2-2-16,1 2-1 0,0-5-4 0,2 2-4 0,0 1-6 16,-2-5-7-16,2 1-7 0,1-1-7 0,0-2-9 0,-1-1-12 0,0 2-12 15,0-4-11-15,4 0-12 0,-2-2-13 0,-1 1-17 0,2-3-17 16,1-1-22-16,1-1-27 0,-1-1-33 0,1-1-38 0,-1-4-40 0,1 3-60 16,2-4-65-16,-2-1-39 0,-1 1-25 0</inkml:trace>
  <inkml:trace contextRef="#ctx0" brushRef="#br0" timeOffset="31043.3467">13263 2496 114 0,'-19'-2'523'0,"1"-1"4"0,0 3-66 0,1-2-100 0,2 2-74 15,2 0-62-15,1 0-38 0,2 2-25 0,2-2-19 0,0 2-17 0,2-1-17 16,3-1-17-16,0 2-16 0,1-2-18 0,2 0-12 0,0 5-10 0,2-5-5 16,1 2-4-16,0 1-4 0,3-1-1 0,2 0-7 0,2-2-3 15,3 0-10-15,0 0-12 0,4 0-14 0,5 0-15 0,-1 0-23 0,3 0-27 16,3-4-40-16,3-1-50 0,3 0-100 0,0 0-124 0,-1-2-81 15,4-1-59-15,-1-1-32 0,0 0-17 0</inkml:trace>
  <inkml:trace contextRef="#ctx0" brushRef="#br0" timeOffset="32131.887">14099 2460 249 0,'-3'-5'598'0,"1"2"2"16,1-1-25-16,-1 1-43 0,1 1-112 0,-3 1-150 0,4-1-90 16,-1 0-61-16,1 2-37 0,-2 0-26 0,0 2-18 0,1 0-13 0,-1 3-12 15,-1-1-10-15,1 2-6 0,-2 1-5 0,1 0-2 0,-2 6-1 0,2-1 0 16,-2 2 0-16,0 1 4 0,-1 1 3 0,-2 2 3 0,2-1 2 16,-1 4 1-16,-1-4 0 0,1 3-1 0,0-1-1 0,-1 0-1 0,0-2-1 15,1 0 0-15,0-2-1 0,1-1-1 0,1 1 2 0,0-4 1 0,2-1 0 16,-3 0 3-16,3-3 5 0,0-1 5 0,1-2 5 0,-1 1 7 15,3-2 5-15,-2-1 3 0,2-2-1 0,0 0-1 0,0-2 0 0,2-1-3 16,-2-4-4-16,3 2-1 0,-1-2-4 0,1-2-6 0,0-2-4 16,3-1-6-16,-1-2-5 0,0-3-6 0,1 0-8 0,-1-2-1 0,4-1-1 15,-2-1 1-15,2-2 2 0,-1 3 3 0,1-3 2 0,-1 1 5 16,0 1 5-16,1-1 4 0,-2 2 5 0,1 0 5 0,-1 4 4 0,-1 1 6 16,0-1 5-16,0 3 2 0,-3 3 2 0,2 1-1 0,-1 1 0 0,-1 2-6 15,0 1-3-15,-1 2-8 0,-1-1-6 0,3 3-4 0,-2-1-5 16,0 4-3-16,1-1-4 0,0 3-3 0,0 0-4 0,4 2 0 0,-2 1-1 15,2 0 1-15,0 6 3 0,-1-3 3 0,2 4 4 0,3 0 7 16,-3 2 3-16,1-1 3 0,1 3 1 0,-1-1 0 0,-1 2 1 16,0-1-2-16,1 1-3 0,-1 0-7 0,1-2-5 0,0 1-11 0,-1 0-12 15,-2 1-11-15,2-4-13 0,-3-1-17 0,2 3-17 0,-2-4-22 0,2 1-24 16,-2-4-28-16,-2 2-28 0,0-3-31 0,1 0-30 0,-1-1-43 0,-1-1-53 16,-2-2-58-16,2-2-63 0,-2-3-36 0,0 0-22 0</inkml:trace>
  <inkml:trace contextRef="#ctx0" brushRef="#br0" timeOffset="32814.7528">13905 2636 498 0,'-9'0'550'0,"3"2"-39"0,0-1-66 0,3-1-89 0,0 2-101 0,1-2-66 16,1 2-47-16,1-2-26 0,0 0-16 0,0 0-11 0,0 0-8 0,1 1-10 15,1-1-12-15,-1 0-10 0,3 0-11 0,0 0-9 0,2 0-10 0,2 0-11 16,2-1-11-16,1-1-13 0,0 2-12 0,6-2-13 0,-2-1-13 15,3 1-13-15,0-1-14 0,2 0-11 0,2-2-11 0,-1 1-8 16,3-1-8-16,-2 1-5 0,0-1-2 0,-3-2 1 0,3 1 2 0,-3-1 11 16,-3 3 13-16,3-1 17 0,-5-2 18 0,2 2 24 0,-5 0 26 15,0 0 25-15,0 1 26 0,-1-1 23 0,-4 2 21 0,2-1 15 0,-4 1 14 16,1 0 7-16,-1 1 6 0,-3 2 2 0,2-3-2 0,-1 3-7 0,0-1-8 16,-1 1-14-16,-1 0-15 0,2 0-15 0,-1 0-16 0,1 1-14 0,4-1-14 15,-3 3-8-15,0-1-10 0,2-1-7 0,2 2-2 0,-1 0-5 16,3 0 0-16,1 1-3 0,-1 1-2 0,2 1-2 0,-1 0-2 0,1 0-4 15,1 1-4-15,0 2-5 0,0-2-2 0,-1 1-3 0,-1-1-3 16,-1 0-3-16,1 0-2 0,-2 3-3 0,0-3-1 0,-1 1-1 0,-2-1 1 16,2 0 4-16,-4 1 5 0,0-1 10 0,-1-2 7 0,-1 0 14 15,-1-1 13-15,-1-1 13 0,-1 1 12 0,-1 0 10 0,0-1 10 0,-4-2 12 16,2 1 10-16,-4-1 12 0,1-1 13 0,0 0 8 0,0-1 7 0,-3-1 5 16,3 1 4-16,-1-2-1 0,0-2-6 0,0 2-5 0,3-1-5 15,0-2-6-15,-3-1-6 0,4 0-9 0,1-1-10 0,0 1-10 0,2-2-12 16,0 0-13-16,2-1-11 0,0 1-15 0,2-2-15 0,1 1-13 15,2 0-12-15,2-2-12 0,2 2-12 0,-3 0-9 0,4-1-9 0,-1 2-6 16,5 1-6-16,-2 0-3 0,1 1-5 0,0 0-1 0,3 0-1 16,-3 2 1-16,1 0 2 0,0 1 2 0,-3 1 2 0,3 0 3 0,-2 2 6 15,0-1 3-15,-2 2 6 0,-1 0 5 0,2 2 3 0,-1-2 6 16,-2 3 4-16,1 0 5 0,-1 0 5 0,-2-1 5 0,2 1 5 0,1 2 5 16,-4-1 4-16,2 1 4 0,-1 2 3 0,-1-4 3 0,1 4-1 0,0-1 3 15,-1 0 1-15,-2 1 2 0,2-1 1 0,-2 2 2 0,2-2 0 16,-1 1 1-16,0-2 1 0,-1 4 1 0,-1-4 2 0,-1 3 2 0,2-1 2 15,-1 0 0-15,-2-1 2 0,3 0 1 0,-3 0 1 0,0 0 1 16,0-2 1-16,0 0 3 0,0 1 5 0,0-3 8 0,0 3 8 0,0-3 9 16,-3 1 11-16,3-1 11 0,-2 0 11 0,2-2 11 0,0 0 7 0,-1 0 7 15,-1-2 2-15,1 0 2 0,-3 1 2 0,3-3-1 0,-1 1-2 16,0-1-6-16,1-1-6 0,-2 0-9 0,3-1-10 0,-1-2-11 0,-1 1-12 16,2-1-12-16,0-4-10 0,0 4-9 0,2-6-7 0,-1 4-10 15,3-3-10-15,0 1-11 0,1 1-13 0,-1-4-13 0,3 3-14 0,-1 0-16 16,3-1-15-16,-1 1-19 0,2 1-21 0,2-1-24 0,-2 2-24 0,1 1-28 15,3 1-27-15,-1 3-46 0,1-1-55 0,-1 1-71 0,2 1-81 16,-2 1-40-16,0 1-22 0</inkml:trace>
  <inkml:trace contextRef="#ctx0" brushRef="#br0" timeOffset="33514.7308">15351 2152 177 0,'-2'-2'558'0,"2"0"7"15,-2 1-60-15,2 1-94 0,-1-2-100 0,1 2-104 0,0 0-60 0,0 0-40 16,-3 0-24-16,2 0-12 0,1 0-13 0,-2 0-8 0,0 0-11 16,-1 0-9-16,2 0-8 0,-3 0-9 0,-1 2-6 0,1-2-6 0,-4 1-3 15,0 1-4-15,0-1 1 0,0 0-1 0,-3 0 2 0,0 3-1 16,1-3 2-16,-4 1 0 0,2-2 2 0,-1 1 2 0,0-1 2 0,2 2-1 15,-3-1 0-15,4-1 2 0,-2 2 0 0,4-2 1 0,-2 0-1 0,1 0 1 16,1 0-1-16,2 0 1 0,-1 0 0 0,3 0 1 0,-2 0-2 16,1 0 0-16,2 0-3 0,-1 0-2 0,3 0-4 0,-1 0-3 0,2 1-3 15,0-1-4-15,0 0-3 0,0 0-2 0,0 2-1 0,0-1-2 16,0 2 0-16,2 0-1 0,-1 2 0 0,-1-2 1 0,2 1-1 0,1 2 2 16,-1 1 1-16,0 2 3 0,1-2 4 0,1 2 1 0,-1 0 3 0,0 2 2 15,-1 2 3-15,1-1 3 0,0 2 3 0,1 1 1 0,-1-1 4 16,0 3 1-16,-1-2 4 0,-1 4 3 0,2-1 3 0,0 2 1 0,-1-2 2 15,-1 3 3-15,3 0 0 0,-3-2 1 0,3 2-1 0,-3-2-2 0,1 0 0 16,-1-1 1-16,3 1-2 0,-3-2-1 0,2-1 0 0,0-1 0 16,0 0 2-16,0-3 1 0,2 0 3 0,-1-2 4 0,0 0 3 15,3-1 2-15,0-2-1 0,0-1-6 0,1-2-13 0,1-1-19 0,5-1-22 16,-2 0-27-16,3-4-34 0,1 0-40 0,3-2-64 0,0-2-78 0,0-2-96 16,1 1-106-16,2-2-61 0,-4-4-36 0,4-1-18 0</inkml:trace>
  <inkml:trace contextRef="#ctx0" brushRef="#br0" timeOffset="33782.7634">15482 2325 123 0,'-3'-4'609'15,"0"3"15"-15,1 0 18 0,0-1-75 0,1 1-120 0,-1-1-87 0,2 1-71 16,-1 1-43-16,1 0-33 0,0 0-17 0,0 0-12 0,0 0-13 15,0 0-14-15,0 0-15 0,0 0-17 0,0 0-18 0,0 0-20 16,0 0-16-16,0 0-17 0,0 0-17 0,0 0-14 0,0 0-15 0,1 0-13 16,-1 1-8-16,2 1-6 0,-1-1-4 0,-1 2-3 0,2-2-1 0,0 4 1 15,-2 0 2-15,1-1 0 0,2 2-1 0,-1-1 0 0,0 5-6 16,-1-3-8-16,2 2-11 0,-1-1-11 0,0 1-15 0,-1 2-21 0,4-1-23 16,-4 1-28-16,1-1-34 0,-1 1-40 0,-1-1-45 0,2 1-51 0,1-3-90 15,-3 2-111-15,2-2-62 0,-1-1-41 0,-1 2-12 0,2-4 3 16</inkml:trace>
  <inkml:trace contextRef="#ctx0" brushRef="#br0" timeOffset="34098.2941">15757 2313 554 0,'-2'-6'644'0,"-1"1"1"0,3 3 2 0,-3-3-95 0,3 2-144 15,-2 1-109-15,2 0-93 0,-1 2-61 0,-1 0-44 0,1 0-30 16,-4 0-22-16,4 4-19 0,-1-1-14 0,-1 2-11 0,0 0-7 0,-1 3-3 15,1-1-3-15,-2 1 1 0,1 2 0 0,-1 3 2 0,0-1 0 0,2 0 2 16,0 1-2-16,0-1 0 0,1 1-4 0,1 2-6 0,-1-3-5 16,0 0-7-16,2 0-8 0,0-1-8 0,0 0-6 0,2-1-8 0,0-1-6 15,-1-1-4-15,2-3-3 0,2 2-1 0,-2-2-3 0,2-2 0 0,3-1-2 16,0-1 2-16,0-1 4 0,1-1 7 0,-1-2 8 0,2-2 9 16,2 0 10-16,-2-2 9 0,-1 0 8 0,2 0 8 0,0-3 7 0,-3 0 8 15,0-1 6-15,1 1 8 0,-4-2 11 0,2-1 6 0,-1 1 5 16,-3 0 3-16,2-1 1 0,-4 1 0 0,1 1-2 0,-2-1-4 0,-2 0-4 15,1-1-6-15,-4 3-6 0,1-1-5 0,-3 2-6 0,2 1-11 16,-3 0-14-16,-1 1-21 0,1 0-24 0,-2 0-26 0,1 2-29 0,0 2-38 16,-1 0-45-16,2 2-55 0,-3 1-63 0,3 0-77 0,0 1-85 0,1 0-49 15,0 2-29-15</inkml:trace>
  <inkml:trace contextRef="#ctx0" brushRef="#br0" timeOffset="34497.4073">15970 2119 397 0,'-1'-6'627'15,"-1"2"15"-15,-1-1 12 0,3 1-99 0,-2-1-156 0,2 2-96 0,0-1-69 16,0 1-42-16,2 0-27 0,-2-1-24 0,3 3-18 0,-1-1-19 16,1 0-21-16,0 1-18 0,2-3-17 0,4 3-15 0,-4-1-16 0,3 0-13 15,0-1-9-15,1 3-6 0,1-2-6 0,1 0-2 0,0 2-2 0,0-1 2 16,1-1 1-16,0 2 1 0,-3-2 3 0,2 2 1 0,0 0 2 15,-1 0 3-15,-1 0 3 0,-1 0 1 0,-1 0 2 0,-1 0 2 0,3 0 3 16,-4 0 2-16,0 0 0 0,-2 0 2 0,2 0 1 0,-2 2-1 16,-1-2 0-16,-1 2-2 0,3-1 0 0,-4-1-3 0,2 2-1 0,-2 0 0 15,2-2-1-15,-1 3-1 0,-1 1-2 0,2-1-1 0,-2 2 1 0,2-2-2 16,-1 4 2-16,1-1 1 0,1 1 3 0,-1 2 2 0,-1 0 4 16,3 3 1-16,-3 0 2 0,1 0 1 0,-1 3 1 0,1-1 0 0,2 1 1 15,-1 2 1-15,-1 0-2 0,1 1-2 0,1 2-3 0,-1 0-3 16,0-1-7-16,0 2-2 0,0-1-3 0,2 2-5 0,1-1-3 0,-3-1-6 15,2 2-3-15,-2-3-2 0,1 0-3 0,-3 1-1 0,2-1-1 16,-1-2 2-16,-2-2-1 0,2 0 5 0,-2-1 4 0,-2 0 5 0,0-6 5 16,-1 4-1-16,0-4 1 0,-2-1-7 0,-1-2-10 0,-3 1-18 0,-1-3-20 15,-1-1-30-15,-2 1-33 0,-3-3-64 0,-1 0-77 0,-1 0-110 16,-4-3-128-16,0 1-68 0,-4-1-39 0,-3-3-20 0,1-2-8 0</inkml:trace>
  <inkml:trace contextRef="#ctx0" brushRef="#br0" timeOffset="35236.2431">16731 2143 677 0,'-2'-1'689'0,"1"-3"11"0,-3 1 9 15,4 1-102-15,-1-1-155 0,-1-1-110 0,2 1-87 0,-1 1-54 16,1 0-36-16,0 1-26 0,0-1-17 0,0 2-25 0,0 0-26 0,0-2-35 16,0 2-38-16,1-1-38 0,-1 1-41 0,0 0-41 0,0 0-40 0,2 0-40 15,-1 1-39-15,3 1-46 0,-3 0-51 0,2-1-89 0,1 1-109 16,-1 3-68-16,1-1-47 0,-1 1-14 0,1-2 4 0</inkml:trace>
  <inkml:trace contextRef="#ctx0" brushRef="#br0" timeOffset="35414.7132">16771 2360 573 0,'0'3'600'0,"0"2"1"0,0-1-5 15,0-1-106-15,0-1-158 0,0 1-95 0,0-1-65 0,2-1-36 16,-2 2-20-16,2 0-14 0,-1 0-9 0,-1 0-8 0,4 2-9 0,-3-1-8 16,1 1-9-16,-1 0-15 0,3 2-18 0,-3 2-19 0,1-1-18 0,-2 2-24 15,-2 0-28-15,-1 2-41 0,-2 0-46 0,-3 2-98 0,-3 0-121 16,-1 3-103-16,-7-2-97 0,-2 3-52 0,-1 0-29 0,-5-1-11 15</inkml:trace>
  <inkml:trace contextRef="#ctx0" brushRef="#br0" timeOffset="72846.0665">9863 4899 11 0,'0'0'134'0,"0"0"-18"0,0 0-11 0,0 0-3 0,0 0-3 0,0 0-2 16,0 0 1-16,0 0-3 0,0 0-6 0,0 0-5 0,0 0-5 15,0 0-6-15,0 0-4 0,0 0-5 0,0 0-4 0,0 0-3 16,0 0-4-16,0 0-4 0,0 0-3 0,0 0-2 0,0 0-2 0,0 0-3 16,0 0-2-16,0 0-2 0,0 0-3 0,0 0-4 0,0 0-2 15,0 0-5-15,0 0-3 0,0 0-2 0,0 0-4 0,0 0 0 16,0 0 0-16,0 0-2 0,0 0-2 0,0 0 0 0,1 1-2 0,-1-1 0 16,0 0-2-16,0 0 1 0,2 1-2 0,-2-1 1 0,0 2-2 15,2-2 0-15,-2 0-1 0,1 1-1 0,-1 1-1 0,2-2 0 0,-1 2 0 16,1-1 3-16,1-1 3 0,-1 2 3 0,2-2 2 0,-1 2 3 15,2-2 2-15,2 3 2 0,1-3 2 0,1 4 0 0,0-3 0 0,3-1 2 16,3 2 3-16,-2 0 2 0,4-2 0 0,1 0-1 0,2 3-2 16,1-3-1-16,-2 0-3 0,5 0-1 0,-1 0-3 0,1 0 0 15,-2-3-1-15,2 3 0 0,-1 0 1 0,-1 0-1 0,-1 0-1 0,3 0-3 16,-4 0 0-16,2 0-2 0,-2 0-1 0,0 0-1 0,-2 0 0 16,0 0-1-16,0 0-1 0,-2 0-1 0,-1 0 1 0,1 0-2 15,-2 0 0-15,-2 0 1 0,0 3-2 0,1-3 0 0,-4 2 1 0,2-2-1 16,-1 0 0-16,-2 0 0 0,-2 0 1 0,3 0-1 0,-4 2 0 15,2-2 0-15,-1 0 0 0,-1 0 0 0,-1 0 0 0,1 0-2 0,-2 0 1 16,0 0-5-16,-1 0-8 0,1 0-8 0,-1 0-12 0,-1 0-16 16,1 0-20-16,1 1-19 0,-1 1-17 0,2-2-33 0,1 0-36 0,1 2-62 15,-1-1-75-15,2-1-66 0,-1 0-61 0</inkml:trace>
  <inkml:trace contextRef="#ctx0" brushRef="#br0" timeOffset="73296.2876">11486 4906 243 0,'-1'-3'445'0,"-1"0"-89"0,-1 2-135 16,3-2-75-16,-2 1-45 0,2 1-29 0,0-1-20 0,0 2-12 16,0 0-10-16,0 0-5 0,0 0-3 0,0 0-5 0,0 0-3 15,0 0-6-15,0 0-6 0,0 0-4 0,0 0-5 0,0 0-2 0,0 0 0 16,0 0 1-16,0 0 5 0,0 0 6 0,0 0 6 0,0 0 6 16,0 0 6-16,0 0 7 0,0 0 7 0,0 2 3 0,0-2 2 0,0 0 0 15,2 0 2-15,0 0-2 0,-1 0 1 0,2 0-1 0,-1 0 2 16,1 0 1-16,0 0 1 0,0 0-1 0,3 0 1 0,-1 0-2 15,3 0-3-15,1 0 0 0,0 0-2 0,3 0-1 0,2-2-1 0,-1 1-1 16,6 1-1-16,-3-2-1 0,4 0-4 0,2 0-5 0,-1 0-2 16,3 1-5-16,1-1-2 0,2-1-4 0,0 2-3 0,0-1-5 0,-1-1-5 15,0 1-5-15,3 1-5 0,-1-1-3 0,-3 2-5 0,2-2-1 16,-2 2-3-16,2-1-1 0,-2-1-2 0,-4 2-2 0,1-2-1 0,-2 2 1 16,-2 0 0-16,1 0-2 0,-5 0 1 0,3 0-2 0,-5 0-2 15,0 0-7-15,-2 0-7 0,-1 2-14 0,-1-2-17 0,-2 2-23 16,-1-1-27-16,-2-1-50 0,1 2-64 0,-3-2-79 0,-1 0-85 0,0 0-46 15</inkml:trace>
  <inkml:trace contextRef="#ctx0" brushRef="#br0" timeOffset="74195.6427">14056 4593 216 0,'0'0'474'0,"-1"3"-59"15,-1-3-83-15,2 0-56 0,0 3-41 0,-2-3-27 0,2 1-20 0,0-1-14 16,0 0-8-16,0 0-10 0,0 0-8 0,0 0-11 0,0 0-10 16,0 0-9-16,0 0-10 0,0 0-10 0,0 0-10 0,0 1-8 15,0 1-8-15,2-2-7 0,-2 1-7 0,2 1-4 0,-2-2-5 0,1 0-4 16,1 0-6-16,0 0-4 0,1 0-5 0,0 0-3 0,0 0-5 16,6 0-3-16,-1 0-2 0,2-2-4 0,2 1-2 0,4 1-2 15,3-3-3-15,5 2-5 0,3-2-5 0,3 0-6 0,0 0-7 0,4-1-9 16,5 2-9-16,-3-3-11 0,4 2-14 0,0 0-13 0,0-2-16 15,1 3-14-15,-1-1-14 0,-1 0-15 0,-1 0-12 0,0 1-8 16,-2 0-8-16,-1-1-2 0,-3-1-1 0,-1 1 5 0,-1 1 5 0,-3-1 9 16,0-1 12-16,-6 1 14 0,3-2 14 0,-6 3 17 0,-2-1 16 0,0-2 17 15,-5 0 17-15,3 3 16 0,-6-3 16 0,0 2 14 0,-3-1 11 16,-1-1 12-16,0 1 10 0,-4-1 9 0,-2 0 5 0,-2-2 5 16,0 3 3-16,-2-4 1 0,0 2-1 0,-2-1 1 0,-5 1-2 0,2-3 1 15,-3 3 0-15,1-2-1 0,-1 3 0 0,-2-2-2 0,3 0-5 16,-2 1-3-16,2 0-4 0,1 1-3 0,0 2-3 0,3-1-4 0,1 1-3 15,2 0-2-15,2 1-3 0,1 1-7 0,0-1-6 0,3 2-5 16,0 0-7-16,3 0-2 0,0 2-4 0,1-2-2 0,0 3-3 16,6 0-2-16,-4 0-1 0,5-1-1 0,3 3 0 0,-1 0 0 0,0 0 2 15,4-1-2-15,0 1 1 0,-1 2-1 0,1-1 0 0,0-2-3 16,0 4 0-16,-3-2-1 0,0 1-2 0,1 1-1 0,-1-3 2 0,-5 2-2 16,-1-2 0-16,3 2 0 0,-5-2 1 0,1 2 1 0,-4-1 5 15,0-2 3-15,1 2 5 0,-4 0 6 0,0 0 4 0,-2 0 7 0,-3 2 6 16,0-3 2-16,-1 2 0 0,-3 2-13 0,-3-1-24 0,1-1-31 15,-1 0-38-15,-3 2-81 0,1 0-104 0,0-1-96 0,-2 2-91 0,4-2-53 16,-2 1-30-16</inkml:trace>
  <inkml:trace contextRef="#ctx0" brushRef="#br0" timeOffset="74747.3648">15559 4215 247 0,'-1'0'456'0,"-4"0"-56"16,4 0-58-16,-1 0-59 0,1 0-42 0,-3 0-28 0,3 0-16 0,-3 0-11 16,4 0-8-16,-1 0-1 0,-1 0-5 0,2 0-4 0,0 0-6 15,0 0-8-15,0 0-7 0,0 0-6 0,0 0-5 0,0 0-4 0,2-2-4 16,-1 0-1-16,1 2-3 0,1-1-3 0,-1 0-4 0,1 1-5 16,0-2-8-16,2 1-8 0,-4-1-8 0,4 1-10 0,-2-2-8 0,2 1-9 15,2-1-10-15,-1 0-9 0,3 0-10 0,-1-1-11 0,0 1-10 16,4-1-8-16,0 1-8 0,-1-2-3 0,3 2-3 0,-1-1-2 0,2 0-2 15,-2-1-1-15,0 2-3 0,-1 1-2 0,1-1-3 0,-2 3-3 0,0-3-3 16,0 3-5-16,-1 0-5 0,-1 3-2 0,-1-3-4 0,0 4-5 0,-2-1-3 16,1 3-3-16,-2 1-1 0,-4 0 2 0,2 2 2 0,-3 0 2 15,-1 1 3-15,-2 2 3 0,-2 0 4 0,-2 1 5 0,-4 4 6 16,0-4 6-16,-2 3 5 0,-2 0 7 0,0 1 5 0,-2-2 5 0,0 1 3 16,-2 1 2-16,0-1 0 0,3-1 2 0,-1 2 0 0,1-4 1 15,2 1-1-15,3-1 1 0,-1-3-2 0,2 2-1 0,1-5 0 0,1 0 0 16,4 1 0-16,-1-2 0 0,2-2 1 0,2 0 2 0,-1 0 1 15,0-1 0-15,2 0 3 0,4-3 4 0,-3 3 1 0,4-3 4 0,2 0 0 16,0 0 1-16,3 0-1 0,2 0-1 0,1-3-8 0,2 0-10 16,3 3-13-16,2-3-17 0,1-1-18 0,1 0-23 0,3 0-30 15,-1 1-33-15,1-2-39 0,-2 2-43 0,4-1-62 0,-4-1-71 0,2 2-92 16,1-2-101-16,-4 0-58 0,2-2-33 0,-2 2-9 0</inkml:trace>
  <inkml:trace contextRef="#ctx0" brushRef="#br0" timeOffset="75028.3075">16199 4113 383 0,'2'-3'611'16,"-2"0"-2"-16,2 1-10 0,-1 2-101 0,-1-2-147 0,0 2-88 15,0 0-57-15,0 0-39 0,0 0-28 0,0 0-22 0,0 0-19 0,0 0-20 16,0 0-20-16,0 0-19 0,0 0-14 0,2 0-14 0,-2 2-10 15,0-2-9-15,0 2-4 0,0 1-3 0,1 0-2 0,-1 1 1 0,0 1 0 16,0-1 1-16,0 2 3 0,0 2 4 0,0-2 5 0,0 4 1 0,0-3 5 16,0 5 0-16,0-4-1 0,0 2 2 0,0 1-1 0,0 1 0 15,0 0 0-15,0-2-1 0,0 5 0 0,0-4-1 0,0 1-1 16,0 2-4-16,0-3-6 0,0 1-8 0,0 3-8 0,2-5-12 0,-2 2-13 16,0-2-18-16,0 1-17 0,0-1-23 0,0-3-23 0,0 1-30 15,0 1-34-15,0-4-28 0,0-1-25 0,-2 0-36 0,1 1-39 0,-1-2-64 16,2-3-76-16,0 0-36 0,0 0-19 0</inkml:trace>
  <inkml:trace contextRef="#ctx0" brushRef="#br0" timeOffset="75278.4708">16173 4143 101 0,'-2'-8'578'0,"2"1"13"0,0 2-54 0,0-1-84 0,0 2-81 16,2-2-79-16,-1 4-53 0,-1-3-36 0,2 1-26 0,-1 3-21 15,1-2-20-15,0 2-18 0,-1-2-20 0,3 3-20 0,-1-3-18 0,2 3-18 16,0 0-16-16,0 0-15 0,3 0-11 0,0 0-11 0,1 3-7 15,1-3-5-15,1 4-4 0,2-1-2 0,0 2-1 0,-1-2-1 0,1 1 2 16,-2 2 0-16,3-1 1 0,-3 2 2 0,3 2 1 0,-3-2 0 0,-1 2 2 16,-1 0 0-16,2 2 1 0,-2-1 1 0,-2 1 2 0,-1 1 1 0,-1 0 2 15,-2 1 2-15,1 0 4 0,-3 1 2 0,-1-2 5 0,-1 2 4 16,-3-2 5-16,0 3 4 0,-3-2 5 0,-3 1 4 0,0-1 2 0,-3 0 1 16,-3 0-7-16,-1-1-10 0,0 2-21 0,-5-2-29 0,-2-1-41 15,3 0-47-15,-2 1-101 0,-3-2-128 0,1 0-101 0,4-1-87 16,-2-1-46-16,2 0-27 0,4-1-15 0</inkml:trace>
  <inkml:trace contextRef="#ctx0" brushRef="#br0" timeOffset="76512.0478">17059 4163 54 0,'0'0'546'0,"0"0"-16"0,0-3-30 0,2 2-90 0,-2-2-117 16,2 1-70-16,-1 1-45 0,-1-2-22 0,2 2-17 0,0 1-7 16,-2-3-6-16,1 3-6 0,-1 0-6 0,2-3-8 0,-1 3-7 0,-1 0-6 15,2-2-2-15,-2 1-4 0,3 1-4 0,-3 0-1 0,0 0-1 0,0 0-1 16,0 0-2-16,-3-2-4 0,3 1-3 0,-2 1-6 0,1-2-4 15,-1 1-5-15,-1 1-7 0,0 0-5 0,-1 0-7 0,-2 0-6 0,0 0-9 16,-2 1-6-16,0 1-6 0,0-1-5 0,-3 1-8 0,0 1-2 0,0 0-3 16,-2 2-3-16,1 2-4 0,-4-2-3 0,3 3-2 0,-1 1-3 15,0 0 0-15,1 0-1 0,1 2 0 0,-1 1 0 0,2-2 0 0,1 2-2 16,2 0-2-16,0-1-1 0,-1 1-2 0,4 0-1 0,2-2-3 16,-2 3-2-16,4-1-3 0,1-2-1 0,-2 0-2 0,2 1 0 15,2-2 1-15,-1 0-1 0,2-2-2 0,1 0 1 0,1-2 1 0,1-2-1 16,3 1 2-16,-1-4 0 0,0 0 4 0,0-2 4 0,4-1 6 0,0-1 4 15,0-3 5-15,-1 1 3 0,1-1 4 0,0-3 5 0,-2 0 8 16,-1 0 8-16,4-1 8 0,-4 1 10 0,-1-2 10 0,1 0 11 0,-1 0 9 16,1 1 9-16,0 0 10 0,-5-1 7 0,1 4 9 0,0-3 7 15,0 4 7-15,-2-2 4 0,0 3 3 0,2-2-2 0,-4 2-2 0,2 2-6 16,-1 1-9-16,1 0-11 0,-1 0-11 0,-1 1-14 0,-1 2-16 16,2-2-13-16,-2 2-16 0,0 0-13 0,2 0-11 0,-1 2-9 0,1-2-10 15,0 2-2-15,-1 1-4 0,2 0-1 0,-1 1-1 0,1 1-3 16,0 1-5-16,0 0-6 0,0 3-5 0,1-2-6 0,-3 1-6 0,2 1-8 15,2-1-9-15,-2 0-12 0,-1 1-12 0,2-1-15 0,-1 1-18 0,1-2-18 16,-1 1-18-16,0-1-13 0,0-2-13 0,1 1-8 0,-3-3-6 0,1 2-6 16,-1-2-8-16,1-3-5 0,2 2-8 0,-2-2 3 0,1-2 5 15,-1-1 12-15,-1-1 17 0,3 1 20 0,-1-2 23 0,0 0 27 0,0-3 26 16,0 1 30-16,-1-2 30 0,2 0 33 0,0 1 34 0,-1-2 37 16,0 1 39-16,0-1 29 0,0 1 25 0,1 1 21 0,-1-2 16 0,0 2 11 15,1 0 9-15,0 1 6 0,-3 1 6 0,2-1 0 0,-1 2-4 16,1-2-7-16,0 3-6 0,-1-1-14 0,1 1-16 0,1 0-17 0,-3 1-14 15,3 1-15-15,1-1-18 0,-2 2-14 0,-1-2-16 0,1 3-15 0,0-2-15 16,1 2-12-16,1 0-11 0,-2 2-10 0,3-2-12 0,-2 3-7 16,1 0-7-16,0 0-4 0,2 0-3 0,-3 2-1 0,2 2-1 0,-1-2 0 15,2 3 2-15,-3 1 1 0,0-1 2 0,0 2-1 0,1-1 0 16,-4 2 1-16,2-1 0 0,-3 3 2 0,0-1 2 0,0-2 2 0,0 0 1 16,-3 1 1-16,2-2 0 0,-4 1 2 0,2 0 1 0,0-3 2 15,0 1 3-15,0-1 9 0,-1-3 10 0,1 2 13 0,1-3 13 0,-1 2 14 16,0-2 13-16,0-3 10 0,2 1 5 0,-1-1 3 0,1-1 5 15,1-2 3-15,-2-2-1 0,2 2 1 0,0-3 0 0,2-1-9 0,-2 0-10 16,1-1-18-16,2-3-20 0,2 1-23 0,-1-2-27 0,1 1-19 16,0-2-19-16,3-1-18 0,3 2-17 0,-1-1-15 0,-1-2-16 0,4 1-16 15,-2 2-14-15,1-1-17 0,1 2-12 0,-2-2-10 0,3 4-7 0,-1-2-5 16,-1 2-6-16,1 2 2 0,-1 3 1 0,0-3 7 0,-2 4 7 0,-1-2 10 16,2 2 12-16,-3 2 10 0,-2 1 12 0,3 0 16 0,-4 0 17 15,2 0 18-15,-2 1 20 0,-1 2 24 0,0-3 23 0,0 4 21 16,-1-3 23-16,-1 1 17 0,-1-1 15 0,3 3 13 0,-4-4 13 0,1 3 12 15,-1-1 10-15,2 0 8 0,-1-1 6 0,-1 1 3 0,2-2 2 0,0 1-2 16,-2 1-2-16,1-2-5 0,-1 1-5 0,2 2-9 0,-1-2-6 16,1 1-8-16,1 1-10 0,0-1-7 0,-1 1-9 0,1 0-6 0,0 0-6 15,0 0-9-15,0 1-5 0,-1 1-6 0,1-1-6 0,0 2-4 0,1-2-3 16,-1 3-3-16,0 1-2 0,-2-3-1 0,2 3 1 0,1-1-1 16,-4 1 1-16,0-1-1 0,0 1 0 0,0-1 3 0,0 1 2 0,-4-3 6 15,1 3 8-15,2-1 7 0,-4-3 8 0,2 2 9 0,-2-2 9 16,2 1 11-16,-2-2 9 0,2 0 12 0,0 0 12 0,0-2 11 0,-2 1 10 15,2-2 5-15,1 0 2 0,-1-2-2 0,2 1-6 0,1-2-6 16,-2-2-7-16,2 2-12 0,0-3-13 0,2 2-18 0,-2-3-20 0,1-1-23 16,4-2-24-16,-2 1-24 0,3 1-24 0,2-4-20 0,0 1-17 0,0 1-18 15,5 0-18-15,-2-2-18 0,1 2-20 0,1 0-17 0,4 1-18 16,-2-2-14-16,0 2-16 0,3 2-11 0,-1 0-12 0,-1 2-11 0,0 1-9 16,-2-2-10-16,3 4-8 0,-2-2-5 0,0 3-5 0,-2-1-1 15,1 2-1-15,-3 2-3 0</inkml:trace>
  <inkml:trace contextRef="#ctx0" brushRef="#br0" timeOffset="77278.297">17998 4100 58 0,'4'0'344'0,"-3"0"4"0,-1-2-13 0,2 0-21 16,-1 2-18-16,-1-1-16 0,0-2-19 0,0 2-21 0,0-2-18 15,-1 0-12-15,-1 2-15 0,2-2-10 0,-1 1-12 0,-3-1-10 0,1 2-11 16,2 0-12-16,-3-2-14 0,1 0-15 0,-3 3-15 0,1-2-15 0,1 1-13 16,-1 1-10-16,-2 0-12 0,1 1-10 0,-2 1-9 0,0-2-9 15,0 3-9-15,-1 1-8 0,0 0-7 0,0 1-6 0,-3 2-3 0,4-2-2 16,-2 4 1-16,2-3-1 0,-1 3 0 0,0-1 1 0,1 1 0 15,0 0 1-15,2 1-5 0,-1 1-4 0,2-3-3 0,2 2-1 0,-2 0-2 16,1-1-2-16,1 2-3 0,1-2-2 0,1 1-3 0,1-2-1 0,0 0-2 16,0-1-1-16,1 0-1 0,1-1-2 0,1-1 1 0,1-2 3 15,1 1-1-15,0-2-1 0,1-1 1 0,1-1 3 0,2-1 1 0,-1-1 5 16,2-1 4-16,0-1 3 0,0-1 3 0,0-1 4 0,2 0 4 16,-1-2 3-16,-1 0 5 0,1-1 5 0,-2-3 7 0,3 2 7 0,-2-1 8 15,0-1 8-15,0 2 9 0,-1-2 8 0,-1-1 7 0,-2 3 10 0,2-2 9 16,-2 1 8-16,1 2 8 0,-3 1 7 0,1 0 5 0,-2 1 5 15,1 0 0-15,-3 1 1 0,3 2-5 0,-4-1-7 0,1 2-9 0,-1 2-11 16,3-2-13-16,-2 3-13 0,-1 0-14 0,0 0-15 0,0 0-11 16,0 0-11-16,0 0-6 0,0 1-7 0,0 1-5 0,0 1-2 0,0 0-1 15,0 3-1-15,0-2 1 0,-1 2 2 0,-2 1 4 0,3-2 4 0,0 4 5 16,0-1 3-16,0-1 2 0,0 1 3 0,0-1-1 0,0 1 1 16,0-1-1-16,0 2-1 0,0-1 0 0,3-2-2 0,-2 1-1 0,-1-2-1 15,2 1 1-15,0-2 0 0,-1 1 0 0,1-2 1 0,-1 0 0 16,3 0-1-16,-1-2-1 0,0 0-3 0,4-1 0 0,-2 0-2 0,0-1 1 15,0 0 0-15,3-2 2 0,0-2 1 0,1 2-1 0,-1-3 1 16,2 2 0-16,-1-4 0 0,1 3 0 0,1-3 2 0,-2 0 3 0,2-1 1 16,-3 2 4-16,3-1 1 0,-1 1 1 0,-2-1 1 0,0 1 3 15,-1-1 2-15,1 3 2 0,-3-2 1 0,3 2 0 0,-2 1 0 0,-3-1 0 16,2 2-1-16,-2 1-1 0,-1-1-3 0,1 3-3 0,0 0-3 0,-1-3-2 16,0 3 0-16,-1 0-3 0,4 3-3 0,-4-3-1 0,1 3-2 15,1-1-2-15,-1 1 1 0,-1 2-1 0,2-1 2 0,1 0 3 0,-1 0 2 16,0 3 4-16,2-2 3 0,1 1 1 0,-1 0 1 0,-1 2-3 15,5-2-3-15,-5 1-5 0,5 1-4 0,-2-4-4 0,1 2-2 0,0 1-3 16,3-3-4-16,-2 1-3 0,-1-2-4 0,3-1-2 0,0 0-2 0,-1-1 0 16,2-1 0-16,-2-1 3 0,0-1 4 0,4 0 4 0,-5-1 6 15,2-2 4-15,-1 1 3 0,1-3 8 0,0 1 8 0,-2-1 7 0,-1-2 9 16,3 0 8-16,-3-1 7 0,-1 2 9 0,1-2 9 0,-4 1 7 16,2-1 9-16,-1 0 9 0,2 1 12 0,-4 0 9 0,0-1 9 0,-1 3 4 15,-1 1 3-15,1 1-4 0,-1 0-4 0,-1-2-6 0,0 4-6 0,0 1-11 16,0 0-13-16,-1 0-12 0,1 2-10 0,0 0-10 0,-2 2-14 15,1 1-9-15,-3 1-12 0,0 0-8 0,-3 4-8 0,2-1-2 0,-4 3-2 16,1 1-1-16,0 4 0 0,-4 0 2 0,0 2 2 0,1 1 3 16,-1 4 1-16,-1 1 2 0,-1 0 4 0,1 2 0 0,-2 2 3 0,2-1 2 15,2 3 2-15,-3-1 1 0,2 1 2 0,0 0-2 0,4 0-5 16,-2-1-9-16,2 3-14 0,-1-5-15 0,3 2-15 0,-1-3-23 16,2 1-25-16,1-2-35 0,-4-2-42 0,3-2-58 0,2-2-67 0,-2-3-121 15,2-2-147-15,-2-1-75 0,-1-3-38 0,2-2-11 0,-3-3 0 16</inkml:trace>
  <inkml:trace contextRef="#ctx0" brushRef="#br0" timeOffset="78595.8249">16933 6261 47 0,'6'-5'145'0,"1"0"5"16,-1-2 5-16,3-1 3 0,1 3 6 0,-2-3 2 0,1 2 3 0,-1-1 2 16,2 0 0-16,1 0 1 0,-5 2 1 0,2 0-1 0,0-2-1 15,1 3-2-15,-2 0 0 0,-3-1-4 0,1 0-3 0,0 3-4 0,-2-1-8 16,-1 1-8-16,2-1-9 0,-2 2-10 0,-1-1-12 0,-1 2-11 15,0 0-13-15,0 0-12 0,0 0-11 0,0 0-11 0,0 0-11 0,0 0-10 16,-3 0-7-16,2 0-6 0,-4 2-3 0,2-1-1 0,-2 1 0 16,-3-1 3-16,-1 2 0 0,-4 1 1 0,0 0 2 0,-4 2-1 15,1-2 0-15,-4 2 0 0,-4-1 2 0,1 0-1 0,-2 4 1 0,-3-4-1 16,3 2-2-16,-2-2-2 0,2 1-5 0,0-1-2 0,4-1-2 16,-1 0-1-16,3 0 0 0,1-1 2 0,4 0 1 0,1-2 2 15,1 1 2-15,3-1 2 0,2 0-1 0,1-1 1 0,0 0 0 0,3 0-3 16,-1 0-1-16,1 2-5 0,3-2-2 0,0 0-4 0,0 0-4 15,0 0-6-15,0 0-7 0,0 0-5 0,2 1-6 0,-1 1-4 0,-1 1-3 16,2-1 0-16,0 0-2 0,-1 3 0 0,3 0 2 0,-2 0 1 16,1 2 2-16,0 3 0 0,-1-1 3 0,1 3 2 0,1 3 3 15,-1 0 2-15,-2 4 3 0,3 1 0 0,-3 4 2 0,1 0 0 0,0 3 3 16,-2 1 3-16,2 4 2 0,-2 1 3 0,0 1 3 0,2 0 2 16,-1 2 2-16,-1 0 2 0,2-1 2 0,-1 0 3 0,1 0 1 0,0-1 2 15,-1 0 4-15,3-2-1 0,-1 1-1 0,2-2 0 0,-2-2-2 16,1-2 1-16,3 0-1 0,-3-3 0 0,3-2 1 0,-1 0-1 0,0-3 1 15,1-1-3-15,1-3-2 0,-2-2-10 0,3-1-11 0,1-2-20 16,-1-3-22-16,2-1-34 0,0-1-40 0,4-4-51 0,0-1-56 16,0-1-95-16,2-4-112 0,2-1-79 0,-1-3-61 0,0-1-30 0,0-4-15 15</inkml:trace>
  <inkml:trace contextRef="#ctx0" brushRef="#br0" timeOffset="79079.1095">17791 6249 87 0,'4'-5'516'0,"-1"1"-17"0,0-1-68 16,1 2-98-16,0-1-57 0,0-1-39 0,0-1-24 0,0 4-18 16,0-3-12-16,0 0-11 0,2 0-11 0,-1 0-12 0,2 1-13 0,-1-1-14 15,2 0-13-15,1 0-11 0,-1 0-10 0,4 0-10 0,1 0-7 16,0 1-9-16,1-2-6 0,2 2-6 0,1-1-5 0,1 1-5 0,3-2-4 16,1 2-2-16,-1-1-4 0,0 2-3 0,3-1-3 0,0-1-4 15,-2 3-2-15,0-1-2 0,2 0-1 0,-2 1-1 0,-1 0 0 0,-1 2-3 16,-1-2-1-16,-3 2-1 0,1 0-1 0,-4 0-2 0,-1 2-1 15,-1-2 1-15,-1 2 1 0,-1 0 2 0,-1 3 2 0,0-2 5 0,-3 4 4 16,3 0 6-16,-4 1 5 0,1 4 5 0,-1 0 3 0,-1 2 2 16,-2 1 2-16,3 4 1 0,-4 2-1 0,0 2-1 0,0 3-1 15,0 0-2-15,-2 2-5 0,0 3-7 0,-1 2-3 0,2 2-3 0,-1 0-2 16,0 2-3-16,-1 3-2 0,0-2 0 0,1 3-2 0,1 0-3 0,-2-1-1 16,1 0-3-16,2-1-3 0,0 2-3 0,2-3-1 0,1-1-3 15,-3-4-7-15,1 1-14 0,-1-3-8 0,2-3-5 0,-1-2-4 16,-1-2 0-16,0-5 2 0,-1-2 3 0,-1-2-1 0,-2-3-4 15,-1-3-10-15,-3-3-12 0,0-2-18 0,-4-4-22 0,-3-1-22 0,-2-5-24 16,-1-2-45-16,-4-2-60 0,-3-3-114 0,-2-3-143 0,-6 0-84 16,-2-4-57-16,-3-1-27 0,-6 0-10 0</inkml:trace>
  <inkml:trace contextRef="#ctx0" brushRef="#br0" timeOffset="80028.4317">15670 6655 36 0,'-5'-5'532'0,"1"1"-38"0,-1-1-61 15,0 0-64-15,-1 0-66 0,1 2-39 0,0-1-28 0,-1 1-18 16,1-2-14-16,0 2-14 0,1 0-13 0,-1 0-17 0,4 0-16 0,-3 2-16 16,3-1-18-16,-1-1-17 0,2 3-17 0,0 0-15 0,0 0-12 15,0 0-13-15,0 0-13 0,0-1-10 0,3 1-11 0,-1 0-8 16,0 0-5-16,1 0-3 0,0 0-2 0,3 1 0 0,0-1-1 0,2 2 0 15,0-1-1-15,3-1-3 0,0 2-4 0,7-1-2 0,-1-1-1 16,4 2-2-16,1-2-2 0,2 0-3 0,1-2-4 0,2 2-6 0,0-3-7 16,3 2-7-16,-2-1-8 0,-1-1-6 0,1 0-7 0,-3 1-4 15,1-1-4-15,-1-1-3 0,-3 1-2 0,0 1 0 0,-4-2 2 0,1 1 3 16,-3 2 5-16,-2-3 7 0,-3 1 4 0,0 1 6 0,-5 2 8 16,-1-2 5-16,0-1 7 0,-3 1 5 0,-2 1 7 0,0-1 4 15,-4 0 7-15,1-1 2 0,-2 0 7 0,-3 0 0 0,-1 1 3 0,1 0 0 16,-2 1 2-16,-2-2 1 0,1 2 1 0,0-1 3 0,-2-1 3 15,4 3 2-15,-5-1 2 0,4-1 2 0,0 2 0 0,0-1 0 0,2-1-2 16,-1 2 0-16,1 0 0 0,3 0-1 0,-2 0-1 0,4 0 0 16,0 0 1-16,-1 0 1 0,3 0 0 0,1 0 3 0,0 0 4 15,0 0 4-15,0 0 7 0,0 0 5 0,0 0 6 0,0 0 8 0,0 0 8 16,0 0 8-16,0 0 9 0,0 0 7 0,0 0 8 0,0 0 5 16,1 0 4-16,-1 0 2 0,2 2 0 0,-2-2-1 0,2 0-4 15,-1 0-2-15,1 0-6 0,0 0-6 0,-1 0-7 0,-1 0-9 0,2 0-8 16,-1 1-7-16,3-1-11 0,-3 0-6 0,1 2-6 0,0-1-6 15,2-1-4-15,-1 2-5 0,0-1-2 0,2-1-3 0,1 3-2 0,-1-1-3 16,4-1-2-16,-2 2-2 0,1 0-3 0,0 2 1 0,3-2-1 16,-5 1 0-16,2 2-1 0,1-2 0 0,-1 3 1 0,2-3-2 15,-4 4 0-15,3-2 0 0,-4 1 1 0,2 1 0 0,-3-1 4 0,1 1 2 16,1 0 4-16,-3 0 4 0,-1-2 3 0,-2 0 5 0,-2 1 3 0,1 0 3 16,-5 0 0-16,1-1-7 0,-3 2-16 0,0-1-29 0,-6-1-36 15,0 2-63-15,-4-2-77 0,-3-1-113 0,0 3-128 0,-6-1-74 16,0-2-44-16,-3 2-26 0,-2-2-15 0</inkml:trace>
  <inkml:trace contextRef="#ctx0" brushRef="#br0" timeOffset="80597.1374">17313 5853 213 0,'0'-5'546'0,"0"2"-3"0,0-1-75 0,0 1-113 0,0 0-71 0,0 0-49 16,0 1-32-16,0 0-25 0,0 2-17 0,0-3-14 0,0 3-15 16,0 0-17-16,0 0-17 0,0 0-19 0,0 0-19 0,0 0-21 0,0 0-15 15,0 3-13-15,0-1-7 0,0 0-5 0,0 3-2 0,0-1-3 0,0 2 1 16,0 1 0-16,1 2 2 0,-1 2 1 0,2-1 3 0,-1 1 3 16,2 2 5-16,-3 2 5 0,2 0 3 0,-1 1 2 0,-1 1-1 15,2 2-1-15,-1 0-2 0,-1 0 0 0,2 1 0 0,-2-1-2 0,2 2-2 16,-1 0-4-16,-1-2-6 0,2 0-8 0,0 0-8 0,-2-1-11 15,1 1-14-15,-1-5-14 0,0 3-15 0,0-2-18 0,0-3-20 16,-1 2-21-16,1-4-24 0,-2 0-26 0,0 1-29 0,-1-4-31 0,1 1-33 16,-1-3-32-16,0 0-51 0,-3-2-59 0,1-1-39 0,2 0-29 15</inkml:trace>
  <inkml:trace contextRef="#ctx0" brushRef="#br0" timeOffset="80878.4806">17208 6171 295 0,'-2'-3'531'0,"-1"0"-4"0,2-1-71 0,1 3-104 15,0-2-73-15,0 3-59 0,0 0-41 0,0 0-34 0,0 0-23 16,0 0-20-16,1 0-18 0,2 0-17 0,-1 0-17 0,0 2-15 16,-1-1-11-16,2 0-12 0,1 1-7 0,1 0-6 0,-2 1-3 0,4 0 0 15,-2 1 0-15,0-1 2 0,1 2-1 0,-1-2-4 0,4 2-3 16,-2-1-6-16,1-1-10 0,0 2-11 0,1-3-15 0,-1 3-14 0,0-2-17 16,1 0-18-16,1 1-18 0,-1-4-16 0,-1 3-19 0,3-3-21 15,0 0-15-15,0 0-13 0,-1 0-5 0,-1-3-3 0,4 3 7 16,-4-4 13-16,1 1 22 0,2-3 28 0,-2 2 34 0,-2-3 40 0,0 2 39 15,1-2 41-15,-1-1 41 0,-1 3 43 0,-1-3 38 0,0 2 37 0,-1-1 28 16,-2-1 27-16,0 4 17 0,1-2 12 0,-3-1 3 0,-1 3-4 16,2-1-13-16,-1 2-19 0,-1-1-24 0,0 1-26 0,0 1-28 15,0 1-28-15,-1 1-23 0,-1 0-22 0,1 1-17 0,-4 3-15 0,0-1-24 16,-2 2-32-16,-2 4-45 0,-2 1-58 0,0 0-90 0,-5 5-109 16,-2 0-109-16,-2 1-106 0,-3 5-52 0,-3-1-23 0,0 1-15 15</inkml:trace>
  <inkml:trace contextRef="#ctx0" brushRef="#br0" timeOffset="92365.0303">14285 9994 304 0,'0'-3'443'0,"0"0"-69"0,0 0-81 0,-1 3-92 16,1-3-51-16,0 2-32 0,0 1-23 0,0 0-18 0,0 0-13 15,0 0-10-15,0 0-9 0,0 0-8 0,0 4-6 0,0-4-6 0,0 6-4 16,-3-1-8-16,3 2-4 0,-2 4-3 0,2-1 2 0,-1 6 4 16,-1 1 6-16,1 2 8 0,-1 4 8 0,0 3 7 0,-1 0 5 0,0 6 5 15,0 1 0-15,-1 2-5 0,0 5-1 0,-1 0-1 0,1 3 0 16,0 1-3-16,-1 2-4 0,2 0-4 0,-2-1-5 0,2 1-5 15,-3 1-4-15,3-2-5 0,-2 0-2 0,2-2-5 0,0 0-2 0,0-3-3 16,-1 1-1-16,1-6-3 0,2 2 0 0,-4-4-2 0,4-2-1 16,-1-4-3-16,0-2-7 0,2 0-8 0,-1-4-11 0,1-4-10 15,0 0-12-15,0-3-12 0,0-3-16 0,0-1-21 0,1-3-32 0,-1-1-40 16,2-4-46-16,-2-2-53 0,0 0-71 0,3-2-81 0,2-2-45 0,-4-4-23 16</inkml:trace>
  <inkml:trace contextRef="#ctx0" brushRef="#br0" timeOffset="93146.3475">14238 9948 131 0,'-5'-7'483'0,"2"3"-15"0,1-2-88 0,-1 1-123 0,2 3-72 16,1-3-42-16,-3 2-25 0,3 0-17 0,0 0-12 0,0 3-9 0,3-4-10 16,-3 3-13-16,1-1-8 0,2 2-10 0,1-1-10 0,0-1-8 15,5 2-10-15,-3-2-8 0,8 2-4 0,-1 0-2 0,2-1-1 0,6 1 1 16,-2-2 1-16,6 2 2 0,0-2 2 0,5 2 2 0,0 0 1 16,2-3 2-16,3 3-2 0,1 0 0 0,2-2-2 0,2-1-3 15,1 1-4-15,0 0-5 0,3-1-4 0,1 1-1 0,0-1-3 0,-2-1-1 16,4 1-2-16,-2 1-4 0,0 0-2 0,-2-1 0 0,1 0-1 15,-1 0 1-15,1 0 3 0,-3-1 1 0,-3 2 3 0,2-2 5 0,-1 1 0 16,-1-1 4-16,-3 2 1 0,0-1 1 0,-2 0 4 0,-1 0 2 16,-2-1 6-16,-2 1 4 0,-1 1 2 0,-2 0 2 0,-3 1 4 0,-2-1 1 15,-2 0 2-15,0 2 1 0,-4 0 2 0,-3-3-1 0,0 3 0 16,-1 0 0-16,-1 0-1 0,-3 0-1 0,-1 3-2 0,2-3-3 0,-4 0-1 16,2 2-3-16,-4 0-2 0,2-1-3 0,2 1-1 0,-2 0-2 15,0 1 0-15,0 2 1 0,1 0-1 0,-1-1-1 0,0 2 0 16,0 0 0-16,0 0-1 0,-1 0 1 0,2 2-1 0,-1 1-1 0,1-1 0 15,-1 1-1-15,0 1 0 0,0 0-2 0,1 1 1 0,-3-1 1 16,2 3-1-16,2-1 2 0,-4 2 0 0,3 1 0 0,-3 0 1 0,2 0 2 16,-1 1 3-16,0 3 1 0,-1-1 3 0,2 1 4 0,-1 0 3 15,0 3 5-15,-1 0 4 0,2 1 3 0,-1 1 2 0,1 0 2 0,-2 1 1 16,3 2 3-16,-3 1 0 0,1 1 0 0,-1 1 0 0,-1 0 0 16,2 2-1-16,-2 1-2 0,0 0-4 0,0 1-3 0,0 0-5 15,0 1-3-15,0 0-2 0,0-1-2 0,0 0-2 0,0 0-2 0,0-3-1 16,0-1-1-16,0 0-2 0,-2-1-3 0,2 0-1 0,-1-4-1 15,-1-1 1-15,2 0-2 0,-1-2-2 0,-3-2 4 0,3-1-1 0,-2 0 0 16,1-5 0-16,-1 1 1 0,2-3 3 0,-1-2 0 0,0-1 3 16,-1 1 3-16,2-5 5 0,-1 2 6 0,-1-3 5 0,0 1 4 0,-1-3 3 15,-2 0 2-15,0 0 0 0,0-2 0 0,-3 0 0 0,-1-2-1 16,0 0-2-16,-3 0-1 0,-1 0-4 0,0-1-2 0,-5-1-5 16,3 2-5-16,-3-3-5 0,-3 0-5 0,3 2-4 0,-5-1-3 0,2 0 0 15,-4 1-1-15,-1 0-2 0,0 0 1 0,0 1 0 0,-3 0-1 16,0 2 2-16,-5-2-1 0,2 2 1 0,1 0 5 0,-2 2 2 0,-3-2 4 15,2 4 5-15,0-1 5 0,-1 0 5 0,-2 0 4 0,2 1 3 16,-1 0 5-16,-1 1 4 0,1-2 1 0,0 2 4 0,-1 1 2 0,0-1 2 16,1-1-2-16,0 1-1 0,-1-1-3 0,3 1-3 0,-1 0-2 15,0-1-6-15,1-1-1 0,3 1-6 0,1-1-1 0,-1 0-3 16,2 0-3-16,3-2-9 0,1-1-12 0,3 3-17 0,-1-3-21 0,4-3-26 16,1 3-31-16,2-1-43 0,-1-2-50 0,6-2-89 0,-1 0-108 15,2 0-96-15,1-2-89 0,4-1-46 0,-2-2-26 0,5-1-8 16</inkml:trace>
  <inkml:trace contextRef="#ctx0" brushRef="#br0" timeOffset="93963.049">14753 9531 174 0,'0'-3'337'0,"0"3"-73"16,0 0-49-16,0-1-37 0,0 1-21 0,0 0-15 0,0 0-15 15,0 0-13-15,0 0-13 0,0 0-18 0,0 0-16 0,0 0-16 0,0 0-16 16,-1 1-13-16,-1-1-6 0,2 3-2 0,-2-2-1 0,2 4 1 16,-1-1-1-16,-1 4 3 0,1-1 2 0,-3 2 2 0,3 4 3 15,-3-1 1-15,0 4 6 0,1 2 3 0,-2 1 6 0,2 3 4 0,-2 3-3 16,0 0-8-16,-2 3-6 0,1 3-8 0,-1 1-2 0,1 2-2 16,-2 0-1-16,3 5-1 0,-1-1 2 0,-1 4 1 0,1 0-1 0,-1 1 2 15,0 1 1-15,2-2 1 0,0 4 1 0,2-5 3 0,-2 2 2 16,2-1 3-16,0-2-1 0,2-1-1 0,-1 1-2 0,2-5-2 15,0 1-6-15,0-2-5 0,2-3-8 0,-1-3-13 0,-1 0-12 0,3-3-13 16,0-3-19-16,-1-2-21 0,0-2-27 0,-1-3-32 0,2-1-42 16,-1-2-46-16,1-5-83 0,0 1-101 0,-1-6-56 0,1 1-35 15</inkml:trace>
  <inkml:trace contextRef="#ctx0" brushRef="#br0" timeOffset="94828.2451">14758 9494 282 0,'-1'-3'273'0,"1"1"-60"0,0-1-50 0,0 3-30 16,0-2-21-16,0 2-13 0,0 0-8 0,0 0-8 0,0 0-10 15,0 0-9-15,0 0-10 0,0 0-10 0,0 0-8 0,0 0-8 0,0 0-6 16,0 0-4-16,0 0-2 0,0 0-2 0,0 0-1 0,1 0 3 16,2 0 2-16,-1 2 2 0,1-2 4 0,1 0 0 0,1 3 3 0,0-3 2 15,3 1 0-15,0 0 0 0,5-1 0 0,-2 0 1 0,4 0-1 16,1 0-2-16,3 0 0 0,5 0-4 0,-2 0-1 0,7-1-5 15,2 0-4-15,3-2-6 0,2 0-8 0,3-2-9 0,3 2-9 0,1-1-11 16,4-1-8-16,1 1-11 0,3-2-12 0,1 0-9 0,0-1-9 0,2 2-10 16,0-2-10-16,-3 0-5 0,2 1-6 0,-1-1-1 0,-1 2 3 15,0 0 6-15,-4 0 7 0,-3-1 10 0,-1 1 11 0,1 1 14 16,-4-2 16-16,-2 1 17 0,-1 0 16 0,-3 3 14 0,-3-3 15 0,-1 3 10 16,-1-1 8-16,-3-1 9 0,0 3 7 0,-4-1 7 0,2 0 4 15,-4 1 3-15,-4-1 2 0,3 2-1 0,-4 0-2 0,-2 0-3 16,0 0-4-16,-2 0-6 0,-3 0-1 0,0 0-5 0,0 0-4 0,0 0-6 15,-4 0-6-15,1 2-4 0,-1-1-6 0,-3-1-3 0,1 2-4 0,-1-2-4 16,-1 0-4-16,0 0 1 0,0 0-1 0,0 0 1 0,0 0 2 16,0 2 1-16,-1-1 1 0,-1 3 2 0,2-1 3 0,-1-3 2 15,-1 4 1-15,0 1 1 0,-1-2 0 0,1 1 1 0,1 2 1 0,-1-2-1 16,-2 1-2-16,2-1-1 0,1 2-3 0,-1 0 1 0,-1 0-1 16,1 0 0-16,-1 2 2 0,3 0 0 0,-2-1-1 0,2 2 1 15,-1 0 0-15,-1 1-1 0,2 0 0 0,-1 0 1 0,1 3 0 0,0 1 0 16,0 1 0-16,0 1-1 0,1 1-3 0,-1 0 0 0,2 3-3 15,-1 1-1-15,-1-1-3 0,2 4 0 0,-2 0-2 0,2 0-1 0,-1 1-1 16,-1 2-1-16,2 1-1 0,0-1-1 0,-1 4-1 0,-1-4 0 0,0 7 2 16,0-5 1-16,0 2 3 0,0 0 0 0,-1 1 1 0,-1 1 3 15,0-1 2-15,2 0 1 0,-3-3 3 0,1 2-1 0,1 0 2 16,-2-3 0-16,-1 1 3 0,1-1-1 0,2-1-2 0,-4 0 1 0,1-4-1 16,0 0-2-16,1 1-1 0,1-4-1 0,-1-1-1 0,-2 0 0 15,2-2-1-15,2 0 0 0,-4-2 0 0,2-1 0 0,2-2-1 0,-3 0-1 16,3-2 0-16,-1 1 0 0,0-4-3 0,-1 1 1 0,3-2 1 15,-1 0-1-15,-1-3 1 0,2 2-1 0,-2 0 1 0,2-3-1 16,-1 0 2-16,-1 1-1 0,2 1 0 0,-1-3 1 0,1 1-1 0,-2 0 2 16,-1-1 1-16,3-1 1 0,-1 2 1 0,-1-2 1 0,-1 0 2 15,0 2-1-15,-1 1 2 0,0-3-1 0,-1 0 2 0,-3 0-1 0,0 0 1 16,0 0 2-16,-2 0 0 0,-2 0 0 0,-1 0 0 0,-1 0-2 16,0 0 0-16,-3 0-2 0,-1 0 1 0,-2 0-2 0,-4 0 0 0,2 0-1 15,-7-3-1-15,-3 1 0 0,-2 2-1 0,-2 0-2 0,-6-2-3 16,-1 2 0-16,-5-1-3 0,-3 1-2 0,-2 0-4 0,-1 0-5 0,-3 0-7 15,0 1-8-15,-2-1-6 0,4 2-14 0,0 0-15 0,2 1-21 16,1 0-26-16,4 0-41 0,3 0-50 0,3-1-87 0,2 1-105 16,5 0-66-16,2 0-44 0,1 0-21 0</inkml:trace>
  <inkml:trace contextRef="#ctx0" brushRef="#br0" timeOffset="95562.3117">15278 9060 316 0,'-3'-7'290'0,"1"2"-55"0,-1 0-41 0,0 1-26 0,1-1-14 15,1-1-6-15,-1 3-3 0,1-1-8 0,-3 1-7 0,3 0-11 0,-2 0-10 16,3 1-10-16,-2-1-11 0,2 3-12 0,-1-1-13 0,1 1-14 15,0 0-17-15,0 0-14 0,0 0-13 0,0 1-12 0,0 2-5 16,0 2-3-16,0 1 1 0,0 1 4 0,0 1 2 0,0 5 5 0,0 1 3 16,0 4 6-16,1 2 6 0,-1 3 8 0,2 6 8 0,-2 1 7 15,3 2 5-15,-2 6 1 0,-1 2 2 0,2 1-5 0,-2 6-4 0,0 0-6 16,0 1-5-16,0 3-5 0,0 0-4 0,-2 1-4 0,2 0-4 16,-1 1 0-16,-2-1 2 0,1 1 1 0,-1-3 2 0,3-1 1 0,-1 0 2 15,-1-4 0-15,2 0 1 0,-2-3-4 0,2-3-4 0,-1-1-9 16,-1-4-11-16,2 0-11 0,-1-5-16 0,-1 0-24 0,2-5-29 0,-2-2-38 15,-1-2-40-15,2-3-46 0,-3-1-46 0,1-3-80 0,0-2-98 16,0-4-54-16,-2-4-33 0</inkml:trace>
  <inkml:trace contextRef="#ctx0" brushRef="#br0" timeOffset="96561.665">15270 8920 191 0,'0'-5'196'0,"0"3"-31"0,0-3-14 0,0 3-7 16,0-1-8-16,0-1-8 0,0 3-9 0,0-1-10 0,0 2-11 0,0-2-12 16,0 2-10-16,0 0-9 0,0-1-8 0,0 1-5 0,0 0-5 15,2-2-7-15,-2 2-3 0,1 0-6 0,-1 0-4 0,4 0-5 16,-3 0-3-16,3 0-6 0,1 0-2 0,0 0-4 0,3-1-3 0,4 0-1 16,1 1-2-16,2-3 1 0,5 3-1 0,4 0 0 0,4-2 2 15,2 2-1-15,7-1 1 0,2-1 1 0,5 1-2 0,4-1 1 16,3 0-5-16,2 0-6 0,4 0-8 0,0 1-7 0,2-1-7 0,3-1-6 15,-2 2-6-15,-2-1-5 0,4-1-5 0,-4 1-4 0,2 1-2 0,-1-1-4 16,-3 0 1-16,1-1-1 0,0 0 4 0,-2 0 6 0,-2-1 8 16,1 2 7-16,-2-3 4 0,-3 3 5 0,1-3 6 0,-1 0 4 15,-3 2 5-15,-2-1 6 0,-1 1 7 0,-2-2 8 0,-3 2 9 0,-2-1 10 16,-2 1 8-16,-3-2 7 0,-2 2 8 0,-3 0 7 0,0 0 7 16,-7 1 9-16,0-1 7 0,-2 1 7 0,-3 0 6 0,-1 1 4 15,-1-1 1-15,-3 2-2 0,-3 0-4 0,0-2-5 0,0-1-6 0,-2 3-6 16,-1 0-6-16,2 0-8 0,-4 0-8 0,-1 0-8 0,0 0-7 15,0 0-11-15,0 0-8 0,0 0-7 0,0 0-9 0,0 0-6 0,0 0-4 16,0 0-6-16,0 0-2 0,0 0-3 0,0 0 0 0,0 0 0 0,0 3 0 16,0-1 0-16,0 0 1 0,-1-1 2 0,1 1 2 0,0 0 1 15,-4 1 2-15,4-1 2 0,-1 1 2 0,1 0 0 0,-2 2 1 16,2-2-1-16,0 1 1 0,-1-1 0 0,1 3-2 0,-2-1 1 16,2-1-2-16,-2 2 2 0,2 1-2 0,-1-3-1 0,-1 4-1 0,2-1 2 15,-3 0-2-15,3 1 1 0,-1-1-1 0,-1 2 1 0,2-1 1 0,-1 2 1 16,-1 1 2-16,2-1 0 0,-2 2 2 0,2 0 1 0,-1 2 3 15,-1 1 1-15,2 0 3 0,-1 2 2 0,-3 0 2 0,4 2 3 16,-3 3 2-16,3 0 4 0,-2 2 0 0,-1 0 0 0,2 3 1 0,-1 2 1 16,-2 2 0-16,2 2 1 0,1 0-2 0,-3 3 1 0,1 0-2 15,0 2-1-15,0 1-2 0,-1 0-3 0,1 0 0 0,0-1-3 0,0 1-2 16,2-3-2-16,-1 1-3 0,1-1-1 0,-3-4-2 0,4 3-3 16,-1-3-2-16,-1-2 0 0,2-2-2 0,0-1 0 0,0 0 0 0,0-3-2 15,0-2 1-15,0 2 1 0,0-5 3 0,0 0 0 0,0-2 0 16,0 1 2-16,0-3 1 0,0-2 1 0,0 0 1 0,0-1 1 15,0-3 0-15,2 3 3 0,-1-4 0 0,-1 0 0 0,2-2 2 0,0 0-1 16,-2 0 0-16,1-2-1 0,-1 0 1 0,0 0 1 0,0-1 1 16,2-3 1-16,-2 5-1 0,0-5-1 0,0 0 0 0,0 0 0 0,0 0-1 15,0 0-3-15,0 0-1 0,0 0 0 0,0 0-6 0,0 0-2 16,-2 0-5-16,1 0-6 0,-1 0-7 0,0 0-7 0,-1 0-8 16,2 0-7-16,-3 0-8 0,1 0-7 0,1 0-5 0,-1-3-6 0,0 1-5 15,-3 2-3-15,3 0-3 0,-2 0-4 0,2 0 1 0,-2 0-1 0,0 0 2 16,0 0 3-16,0 0 4 0,-2 0 7 0,2 0 4 0,0 0 7 15,-1 0 6-15,-2 2 7 0,2 1 5 0,0-3 5 0,-2 0 5 16,-2 2 4-16,2 0 6 0,0 1 10 0,-4-1 8 0,1-2 8 0,-1 3 9 16,0-1 7-16,-2 0 7 0,-2 1 7 0,0-1 5 0,-3-1 5 15,2 2 5-15,-5-2 9 0,-2 2 5 0,-1 0 5 0,-2 0 3 16,-1 0 2-16,-2 0 0 0,-5 1 0 0,0 0-2 0,-5 0-1 0,-1-1 1 16,-3 1 1-16,-5 3 0 0,0-4 2 0,-6 4-4 0,-4-2-4 15,-3 0-4-15,-2 2-3 0,-3-1-4 0,-2 0-5 0,-1 0-5 0,1 0-5 16,-4 0-10-16,3-2-17 0,2 2-29 0,3 0-38 0,2-1-61 15,6 0-75-15,4 0-111 0,4-1-132 0,6-1-71 0,5 2-42 16,5-1-21-16</inkml:trace>
  <inkml:trace contextRef="#ctx0" brushRef="#br0" timeOffset="97661.3372">15649 10972 84 0,'0'-1'423'0,"0"1"-70"0,0 0-97 0,0 0-62 16,0 0-42-16,0 0-27 0,0 0-20 0,0 0-14 0,0 0-8 16,0 0-11-16,0 0-10 0,0 0-10 0,2 0-13 0,-1 0-10 0,1 1-10 15,1 1-7-15,1 1-8 0,-3 1-5 0,4-1-2 0,-2 2-2 0,2 2 1 16,3 0-1-16,-4 3 1 0,1 0-1 0,2 2 3 0,-1 1 0 16,3 3 0-16,-1 0 0 0,-1 2-1 0,-1 2-5 0,3 1-4 15,-2 1-12-15,-1 2-14 0,1 0-25 0,0 3-28 0,-2 2-40 0,-2-1-41 16,2 4-80-16,-2-2-96 0,-1 1-57 0,-1 2-38 0</inkml:trace>
  <inkml:trace contextRef="#ctx0" brushRef="#br0" timeOffset="98222.0846">16247 10650 157 0,'0'0'434'0,"0"0"-39"15,2 0-84-15,-1 2-107 0,4-1-62 0,-1 1-43 0,1 3-23 0,0-3-16 16,2 2-3-16,-3 2-1 0,5 2-2 0,0-1-4 0,0 2-2 15,-1 1-4-15,5 2-6 0,-4 0-6 0,4 4-5 0,-4-1-7 0,1 0-6 16,1 2-4-16,0 3-5 0,-1-2-9 0,-1 2-10 0,0 2-14 16,-1-1-18-16,0 2-21 0,1-1-24 0,-2 2-26 0,-1 0-35 15,-1 2-38-15,0-1-52 0,-1 1-58 0,1-1-59 0,-3 2-60 0</inkml:trace>
  <inkml:trace contextRef="#ctx0" brushRef="#br0" timeOffset="98769.8425">17224 10222 114 0,'4'8'208'0,"1"1"-61"16,0 3-44-16,-2 0-18 0,2 3-8 0,-2 1 2 0,2 2 4 0,-1 3-3 16,1 1-7-16,-2 3-18 0,1 1-23 0,-3 3-31 0,3 3-33 15,-4 1-38-15,-2 1-46 0,0 4-80 0,-3-1-97 0,1 4-59 16</inkml:trace>
  <inkml:trace contextRef="#ctx0" brushRef="#br0" timeOffset="103677.1454">14315 9922 76 0,'0'0'111'0,"0"0"4"15,0 0 2-15,0 0 1 0,0 0 0 0,0 0-1 0,2 0-2 16,-1 0-2-16,1 0-4 0,-2 0-2 0,3 0-5 0,-1 0-6 16,0-1-9-16,-1 1-9 0,2-2-12 0,-1 1-13 0,1-1-12 0,2-1-13 15,1 0-10-15,0-2-11 0,1-2-7 0,1-1-6 0,3 1-6 16,0-2-10-16,0 0-6 0,5-3-7 0,0 0-5 0,2-1-3 0,1-2-1 16,2 0 1-16,1-2 1 0,2-1-1 0,1-2-3 0,2 0-4 15,1-3-3-15,0 0-4 0,2-3-5 0,0-1-6 0,1-4-11 0,3 2-9 16,0-3-5-16,-1-2-5 0,2-1 0 0,0 0 1 0,1 1 5 15,-1-4 4-15,3 4 7 0,-4 0 9 0,3-1 8 0,-2 4 6 0,0-2 7 16</inkml:trace>
  <inkml:trace contextRef="#ctx0" brushRef="#br0" timeOffset="103744.307">15420 8981 4 0,'26'-17'15'0,"-3"3"-1"15,-2 1-1-15,1 1-4 0,-2 2-3 0,-2 1 0 0,1-1-4 16,-5 3-3-16,4-1-6 0,-6 3-9 0,-1 0-10 0</inkml:trace>
  <inkml:trace contextRef="#ctx0" brushRef="#br0" timeOffset="104410.6284">15735 10902 272 0,'2'-3'328'0,"-1"-2"-50"0,4 2-51 0,-4-1-34 0,2 2-28 0,-1-3-22 16,1 2-19-16,0-2-16 0,2 1-14 0,0 0-9 0,1 1-8 15,0-3-7-15,3 2-9 0,0-3-7 0,3 2-6 0,1-3-8 16,4-1-9-16,3-1-8 0,0-2-9 0,5-2-9 0,2-1-11 16,3-1-11-16,3-2-13 0,2-4-13 0,3 1-11 0,5-1-13 0,0-3-17 15,2-1-18-15,5-1-21 0,0-4-29 0,4-1-32 0,0 1-32 0,3-4-30 16,-1 0-40-16,3-2-44 0,-1-1-30 0</inkml:trace>
  <inkml:trace contextRef="#ctx0" brushRef="#br0" timeOffset="110101.0291">9931 5796 14 0,'0'0'89'15,"0"0"1"-15,0 0 2 0,0 0 2 0,0 0-3 0,0 0-1 0,0 0-2 16,0 0-2-16,0 0 0 0,0 0-2 0,0 0-1 0,0 0-2 16,0 0 0-16,0 0-1 0,0 0 1 0,0 0 1 0,0 0-1 15,0 0-2-15,0 0-2 0,0 0-4 0,0 0-2 0,0 0-4 0,0 0-2 16,0 0-3-16,0 0-4 0,0 0-4 0,0 0-5 0,0 0-4 16,0 0-6-16,0 0-6 0,0 0-6 0,0 0-4 0,0 0-7 0,0 0-4 15,1 0-6-15,1 0-3 0,1 0-7 0,-1 0-4 0,0 0-3 16,0 1-2-16,1 1-2 0,1-2 0 0,0 1 1 0,1 0 0 0,2-1 1 15,2 2 2-15,2-2 2 0,2 0 4 0,4 0 3 0,5 0 4 16,1 0 5-16,5 0 4 0,2 0 4 0,6-2-1 0,4 0 2 0,3-1 0 16,5 0 0-16,3 0-1 0,1-2-1 0,5 2-3 0,0-3-4 15,3 2-6-15,3-1-7 0,1 1-5 0,0-2-7 0,0 2-8 16,2 1-3-16,-2-1-1 0,0-1-3 0,-1 2-2 0,0 1-2 0,2 0-2 16,-3-1-2-16,1 0 1 0,-3 1-1 0,0 1 3 0,2 0 3 15,-4-2 3-15,1 1 5 0,-2 1 6 0,-2 1 1 0,-3-2 1 0,0 1 0 16,-3 1 2-16,-3-2 1 0,-2 0 1 0,-1 2 3 0,-5 0 1 15,1 0 1-15,-4 0 1 0,-3 0 0 0,-4 0 0 0,1 0 1 0,-4 0 1 16,-3 0 1-16,0 0 2 0,-3 0 2 0,-3 0 3 0,1 0 1 16,-4 0 2-16,1 0 3 0,-4 2 2 0,0-2 2 0,-3 0 3 0,-1 2 4 15,-1-2 3-15,0 0 3 0,-2 0 2 0,1 0 2 16,-3 0 2-16,2 0 1 0,-3 0-2 0,0 0 0 0,0 0 0 0,0 0 0 16,0 0-2-16,0 0-3 0,0 0-2 0,0 0-3 0,0 0-3 15,0 0-3-15,0 0-2 0,0 0-2 0,0 0-3 0,0 0-2 0,0 0 0 16,0 0-1-16,0 0-1 0,0 0 1 0,-1 0-2 0,1 0 1 15,-2 0 1-15,2 0 2 0,-3 0 1 0,3 0-1 0,0 0 3 0,-2 0 1 16,1 0 1-16,-1 0 1 0,-1 0 2 0,3 0 0 0,-2 0 1 16,1 0-1-16,-1 0 1 0,0 0-1 0,1 0 1 0,-1 0-3 15,1 0-1-15,-1 0-1 0,-1 0-3 0,0 0-2 0,2 0-1 0,-1 0-1 16,0-2-1-16,-1 2-2 0,2 0-1 0,-3 0-2 0,3 0 1 16,-1 0-1-16,0 0 2 0,-1-2 0 0,2 2 1 0,-1 0 0 0,-1 0 2 15,3 0 0-15,0 0-1 0,-1 0 1 0,1 0 0 0,-2 0 0 16,2 0 2-16,0 0 0 0,0 0 1 0,0 0 1 0,-1-1-1 0,1 1 1 15,0 0-2-15,0 0 2 0,0 0-2 0,0 0 1 0,0 0 0 16,0 0 1-16,0 0-2 0,0 0 1 0,0 0 0 0,0 0-1 16,0 0-1-16,0 0 1 0,0 0-2 0,0 0 0 0,0 0 0 0,0 0 0 15,0 0 0-15,0 0 0 0,0 0 2 0,0 0-2 0,0 0-2 0,0 0 0 16,0 0-1-16,0 0 2 0,0 0 0 0,0 0 0 16,0 0 2-16,0 0-4 0,0 0 0 0,0 0 0 0,0 0 0 0,0 0-1 15,0 0 1-15,0 0 0 0,0 0 0 0,0 0-1 0,0 0 1 16,0 0 0-16,0 0-3 0,0 0 1 0,0 0-1 0,0 0 1 0,0 0 1 15,0 0-1-15,0 0 1 0,0 0-1 0,0 0 0 0,1 0-2 16,-1 0 1-16,0 0-1 0,2 0 0 0,-1 0 2 0,-1 0 1 0,0 0-1 16,0 0 0-16,0 0-1 0,3 0 0 0,-3 0 0 0,0 0 1 15,0 0 0-15,0 0 2 0,0 0 1 0,0 0 0 0,2 0 0 0,-2 0-1 16,0 0 2-16,0 0 0 0,0 0 0 0,0 0 2 0,0 0-1 16,0 0 1-16,0 0 0 0,0 0-1 0,0 0 0 0,0 0 1 15,0 0-1-15,1 0 0 0,-1 0 1 0,0 0 0 0,0 0-1 0,0 0 2 16,0 0-2-16,0 0 0 0,0 0 0 0,0 0 1 0,0 0 1 15,2 0-1-15,-1 0 0 0,-1 0 0 0,0 0-1 0,0 0-2 0,0 0 1 16,0 0 0-16,0 0 0 0,0 0-1 0,0 0 1 0,2 0 1 16,-2 0-1-16,0 0 0 0,0 0 0 0,0 0 0 0,0 0 0 15,0 0-1-15,0 0 1 0,0 0 0 0,0 0 1 0,0 0 0 0,0 0-1 16,0 0 2-16,0 0-2 0,0 0 0 0,0 0-2 0,0 0 2 16,0 0-1-16,0 0 0 0,0 0 1 0,0 0 0 0,0 0 1 15,0 0 0-15,0 0-1 0,0 0 0 0,0 0 2 0,0 0-2 0,0 0 1 16,0 0 0-16,0 0 0 0,0 0 0 0,0 0 1 0,0 0 1 15,0 0 0-15,0 0-1 0,0 0 2 0,0 0-1 0,0 0 0 16,0 0 2-16,0 0-1 0,0 0 1 0,0 0-1 0,0 0 1 0,0-1-3 16,0 1-6-16,2 0-11 0,-2 0-13 0,1 0-22 0,1 0-25 0,-2 0-38 15,0 0-44-15,3-2-53 0,2 2-58 0,-2-1-73 0,3-1-83 16,-1 2-46-16</inkml:trace>
  <inkml:trace contextRef="#ctx0" brushRef="#br0" timeOffset="110726.1744">14159 5800 306 0,'0'0'438'0,"0"0"-70"0,0 0-66 15,0 0-62-15,0 0-40 0,0 0-31 0,0 0-18 0,0 0-14 0,3-1-11 16,-2 1-11-16,-1 0-11 0,0-2-12 0,2 1-11 0,1 1-12 15,-1-2-12-15,1 1-11 0,0 1-10 0,2-2-9 0,3 1-8 0,1 1-5 16,4-4-4-16,3 3-2 0,2 0-5 0,3-2-6 0,3 0-9 16,4 0-10-16,2 0-16 0,4-1-20 0,2 2-26 0,4-1-33 15,2 0-52-15,1 1-58 0,4 1-95 0,-1-1-110 0,2 0-64 0,-1-1-41 16,2-1-18-16</inkml:trace>
  <inkml:trace contextRef="#ctx0" brushRef="#br0" timeOffset="111142.2743">16196 5881 240 0,'0'-3'516'16,"0"1"-69"-16,2 1-99 0,-1 0-69 0,-1-2-53 0,2 1-38 16,-2 1-32-16,2-2-22 0,-1 3-18 0,2-2-18 0,1 0-16 15,1 2-17-15,-1-1-16 0,2-2-13 0,2 2-10 0,4-1-10 0,1-1-9 16,2 2-8-16,2-1-5 0,4-1-6 0,3 1-8 0,2 1-13 0,4-1-13 16,2 0-26-16,5 2-30 0,2-3-41 0,4 1-46 0,1 1-77 15,5-1-90-15,1 0-72 0,4-1-59 0,3 1-33 0</inkml:trace>
  <inkml:trace contextRef="#ctx0" brushRef="#br0" timeOffset="116693.2671">2642 8268 19 0,'0'0'54'0,"0"0"-1"0,0 0-2 0,0 0-1 16,0 0-3-16,0 0-3 0,0 0-1 0,0 0-2 0,0 0 0 16,0 0-3-16,0 0-1 0,0 0-1 0,0 0-3 0,0 0-5 0,0 0-2 15,0 0-3-15,0 0-2 0,0 0-4 0,0 0-3 0,0 0-3 16,0 0-2-16,0 0-3 0,0 0-3 0,0 0-1 0,0 0-5 0,0 0 0 16,0 0 0-16,0 0-1 0,0 0 1 0,0 0 1 0,0 0 0 15,0 0 1-15,0 0 2 0,0 0 2 0,0 0-1 0,0 0 0 0,0 0 0 16,0 0 1-16,0 0 0 0,0 0 3 0,0 0-1 0,0 0 1 0,0 0-3 15,2 1 1-15,-2-1-2 0,0 0 1 0,0 0 0 0,2 0-3 16,-1 0 0-16,-1 0 0 0,2 0 2 0,-2 0 2 0,1 0 0 0,1 2-2 16,1-2 0-16,0 1 0 0,-1 1 3 0,-1-2 1 0,2 1 0 15,-1 0 2-15,1 1 1 0,-1 0 2 0,1-1 2 0,0 1 0 0,2 1 1 16,-2 0-2-16,3-1 2 0,-1 1-2 0,0 2 3 0,3-1-1 16,-2 0 2-16,2-1-1 0,0 2 0 0,0 0 1 0,3 0 1 0,0 0 1 15,-1-2 2-15,2 2 3 0,1 1 0 0,2-3 1 0,1 1 2 0,3 0 1 16,0-1 1-16,5 0 1 0,0 1-3 0,4-1-4 0,0-2-12 15,6 1-15-15,1-2-16 0,3 0-20 0,4-2-25 0,1 1-31 0,4-2-27 16,2-1-27-16,5-1-49 0,3 0-55 0,3 0-50 0</inkml:trace>
  <inkml:trace contextRef="#ctx0" brushRef="#br0" timeOffset="118244.2862">2843 7565 194 0,'0'0'256'0,"2"0"-57"16,-2 0-40-16,0 0-24 0,0 0-14 0,0 0-10 0,0 0-6 0,0 0-4 15,0 0-4-15,0 0-5 0,0 0-4 0,0 0-7 0,0 0-7 0,0 0-6 16,0 0-8-16,0 0-5 0,0 0-4 0,0 0-3 0,0 0-3 15,-2-2 0-15,2 2 2 0,-2 0 1 0,-2 0 1 0,2 0 1 0,1 0-3 16,-1 0-1-16,-1 0-1 0,0 0-3 0,0 0-4 0,-1 0-3 16,-1 0-5-16,2 0-4 0,-4 0-4 0,2 0-5 0,-1 0-6 0,-1-2-4 15,-2 2-5-15,1-1-2 0,0 1-2 0,0 0-4 0,-3-2-3 0,3 1-1 16,-2 1-1-16,1-1-1 0,-2 1 3 0,3-3 3 0,0 3 0 16,-1 0 3-16,1-3 1 0,1 2 4 0,-2 1 0 0,3-1 0 0,1-1 1 15,0 2 1-15,0-1-1 0,0 1 2 0,1-2-2 0,-1 0 0 16,2 2 0-16,0-1-1 0,0 0 0 0,0 1-3 0,1 0-2 0,0 0-2 15,-1 0-3-15,3 0-2 0,0 0-3 0,-2 0-3 0,1 0-2 16,1 1-1-16,-2 0-1 0,2-1-1 0,-4 4 0 0,2-3 0 0,1 2-2 16,-1 1-1-16,-1 0 1 0,0 2 0 0,-2 1 1 0,0-2 0 15,2 2 3-15,-3 2 2 0,1 2 2 0,0-2-1 0,0 3 1 0,1 0-2 0,-1 0-2 16,-1 1 0-16,1 1 0 0,0 1 2 0,2-1 3 0,-2 3 1 16,2-2 5-16,0 2 3 0,0-1 1 0,-2 1 4 0,2 2 3 0,0 1 1 15,1-3 3-15,1 5 3 0,-1-2 3 0,-1 2 4 0,1 1 1 16,1-3 3-16,-1 4-1 0,2-2-1 0,0 4 0 0,0-5-1 0,0 2-1 15,0-2-1-15,2 1-2 0,-1 1-1 0,-1-2-2 0,3 0 0 16,-1-2 0-16,1 1 1 0,-1-3-2 0,-1 2-1 0,1-3-1 0,1-1 0 16,-1-2-1-16,1 2 1 0,-2-1 0 0,1-4 0 0,1 1 0 15,-1-3 0-15,-1-1 0 0,1 1 1 0,1-3-1 0,-1 2 1 0,-1-2 1 16,-1-1-1-16,2-1 1 0,-2-1-1 0,2 1 0 0,-1-1 0 16,-1 0 0-16,2-2 0 0,-2 0-1 0,1 1 0 0,-1-1-1 0,0 0 0 0,0 0 0 15,0 0-1-15,0 0-1 0,0 0 0 0,0 0-2 0,0 0 0 16,0 0 0-16,0 0-1 0,0 0 0 0,0 0-1 0,0 0 0 15,0 0 1-15,0 0-2 0,0 0 0 0,0 0 0 0,2 2 1 0,-2-2 0 16,2 2 0-16,0-2 2 0,-2 1 3 0,2 1 2 0,1-2 1 16,-1 1 1-16,1 0 0 0,0-1 2 0,0 1 2 0,2 1 2 0,0-2 2 15,2 2 2-15,2-1 1 0,-1-1 2 0,2 2 0 0,0-1 2 0,1-1 0 16,5 2 0-16,-2-2 1 0,5 0 1 0,3 0 0 0,1-2 1 0,2 1-2 16,3-1-2-16,2-1 0 0,2 0-3 0,4-1 0 0,2-1-3 15,0 2-3-15,3-4-1 0,-1 1-4 0,2-2-2 0,1 2-5 0,1-1-4 16,-1 1-2-16,1-2-3 0,-1 1-2 0,-2-1-3 0,0 1-3 15,-3 2 0-15,0-4-2 0,-3 4 1 0,-2-3 1 0,0 1-1 0,-6 2 2 16,0 0 0-16,-3 2 3 0,-4-1 1 0,-4 1 1 0,-1 0 3 16,-3 1 1-16,-3-1 3 0,-1 2 1 0,-2-1 1 0,-4 2-2 0,-2 0-2 15,0 0-8-15,-2 0-12 0,-2 0-14 0,-1 0-19 0,-4 0-29 0,1 0-33 16,-2 2-58-16,-1-1-73 0,0 2-94 0,-2 0-107 0,-1-1-56 16,1 1-33-16</inkml:trace>
  <inkml:trace contextRef="#ctx0" brushRef="#br0" timeOffset="125160.0509">2646 7536 78 0,'0'0'180'0,"0"0"-41"0,0-3-19 0,1 3-6 0,-1 0-4 16,2-2-2-16,-2 2-2 0,0-2-3 0,1 1 0 0,1 1-4 0,-2-1-6 15,2 1-8-15,-1-2-6 0,-1 1-7 0,3 1-7 0,-3-2-6 16,0 1-5-16,2 1-6 0,-2 0-2 0,1-2-3 0,-1 1-1 0,0 1-2 15,0 0-3-15,2 0-1 0,-2 0-3 0,1-2-4 0,-1 2-3 16,0 0-3-16,2 0-4 0,-2 0-3 0,3 0-5 0,-1 0-3 0,1 0-3 16,0 0-1-16,2 0-1 0,3 0 0 0,0 0 1 0,3 0 0 0,3-1 2 15,4-1-2-15,3 2 1 0,5-1 1 0,4-1 0 0,3-1 3 16,3 2 0-16,4-2 1 0,6 0-2 0,2 0-2 0,2 1-8 0,3-3-10 16,3 0-12-16,0 2-17 0,3-1-16 0,1 0-19 0,-1 0-24 15,5 0-28-15,-4-1-31 0,4 2-31 0,-3 1-27 0,1-1-28 0,1 2-60 16,-3-2-76-16</inkml:trace>
  <inkml:trace contextRef="#ctx0" brushRef="#br0" timeOffset="126458.9425">1408 8068 23 0,'0'-2'88'0,"-2"0"-4"0,1-1-2 0,1 0-3 0,-2 3-1 0,2-2-3 16,0-1-1-16,-1 1-2 0,1 1-1 0,0 0-1 0,0 1 0 15,0 0-3-15,0 0 1 0,0 0-2 0,0 0 1 0,0 0-2 0,0 0-1 16,0 0-1-16,0 0-1 0,0 0-4 0,0 0-3 0,0 0-4 15,0 0-5-15,0 0-4 0,0 0-6 0,0 0-4 0,0 0-2 0,0 0-3 16,0 0-5-16,0 0-3 0,0 0-2 0,0 0-2 0,0-2-3 16,1 1-2-16,-1 1-1 0,0 0-1 0,2-2-2 0,-2 1-2 0,3 1 1 15,-1-2-3-15,2 2-1 0,-1-1-2 0,2-1 1 0,1 2 0 0,1-1 0 16,4-1-1-16,-2-1 0 0,4 0 0 0,3 1 1 0,0-2 0 16,4 1 1-16,0-2-2 0,4 3-2 0,0-3 1 0,5 0 1 0,-1 1-1 15,2-1-2-15,2 0 0 0,1-1-2 0,0 3 0 0,2-2 0 16,-2 1-1-16,2-1-1 0,-4-1-1 0,1 2-1 0,1-1 0 0,-3 2-1 15,0 0-3-15,-3-2-3 0,0 1-3 0,-2 1-6 0,-2 1-4 16,-3-1-4-16,0 3-3 0,-4-3-3 0,0 2-2 0,-5 1 0 0,2 0 1 16,-4 0-1-16,-1 0 3 0,-1 0 0 0,-2 0 6 0,0 0 5 0,-3 0 5 15,-2 0 8-15,0 0 5 0,0 0 5 0,0 0 4 0,-2 0 4 16,-2-1 0-16,-1-1 1 0,2 2 0 0,-2-2 1 0,-1 2 0 0,-1-1 1 16,-2-1 0-16,1 2-3 0,0-2 0 0,-1-1-2 0,-1 3 1 15,2-3-1-15,-3 1-1 0,2-1-1 0,-1 2-1 0,2-2 4 0,-2 0-4 16,0 0 1-16,2-2 0 0,-1 2-1 0,2-1-1 0,-1-1-1 15,0 2 0-15,-1 2-3 0,3-1 0 0,-1-3 0 0,1 3 2 0,-2-1 0 16,2 0 4-16,1-1 5 0,0 1 1 0,-1 1 5 0,3 0 4 16,-2 0 4-16,0-1 3 0,2 2 4 0,0 0 4 0,0-2 4 0,0 3 3 15,1 0 3-15,-1-3 1 0,1 3-2 0,2 0-1 0,0 0-1 0,0 0-2 16,0 0-5-16,0 0-3 0,0 0-5 0,2 0-3 0,1 0-3 16,0 0-3-16,-1 0-2 0,3 0-1 0,-2 0-2 0,3 3 1 0,0-3 0 15,2 3-1-15,0-2-2 0,3 0 1 0,-1 2-2 0,1 1 2 0,1-2-2 16,3 1 1-16,-1 1-2 0,0-1 1 0,2 2-2 0,-2 0-3 15,0-3-3-15,-1 2-1 0,0 2-2 0,-1 0-1 0,-2-1-1 16,-2 2 2-16,1 1 3 0,-4 0-2 0,-4 4-3 0,-1 0-14 0,-3 2-22 16,-6 3-39-16,-4 2-44 0,-4 4-84 0,-4 2-105 0,-6 1-59 0,-3 5-41 15</inkml:trace>
  <inkml:trace contextRef="#ctx0" brushRef="#br0" timeOffset="129645.1376">2666 8524 25 0,'-5'-3'71'0,"-1"1"1"15,3 1 1-15,-2-1 2 0,0 0 0 0,1-1-1 0,0 3-2 0,-1-3-1 16,1 3-2-16,-1-2-3 0,1 1-3 0,-1-1-1 0,2 0-1 16,-1 2-4-16,1-1-4 0,0 0-6 0,-1 1-3 0,0-2-4 0,1 1-6 15,2 1-2-15,-1-2-4 0,0 2-3 0,-1-1-3 0,2-1-3 16,-1 2-3-16,-1 0-3 0,1 0-4 0,2 0-3 0,-2 0 1 0,1 0-1 16,1 0-1-16,0 0 1 0,0 0-2 0,0 0 1 0,0 0 1 15,0 0-1-15,0 0 1 0,0 0 1 0,0 0 0 0,0 0 2 0,-2 0 3 16,2 0 1-16,0 0 3 0,0 0 1 0,0 0 1 0,0 0 0 0,0 0 1 15,0 0 0-15,0 0 1 0,0 0 1 0,0 0-1 0,0 0-1 16,0 0 0-16,0 0-1 0,0 0-1 0,0 0-1 0,0 0-1 0,0 0-1 16,0 0-3-16,0 0-2 0,0 0 0 0,0 0-1 0,0 0-2 15,0 0-2-15,0 0 2 0,0 0-2 0,0 0 1 0,0 0-1 0,0 0 1 16,0 0-2-16,0 0 1 0,0 0-1 0,0 0 0 0,0 0 2 16,0 0-1-16,0 0 1 0,0 0 0 0,0 0 1 0,0 0 0 0,0 0-1 15,0 0 2-15,0 0-1 0,0 0-2 0,0 0 1 0,0 0-1 0,0 0 1 16,0 0-1-16,0 0 1 0,0 0-1 0,0 0 1 0,0 0-2 15,0 0 0-15,0 0 2 0,0 0 1 0,0 0-1 0,0 0 2 0,0 0 1 16,0 0 2-16,0 0 1 0,0 0 2 0,0 0 0 0,0 0 1 16,0 0-1-16,0 0 2 0,0 0 0 0,0 0 1 0,0 0 0 0,0 0 0 15,0 0-3-15,0 0 1 0,0 0-3 0,0 0 0 0,0 0-1 16,0 0 0-16,0 0-1 0,0 0-1 0,0 0 0 0,0 0-1 0,0 0-1 16,0 0-3-16,0 0 0 0,0 0 0 0,0 0-1 0,0 0-1 0,0 0 1 15,0 0 0-15,0 0 0 0,0 0-2 0,0 0 1 0,0 0-2 16,0 0-1-16,0 0 1 0,0 0 0 0,0 0-1 0,0 0 0 0,0 0-2 15,0 0 0-15,0 0-2 0,0 0-1 0,0 2 2 0,0-1-1 0,-2 1 1 16,0-1-2-16,2 1 1 0,-2 0 2 0,1 2-1 0,1-1 2 16,-2 0-1-16,2 2 1 0,-1 0 2 0,-1 2 1 0,0 0 2 0,1 1 2 15,-1-1-2-15,-1 1 1 0,1 3-2 0,-1 0-2 0,0 0 0 0,1 1 1 16,-2 3-1-16,-1-1 0 0,2 1 0 0,1 2 0 0,-3 0-2 16,2 0 0-16,0 1 0 0,0 0-3 0,1 1 0 0,-2 1 0 15,1 0 0-15,-1-2 1 0,3 2 1 0,-1-1 1 0,-1 0 0 0,1-2 2 16,1 3 2-16,-1-3 2 0,2 1-1 0,-1-3 2 0,-1 2 1 0,2-2 0 15,-2 0 2-15,1-2 0 0,1-1 2 0,0 0 1 0,0 1 0 16,0-3-1-16,0-1-1 0,0 0 0 0,0 0 0 0,0-2 0 0,-2 1 0 16,2-2-2-16,0-1 2 0,0 2 1 0,0-2 0 0,-1-2 0 0,1 2 0 15,-3-1 1-15,3 0 0 0,0-1 2 0,0 0-1 0,0 0 1 16,0-1 0-16,0 0-1 0,0-1 0 0,0 1 1 0,0-2 0 0,0 0-1 16,0 0-1-16,0 0-1 0,0 0 0 0,0 0 0 0,0 0 0 0,0 0 0 15,0 0 0-15,0 0 0 0,0 0 0 0,0 0-1 0,0 0 0 16,0 0 0-16,0 0 0 0,0 0-1 0,0 0 1 0,0 0 0 0,0 0-1 15,0 0 0-15,0 0-2 0,0 0 1 0,0 0-2 0,0 0 1 16,0 0-2-16,0 0 1 0,0 0-2 0,0 0-1 0,0 2 0 0,0-2 0 16,0 0-1-16,0 0 0 0,0 0 0 0,0 0 0 0,0 0 0 15,0 0-1-15,0 0 0 0,0 0 0 0,0 0 1 0,0 0-1 0,3 0 1 16,-3 0-1-16,0 0 0 0,1 0-1 0,-1 0 0 0,0 0 0 16,2 1 0-16,-2-1-1 0,0 0 1 0,0 0 0 0,0 0 0 0,1 2-1 15,-1-2 1-15,0 0 1 0,0 0 1 0,0 0 0 0,0 0 0 0,0 0 1 16,0 0-1-16,0 0 0 0,0 0 1 0,0 0 0 0,2 0-1 15,-2 0 2-15,3 0-1 0,-1 0 2 0,1 0 2 0,-1 0-1 0,-1 0 3 16,2 1 2-16,2-1 1 0,0 2 2 0,-1-1 2 0,3-1 3 0,1 2 1 16,2-2 2-16,0 1 2 0,3 1 3 0,1-2 1 0,2 1 0 15,1 0 0-15,4-1 0 0,1 2-2 0,2 0-1 0,1-1-5 16,3 1-5-16,2-1-8 0,2 1-11 0,1 1-13 0,2-2-16 0,2 0-18 16,-1 2-21-16,2 1-27 0,0-3-32 0,0 3-36 0,0-1-38 0,1-1-51 15,-1 3-60-15,-3-3-66 0,3 3-73 0,-2 0-37 0</inkml:trace>
  <inkml:trace contextRef="#ctx0" brushRef="#br0" timeOffset="131889.2734">2712 8511 22 0,'0'0'95'16,"0"0"1"-16,0-3 3 0,0 3 1 0,0 0-3 0,0 0-3 0,0 0-6 15,0-2-5-15,0 2-6 0,0 0-3 0,0 0-5 0,0 0-4 0,0 0-6 16,0 0-6-16,2 0-6 0,-2 0-5 0,1 0-6 0,-1 0-5 16,0 0-4-16,3 0-2 0,-3 0-4 0,2 0-3 0,-1 0-2 0,-1 0-3 15,0 0-1-15,2 0-2 0,-2 0-2 0,1 0-3 0,1 0 0 16,-2 0-1-16,2 0 1 0,-1 0 0 0,1 0 1 0,1 0-1 0,-1 0 0 16,1 0 2-16,0 0 0 0,0 0 1 0,3 0-2 0,-1 0 1 0,0 0 1 15,0 0 1-15,0 0 0 0,-1 0 0 0,4 0 0 0,-2 0-1 16,-1 0 1-16,3 0 2 0,1 0 0 0,-2-1 1 0,-1-1 0 0,2 2 0 15,3-2 1-15,-3 2 0 0,0-1 2 0,0 0-1 0,1 1 1 16,-1-2 0-16,0 1-1 0,3 1 1 0,-3-2 0 0,2 2-2 0,0 0-1 16,0-1 1-16,0 1-2 0,0 0 0 0,2 0-1 0,-1-2-1 15,3 2 0-15,-3 0-1 0,5 0-1 0,-2-1 0 0,2-1-2 0,0 2-1 16,1 0-1-16,-1-1 1 0,4-1-1 0,-1 2-1 0,2-2 0 16,-1 1 0-16,4 1-2 0,-3-1 0 0,3 0-2 0,-1 1 1 0,2-3-2 15,-1 1 0-15,2 0-2 0,-1 1-1 0,0-1 0 0,2 2-2 0,-4-5-2 16,3 5-2-16,-4 0 1 0,2-2 1 0,-1 2 0 0,1-2 1 15,-3 1 1-15,3 1 1 0,-3-2 3 0,0 1 2 0,0 1 2 0,2-1 2 16,-4 1 1-16,2 0 3 0,-2-3 1 0,1 3 2 0,-2 0 0 0,2-2 1 16,-2 0-1-16,2 2 0 0,-1-1 0 0,-3-1 0 0,3 2 0 15,-1-2 0-15,0-1-1 0,3 2-1 0,-4 0 0 0,4-2-1 0,-2 0-2 16,0 3 1-16,0-2-2 0,-2-1 1 0,4 1-1 0,-1 1-1 0,-1 0 0 16,2-2 0-16,-1 1-1 0,0 1 0 0,0-1-2 0,0-1 0 15,0 3-1-15,0-1 1 0,-1-1 0 0,0 2 0 0,0-2 0 0,-2 2-1 16,2 0-1-16,-2 0 1 0,-1 0 0 0,2 0 0 0,-4 0-2 15,3 0 1-15,-1 2 0 0,0-2 0 0,-2 2 0 0,2-1-2 0,-2-1 1 16,2 2-2-16,-3-1 0 0,2-1-2 0,-2 2-2 0,1-1-1 0,-3-1 0 16,2 2-2-16,1-2-1 0,-2 1 1 0,1-1-2 0,0 0 0 15,-3 0 1-15,2 0-1 0,1 0 1 0,-2 0-1 0,2 0 1 0,-2 0 2 16,3-1 0-16,-3 1 0 0,3-2 1 0,-1 2 1 0,-1-1 0 16,1-1 0-16,-1 1 0 0,1-1 0 0,0-1-2 0,0 1 1 0,-1 1 1 15,1-1 0-15,0 0 2 0,0 1 1 0,0-1 2 0,0-1-1 16,1 1 1-16,1 2 2 0,-1-2 0 0,-3-1 0 0,2 3 1 15,1 0 0-15,-1-2 2 0,-1 2 1 0,1-2 0 0,1 1 0 0,-3 1 0 16,2-2-1-16,-1 2-1 0,-2 0 1 0,1 0-1 0,2 0 2 16,-4 0 0-16,1 0 1 0,1 0-1 0,-2 0 1 0,1 0 0 0,-1 0 0 15,1 0 1-15,-2 0 0 0,2 0 0 0,-2 0 1 0,2 0-1 16,-1 0 2-16,-1 0-2 0,2 0 0 0,1 0 1 0,-2 0-1 16,-1 0 1-16,2 0-1 0,1 0 0 0,-2 0 1 0,1 0-1 0,2 0 0 15,-2 0 0-15,2 0-1 0,-2 0 0 0,1 0 0 0,2 0 1 16,-2 0 0-16,0 0 0 0,1 0 1 0,0 0-1 0,-3 0 2 0,2 0-2 15,0 0-1-15,2 0 1 0,-4 0-1 0,1 0-1 0,2 0 0 16,-2 0 0-16,1 0 0 0,-2 0 0 0,1 0-1 0,-2 0-1 0,3 0 0 16,-3 0 0-16,0 0 0 0,0 0 0 0,1 0-1 0,-1 0 0 15,0 0 2-15,0 0-1 0,1 0 1 0,-1 0 0 0,2 0-1 16,-1 0 2-16,-1 0 0 0,0 0-1 0,3 2 2 0,-2-2-4 0,1 0 1 16,-2 0 1-16,3 0 1 0,-3 1-1 0,3-1 0 0,0 0-1 15,0 2 0-15,-1-2 0 0,2 0 0 0,-2 0 0 0,0 0-1 16,0 2-1-16,1-2 1 0,0 0 0 0,-1 0 0 0,-2 0-2 0,3 0 1 15,-2 0-1-15,1 0 1 0,-2 0 0 0,1 0-1 0,1 0 1 16,-2 0 0-16,1 0-1 0,-3 0 1 0,2 0 1 0,-3 0-1 0,4 0 1 16,-4 0 0-16,0 0 0 0,0 0-1 0,0 0 0 0,-2 0 1 15,2 0-1-15,-1 0 1 0,1 0 0 0,-2 0 1 0,3 0 0 0,-2 0 0 16,0 0-1-16,1 0 0 0,1 0 0 0,-1 0 0 0,1 0-1 16,-1 0 1-16,0 0 1 0,1 0-1 0,0 0 0 0,-1 0-1 0,0 0 0 15,0 0 1-15,1 0-1 0,2 0 0 0,-2 0-1 0,1 0 0 16,-1-2 1-16,0 2-1 0,0 0 1 0,1 0 0 0,-1 0-1 15,1 0 0-15,0 0 0 0,-2 0 2 0,2 0 0 0,-3 0 0 0,1 0-1 16,0 0 2-16,1 0 0 0,0 0-1 0,-1 0 1 0,0 0 1 16,-2 0 0-16,2 0 0 0,-1 0 1 0,1 0-1 0,-2 0 0 15,-1 0 0-15,1 0-1 0,0 0-1 0,-1 0-1 0,1 0 1 0,-1 0 0 16,-1 0 1-16,1 0-2 0,2 0 2 0,-2 0 0 0,0 0 2 16,-1 0 0-16,2 0 2 0,-1 0-1 0,1 0 1 0,0 0 1 0,2 0 0 15,-2 0 1-15,3 0 1 0,-1 0 1 0,0 0 0 0,0 0 0 16,1 0-2-16,-1-2 1 0,1 2-2 0,0 0 1 0,1-1-1 0,-1 1 1 15,1 0-1-15,0 0 1 0,-2 0-2 0,2 0 1 0,-1 0-1 16,1-2 0-16,0 2 1 0,-1 0-1 0,1 0 1 0,-1 0-1 16,0 0-1-16,-1 0 0 0,1 0 0 0,-1 0-1 0,0 0-2 0,-2 0 1 15,3 0 1-15,-3 0-1 0,1 0 0 0,-1 0-1 0,-2 0-1 16,1 0 2-16,1 0 0 0,-3 0 0 0,0 0-1 0,0 0 1 16,0 0 1-16,0 0 1 0,0 0-1 0,0 0 0 0,2 0-1 0,-2 0 1 15,1 0-1-15,-1 0 1 0,2 0-2 0,-2 0 1 0,3 0 0 0,-1 0 1 16,-1 0 0-16,4 0 0 0,-4 0 0 0,1 0 1 0,1 0 0 15,-1 0-1-15,-1 0 0 0,1 0 0 0,-2 0 1 0,3 0 1 16,-1 0-2-16,-1 0 0 0,-1 0 0 0,0 0 0 0,2 0-1 0,-2 0 1 16,0 0-1-16,0 0 0 0,0 0 1 0,0 0 1 0,0 0-1 15,0 0 1-15,0 0-1 0,0 0 0 0,0 0 0 0,0 0 0 0,0 0 1 16,0 0-2-16,0 0-2 0,0 0 1 0,0 0 0 0,0 0-1 16,0 0-4-16,0 0-2 0,2 0 1 0,-2 0-1 0,1 0 0 15,-1 2 0-15,2-2 1 0,-2 0 2 0,0 0 0 0,3 0 1 0,-2 1 0 16,-1-1 1-16,2 2-1 0,-1-2 4 0,-1 0 4 0,2 0 0 15,-2 0 2-15,2 2 0 0,-1-2-1 0,-1 0 1 0,2 0 1 0,-1 0-1 16,-1 0 1-16,2 0 1 0,-2 0 0 0,0 0 0 0,0 0 0 16,0 0 1-16,2 0 0 0,-2 0 0 0,0 0 1 0,0 0 0 15,0 0 0-15,0 0 0 0,0 0 0 0,0 0-1 0,0 0 0 0,0 0-1 16,0 0-1-16,0 0 0 0,0 0-1 0,0 0 0 0,0 0-2 16,0 0-1-16,0 0-3 0,0 0-1 0,0 0-1 0,0 0 0 15,0 0 0-15,0 0-1 0,0 0-1 0,0 0 1 0,0 0-1 0,0 0 0 16,0 0-1-16,0 0 2 0,0 0 0 0,0 0-1 0,0 0 2 15,0 0 0-15,0 0 1 0,0 0 0 0,0 0 1 0,0 0-2 0,0 0 1 16,0 0 0-16,0 0 1 0,0 0 1 0,0 0 0 0,0 0 2 16,0 0-1-16,0 0 1 0,0 0 1 0,0 0-1 0,0 0 0 0,0 0 1 15,0 0-1-15,0 0 1 0,0 0-1 0,0 0 0 0,0 0 2 16,0 0-3-16,0 0-4 0,0 0-6 0,0 0-7 0,0 0-13 16,0 0-15-16,0 0-20 0,0 0-23 0,0 0-28 0,0 0-29 0,0 0-21 15,0 0-19-15,0 0-61 0,0 0-84 0</inkml:trace>
  <inkml:trace contextRef="#ctx0" brushRef="#br0" timeOffset="139359.1521">2666 9264 51 0,'0'-3'158'16,"0"3"-42"-16,2-2-25 0,-1-1-17 0,-1 2-10 0,2-1-4 0,-2 0 1 15,1 0 4-15,1 0 1 0,-2 1-1 0,2-1-3 0,-1-1-5 0,-1 2-3 16,2-1-3-16,-2 1-1 0,0-1-4 0,0 2-2 0,1 0-1 16,-1 0-3-16,0 0-1 0,0 0-3 0,0 0-4 0,0 0-3 0,0 0-2 15,0 0-3-15,0 0-4 0,0 0-4 0,0 0-6 0,2 0-4 16,0 0-5-16,-1 0-2 0,4 0-2 0,-2 0 1 0,2 0 1 0,1 0 2 16,2 0 2-16,1 0 4 0,2-2 2 0,1 1 2 0,5 1 4 0,2-1 2 15,0 0 2-15,3-1 1 0,5 1 3 0,0-1-1 0,3-1 1 16,1-1-4-16,2 1-2 0,2 1-4 0,2-1-4 0,1-1-3 0,3 1-4 15,-2-1-3-15,-1 1-2 0,1 0-3 0,1 0-2 0,0-1-2 16,-1 2-2-16,1-1-1 0,-1 0 3 0,-1 1 1 0,2 1 1 0,-4 0 2 16,2-2 1-16,0 1 3 0,1 2 3 0,-1-1 2 0,2-1 2 15,-1-1 2-15,1 2 2 0,-2-1 1 0,3-1 2 0,3 2 0 0,-1 0 0 16,1-1-2-16,-1-1-1 0,4 0-1 0,-1 0-3 0,0-1-1 16,0 2-4-16,1 0-3 0,1-1-1 0,-1 1-2 0,-1-1-2 0,1 3-1 15,-1-4-3-15,-2 3-1 0,4-3-2 0,-2 3 1 0,1-1 1 0,-1 0 1 16,1-1-1-16,1 1 2 0,-1-1 1 0,1 2 0 0,2-3 1 15,-1 3-1-15,2 0-2 0,-1-2 1 0,1 1 1 0,-2-1-1 16,3 0-2-16,-2 2-1 0,1-3-4 0,1 3-3 0,-1-1-3 0,-2 0-2 16,2-1-2-16,-3 0-3 0,0 0 0 0,1-1-2 0,-3 4-2 15,1-2 2-15,-2-1 0 0,0 1 3 0,-2 0 1 0,1 2 4 0,-1-3 3 16,-2 1 3-16,2 0 3 0,-2 2 3 0,1-1 4 0,-2 1 2 16,0 0 4-16,0 0 4 0,0 0 2 0,1 0 3 0,-3 0 2 0,3 0-2 15,-1 0 1-15,2 1 0 0,-2-1 1 0,-2 2 0 0,2 0 0 16,0-2-2-16,-3 3 0 0,1-3-2 0,-2 2-1 0,2 0 0 0,-3 1 0 15,-2-3 1-15,0 2-3 0,1-2-1 0,-1 0-1 0,0 3-1 16,-3-2-2-16,3-1 0 0,1 1-2 0,0 1 0 0,-3-2 2 0,3 1-1 16,-1-1 3-16,2 0-1 0,-2 0-1 0,2 0 1 0,1 0-1 15,0-1-1-15,1 1 1 0,-2-2 0 0,1 1 2 0,2 0 1 16,3-2 2-16,-3 1-1 0,3 0 0 0,0 1-1 0,0-3 0 0,1 4-2 16,0-3-1-16,-1 1 1 0,3 0 0 0,-3 1 1 0,2-3-1 15,-2 3-2-15,0-1 1 0,-1 0-3 0,1 2-1 0,-3-3-1 0,0 3 0 16,1 0-2-16,-2 0-2 0,-1 0 1 0,-1 0-1 0,0 0-1 15,-2 0-1-15,0 0 2 0,-1 0 2 0,1 0-1 0,-3 3 2 16,1-3 0-16,-1 1 0 0,-4 0 2 0,4-1 3 0,-2 2-1 0,-1-1 1 16,0-1 0-16,-2 2-2 0,0 0-3 0,1-2-6 0,-4 1-6 15,2-1-11-15,-2 2-9 0,1-2-9 0,-2 0-17 0,1 2-18 0,-3-2-21 16,0 0-20-16,2 0-31 0</inkml:trace>
  <inkml:trace contextRef="#ctx0" brushRef="#br0" timeOffset="141110.9012">6331 8524 25 0,'0'0'112'0,"0"0"-11"0,0-1-2 0,0 1-1 0,0-2 0 16,0 2-3-16,0 0-3 0,0-2-8 0,0 2-10 0,0 0-11 16,0 0-10-16,0-1-8 0,0 1-6 0,0-2-4 0,0 2-4 0,0 0-4 15,2 0-6-15,-2-1-6 0,3 1-6 0,-1 0-5 0,1 0-3 16,0 0-2-16,4 0 0 0,-1-1 2 0,3 1 1 0,-1 0 1 0,4-3 1 15,3 3 3-15,1 0 3 0,5-3 4 0,2 3 2 0,2 0 2 16,4-2 3-16,2 2 1 0,4-1 0 0,3-1-2 0,4 2-2 0,0-2-4 16,6 2-2-16,0-1-4 0,3 0-5 0,1-1-4 0,2 1-5 15,3-1-3-15,1-1 0 0,-1 3 0 0,0-3 0 0,3 2 0 0,0-1-2 16,0 2 0-16,2-2-2 0,-2 1 0 0,3 1-1 0,-1-1 0 16,-1 0 0-16,3 1 1 0,-3-2-1 0,3 1 0 0,-3 1-3 15,-1-2-2-15,2 2-3 0,-4-2 0 0,1 1-1 0,-2 1 0 0,-2 0-1 16,-4-2 1-16,1 2 2 0,-2 0 3 0,-2 0 1 0,1 0 1 0,-3 0 4 15,1 0 4-15,-4 0 3 0,1-2 1 0,-3 2 2 0,3-3 3 16,-4 3 2-16,1 0 2 0,0-2 2 0,-1 2 1 0,-1 0-1 16,1-2 0-16,2 2 0 0,-2-1-1 0,1 1-1 0,0 0 0 15,-1 0-3-15,2 0-1 0,-1 0-3 0,-1 0-2 0,2 0 0 0,0 0-2 16,-3 0 1-16,2 0-2 0,-1 0 0 0,-2 0 0 0,0 0 1 16,0 0-2-16,-2 0-1 0,0 0-1 0,1 0 2 0,-2 0 3 0,-1 0 4 15,-1 0 3-15,2 0 2 0,-2 0 0 0,-1 0 2 0,1 0 1 0,-1 0 2 16,0 0 1-16,-1 0 1 0,-1 0 4 0,2 0 2 0,-2-2 2 15,0 1 0-15,2 1 0 0,-2-1-1 0,1 1-2 0,-1-3-1 16,0 3 1-16,2 0-1 0,-2-2-2 0,2 0-1 0,-2 2-2 0,1-1-1 16,-1-1-1-16,0 2-3 0,0-2 0 0,0 2-2 0,-1 0-1 15,1 0-1-15,0 0-2 0,-2 0-2 0,1 0-2 0,-1 0 1 16,0 0-1-16,1 0 1 0,1 0-2 0,-2 0-2 0,1 0-1 0,-1 0-2 16,1 0-2-16,-1 0-4 0,2 0-2 0,0 0-3 0,0 0-2 15,-3 0-3-15,6 0-3 0,-4 0-5 0,1-1-4 0,3-1-3 0,-2 2 0 16,-1-1 0-16,0 0 2 0,2 1 0 0,-2-3 3 0,0 3 2 15,3 0 4-15,-1-3 3 0,-2 3 3 0,3-2 3 0,-1 2 6 0,1-1 1 16,0-1 4-16,1 2 2 0,-1-2 2 0,2 2 1 0,-2 0 1 16,3 0-1-16,0 0 2 0,-2 2-1 0,-1-2 1 0,0 2-1 15,2-1 1-15,-2-1 0 0,-1 2 1 0,-2-2 2 0,2 3 3 0,0-3 0 16,-4 3-1-16,0-3 2 0,2 1 0 0,-3 0 3 0,0-1 1 0,0 2 2 16,-2-1 0-16,2-1 3 0,-5 0 2 0,2 0 1 0,-1 0 1 15,-1 0 1-15,-1 0-1 0,1-1 1 0,0-1 2 0,0 2-1 16,-3-1 0-16,0 0-1 0,3 1-1 0,-3-3-1 0,2 3-2 0,-1-3-2 15,0 1-3-15,0 2-2 0,0-3 0 0,0 3-1 0,2-2 0 16,-2 1-1-16,1 0-2 0,-1 1 0 0,2-2-4 0,-1 1 1 16,-1 1 0-16,2-2-2 0,-1 2-2 0,1 0 1 0,-1 0-1 15,1 0 1-15,-3 0-2 0,3 0-1 0,0 0 1 0,-3 2-1 0,2-2 0 16,-1 0 2-16,-1 1 0 0,0 1 2 0,1-2 2 0,-3 1 2 16,1 0 2-16,-2-1 3 0,2 0 0 0,-1 2 5 0,-1-2 1 0,0 0 3 15,-1 0 1-15,0 0 4 0,0 0 0 0,0 0 0 0,0 0 0 0,0 0 1 16,1 0-1-16,-4 0-2 0,6 0 0 0,-6 0-1 0,4 2-2 15,-2-2 1-15,2 0-2 0,-2 1-2 0,2-1-2 0,-3 2 0 16,2-2-2-16,-2 0 1 0,1 3 0 0,-1-3 1 0,0 0 2 0,3 3 1 16,-4-3 4-16,2 1 1 0,-1 0 1 0,0-1 2 0,-1 3 2 15,1-1 1-15,-2 0 1 0,-1-1 5 0,0 3 1 0,0-4 3 0,0 3 2 16,0-2 1-16,-2 2 2 0,0-2 0 0,-1 1-1 0,2 0-1 16,-3 3-1-16,-1-3 0 0,2 1 0 0,-2 0 0 0,-1 0-1 15,2-1-1-15,-1 2-3 0,0-1 0 0,-2 0-3 0,2 0-2 0,-2 1-3 16,3-1 0-16,-3 2-3 0,2-2-1 0,-2 2-1 0,2 0-2 0,0 2-3 15,0-4 0-15,1 6-3 0,-1-2-1 0,-1-1-1 0,1 1-3 16,0 2 0-16,-2-2-1 0,3 3 0 0,-1-2-1 0,1 4-1 16,-1-3-1-16,-2 4 2 0,2-1-2 0,-1-1-1 0,1 2 0 0,-1-1 0 15,0 2-1-15,0-1 0 0,-1 2-1 0,0-2 1 0,0 2-1 16,1 0-1-16,-3 1-1 0,2 0 1 0,-2-1-2 0,-1 0 0 0,2 0-1 16,-2 0-1-16,0 0 2 0,0-2 0 0,0 2 2 0,0-1 0 15,0-1 0-15,-2 1 2 0,2-2 1 0,-1 0 1 0,-2 0 2 0,3 0 0 16,-1 0 1-16,1-2 2 0,-2 1 0 0,0-3 0 0,2 2 0 15,-1-2 1-15,1 1-2 0,-2-1 1 0,2 0-1 0,-2 0 0 16,2-3 1-16,0 1-1 0,0 0 1 0,-1 0-1 0,-1-1-1 0,2-1 1 16,0 1 0-16,-1-3 2 0,-1 3 2 0,2-2 2 0,-2 1 4 15,2-1 3-15,-1-3 4 0,-1 2 4 0,1 0 5 0,-1-1 3 0,0 1 6 16,-1-2 1-16,-1 2 6 0,-1-2 1 0,0 0 1 0,0 0 1 16,-1 0-3-16,-3 0-2 0,1 0-3 0,-2 0-3 0,-2 0-3 15,-1 0-3-15,0-2-5 0,-1 2-3 0,-2-2-3 0,-1 1-3 0,-3 1-1 16,0-2-3-16,0 0 0 0,-4 2 0 0,-3-3 1 0,3 3 1 15,-6-4 0-15,0 3 0 0,-4-1 0 0,-1 0-1 0,-3-1-1 0,-2 2 0 16,-4-3-3-16,-2 2-1 0,-1-1-3 0,-2 0-1 0,-3 1-4 16,-2 0-2-16,-3-1-2 0,2 0-3 0,-1 0-1 0,-4 0 1 0,0-1 0 15,-1 2 2-15,-3-1 1 0,-2 0 2 0,-3 0 0 0,-3 0 0 16,-3-1 2-16,-5 2 1 0,-2-3 0 0,-5 3-1 0,-3-3-2 16,-3 2-3-16,-5-4 1 0,-6 2 4 0,-2 2 2 0,-3-2-1 0,-1-1-2 15,-3 0-1-15,-6 0-2 0,-6 1-2 0,0 0-2 0,-1-1 1 16,-3 0 3-16,-1-1 3 0,-1 4 5 0,-2-2 4 0,0-2-4 0,0 2-12 15,-1 3-9-15,3-2-11 0,-1 0-8 0,2 2-5 0,1 0-6 0,6 1-5 16,6-1-10-16,2 2-9 0,2 0-16 0,1 0-15 0,8 2-17 16,5-1-16-16,0 2-16 0,6 0-11 0,1 0-18 0,6 2-19 15,2-1-25-15,8 0-30 0,2 3-62 0,6-2-75 0,6 2-42 0</inkml:trace>
  <inkml:trace contextRef="#ctx0" brushRef="#br0" timeOffset="142709.6711">2764 9021 286 0,'0'-5'265'0,"0"2"-50"0,0-2-35 0,-2 3-22 0,1-1-14 0,1 0-8 16,-2 0-2-16,-1 1-4 0,1 1-5 0,-1-3-7 0,2 4-8 16,-1 0-9-16,-2-2-10 0,2 2-10 0,1 0-10 0,-1 0-10 0,2 0-12 15,-2 0-9-15,1 0-9 0,-1 2-8 0,2-2-7 0,-2 0-9 0,1 3-5 16,1-2-7-16,-2 0-5 0,2 1-4 0,-1 1-1 0,-1 2-2 15,2-2-1-15,-2 4 0 0,1-1-1 0,1 1 3 0,-2 4 2 0,-1-1 5 16,0 2 5-16,2 2 3 0,-1 2 4 0,-1-1 3 0,1 3 2 16,-1 1 1-16,1 1 2 0,1 0 0 0,-1 0 0 0,2 4 3 0,-1-2 1 15,-1 2 0-15,2 0 1 0,-2 0 0 0,1-1-2 0,1 1 0 16,0 1-1-16,0-2 1 0,0 1-2 0,0-2 1 0,0 0-2 0,1 0 0 16,1-3 0-16,-2 0 1 0,2-1-2 0,-1 1-1 0,-1-5-2 0,2 1-4 15,-2-1-3-15,1-2-6 0,1 0-7 0,-2-4-7 0,2 4-7 16,-1-3-8-16,1-3-8 0,-2 2-9 0,0-3-10 0,0 0-10 0,0-1-9 15,0-1-8-15,0 0-4 0,0-2-5 0,0-1-2 0,0 0-15 16,0 0-20-16,0 0-13 0,0 0-10 0,-3-1-1 0,-1-2-2 0,1 0 3 16,-2-1 5-16,2 0 8 0,-3 0 10 0,3-2 6 0,-2 0 4 15,-1 0 4-15</inkml:trace>
  <inkml:trace contextRef="#ctx0" brushRef="#br0" timeOffset="143008.4092">2604 9615 6 0,'-5'-3'93'0,"2"1"11"0,-3-1 10 15,3 2 6-15,0 0 7 0,1-1 7 0,-1 2 2 0,2-1 2 0,-1-1-3 16,-1 2-4-16,3 0-5 0,0 0-4 0,0 0-11 0,0 0-10 15,0 0-11-15,0 0-12 0,0 0-12 0,0 0-9 0,0 0-11 0,0 0-11 16,1 2-11-16,1-1-8 0,-2-1-6 0,2 3-5 0,-1-2-4 0,-1 0-5 16,3 1 0-16,-1 1-1 0,0 0 1 0,-1 2 2 0,1-2 1 15,1 1-1-15,1-1 1 0,-2 2 2 0,3-1 1 0,-2 0-1 0,2 1-4 16,1-1-2-16,1-1-5 0,0 2-5 0,0-1-4 0,1-1-7 16,0 2-7-16,2-1-7 0,0-3-8 0,1 2-6 0,3-3-5 0,-1 0-4 15,1 0-2-15,-1 0-2 0,2-3 2 0,0 0 1 0,-1 0 4 0,2-1 6 16,-2-1 6-16,-1-2 6 0,1 4 12 0,-1-4 13 0,-4 0 16 15,2 1 18-15,-3-1 17 0,0 0 16 0,-3 1 16 0,-2-1 12 0,1 1 15 16,-2-1 13-16,-2 2 13 0,-2-2 9 0,1 2 9 0,-4-2 8 16,2 2 3-16,-3 0-2 0,-1-1-4 0,1 2-7 0,0 1-11 0,0-2-11 15,-1 2-14-15,-1 0-14 0,2 0-14 0,-2 2-16 0,2 1-13 0,1 0-14 16,-2 0-18-16,0 2-21 0,2 3-29 0,-3 3-35 0,3-1-52 16,0 4-61-16,1 1-101 0,-2 2-120 0,-1 3-76 0,1 2-53 0,-4 3-26 15,1-2-13-15</inkml:trace>
  <inkml:trace contextRef="#ctx0" brushRef="#br0" timeOffset="143859.3516">2758 9885 58 0,'-4'-2'392'0,"1"2"-59"0,0-2-75 0,-1 2-50 0,2 0-39 0,-1-3-23 16,1 1-14-16,-1 2-7 0,1 0-4 0,1-2-7 0,-1 2-9 0,-1-1-11 15,1 1-11-15,1-2-7 0,1 0-8 0,-2 2-7 0,2 0-8 16,0-1-6-16,0 1-2 0,0 0-2 0,0 0-2 0,0 0-1 0,0 0-1 16,0 0 1-16,0 0-2 0,0 0 0 0,0 0-1 0,0 0 1 15,0 0-4-15,0 0 1 0,0 0 0 0,0-2 0 0,0 0-1 0,0 0-2 16,2 2 1-16,-2-3-4 0,1 2-2 0,1-1-4 0,-2-1-6 0,3 1-4 16,-1 1-4-16,1 0-5 0,0-2-6 0,1 1-2 0,-1-1-4 15,4 0-3-15,-2 0-4 0,1 0-2 0,1-1-3 0,1 1-1 0,1 0-3 16,-1-1-2-16,2 1-2 0,-1 1-3 0,1-1-1 0,-1 1-2 15,2 2 1-15,-1 0-3 0,-1 0-3 0,0 0-1 0,-1 2-3 0,2 1 0 16,-2 2-1-16,0-1 1 0,-2 2 0 0,-1-1 3 0,0 3 6 16,-2 1 1-16,0 0 1 0,-3 1 3 0,0 4 2 0,0 0 2 0,-3-1 3 15,-2 3 2-15,0-1 2 0,-1 2 1 0,-2 2 2 0,-3-2 2 16,0 0 3-16,0-2 4 0,0 2 7 0,1 0 7 0,-4-3 8 0,3-1 8 16,1-1 11-16,1-1 10 0,-2-1 10 0,3-2 10 0,0-1 9 0,2-1 8 15,1-1 8-15,2-2 4 0,0-1 5 0,-1 0 0 0,1 0 0 16,3-2-4-16,0 0-5 0,0-2-8 0,0-1-12 0,2 0-12 0,1 0-12 15,0-3-12-15,0 3-11 0,2-4-12 0,2 1-11 0,0-1-10 0,1-2-9 16,4 2-9-16,0-2-12 0,-1 0-8 0,2 2-10 0,4-2-7 16,-4 0-9-16,4 1-10 0,0 0-10 0,-2 1-17 0,2 0-20 0,-3 2-31 15,2 0-35-15,0 1-35 0,-2 1-38 0,-1 0-67 0,0 0-79 0,1 3-52 16,-3-2-39-16</inkml:trace>
  <inkml:trace contextRef="#ctx0" brushRef="#br0" timeOffset="144343.9011">3001 9760 150 0,'0'0'248'16,"0"0"-48"-16,0 0-37 0,0 0-21 0,0 0-14 0,0 0-5 0,0 0-1 15,0 0 0-15,0 0-1 0,0 0-1 0,0 0-3 0,0 0-6 16,0 0-6-16,0 0-6 0,0 0-7 0,0 0-3 0,0 0-3 0,0 0-1 16,0 0-2-16,0 0-3 0,0 0-2 0,0 0-5 0,0 0-4 0,0 0-6 15,0 0-5-15,0 0-8 0,0 0-6 0,0 0-5 0,0 0-6 16,0 0-5-16,0 0-3 0,0 0-3 0,0 0-3 0,0 0-4 15,0 0-2-15,0 0-2 0,0 0-2 0,0 0-1 0,0 0-1 0,0 0-1 16,0 0 2-16,0 0 1 0,0 0 3 0,0 0 0 0,0 0 3 0,0 0-1 16,0 0 2-16,0 0 1 0,0 0-1 0,0 0-1 0,0 0 0 15,0 0-2-15,0 0 0 0,0 0-3 0,0 0-3 0,0 0-4 0,0 0-5 16,0 0-5-16,0 0-5 0,0 0-5 0,0 0-5 0,0 0-1 16,2 2-3-16,-1-1-1 0,1-1 0 0,1 3 0 0,-1-1 0 0,1 1 1 15,0 0 1-15,3-1 3 0,-3 3 3 0,2 1 1 0,-2-2 3 16,2 4 2-16,0-1 1 0,0 0-1 0,2 2-4 0,-2 0-4 0,0 0-9 0,0 0-6 15,-2 1-6-15,2 0-10 0,-1 2-10 0,1-3-10 0,-2 1-11 16,-1 0-13-16,1-1-14 0,0 0-16 0,-1 0-17 0,-2-2-17 16,1 0-15-16,-1 0-12 0,0 0-9 0,0-4-2 0,-1 2 2 0,1 0 0 15,-2-2-6-15,1-2 1 0,1-1 1 0,0 0 9 0</inkml:trace>
  <inkml:trace contextRef="#ctx0" brushRef="#br0" timeOffset="144592.195">3011 9853 100 0,'-5'-9'173'0,"0"-2"13"16,2 1 6-16,-2 0 6 0,1 3 3 0,1-3 4 0,-1 3-4 15,1-1-5-15,2 1-11 0,-1 2-14 0,-1-1-18 0,1 1-22 0,2 3-18 16,-2-2-20-16,2 0-20 0,0 3-21 0,0-3-17 0,2 4-16 0,0-3-12 16,1 3-11-16,2 0-5 0,-2 0-4 0,4 0-4 0,0 0-3 15,1 0-2-15,2 3 1 0,2-3 1 0,-1 4 1 0,3-1 3 0,-1 0 4 16,1 0 1-16,2-1 4 0,1 3 0 0,-1-2 0 0,0 2-1 16,0-1 0-16,1 1-1 0,-2-1-1 0,0 1-1 0,-2 0-3 0,1 0 0 15,0 2-3-15,-4-3-1 0,2 1-1 0,-5 0-3 0,1 0-1 16,-2 1-1-16,0-2 1 0,-1 1 0 0,-2-1 3 0,-3 1 4 0,0-1 5 15,-1 2 4-15,-3-1 5 0,0-1 4 0,-4 2 4 0,0 1-5 0,-2-3-8 16,-2 4-11-16,-1-1-13 0,-2-1-23 0,0 1-27 0,-2 1-39 16,-1-1-43-16,0 1-82 0,0-1-103 0,-1 1-62 0,2-1-46 0</inkml:trace>
  <inkml:trace contextRef="#ctx0" brushRef="#br0" timeOffset="156026.2389">3708 12514 30 0,'0'0'84'0,"-2"0"1"0,2 0-2 0,0 0-1 0,0 0 0 0,-1 0-1 16,1 0-2-16,-2 0 0 0,2 0 1 0,0 0-1 0,0 0 1 15,0 0-1-15,0 2-1 0,0-2-1 0,0 0-1 0,0 0-2 0,0 0-1 16,0 0-3-16,0 0-4 0,0 0-3 0,0 0-3 0,0 0-4 15,0 0-5-15,0 0-4 0,0 0-2 0,0 0-2 0,0 0-3 0,0 0-3 16,0 0-1-16,0 0-3 0,0 0-3 0,0 2-3 0,2-2-2 16,-1 0-2-16,-1 0-1 0,2 0 1 0,1 0 0 0,-1 0 2 0,-1 0-1 15,1 0-1-15,2 0 0 0,-2 0-1 0,-1 0 1 0,1 0-2 0,1 0-1 16,-1 0-1-16,1 0-2 0,-1 0 0 0,-1 0-2 0,2 0-2 16,1 0-1-16,-1 0-2 0,1 0-2 0,1 0-1 0,0 0 1 0,1 0 0 15,2 0 1-15,1 3 1 0,1-3 3 0,0 0 0 0,0 0 3 16,3 0 0-16,-1 0 1 0,1 0-1 0,2 0 2 0,2 0 2 0,-1 0-1 15,3 0 0-15,0 0 0 0,0 0-1 0,3 0 0 0,0-3-1 16,3 3-1-16,-2 0-2 0,2-2 0 0,3 0-2 0,-1 2 0 0,2-1 0 16,-1-1-3-16,0 2-1 0,2-2-3 0,0 1 0 0,-1-2-3 0,1 2 0 15,2-2-1-15,-4 1-1 0,2 1-1 0,0-1 0 0,-2 1 0 16,1-3-1-16,-2 3-2 0,0 0 1 0,0-1 0 0,-2-1-1 0,0 2 0 16,-1-2-1-16,-3 0 0 0,-1-1 0 0,2 3-1 0,-4-1 2 15,1 0-2-15,-3 1 2 0,1-3-2 0,-2 3 2 0,-3-1-1 0,-1 2 1 16,1-5-1-16,-2 5 2 0,-2-2 1 0,-2 0-2 0,2 1 2 0,-2 1 0 15,-3-2-1-15,2 2 1 0,-3 0 1 0,1 0 0 0,0 0-1 16,0 0-1-16,-3 0 2 0,0 0-1 0,0 0-1 0,0 0-1 16,0 0 1-16,0 0-2 0,0 0 1 0,0 0-2 0,0 0 1 0,0 0-2 15,0 0-1-15,0 0-2 0,0 0-2 0,0 0-3 0,0 0-4 0,0 0-6 16,0 0-6-16,0 0-10 0,0 0-8 0,0 0-12 0,0 0-12 16,-3 0-14-16,3 0-14 0,-1 0-14 0,-1 2-11 0,1-2-12 0,-1 0-11 15,2 0-9-15,-3 0-12 0,-1 1-13 0,1 1-12 0,-2-2-6 0,2 2 0 16,-3 1 0-16,0-1-1 0</inkml:trace>
  <inkml:trace contextRef="#ctx0" brushRef="#br0" timeOffset="157324.6743">5394 12521 390 0,'-3'0'382'0,"1"-3"-77"0,0 3-63 0,0 0-57 15,2-2-38-15,-2 0-29 0,2 2-18 0,0 0-12 0,0 0-7 16,2 0-4-16,-2-1-8 0,2-1-7 0,-2 2-9 0,2 0-10 16,0 0-9-16,-2 0-12 0,3 0-7 0,-1 0-6 0,-1 0-5 0,1 0-3 15,1 0-2-15,-1 0 0 0,1 0-1 0,0 0-2 0,0 0 3 16,5 0 1-16,-2 0 3 0,1 2 1 0,1-2 2 0,3 1 3 16,0-1 2-16,2 0 2 0,2 0 3 0,1 0 4 0,3 0 4 0,0 0 3 15,2 0 1-15,2 0 0 0,1 0 0 0,3-1-1 0,-2-1-1 16,5 2-1-16,-2-2-4 0,4 1-1 0,0 1-4 0,1-2-2 0,-1 1-3 15,2-3-4-15,1 4-3 0,0-2 0 0,4 1-1 0,-2-2-1 16,2-1 2-16,-1 3-1 0,3-2 1 0,1 0-1 0,0 0 1 0,2-1 2 16,1 0 2-16,2 1 0 0,1 0 1 0,2-2 2 0,1 3-1 15,2-5-1-15,-2 2-1 0,4 0-1 0,-1 1-3 0,3-2-1 0,0 2-5 16,-3-1 0-16,3 1-2 0,-2-1-4 0,0-1 0 0,-1 3 0 16,-2-1 0-16,0 0 1 0,-1 2 2 0,-4-1 0 0,2 0 2 15,-1 1 0-15,-3 1 0 0,0-1 3 0,-1 2 1 0,-3-2 3 0,2-1 1 16,-4 3 2-16,-1 0 0 0,-1 0-1 0,0 0-1 0,-2 3 0 15,-2-1-3-15,-1-2 0 0,0 0-1 0,-2 2 0 0,-3-2-2 0,-1 1 1 16,0 1-1-16,-2 0 0 0,-2-1-1 0,0 1 0 0,-3-1-1 16,1-1 1-16,-3 1 0 0,1 0 0 0,-2-1 0 0,-3 2 1 15,2 0 0-15,-4-2 1 0,1 1 1 0,-2 1 0 0,2-2-1 0,-3 0 2 16,0 0-1-16,-2 0-1 0,1 0 0 0,-2 0 1 0,2 0-1 16,-3 0-1-16,0 0 1 0,-1 0 0 0,0 0-1 0,0 0-1 0,-1 0 0 15,0 0-1-15,-1 0-1 0,1 0 1 0,-1 0 0 0,-1 0-1 16,-1 0 0-16,0 0-1 0,0 0 0 0,0 0-2 0,0 0-2 0,0 0-5 15,0 0-7-15,0 0-9 0,0 0-15 0,0 0-15 0,0 1-23 16,0-1-26-16,0 0-35 0,0 0-40 0,2 3-55 0,0-1-65 16,-1-1-72-16,-1 2-75 0,2-2-41 0</inkml:trace>
  <inkml:trace contextRef="#ctx0" brushRef="#br0" timeOffset="176056.9951">3968 13554 393 0,'0'0'327'16,"0"0"-98"-16,0 0-53 0,0 0-34 0,0 0-16 0,0 0-9 15,0 0-3-15,0 0 1 0,0 0 1 0,0 0 4 0,0 0-1 0,0 0-2 16,0 0-5-16,0 0-9 0,0 0-8 0,0 0-10 0,0 0-9 16,0 0-10-16,0 0-8 0,0 0-6 0,0 0-7 0,0-2-4 0,0 2-6 15,0 0-4-15,2-1-5 0,-2 1-5 0,2 0-3 0,-1 0-4 16,1 0-5-16,1 0-5 0,0 0-3 0,2-2-4 0,0 1-1 0,4 1-1 15,1-2 1-15,1 1 0 0,3 1 1 0,5-4 1 0,0 3 0 16,6 0 2-16,4-1 2 0,2-1-1 0,6 0 1 0,2 2 0 0,7-2-1 16,1-1-1-16,4 1-3 0,6 0-4 0,3-2 2 0,2 1 1 15,4 1 3-15,5-1 0 0,3 1 2 0,5 1 1 0,2-3-1 0,6 3-2 16,5-1-2-16,1 0-3 0,6 1-5 0,1 1-6 0,1 0 3 16,5-1 2-16,0 1-1 0,3 1-6 0,0 0-8 0,0 1-8 0,2 1-10 15,-2-1-9-15,0 0-10 0,-1 2-11 0,-1 1-10 0,-4-1-11 16,-1 2-9-16,-2-1-11 0,-4-1-19 0,-1 2-23 0,-5-1-18 15,-1-1-18-15,-4 0-14 0,-1 0-14 0,-5-1-8 0,-2 0-7 0,-2 0-1 16,-1-2-1-16</inkml:trace>
  <inkml:trace contextRef="#ctx0" brushRef="#br0" timeOffset="178174.2561">9531 13523 2 0,'-5'-1'121'0,"0"1"6"15,2-1 6-15,-3 0 4 0,3 1 4 0,0-2 3 0,-1 1 3 0,1 1 0 16,0-2-3-16,0 0-3 0,0 2-2 0,1-1-5 0,-2 1-6 16,0-2-4-16,3 2-6 0,-2 0-5 0,-1 0-5 0,3 0-5 15,-1 0-5-15,-1 0-7 0,1 0-7 0,1 0-6 0,-1 0-6 0,-1 0-7 16,0 0-6-16,2 0-8 0,1 0-3 0,0 0-7 0,0 0-5 15,0 0-5-15,0 0-6 0,0 0-2 0,0 0-4 0,0 0-2 16,0 0-2-16,0 0-3 0,1 0-1 0,3 0-2 0,-2 0-2 0,1 0-4 16,-1 0-2-16,1 0-2 0,0 0-2 0,2 2 0 0,0-2-2 15,1 1 1-15,2-1-3 0,3 2-1 0,2-2 0 0,1 2-1 0,3-2 0 16,3 0 0-16,3 0-1 0,4 0 1 0,3 0 0 0,5-2 2 16,1 0 2-16,7 1 1 0,1-1 2 0,8 0 1 0,0-1 2 0,4 1 2 15,6-1 2-15,3-1-1 0,4 1 2 0,2 1-2 0,5-1 1 16,0-1-1-16,4 1 1 0,2 2-3 0,-1 0-5 0,4-2 1 0,1 3 0 15,-1-2 1-15,-1 2 0 0,1 0-1 0,-1 0-3 0,1 2 0 16,-1-2-3-16,-3 3-3 0,-1-2-3 0,-2 0-2 0,-1 2-2 16,-4 1-1-16,-1-1 0 0,-5-1-4 0,-1 3-8 0,-5-2-4 0,-5 1-3 15,-2-1-4-15,-3 1 0 0,-4 1-1 0,-6-2 1 0,-1-1 3 16,-6-1 3-16,-2 3 4 0,-2-1 5 0,-5-2 4 0,-4 2 4 16,-2-1 4-16,-3-1 6 0,-2 1 6 0,-3-1 5 0,0-1 5 0,-5 1 3 15,2-1 1-15,-4 0 3 0,-1 0-3 0,0 0-2 0,0 0-10 16,-3 0-14-16,0 0-21 0,0 0-26 0,0 0-45 0,0 0-54 0,0 0-84 15,-3-1-100-15,3-2-76 0,-2 2-62 0,-1-1-30 0</inkml:trace>
  <inkml:trace contextRef="#ctx0" brushRef="#br0" timeOffset="179045.8083">13307 13476 60 0,'-3'0'204'16,"-2"0"-3"-16,2 0-14 0,0 0-20 0,0 0-14 0,-1 0-12 15,1 0-1-15,0 0-1 0,0 0 5 0,0 0 5 0,1 0 2 16,1 0 2-16,-1 0-4 0,-1 0-6 0,1 0-10 0,1 0-14 0,-1 0-11 15,0-2-10-15,-1 2-9 0,2 0-9 0,-1-1-6 0,0 1-4 16,2 0-5-16,0 0-4 0,0 0-5 0,0 0-5 0,0 0-5 0,0 0-6 16,0 0-5-16,2 0-5 0,0 0-5 0,-1 1-7 0,2-1-8 15,1 0-6-15,-1 0-7 0,3 0-2 0,2 2-2 0,2-2-1 16,-1 0-2-16,5 0-5 0,4 0-1 0,2 1-5 0,5-1-1 0,4 2-5 16,4-2-4-16,5 0-1 0,5 1 3 0,4-1 5 0,1 1 4 0,7 1 3 15,4-2 2-15,2 1 1 0,8 1 0 0,1-2 1 0,3 2-1 16,6-1 1-16,0 1-1 0,3-2 2 0,5 5 2 0,0-5-1 15,3 2 2-15,0 1 2 0,0-1-2 0,0 0-3 0,-1-2-1 0,-1 3-3 16,0-3-3-16,-1 2-2 0,-2 0-4 0,-2-2-3 0,-2 0-3 16,-3 0 0-16,-3 0-2 0,-3-2 1 0,-6 0-4 0,1 2-5 15,-7-3-5-15,-5 3-5 0,-2-2 1 0,-5 0-2 0,-1-1 1 0,-7 1 1 16,-1 2 2-16,-4-5 5 0,-3 3 4 0,-4 1 7 0,-3-3 5 16,-2 3 8-16,-4-2 5 0,-2 2 5 0,-3-1 6 0,-3 1 6 0,-2-2 4 15,1 3 1-15,-5-2-6 0,0 1-8 0,-2-3-12 0,-1 3-14 16,-2 0-23-16,-2-1-28 0,0-1-30 0,-1 2-37 0,-2-2-48 0,-1 0-56 15,-1-1-63-15,-2 3-67 0,-2 0-46 0</inkml:trace>
  <inkml:trace contextRef="#ctx0" brushRef="#br0" timeOffset="195469.9571">25127 3135 11 0,'-5'-2'444'15,"4"1"-30"-15,-4 1-86 0,2 0-115 0,1 0-65 0,-1 0-43 0,2 0-22 16,1 0-16-16,0 0-6 0,0 0-3 0,0 0-1 0,0 0-2 16,0 0-2-16,0 0-5 0,0 0-4 0,0 0-6 0,0 0-5 15,1 0-5-15,-1 0-5 0,2 0-2 0,-1 1-3 0,-1-1-1 0,2 2-1 16,0-2 1-16,-2 0-1 0,1 0 0 0,-1 0-3 0,2 0 0 15,1 1-4-15,-2-1-4 0,1 2-1 0,-1-2-3 0,3 1-1 0,-3-1-1 16,6 2 1-16,-2-1 0 0,-1 1 0 0,5-1 0 0,3 1 1 0,3 1 2 16,1 0 3-16,5 0 3 0,4 0 3 0,3 0 2 0,6-1 1 15,2 2 3-15,5-3 3 0,5 1 0 0,3-2-1 0,5 2-1 0,4 0 1 16,2-2-2-16,4 0-5 0,1 0-3 0,1 0-5 0,2 0-8 16,0 0-3-16,-3 0-7 0,3 0-2 0,-3 0-3 0,-4 0-2 0,3 0-1 15,-3 1 0-15,-2 1-1 0,-3-2 1 0,0 2 1 0,-4-1 1 16,-2-1 2-16,-4 2 3 0,0-1 5 0,-7-1 2 0,-1 0 5 0,-4 1 1 15,-3-1 0-15,-4 0 2 0,-2 0 1 0,-4 0 2 0,-4 0 2 0,-1 0 3 16,-5 0 2-16,2 0 0 0,-5 0-1 0,-4 0-2 0,1 0-5 16,-2 0-15-16,-1 0-20 0,-2 0-32 0,0 0-37 0,0 0-58 0,0 0-68 15,0 0-86-15,-5 0-93 0,2 0-56 0,-2 0-40 0</inkml:trace>
  <inkml:trace contextRef="#ctx0" brushRef="#br0" timeOffset="197638.8675">20236 4216 159 0,'-3'-1'357'0,"1"1"-101"16,-2-2-69-16,3 0-54 0,-1 2-28 0,2 0-15 0,0 0-7 0,0 0-1 15,0 0 0-15,0 0-1 0,0 0 0 0,0 0 0 0,0 0-3 0,0 0-3 16,-2 2-5-16,2-2-8 0,0 0-7 0,0 0-7 0,0 0-5 16,0 0-5-16,0 0-3 0,0 0-2 0,0 0-3 0,0 0 0 0,0 0 0 15,0 0-2-15,0 0-1 0,2 2-2 0,-2-2-3 0,0 0-2 16,2 1-3-16,-1 1-2 0,-1-2-4 0,2 0-2 0,0 0-2 0,0 0-3 16,0 0-1-16,1 3-1 0,0-3 0 0,0 0 0 0,6 3 1 0,-3-3 0 15,5 1 0-15,-2 0 2 0,7 1 0 0,-2 1 3 0,5-1 2 16,4-1 3-16,0 0 1 0,6 2 4 0,-1 0 3 0,5-2 1 0,2 2 0 15,6-2-2-15,0 1-1 0,2 0-2 0,4-2-3 0,4 3-1 16,-2-3-3-16,3 2-2 0,3-2-3 0,-1 0-3 0,0 2-4 16,1 1 0-16,2-3-1 0,0 3 1 0,-2-2-1 0,2 1 3 0,-3-1 1 15,1 2 2-15,1-1 1 0,-3-1 2 0,1 1 1 0,-3 1 0 0,-1-2 4 16,1 1 1-16,-4 1 0 0,2-2 1 0,-3 0-2 0,0 1-1 16,-3 0-2-16,1-2-1 0,-5 1-2 0,-1 1 0 0,-1-2-2 0,-1 0-1 15,-5 0 1-15,1 0-2 0,-4 0 0 0,-3 0-1 0,-2 0 0 0,-1 0-1 16,0 0 0-16,-6 0 2 0,1 0-1 0,-2 0 1 0,-3 0-1 15,-1 0-1-15,1 0 2 0,-3 0-1 0,-3 0 1 0,1 0 0 0,-2 0-1 16,-1 0-1-16,2 0 0 0,-3 0 1 0,1 0-1 0,-3 0 0 0,3 0-2 16,-4 0 1-16,0 0 0 0,0 0-1 0,0 0-2 0,0 0-1 15,0 0 0-15,0 0-3 0,0 0-6 0,0 0-6 0,0 0-11 0,0 0-9 16,0 0-13-16,0 0-13 0,0 0-15 0,0 0-17 0,1 3-24 16,-1-3-26-16,0 0-33 0,3 3-37 0,-1-2-73 0,0 0-94 0,-1 2-58 15,1 1-41-15</inkml:trace>
  <inkml:trace contextRef="#ctx0" brushRef="#br0" timeOffset="200973.1121">30024 4117 219 0,'-6'0'226'0,"1"0"-62"0,0 0-49 0,1 0-32 0,-1 0-20 0,2 0-4 16,-1 0 2-16,1 0 6 0,0 0 6 0,0 0 5 0,1 0 3 0,1 0-2 15,-4 0-5-15,5 0-3 0,0 0-5 0,-1 0-4 0,1 0-5 0,0 0-2 16,0 0-1-16,0 0-2 0,0 0-1 0,0 0-2 0,0 0 0 0,0 0-3 15,0 0-2-15,0 0-3 0,0 0-1 0,0 0-3 0,-2 0-1 0,0 0-1 16,2 0-3-16,0 0 0 0,0 0-2 0,0 0-1 0,0 0 1 16,0 0-2-16,0 0 0 0,0 0 0 0,0 0-2 0,0 0 0 0,0 0-1 15,0 0-2-15,0 0 0 0,0 0-1 0,0 0 2 0,0 0 3 0,0 1 3 16,0 1 2-16,2-2 1 0,0 2 2 0,-1-1 0 0,2-1 0 0,-1 2-2 16,1-2-2-16,-2 0-2 0,1 1 0 0,1-1-1 0,0 2-1 15,1-2-3-15,0 1-2 0,1 1-4 0,4-2-2 0,-1 1-3 0,4 1-1 16,0 1 1-16,3-2-1 0,2 1 2 0,0-2 1 0,5 1 5 0,2 1 1 15,3-2 5-15,0 0 0 0,3 3 1 0,1-3 0 0,2 0 0 0,2 0 1 16,2 0 0-16,1 0-1 0,3 0 1 0,-2 0-1 0,3 0-1 16,2 0-1-16,0 0-3 0,2 0-3 0,0 0-4 0,3 0-4 0,-2 0-3 15,0 0-3-15,4 0-3 0,-3 0-6 0,0 0-5 0,1 0-4 0,-1 0-5 16,1 0-3-16,-3 0-5 0,-1 0-4 0,1 0-2 0,-2 0-2 0,-1 0 0 16,0 0 2-16,-4 0 1 0,-1 0 1 0,1 0 0 0,-2 0 3 0,-2 0 4 15,-2 0 4-15,-3 0 2 0,0 0 4 0,-1 0 0 0,-4 0 5 0,1 0 3 16,-4 0 1-16,1 0 0 0,-3 0-2 0,0 0 1 0,-5 0-1 0,1 0 1 15,-2 0 0-15,-1 0-2 0,-3 0-2 0,1 0-1 0,-3 0-5 0,-4 3-7 16,1-3-11-16,1 0-12 0,-3 0-18 0,1 0-20 0,-3 0-21 0,-1 0-18 16,0 0-29-16,0 0-32 0,0 0-63 0,-3 1-75 0,-2 0-72 0,-2 1-66 15,0 1-37-15</inkml:trace>
  <inkml:trace contextRef="#ctx0" brushRef="#br0" timeOffset="203188.0134">24903 4916 137 0,'-2'0'133'0,"2"0"-7"0,0 0-3 0,0 0 1 0,0 0 1 15,0 0-4-15,0 0-4 0,0 0-5 0,0 0-6 0,0 0-6 16,0 0-6-16,0 0-5 0,0 0-6 0,0 0-3 0,0 0-3 0,0 0-4 16,0 0-2-16,0 0-3 0,0 0-1 0,-1 2-4 0,1-2-5 15,0 0-5-15,0 0-6 0,0 0-5 0,0 0-6 0,0 0-6 16,0 0-5-16,0 0-4 0,0 0-3 0,0 0-3 0,0 0-3 0,0 0-1 15,0 2-1-15,1-1-2 0,-1-1-1 0,2 2-1 0,0 0-1 16,-1-2-2-16,3 0-1 0,-2 3-1 0,1-3-2 0,-1 2 0 0,1-2-1 16,0 0 0-16,0 2-3 0,2-2-1 0,0 3 1 0,4-1-2 15,-1-1 1-15,4 1 2 0,-2 0-1 0,3-1 3 0,4 1 1 0,1 1 1 16,2-1 3-16,4-1 2 0,3 1 1 0,0-1 0 0,3-1 3 16,0 2 1-16,1-2 3 0,6 0 0 0,-1 0 3 0,2 0 1 15,3 0 1-15,0 0 0 0,1 0 1 0,2-2 1 0,0 2 1 0,2-1-2 16,0-1 0-16,1 2-2 0,1-1-3 0,-1-1-1 0,-1 2-3 0,1 0-3 15,-1 0-3-15,0-1-1 0,-2 1-3 0,0 0-1 0,-2 0-1 16,0 0-1-16,-2 0-2 0,-2 0-2 0,-3 0 0 0,2 0-1 16,-2 1 0-16,-2-1 0 0,-3 2 1 0,2-1 2 0,-1-1 0 0,-2 2 2 15,-1-1 2-15,1 1 1 0,-2 1 2 0,-2-2 1 0,4 0 2 16,-6 3 0-16,4-3 2 0,-2 1 2 0,0 1 1 0,1 0-1 0,-2-1 0 16,1 1-1-16,-1 1 0 0,2-1-1 0,-2-1-2 0,0 1 0 15,0 1-1-15,1-3-1 0,-1 3-1 0,1-1-2 0,-3-1-1 0,3 1-2 16,1 1 0-16,-3-1-1 0,1-1-2 0,-2 1-1 0,2 0-1 15,0-1-1-15,-2-1 0 0,-2 2-1 0,4-1-1 0,-4 1 1 16,1-2 0-16,0 0 0 0,1 3-1 0,-5-3 1 0,4 1 1 0,-1 1 0 16,-2-3 1-16,2 3 2 0,-1-3-1 0,-1 1 1 0,0 0 1 15,-1-1 0-15,1 2 0 0,1-2 0 0,-1 1-1 0,0 1 1 0,-1-2-2 16,1 2 1-16,-2-1 0 0,2-1-1 0,-1 2 1 0,-1-2 0 16,3 2 0-16,-3-2 0 0,-1 0 1 0,3 3 0 0,-1-3 2 0,-1 0 1 15,1 2 2-15,0 0 1 0,1-2 1 0,-1 1 1 0,-1-1 2 16,2 2 0-16,-2 0 2 0,2-2 0 0,0 0 1 0,-2 0 0 0,1 0 0 15,-1 0-1-15,3 0 0 0,-5 0 0 0,3 0 0 0,-1 0-2 16,0 3 0-16,-2-3-1 0,4 0 0 0,-2 0-1 0,-1 1 0 16,1-1 0-16,0 0-1 0,1 0-1 0,-2 0 0 0,0 0 0 15,0 1-1-15,0-1 0 0,0 2-1 0,0-2 1 0,-2 0 0 0,0 1-1 16,2-1 0-16,-2 2 1 0,1-2 0 0,-1 0 0 0,3 2-1 16,-3-2 1-16,0 0 1 0,4 0-1 0,-4 0 0 0,2 0 1 0,2 0 0 15,-2 0-1-15,2 0 0 0,-3 0 0 0,3 0 0 0,-1 0-1 0,0 0-1 16,-1 0 0-16,2 0-1 0,-1 0 0 0,-1 0 0 0,1 0-1 15,0 0 1-15,-2 0-2 0,4 1 1 0,-2-1-1 0,-1 0 1 16,2 0-1-16,-2 0 1 0,-1 0-1 0,3 0 2 0,-1 0 0 0,-2 0-1 16,4 0 1-16,-5 0-1 0,4 0 1 0,-4 0 0 0,2 0-2 15,0 0 1-15,-1-1-1 0,2 1 0 0,-4-2-1 0,2 2 0 16,-1 0 1-16,1 0-1 0,-1-2-1 0,-1 2 1 0,1 0-1 0,0 0 1 16,-1-1 1-16,0 1 0 0,-2 0 2 0,2 0 0 0,-3 0 1 15,4 0 1-15,-4 0 1 0,3 0 2 0,-3 0 1 0,0 0 0 0,-1-2 0 16,3 2 2-16,-1 0-1 0,-1-1 2 0,1 1-2 0,-2 0 1 0,0 0-1 15,0 0 0-15,1 0-2 0,-1-1 1 0,0 1 1 0,0 0-2 16,1 0 0-16,-3-3-1 0,3 3 1 0,-3 0 0 0,1 0 1 0,2 0-1 16,-1 0 1-16,-2-2-1 0,3 0 1 0,-1 2 1 0,0 0-1 15,0-1 2-15,1 1-2 0,-1 0 1 0,0 0 0 0,2-2 0 0,-2 2 1 16,0-2-2-16,0 2-1 0,-1 0 1 0,0 0 0 0,1 0 0 16,-2 0 0-16,3-3-1 0,-2 3 0 0,1 0 2 0,-2 0-2 0,2-2 0 15,0 2 0-15,0-2 1 0,-2 2-1 0,2-1 0 0,0-1 0 16,-2 2 1-16,1-2-1 0,2 1 0 0,-1 1 0 0,-3 0 1 0,1-2-1 15,0 2 0-15,0 0 0 0,2-1 1 0,-3 0-1 0,0 1-1 0,1 0 0 16,0-3-1-16,1 3 1 0,-2 0-1 0,1 0 1 0,1-2-1 16,0 2 0-16,-1-1 0 0,2 1 0 0,-1 0 0 0,2-2 0 0,1 1 0 15,-2 1 0-15,0-2 1 0,2 0 1 0,-1 2-2 0,2-1 1 16,-1 0-1-16,2 1 0 0,-2-2 0 0,3 1 0 0,-1 1 0 0,0-2 0 16,1 2-1-16,1-1-1 0,-3-1 0 0,0 2 0 0,5-1 0 0,-5-1-1 15,1 2 0-15,1-1 0 0,1-1-1 0,-3 2 1 0,1-2 0 16,0 1-2-16,-1 1 1 0,1-1-2 0,-2 0 1 0,3 1 1 0,-1-2-1 15,-2 2 0-15,0-1-1 0,2-1 1 0,-1 2-1 0,-1-2-1 0,1 1 0 16,0 1 1-16,-1-2-2 0,0 1 0 0,2 1 0 0,-3-1-1 16,4 1-1-16,-4-3-1 0,1 3-2 0,1 0 1 0,-2-2-2 15,1 0 0-15,1 2-1 0,-3-1-1 0,3 1 1 0,0-2-2 0,-2 0-1 16,1 2 0-16,2 0 2 0,-2-3 0 0,1 3 1 0,-2 0-1 16,3-2 1-16,-2 2 1 0,2-2 0 0,-3 2 1 0,2-1 0 0,0-1 3 15,-1 2 1-15,2-2 1 0,0 1 1 0,-1 1 2 0,1 0-1 0,-1 0 1 16,2-2 1-16,-2 2 1 0,0 0 1 0,2 0 0 0,-1 0 4 0,1 0-2 15,-4 0 0-15,3 0 0 0,2 0 1 0,-5 0-1 0,3 0 1 16,0 0-1-16,1 0-1 0,-3 0 0 0,2 0-1 0,-1 0 1 16,1 0 0-16,0 0 1 0,-3 0 0 0,2 0 1 0,0 0 0 0,0 0 2 15,-1 0-1-15,-1 0 1 0,4 0 1 0,-2 0-1 0,-1 0 2 0,2 0-1 16,-3 0 1-16,3 0-1 0,0 0 1 0,-1-1-1 0,2 0 2 0,-2 1-2 16,0-3 2-16,1 3-2 0,0 0 1 0,-1-2-2 0,1 1 1 15,0 1 0-15,2-2 1 0,-3 1-1 0,2 1 2 0,1-2-1 0,-3 0 1 16,3 2-2-16,-3 0 1 0,3-1-1 0,-3 1 0 0,2 0 0 15,1-1 1-15,-1 1-1 0,1 0 1 0,0 0-1 0,0 0 0 0,-1-2-1 16,1 2-1-16,-1-1 1 0,0 1-1 0,1 0 0 0,-1 0-1 16,-1-2 0-16,-1 2 2 0,5 0-2 0,-5-1 0 0,0-1 0 0,2 2-1 15,-2-1 0-15,0-1 0 0,2 2-1 0,-2-1 0 0,1-1 0 16,-1 2-1-16,1 0 1 0,-2 0 0 0,3-2 0 0,0 2 0 0,-2-1 0 16,-2 1 1-16,5 0-1 0,-2 0 0 0,-3 0 1 0,5-1 1 0,-2 1-1 15,0-1 1-15,-1 1-1 0,0 0 0 0,3 0 1 0,-2 0-1 16,2 0-1-16,-2-2 0 0,0 2-2 0,2 0 0 0,-2 0 0 0,1 0 0 15,0 0 0-15,-1 0 0 0,1 0 0 0,-3 0 1 0,2 0 1 0,1 0 2 16,-4 0 1-16,2 0 1 0,-1 0-1 0,-1 0 1 0,2 0 2 16,-1 0 2-16,-2 0 2 0,-1 0 2 0,1 0 1 0,0 0 1 0,-1 0 0 15,-1 0 1-15,0 0-1 0,-1 0 2 0,0 0-1 0,0 0 1 0,0 0 0 16,0 0-1-16,-1 0 1 0,0 0-2 0,0 0 1 0,0-1-3 0,0 1-1 16,-1 0 0-16,0 0 0 0,1-2-1 0,-2 2 0 0,0 0-2 15,1 0 0-15,-2 0 0 0,-1 0-1 0,0 0 2 0,0 0-2 0,0 0 0 16,0 0-4-16,0 0-3 0,0 0-7 0,0 0-7 0,0 0-11 0,0 0-13 15,0 0-15-15,0 0-16 0,0 0-25 0,0 0-33 0,0 0-53 0,0 0-64 16,0 0-74-16,0 0-79 0,0-3-47 0,-1 1-35 0</inkml:trace>
  <inkml:trace contextRef="#ctx0" brushRef="#br0" timeOffset="206006.2355">25794 5734 211 0,'-5'-1'187'0,"4"1"-41"0,-4 0-24 0,2 0-18 0,2 0-3 16,-3 0 5-16,4 0 3 0,0 0 4 0,0 0-1 0,0 0 0 0,0 0-7 16,0 0-4-16,0 0-8 0,0 0-8 0,0 0-7 0,0 0-8 15,4 0-6-15,-3 0-6 0,1 0-4 0,-1 0-3 0,4 0-4 16,-4 0-5-16,1 0-6 0,-1 1-8 0,3-1-8 0,-3 0-7 0,2 0-7 16,1 0-2-16,1 0-3 0,-1 0-1 0,2 0 1 0,2 0 2 15,2 0 3-15,2 0 3 0,1 0 2 0,2 0 4 0,2 0 2 0,2 0 2 16,1 0 2-16,2 0 3 0,4-1 0 0,0-1-1 0,1 2 0 15,2-2-1-15,1 1-3 0,1 1-2 0,3-2-4 0,-3 1-6 0,4 0-2 16,0-2-5-16,1 1 0 0,-1 1 1 0,4-1 1 0,1 1 1 16,0-1-1-16,0 0 1 0,0 1 1 0,1 0 0 0,2-1 1 15,-4 1-1-15,3-1 3 0,0-1 2 0,-2 2 1 0,1-1 1 0,1 1-2 16,0-1-1-16,-3 0-2 0,2 1-2 0,-3 1 1 0,0-1-2 0,1 0-2 16,0 1-2-16,-5-2 0 0,1 2 0 0,-2-1-1 0,-1-1-1 15,-2 2 0-15,0-2 0 0,-1 1-1 0,-3 1 0 0,1-2-2 0,-3 2 0 16,1-2 0-16,-4 2-2 0,2 0 1 0,-2 0 0 0,-2 0-1 15,2 0 1-15,-1 0-1 0,-2 0 0 0,0 0 0 0,1 0 0 16,-3 0 1-16,1 0 1 0,-1 0 0 0,2 0-1 0,-2 0 0 0,-1 0 3 16,0 0 1-16,0 0 0 0,-2 0 2 0,1 0 1 0,-1 0 1 15,-2 0 0-15,2 0 1 0,-4 0-2 0,2 0 1 0,-3 0 0 16,0 0 1-16,-2 0 0 0,1 0 2 0,-1 0-2 0,0 0-1 16,-3 0-1-16,2 0-1 0,-1 0 0 0,-1 0 2 0,-2 0 0 0,1 0 1 15,1 0 1-15,-3 0 0 0,0 0 0 0,0 0 2 0,0 0 0 0,0 0 1 16,0 0 1-16,0 0 1 0,0 0 1 0,0 0 1 0,0 0 0 15,0 0 0-15,0 0 0 0,0 0-1 0,0 0 0 0,0 0 0 16,0 0-1-16,0 0-1 0,0 0-3 0,0 0 1 0,0 0-2 0,0 0-2 16,0 0-1-16,0 0-2 0,0 0 0 0,0 0-2 0,1 2 0 15,-1-2-1-15,0 0 0 0,0 0-1 0,2 0-1 0,-2 0 1 0,0 0-1 16,0 0 0-16,0 0 0 0,0 0 2 0,1 0 0 0,-1 0 1 16,2 0 0-16,0 0 2 0,-1 2 2 0,2-2 1 0,-1 0 2 15,1 0 1-15,1 1 2 0,-1-1 0 0,3 2 1 0,-3-2 1 0,2 0 0 16,0 0 0-16,1 0 0 0,0 0 0 0,3 0-1 0,-2 0 0 15,-1 0-1-15,2 0-2 0,1 0 0 0,0 0-4 0,0 0-1 0,0 0-2 16,1 0 2-16,0 0 0 0,-2 0-2 0,2 0-2 0,0 0 1 16,0 0 0-16,-1 0 0 0,0 0-1 0,0 0 1 0,0 0-1 15,-1 0 1-15,0 0 2 0,-2 0-1 0,2 0 1 0,-4 0 0 0,1 0 1 16,0 0 2-16,-2 0 0 0,1 0 0 0,-1 0 2 0,-2 0 2 16,-1 0 2-16,0 0 2 0,0 0 1 0,0 0 1 0,0 0 1 0,0 0 3 15,0 0 2-15,0 0 1 0,0 0 1 0,0 0 1 0,0 0 2 16,0 0-1-16,0 0-1 0,0 0-2 0,0 0-1 0,0 0-2 0,0 0-2 15,0 0 1-15,0 0-3 0,0 0-2 0,0 0-2 0,0 0-4 16,0 0-1-16,0 0-2 0,0 0-2 0,0 0 0 0,0 0-1 16,0 0-2-16,0 0 1 0,0 0-2 0,0 0 0 0,0 0 1 0,0 0-1 15,0 0 0-15,0 0 0 0,0 0-1 0,0 0 1 0,0 0 1 0,0 0-1 16,0 0 0-16,0 0 1 0,0 0 0 0,0 0 1 0,0 0-1 16,0 0 1-16,0 0-1 0,0 0 1 0,0 0 0 0,0 0 1 15,0 0 0-15,0 0-1 0,0 0 1 0,0 0 1 0,0 0-1 16,0 0 1-16,0 0 0 0,0 0 0 0,0 0-1 0,0 0 1 0,0 0-1 15,0 0 1-15,0 0-1 0,0 0 0 0,0 0-2 0,0 0 0 16,0 0-2-16,0 0-1 0,0 0-2 0,0 0 0 0,0 0-1 0,0 0-2 16,0 0 1-16,0 0 0 0,0 0-1 0,0 0 1 0,0 0-2 15,0 0 2-15,0 0 0 0,0 0 0 0,0 0 1 0,0 0 2 16,0 0 1-16,0 0 0 0,0 0 2 0,0 0-1 0,0 0 1 0,0 0 1 16,0 0-1-16,0 0 0 0,0 0 1 0,0 0 0 0,0 0 1 15,0 0-1-15,0 0 1 0,0 0-1 0,0 0 1 0,0 0-2 0,0 0 0 16,0 0 1-16,0 0-2 0,0 0 0 0,0 0 1 0,0 0-1 15,0 0 0-15,0 0 0 0,0 0 1 0,0 0 0 0,0 0 0 16,0 0 1-16,0 0 0 0,0 0 1 0,0 0 1 0,0 0 1 0,0 0 1 16,0 0 0-16,0 0 0 0,0 0 1 0,0 0 1 0,0 0-1 15,0 0 0-15,0 0 0 0,0 0 1 0,0 0-1 0,0 0 1 0,0 0-1 16,0 0 0-16,0 0 1 0,0 0 0 0,0 0 1 0,0 0-2 16,0 0 1-16,0 0 0 0,0 0 0 0,0 0 1 0,0 0-1 15,0 0 0-15,0 0 1 0,0 0-1 0,0 0 0 0,0 0 0 0,0 0 0 16,0 0 0-16,0 0 1 0,0 0 0 0,0 0-1 0,0 0 0 0,0 0-1 15,0 0-1-15,0 0 1 0,0 0-1 0,0 0-1 0,0 0-1 16,0 0-1-16,0 0-3 0,0 0-2 0,0 0-5 0,0 0-4 16,0 0-4-16,0 0-7 0,0 0-7 0,0 0-7 0,0 0-7 15,0 0-6-15,0 0-8 0,0 0-7 0,0 0-8 0,0 0-8 0,0 0-11 16,0 0-11-16,0 0-13 0,0 0-12 0,0 0-10 0,0 0-11 16,0 0-9-16,0 0-11 0,5 0-8 0,-4 0-17 0,4 0-21 0</inkml:trace>
  <inkml:trace contextRef="#ctx0" brushRef="#br0" timeOffset="207522.6323">31066 5650 36 0,'-3'1'210'0,"1"-1"-10"0,0 0-11 16,1 2-21-16,-1-2-26 0,1 0-20 0,1 1-15 0,-2 1-10 0,2-2-5 16,0 0-2-16,-2 0 0 0,2 0-1 0,0 0-2 0,0 0-5 15,0 0-5-15,0 0-6 0,0 0-7 0,0 0-5 0,0 0-6 0,0 0-6 16,0 0-3-16,0 0-4 0,0 0-1 0,0 0-5 0,0 0-2 16,0 0-3-16,0 0-2 0,0 0-3 0,0 0-3 0,0 0-3 0,0 0-1 15,2 2-1-15,-2-2-2 0,2 1 2 0,-2-1 1 0,0 0 0 16,1 0 0-16,1 2-1 0,-1-2-1 0,1 0 0 0,0 0-4 0,-1 0-2 15,3 2-1-15,-2-2-1 0,0 0 0 0,1 3-3 0,2-3-1 0,-2 0 0 16,3 2-3-16,-1 0-1 0,4-2-1 0,-1 1 1 0,1-1-1 16,4 2 1-16,-1 0 0 0,1-2 2 0,2 0 0 0,1 3-1 0,1-3-2 15,2 2 0-15,0 0-2 0,3-2 0 0,-1 3-3 0,1-1-2 16,0-1-2-16,3 1-2 0,1 0-1 0,-1-1-1 0,2 1-1 0,-2 1-1 16,2-1-1-16,0-1 0 0,1 2 0 0,-1-1 2 0,0-1 0 0,0 1 1 15,0 0 2-15,-3 0 0 0,1 0 2 0,0 1 1 0,-1-2 1 0,-1 1 1 16,-2-1 2-16,1 1 2 0,-1-2 1 0,-2 1-1 0,0 0 2 0,-3-1 0 15,-1 2-1-15,0-2 1 0,0 1 1 0,-3 1 0 0,-2-2 0 16,0 2 1-16,0-1 1 0,-3-1 0 0,0 2 1 0,-3-2 2 0,0 0-2 16,-1 0 0-16,0 0 0 0,-1 0 1 0,-1 0-1 0,-1 0-1 0,0 0-1 15,0 0-1-15,0 0-1 0,0 0-2 0,0 0-1 0,0 0-1 16,-1 0-2-16,-1 0-5 0,1 2-9 0,-3-2-8 0,3 0-12 0,-4 0-14 16,2 0-17-16,-2 0-19 0,-3 0-21 0,2 0-26 0,-1 0-30 0,3 3-37 15,-4-3-41-15,0 0-57 0,2 0-64 0,-2 0-39 0</inkml:trace>
  <inkml:trace contextRef="#ctx0" brushRef="#br0" timeOffset="210499.8723">25000 6460 90 0,'-1'0'298'0,"-2"-1"-11"0,3 1-44 0,0 0-59 0,0 0-40 16,0 0-31-16,0 0-18 0,0 0-8 0,0 0-6 0,3-2-2 0,-2 2-4 15,1-1-3-15,0 1-9 0,-1 0-10 0,3-2-10 0,-3 2-10 16,1 0-5-16,1 0-3 0,0 0-3 0,0 0-6 0,1 0 0 16,0 0-2-16,1 0-3 0,-2 0-1 0,0 0-1 0,4 0 0 0,-4 0 1 15,2 0 0-15,1 0 0 0,-2 0 1 0,1 0-2 0,2 0 0 16,-1 0 0-16,2 0 1 0,0 0 1 0,0 2 2 0,0-1 3 0,1-1 1 16,0 0 2-16,3 2 0 0,-2-2 0 0,3 0 2 0,1 1 1 15,1-1 2-15,2 0 2 0,1 0 1 0,0 0 2 0,4 0 1 0,-1 0 2 16,4 0 0-16,1-1 2 0,2-1 1 0,2 2 1 0,0-1 0 15,3-1-1-15,2-1 0 0,2 2-1 0,-1-1-3 0,6-1-2 0,-2 3-3 16,6-3-3-16,-3 1-4 0,2-1-2 0,0 1-3 0,2-1-4 16,-1 1-3-16,1 0-3 0,-2-1-3 0,0 3-4 0,1-4 0 0,-2 3-3 15,1-1 0-15,-2 0-1 0,1-1 1 0,-1 3 3 0,-1-2 0 16,-1 2 1-16,-1 0 1 0,1-2 2 0,-2 2 2 0,-1-1 1 16,2-1 3-16,-2 2 0 0,-2-2 1 0,1 1 1 0,-1 1 2 0,2 0-1 15,-4 0-1-15,1 0-2 0,2 0-2 0,-2 0 1 0,-1 0-3 16,2 1 1-16,-2 1-2 0,0-2-1 0,1 2-3 0,0-1 0 0,2-1-2 15,-3 2 1-15,1-2-2 0,0 2 0 0,-2 1-2 0,0-3-1 16,0 4-2-16,2-3-2 0,-1 1-3 0,-3 0-1 0,2 1-2 0,2-3-1 16,-4 2 0-16,3 1 1 0,-3 1 2 0,1-3 0 0,-1 2 2 15,-1-2 0-15,1 2 2 0,-1 0 1 0,-4 0 1 0,4-1 2 16,-1 1 2-16,-2-2 3 0,0 2 0 0,0 0 3 0,0-1 2 0,-2-1-2 16,0 1-2-16,2 1 1 0,-4-2 0 0,2 1 0 0,-4 0 1 15,5 0 0-15,-4-1 1 0,-1 1-1 0,1 0 1 0,1-1 0 0,-4-1 1 16,3 2-1-16,0-2 0 0,0 0-1 0,-1 2 1 0,1-2-1 15,0 2 1-15,2-1-1 0,-3-1 0 0,1 2-1 0,0 0 0 16,-1-2 0-16,1 1 1 0,0-1-1 0,-3 2-1 0,3 0 0 0,-2-2 0 16,2 0 1-16,-1 3-1 0,0-3-1 0,1 0 0 0,-5 0 0 15,5 0-1-15,-1 0 0 0,-2 2 0 0,1-2 0 0,1 0-3 0,-2 2 0 16,1-2 1-16,1 1-2 0,-2 1 0 0,1-2-1 0,-2 0 1 0,2 2 0 16,-1-1 2-16,1-1 1 0,-2 2 0 0,1-2 1 0,0 0 2 15,0 0-1-15,-1 2 3 0,1-2 1 0,-1 0 2 0,-2 3 0 0,2-3 2 16,-1 0 0-16,0 0 1 0,1 0-1 0,-2 0 0 0,1 0-1 15,1 0 2-15,-1 0-1 0,-3 0-1 0,3 0-1 0,-2 0 1 0,0 0-1 16,1 0 1-16,2 0-2 0,-4 0 1 0,3 0-1 0,-1 0 0 16,3 0-1-16,-2 0 1 0,-1 0-1 0,1 0-2 0,0 0 0 0,1 0 0 15,-2 0 0-15,3 0-2 0,0 0 0 0,-1 0 0 0,0 0-1 0,-1 0 0 16,1 0-1-16,1 0 1 0,-1 0-1 0,1 0 1 0,-3 0-1 16,2 0 0-16,1 0-1 0,-3 0 0 0,5 0 2 0,-5 0-1 0,1 0 0 15,-1 0-4-15,1 0 0 0,-2 0 0 0,2 0-1 0,-3 0-1 16,3 0 0-16,0 0-1 0,-2 0-2 0,2 0 2 0,-2 0-2 0,2 0 0 15,-3 0-2-15,3 0-1 0,-2 0 1 0,2 0 3 0,-2 0-1 16,0 0 0-16,0 0-1 0,0 0 2 0,0 0-1 0,0 0 1 0,0 0-2 16,-1 0 0-16,2 0 2 0,-2 0 2 0,-2 2-1 0,2-2 2 15,-1 0 0-15,2 0 1 0,-1 1 2 0,-1-1 2 0,0 0 0 0,2 0 2 0,-1 0 0 16,0 0 0-16,0 0 2 0,1 0 2 0,-1 0 2 0,-1 0-1 16,2 0-1-16,0 0-2 0,-2 0-1 0,2 0-2 0,-2 2 0 0,2-2-3 15,-2 0 0-15,3 0 0 0,-2 0 0 0,0 0-1 0,1 0 0 16,-1 0-1-16,-1 0-1 0,1 0 0 0,-2 0-1 0,4 0 5 0,-3 0-1 15,0 0 1-15,2 0 2 0,-2 0 0 0,1 0 2 0,-1 0-1 16,2 0 1-16,-3 0-1 0,2 0 1 0,-1 0 0 0,-2-2 1 0,3 2-2 16,-3 0 1-16,1 0-2 0,0 0 0 0,-1 0 1 0,3 0 1 15,-5 0-1-15,1 0 0 0,1 0 0 0,-2 0-1 0,3 0 3 0,-3 0 0 16,1 0 1-16,-2 0 0 0,2 0 1 0,-2 0 1 0,0 0 1 16,0 0-1-16,0 0-1 0,-2 0 0 0,2 0 0 0,0 0 2 0,0 0 0 15,-2 0 1-15,2 0 0 0,-1 0-1 0,2 0 2 0,-3 0-2 0,2 0 0 16,-1 0 1-16,0 0-1 0,0 2 1 0,-1-2-1 0,1 1 0 15,-2-1 2-15,2 0-2 0,-1 0 2 0,-1 0-1 0,2 0 1 0,2 2-1 16,-4-2 1-16,1 0 0 0,1 0 1 0,-3 0 1 0,1 0-1 16,1 0 2-16,-1 0 1 0,1 0 1 0,1 1 3 0,-2-1 0 0,0 0 0 15,0 0-1-15,0 0 0 0,0 0 2 0,0 0-2 0,1 0 1 0,0 0-2 16,-3 0 0-16,2 0 3 0,-2 0-1 0,2 0 0 0,-2 0-2 16,2 0-1-16,0 2-1 0,-2-2 0 0,0 0 0 0,2 0 0 0,-4 0 0 15,3 1 0-15,-1-1 1 0,-2 0 0 0,1 0 1 0,0 0 0 0,-1 0-1 16,-1 0 2-16,0 0 3 0,2 2 2 0,-2-2 2 0,0 0 2 15,0 0 2-15,0 0 1 0,0 0 3 0,0 0 3 0,0 0 0 0,0 0 3 16,0 0-1-16,0 0 2 0,0 0 0 0,0 0-2 0,0 0 0 16,0 0-3-16,0 0-2 0,0 0-1 0,0 0-4 0,0 0 0 0,0 0-3 15,0 0-3-15,0 0-3 0,0 0 0 0,0 0-3 0,0 0-1 16,0 0-1-16,0 0-2 0,0 0-1 0,0 0-1 0,0 0 0 0,0 0-2 16,0 0 0-16,0 0-1 0,0 0 0 0,0 0-2 0,0 0 0 0,0 0-1 15,0 0 0-15,0 0-2 0,0 0 1 0,0 0 0 0,0 0-1 16,0 0 1-16,0 0-1 0,0 0 0 0,0 0-1 0,0 0 1 0,0 0-1 15,0 0 1-15,0 0-1 0,0 0 1 0,0 0-1 0,0 0 2 16,0 0-1-16,0 0 0 0,0 0 0 0,0 0-1 0,0 0 2 0,0 0-1 16,0 0 1-16,0 0 0 0,0 0-1 0,0 0 2 0,0 0 0 15,0 0 0-15,0 0 0 0,0 0 1 0,0 0 0 0,0 0 0 0,0 0 1 16,0 0 0-16,0 0 1 0,0 0 0 0,0 0 0 0,0 0-1 0,0 0 2 16,0 0-2-16,0 0 0 0,0 0 0 0,0 0 0 0,0 0 1 15,0 0-1-15,0 0-1 0,0 0-1 0,0 0 2 0,0 0-1 0,0 0-1 16,0 0 0-16,0 0 0 0,0 0-1 0,0 0 0 0,0 0 0 15,0 0-1-15,0 0 0 0,0 0-1 0,0 0 1 0,0 0-2 0,0 0 0 16,0 0 0-16,0 0 0 0,0 0 0 0,0 0 1 0,0 0-1 0,0 0 2 16,0 0-1-16,0 0 2 0,0 0-1 0,0 0 2 0,0 0 0 15,0 0 0-15,0 0 1 0,0 0-1 0,0 0 1 0,0 0 1 0,0 0 1 16,0 0-1-16,0 0 0 0,0 0-1 0,0 0 0 0,0 0 0 16,0 0 0-16,0 0 0 0,0 0-1 0,0 0-1 0,0 0 1 0,0 0 0 15,0 0 0-15,0 0-2 0,0 0 0 0,0 0-1 0,0 0 1 0,0 0-1 16,0 0 1-16,0 0-1 0,0 0 1 0,0 0-1 0,0 0 1 15,0 0-1-15,0 0 0 0,0 0 0 0,0 0 1 0,0 0-1 0,0 0 1 16,0 0 0-16,0 0 1 0,0 0-1 0,0 0 1 0,0 0 0 16,0 0-1-16,0 0 1 0,0 0-2 0,0 0 2 0,0 0 1 0,0 0-2 15,0 0 1-15,0 0 0 0,0 0-1 0,0 0 0 0,0 0 0 0,0 0 0 16,0 0-1-16,3 1 2 0,-3-1-1 0,0 0 0 0,0 0 0 16,0 0-1-16,0 0 1 0,0 0-1 0,0 0 1 0,0 0 0 0,1 0 3 15,1 0 2-15,-1 0 0 0,1 0 2 0,0 0 0 0,1 0 2 16,-2 0-2-16,1 0 1 0,0 0 1 0,-1 0-1 0,2 0 1 0,-1 0-1 15,0 0 1-15,-1 0-2 0,1 0-2 0,1 0 1 0,-3 0-2 16,1 0 0-16,1 0-2 0,-2 0 2 0,1 1 0 0,1-1 2 0,0 0-2 16,-2 0 0-16,1 0 1 0,1 2 0 0,-2-2 1 0,0 0-1 15,0 0 0-15,0 0 0 0,0 0 1 0,0 0-1 0,0 0-1 0,0 0 0 16,0 0 1-16,0 0 0 0,0 0 0 0,0 0 0 0,0 0 0 0,0 0 0 16,0 0 1-16,0 0-1 0,0 0 1 0,0 0-1 0,0 0 1 15,0 0-1-15,0 0 1 0,0 0-1 0,0 0-1 0,0 0 1 0,0 0-2 16,0 0 1-16,0 0 0 0,0 0-1 0,0 0 1 0,0 0-2 15,0 0 2-15,0 0 0 0,0 0 0 0,0 0 0 0,0 0 0 0,0 0 2 16,0 0-1-16,0 0 0 0,0 0 0 0,0 0 0 0,0 0 0 16,0 0 0-16,0 0 0 0,0 0-1 0,0 0 0 0,0 0-1 0,0 0 1 15,0 0-1-15,0 0 0 0,0 0 0 0,0 0-1 0,0 0-2 0,0 0 2 16,0 0-1-16,0 0 0 0,0 0 0 0,0 0 0 0,0 0-2 16,0 0 2-16,0 0-2 0,0 0 1 0,0 0-1 0,0 0 2 0,0 0 0 15,0 0-1-15,0 0 1 0,0 0-1 0,0 0 1 0,0 0 0 16,0 0 0-16,0 0 1 0,0 0 1 0,0 0 0 0,0 0 2 0,0 0-1 15,0 0 1-15,0 0 0 0,0 0 0 0,0 0 3 0,0 0-1 16,0 0 1-16,0 0-1 0,0 0 1 0,0 0 1 0,0 0-1 0,0 0 1 16,0 0-1-16,0 0 2 0,0 0-1 0,0 0-2 0,0 0-2 0,0 0-4 15,0 0-5-15,0 0-5 0,0 0-6 0,0 0-10 0,0 0-10 0,0 0-16 16,0 0-17-16,0 0-24 0,0 0-27 0,0 0-41 0,0 0-51 16,0 0-77-16,0 0-91 0,0 0-59 0,0 0-44 0</inkml:trace>
  <inkml:trace contextRef="#ctx0" brushRef="#br0" timeOffset="216188.1947">18850 8852 131 0,'-3'-2'442'0,"2"2"-84"0,1-2-123 0,-2 1-74 16,0 1-51-16,2-2-24 0,0 2-13 0,0 0-7 0,0 0-4 15,0 0-2-15,0 0-1 0,0 0-1 0,0 0-4 0,0 0-4 0,0 0-3 16,0 0-7-16,0 0-6 0,0 0-5 0,0 0-4 0,0-1-4 16,2 1-2-16,0-1-1 0,-2-2 1 0,1 3 1 0,2-2-2 0,1-1 0 15,0-1 0-15,1 1 0 0,4-1 1 0,-1-1 0 0,2 0 1 0,4-3 1 16,0 2 2-16,4-1 1 0,1-3 1 0,5 2 1 0,-1-4 1 16,4 2 0-16,1-2 0 0,2 1-2 0,4-1-6 0,-1-1-8 0,2-2-8 15,0 3-13-15,1-2-12 0,3 1-14 0,-1 0-16 0,2 0-18 16,1-2-22-16,-5 1-18 0,1 2-19 0,-1 0-19 0,-1 0-16 15,-1 2-18-15,-1-2-17 0,-4 2-12 0,-3 1-8 0,-3 1-5 16,1 0-2-16,-4 2 1 0,-4 0 2 0</inkml:trace>
  <inkml:trace contextRef="#ctx0" brushRef="#br0" timeOffset="216471.5626">19543 8521 50 0,'-11'2'121'0,"3"-1"8"0,1-1 10 0,1 0 7 16,-2 0 3-16,4 0 4 0,0 0 4 0,0 0 1 0,0 0 2 0,1 0 0 16,2 0-2-16,-3 0-1 0,4 0-4 0,0 0-7 0,0 0-7 15,0 0-8-15,0 0-12 0,2 0-10 0,0 0-10 0,-1-1-11 0,2 1-11 16,1-2-13-16,0 2-13 0,0 0-11 0,-3 0-12 0,5-2-11 16,-3 2-12-16,2-1-8 0,0-1-9 0,0 2-6 0,1-1-5 0,0 0-4 15,2 1-3-15,-1-3-2 0,-1 3-1 0,3 0 0 0,-2 0 1 16,-1 0 1-16,2 3 1 0,-1-3 0 0,-2 2 1 0,0 0 0 15,-2 1 1-15,2 0 0 0,-1 1 1 0,-3 1 1 0,-1 0 1 0,2 2 2 16,-2 0 4-16,-2-1 1 0,-1 2 4 0,-2 1-7 0,0 2-8 16,-3-1-19-16,-1 4-23 0,-2-1-45 0,0 2-55 0,-3 0-90 15,-1 1-105-15,-2 1-67 0,-2 2-48 0</inkml:trace>
  <inkml:trace contextRef="#ctx0" brushRef="#br0" timeOffset="237970.7859">27375 8351 11 0,'0'0'54'0,"0"0"1"0,0 0 1 0,0 0-1 16,0 0-1-16,-2 2-2 0,2-2-2 0,0 0-3 0,-2 0 1 16,2 0 2-16,0 0 3 0,0 0 4 0,0 2 3 0,0-2 1 0,-1 1 1 15,1-1 1-15,0 0-2 0,-2 0-2 0,2 0-3 0,0 2-2 16,0-2-2-16,-1 0-3 0,1 0-2 0,0 0-2 0,0 0-2 0,0 0-2 15,-3 3-3-15,3-3 0 0,0 0-2 0,0 0-1 0,0 0-2 16,0 0-2-16,0 0-1 0,0 0-1 0,0 0-4 0,0 0-1 16,0 0-4-16,0 0-2 0,0 0-3 0,0 0-2 0,0 0-1 0,0 0-3 15,0 0-1-15,0 0-2 0,0 0-1 0,0 0-2 0,0 0 1 16,0 0-2-16,0 0 0 0,0 0 0 0,0 0 1 0,0 0 1 0,0 0 2 16,0 0-1-16,0 0 2 0,3 0 2 0,-3 0 0 0,1 0 1 15,2 0 1-15,1 0 2 0,-1 0 0 0,2 0 1 0,1 0 2 16,3 0 2-16,1 0 2 0,1 0-1 0,3-3 1 0,2 3 3 0,1 0-2 15,3-2-1-15,2 2-1 0,1-3-2 0,2 1-2 0,4 1-4 16,-1 0 3-16,6-2 3 0,-1 1-1 0,3 1-1 0,1-1 0 0,3-1-1 16,0 2 0-16,1-1-2 0,2-1-1 0,0 2 1 0,-2 0-2 15,1-2-2-15,1 1-2 0,0 2-1 0,-4-2-6 0,-1 1-6 16,0 1-3-16,0-2-2 0,-2 2-2 0,-1 0 1 0,-1-2-3 16,-4-1-1-16,0 3-1 0,-4 0-1 0,0-2 1 0,-1 2 2 0,-6-2 4 15,1 1 2-15,-2 1 2 0,-6-2 2 0,1 1 3 0,0 1 3 0,-4 0 1 16,-1 0-1-16,0 0 1 0,-3 0 0 0,0 0 0 0,-2 0 1 15,-2 0 1-15,-1 0-3 0,0 0-3 0,0 0-1 0,0 0-4 0,-1 0-7 16,-1 0-6-16,-3 0-7 0,0 0-8 0,-2 0-9 0,-1 1-8 16,-2 1-8-16,-4 1-8 0,0-1-12 0,-3 3-7 0,-1-3-3 15,-4 3-3-15,0-2-1 0,-3 0 1 0,1 2 3 0,-1 1 3 0,-2-1 6 16,0-1 6-16,0 1 7 0,-1-2 10 0,3 1 8 0,-3 0 12 16,1 0 12-16,1 1 9 0,-1-2 4 0,2-2 6 0,-2 2 6 0,2 0 5 15,-2-1 5-15,3-2 5 0,-2 5 5 0,3-5 4 0,-1 0 3 16,3 2 1-16,-1-2 1 0,4 1 1 0,-3-1-1 0,2 0 2 15,0 0 4-15,3 0-1 0,-3 0 0 0,5 0-1 0,-2 0 1 0,2 0-4 16,0 0-3-16,-1 0-3 0,3 0 0 0,-1 0-2 0,2 0 0 16,0 0 1-16,1 0 1 0,1 0-1 0,-2 0 2 0,3 0-1 0,0 0 3 15,1 0 1-15,-2 0-1 0,3 0-1 0,0 0 1 0,1 0-1 16,-3 0-1-16,3 0 1 0,1 0 1 0,-1 0 1 0,2-1-1 16,-2 1 1-16,0 0-1 0,1-2 1 0,0 2 1 0,1 0 1 0,0 0 2 15,0-2 2-15,0 2 2 0,-1-3 1 0,3 3 2 0,-1 0 1 16,-1 0 0-16,0 0 0 0,2 0-2 0,1 0-1 0,0 0-2 0,0 0-2 15,0 0-1-15,0 0-2 0,0 0-1 0,0 0-2 0,1 0-3 16,2 0-4-16,2 0-6 0,-4 0-4 0,4 0-3 0,-2 0-3 16,4 0-3-16,-2 0-2 0,4 0-1 0,0 0-3 0,3 0-2 0,2 0-3 15,2-2-4-15,2 2 2 0,4-2 1 0,1 1 4 0,2 1 4 0,4-3 1 16,-1 2 3-16,2 1 1 0,2-3 2 0,1 3 0 0,2-2-4 16,-4 0-1-16,5 2-4 0,1-1-2 0,-2-1-3 0,-1 2-7 15,1-2-8-15,2 2-8 0,-1-3-7 0,-1 3-5 0,-2-1-2 0,0 0-3 16,0-2 0-16,-3 3 1 0,0-3 2 0,-1 3 2 0,-2-2 3 15,-2 1 4-15,-3-1 7 0,-1 2 3 0,-1-2 6 0,-4 2 6 0,0-1 5 16,-3 0 5-16,-1 1 4 0,-2-2 3 0,-2 1 1 0,-4 1-1 16,4 0-4-16,-3 0-14 0,-4 0-20 0,-1 0-36 0,0 0-40 15,0 0-79-15,0 0-94 0,0 0-61 0</inkml:trace>
  <inkml:trace contextRef="#ctx0" brushRef="#br0" timeOffset="239458.9605">27406 8338 27 0,'0'0'61'0,"0"0"-1"0,0 0-5 16,0 0-4-16,0 0-7 0,0 0-9 0,2 2-11 0,0-1-10 16,-1-1-13-16,-1 0-13 0,3 2-13 0,1-1-19 0,0 1-26 15,2 1-64-15</inkml:trace>
  <inkml:trace contextRef="#ctx0" brushRef="#br0" timeOffset="261165.6152">26232 10338 28 0,'0'0'58'0,"0"0"0"0,0 0-2 0,0 0 0 0,0 0-1 16,0 0-4-16,0 0-4 0,0 0-4 0,0 0-3 0,0 0-1 16,0 0-3-16,0 0-2 0,0 0 1 0,0 0 2 0,0 0 2 15,0 0 2-15,0 0 2 0,0 0 3 0,0 0 0 0,0 0 0 0,0 0-2 16,0 0-2-16,0 0-3 0,0 0-2 0,0 0-1 0,0 0-1 16,0 0 0-16,0 0-1 0,0 0-1 0,0 0-3 0,0 0-2 15,0 0-3-15,0 0-3 0,0 0-3 0,0 0-1 0,0 0-2 0,0 0-1 16,0 0-4-16,0 0-2 0,0 0-1 0,0 0-2 0,0 0-4 0,0 0-1 15,0 0-2-15,0 0 0 0,2 2 1 0,-1-2 1 0,1 0 1 16,1 0 3-16,1 0 0 0,1 0 3 0,-2 0 3 0,2 0 2 16,2 0 1-16,-1 0 2 0,3 0 2 0,3 0 1 0,-3 0 1 0,4 0 1 15,-1 0-1-15,4 0-1 0,-2 0 0 0,4 0-2 0,-1 0 0 0,4 0-1 16,-3 0 1-16,2 0 1 0,2 0 2 0,0 0 2 0,0 0 4 16,3 0 1-16,1 0 1 0,-3-2 0 0,4 2 2 0,-2 0-2 15,4 0 0-15,-4 0 1 0,2-2 0 0,2 2 0 0,-1 0-5 0,0 0-1 16,1 0-3-16,-1 0-2 0,1 0-3 0,1 0-2 0,-2 0 0 15,1 0-3-15,1 0 0 0,-2 0-1 0,0 0 0 0,2 0 0 0,-4 0-2 16,4 0-2-16,-1 0 1 0,-3 2-2 0,3-2 1 0,-2 0-2 16,1 0-1-16,1 0-2 0,-4 0-1 0,1 0 0 0,1 0 0 15,-1 0-1-15,3 0-3 0,-3 0 1 0,3 0-2 0,-2 0-1 0,-1 0-2 16,3 0 0-16,-2 0 0 0,1 0 3 0,0 2 1 0,-2-2 2 16,3 0 1-16,-3 3 3 0,3-3 1 0,-1 0 1 0,1 2 2 0,1 0 0 15,-2-1 3-15,0 1 1 0,1 1 3 0,-1-1-1 0,1-2 0 16,1 5 0-16,-2-5-1 0,1 2 1 0,-1-1-2 0,-1 2-2 0,2-1 0 15,-2-1-1-15,-1 1-2 0,3 1 1 0,-1-2 0 0,-1 0-1 16,1 3-3-16,-1-4-2 0,2 1 0 0,-3-1-3 0,0 2 0 16,3-1-2-16,-1-1-1 0,-1 0 1 0,0 0 0 0,-1 0-1 15,1 0-1-15,0 0 1 0,-2 0-1 0,-1 0 0 0,2 0-1 0,0 0 0 16,0 0 0-16,-3 0 0 0,1 0 0 0,2 0 1 0,-1 0-1 16,-3 0-1-16,1 0 0 0,0 0 1 0,0 0 1 0,1 0 1 0,0 0 1 15,-3 0 2-15,1 0 2 0,0 0 1 0,-1 0 2 0,-3 0 2 0,3 0 3 16,-4 0 0-16,4 0 2 0,-3 0 1 0,-1 0 0 0,1 0 1 0,-2 0-1 15,2 0 0-15,0 0 0 0,-2 0 0 0,3 0 0 0,-3 0 0 16,3 0 2-16,-1 0-2 0,0 0-3 0,1 0 1 0,-3 0 0 0,5 0 0 16,-4 0-1-16,4 0 1 0,-3 0-1 0,0 0 0 0,4 0 1 15,-1 0-1-15,-2 0-1 0,1 0 1 0,1 0-1 0,0-1-2 0,1-1 1 16,-1 2 1-16,-1 0-2 0,2-1 0 0,0 1-1 0,0-2-1 16,-5 2 0-16,5-2-2 0,-1 2-1 0,-2 0-2 0,1 0 1 0,1 0-2 15,-3 0 1-15,0 0-1 0,0 0 1 0,1 0-1 0,0 0 0 0,-3 0-2 16,1 0 1-16,1 0 1 0,-1 0-1 0,-1 0 2 0,1 0-1 15,-3 0 1-15,4 0-1 0,-1 0 1 0,-3 0-1 0,2 0 0 16,-2 0-1-16,2 0 0 0,-2 2 2 0,2-2-2 0,-3 2 2 0,3-2-2 16,-2 1 2-16,0-1-1 0,2 0 2 0,-2 2 0 0,2-2 2 0,-2 1 2 15,2-1 1-15,-3 0-1 0,4 2-1 0,-4-2 1 0,1 0 2 0,-2 0 3 16,2 1 1-16,1-1 0 0,0 0 1 0,-2 0 0 0,1 0-1 16,-1 0 1-16,2 0-1 0,-1 0 0 0,-2 0 1 0,2 0 0 0,1 0 2 15,-3 0-1-15,1 0-1 0,-2 0-1 0,3 0-1 0,-3 0-1 16,3 0 2-16,-2 0-1 0,-1 0-1 0,3 0 1 0,-4 0-2 15,2 0 1-15,-1 0-1 0,0 0 0 0,2 0-1 0,-2 0-1 0,1 0 1 0,0-1-2 16,-1 1 0-16,1 0-1 0,-1 0 0 0,2-2 1 0,-4 2 0 16,1 0 0-16,0 0 0 0,2 0 0 0,-2 0 1 0,0 0-4 0,2 0 1 15,-1 0 1-15,1 0 1 0,-2 0 1 0,1 0-1 0,1 0-1 16,0 0 1-16,-3 0-1 0,4 0-1 0,0 0 1 0,-3 0 0 0,2 0 1 16,-1 0-2-16,3 2 1 0,-5-2 0 0,4 0-1 0,-2 0-2 0,0 1 2 15,2-1 2-15,-2 0 0 0,3 0-1 0,-5 0-1 0,3 0 0 16,0 2-1-16,-1-2 0 0,1 0-1 0,0 0 1 0,-1 0 0 0,1 0-1 15,0 0 0-15,-3 1 2 0,1-1 0 0,1 1-1 0,-3-1 0 16,0 0-1-16,1 2 0 0,-1-2 0 0,-2 1-2 0,4-1 1 0,-6 0-1 16,3 0-1-16,-2 0 2 0,-2 2 1 0,2-2-2 0,-4 0 1 15,4 0-1-15,-2 0 2 0,-2 2-1 0,-1-2 2 0,0 0 1 0,0 0 2 16,0 0 1-16,0 0 2 0,0 0 0 0,0 0 2 0,0 0 1 16,0 0 0-16,0 0 1 0,0 0 0 0,0 0 1 0,0 0-1 0,0 0-3 15,0 0-9-15,0 0-10 0,0 0-15 0,0 0-17 0,0 0-19 16,0 0-26-16,0 0-31 0,0 0-36 0,0 0-42 0,0 0-61 0,0 0-72 15,0 0-54-15,0 0-48 0</inkml:trace>
  <inkml:trace contextRef="#ctx0" brushRef="#br0" timeOffset="262298.9612">25355 11056 15 0,'0'0'106'0,"0"0"2"16,0 0 2-16,0 0 3 0,0 0-1 0,0 0-1 0,0 0-6 0,0 0-6 16,0 0-8-16,0 0-6 0,0 0-8 0,0 0-6 0,0 0-4 15,0 0-7-15,0 0-3 0,0 0-7 0,0 0-4 0,0 0-5 0,0 0-6 16,0 0-6-16,0 0-3 0,0 0-5 0,0 0-3 0,0 0-3 16,0 0-3-16,0 0 0 0,0 0-2 0,0 0-1 0,0 0-1 15,0 0-1-15,0 0 1 0,0 0-1 0,0 0 0 0,0 0 1 0,0 0-2 16,0 0 1-16,0 0 0 0,0 0 0 0,0 0-1 0,0 0 0 15,3 0 2-15,-1 0 2 0,2 0 2 0,-1 0 3 0,0 0 3 16,2 0 1-16,2 0 1 0,1 0 3 0,2 0 1 0,2-1-1 0,0 1 3 16,1-2 3-16,4 1 2 0,-1 1-1 0,3-4-1 0,0 3-3 15,3 0-1-15,3-1-4 0,1-1-2 0,0 2-2 0,3-1-3 0,-2-1-2 16,7 3-3-16,0-5-1 0,1 5-5 0,-1-2-1 0,3-1-6 16,1 1-3-16,3 1-3 0,-3-3-2 0,2 4-4 0,0-3-3 0,0 2-2 15,0 0-5-15,-1-1-3 0,0 2-3 0,0-1-2 0,0-1-1 16,0 2 1-16,1-2 0 0,-2 2 1 0,1 0 3 0,-2 0 1 15,1 0 2-15,-2 0 2 0,1 0 3 0,0 0 1 0,-2 0 1 0,-2 0 2 16,4 0 3-16,-4 0 3 0,0 0 2 0,1 0 1 0,-1 0 0 16,-1-1 1-16,0 1 0 0,-2-2 1 0,2 0 3 0,-2 2 1 0,-4 0 3 15,2-2 4-15,-1 2 1 0,-4-1 4 0,3 1 4 0,-5-2 0 16,-3 0 1-16,3 2-1 0,-5-1 2 0,1 0 1 0,-4 1-1 16,1 0 0-16,-5 0-1 0,1 0-1 0,-1 0-2 0,-3 0 1 0,-1 0 0 15,0 0-2-15,-2 0-1 0,2 0-1 0,-4 0-1 0,2 0-4 16,-3 0-7-16,0 0-16 0,0 0-18 0,0 0-28 0,0 0-33 0,0 0-33 15,0 0-32-15,0 0-69 0,0 0-88 0,0 0-58 0</inkml:trace>
  <inkml:trace contextRef="#ctx0" brushRef="#br0" timeOffset="266002.4669">19977 12123 21 0,'-4'0'90'0,"-3"0"-1"0,2 0-1 0,1 3-3 15,-1-3-4-15,2 0-4 0,-2 3-5 0,4-2-5 0,-4-1-2 16,3 0-3-16,1 0-3 0,-3 1-4 0,4-1-2 0,0 0-2 0,0 0 0 15,0 0-1-15,0 0-3 0,0 0-1 0,0 0-2 0,0 0-4 0,0 0-5 16,0 2-6-16,2-2-5 0,0 1-5 0,-1-1-3 0,2 2-3 16,1-2-1-16,-3 2-2 0,2-1-1 0,2 1 0 0,-2 0 0 15,3 1 2-15,1-2 4 0,1 2 0 0,2 0 6 0,0 2 3 0,3-1 2 16,3-1 1-16,0 2 3 0,4-3 0 0,4 3 3 0,-2-2 0 16,8-2 2-16,5 2 1 0,1-1-1 0,2-1-1 0,7-1-2 15,3 0-1-15,4 0-3 0,4 0-1 0,-1 0-2 0,7-1-1 0,0-1-2 16,4 1-4-16,-1-1-5 0,1 1-6 0,2-2-6 0,-1 1-5 15,2 0-1-15,-3 2 2 0,1-1 1 0,-2 0 0 0,0 1 1 16,-2-1 2-16,1 1 1 0,-5-2 0 0,1 1 0 0,-1 1 3 0,-6 0 1 16,1 0 3-16,-4 0 3 0,-4 0 2 0,-2 1-1 0,-4 1-7 0,-4-2-2 15,-4 1-5-15,-3 1-5 0,-3 0-2 0,-4 0-8 0,-6 1-10 16,0 0-15-16,-5 0-20 0,-1 0-24 0,-3-1-29 0,-2 2-38 16,-2-1-43-16,1-3-77 0,-4 3-95 0,0 1-53 0</inkml:trace>
  <inkml:trace contextRef="#ctx0" brushRef="#br0" timeOffset="268975.3359">27655 12141 69 0,'-4'-2'86'0,"4"2"2"0,-1-1 3 0,1-1-2 16,-2 2-6-16,1-2-8 0,1 2-8 0,0-1-4 0,0 1 1 15,-2 0 1-15,2-2 1 0,-2 1-2 0,2 1-3 0,-1-1-2 16,1-2-4-16,-2 3-2 0,0 0-4 0,2-3-2 0,-2 3 0 0,0 0 1 16,1 0 4-16,-3-2 1 0,3 1-3 0,-1 1-3 0,1-2-3 0,-3 2-2 15,3-2-2-15,-2 2-2 0,1 0-2 0,0-1-3 0,1 1 0 16,1-1-2-16,-2 1 0 0,2 0-2 0,0 0 0 0,0 0 1 16,0 0-1-16,0 0 0 0,0 0 1 0,0 0 1 0,0 0-1 0,0 0 2 15,0 0-2-15,0 0 0 0,2 0 1 0,-1 0-2 0,1 0-1 16,0 0-2-16,1 0-3 0,-2 0-4 0,3 0-2 0,-4 0-4 15,1 0-2-15,2 0-2 0,-1 0-3 0,0 0-3 0,-1 0-4 0,3 0-2 16,0 0-3-16,-1 0-2 0,2 0-1 0,0 0-2 0,-1 0 0 16,5 0-2-16,0 0 0 0,0 0-1 0,1 0 0 0,2 0 0 0,1 0 2 15,1 0 3-15,1 1 2 0,3 0 3 0,-2-1 0 0,5 2 3 16,-3 0 2-16,3-2 3 0,1 1 2 0,4 1 2 0,-3-2 2 0,3 0 3 16,1 0-1-16,1 3 1 0,2-3-2 0,0 0-1 0,4 3-2 15,-1-2-1-15,3-1-3 0,-3 1-2 0,3 1-3 0,2-2-2 0,1 1-4 16,0 1-2-16,-1 0-3 0,1-1-2 0,0-1 1 0,0 2-2 15,-1 0-2-15,-2-2 1 0,2 0 0 0,-4 3-1 0,-2-3 1 0,0 1 0 16,-1-1 0-16,-2 1 2 0,-2-1 0 0,-2 0 2 0,-3 0 1 16,2 0 1-16,-4 0-1 0,-4 0 1 0,3 0 2 0,-4 0 1 15,-3 0 1-15,-1 0 1 0,-1 0 2 0,-1 0 1 0,-3 0 2 16,-1 0-1-16,-1 0-3 0,0 0 1 0,-4 0-3 0,0 0 0 0,0 0-2 16,0 0-5-16,-3 0-2 0,-2 0-5 0,0 0-3 0,1 0-5 15,-5 0-7-15,0 0-8 0,-2 0-6 0,-1 0-7 0,1 2-4 0,-5-2-7 16,0 1-6-16,-1 1-6 0,-1-2-4 0,-1 2-3 0,0-2-3 15,-1 0-2-15,-2 5-2 0,0-5 4 0,1 2 5 0,-1-1 6 16,-2 1 9-16,1 0 7 0,-2-1 6 0,0 1 7 0,-2-1 9 0,2-1 7 16,-1 2 7-16,-1-2 7 0,-2 2 7 0,3 0 4 0,0 1 3 0,-4-3 2 15,1 1-2-15,1-1 0 0,-2 2-2 0,1-1 0 0,-1 1 1 16,-1-1 0-16,1-1 0 0,0 2 3 0,-2-1 1 0,0-1 3 16,1 1 1-16,-1 1 6 0,0 0 4 0,-1-2 7 0,3 1 6 0,-1 1 7 15,1-2 5-15,0 0 6 0,-1 0 5 0,1 3 5 0,2-3 3 16,0 0 3-16,2 0 1 0,0 0 2 0,2 0 0 0,3 0-1 15,1 0-2-15,-1 0-2 0,5 0-3 0,1-3-4 0,0 3-2 0,3 0-3 16,1 0-3-16,1-2-1 0,1 2-2 0,2-1-1 0,1 1-2 16,1 0-1-16,0 0-2 0,0 0-2 0,1 0 0 0,3 0-2 0,-1 0 0 15,0 0-1-15,2 0-2 0,0 0 1 0,0 0 1 0,0 0 2 16,0 0 0-16,0 0 3 0,0 0 0 0,2 0 2 0,0 0-1 0,-1 0 0 16,3-2-3-16,-1 2-3 0,1 0-3 0,-1-2-3 0,2 2-4 15,1-1-4-15,1 1-4 0,2-1-5 0,1-1-9 0,3 2-3 0,2-3-6 16,1 2-1-16,5-1-3 0,-1 1 0 0,3-2 1 0,2 1 4 15,3 0 4-15,1 0 2 0,1 1 3 0,0-1 3 0,3 1 2 0,2-3 3 16,-4 4 1-16,7-1 3 0,-3 1 3 0,3-2 0 0,-2 2 1 16,5 0 0-16,-1 0-4 0,-1 0-5 0,4 0-3 0,-4 0-4 15,3 0-5-15,0 0-3 0,-1 0-5 0,1 0-4 0,-2-2-3 0,-2 2-1 16,0-3-4-16,-3 3-2 0,0 0 1 0,-2 0 0 0,-2 0 2 16,-4-2 2-16,1 2 4 0,-5 0 2 0,2-2 1 0,-4 1 3 15,-2 1 4-15,-2 0 2 0,-1-2 2 0,-2 1 1 0,-2 1 3 0,-2 0 1 16,2 0-1-16,-4 0 2 0,-2 0 1 0,0 0 0 0,-1 0 1 15,-2 0-3-15,0 0-1 0,-1 0-3 0,-2 0-1 0,0 0 0 0,0 0-1 16,0 0-1-16,-2-1-1 0,1 1-3 0,-3 0-4 0,0 0-5 16,-1 0-7-16,-3 0-9 0,2 0-7 0,-2 0-5 0,-2 0-6 0,-2 1-6 15,0-1-6-15,-1 1-5 0,0 1-7 0,-3-2-3 0,0 1-1 16,-1 1-1-16,1-2 3 0,-3 2 3 0,1-2 6 0,-4 0 7 16,4 3 6-16,-4-1 7 0,1-2 7 0,-3 0 6 0,1 0 4 0,-1 2 6 15,1-2 9-15,-3 0 4 0,0 0 1 0,1 1 3 0,0-1 1 16,-2 0 0-16,1 0 2 0,0 2-1 0,0-2 0 0,1 2-1 0,-2-2 2 15,2 1 1-15,1 1 3 0,-3-2-2 0,4 1-2 0,-3-1-1 16,1 1 1-16,2 0-1 0,0-1 0 0,0 2 0 0,-1 0 0 0,0-2 6 16,3 1 3-16,0 1 5 0,0-2 4 0,2 1 5 0,-2-1 7 15,-1 2 6-15,5-1 4 0,-4-1 5 0,4 2 4 0,0-1 7 16,-1-1 8-16,2 2 6 0,-1-2 5 0,3 0 3 0,-2 0 4 0,2 0 2 16,0 0 0-16,-1 0-1 0,3 0-1 0,-1 0 0 0,2 0 0 15,0 0 0-15,0-2 1 0,3 2-2 0,-1-1-3 0,1-1-3 0,0 2-4 16,3 0-4-16,-3 0-4 0,3 0-3 0,1 0-3 0,0 0-3 15,3 0-5-15,-3 0-3 0,4 0-3 0,0 0-5 0,0 0-5 16,2 0-4-16,0 0-8 0,1 0-3 0,2 0-2 0,0 0-4 0,5 0-2 16,-2-1-4-16,4-1-2 0,2 2 0 0,2-1-4 0,2 1 1 15,4-2 1-15,1 1 0 0,2 1 1 0,0-2 2 0,5 0 1 0,0 2 2 16,2 0-2-16,1 0 0 0,1 0-3 0,0 0-2 0,5 0-4 16,-2 0-5-16,3 0-5 0,0 0-7 0,2 0-11 0,-3 0-9 0,5 0-10 15,-1 0-7-15,0 0-6 0,1 0-4 0,-1 0-3 0,-1 0 0 16,1 0-1-16,-3 0 4 0,1 0 3 0,-5 0 6 0,1 0 3 0,-3-1 9 15,0 0 7-15,-4 1 9 0,-2-1 8 0,-1 1 10 0,-3-2 7 16,-3 1 8-16,-1 1 10 0,-1-2 6 0,-5 0 6 0,0 2 5 16,-3-1 4-16,0 1 4 0,-3 0 3 0,-2 0-3 0,-1 0-5 0,-1 0-13 15,0 0-18-15,-4 0-31 0,0 0-37 0,0 0-61 0,0 0-76 16,0 0-59-16</inkml:trace>
  <inkml:trace contextRef="#ctx0" brushRef="#br0" timeOffset="270036.5751">27547 12150 72 0,'0'0'102'0,"0"0"1"0,0 0 2 0,0 0-1 15,0 0-1-15,0 0-2 0,0 0-3 0,0 0-6 0,0 0-4 16,0 0-5-16,0 0-6 0,0 0-5 0,0 0-5 0,0 0-4 0,0 0-5 16,0 0-8-16,0 0-3 0,0 0-8 0,0 0-5 0,0 0-7 15,0 0-6-15,0 0-6 0,0 0-7 0,0 0-6 0,0 0-6 16,0 0-3-16,0 0-5 0,0 0-1 0,0 0-3 0,0 0-2 0,0 0 0 15,0 0 0-15,0 0-1 0,0 0 1 0,0 0 0 0,0 0 2 16,0 0 2-16,0 0 2 0,0 0 3 0,0 0 3 0,3 0 1 0,-3 0 3 16,2 1 1-16,-2 1 1 0,1-2 1 0,2 0-2 0,1 0-3 15,-3 0 0-15,4 0-1 0,-2 0 0 0,2 0-5 0,4 0-3 16,-1 0-3-16,0 0-3 0,5 0-2 0,1 0-5 0,2 0-5 0,1 0-4 16,5-2-5-16,2 1-4 0,3 1-4 0,0-3-5 0,3 2-4 15,6-2-5-15,1 3-4 0,1-4-5 0,1 3-5 0,4-1-5 0,1-1-4 16,3 1-4-16,0 1-2 0,1 1-4 0,3-1-3 0,-4-2-2 15</inkml:trace>
  <inkml:trace contextRef="#ctx0" brushRef="#br0" timeOffset="271388.4179">28263 12172 27 0,'0'0'86'0,"0"0"3"0,0 0 3 0,0 0 4 16,0 0 0-16,0 0-3 0,0 0-5 0,0 0-6 0,0 0-6 0,0 0-3 15,0 0-1-15,0 0 0 0,0 0 2 0,0 0 1 0,0 0 1 16,0 0 1-16,0 0-2 0,0 0 0 0,0 0-1 0,0 0-2 16,0 0 0-16,0 0 0 0,0 0-2 0,0 0-3 0,0-1-4 0,0 1-4 15,2 0-4-15,-1-1-4 0,-1 1-2 0,0 0-4 0,2 0-5 16,0 0-4-16,-1 0-4 0,1 0-5 0,-1 0-6 0,4 0-4 0,-4 0-6 15,3 0-5-15,-1-2-7 0,2 1-4 0,-1 1-1 0,1-2-5 16,4 0-2-16,-1 2-3 0,2-1-1 0,2-1-1 0,1 2-1 16,4-5-1-16,0 5-1 0,1-2-3 0,2-1 0 0,-2 1 3 0,4 1 0 15,-1 0-2-15,3-2-1 0,-2 3-1 0,1-2-5 0,-2 0-3 16,1 2-3-16,0-1-3 0,2-1 1 0,-5 2 0 0,3-2 1 0,-1 1 1 16,-4 1 2-16,4-2 1 0,-5 1 3 0,1 1 2 0,-3-1 3 15,0-2 4-15,-2 3 4 0,1 0 3 0,-3-3 5 0,-2 3 5 0,0 0 3 16,-2 0 5-16,1 0 5 0,-4 0 7 0,2 0 4 0,-4 0 4 15,2 0 2-15,-1 0 2 0,1 0 0 0,-3 0-1 0,0 0-1 16,0 0-1-16,0 0-2 0,0 0-1 0,0 0-4 0,0 0-5 0,0 0-5 16,0 0-7-16,0 0-5 0,0 0-5 0,0 0-6 0,0 0-3 15,0 0-5-15,0 0-2 0,0 0-5 0,0 0-2 0,0 0-3 16,0 0-2-16,0 0-2 0,0 0 2 0,0 0 0 0,0 0 0 0,0 0 2 16,0 0 3-16,0 0 2 0,0 0 6 0,0 0 2 0,0 0 6 15,0 0 5-15,1 0 4 0,-1 0 4 0,0 0 1 0,2 0 3 0,-2 0 1 16,2 0 2-16,-1 0-1 0,1 0 1 0,-1 0 2 0,3 0-1 15,-3 0-2-15,1 0 0 0,1 0 0 0,0-2-2 0,2 2 0 0,-1-1-1 16,1 1 1-16,0-2 1 0,0 0-1 0,1 2-1 0,2 0 0 16,-3-1-1-16,3 1-2 0,-4-1-1 0,3 1 2 0,0-2 1 15,-2 2-1-15,2 0 1 0,-1-1 0 0,1 1-2 0,-2-2 1 0,0 2 1 16,2 0 1-16,-2 0 2 0,-2-1 3 0,2 1 3 0,-1 0 3 16,-1 0 3-16,0 0 4 0,0 0 5 0,1 0 2 0,-3 0 3 0,1 0 4 15,-2 0 4-15,0 0 4 0,0 0 0 0,0 0 1 0,0 0 0 16,0 0 1-16,0 0 0 0,0 0-2 0,0 0 0 0,0 0-3 0,0 0-1 15,0 0-4-15,0 0-1 0,0 0-3 0,0 0-3 0,0 0-3 16,0 0-1-16,0 0 0 0,0 0-3 0,0 0-3 0,0 0-1 16,0 0-2-16,0 0-2 0,0 0-2 0,0 0 0 0,0 0-1 0,0 0-1 15,0 0-1-15,0 0 1 0,0 0-2 0,0 0 0 0,0 0-2 16,0 0 1-16,0 0 1 0,0 0-1 0,0 0 2 0,0 0-1 16,0 0 1-16,0 0-1 0,0 0 2 0,0 0-2 0,0 0 1 0,0 0-1 15,0 0 1-15,0 0 0 0,0 0 1 0,0 0 0 0,0 0-2 0,0 0 1 16,0 0-2-16,0 0 0 0,0 0 1 0,0 0-2 0,0 0-1 15,0 0 0-15,0 0 0 0,0 0 0 0,0 0-1 0,0 0-1 16,0 0 0-16,0 0 0 0,0 0 0 0,0 0 1 0,0 0 0 0,0 0-1 16,0 0 0-16,0 0 1 0,0 0 0 0,0 0 1 0,0 0-1 15,0 0 1-15,0 0 0 0,0 0 0 0,0 0 0 0,0 0 0 16,0 0 1-16,0 0-1 0,0 0 0 0,0 0 1 0,0 0 0 0,0 0 3 16,0 0 0-16,0 0 3 0,0 0 1 0,0 0 3 0,0 0 2 15,0 0 3-15,0 0 3 0,0 0 4 0,-2-2 3 0,2 2 4 0,0 0 4 16,0 0 4-16,0 0 2 0,-1-1 2 0,1 1 0 0,-2-2-2 15,0 1 0-15,2 1-3 0,-1-2-2 0,-2 0-3 0,1 2-3 16,0-1-3-16,1 0-3 0,-3-1-5 0,2 0-5 0,-1 0-2 0,0 0-6 16,-1 1-1-16,3-1-2 0,-3 0 0 0,1-1-1 0,0 1-1 0,0 0 0 15,0 1-1-15,2-1-1 0,-3 1 0 0,3 1 1 0,-2-1 0 16,1 1 0-16,0-3-1 0,2 3 0 0,-1 0-3 0,1 0 0 16,0 0-2-16,0 0-1 0,0 0-1 0,0 0-1 0,0 0-2 15,0 0-1-15,0 0-2 0,0 0-1 0,0 0-3 0,0 0-2 0,0 0 1 16,0 0 0-16,0 0 1 0,0 0 1 0,0 0 3 0,0 3 0 15,0-2 2-15,0 2 2 0,0 0 1 0,0-1 2 0,0 3 2 0,0-3 2 16,0-1 2-16,0 3 1 0,1-2 1 0,-1 1 0 0,0 0 0 16,0 0 0-16,2-1 1 0,-2-1-1 0,0 2 0 0,0-1 1 0,0-1-1 15,0 1 0-15,0-2 0 0,0 0 2 0,0 0-2 0,0 0 0 16,0 0 0-16,0 0-2 0,0 0-4 0,0 0-6 0,0 0-16 0,0 0-19 16,0 0-28-16,0 0-35 0,0 0-58 0,0 0-68 15,0 0-89-15,0 0-98 0,-2-2-55 0,1 1-35 0</inkml:trace>
  <inkml:trace contextRef="#ctx0" brushRef="#br0" timeOffset="274202.0708">27728 12858 132 0,'0'-2'170'0,"-2"1"-29"0,0-2-20 0,2 1-9 0,-1 0-8 0,1 2-5 16,-2-1-4-16,2 0-5 0,0 1-4 0,0-1-6 0,0 1-7 15,0 0-4-15,0 0 0 0,0 0-2 0,0 0 1 0,0 0-3 0,0 0-2 16,0-2-3-16,0 2-5 0,0-1-4 0,0 1-1 0,0 0-3 15,0-2 0-15,0 0-2 0,0 2-1 0,0 0-1 0,0-1-4 0,0 1-1 16,0 0-4-16,0-2-1 0,0 2-1 0,0-1-1 0,0 1 1 16,0 0-1-16,0 0 1 0,0 0-3 0,0 0-1 0,0 0-2 15,0 0-4-15,0 0 0 0,0 0-1 0,0 0-2 0,0-1-1 16,0-2-2-16,2 3 0 0,-2 0-3 0,0 0 0 0,0 0-3 0,1-2-2 16,-1 2-1-16,0 0-1 0,0 0 0 0,2 0-1 0,0 0 0 15,-2 0-2-15,1 0-2 0,2 0-1 0,-2-2-2 0,1 2-4 0,0 0 0 16,1-1-3-16,2-1-3 0,-2 2-2 0,2-2-3 0,1 2 0 0,3 0-1 15,-1-3 1-15,0 3 0 0,5-4 3 0,0 4-1 0,0-3 3 16,2 3 0-16,1-2 5 0,0 1 1 0,1 1 1 0,2-2 3 16,1 1 3-16,2 1 0 0,-2-1 2 0,3-2-2 0,1 3 0 15,3 0-1-15,0 0 0 0,-3 0-1 0,6 0 0 0,-2 0 0 0,4 0-2 16,-1 0 1-16,4 0-1 0,-4 0 0 0,6 0 1 0,-2 3 0 16,0-2-1-16,3-1-1 0,-3 1 1 0,4 1-2 0,-3-2 0 0,1 1-2 15,2 1 0-15,-3-2-2 0,-1 2-1 0,1-2-1 0,-1 1-2 16,2-1 0-16,-1 2-2 0,-3 0 2 0,2-2 2 0,0 0 2 0,-2 3 2 15,-1-3 2-15,1 0 3 0,-2 2 1 0,1-2 1 0,-2 2 2 0,2-1 3 16,-2-1 0-16,-3 2 3 0,3-2 2 0,-2 2 3 0,-1-2-2 16,1 0-1-16,-1 3-1 0,1-2-1 0,1 0-2 0,-2 1-2 0,-2-2-1 15,4 1 0-15,-2-1-4 0,1 4-2 0,-1-4-1 0,1 1-3 16,1 1-2-16,-3-2-3 0,1 1-4 0,0-1-3 0,-1 1-3 0,1 0-1 16,-1-1-2-16,1 2-3 0,-2 0-1 0,1-2-2 0,0 1 1 15,-1 1 0-15,0-2-1 0,-2 0 1 0,3 0 1 0,-4 0 0 0,2 0 2 16,-2 0 2-16,1 0 0 0,1 0 1 0,-2 1 2 0,0-1 0 0,0 0 2 15,0 0 1-15,1 0 2 0,-3 2 1 0,4-2 4 0,-5 0 1 16,3 1 2-16,-2-1 3 0,1 0 3 0,0 0 2 0,1 0 2 0,-5 2 2 16,5-2 2-16,-1 0 0 0,-3 0 3 0,4 0 1 0,-4 0 0 15,2 0 0-15,-2 0-1 0,3 0 0 0,-4 0-1 0,1 0 0 0,-1 0 0 16,2 0 1-16,0 0-1 0,-1-2 0 0,-1 2-1 0,-1-1 1 0,1-1 0 16,2 2-2-16,-3-1 2 0,-1 1-1 0,1-2 1 0,-2 1-1 15,1 1 1-15,0-2-1 0,0 0-1 0,0 1 1 0,0 0-2 0,-2 0 0 16,1 1-1-16,2-2-1 0,-2 1 1 0,0 1 0 0,2-2-1 15,-2 0-1-15,2 2 1 0,-2-1-4 0,0 1 1 0,-1-2 0 0,3 1 0 16,-4 1 0-16,2 0 0 0,1 0 0 0,-4 0-2 0,1 0 1 16,1 0 1-16,1 0 0 0,-2 0-1 0,0 0-1 0,-3 0 1 0,3 0 1 15,-2 0 0-15,2 0 0 0,-3 0 0 0,2 0-2 0,-1 1 1 16,-2-1 0-16,3 2 0 0,-3-2-1 0,3 0 1 0,-5 1 0 0,3-1 0 16,-1 0-1-16,0 0 0 0,3 2 0 0,-3-2-1 0,0 2 1 0,0-2 0 15,1 1-1-15,-1-1 1 0,1 2 1 0,0-2-2 0,-1 0 1 16,1 1 1-16,-1-1-2 0,3 0 1 0,-3 0 1 0,2 0-1 0,-3 0 1 15,3 0 0-15,-2 0 0 0,0 0-1 0,1 0 1 0,-1 0-1 0,0 0-1 16,1 0 1-16,-1 0-2 0,0 0 1 0,1 0 1 0,1 0-2 16,-2 0 1-16,0 0-1 0,0 0 1 0,1 0-2 0,0 0 1 0,-1 1 1 15,1-1 2-15,-1 0-1 0,0 1 2 0,0-1 1 0,2 0 0 0,-3 2 1 16,-1 0 2-16,2-2-1 0,0 1 1 0,-2 1 2 0,2-2-2 0,-1 1 2 16,-1-1-1-16,0 0 1 0,-1 2-2 0,0-2-1 0,0 0 2 15,0 1 0-15,0-1 0 0,-1 0-1 0,-1 0 0 0,0 0 0 0,-1 0-2 16,1 0 1-16,-2 0 0 0,-1 0 2 0,0 0-2 0,0 0 1 0,0 0 1 15,0 0-1-15,0 0-1 0,0 0-3 0,0 0-1 0,0 0-7 16,0 0-11-16,-1 0-15 0,-2 0-18 0,3 0-26 0,0 0-31 0,-4-1-35 16,4 1-39-16,-1 0-71 0,-2 0-90 0,-2 0-54 0</inkml:trace>
  <inkml:trace contextRef="#ctx0" brushRef="#br0" timeOffset="275269.9286">24811 13653 96 0,'3'-2'112'0,"2"-1"-2"0,-4 3 1 0,4-2 0 15,-3 2-2-15,-1 0-4 0,3-3-2 0,-3 1-5 0,1 2-6 0,-1 0-5 16,-1-2-8-16,2 2-3 0,-2 0-5 0,2 0-4 0,-2 0-4 16,1 0-4-16,1 0-5 0,-1 0-5 0,2 0-3 0,-1 0-4 0,-1 0-6 15,3 0-5-15,-3 0-5 0,1 0-3 0,-1 0-4 0,3 0-2 16,-3 0-3-16,1 0 1 0,-1 0-1 0,3 0-2 0,-1 0 0 0,0 0 1 16,1 0-1-16,0 2 2 0,0-2 0 0,1 0 1 0,0 2 2 15,2 1 1-15,-2-3 1 0,3 0 1 0,0 2 3 0,1-2-1 16,1 2 2-16,0-1-2 0,1-1 1 0,3 2-2 0,-1 0-2 0,3-2-1 15,0 3-1-15,-1-3-1 0,6 2-3 0,-4 0 0 0,4-1-3 16,1-1 1-16,-1 2 0 0,4 0 2 0,0-2 0 0,2 1 2 0,-1 1 1 16,5-2 0-16,-1 0 2 0,1 0 2 0,2 0 0 0,2 0 0 15,0-2 0-15,3 1 2 0,5-1-2 0,-4 0-1 0,4 1-3 16,3-3-3-16,0 1-3 0,3 1-2 0,-2-1-2 0,1-1-3 0,4 1-2 16,-5 1-2-16,4-1-2 0,-1-1-3 0,-1 1-2 0,0 1-1 15,-2-1-2-15,1 0 1 0,-1 0 1 0,-2 1 2 0,0 0 3 0,-2 1 0 16,-1-2 2-16,0 2 1 0,-2-1 1 0,-1 1 1 0,0-1 3 15,-2 2 0-15,-2-1 3 0,0 1 2 0,-2-2 1 0,-2 1-1 16,1 1-2-16,0 0-1 0,-4 0 0 0,1 0-1 0,-1 0-1 0,-1 0-1 16,0 0 1-16,-2 0-2 0,-2 0 0 0,2 0 1 0,-5 1-1 15,0-1-1-15,0 0-1 0,-2 0-1 0,-1 2 0 0,-4-2 0 0,3 1-3 16,-3-1-1-16,-4 0-6 0,1 0-3 0,-1 0-9 0,-2 0-7 16,-1 0-11-16,0 0-14 0,-1 0-16 0,-2 0-21 0,0 0-25 0,-3 0-35 15,0 0-40-15,0 0-67 0,0 0-77 0,0 0-60 0,0 0-50 16</inkml:trace>
  <inkml:trace contextRef="#ctx0" brushRef="#br0" timeOffset="279002.6716">20079 14884 154 0,'-2'-1'362'0,"2"-1"-70"16,0 2-60-16,-1 0-56 0,1 0-36 0,0 0-24 0,0 0-13 15,0 0-10-15,0 0-5 0,0 0-4 0,0 0-6 0,0 0-9 0,0 0-8 16,0 0-10-16,0 0-11 0,0 0-10 0,0 0-12 0,0 0-11 0,0 0-5 16,0 0-7-16,0 0-3 0,0 0-1 0,0 0-1 0,0 0 1 15,0 0 1-15,1 0 1 0,-1 2 3 0,4-1 2 0,-2-1 3 0,1 2 1 16,0-1 3-16,1-1 2 0,1 1 5 0,1 1 2 0,0-2 4 15,5 2 4-15,0-2 1 0,2 1 5 0,0 1 5 0,4-2 3 0,0 0 3 16,5 0 2-16,0 0 2 0,4 0-1 0,4-2 2 0,4 1 0 0,3-1-1 16,3 0-1-16,5 0-2 0,1-1-2 0,6 0-3 0,5-2-3 15,3 0-6-15,2 2-5 0,3-3-6 0,1-1-6 0,6 1-3 0,-2-1 0 16,3 4 0-16,1-3-2 0,1 0 1 0,4 0-3 0,-2 0 0 0,2 0 0 16,1 1 1-16,0 2-1 0,0-2 0 0,1 0-1 0,0 2 0 15,-2-1 2-15,-2 1-5 0,2 1-2 0,-4 0-4 0,-1-1-2 0,-5 3-1 16,-2-2-2-16,-2 2 2 0,-4 0 0 0,0 0 0 0,-5 2 0 0,-4-2 1 15,-1 2 2-15,-5-1 2 0,-2-1 1 0,-5 2 3 0,0-2 1 16,-6 1 1-16,-3 0 0 0,-2-1 0 0,-3 3 0 0,-4-3 0 0,-3 0 0 16,-1 3 1-16,-6-2 1 0,-1-1 2 0,0 1-2 0,-2-1-2 15,-3 0-4-15,2 0-6 0,-3 0-5 0,-1 0-12 0,0 0-12 0,-1 0-17 16,0 2-19-16,-1-2-27 0,2 2-27 0,-3-2-27 0,4 0-29 0,-1 1-38 16,2 1-42-16,1-2-67 0,-2 0-76 0,1 2-46 0</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2:46.448"/>
    </inkml:context>
    <inkml:brush xml:id="br0">
      <inkml:brushProperty name="width" value="0.05292" units="cm"/>
      <inkml:brushProperty name="height" value="0.05292" units="cm"/>
      <inkml:brushProperty name="color" value="#FF0000"/>
    </inkml:brush>
  </inkml:definitions>
  <inkml:trace contextRef="#ctx0" brushRef="#br0">10041 4432 154 0,'-1'0'488'16,"-1"2"-20"-16,2-2-92 0,0 0-130 0,0 0-66 0,-2 1-34 16,2-1-16-16,0 0-10 0,0 0-5 0,0 0-2 0,0 0-3 0,0 0-6 15,0 0-6-15,0 0-7 0,0 0-10 0,0 0-11 0,0 0-13 16,0 0-12-16,0 0-11 0,0 0-11 0,0 0-11 0,0 0-8 0,2 0-6 16,3 0-2-16,0 0-3 0,3 0-1 0,4-1 1 0,3 1 1 15,3-3 0-15,8 1 3 0,2 1 1 0,8-2 2 0,4 0 2 16,9-1-4-16,2 2-2 0,7-1-6 0,4 0-6 0,4 0-6 15,5 1-9-15,1 0-9 0,1-1-6 0,0-1-7 0,2 3-6 0,-1 1-7 0,-1-2-12 16,-1 2-11-16,0 0-14 0,-1 2-16 0,-2-2-20 0,-1 1-19 16,-3 3-30-16,2-1-32 0,-3-1-53 0,-2 3-62 0,-2-1-57 15,-3 0-52-15</inkml:trace>
  <inkml:trace contextRef="#ctx0" brushRef="#br0" timeOffset="617.432">10936 7541 112 0,'-3'4'555'0,"1"-1"3"0,-1-1-23 0,3 1-32 0,-1 0-105 0,-1-2-138 15,2-1-78-15,0 0-48 0,0 0-25 0,0 0-14 0,2 1-6 16,-2-1-1-16,1 2-3 0,1-2-2 0,-1 0-3 0,3 0-6 16,0 0-9-16,2 0-11 0,1 0-12 0,1 0-11 0,3-2-12 0,5 1-11 15,2 1-9-15,3-1-10 0,6-2-4 0,5 0-7 0,4 2-2 0,5-2-6 16,5 2-3-16,6-3-7 0,6 2-7 0,4-1-9 0,6 0-12 15,5 1-12-15,1-1-14 0,5 2-15 0,2 1-17 0,3 0-17 0,1 0-16 16,0 1-14-16,1 0-26 0,-1 3-32 0,-1-1-41 0,-1 2-50 16,-3 0-68-16,0 2-79 0,-3 0-38 0,-4 3-17 0</inkml:trace>
  <inkml:trace contextRef="#ctx0" brushRef="#br0" timeOffset="1285.5692">9918 10053 533 0,'-9'-8'549'0,"2"1"3"0,1 2-98 0,1-2-151 16,0 4-92-16,2-2-64 0,-1 1-38 0,2 2-27 0,-1-1-13 15,3 0-7-15,-2 2-5 0,2-1-4 0,0 2-5 0,0 0-5 0,2 0-8 16,0-2-8-16,2 2-9 0,2 0-10 0,2 0-9 0,5 2-9 15,3-2-3-15,4 2 0 0,4-1-1 0,6 1 2 0,5-1 3 0,9 2 3 16,8-1 3-16,5 0 4 0,8 1-2 0,6 1-2 0,8-3-6 16,8 1-8-16,9 3-1 0,4-3 2 0,3 1-5 0,8 1-11 0,1-1-11 15,3 1-14-15,2-1-16 0,2 3-17 0,1-2-20 0,0 2-20 0,-2 0-16 16,-1 0-13-16,0 3-18 0,-1-2-21 0,-7 0-30 16,1 3-34-16,-5 1-60 0,-3-2-74 0,-7 0-43 0</inkml:trace>
  <inkml:trace contextRef="#ctx0" brushRef="#br0" timeOffset="2668.061">9295 12317 67 0,'-1'1'421'0,"-1"1"-74"0,2-2-107 0,-1 1-68 0,1-1-47 0,0 0-29 16,0 0-19-16,0 0-8 0,0 0-6 0,0 0 0 0,0 1 3 0,0-1 1 15,1 1-1-15,-1-1-4 0,2 2-7 0,-1 0-5 0,1-2-7 16,1 1-4-16,3-1-7 0,-1 0-1 0,1 0-2 0,2 0 0 16,3 0 3-16,0 0 0 0,2 0 3 0,3 0 1 0,2 0 1 0,2-1-1 15,2 1-1-15,5-2-3 0,0 0-6 0,4 1-5 0,2 0-5 16,2-2-5-16,3 0-5 0,2 0-3 0,6 1-1 0,2-3-1 15,5 0 0-15,2 2 1 0,5-1-1 0,4 0 1 0,2-1 0 16,8 1 0-16,1 0 1 0,5 1-4 0,2 0-5 0,4-1-5 0,2 3-6 0,1-2-6 16,1 3-4-16,1-1-4 0,0 1-7 0,0 1-7 0,-1-1-7 15,2 3-9-15,-2-2-10 0,-1 4-8 0,-1-3-7 0,-1 5-5 16,-2-3-4-16,-2 3-4 0,-1-1-4 0,-3 0-9 0,-5 1-10 16,-2-4-9-16,-3 5-8 0,-3-2-12 0,-6-2-14 0,-1 4-18 0,-6-2-18 15,-3 0-47-15</inkml:trace>
  <inkml:trace contextRef="#ctx0" brushRef="#br0" timeOffset="4150.6528">9265 15313 289 0,'-3'2'415'0,"3"-1"-70"0,-1 1-104 0,-1 0-71 0,2-2-55 0,0 0-30 16,0 0-16-16,0 0-9 0,0 0-1 0,0 0 2 0,0 0 4 15,0 0 7-15,0 0 6 0,0 3 0 0,0-3 1 0,0 2-6 0,2-2-8 16,-1 0-7-16,2 2-9 0,-1-2-6 0,3 1-5 0,2 1-3 16,1-2-2-16,0 1-1 0,5-1 3 0,0 2 1 0,4-1 1 0,1-1 2 15,5 2 0-15,1-1 0 0,4-1 0 0,2 0-7 0,3-1-7 0,5-1-8 16,2 1-9-16,6-1-6 0,1-1-4 0,5 0-3 0,5 1-1 15,3-1-5-15,5-2-2 0,5 1-2 0,5-2-2 0,3 2-3 0,8-2-5 16,5-1-2-16,8 2-2 0,1-1 1 0,3 2 3 0,6-2-1 0,-1 1-3 16,5 2-7-16,1 0-8 0,1 2-12 0,1-2-13 0,1 3-15 0,2 0-19 15,-3 0-14-15,1 3-11 0,0-2-19 0,-2 2-26 0,-4 0-40 16,0 0-43-16,-6 2-66 0,-5-2-74 0,-2 1-38 0</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3:03.915"/>
    </inkml:context>
    <inkml:brush xml:id="br0">
      <inkml:brushProperty name="width" value="0.05292" units="cm"/>
      <inkml:brushProperty name="height" value="0.05292" units="cm"/>
      <inkml:brushProperty name="color" value="#FF0000"/>
    </inkml:brush>
  </inkml:definitions>
  <inkml:trace contextRef="#ctx0" brushRef="#br0">8527 4371 480 0,'-3'0'504'0,"1"0"-92"16,-1 3-140-16,1-3-79 0,2 1-47 0,-1-1-27 0,-2 1-15 16,3-1-7-16,0 0-3 0,0 2-3 0,0-2-2 0,0 0-6 15,0 0-7-15,0 0-8 0,0 0-10 0,0 0-9 0,0 0-13 0,0 0-12 16,0 0-11-16,0 1-9 0,0 1-7 0,4-2-4 0,-2 3-2 16,1-3 0-16,2 2-1 0,0 0 1 0,1 1 1 0,5-2 1 15,0 2 1-15,4-2 0 0,2-1 0 0,3 2 4 0,3 0 6 0,4-2 2 16,1 0 3-16,5 0 3 0,5 0 0 0,2 0-1 0,2 0-1 15,6-2-2-15,2 0-3 0,4-1-5 0,3 1-5 0,3-3-3 0,2 2-3 16,3-2-6-16,1 1-9 0,0-2-5 0,1 3-6 0,1-3-3 0,-2 1 0 16,-1 1 0-16,1-1 3 0,-3-1 2 0,0 2 5 0,-2 1 4 15,-1-1 5-15,-4 1 5 0,-3-2 6 0,-1 2 3 0,-2-1 5 0,-3 2 4 16,-2-1 4-16,-4 1 1 0,-3-1-1 0,-2 1 0 0,-4 1 1 16,-4 1 1-16,-3-1-1 0,-3 1 2 0,-2 0 3 0,-4 0-1 0,-2 0 2 15,-3 0 2-15,-1 0 1 0,-1 0 0 0,-3 0-1 0,-1 0 1 16,0 0-1-16,-2 0-10 0,1 0-13 0,0 0-17 0,-1 0-22 0,0 0-29 15,0 1-35-15,2-1-44 0,3 0-48 0,1 0-91 0,1 1-109 0,3 1-66 16,2-2-45-16</inkml:trace>
  <inkml:trace contextRef="#ctx0" brushRef="#br0" timeOffset="1676.7188">11178 4226 367 0,'-2'-2'385'0,"1"-1"-114"0,-1 0-70 0,2 0-51 0,-1-1-29 16,-1 3-21-16,2 0-11 0,0-1-7 0,0 2-7 0,0 0-6 0,0 0-7 15,0 0-5-15,0 0-7 0,0 0-10 0,0 0-7 0,0 0-10 0,2 2-7 16,-1-2-8-16,1 1-6 0,-1 0-5 0,1 3-3 0,1-1-2 15,3 0 0-15,-1 0 3 0,-2 1 1 0,2-1 4 0,1 1 4 16,-1 3 1-16,1-3 3 0,1 3 1 0,-1 0 0 0,0-1 0 0,1 1 0 0,2 1 0 16,-3-1 0-16,2 1 0 0,-1-1 1 0,2 1 1 0,-1 1 0 15,0-1 1-15,0-1 3 0,1 0 1 0,-1 1 2 0,2-1 3 0,-1 1 1 16,2 1 3-16,-1-4 3 0,4 2 3 0,-3-1 1 0,3-2 2 16,2 3 1-16,1-5 1 0,1 3 0 0,4-2 0 0,0-2-1 15,3-1-3-15,1 0-1 0,4 0-3 0,2-1-3 0,4-2-3 16,0 0-3-16,2 1-4 0,3-3-3 0,2 1-3 0,0 0-2 0,2-2-4 15,-2 1-3-15,4 0-2 0,-2 0-3 0,0 2-3 0,0 0-2 0,0-2-3 16,-2 1 1-16,3 1-1 0,-3 0 1 0,0 1 1 0,1-1 1 0,-1 1-2 16,1 1 2-16,-2 0 0 0,4-1 0 0,-3 2 1 0,2 0 1 15,0 0 1-15,1 0 2 0,0 0 0 0,1 0 1 0,-1 2-2 0,4-1-1 16,-2 2-2-16,1-1-1 0,1 1-2 0,-2 0-3 0,2 0-2 16,-2 0-1-16,-1 1-2 0,2 1-1 0,-3-2-3 0,0 1-2 0,-3 0 0 15,-2 1-1-15,1-1-1 0,-2 3 1 0,-2-2 0 0,-3 0 3 16,1-2 1-16,-5 2 2 0,1-1 3 0,-3 2 1 0,-3-1 2 0,-1-2 3 15,-2 1 3-15,-1 1 2 0,-4-2 3 0,1 0 0 0,-4 1 3 16,-2-1 2-16,0 0 0 0,-2 0 2 0,-2-1 0 0,-1 0 1 16,0 1 2-16,-2-2 1 0,-1-1 2 0,0 1 2 0,-2 1 1 0,0-2 4 15,-1 0 3-15,0 0 5 0,-2 0 3 0,0 0 3 0,0 0 5 16,0 0 3-16,0 0 3 0,0 0 1 0,2 0-3 0,-2-2-1 16,2 1-2-16,-1 1-1 0,-1-4-2 0,2 4-3 0,-2-2-2 0,2-1-3 15,-1-1-3-15,-1 1-2 0,0 1-5 0,2-4-2 0,-1 3-3 16,-1-1 0-16,0 0 1 0,2 0 2 0,-2-1 0 0,0-1 2 0,2 2 0 15,-2-1 2-15,1 2 0 0,-1-4 0 0,0 1 1 0,2 0 0 16,-2 1 0-16,1-1 0 0,-1-1-1 0,0 2 1 0,2-1 0 0,0 0 0 16,-1 0 0-16,-1 2 0 0,0 0 0 0,0-1 0 0,0 1 0 0,2-1 0 15,-2 2-1-15,0-1 0 0,0 1-2 0,0-1 0 0,0 1 0 16,0 1-3-16,0 1-2 0,0-2-1 0,0 3-2 0,0 0-3 0,0 0-2 16,0 0-5-16,0 0 0 0,0 0-4 0,0 0-3 0,0 0-1 15,0 0-3-15,0 0-1 0,0 0-3 0,0 0-2 0,0 0 0 0,0 0-1 16,0 0-1-16,0 0 1 0,0 0 1 0,0 0 2 0,0 3 1 15,0-2 1-15,0 1 3 0,0 1 0 0,0-1 3 0,0 0-1 0,0 2-3 16,0-1 0-16,0-2-3 0,0 3-7 0,0-1-7 0,0-1-9 16,0 0-9-16,0 1-13 0,0-1-13 0,0-1-13 0,0 0-14 0,0 2-18 15,-2-3-17-15,2 1-18 0,0-1-15 0,0 0-26 0,0 0-30 0,0 0-54 16,0 0-64-16,0 0-56 0,-5-1-47 0</inkml:trace>
  <inkml:trace contextRef="#ctx0" brushRef="#br0" timeOffset="3666.549">15447 4171 164 0,'-1'-3'169'0,"-3"2"-16"0,3-3-11 0,-1 4-4 16,0-3-6-16,0 2-1 0,0-2-1 0,2 1-1 0,-1 1-7 0,-1-1-4 16,2 1-4-16,-2 1-10 0,2-1-12 0,-1 1-10 0,1 0-8 0,0 0-9 15,0 0-8-15,0 0-10 0,0 0-10 0,0 0-7 0,0 0-6 16,0 0-6-16,0 0-4 0,0 0-4 0,0 0-4 0,0 0-1 16,0 0-3-16,0 0-3 0,0 0 0 0,0 0-2 0,0 1-1 0,0 0 1 15,1 1-1-15,-1 1 1 0,2 0-1 0,0-2 0 0,-1 5 1 0,3-2-1 16,-2-1 2-16,1 2 1 0,1-1 1 0,-1 2 0 0,0-2 0 0,2 2 0 15,-2-1-1-15,2 1 2 0,-1 0 1 0,1 0 1 16,-2 1-1-16,2-1 0 0,-2 2 1 0,2-2 1 0,-2 1-1 0,3 0 1 0,-1-2 0 16,1 3 1-16,-1-2 1 0,0-1 2 0,0 2 0 0,1-1 1 15,0-2-1-15,1 2 1 0,-1-2 0 0,2 3 2 0,-2-2 2 0,0-2 1 16,3 1 2-16,1-1 2 0,-2 1 1 0,2-1 0 0,0-2 1 16,4 1 2-16,-2 0-1 0,2-1 2 0,2-1 0 0,2 0 0 0,-1 0-2 15,2-1-2-15,1-1-2 0,1-1-1 0,1 2-1 0,0-2-2 0,2 0-2 16,-2 0-1-16,2 1-2 0,1 0-2 0,-1-1-2 0,1-2-2 15,-1 2-4-15,3-1 0 0,0 2-1 0,0 0-3 0,-1-1 1 0,1 0-2 16,3 0-1-16,-1 2 0 0,-1-2 0 0,2 0 1 0,2 3 2 16,-2-2 0-16,1 1 1 0,1 1 2 0,0 0 3 0,-1 0 1 0,1 0 1 15,0 0 2-15,-1 0-1 0,-1 1 2 0,2 1 0 0,-2-2-1 16,2 3-1-16,-2 0-2 0,-2-2-2 0,0 2-2 0,2 0-2 0,-3 0-1 16,2-1-2-16,-1 0-1 0,-4 3-1 0,3-2-1 0,-2 1-1 15,2 1-1-15,-2-2 2 0,-1 2 0 0,-2-2-1 0,2 1 1 0,-1-1 1 16,-1-1 1-16,-1 1 1 0,1 0 0 0,2 0 1 0,-4-1-1 15,1 2 1-15,1-1 1 0,0 0-1 0,-1 0 0 0,1-2 0 0,0 0-1 16,0 1-1-16,-1 1-1 0,-1-1-1 0,2-1 0 0,-1 1-2 16,1-2 0-16,-1 2 0 0,0-2-1 0,1 0 0 0,-1 3 0 0,0-3 2 15,0 0 1-15,-1 0 1 0,2 0 2 0,-1 1 2 0,1-1-1 16,-2 0 2-16,1 0 0 0,0 0 2 0,-1 0 1 0,-1 0 2 16,2 0 0-16,-1 0 0 0,-1 0 0 0,3 0 0 0,-3 0-2 0,1 0 0 15,-2 0 0-15,3 0 2 0,-4-1-1 0,2-2 0 0,0 3 1 16,0 0 0-16,2-2 1 0,-4 2-2 0,4-2 0 0,-3 2 0 0,0-1 0 15,2 1 0-15,-2-2 0 0,3 2-2 0,-3-2 1 0,2 2-1 16,-2 0 0-16,-1 0 0 0,1 0-1 0,1 0 1 0,-1 0 0 16,0 0 0-16,0 0-2 0,-1 0 2 0,0 0-1 0,1 0 0 0,-1 0 1 15,-1 0 0-15,2 0 0 0,-2 0-1 0,1 0 2 0,2 0 0 16,-5 0 0-16,5 0 0 0,-3 0-1 0,1 0-1 0,-1 0 1 16,1 0 0-16,-1 0 0 0,2 0-1 0,-3 0 0 0,1 0 0 0,0 0-1 15,-2 0 1-15,2-1-1 0,-2 1 0 0,-1 0-1 0,4-2 1 0,-4 1-1 16,1 1 2-16,1-1 0 0,-2 1-1 0,0-3 2 0,0 3-1 15,0 0 0-15,0-3 1 0,-3 3 1 0,3 0 0 0,-2-3-1 0,-2 3 1 16,1-4 1-16,-1 4 1 0,1-2 0 0,-2 2 0 0,0-3 0 16,1 1 2-16,-1 1 2 0,0-1 1 0,1 1-1 0,-1-1 2 0,0-1 1 15,0 1 0-15,5 1 1 0,-5-2 0 0,1 2 0 0,0 0-1 16,1-1 1-16,0-1 1 0,0 1-1 0,0 2-1 0,1-2-2 0,0-1 0 0,0 1 0 16,-1 0-1-16,1 1 1 0,0-1-2 0,-3 1 2 0,3 1-2 15,-2-1 2-15,0-2 0 0,1 3-2 0,-2 0 1 0,0-2-2 16,0 2 2-16,0-2-1 0,-2 2 1 0,2 0-2 0,-3 0-1 0,3 0 2 15,-4 0 0-15,0 0 2 0,1 0-1 0,-2 0 2 0,0 0 1 0,0 0 2 16,0 0 1-16,2 0 3 0,-4 0 0 0,1 0 2 0,-1 0 0 16,1 0 2-16,-2 0 2 0,0 0 2 0,0 0-1 0,0 0 1 0,0 0 2 15,0 0 1-15,0 0 0 0,0 0-1 0,0 0 0 0,0 0 1 16,0 0 1-16,0 0-1 0,0 0 2 0,0 0 0 0,0 0 2 0,0 0-1 16,0 0-1-16,0 0 0 0,0 0 0 0,0 0 0 0,0 0 0 0,0 0 0 15,0 0 1-15,0 0 0 0,0 0-1 0,0 0 1 0,0 0-1 16,0 0 0-16,0 0 0 0,0 0 0 0,0-1 0 0,0 1-1 0,-2-2 0 15,2 2-3-15,0 0-1 0,-1-3-3 0,1 1-2 0,0 1-3 16,0 0-2-16,0-2-7 0,0 0-8 0,0 0-14 0,0-1-17 0,-2 2-24 16,2-3-28-16,-1 1-54 0,1-1-70 0,0-1-108 0,-5 2-131 15,2-1-73-15,0-2-46 0,-2 1-25 0</inkml:trace>
  <inkml:trace contextRef="#ctx0" brushRef="#br0" timeOffset="9965.0465">8025 6587 97 0,'-2'-2'129'0,"-1"0"-7"0,1 1-6 0,1 1-4 16,-1-2-8-16,0 2-6 0,1-2-6 0,-1 2-4 0,2 0-6 15,-1-3-5-15,-1 3-6 0,2 0-4 0,0 0-3 0,0 0-3 0,-2 0-4 16,2 0-3-16,0 0-3 0,0 0-4 0,0 0-3 0,0 0-1 15,-1 0-3-15,1 0-1 0,-2 0-2 0,2 0 0 0,0 0-2 0,0 0-2 16,-1 3-2-16,1-3-4 0,-3 0-5 0,3 0-3 0,0 0-3 16,0 0-2-16,0 0-4 0,0 0-3 0,-2 2-3 0,2-2-3 0,0 0-2 15,0 0 0-15,0 2-1 0,2-1-2 0,-2 1 1 0,4 1 1 16,-2-1 3-16,1 0 2 0,0 1 4 0,2 2 2 0,1-1 3 16,1-1 5-16,5 1 5 0,-2 1 2 0,4 0 3 0,0 0 3 0,3 0 0 15,1 0 0-15,4-1 2 0,2 1 0 0,3-1 0 0,-1 0-4 0,3 0-2 16,4-1-4-16,2 0-4 0,-2-1-3 0,4-2-5 0,-1 2-4 15,2-2-4-15,3 3-1 0,-3-3-2 0,0 0 1 0,1 2-1 0,-1-1 0 16,-1-1 0-16,-1 2 0 0,-1-1 1 0,-1-1 2 0,-2 2 0 16,0-1 1-16,-4-1 3 0,-2 2 2 0,-1-1 0 0,-3-1 0 15,0 2 0-15,-6-1-1 0,1-1 1 0,-4 1 0 0,-1 1 0 0,-2-2 0 16,-2 2 0-16,-2-2 1 0,0 1 0 0,-1-1 0 0,-2 0-5 16,-1 0-6-16,1 0-16 0,-3 0-21 0,0 0-31 0,0 0-38 0,0 0-50 15,0 0-54-15,0 0-91 0,0 0-106 0,0 0-64 0,0 0-41 16</inkml:trace>
  <inkml:trace contextRef="#ctx0" brushRef="#br0" timeOffset="11849.2916">10310 6529 249 0,'-2'0'233'0,"1"0"-51"0,1 0-29 15,0 0-15-15,0 0-10 0,0 0-3 0,0 0-3 0,0 0-1 0,-3 0-6 16,3 0-6-16,-2 0-8 0,2 0-11 0,0 0-10 0,-1 2-12 16,1-2-8-16,0 0-10 0,0 0-8 0,0 0-7 0,0 0-4 15,0 0-6-15,0 0-2 0,0 0-2 0,0 0 1 0,0 0-2 0,1 1 1 16,1-1 2-16,1 2-1 0,0-1 0 0,0 0-1 0,0 1-1 15,2 0 1-15,2-1-2 0,-1 1 0 0,3 1-1 0,1-2 0 0,-1 1 0 16,4 0 0-16,0 0-1 0,4-1 0 0,-1 1-2 0,6-2 1 16,0 2-2-16,3-1-1 0,2-1 1 0,6 2-2 0,0-2-1 0,5 0-1 15,1 0-1-15,4 0-2 0,0-2-2 0,5 2-4 0,-1-1-5 16,5-1 0-16,0 2-1 0,-1-3 0 0,4 3-1 0,2-2-2 16,0 2-2-16,2-1-3 0,1 0-4 0,-2 1-4 0,2 0-1 15,3 0-4-15,-3 0-2 0,2 0-1 0,1 0-2 0,-1 1-1 0,1 0-4 16,-1-1-4-16,1 2-2 0,-1-2-3 0,-2 1 0 0,0 1-2 0,-2-2 2 15,-1 2 3-15,0-1 3 0,-3-1 3 0,0 2 3 0,0-2 1 16,-2 0 3-16,-1 0 3 0,-1 0 4 0,-3 0 2 0,-1 0 6 0,1 0 3 16,-4 0 3-16,-1 0 3 0,-2 0 5 0,-2 0-1 0,0 0-1 15,-3 0 0-15,0-2 2 0,-4 2 2 0,-1 0 0 0,0 0 0 16,-6 0-1-16,3-1 1 0,-3 1-1 0,-4 0-1 0,0 0 0 0,-2 0 0 16,-1 0 0-16,0-2 0 0,-6 2-1 0,1 0 2 0,-2 0 1 15,-1 0-1-15,1 0 0 0,-4 0 0 0,-1 0 2 0,0 0-1 16,-1 0-2-16,-1 0 1 0,0 0 1 0,1 0 2 0,-3 0-1 0,1 0 0 15,-2 0 2-15,0 0 0 0,0 0 1 0,0 0-1 0,0 0 0 0,0 0 1 16,0 0-2-16,0 0 1 0,0 0 0 0,0 0-2 0,0 0-4 16,-2 0-1-16,2 0 2 0,-1-2-1 0,1 1-1 0,-4 1-5 15,3 0-5-15,-1-2-7 0,-2 2-8 0,1-1-9 0,-1 0-8 0,0 1-10 16,-1-2-9-16,-2 1-8 0,0 1-8 0,-3-2-11 0,0 1-12 16,-2 1-14-16,-1 0-12 0,-2 0-9 0,0 0-9 0,-3 0-5 15,1 1-7-15,-3 1-5 0,-2-2-5 0,1 1-12 0</inkml:trace>
  <inkml:trace contextRef="#ctx0" brushRef="#br0" timeOffset="12822.3644">10606 6566 1 0,'-8'-3'77'0,"0"1"2"0,0 2-1 16,-1 0-2-16,-1-2-3 0,2 2-3 0,0-1-4 0,2-1-3 16,-2 2-3-16,3-2-4 0,-3 1-4 0,2 1-4 0,1 0-1 15,-1 0-4-15,3 0-2 0,-2 0-5 0,2 0-5 0,-2 0-4 0,2 0-4 16,0 0-5-16,1 0-3 0,-1 0-4 0,3 0-2 0,0 0-4 16,0 0 1-16,0 0-3 0,0 0 0 0,0 0-6 0,0 0 0 0,0 0 0 15,0 0-1-15,0 0 1 0,3 1 0 0,-1 1 0 0,1-2 1 16,3 2 0-16,-1-1 3 0,1 1 5 0,2 0 4 0,0 0 5 15,6-1 8-15,-1 3 5 0,3-3 2 0,2 1 3 0,2-1 0 0,3 3 0 16,3-4 0-16,2 2-1 0,2 0-2 0,2 1 0 0,1-1-2 16,3-1-4-16,3 1-6 0,1-2-6 0,2 0-4 0,0 2-2 0,2 1 0 15,1-3-1-15,4 2 1 0,-2-1 1 0,5-1-2 0,0 2 2 16,4-1-1-16,0 1-3 0,2-1-1 0,2-1-1 0,4 2-1 0,0-1-1 16,2-1-4-16,-1 2-7 0,3-1-5 0,0-1-7 0,1 1-8 15,-2 1-5-15,-1-2-2 0,-1 2-2 0,0-2 0 0,-2 1-2 0,0 1 0 16,-1-2 0-16,-5 0 2 0,2 0 2 0,-3 0 5 0,-2 0 3 15,-2 0 6-15,-1-2 6 0,-1 1 5 0,-1-1 5 0,-1 0 2 0,-3 1 1 16,-2-2 3-16,-2 2 3 0,-1-1 1 0,-2-1 0 0,-3 0 3 16,-2 2 2-16,-3-1 4 0,-2-3 5 0,-1 5 4 0,-2-3 4 15,-3 1 5-15,-2-1 3 0,-2 1 5 0,0 0 4 0,-6 2 2 0,-2-4 6 16,2 4 3-16,-4-1 3 0,-1-1 3 0,-2 2 0 0,-2-1-1 16,1 1-1-16,-1 0-1 0,-1 0 0 0,-2 0-3 0,0 0-3 0,0 0-3 15,0 0-3-15,0 0-4 0,0 0-4 0,0 0-4 0,0 0-1 16,0 0-4-16,0 0-2 0,0 0-4 0,0 0-4 0,0 0-3 15,0 0-3-15,0 0-2 0,0 0-3 0,0 0-1 0,0 0-1 0,0 0-1 16,0 0-1-16,0 0-1 0,0 0 0 0,0 0 0 0,0 0-2 0,0 0 1 16,0 0-1-16,0 0-2 0,0 0 1 0,0 0-2 0,0 0 0 15,0 0 1-15,0 0-2 0,0 0 0 0,0 0 1 0,0 0-2 16,0 0 0-16,0 0-1 0,0 0 0 0,0 0-1 0,0 0 0 16,0 0 1-16,0 0 0 0,0 0 0 0,0 0 0 0,0 0 0 0,0 0 1 15,0 0 0-15,0 0 0 0,0 0 0 0,0 0 1 0,0 0 2 16,0 0-1-16,0 0 2 0,0 0 0 0,0 0 1 0,0 0-1 0,0 0 1 15,0 0 1-15,0 0 1 0,0 0 0 0,0 0-1 0,0 0 1 16,0 0 2-16,0 0 1 0,0 0 1 0,0 0 0 0,0 0 3 16,0 0 1-16,0 0 1 0,0 0 1 0,0 0 0 0,0 0 1 0,0 0 0 15,0 0 1-15,0 0 1 0,0 0 1 0,0 0 0 0,0 0 0 0,0 0-1 16,0 0-2-16,0 0 0 0,0 0-2 0,0 0 0 16,0 0-1-16,0 0 0 0,0 0-2 0,0 0 1 0,0 0-2 0,0 0 0 15,0 0-2-15,0 0-1 0,0 0-1 0,0 0 1 0,0 0-1 16,0 0-1-16,0 0 0 0,0 0 1 0,0 0 0 0,0 0 0 0,0 0 0 15,0 0 1-15,0 0-2 0,0 0 2 0,0 0 1 0,0 0 1 16,0 0-1-16,0 0 0 0,0 0 1 0,0 0 1 0,0 0 0 0,0 0 1 16,0 0-1-16,0 0 1 0,0 0-1 0,0 0 0 0,0 0-4 15,0 0-4-15,0 0-2 0,0 0-6 0,0 0-5 0,0 0-7 0,0 0-9 16,0 0-10-16,0 0-12 0,0 0-19 0,0 0-25 0,0 0-36 16,0 0-44-16,0 0-73 0,0 0-89 0,0 0-55 0,0 0-39 0</inkml:trace>
  <inkml:trace contextRef="#ctx0" brushRef="#br0" timeOffset="25848.4821">6183 6607 217 0,'-2'-4'210'0,"-1"-1"-64"0,0-1-34 16,3 2-18-16,-1-1-7 0,-1 0-3 0,1 1 2 0,1 0-2 15,0-3 0-15,0 3 0 0,1-1-2 0,1 1-1 0,-1 0-2 0,2-1-6 16,-1 2-8-16,-1-1-9 0,1-1-6 0,1 2-8 0,0 0-3 16,-1 0-6-16,1 0-1 0,2 1-3 0,-2 2-2 0,2-2 0 0,1-1-1 15,0 1 0-15,-1 1-1 0,3 1-1 0,0-2-1 0,0 2-2 16,1-2 0-16,1 2-2 0,1 0 0 0,0 0-1 0,1 0 0 15,3 0-1-15,0 0 0 0,0 0-2 0,4 0 1 0,-2 0 0 0,5 0-2 16,-1 0 1-16,1 0 1 0,3-3 0 0,2 3-1 0,2 0 0 16,-1-4-2-16,5 3 1 0,1-1-2 0,0-1 0 0,4-1-2 15,0 2 0-15,0-1-1 0,3-2-2 0,0 3-2 0,0-3-3 0,2 1-4 16,-4-1-5-16,1 1-3 0,-2-1-4 0,1 2-4 0,-1 0-5 16,-3-2-3-16,0 2-4 0,-2-1-5 0,-1 1-3 0,0 1-3 0,-4-1-3 15,-1 3-2-15,-2-4-1 0,-1 4-2 0,-5-1-2 0,0 1 1 16,-4-2 1-16,0 2 2 0,-4 0 2 0,-2 0 3 0,-1 0 4 0,0 0 3 15,-5 0 2-15,2 2 4 0,-4-2 4 0,-1 0 4 0,-4 1 4 16,2-1 4-16,-2 4 4 0,-3-4 3 0,-1 3 3 0,-1-1-2 16,-1 0-1-16,-3 1-3 0,1 0-3 0,-1-1-4 0,-2 0-4 0,-1 1-5 15,0 0-5-15,-2 0-6 0,1 0-7 0,1 0-6 0,-3-1-6 16,1-1-7-16,-2 2-5 0,2-1-4 0,0-1-3 0,-3 1-2 0,3 1-4 16,-2-2-2-16,0 1-3 0,0-2-1 0,0 1-1 0,0 0-1 15,0 1 2-15,0-1 0 0,0 1 4 0,0 1 4 0</inkml:trace>
  <inkml:trace contextRef="#ctx0" brushRef="#br0" timeOffset="26248.6544">6444 6549 18 0,'-19'1'72'0,"0"0"1"16,2 1 1-16,2 1 0 0,0-3-1 0,2 2-2 0,2-1 0 0,0-1-2 16,1 2-4-16,2-2-3 0,2 0-6 0,0 2-5 0,1-2-5 15,2 2-6-15,0-2-6 0,1 0-8 0,0 1-7 0,2-1-5 16,0 0-5-16,0 0-3 0,0 0-1 0,2 0-2 0,0 2 1 0,-1 0-1 15,1-1 3-15,1 1 3 0,2-1 4 0,-2 0 6 0,3 2 7 16,0-1 6-16,-1 0 6 0,0-2 3 0,0 1 6 0,2 1 2 16,1 0 4-16,-1-1 3 0,3-1 3 0,0 2 1 0,0-2 2 0,1 0 0 15,3 0-1-15,1 0-1 0,0 0-3 0,3 0-3 0,1 0-3 0,3 0-4 16,0 0-2-16,2 0-4 0,1 0-3 0,5-2-5 0,0 2-3 16,2-1-5-16,1-1-2 0,3 2-4 0,2-2-3 0,0 1-4 15,-2 1-2-15,4-2-2 0,-1 2-2 0,1 0-3 0,-2 0-2 0,3 0-3 16,-3 0-1-16,-2 0-2 0,1-2-3 0,-2 2-1 0,0 0-3 15,-1 0-2-15,-3 0 0 0,-1 0-2 0,0-3 1 0,-3 2 1 16,-1 1 0-16,-1-1 2 0,-3-1 1 0,-2 2 2 0,-2-1 1 0,-1 1 3 16,-4 0 5-16,-1-2 4 0,-2 0 1 0,-2 2 3 0,-3-1 2 15,1-1 2-15,-3 2-2 0,0-2-1 0,-3 2-1 0,-1 0-3 0,-1-2 0 16,-3-1-2-16,1 0-1 0,-1 1-2 0,0 0-2 0,-1-1 0 16,-2 0-2-16,0 0 1 0,-1 1 0 0,-1-1-4 0,1 2-5 0,-1-1-9 15,-1-1-8-15,-1 2-11 0,0-1-13 0,1 2-19 0,-1-1-23 16,1-1-24-16,-2 2-28 0,2 0-28 0,0 0-27 0,-2 0-31 15,2 0-32-15,1 0-53 0,-2 0-64 0</inkml:trace>
  <inkml:trace contextRef="#ctx0" brushRef="#br0" timeOffset="56996.5369">24862 8814 37 0,'0'-5'200'16,"0"-1"-31"-16,0 0-16 0,0 0-9 0,0 0-4 0,1 1 1 0,-1 0 2 15,0 0-1-15,2 0-5 0,-2 0-3 0,1 1-5 0,-1 1-7 16,0-2-10-16,0 1-11 0,0 1-12 0,0 2-10 0,0 0-10 15,0 1-9-15,0 0-8 0,0 0-8 0,0 0-10 0,0 0-6 0,0 0-6 16,0 0-4-16,0 2-4 0,4 1-4 0,-4 1-3 0,1 1-3 16,1 0 1-16,0 2-1 0,2 3 2 0,-3 0-1 0,1 2 2 0,0 2 0 15,-1-1 2-15,2 3 2 0,-1 2 4 0,0 2 2 0,-2 1 1 16,1 2 1-16,-1 1 2 0,0-1 3 0,0 5-1 0,-1 0 2 16,1 0 0-16,-4 4 0 0,3-1 2 0,-2 3 0 0,-1-1 1 0,3 2-2 15,-3 0-3-15,-1 2-2 0,0-1-3 0,2 1-3 0,-1 1-1 16,1-1-3-16,2-1-2 0,-3 0-1 0,3 0-2 0,-4-1-2 0,5-3-2 15,-1-1-1-15,1 2-3 0,1-4 0 0,-1-2-1 0,5 0-1 16,-4-1 0-16,3-2-1 0,-3-1 1 0,4-1-1 0,-2-3 1 16,4 0-1-16,-2 1 2 0,0-3 1 0,0-1-1 0,2-1 2 0,1 1 1 15,-2-3 1-15,3-2 2 0,-1 2 1 0,0-3 1 0,1 1 0 16,1-1 2-16,1 0 0 0,2-3 1 0,-2 0-2 0,0-1 1 0,5 0-1 16,-2-1-1-16,2-1 0 0,3 0-2 0,-3 0-4 0,4-1-3 15,-1-3-3-15,5 5-2 0,-1-5-4 0,3 0-2 0,-1 2-4 0,3-2-3 16,0 0-4-16,2 0-2 0,1 0-3 0,4-2-2 0,-2 2-2 15,2 0-2-15,1-3-2 0,1 1-2 0,2 2 1 0,-3 0-2 16,2 0 2-16,2 0 1 0,1 0 1 0,-2 0 1 0,3 0 2 0,-3 0 2 16,1 2 2-16,-2 1 1 0,-2-3 3 0,0 2 2 0,-3 0 3 15,0-1 4-15,1 1 3 0,-6 0 0 0,1 1 2 0,-3-1 0 0,-1 0 2 16,0 1 2-16,-3-1 0 0,0-1 1 0,-3 2 2 0,0-2 2 16,-1 2 1-16,-3-3 1 0,-1 2 4 0,0-1 0 0,-1-1 3 15,0 2 6-15,-4-1 3 0,1-1 4 0,-1 0 4 0,-3 0 3 0,3 0 8 16,-5-1 9-16,4-1 5 0,-3 2 2 0,-2-1 3 0,2-1 0 0,-4 2 0 15,3-4-1-15,-1 1 0 0,-2 0-3 0,3-2-1 0,-2 0-5 16,0 1-1-16,-1-1-4 0,-1-2-6 0,2 1-7 0,0-1-5 16,-2-1-3-16,0-1-1 0,0 0-2 0,0-1 1 0,0-2-2 0,-2 0-1 15,0 0 0-15,2-2 1 0,-1-1-1 0,-1 0 0 0,0-2 0 16,0 1 1-16,0-2 0 0,1-1 0 0,-2-3 1 0,1 2-2 0,0-3 1 16,1 1 0-16,-3-4-1 0,4 1-1 0,-1-2 0 0,-1-2-1 15,2 0-1-15,-1-4-1 0,1 2-2 0,0-1 0 0,0-2-2 0,0 0-2 16,0-1-2-16,0 0 0 0,0 1-1 0,0 0-3 0,1-1-1 15,-1 1-2-15,2 1-1 0,-1-2 1 0,3 3 0 0,-3 0 1 0,1 1 2 16,1-1 0-16,0 3 3 0,1 0 1 0,-2 2 3 0,1 1 3 16,2 2 0-16,0 1 3 0,-2 1 2 0,2 1 1 0,-2 2 2 15,3 2-1-15,-3 0-1 0,1 3-2 0,-1-1 0 0,0 3-2 0,0 1-2 16,1 2-4-16,-3 0-2 0,4 2-3 0,-3-1 0 0,-1 1-3 16,3 3-2-16,-4-1-3 0,2 5-3 0,0-3-4 0,-2-1-6 0,0 4-5 15,0 0-5-15,0 0-6 0,0 0-8 0,0 0-12 0,0 2-13 16,-2 0-18-16,0 1-21 0,2 4-33 0,-4-2-43 0,3 0-42 15,-3 3-42-15,1-1-71 0,-2 2-86 0,2 0-53 0,-2 1-35 0</inkml:trace>
  <inkml:trace contextRef="#ctx0" brushRef="#br0" timeOffset="69531.5154">25242 10493 238 0,'0'-4'284'0,"0"1"-61"0,0-2-45 0,0 0-24 16,0 3-14-16,0-3-9 0,0 3-3 0,0-3-6 0,0 2-3 0,0-1-6 15,0 0-8-15,2 0-8 0,-1 1-4 0,-1 0-7 0,0 0-6 16,2 0-4-16,0-2-4 0,-2 3-4 0,0-1-4 0,0 0-1 16,0-1 0-16,0 1 0 0,0 1-1 0,0 0-2 0,0 1-4 0,0-1-3 15,0-1-5-15,0 3-4 0,0 0-4 0,0 0-7 0,0 0-2 16,0 0-4-16,0 0-4 0,0 0-4 0,0 0-4 0,0 0-4 15,0 0-4-15,0 0-1 0,0 1-3 0,0 3 2 0,0-1 0 0,0 2 2 16,0 2 1-16,0-2 1 0,0 3 1 0,0 1 1 0,0 2 3 16,0 0 3-16,-2 3 1 0,0 0 2 0,1 2 1 0,-1 1 1 0,0 1-1 15,-2 2 0-15,1 0-2 0,2 1 1 0,-3 1-2 0,1 2-2 16,-2 1-1-16,4-4-1 0,-3 6-3 0,1-5-1 0,1 1-2 0,-2 1-1 16,3-2-3-16,-1-1-1 0,1 0 1 0,1 0-2 0,0-1-1 15,0-3-1-15,0 3-1 0,0-4 0 0,1 1 0 0,2-2-3 16,1-1-1-16,0 0-3 0,1-1-4 0,0-3-6 0,1 0-6 0,0-2-9 15,2 0-7-15,0 1-12 0,0-6-11 0,2 4-16 0,0-4-15 16,2 0-16-16,-3-2-18 0,5 2-16 0,-2-3-19 0,-2-3-29 16,3 2-38-16,-2-3-44 0,2-1-51 0,-2-2-59 0,0-1-64 0,-2-1-33 15</inkml:trace>
  <inkml:trace contextRef="#ctx0" brushRef="#br0" timeOffset="69799.9734">24991 10756 171 0,'-4'0'374'0,"0"0"-68"0,3 0-83 0,-3 0-53 0,3 0-36 16,1 0-17-16,0 0-7 0,0 0-5 0,0 0-3 0,0 0-6 0,0 0-8 15,0 0-5-15,1 0-10 0,3 0-8 0,-3 2-5 0,3-1-5 16,0-1-6-16,0 2-3 0,3-1-3 0,-2-1-2 0,1 2-2 0,1-2-2 15,-1 1-1-15,3 1-1 0,3-2-1 0,-4 1-4 0,2 0-5 16,2-1-5-16,2 2-4 0,-2 0-9 0,3-2-12 0,2 0-10 0,0 0-12 16,-1 0-14-16,6 0-17 0,-2 0-18 0,3 0-22 0,-1 0-26 15,3 0-28-15,-1 0-26 0,2 0-29 0,-3 0-40 0,4 0-43 0,-2 0-61 16,0 0-72-16,2 0-34 0</inkml:trace>
  <inkml:trace contextRef="#ctx0" brushRef="#br0" timeOffset="70263.3887">25611 10880 247 0,'-2'0'320'0,"0"0"-72"16,-2 0-46-16,4 0-35 0,-1 0-18 0,1 0-12 0,0 0-4 15,0 0-4-15,0 0-6 0,0 0-10 0,0 0-11 0,-2 0-15 0,0-2-11 16,2 2-12-16,-1-1-8 0,1-1-6 0,-2 0-7 0,1 1-1 15,-1-3-3-15,0 4 1 0,1-3 0 0,-3 2 0 0,3 0 4 0,-1-1 3 16,1 1 3-16,-3-1 2 0,0 2 1 0,3-2 0 0,-1 1-2 16,-1 1-2-16,-1-2-3 0,1 0-3 0,2 2-5 0,-4 0-3 0,2 0-3 15,-2 0-3-15,-3 2-3 0,2 0-4 0,-1 1-3 16,1 0-2-16,-1 0-3 0,-2 1-4 0,1 3-1 0,0-2-1 0,-1 2 0 16,1 0 1-16,0 2-2 0,0 0 2 0,1 2-1 0,-1-1-1 0,1 0-1 15,1 2-2-15,0-1 0 0,3 1-1 0,-1 0-1 0,3-1 2 16,-1 3-2-16,2-1-1 0,0-3-3 0,2 2-3 0,1 0-3 15,0-1-2-15,3-1-3 0,0 0-4 0,1-1-2 0,-1-1-2 0,5-2-4 16,-1 0-7-16,-1-1-4 0,4-1-2 0,0-1-2 0,0-3 1 16,0 0 1-16,2 0 2 0,0-3 3 0,2-1 5 0,0-1 4 0,-3-1 5 15,2 0 7-15,-3-4 7 0,1-1 11 0,-3-2 12 0,1 1 8 16,-2 0 8-16,-4-3 6 0,-1 0 6 0,-2-2 4 0,1 1 3 16,-4-1 1-16,0 0 0 0,-4 0 0 0,1-2 0 0,-2 2-4 15,-1 0-5-15,-1-3-5 0,-3 3-8 0,2 0-6 0,-4 1-6 0,2 1-4 16,-2 0-3-16,3 1-10 0,-2 2-9 0,1 0-13 0,1 2-18 0,-4 1-23 15,5-1-25-15,-1 5-33 0,0 0-35 0,2 0-45 0,-1 3-49 16,2 2-65-16,1 0-79 0,-3 2-68 0,5 3-64 0,-2 0-34 16</inkml:trace>
  <inkml:trace contextRef="#ctx0" brushRef="#br0" timeOffset="70663.2151">25917 10669 34 0,'-3'-9'556'0,"-3"-3"11"16,3 3 11-16,-2 0-88 0,2 2-140 0,0 1-96 0,0-2-73 16,-1 4-41-16,3-2-29 0,-3 3-15 0,3-2-12 0,-1 2-10 15,2 2-10-15,-2-1-13 0,2 2-14 0,0 2-12 0,-2 1-13 0,0 1-7 16,1 1-8-16,-1 2-2 0,1 4-3 0,-3-2 2 0,1 5 3 15,-2 1 5-15,2 4 6 0,-2-1 4 0,1 1 6 0,-2 5 3 0,1-1-1 16,0 2 0-16,0 2 0 0,0 0-3 0,-1 1-3 0,2 3-4 16,-1-1-2-16,-2 4-5 0,2-1-3 0,1 2-1 0,-2-1 1 0,-1 1 1 15,2-1 1-15,1 3 3 0,0-2-1 0,0 1 3 0,-2-2 1 16,2-1-1-16,1 2 1 0,0-3 0 0,0 0-1 0,0-1 1 0,1-2 1 16,0 0-4-16,1-3-6 0,-1 0-6 0,1-3-8 0,1 0-7 15,0-4-9-15,0 0-9 0,0-3-11 0,0 0-9 0,0-5-10 16,0 2-9-16,1-3-6 0,1-3-7 0,-2 0-2 0,0-2-10 15,0-2-9-15,0-2-15 0,0-1-15 0,0-1-15 0,0-4-13 0,-2 2-10 16,1-7-10-16,-2 0-13 0,1-4-12 0,1 2-12 0,-3-4-14 0,1 1-8 16,-2-5-6-16,2-1 7 0,2 0 14 0,-3 0 26 0</inkml:trace>
  <inkml:trace contextRef="#ctx0" brushRef="#br0" timeOffset="70862.6596">25671 11277 96 0,'0'-22'178'0,"0"3"3"0,0-2 1 0,0 2-3 0,1 1-4 0,1-2-8 15,1 2-7-15,0 1-7 0,1-1-8 0,0 2-9 0,1 1-9 16,1 0-7-16,1 0-9 0,1 1-7 0,-2 2-8 0,3-1-6 15,-1 1-6-15,3 0-8 0,0 2-4 0,0 1-6 0,2 0-6 0,1-1-5 16,1 3-3-16,0 1-4 0,1-1-2 0,2 1-3 0,-2 1-3 16,2 2-3-16,0 0-2 0,-2 2-4 0,2 1-2 0,-1 1-2 15,0 2-2-15,-4 0-4 0,2 3-1 0,0 0-5 0,-3 3 0 0,-2 1-2 16,-1 0 1-16,-1 2-1 0,0 0 1 0,-5 1 1 0,-1 2-2 0,-2 1 2 16,-2-2-1-16,-3 3 1 0,-6-2 0 0,2 1-1 15,-4 1 0-15,-4-2-3 0,-4 0-5 0,-3-1-18 0,-1 2-21 0,-3-1-43 16,-2-2-51-16,-5-1-113 0,-2 0-143 0,0-1-94 0,-5-1-67 0,-1-3-36 15,-4 0-22-15</inkml:trace>
  <inkml:trace contextRef="#ctx0" brushRef="#br0" timeOffset="74779.4857">26264 11028 15 0,'-2'0'126'0,"1"0"-1"0,-3 0-1 0,3 0 0 15,-1 0-2-15,0 2-1 0,1-2-3 0,-1 0-2 0,1 0-3 0,1 0-1 16,-2 0-3-16,0 0-1 0,0 0-1 0,0 2-2 0,2-2 0 16,-1 3-1-16,1-3-4 0,0 0-1 0,0 0-5 0,0 0-3 15,0 0-4-15,0 0-4 0,0 0-4 0,0 0-5 0,0 0-4 0,0 0-4 16,0 0-4-16,0 0-4 0,0 0-6 0,0 0-4 0,0 0-6 16,0 0-6-16,1 0-5 0,3 0-5 0,0 0-5 0,-1 0-4 0,2 0-7 15,0 0-5-15,-1 0-7 0,1 0-5 0,4 0-10 0,-1 0-9 16,4-3-9-16,-2 1-9 0,2 2-8 0,-1 0-7 0,3-2-11 15,-1 2-9-15,1-1-11 0,0-1-12 0,0 2-12 0,-1 0-13 0,1 0-17 16,-1 0-18-16,-4 0-16 0,4 2-14 0,-4-1-15 0,-1 1-15 16,0-2-7-16,-3 5-7 0,0-5-3 0,-4 3 2 0</inkml:trace>
  <inkml:trace contextRef="#ctx0" brushRef="#br0" timeOffset="74947.6123">26180 11194 79 0,'-3'2'224'0,"1"0"-19"0,1-2-13 0,-1 2-10 16,0 0-10-16,2-2-7 0,0 0-5 0,2 0-9 0,0 1-11 16,-1 1-12-16,3-2-13 0,0 1-15 0,1-1-12 0,-1 2-14 0,1-2-10 15,3 1-14-15,1-1-15 0,1 0-15 0,0 0-15 0,4 0-22 16,-3 0-22-16,0 0-24 0,5 0-27 0,-2-1-32 0,2-1-36 16,0 2-48-16,3 0-55 0,-1-1-76 0,2 1-88 0,-2-2-42 0</inkml:trace>
  <inkml:trace contextRef="#ctx0" brushRef="#br0" timeOffset="75286.3918">26837 11011 373 0,'-3'-3'515'0,"2"-2"-62"0,-3 3-100 0,3-1-83 16,-1 1-72-16,1 0-44 0,-1 1-29 0,0 0-21 0,1 1-15 0,1 0-12 15,0 0-12-15,0 0-10 0,-3 1-9 0,2 0-10 0,1 3-10 0,-2-1-9 16,0 1-7-16,2 2-4 0,-1 1-2 0,1 2-1 0,-2-1-1 16,0 1 0-16,2 2 1 0,-1-1 2 0,-1 1-1 0,2 2 0 0,-1 1-2 15,1-1-3-15,-2 1-1 0,0 0-1 0,2 0 1 0,-1 1 0 16,1 0 0-16,-2-1-3 0,1-1-2 0,1 1-3 0,-2 0-4 15,0-2-7-15,2-1-8 0,0 0-9 0,0-2-12 0,0-1-10 0,0-1-13 16,0 0-12-16,0-1-9 0,2-2-10 0,0 1-6 0,-2-2-21 16,1-1-25-16,-1-2-26 0,0 0-27 0,2-3-19 0,-1-1-10 0,3-3-2 15,-4 1 5-15,1-4 4 0,-1 1 5 0</inkml:trace>
  <inkml:trace contextRef="#ctx0" brushRef="#br0" timeOffset="75467.8398">26799 11056 157 0,'0'-12'243'0,"-1"3"12"0,1-1 5 16,-2 0 0-16,1 3-8 0,1 0-13 0,-2 0-20 0,0 3-21 15,2 1-19-15,0-1-17 0,0 1-18 0,0 1-17 0,0 2-14 16,0 0-14-16,0 0-14 0,2 2-13 0,0-1-11 0,1 2-13 0,-2 0-8 16,3 2-11-16,-1 1-6 0,2 1-5 0,-2 1-3 0,3 1-1 15,-1-1-2-15,-1 3 0 0,1 0-3 0,2 1-5 0,-2-2-9 0,2 2-8 16,-1 2-11-16,-1-2-12 0,3-1-12 0,1 3-14 0,-2-3-16 16,-1 2-16-16,2-1-19 0,-1 0-18 0,2-1-24 0,-3-1-25 0,2-1-28 15,0-1-27-15,0 0-28 0,0 0-27 0,0 0-39 0,1-2-43 16,-1-2-38-16</inkml:trace>
  <inkml:trace contextRef="#ctx0" brushRef="#br0" timeOffset="75698.3216">27073 11011 102 0,'-3'-8'496'0,"1"3"-14"0,0-3-64 0,1 2-86 0,-3 2-59 15,2 1-43-15,0-2-31 0,1 2-25 0,-3 0-17 0,4 2-17 16,-1-1-16-16,-1 2-16 0,2 0-15 0,0 0-12 0,-1 3-14 15,1 0-17-15,-2 0-10 0,2 2-12 0,0 1-7 0,-2 1-5 0,1 2-4 16,-1 0-1-16,2 4-2 0,-1-2-2 0,1 3 1 0,-2-1-1 16,0 1-1-16,2 2-5 0,-1 0-2 0,-3 0-2 0,2 0-1 0,0-2-4 15,1 6-5-15,-3-3-9 0,3 0-10 0,-1-1-15 0,1 1-17 16,-1 0-21-16,0-3-25 0,2 1-27 0,-1-1-34 0,1 2-38 0,0-2-43 16,0-1-44-16,1 1-69 0,-1-4-83 0,4 1-49 0,-3-1-33 15</inkml:trace>
  <inkml:trace contextRef="#ctx0" brushRef="#br0" timeOffset="76113.1284">27234 11015 461 0,'-1'-5'622'0,"-3"-4"10"0,3 6 6 0,-1-3-107 0,2 3-166 16,-1-2-101-16,1 2-71 0,-2 2-41 0,0 1-28 0,2 0-20 15,0 0-17-15,-1 0-15 0,1 1-15 0,-2 4-16 0,1-1-14 16,1 2-12-16,-2 1-10 0,-1 3-5 0,3 0-3 0,-1 2-1 0,-3 0-1 16,3 2 1-16,-1-1 0 0,1 3 1 0,-3 1-2 0,3-1 2 15,-1 1 0-15,1 1 0 0,-1-1 1 0,0 1 1 0,2-2 2 0,0 1 0 16,0 0 1-16,0 0 2 0,0 0-1 0,4-2 2 0,-3-2-1 16,2 0 0-16,1 1-1 0,-1-2-2 0,2-1-3 0,1-2-3 15,0-2-1-15,0-2-3 0,1 2-2 0,2-1-1 0,-1-2-4 0,2-1-2 16,-1-2-4-16,4-1-4 0,-4 0-4 0,5-4-3 0,-1 0-1 15,0 0 0-15,1-5 2 0,0 2 1 0,0-1 1 0,-2-3 2 0,2-1 4 16,-3 0 4-16,0-1 4 0,0-2 5 0,-2 1 5 0,0-1 10 16,0-1 9-16,-5 1 8 0,1-2 3 0,-2 1 4 0,1 1 2 0,-3 0 0 15,1-2 2-15,-2 2-3 0,0 2-2 0,-2-2-1 0,2 2-2 16,-1-1-1-16,1 0-3 0,-4 4-7 0,4-1-11 0,-1 2-12 16,-1 0-14-16,2 1-18 0,-1-1-19 0,1 2-26 0,0 1-28 0,0 2-37 15,1 1-42-15,-1-1-48 0,3 2-51 0,-1-1-48 0,1 3-46 16,1-2-67-16,1 2-78 0,0 0-35 0,2 2-16 0</inkml:trace>
  <inkml:trace contextRef="#ctx0" brushRef="#br0" timeOffset="76380.9072">27645 11023 524 0,'-3'-1'585'0,"1"-3"11"0,0 4-86 15,-2-3-138-15,3 3-90 0,1-1-66 0,-2 1-41 0,2 0-30 16,0 0-21-16,0 0-15 0,0 0-17 0,0 0-15 0,0 0-14 15,2 1-14-15,-2 2-12 0,1 1-11 0,-1 1-9 0,2-2-8 0,0 4-3 16,-2 0-4-16,2 1 0 0,0-1 1 0,-2 1 1 0,1 1-1 16,-1 3 1-16,2 0-2 0,-2 0-1 0,0 1-3 0,0 1-1 0,-2-2 1 15,2 5 0-15,-1 0 1 0,-1-4 2 0,0 3 2 0,-2-1 1 16,3-1 0-16,-1 3 2 0,0-2 1 0,-1 0 0 0,2 0 1 0,-1-2 1 16,0 4 0-16,1-6-2 0,1-1-4 0,0 1-6 0,0-2-7 15,0 1-9-15,1-3-10 0,3 1-12 0,-3-2-11 0,2-1-15 0,1-1-19 16,1-1-19-16,0-1-20 0,0-1-22 0,2-1-20 0,-1-1-23 15,5-1-22-15,-5-1-24 0,4-3-26 0,0 1-27 0,0-2-29 16,2-2-31-16,0 0-35 0,-1-2-29 0,0 0-27 0</inkml:trace>
  <inkml:trace contextRef="#ctx0" brushRef="#br0" timeOffset="76680.083">27915 11103 236 0,'2'-7'346'0,"-1"-1"-40"0,3 0-33 0,-4 2-30 15,1 1-23-15,-1 0-19 0,2 2-14 0,-2-2-12 0,0 2-13 16,0 0-13-16,0 1-13 0,0 0-14 0,0 2-14 0,0 0-14 0,0 0-14 15,0 0-16-15,0 0-10 0,0 0-6 0,0 0-8 0,1 1-6 0,-1 0-6 16,2 3-4-16,0-1-5 0,-2 1-4 0,3 1 1 16,-1 0 1-16,-2 0 0 0,1 2 1 0,1 1 2 0,-2 0 3 0,1 0-1 15,-1 3-2-15,0-2 1 0,0 2-1 0,-1 1-1 0,1-2 0 16,-3 4 0-16,1-1 0 0,-1-2-1 0,-1 2-2 0,1 1-1 0,0-2-2 16,0 0 0-16,-3 1-3 0,3-1 0 0,0 0 0 0,-1 2 0 15,3-4-1-15,-3 3 0 0,3-2 0 0,-1 0 1 0,2-1 0 0,-1-1 2 16,1 2 1-16,0-4 1 0,1 2 1 0,1-1 3 0,-1-2 3 15,3 1 1-15,1-1 3 0,-1-1 1 0,4 1-3 0,0-3-2 16,2 1-7-16,2-1-8 0,1-1-12 0,1-2-12 0,2 1-13 0,1-1-15 16,2-1-16-16,2-1-17 0,1 1-18 0,-1-2-20 0,0 0-21 0,3-2-21 15,0 1-17-15,-2-1-22 0,2 1-23 0,-2-1-35 0,1 1-45 16,-3-1-70-16,0 0-85 0,-4 1-41 0,0 1-23 0</inkml:trace>
  <inkml:trace contextRef="#ctx0" brushRef="#br0" timeOffset="77912.805">25357 12106 118 0,'0'-1'404'0,"0"-2"-65"0,0-1-79 0,-2 2-48 0,0 0-31 0,2 1-20 16,0 0-15-16,-1 1-11 0,1 0-9 0,0 0-9 0,0 0-12 16,0 0-12-16,0 0-11 0,0 0-9 0,-2 0-4 0,0 0-6 0,1 1-6 15,-1 0-2-15,2 2-2 0,-1 2 0 0,1-2-1 0,-2 1 0 16,0 3 2-16,2 0 2 0,-1 3 1 0,-1 0 1 0,1 0-2 0,-1 2-4 16,-1 0-4-16,2 2-5 0,-2 1-7 0,1 2-5 0,0 0-5 15,1-1-5-15,1 1-4 0,-2 6-1 0,0-4-2 0,2 2-2 0,-1-1 0 16,-1 4 0-16,2-2 0 0,0-1-1 0,0 2-1 0,0-1-2 15,0 0-3-15,3-1-8 0,-1 3-6 0,1-6-11 0,1 2-11 16,0 0-20-16,2-1-22 0,1-3-26 0,-3 1-27 0,5-3-34 0,0 2-34 16,0-4-48-16,1-1-52 0,2-1-77 0,0-2-92 0,0-1-48 15,1-4-29-15</inkml:trace>
  <inkml:trace contextRef="#ctx0" brushRef="#br0" timeOffset="78396.4113">25276 12380 69 0,'-10'-2'511'0,"4"2"-26"0,1-2-44 0,0 1-100 16,2 1-130-16,0-2-77 0,1 2-52 0,2 0-27 0,0 0-15 16,0 0-10-16,2 0-4 0,3 0-8 0,0 0-11 0,-1 0-15 0,6 0-15 15,1 2-14-15,-2-2-13 0,4 1-14 0,4 1-13 0,2-2-8 16,-1 0-10-16,4 0-5 0,0 0-4 0,0 0-2 0,0 0-2 0,4-2 0 15,-3 1 0-15,-2 1 4 0,1-2 5 0,-2 2 8 0,-2-2 7 16,-1 2 14-16,0 0 16 0,-4-3 22 0,-1 3 26 0,-2 0 25 16,-2 0 23-16,-3 0 21 0,0 0 17 0,-2 0 13 0,-3 0 11 0,0 0 10 15,0 0 8-15,0 0 9 0,-1 3 5 0,-3-3 2 0,1 0 0 16,2 2-8-16,-4-2-11 0,2 2-12 0,-2 1-14 0,-3-1-15 0,2 3-11 16,-2-2-10-16,0 4-6 0,-1-4-7 0,-1 5-6 0,0 0-6 15,1-1-3-15,1 2-5 0,0 0-3 0,0 2-5 0,1-1-1 0,0 0-3 16,1 0 0-16,2 1-1 0,1-1 1 0,2 3-2 0,-1-1-1 15,2 0-2-15,0-2-3 0,2 1-6 0,-1 0-3 0,2-2-6 0,2 1-7 16,2-1-7-16,-2-2-7 0,4 1-6 0,-1 0-7 0,0-2-6 16,2 0-6-16,2-2-5 0,-3 0-3 0,4 0-1 0,-4-3 0 0,4 1 4 15,1-2 5-15,-3-2 6 0,3 1 8 0,-2-3 7 0,-1 0 9 16,0 0 7-16,-2-2 10 0,1 0 9 0,-1-2 10 0,-3 0 8 16,-1-1 8-16,0-4 6 0,-2 3 5 0,-1-2 1 0,1-1 2 0,-3 0-1 15,0-1 0-15,-3 1 0 0,1 0-2 0,-1-1-1 0,-2 1-3 16,2 0-5-16,-2 1-5 0,0-2-3 0,1 1-3 0,-2 3-5 0,1 0-5 15,2 1-9-15,-4 0-10 0,4 2-13 0,0 0-17 0,-1 1-25 16,0-1-29-16,3 4-39 0,-1-2-42 0,0 2-42 0,2 3-42 0,0 0-67 16,2-3-78-16,0 2-50 0</inkml:trace>
  <inkml:trace contextRef="#ctx0" brushRef="#br0" timeOffset="78678.47">25959 12252 70 0,'0'-6'565'16,"-2"2"16"-16,0-1-51 0,2-2-83 0,-1 3-87 0,-1 1-90 0,2-2-56 16,-1 3-38-16,1-1-27 0,0 1-17 0,0 2-14 0,0 0-13 15,0 0-14-15,0 2-14 0,1 3-15 0,-1-1-17 0,3 2-12 16,-1 3-14-16,0 1-7 0,-1 2-6 0,3 2-2 0,-3 4 1 0,1 1 2 16,-1 1 2-16,4-2 2 0,-5 7 0 0,1 0 0 0,-1 1 2 15,0 3-1-15,-1-1 2 0,1 2 1 0,-5 4 2 0,4-3 2 0,-2 3 2 16,-1 1-2-16,-1 0-1 0,2 0-2 0,-2 0-3 0,1-1-7 15,-2 0-10-15,-1 0-9 0,2-3-11 0,1-1-13 0,-1 0-14 0,-3-2-14 16,5-2-16-16,-2-2-17 0,2-2-18 0,0-2-22 0,0-2-26 0,-1-1-25 16,3-2-23-16,1-3-27 0,0-4-29 0,0 1-37 0,0-5-40 15,0-2-51-15,0-2-54 0,1-1-33 0,3-1-23 0</inkml:trace>
  <inkml:trace contextRef="#ctx0" brushRef="#br0" timeOffset="78928.9866">25921 12545 192 0,'0'-15'501'0,"1"3"-58"0,1 0-91 16,-1 1-79-16,3 0-70 0,-3 2-45 0,6 1-27 0,-3-1-20 0,1-1-14 15,1 3-13-15,1-1-10 0,-1 1-14 0,3 2-11 0,1 0-13 16,0 1-10-16,0 0-11 0,0 1-7 0,1 0-9 0,1-1-6 16,1 4-3-16,0-1-1 0,0 1-1 0,-2 1 0 0,1 3 3 0,-1-1 3 15,2 1 1-15,-4 2 4 0,-1-1 3 0,0 1 5 0,2 2 2 16,-4 1 3-16,-1 1 5 0,0-1 3 0,-2 0 5 0,-1 1 4 15,-1 0 4-15,-1 0 5 0,-1 0 3 0,-3 0 3 0,1-1 2 0,-2 3 1 16,-3-4-1-16,-3 1 0 0,2-2-1 0,-2 1-1 0,-3 1-2 16,-2-1-2-16,-2-1-9 0,1 0-16 0,0 0-24 0,-2-2-31 0,1 0-46 15,1 0-54-15,1-1-89 0,0-1-106 0,5 0-90 0,-1-3-81 16,4 0-42-16,1 0-24 0</inkml:trace>
  <inkml:trace contextRef="#ctx0" brushRef="#br0" timeOffset="79201.7469">26382 12470 423 0,'0'-3'538'0,"-1"-2"-61"0,1 3-97 0,0-3-88 0,0 0-79 16,1 3-48-16,-1 0-30 0,2-1-18 0,-1-1-12 0,1 1-9 16,0 1-7-16,-1 1-11 0,4-1-15 0,-1 1-14 0,0 1-11 0,0-1-13 15,1-2-11-15,2 3-13 0,2 0-14 0,-1 0-14 0,0 0-14 16,2 0-13-16,-1 0-13 0,0 0-18 0,3 0-18 0,-2 0-32 16,0 3-37-16,1-2-48 0,0 2-51 0,-1 0-75 0,-1 0-88 0,0 1-49 15,3-1-35-15</inkml:trace>
  <inkml:trace contextRef="#ctx0" brushRef="#br0" timeOffset="79378.8202">26381 12645 108 0,'-7'4'635'0,"2"-2"15"0,1 2 13 0,-1-3 10 16,2 1-111-16,1-1-169 0,-1 1-110 0,3-2-76 0,0 0-45 15,0 0-30-15,0 0-22 0,2 2-17 0,-1-2-25 0,4 0-27 0,0 0-31 16,1 0-34-16,2 0-35 0,0-2-39 0,3 2-43 0,2-2-46 0,0 1-49 15,4 1-50-15,0-2-89 0,2 1-111 0,2 0-75 0,0-2-56 16,0 1-21-16,1 1-5 0</inkml:trace>
  <inkml:trace contextRef="#ctx0" brushRef="#br0" timeOffset="79646.2564">26864 12511 229 0,'-5'-3'588'16,"1"0"12"-16,-2 2 12 0,3-2-85 0,-1 1-135 0,1 1-103 0,1-1-88 16,1 1-51-16,-1 1-28 0,2 0-16 0,0 0-9 0,0 0-9 15,2-2-10-15,-1 0-15 0,1 2-17 0,1-1-13 0,1 1-15 16,1-1-12-16,2-1-11 0,-1 2-13 0,4-1-12 0,1-1-13 0,0 1-17 15,0-1-20-15,6 1-21 0,-2-2-26 0,4 1-29 0,-2 0-40 16,0 0-47-16,4 1-71 0,-1-2-82 0,1-1-76 0,-1 1-73 16,2 1-34-16,-1-1-11 0</inkml:trace>
  <inkml:trace contextRef="#ctx0" brushRef="#br0" timeOffset="79892.3242">26973 12678 65 0,'-9'2'556'0,"3"-2"12"0,-2 0-9 0,3 0-19 16,0 0-108-16,2 0-151 0,0 0-86 0,1 0-54 0,1 0-26 16,1 0-14-16,0 0-6 0,0 0-4 0,0 0-8 0,0 0-10 0,0 0-11 15,0 0-13-15,1 0-13 0,3 0-12 0,-3 0-8 0,2 0-8 16,3 0-5-16,-1 0-1 0,2 0-6 0,1 0-4 0,2-2-10 15,0 2-10-15,1-3-18 0,3 1-20 0,1 0-27 0,2 2-29 0,1-3-40 16,0 1-45-16,4 0-68 0,-1-1-79 0,4 0-85 0,-1 0-88 16,1-1-43-16,0 2-19 0</inkml:trace>
  <inkml:trace contextRef="#ctx0" brushRef="#br0" timeOffset="80278.6789">27456 12576 329 0,'-5'-2'339'0,"2"1"-79"0,-1 1-49 15,0-2-34-15,0 1-15 0,3 1-5 0,-1-2 8 0,1 0 11 0,-3 2 5 16,2-1 0-16,0 1-4 0,0-1-7 0,-1 1-7 0,3-2-7 0,-1 2-3 16,1-1-3-16,-2 1-3 0,0-2-1 0,2 2-4 0,0 0-2 15,0 0-5-15,0 0-5 0,0 0-6 0,0 0-5 0,0 0-6 16,0 0-6-16,0 0-7 0,0 0-6 0,0 0-5 0,0 0-7 16,0 0-6-16,0 0-8 0,0 0-8 0,0 0-9 0,4 0-11 0,-3 0-9 15,2 0-13-15,1 0-14 0,3 0-12 0,0 0-11 0,2 0-8 16,2 0-9-16,0-1-11 0,4-1-13 0,0 2-13 0,1-1-15 0,5 1-14 15,-3-2-15-15,3 1-15 0,0 1-16 0,1-2-16 0,0 2-16 16,-3 0-17-16,3 0-17 0,-2 2-25 0,0-2-29 0,-2 1-41 16,0 1-42-16,-1-1-65 0,0-1-77 0,-2 2-41 0,-1-1-26 0</inkml:trace>
  <inkml:trace contextRef="#ctx0" brushRef="#br0" timeOffset="80596.8818">27978 12361 259 0,'-3'-5'557'16,"2"0"16"-16,-4 2-75 0,5 0-121 0,-1-1-82 0,1 2-63 0,-2-1-39 16,1 0-26-16,1 0-15 0,-2 1-11 0,2 1-7 0,0-3-9 15,0 4-10-15,0 0-11 0,0 0-12 0,0 0-14 0,0 0-9 16,0 0-8-16,0 0-8 0,0 0-8 0,0 0-6 0,0 0-3 0,0 0-3 15,0 0-5-15,0 0-4 0,0 0-1 0,0 0-1 0,-2 2 2 16,2 0 0-16,0 1-1 0,0-2 1 0,0 4 0 0,0-1 0 16,0 1 3-16,0 1 1 0,0 1 1 0,0 3 1 0,0 0 3 0,0 0 1 15,0 0 2-15,0 4-2 0,0 0-1 0,0 3-3 0,0 2 1 16,0-1-1-16,-1 1-1 0,1 3-3 0,-2 2-6 0,1-3-12 0,1 6-18 16,-2-3-24-16,0 0-25 0,2 6-34 0,-1-4-36 0,1 3-54 15,0-2-64-15,0 1-104 0,0 2-127 0,0-3-90 0,0 1-72 16,0-1-36-16,0-2-17 0,0-3-1 0</inkml:trace>
  <inkml:trace contextRef="#ctx0" brushRef="#br0" timeOffset="85712.0202">24368 9787 190 0,'-1'0'193'0,"1"-1"-26"0,-2-1-22 0,0 2-15 0,2-1-12 0,-1-1-11 16,-2 2-10-16,3 0-9 0,0 0-11 0,0 0-7 0,-1 0-7 15,1 0-4-15,0 0-5 0,0 0-4 0,-2 0-2 0,2 0-2 16,0 0 0-16,0 0 0 0,-2 0 1 0,2 0 3 0,-3 0 1 16,3 0 2-16,0 0 0 0,-1 0 1 0,1 0 0 0,-2 0 0 0,2 0-1 15,0 0-1-15,0 0-2 0,-2 0-1 0,2 0-3 0,0 0-2 16,-1 0-3-16,1 0-1 0,0 0-4 0,-2 0-4 0,0 0-2 0,2 0-3 16,-1 0-4-16,1 0-1 0,-2 0-2 0,2 0-1 0,-1 0-1 15,1-1 0-15,-4 1-1 0,4 0-1 0,-1 0-2 0,-2 0 0 0,2 0-2 16,-1 0-1-16,2 0 0 0,-2 0-1 0,-1 0-1 0,2 1 0 15,-3-1-1-15,3 3-1 0,-3-1 1 0,0 1 0 0,0-1-1 0,-1 1 1 16,0 2 0-16,-2 2 0 0,2-3 1 0,1 4 1 0,-1-1-1 16,-1 1 0-16,1 0 0 0,0 2 0 0,0 0-1 0,-1 0-2 0,3 0 0 15,-3 2-3-15,3 1 0 0,-1-3-2 0,3 2-1 0,-1-1-1 16,1 1-2-16,1 0 1 0,0 0 0 0,1-2-2 0,1 1 1 16,-1-1-1-16,3 0-2 0,1-2-2 0,-1 1-1 0,2-2-2 15,1 1-3-15,-1-1 0 0,3-2-1 0,-1-2-1 0,4-1 1 0,0-1-2 16,1-1 1-16,0-1 1 0,2-2 2 0,0 1 2 0,2-5 3 15,0 1 3-15,-1-1 4 0,3 0 4 0,-5-2 4 0,3-1 3 0,-1-1 4 16,-2 1 2-16,-1-2 3 0,1-1 3 0,-3 1 4 0,-1-3 2 16,-1 0 3-16,-2 2-1 0,-2-2 0 0,-2 0 0 0,-2-2-2 0,-1 2-2 15,-1 2-3-15,-2-2-1 0,-2 0-6 0,-2 1-7 0,-2 1-12 16,-1 1-25-16,1-1-32 0,-5 0-48 0,3 3-56 0,-3 1-88 0,-2 0-103 16,2 2-82-16,-2 0-68 0,-2 2-35 0,2 0-19 0</inkml:trace>
  <inkml:trace contextRef="#ctx0" brushRef="#br0" timeOffset="86611.4542">24307 8990 109 0,'-2'-2'145'0,"0"-1"-10"0,2-1-7 16,0 1-4-16,0 1-5 0,0-1-3 0,0-1-5 0,0 3-5 15,0-1-6-15,0 0-6 0,0-1-6 0,0 3-3 0,0-2-4 0,0 2-4 16,0 0-1-16,0-3-5 0,0 3-4 0,0 0-3 0,0 0-4 16,0 0-4-16,0 0-2 0,0 0-2 0,0 0-4 0,0 0-2 15,0 0-3-15,0 0-5 0,0 0-3 0,0 0-4 0,0 0-3 0,0 0-3 16,0 0-4-16,0 0-3 0,0 0-2 0,0 0-1 0,0 0 1 15,0 0 1-15,0 3 1 0,0-1 1 0,0 1 1 0,2-1 3 0,0 3-1 16,-2 0 3-16,1 0 0 0,-1 0 2 0,2 3 0 0,-1-2 1 16,-1 1 1-16,2 2-1 0,0 1-1 0,-2 0-3 0,1 2-3 0,-1-2-1 15,2 4-4-15,0-1 1 0,-2 1 0 0,0 1 0 0,0 2-1 16,0-1 0-16,0 0-2 0,0 2 2 0,0 0-1 0,0 1-1 0,0-2 0 16,0 3-5-16,0-1-5 0,0 0-9 0,0 0-11 0,0-1-13 15,0 0-15-15,1-1-20 0,-1 0-23 0,2 0-32 0,-1-1-37 16,1 0-52-16,0-2-57 0,2-1-84 0,1 0-93 0,-2-1-50 0,2-2-27 15</inkml:trace>
  <inkml:trace contextRef="#ctx0" brushRef="#br0" timeOffset="98928.5078">8262 11025 51 0,'0'0'61'15,"0"0"-4"-15,0 0-4 0,1 0-7 0,-1 0-10 0,0-2-12 0,2 2-15 16,-2 0-11-16,2 0-8 0,-1 0-5 0,-1 0-1 0,2 0-2 15,-2 0-2-15,0 0 2 0,1 0 3 0,2 0 10 0,0 2 10 0,0-2 6 16,-1 2 3-16,1-1 3 0,0 1 3 0,2-2 4 0,0 5 5 16,1-5 4-16,0 3 3 0,1 0 5 0,1 2 7 0,3-3 1 15,-2 3 2-15,4-2-5 0,-1 2-9 0,3-2-7 0,2 1-3 0,1 1-3 16,2-2-3-16,2 1-4 0,5-1-4 0,0 2-3 0,3-3-1 16,1 1 0-16,4 1 0 0,3-1 1 0,2 0 0 0,4-1 1 15,2 0 2-15,3 1 0 0,3-3 3 0,2 3 1 0,5-1 0 0,1-1 0 16,3 2 1-16,0-1-2 0,6-1-2 0,-4 0-6 0,3 3-5 15,0-1-5-15,0 0-5 0,0 1 0 0,-1-1 2 0,-3 1-1 0,1 0 2 16,-3 1 0-16,-2 2 2 0,0-2 0 0,-3 2 0 0,-3 1-5 0,-1 0-6 16,-5 0-3-16,-1 1-5 0,-4-2-6 0,-2 4-9 0,-5-3-11 15,-1 4-15-15,-2-4-12 0,-4 1-13 0,-3 2-14 0,-2-2-15 0,-5 0-11 16,2 0-12-16</inkml:trace>
  <inkml:trace contextRef="#ctx0" brushRef="#br0" timeOffset="99544.9897">11652 11052 74 0,'-2'-4'155'16,"-1"3"-21"-16,2 0-13 0,-1-1-7 0,0-1-10 0,0 2-10 15,0-1-10-15,2 2-10 0,0 0-10 0,0 0-8 0,0 0-11 16,0-1-12-16,4 1-11 0,-2 0-11 0,4 0-8 0,1 0-10 0,3 0-4 15,0 0-4-15,6 0 1 0,1 0 4 0,7 0 4 0,0 0 3 16,5 0 4-16,4 0 3 0,3 0 0 0,3 0 1 0,4 0-3 16,5 0-1-16,-1 0-4 0,5-2-3 0,3 2 1 0,1 0 1 0,2 0 4 15,5-3 4-15,-1 1 0 0,6 2 3 0,0-2 2 0,5 1 2 16,1-1 1-16,2-1 3 0,2 2-3 0,2-2-1 0,2 0-7 0,1 2-6 16,-1 0-8-16,1-2-12 0,-2 1-4 0,0-1-2 0,-3 1-2 0,-1 0-3 15,-2 0-3-15,0 1-1 0,-4-1-1 0,0 0-1 0,-3 0 3 16,-3 2 5-16,-2-2 8 0,-1 1 7 0,-4 1 8 0,-3-2 7 15,-3 2 2-15,-2-1-2 0,-5-1 0 0,-2 2 0 0,-4 0 1 0,-5 0 0 16,-3 0 1-16,-2-1-1 0,-7 1-1 0,0 0-1 0,-1-2-1 16,-7 2-3-16,2 0-8 0,-7 0-13 0,1 0-14 0,-1 0-14 0,-1 0-16 15,-2 0-18-15,-1 0-30 0,0 0-35 0</inkml:trace>
  <inkml:trace contextRef="#ctx0" brushRef="#br0" timeOffset="101145.2086">25337 10398 27 0,'0'-7'136'0,"2"2"-6"0,-2-1 3 0,0 0-4 16,0 1-6-16,-2-1-11 0,1 0-13 0,-1 1-10 0,-2-2-10 0,1 2-10 15,-2 0-11-15,-2 0-11 0,-1-1-12 0,1 3-10 0,-1-2-11 0,-4 3-17 16,2-1-16-16,-5 1-6 0,0 1 1 0,-1-1 0 0,-3 2 4 16,-1 2 3-16,-2-1 1 0,-1 1 4 0,-2 1 2 0,-4-1 1 15,4 5 2-15,-4-4 4 0,1 4 4 0,-2-2 1 0,0 2-1 0,1 1 1 16,-1-1 1-16,2-1-2 0,1 2-2 0,0-1-1 0,0 1 2 15,4 1 0-15,0-2 2 0,3 1-2 0,0-1 1 0,2 1-2 0,1-1-3 16,2-1 0-16,1 2 0 0,3-2 1 0,1 1-2 0,0-2 2 16,2 1 2-16,-1-1 0 0,5 2-1 0,-2-2-1 0,3 2 0 15,-1 1 0-15,1-3-1 0,0 3 3 0,1-1 6 0,1 1 2 0,1 1 7 16,0-2 5-16,0 4 5 0,0-1 4 0,0 2 4 0,0 0 7 16,1 0 6-16,-1 1 5 0,2 1 7 0,0 3 4 0,-2-1 7 0,0 2 3 15,0-1 0-15,-2 5 0 0,0-1-1 0,1 2-1 0,-3 3-1 16,1 0-3-16,-3 3-2 0,0 1-4 0,-1 3-5 0,-2 2-3 15,-3 2 0-15,0 2-2 0,0 3 1 0,-3 4 0 0,-2 0 3 0,1 4 1 16,-3 4 0-16,2 0 0 0,-4 5-1 0,3-1-2 0,-3 5-3 0,-1 1-1 16,1 0-2-16,0 0-5 0,1 1-8 0,0 0-6 0,0 2-7 15,2-2-3-15,-1 0-1 0,3 0-3 0,0 0 0 0,3-3 1 16,-1 1-2-16,5 0 3 0,-1-1 0 0,4-2 3 0,-2 0 3 0,5-2 4 16,1-1 2-16,2-1 4 0,0-2 4 0,4-2-1 0,1-2-3 15,0-4-1-15,3-1-1 0,0-3-1 0,5-3-1 0,0-3 0 0,-1-3 2 16,6-3 0-16,-1-1 0 0,4-5-5 0,2-2-7 0,4-3-16 15,3-3-18-15,7-3-26 0,2-2-28 0,7-5-37 0,6-1-42 16,5-3-63-16,4-2-73 0,7-4-95 0,5-2-108 0,8-2-55 16,2-2-33-16,2-2-14 0</inkml:trace>
  <inkml:trace contextRef="#ctx0" brushRef="#br0" timeOffset="110060.5122">8192 13181 12 0,'-2'-1'69'0,"2"1"-2"0,0 0-2 0,0 0-1 15,0 0-3-15,0 0-3 0,0 0-4 0,0 0-4 0,0 0-4 16,0 0-4-16,0 0-5 0,0 0-2 0,0 0-2 0,0 0-3 16,0 0-2-16,0 0-2 0,0 0-2 0,0 0-2 0,0 0 1 0,0 0 0 15,0 0 2-15,0 0 1 0,0 0 2 0,0 0 3 0,0 0 3 16,0 0 2-16,0 0 2 0,0 0 1 0,0 0-2 0,0 0-2 15,0 0-2-15,0 0-2 0,0 0-5 0,0 0-6 0,0 0-7 0,0 0-4 16,0 0-4-16,0 0-6 0,0 0-4 0,0 0-4 0,0 0-3 0,0 0-3 16,0 3 2-16,2-2-1 0,-2 1 1 0,2 1 2 0,-1-1 0 15,2 0 4-15,-1 1 2 0,3 1 4 0,-2-1 2 0,5 2 2 16,-2-1 4-16,2 1 4 0,0 0 3 0,4 1 2 0,0 0-1 0,2 0 2 16,0 2 0-16,3-2 1 0,1 1 1 0,4 0 3 0,1-2-1 15,4 2 0-15,2-2 1 0,2 0-1 0,4 0 2 0,3-3-2 0,5-1 2 16,3 3 0-16,4-4 1 0,3-2 1 0,5 0-1 0,5 0 0 15,2-2 0-15,6-1-3 0,0-2 0 0,5-2 0 0,2-1-2 0,2 0-1 16,2-1-4-16,1-2 1 0,2-1 0 0,0-1-5 0,2-2-6 16,3 1-8-16,4-3-10 0,-1 1-14 0,0-4-17 0,0 3-17 15,1-1-14-15,-3-1-21 0,1 1-20 0,-5 0-23 0,-2 4-20 0,-5-1-31 16,0 2-32-16,-1 0-61 0,-5 3-74 0</inkml:trace>
  <inkml:trace contextRef="#ctx0" brushRef="#br0" timeOffset="120816.8471">24942 8828 60 0,'0'0'102'0,"0"0"-1"0,0 0 0 0,0 0-1 15,0 0-1-15,0 0-1 0,0 0-3 0,0 0-4 0,0 0-1 16,0 0-3-16,0 0 0 0,0 0-3 0,0 0 0 0,0 0-2 0,0 0-3 16,0 0-4-16,0 0-4 0,0 0-6 0,0 0-5 0,0 0-5 15,0 0-7-15,0 0-4 0,0 0-5 0,0 0-4 0,0 0-2 16,0 0-5-16,0 0-3 0,0 0-4 0,0 0-3 0,0 0-1 0,0 0-2 15,0 0-2-15,0 0 1 0,0 0-2 0,0 0-1 0,0 0 2 0,0 0-2 16,0 0 0-16,0 0 0 0,0 0 0 0,0 0 0 0,0 0 0 16,0 0 0-16,0 0 2 0,0 0-1 0,0 0 0 0,0 0 2 15,0 0 1-15,0 0-1 0,0 0 2 0,0 0 1 0,0 0 1 16,0 0 1-16,0 0 1 0,0 0 2 0,0 0 0 0,0 0 2 0,0 0-1 16,0 0 1-16,0 0-2 0,0 0 0 0,0 0-2 0,0 0-2 15,0 0-1-15,0 0-2 0,0 0-3 0,-2-2-1 0,2 0-2 0,0 1-1 16,-1-1-1-16,1 0 0 0,-3-1-2 0,3 1 2 0,0-1 0 15,0-2 2-15,0 2 1 0,0-1 3 0,0-1 4 0,0-1 3 16,0 0 4-16,0-1 1 0,0 2 2 0,0-5 1 0,0 3 1 0,0-2-1 16,0 1-1-16,0-2 0 0,0 2 1 0,0-3-1 0,3 1-1 15,-3-1-2-15,1-1-4 0,-1 2-2 0,0-3-2 0,2 2-3 0,0-2-1 16,-2-1-2-16,1-1-1 0,-1 0 0 0,2-2 1 0,-1 1-1 16,-1-3-1-16,2 2-1 0,0-1-2 0,-1-3 0 0,-1-1 0 15,4 0-1-15,-1 1-2 0,-2-3 0 0,1-1 0 0,0 2 0 0,-1-2-4 16,2-2 1-16,-2 1 0 0,3-1 0 0,-4 0 2 0,1 0 1 15,1 1 3-15,-1-1 1 0,1-1 0 0,0 3 2 0,-1-1 1 16,-1 1 1-16,2-3 0 0,0 3 3 0,-1 1 3 0,-1-2 0 0,2 3 1 16,-1-1-1-16,1-2 0 0,0 4-2 0,-2-2 0 0,1 2-2 0,-1-3 1 15,3 4-1-15,-2-1 2 0,1-2-2 0,0 4-1 0,-2-1-1 16,1-3-2-16,-1 2-1 0,2-1-1 0,0 0-1 0,-2 1 2 0,1-2 0 16,1-1-1-16,-2 1 0 0,1-1-1 0,-1 0-2 0,2 0-2 15,0-2 0-15,-2-1-2 0,1 2 0 0,-1-3-1 0,2 2-1 16,-1-1 0-16,-1 0-1 0,2-1-4 0,0 2-1 0,-2-1 0 0,1 0-1 15,-1 0-4-15,3 1 2 0,-2 0-1 0,-1 1 2 0,2 1 0 16,0-2 0-16,-2 1-2 0,0 2 1 0,0 0-1 0,0 0 4 16,0 0 4-16,0 2 3 0,0-2 2 0,0 2 2 0,-2-2 3 0,0 2 2 15,2 2 0-15,-1-2 2 0,-2 1 2 0,3 0 3 0,-1 1-1 16,-1-2 3-16,0 1 1 0,2-1-1 0,-1 0-3 0,-1 2-1 0,2-1-1 16,-1-1-2-16,1 2 0 0,0-3 0 0,0 1 0 0,0 0-3 15,0-1-3-15,0 0-1 0,1-1 0 0,-1 0 0 0,2-1 1 0,-1-1-2 16,-1 2-2-16,2-1 1 0,0-1 1 0,-2 4-2 0,1-4-2 15,-1 3 0-15,3-1-3 0,-2 1 2 0,-1 0 2 0,2 1-3 16,0-1-1-16,-2 3-1 0,1-2-2 0,-1 3 0 0,4-2 0 0,-3 1 0 16,1 0-3-16,-1 3 1 0,3-1 0 0,-3 0 1 0,1 1-2 15,-1 0 1-15,3 2 0 0,-3-1 1 0,-1 1 0 0,5 1 0 0,-4-1-1 16,1 0 1-16,-1 2 0 0,1 0-1 0,0-1 1 0,-1 2 0 16,2-1 1-16,-3 1 1 0,4 0 1 0,-3 0 3 0,1 2 1 0,-1-2 2 15,-1 0 3-15,4 2 1 0,-4 0 0 0,1-1 2 0,-1 3 0 16,2-1 1-16,1-1 1 0,-2 1 0 0,1 1 2 0,-2 0 0 15,1-1 0-15,-1 1-1 0,2-1 0 0,0 2-1 0,-2 0 0 0,1-1-2 16,-1 1 1-16,2 0-2 0,-1 0 1 0,-1 1-1 0,2-2 2 16,0 2-1-16,-2 0-2 0,0 1-1 0,0 2-1 0,0-2 0 0,0 0-2 15,0 3 0-15,0-3 0 0,0 2 0 0,1-1 0 0,-1 1 0 16,0 1 0-16,0 0-2 0,0 1 0 0,0-1-2 0,0 0 1 0,0 1-2 16,0 1 1-16,0 0-3 0,0 0 0 0,0 0-2 0,0 0 0 15,0 0-3-15,0 0 0 0,0 0-2 0,0 0-1 0,0 0 1 16,0 0-2-16,0 0 0 0,0 0-1 0,0 0 0 0,0 0 1 0,0 0 0 15,0 0 1-15,0 0 1 0,0 0 1 0,3 0 2 0,-3 0-1 16,2 0 1-16,0 0 1 0,-2 0-2 0,1 0 0 0,4 0-1 0,-4 0 1 16,1 0 1-16,-1 0-2 0,3 0 2 0,-3 0-1 0,4 0 0 15,-2 0-1-15,4 0 0 0,-1 0-2 0,-2 0 1 0,4 0 1 16,1 0-1-16,1 0 3 0,0 1-1 0,1-1 2 0,1 2 1 0,1-2 1 16,3 2 2-16,-2-1 2 0,5-1-1 0,-3 2 0 0,5-2 1 15,-1 2-3-15,-1-2 0 0,5 0-1 0,-2 0-1 0,0 0-1 0,4 0-3 16,-1 0-3-16,2 0-5 0,-2 0-5 0,2 0-4 0,-1 0-1 15,0 0-1-15,3 0-1 0,-3 0 2 0,3 0-2 0,-1 0 1 0,1 0 1 16,-3 0-1-16,1 0 2 0,2-2 1 0,-3 2 3 0,1-2 4 16,-1 2 2-16,-1-1 2 0,0-1 1 0,1 2 0 0,-4-2 1 0,0 1 3 15,2 1 0-15,-2-2 2 0,0 2 1 0,-1-1-1 0,-1 0 1 16,0 1 1-16,0-3 1 0,-2 1 1 0,3 1 0 0,-5-2 0 16,3 1 1-16,-3 0-1 0,-1 0 0 0,1 0 1 0,2 1 0 15,-6-1 2-15,4 1-1 0,-3-1 2 0,1 1 1 0,-1-1 2 0,-4 1 0 16,4-1 0-16,-4 0 0 0,-1 1 2 0,3 0 0 0,-3 0 2 0,-1-1 3 15,1 2 2-15,-3-3 3 0,2 3 3 0,-1-2 3 0,-2 1 2 16,0 1 2-16,0-2 4 0,-2 1 1 0,1 1 2 0,-1-1 2 16,0 1 1-16,-1-3-1 0,-1 3-1 0,0 0-2 0,0 0-2 0,0 0-4 15,0 0-2-15,0 0-4 0,0 0-4 0,0 0-3 0,0 0-3 16,0 0-4-16,0 0-5 0,0 0 0 0,0 0-4 0,0 0-1 16,-1 3-1-16,1-3-1 0,0 0-2 0,0 0-1 0,0 0-2 0,0 1-1 15,0-1 0-15,0 0 0 0,0 1-1 0,0-1 0 0,0 2 0 16,0-2 1-16,0 0 1 0,0 1 0 0,0-1 1 0,0 2 2 0,0-2 1 15,0 3 2-15,0-1 2 0,1-1 2 0,-1 0-1 0,2 2 0 16,0 0 2-16,-2 0 0 0,1 0 1 0,1-1-1 0,-2 1 2 0,1 1-1 16,1 1 1-16,0-2-2 0,-1 2 0 0,1 0-1 0,1 0 1 15,-1 0-1-15,-1 0 0 0,3 3 1 0,-2-2-2 0,0 1 1 16,-1 2 1-16,3-1-2 0,-3 1 0 0,1 1-1 0,-1 0 0 0,3 0-1 16,-3 0 0-16,1 0-1 0,-1 3 0 0,3-1 0 0,-3-1 1 15,2 1 2-15,0 2 2 0,-1-1 1 0,-1 3 2 0,4-1 2 16,-3-1 1-16,1 3 3 0,0 0 0 0,-1 1 3 0,1 0 3 0,-1-1 2 15,2 3 2-15,-2 0-1 0,1 1 1 0,-2 0-2 0,1 1-1 16,0 0 1-16,-1 2-2 0,2-1 0 0,-1 3 0 0,0-2 0 0,-1 1-1 16,-1 3 0-16,3-1-1 0,-3 2-1 0,2-2-2 0,-2 2 0 15,0 1-1-15,0-2 0 0,0-1-1 0,0 1-1 0,0 1 1 0,0-2-2 16,-2 2-1-16,2-2-2 0,-3 0-2 0,3-1 1 0,-1 0-2 16,-3 1 0-16,3-1-2 0,-1-1-1 0,-1 2-1 0,0-3-1 0,0 2 0 15,-2-1 0-15,4-1 2 0,-4 0 1 0,2 2 3 0,-1-2 1 16,1-2 2-16,-2 4 1 0,4-3 1 0,-2 1 2 0,-2-1 1 0,2 0 2 15,0-1 2-15,0 2 1 0,-1-2 1 0,3 2 1 0,-1-1 0 16,1 0-2-16,-3-1-1 0,3 2 0 0,-1-1-1 0,0 0-1 0,2 1 0 16,-1 2 0-16,-2-4-1 0,3 3 2 0,-1 0-1 0,1 0-1 15,-2 0 0-15,0 0-2 0,1 0 1 0,-1 2-1 0,1-1 0 16,-1-1 1-16,0-1-2 0,1 2 0 0,-2-1-1 0,1-1 0 0,-1 2-2 16,-1-2 0-16,1 1 0 0,1-2-1 0,-2 0 0 0,0 1 0 15,0-1 0-15,-1 0 0 0,1 2-1 0,0-3-2 0,-1 2 1 16,1-3-2-16,0 1 1 0,0 1 3 0,-1-2 1 0,2 1 0 0,-2 0 2 15,2 1 1-15,-3-1 1 0,2 0 0 0,0-1 1 0,3-1 2 16,-3 2 2-16,1 0 1 0,0-1 1 0,0 1 2 0,0-2 1 0,0 1-2 16,1 0-1-16,1-1 0 0,-3 1-1 0,3-1 0 0,-1 0-1 15,2-1 0-15,-1 1-1 0,1 0-2 0,-2-2 0 0,0-1-1 0,1 3 1 16,-1-4-1-16,2 2 0 0,0-1-1 0,-1 0 1 0,1-1 0 16,0 1 3-16,-2 0 3 0,0-2 2 0,2-1 3 0,-1 3 1 0,1-2-1 15,-2-1 2-15,1 1 0 0,1-1 1 0,-3 0 0 0,1 1-1 16,2-2 1-16,-1 3-1 0,1-1-1 0,-2-1-3 0,0 0-3 15,1-1-2-15,-1 2-2 0,1 1-2 0,-3-2 0 0,3 0-1 16,1 0-1-16,-3 0-1 0,3 1 1 0,-2 0-1 0,0 0-1 0,2 0 0 16,-1-2-1-16,1 3-1 0,-2-1 1 0,-1-1-1 0,2 0-1 0,-1 2-2 15,2-2 1-15,0-1-1 0,0 3 1 0,0-4-1 0,0 1 0 16,0 1-1-16,0 1-1 0,0-3 2 0,0-1-1 0,0 2 1 16,0 1 2-16,2-2 1 0,-1 1 1 0,-1-3 1 0,3 2 1 0,-1-1 2 15,-2 2 2-15,0-1 1 0,1 2 2 0,-1-2 4 0,0 0 1 16,0 0 2-16,0 1 0 0,0-1 2 0,0 2 1 0,0-2 0 15,0 0 1-15,0 0-1 0,0 0-1 0,0-2-1 0,0 2 0 0,0 0-3 16,0 0-1-16,0-1-1 0,0 0-1 0,0 1-1 0,0-2-1 16,0 0-1-16,0 0-1 0,0 1 0 0,0 0-3 0,2-2 1 15,-2 1 0-15,0-1 0 0,0 1-1 0,2 0 0 0,-2-3 2 0,0 2-2 16,0 0-1-16,0-1 1 0,1 0-2 0,-1 1 0 0,2-2 0 0,-2 1 0 16,0 1 3-16,1-3-1 0,-1 2 1 0,0 0 2 0,0-1 1 15,0 1 0-15,2 1 2 0,-2-1 0 0,2 1 1 0,-2 1 0 16,0-3 0-16,1 2 1 0,-1 0 0 0,2 0 1 0,-1 0-1 0,-1 1-1 15,2 0 0-15,0-1-1 0,-2 1-2 0,1-1 0 0,-1 1-1 16,2 0 0-16,1-2 1 0,-3 1-2 0,1 1 1 0,1-1 0 0,-1 0-1 16,-1-2 1-16,2 2 0 0,0-1-1 0,-1-1 0 0,-1 0-3 15,2 2-5-15,-1-6-11 0,1 4-11 0,0-2-17 0,-2-1-21 0,1 1-18 16,-1-2-18-16,2-2-35 0,-1 0-42 0,-1-1-80 0,0 0-101 16,2-2-74-16,0-3-58 0,-1-2-31 0</inkml:trace>
  <inkml:trace contextRef="#ctx0" brushRef="#br0" timeOffset="123026.9169">24144 5388 307 0,'0'0'345'0,"-1"-1"-65"0,1-1-63 15,-2 2-38-15,0-2-28 0,2 2-17 0,0 0-13 0,0 0-7 16,0 0-6-16,0 0-7 0,0 0-10 0,0 0-9 0,0 0-10 0,0 0-7 16,0 0-8-16,0 0-5 0,0 0-5 0,0 0-3 0,0 0-3 0,0 0-1 15,0 0-2-15,0 0-1 0,0 0-2 0,0 0-2 0,0 0-3 16,0 0-3-16,0 0-2 0,0 0-5 0,0 0-3 0,0 0-4 15,0 0-1-15,0 0-4 0,0 0-2 0,0 0-2 0,0 0-2 16,0 0-3-16,0 0-3 0,0 0-1 0,0 0-2 0,0 0-1 0,0 0-1 16,0 0 1-16,0 0-1 0,0 0 1 0,0 0-1 0,0 0 0 15,0 0 0-15,0 0 0 0,0 0 0 0,0 0 2 0,0 0 1 0,0 0 0 16,0 0 2-16,0 0-1 0,0 0 0 0,0 0 0 0,0 0 1 16,0 0-1-16,0 0 1 0,0 0-1 0,0 0 1 0,0 0-1 15,0 0 1-15,0 0-1 0,0 0 0 0,0 0-1 0,0 0 1 0,0 0 0 16,0 0 0-16,0 0 0 0,0 0-2 0,0 0 0 0,0 0-1 0,0 0-1 15,0 0 0-15,0 0-1 0,0 0-1 0,0 2 0 0,0-2-1 16,0 0 1-16,0 3 0 0,0-1 0 0,0-1 1 0,0 0-2 16,0 2 1-16,0-1 1 0,0-1 0 0,0 2 0 0,0 0 1 15,2 0 0-15,-2 0 1 0,0 2 0 0,0-2 0 0,2 3 0 0,-2-2-1 16,0 2-1-16,0 1 1 0,0-2 1 0,0 2 3 0,0 3 0 0,0-3 3 16,0 2 1-16,0 2 2 0,0-2 0 0,0 1 1 0,0 1 3 15,0-3 1-15,0 4 2 0,0-1 2 0,0-1 3 0,0 3 0 0,0-1 2 16,0-2 0-16,0 2 0 0,0 0 2 0,0-1 0 0,0-1 2 15,0 0-2-15,0 2-1 0,0-2-7 0,0-1-11 0,0 1-16 16,0-1-18-16,0-1-26 0,1 1-28 0,-1-1-32 0,2 0-34 16,-1-1-47-16,-1-2-50 0,3 2-76 0,-1-2-91 0,-1 0-54 0</inkml:trace>
  <inkml:trace contextRef="#ctx0" brushRef="#br0" timeOffset="124010.0007">24133 5446 31 0,'-2'-1'278'0,"1"-3"-58"0,-1 1-46 0,0 1-25 15,2 0-9-15,-3-1-10 0,2 0-7 0,-1 0-9 0,-1-1-9 16,2 2-7-16,-1-1-8 0,-1-2-4 0,1 3-5 0,1-1-5 15,-2-2-5-15,1 2-5 0,0 0-4 0,1 0-2 0,-3-1-3 0,3 1 1 16,-2 0-1-16,-1-1 0 0,0 4 0 0,3-3-4 0,-3-1-6 16,1 1-4-16,0 1-5 0,1-1-2 0,-3 3-2 0,4-2-4 15,-1 2-3-15,-1-2-6 0,1 2-6 0,-2-1-8 0,3 1-7 0,-3 0-7 16,1 0-7-16,0 1-1 0,0-1-2 0,-1 2-2 0,0 0-2 0,0 1-1 16,-3 2-3-16,2-1 0 0,0-1 2 0,0 4 1 0,1-1 2 15,-1 1 3-15,-3 1 3 0,3-1 1 0,1 1 3 0,-1 2 1 0,0 0 2 16,2-1 3-16,-3 3 2 0,3-2 1 0,-1 0 2 0,1 2 1 15,2 0 0-15,-3-2 2 0,4 2 1 0,-1-2 2 0,1 0 0 16,0 1 1-16,0-2 1 0,1-1-2 0,-1 2-1 0,2-3-1 0,0 0-1 16,-1 0 1-16,2-1-2 0,-1-2 0 0,1-1 0 0,0 2-2 15,2-2 0-15,-2 0-1 0,2-2 1 0,-2 1 0 0,2-1-1 0,0 0 0 16,-1-1 1-16,2 0 0 0,-1 0 0 0,2-1-2 0,-1 0-1 0,-1 1 1 16,2-2 3-16,-2-1 2 0,0 2 1 0,0-1 2 0,0-1 0 15,0 0-2-15,0 0 1 0,-1-1 0 0,0 1-1 0,1-2 1 16,-2 0 2-16,1 1 0 0,-1-1 1 0,0 0 0 0,1-2-2 0,-2 2 0 15,0-1-2-15,-1-1-1 0,1 0 1 0,-1 1 0 0,-1-1 4 16,2 1 4-16,0-1 0 0,-2 0 2 0,0-1-1 0,0 4 1 16,0-2 2-16,0-1 1 0,0 4 2 0,1-4 3 0,-1 3 0 0,0 1 1 15,0-1 0-15,0 1-3 0,0-1-4 0,0 3-3 0,0-1-2 0,2 2-3 16,-2 0-4-16,0 0-2 0,0 0-7 0,0 0-5 0,0 0-5 16,0 0-8-16,0 0-6 0,0 0-5 0,0 0-3 0,0 1-1 15,0 0 0-15,0 2 1 0,0 0 1 0,0 2 4 0,0-1 3 0,0 0 4 16,0 3 6-16,0-1 6 0,0-1 6 0,0 4 7 0,0-1 7 0,0 1 6 15,0 2 5-15,-2-1 4 0,2 2 3 0,-1 1 1 0,1-1 0 16,-2 3 0-16,0 0 0 0,2 1-1 0,-1 1-1 0,-1-2-3 16,2 4-1-16,-1-1-3 0,1 0-3 0,-2-1 1 0,0 2 0 0,2 0-2 15,0 1-1-15,0 0 0 0,0-1 0 0,0 0-1 0,0 1 0 16,0-3 1-16,0 2-1 0,2 0 2 0,0-2-1 0,-2-2 1 0,1 2-1 16,-1-3 1-16,2 1-1 0,-1-3 1 0,1 0-1 0,0-2 1 15,-2-1-1-15,1-1 2 0,1-1 1 0,0-2-1 0,-2 1-1 16,1-3-5-16,1 0-7 0,-2 0-9 0,1-3-11 0,-1 0-26 15,2 0-34-15,1-3-64 0,-1 0-76 0,2-1-101 0,-1-4-112 0,0 1-67 16,1-3-44-16,-1-2-22 0</inkml:trace>
  <inkml:trace contextRef="#ctx0" brushRef="#br0" timeOffset="128293.6736">25240 13183 160 0,'-7'-2'500'0,"4"1"-57"0,0 0-84 0,-4-2-71 15,4 1-61-15,-2 1-47 0,3-2-39 0,-2 1-25 0,1 0-17 16,0 1-8-16,1 1-4 0,1-1-4 0,-2-1-3 0,3 2-4 0,-2-1-6 16,2 1-7-16,0 0-10 0,0 0-8 0,0 0-8 0,0 0-7 15,0 0-4-15,0 0-4 0,0 0-4 0,0 0-3 0,0 0 0 0,0 0 1 16,0 0 2-16,0 0 1 0,0 0 1 0,0 0 1 0,0 0 1 16,0 0-1-16,0 0 1 0,0 0-2 0,0 0-1 0,0 0-1 0,0 0-1 15,0 0 0-15,2 1 0 0,-1-1-2 0,2 2 0 0,1-2-2 16,0 0-1-16,5 0-1 0,0 0-1 0,0 0-3 0,5 0-5 15,1 0-4-15,2 0-4 0,-1 0-2 0,4-2-3 0,2 2-5 0,1 0-4 16,0 0-5-16,4-1-4 0,-2 1-4 0,4 0-3 0,1 0-3 16,-2 0-6-16,2 0-1 0,2 0 0 0,-1 1-3 0,1-1 0 0,1 2-3 15,1-1-1-15,-4 0-1 0,1 1 0 0,1 0-2 0,-4 1-4 16,2 0 0-16,-3 0-1 0,-2-1 0 0,1 1 2 0,-5 1 1 16,-1 1 5-16,-1-2 3 0,-5-1 2 0,2 1 6 0,-7-1 2 0,3 0 5 15,-3 1 8-15,-1 1 9 0,-3-3 12 0,-2 1 9 0,0 0 9 16,-1-2 5-16,-2 0 5 0,0 0 0 0,-2 1 2 0,-1-1 2 15,0 0 1-15,-4 0 0 0,-2 0 1 0,-1-1-1 0,1 1-4 0,-4-2-2 16,0 0-8-16,1 2-4 0,-2-1-4 0,-2 1-3 0,-2-2-1 16,1 0 0-16,0 2-1 0,-2 0-1 0,1-3 0 0,-1 3-1 0,1 0-1 15,-3-2 1-15,0 2 0 0,-1-2-1 0,3 2-1 0,-5-1 0 16,2 1-2-16,1 0-1 0,0 0-1 0,-5 0-1 0,4 0 0 0,-3 0 0 16,4 0 0-16,-2 0 3 0,-1 1 1 0,1-1 3 0,-2 2 3 15,3-2 4-15,-1 2 4 0,1 1 4 0,1-3 5 0,0 4 5 16,1-3 4-16,1 1 4 0,2 0 5 0,-1 1 5 0,2-2 1 0,2 1 2 15,-2 0 1-15,5 0 1 0,-1 1-1 0,2-2-3 0,0 1-4 16,1-1-3-16,1 1-5 0,4-1-3 0,-1-1-4 0,0 2-5 0,2-1-5 16,-2-1-2-16,5 0-4 0,0 0-1 0,5 1-4 0,-4-1-3 15,4 2-3-15,0-2-4 0,1 0-2 0,2 0 0 0,5 0-2 0,0 0 1 16,0 0 1-16,4-2-1 0,1 2 1 0,2-1-1 0,3-2 1 16,1 0 0-16,3 0-1 0,-1 2 2 0,3-4 3 0,1 1 2 0,-2 1 2 15,4-2 0-15,0 2 2 0,-2-2 2 0,0 3 0 0,1-1 0 16,-1-1 1-16,0 1 1 0,-1 1-2 0,-1 0 0 0,-4-1-1 0,3 1 1 15,-3 1-4-15,-1-1 0 0,-3 1-1 0,0 1-4 0,-3-1-1 16,-2 1-2-16,-1 0-2 0,-3 0-2 0,-1 0 0 0,-3 0-2 16,-2 0 1-16,0 0 1 0,-4 0-1 0,-1 0-1 0,0 0-1 15,-1 0 2-15,-6 1 1 0,0-1 2 0,-1 1 0 0,-2 1 3 0,-2-2 2 16,-4 3-1-16,-2-1 2 0,1-1-1 0,-4 3 1 0,-1-4-1 16,0 3 1-16,-3-1 1 0,-1 1-2 0,0-1 0 0,-3 0 0 0,-1 1-2 15,0 1 0-15,-1-3-1 0,-3 3 0 0,-1-1 3 0,1-2 7 16,-1 1 7-16,0 2 7 0,1-3 4 0,0 1 5 0,3-1 4 0,1 2 5 15,0-1 1-15,3-1 5 0,4 2 1 0,1-2 3 0,5-1-1 16,3 2 2-16,-2 0-6 0,6-2-9 0,2 1-6 0,1-1-7 0,4 0-5 16,1 2-3-16,2-2-3 0,3 0-6 0,5 0 0 0,1 0-2 0,3 0-2 15,3 0 2-15,3 0 1 0,4 0 2 0,2 0 2 0,2 0 2 16,1 0-1-16,5 0-1 0,3 0 0 0,0-2-2 0,-1 1 0 16,4 1 1-16,3-2 0 0,-1 0 0 0,0 2-1 0,0 0-3 15,2 0 0-15,-3 0-2 0,0 0 1 0,-1 0-2 0,-1 0-1 0,-2 0-1 16,0 0-2-16,-5 0-2 0,-2 0-1 0,-1 0-2 0,-4 0 0 15,-1 0 0-15,-5 0 2 0,0 0-1 0,-4 2 2 0,-3-2-1 0,-2 0 1 16,-3 0-1-16,2 0 0 0,-6 0-4 0,-1 0-6 0,0 0-6 16,-1-2-12-16,-6 1-12 0,2 0-21 0,1-2-29 0,-6 0-55 0,2 0-69 15,0 0-89-15,0-3-99 0,-1 2-56 0,1-3-31 0</inkml:trace>
  <inkml:trace contextRef="#ctx0" brushRef="#br0" timeOffset="129311.5551">26735 5568 173 0,'-4'-2'516'0,"3"1"-65"0,-2-3-102 0,1 2-82 16,2 0-75-16,-1-1-37 0,-1 2-19 0,2-2-7 0,0 1-4 0,0-1-6 15,0 1-8-15,0 1-8 0,0-1-13 0,2 0-11 0,-1 2-10 16,-1-1-10-16,5-1-10 0,-4 2-11 0,6-2-12 0,-2 1-11 0,3 1-11 16,2-2-5-16,2 0-4 0,5 2-3 0,0-3-1 0,7 1 1 15,1 0 0-15,4 1 1 0,2-1 0 0,4 0 2 0,2 2 3 0,2 0 0 16,4-3 4-16,-2 3-2 0,3 0-2 0,0-2-1 0,-1 2-4 15,3 0-3-15,-3 0-6 0,1 0-5 0,-3 0-8 0,-1 0-9 0,0 0-11 16,-1 0-8-16,-5 0-8 0,1 0-10 0,-1 0-8 16,-4 0-14-16,-2 0-14 0,-1 0-13 0,-5 0-12 0,0 0-14 0,-5 0-14 15,1-2-21-15,-7 2-26 0,-1-1-24 0,-1-1-25 0,-6-1-44 0,-2 0-53 16,-1-1-37-16</inkml:trace>
  <inkml:trace contextRef="#ctx0" brushRef="#br0" timeOffset="129642.8477">27161 5304 5 0,'-1'-1'491'0,"-3"-2"-62"16,3 3-91-16,-2-2-75 0,3 0-65 0,-1 2-40 0,1-1-30 0,0 1-20 15,0 0-17-15,0 0-18 0,-4 0-18 0,3 0-16 0,-1 1-17 0,1-1-13 16,-3 2-10-16,1 0-9 0,-2-2-7 0,-1 3-2 0,-3-1-1 15,1 3-2-15,-5-2 2 0,-3 1 2 0,0 2 2 0,-4 2 6 16,-1-1 7-16,-4 1 7 0,3-1 10 0,-7 1 5 0,4 1 4 0,-2-1 4 16,1-1 4-16,-1 0-1 0,2 1 1 0,0-1-1 0,3-3 1 15,0 3 0-15,5-1-1 0,0-2-1 0,1-1 0 0,3 2-4 16,2-3-4-16,2 1-7 0,1 1-5 0,1-3-5 0,4 1-7 0,-2 0-1 16,4 1-2-16,1-3 1 0,1 4 0 0,1 1 2 0,3-2 2 0,-1 2 2 15,5 0 2-15,0 1 4 0,0-1 2 0,4 3 3 0,3-1 4 16,-2 1 2-16,7 1 1 0,-3 1-2 0,3-1-6 0,1-1-8 15,2 4-12-15,-1-1-13 0,0-1-15 0,1 0-19 0,-1 2-23 0,1 0-29 16,-3-1-34-16,1 0-34 0,1 1-38 0,-3 0-66 0,1 0-80 16,-2-2-60-16,1 2-49 0</inkml:trace>
  <inkml:trace contextRef="#ctx0" brushRef="#br0" timeOffset="130059.8783">28284 5157 320 0,'0'-4'503'0,"1"-3"-74"0,1 2-117 0,-1 2-67 0,-1-1-49 15,2-1-22-15,0 2-12 0,-2 1-10 0,0-1-8 0,0 0-8 16,0 1-10-16,0 1-10 0,0 1-13 0,0 0-13 0,0 0-15 0,0 0-15 16,0 0-18-16,0 0-15 0,0 0-15 0,0 1-10 0,0 1-8 15,0 1-7-15,0 1-4 0,0 0-3 0,0 3-1 0,0-2-2 16,0 4 1-16,0 1 1 0,0 0 2 0,0 2 5 0,0 2 4 0,0 3 4 15,0-1 4-15,0 2 3 0,0 1 1 0,0 1 0 0,0 1 1 16,0 1 1-16,0 2 5 0,0-2-3 0,0 3-6 0,1-1-8 0,-1 0-7 16,2 0-11-16,-1 0-13 0,-1 0-17 0,2-3-20 0,0 1-25 15,-2-1-32-15,1-2-32 0,-1-2-34 0,2 1-36 0,-2-2-38 0,0 0-69 16,0-4-84-16,-2-2-50 0,2-1-32 0</inkml:trace>
  <inkml:trace contextRef="#ctx0" brushRef="#br0" timeOffset="130496.0062">28004 5418 472 0,'0'-3'453'15,"1"-1"-49"-15,2 2-111 0,2 0-141 0,3-1-77 0,2 3-42 0,2-1-22 16,1-1-9-16,6 2-5 0,1 0-2 0,1 0-1 0,4 2-6 16,2-1-7-16,2-1-9 0,2 3-7 0,1-1-5 0,0-1-6 0,-1 0-6 15,3 3-3-15,-1-3-2 0,-2 1 0 0,-1-1 2 0,0 1 7 16,0-2 8-16,-4 0 14 0,-1 3 18 0,-3-3 22 0,-3 0 22 15,-2 0 26-15,-4 0 28 0,-1 0 27 0,-2-3 26 0,-3 3 18 16,-3 0 13-16,2-2 7 0,-4 1 2 0,-2-1-3 0,-2 1-5 0,0-3-11 16,-2 3-12-16,1 0-15 0,-2-1-14 0,-3-1-22 0,0 2-22 0,-2-1-23 15,2-1-21-15,-4 3-18 0,2-1-15 0,-3 1-9 0,0 0-4 16,4 1-5-16,-3-1-2 0,0 3-1 0,2 0-1 0,1 0 0 16,0 1 1-16,1 3-1 0,1-1 2 0,1-1 2 0,0 4 0 0,3-1 1 15,-1 1 1-15,1 1-1 0,3 1 1 0,0-1 1 0,0 3-2 16,3-3 0-16,1 1-5 0,-1-1-1 0,3 1-5 0,0-1-2 0,1-1-2 15,1 0-2-15,1-2 0 0,0 1-1 0,0-4 1 0,3 3 3 16,-3-4 2-16,3-1 5 0,0-2 6 0,-1 0 6 0,2 0 4 16,-4-2 7-16,3-1 6 0,-4-4 5 0,2 3 8 0,-2-4 4 15,0 1 7-15,-2-3 5 0,1-1 3 0,-2 1 3 0,-1-3-1 0,-2 1-2 16,0-2-5-16,-2-1-1 0,0 1-3 0,-2-1-3 0,0 1-4 0,-2-1-4 16,0 0-4-16,0 2-6 0,-2 0-7 0,-1 1-8 0,1 0-7 15,-1 2-12-15,2-1-11 0,0 2-16 0,0 1-15 0,0 2-22 16,2 1-22-16,0-2-30 0,-1 5-31 0,4-3-30 0,0 2-27 0,2 1-26 15,1 0-27-15,0 2-25 0,4 0-25 0,3-3-48 0,0 3-59 16</inkml:trace>
  <inkml:trace contextRef="#ctx0" brushRef="#br0" timeOffset="130759.4298">28933 5176 217 0,'5'-8'569'16,"-1"2"-12"-16,-3-2-26 0,2 0-70 0,-2 0-92 0,-1 3-64 15,2-2-51-15,-2 2-37 0,0 2-30 0,0-2-23 0,0 2-20 0,0 0-22 16,0 2-24-16,0-1-23 0,0 2-21 0,0 0-20 0,0 0-18 15,2 2-16-15,-2 1-14 0,0-1-8 0,0 5-10 0,0 1-4 0,0 0-3 16,0 4-2-16,1 2 2 0,-1 2 3 0,0 2 3 0,2 4 5 16,-1 0 4-16,-1 5 6 0,0-1 5 0,0 3 4 0,2 2 4 0,0 3 3 15,-2-1 3-15,0 2 3 0,1 0 2 0,-1 2 3 0,2-1 4 16,-1 1 0-16,-1-1 1 0,2 1-3 0,0-1-2 0,-2-2-8 16,1 1-10-16,-1 0-12 0,0-4-13 0,0 1-13 0,0-3-16 0,0-3-16 15,0-2-15-15,-1 1-20 0,1-5-18 0,-2 0-13 0,0-4-10 16,2-2-5-16,-1-2 0 0,-1-2-8 0,1-2-15 0,-3-4-27 15,3-1-34-15,1-3-36 0,-3-1-37 0,1-4-43 0,0-4-44 0,1 1-16 16</inkml:trace>
  <inkml:trace contextRef="#ctx0" brushRef="#br0" timeOffset="130914.4704">29041 5484 266 0,'9'-19'443'0,"-1"0"-48"0,1 4-70 0,1-1-55 0,1 2-48 0,0 3-41 15,0-1-36-15,1 4-28 0,2-1-21 0,-2 1-17 0,4 4-12 16,-2-2-11-16,2 3-12 0,-1-1-9 0,2 4-9 0,-1 0-7 0,-2 0-6 15,2 4-8-15,-2-1-6 0,-3 0-5 0,0 2-5 0,0 0-5 16,-3 2-2-16,-3 1-1 0,-2-1 0 0,-3 5 1 0,-5-2 2 0,-3 0-7 0,-7 1-12 16,-5 2-18-16,-6 1-20 0,-6 0-44 0,-8-3-56 0,-9 2-97 15,-11 2-120-15,-6 0-65 0,-10-3-42 0,-6 2-27 0</inkml:trace>
  <inkml:trace contextRef="#ctx0" brushRef="#br0" timeOffset="133093.155">11249 13501 379 0,'-4'0'463'0,"0"-1"-89"0,3 1-135 0,-1 0-72 16,2 0-43-16,0 0-29 0,0 0-18 0,0 0-11 0,0 0-7 0,0 0-5 15,0 0-5-15,0 0-5 0,0 0-8 0,0 0-9 0,0 0-9 16,0 0-9-16,0 0-11 0,0 0-8 0,0 1-8 0,0-1-4 0,0 2-1 15,0 0 0-15,0 1 3 0,2-3 4 0,-1 4 5 0,-1-3 4 16,2 1 5-16,1 1 3 0,1 0 2 0,-2-1 4 0,1 3 4 0,2-2 3 16,-2 2 2-16,2-1 3 0,0-1 2 0,1 2 3 0,0-2 0 15,-1 0 5-15,3-2 1 0,-1 0 6 0,2 1 7 0,2-2 5 16,0-2 5-16,5 1 2 0,2-3 2 0,3-2-7 0,8-5-13 0,4-1-19 16,8-5-24-16,7-4-36 0,12-7-46 0,9-5-85 0,15-10-105 0,12-8-93 15,15-7-87-15,12-12-52 0,14-8-33 0</inkml:trace>
  <inkml:trace contextRef="#ctx0" brushRef="#br0" timeOffset="136209.9941">26025 10321 56 0,'-16'-9'79'0,"1"0"-4"0,-2 0-2 16,0 0-2-16,3 2-1 0,-3-3 1 0,2 2-5 0,0-1-6 0,-3 1-9 16,2 1-7-16,0-1-7 0,-3 1-3 0,2-1-7 0,1 1-8 15,-1 1-5-15,-1-1-5 0,0 0-5 0,-1 2-5 0,0 0-1 16,-2 0 0-16,1 0-1 0,1 3 2 0,-3-1 2 0,0 1 2 0,1-1 1 15,-5 3 4-15,1 0 2 0,2 0 2 0,-3 3 4 0,1 0 4 16,-2 0 4-16,0 1 3 0,-1 3 2 0,-1 0 3 0,1 0 4 0,-2 3 5 16,0 0 6-16,1-1 1 0,-2 3 0 0,1 0 1 0,0 1 0 15,-2-1 3-15,0 5 1 0,2-3 0 0,0 1 0 0,-1-1 1 16,1 3-2-16,0 0 1 0,0 1-3 0,0-2-4 0,1 1-3 0,-1 2-4 16,3-1-2-16,1 1-1 0,-1 0-2 0,3 3-4 0,-2-2 0 15,4-1-5-15,0 4-1 0,2-2-3 0,-1 0-3 0,2 1-1 0,2 2-2 16,0-1-2-16,2-1 0 0,0 3-2 0,3-3-2 0,0 2-1 15,2 0-1-15,1 0-1 0,1 0-1 0,2 0-2 0,1 0 0 0,2-1-5 16,3 1 1-16,0 2 0 0,1-3-1 0,2 3 0 0,2-1-2 16,3-1 1-16,1 2 2 0,3-1 2 0,0-1 3 0,3 2 3 15,2 0 2-15,0-1 4 0,4 2 1 0,1-2 4 0,1 0 1 16,0 1 3-16,4-2 0 0,-1 1 2 0,4 0 2 0,1-2 2 0,-1 1-1 16,1 1-4-16,2-5-1 0,1 1-3 0,1 0-3 0,0 0-4 0,3-1-2 15,-1-2 0-15,1-2 0 0,3 1 3 0,-5-1 0 0,6-2 1 16,-2-2 0-16,2 0 1 0,0 0 1 0,2-3 1 0,-1-1 1 0,1 0 1 15,-1 0 2-15,3-2 3 0,-2-3-1 0,3 0 0 0,-2-2-2 16,2-1-3-16,-2 0-2 0,0-3-1 0,1 2-3 0,-2-6-1 16,-1 3-2-16,0-3-2 0,-1 0-2 0,-2-2-2 0,-2-3-2 0,1 1-2 15,-1 0-2-15,-4-3-2 0,1 3 1 0,-2-4-3 0,-2-2-1 16,-1 1 0-16,0-1-1 0,-1 0 0 0,-2-3 0 0,-2-1 1 0,-2 1 0 16,2-2-1-16,-3-2 4 0,0 1 2 0,-5-1 3 0,2-1 4 0,-2 1 1 15,-2 0 3-15,0-3 1 0,-4 1 3 0,1-1-1 0,-3 0 1 16,0 0 2-16,-4 1-1 0,2-2 2 0,-6 1 1 0,4-1-2 15,-5-1-4-15,-5 3-2 0,4-3-3 0,-6 2-3 0,2-1-4 0,-4-1-2 16,-2 0 1-16,0 1-2 0,-2-1 1 0,-4 1-2 0,0-2 0 16,-3 1-2-16,0 0-1 0,-4 3 0 0,0-3 1 0,-3 2 1 15,-1 0 1-15,-4 1 1 0,-1 1-1 0,-4 1-6 0,0 3-12 0,-3-3-14 16,-3 2-17-16,-4 2-21 0,0 1-20 0,-4 2-31 0,-1 0-35 16,-1 2-40-16,-4 4-41 0,-2 1-83 0,-1 0-105 0,-1 3-57 0,-4 0-34 15</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6:19.122"/>
    </inkml:context>
    <inkml:brush xml:id="br0">
      <inkml:brushProperty name="width" value="0.05292" units="cm"/>
      <inkml:brushProperty name="height" value="0.05292" units="cm"/>
      <inkml:brushProperty name="color" value="#FF0000"/>
    </inkml:brush>
  </inkml:definitions>
  <inkml:trace contextRef="#ctx0" brushRef="#br0">16187 13564 28 0,'0'0'68'16,"0"0"0"-16,0 0-2 0,0 0-1 0,0 0 1 0,0 0-3 0,-1 0-3 15,1 0-3-15,0 0-6 0,0 0-6 0,-2 2-5 0,2-2-6 16,-2 0-4-16,2 0-4 0,-1 0-4 0,-1 0-4 0,2 0-1 0,-2 0-2 16,1 2-3-16,-1-2-2 0,1 3-2 0,-1-3-1 0,0 0 1 15,-1 0 1-15,1 0 3 0,-2 2 3 0,3-2 1 0,-1 0 2 16,0 0 1-16,-1 2 2 0,2-2 2 0,-1 0 0 0,0 0 4 15,-1 0 4-15,2 0 2 0,-1 0 4 0,0 0 4 0,2 0 1 0,-1 0-1 16,1 0 2-16,0 0 1 0,0 0 1 0,0 0 2 0,0 0 3 16,0 0 0-16,0 0 1 0,0 0-3 0,0 0-1 0,0 0-2 0,0 0-3 15,0 0-4-15,0 0-2 0,0 0-2 0,0 0-2 0,0 0-4 16,0 0-4-16,0 0-2 0,1 0-6 0,-1 0-5 0,4 0-3 0,-3 0-4 16,1 0-3-16,-1 0-3 0,3 0 0 0,-1 0 0 0,0 0-2 15,4-2 1-15,0 2-3 0,3-2-1 0,1 2 0 0,3-3-1 16,2 1-1-16,4 0 3 0,6-1 6 0,-1 0 3 0,5 0 5 0,3-1 1 15,3 1 1-15,3-2 2 0,3 2 0 0,2-1 2 0,7-1 0 16,0 1 2-16,4 0 0 0,2 1-3 0,1 0-2 0,2-2-7 0,2 1-11 16,1 1-9-16,-1-1-8 0,1 1-11 0,-3 1-10 0,0-1-9 0,2 1-7 15,-4 0-10-15,-1 2-11 0,0-1-9 0,-2-1-10 0,0 2-5 16,-4-2-2-16,1 1-5 0,-1 1-3 0,-2-3-2 0,-2 2-1 16,-4-1-1-16,1 1-2 0,-6-2-2 0,0 1 1 0,-3 1 1 0,-1-3 5 15,-4 3 7-15</inkml:trace>
  <inkml:trace contextRef="#ctx0" brushRef="#br0" timeOffset="1133.7311">16117 12458 103 0,'-3'-3'114'0,"2"-2"0"0,-1 3 1 0,0 0 0 16,-1-1-3-16,3-1-5 0,-1 1-8 0,1 0-5 0,-3 0-4 0,1-1-1 15,2 2 1-15,-1 1-3 0,-1-2-2 0,2 1-7 0,0 0-7 16,0 1-5-16,0-2-7 0,0 3-6 0,0 0-7 0,0 0-6 0,0 0-6 15,0 0-3-15,0 0-5 0,0 0-7 0,0 0-9 0,2-1-6 16,-1-1-5-16,4 2-2 0,-1 0-2 0,3-1 0 0,2-1-1 16,2 2-1-16,4-1-2 0,5-1 0 0,1 1 3 0,7-3 2 0,2 2 5 15,8 1 5-15,3-2 4 0,5-2 4 0,6 3 3 0,5-3-3 16,6 0-3-16,4 1-6 0,5-1-12 0,3 0-11 0,5 0-12 0,1 0-15 16,5 2-16-16,-1 0-19 0,2-1-21 0,1 0-25 0,1 1-25 15,1 0-24-15,-4 2-27 0,2-2-61 0,-1 1-80 0</inkml:trace>
  <inkml:trace contextRef="#ctx0" brushRef="#br0" timeOffset="13386.4412">16111 9885 65 0,'0'0'162'0,"0"0"-13"0,0-2-7 0,0 2-7 0,0 0-5 16,0 0-7-16,0 0-6 0,0 0-9 0,0 0-8 0,0 0-8 15,0 0-8-15,0 0-9 0,0 0-7 0,0 0-9 0,0 0-8 0,0 0-10 16,0 0-8-16,0 0-5 0,0 0-3 0,0 0-2 0,0 0-2 0,0 0-1 16,0 0-1-16,0 0-1 0,0 0-1 0,0 0-2 0,0 0-3 15,0 0 0-15,0 0-1 0,0 0 0 0,0 0 0 0,0 0 1 16,0 0-3-16,0 0-2 0,0 0 0 0,0 0-1 0,0 0-2 0,0 0 0 15,0 0-1-15,0 0-1 0,0 0-1 0,0 0 1 0,0 0-1 16,0 0-2-16,0 0-1 0,0 0 0 0,0 0 0 0,0 0 1 16,0 0 0-16,0 0 2 0,0 0 0 0,0 0-1 0,0 0 2 0,0 0 2 15,2 0 1-15,-2 0 2 0,1 0 2 0,-1 0 2 0,2 0 3 16,-1 0 1-16,3 0 3 0,-3 0 3 0,2 0 0 0,-1-2 2 16,1 2 0-16,2 0 2 0,-2 0 1 0,2 0 0 0,-1-3-2 0,1 1 1 15,0 2 0-15,4 0-1 0,-2-2-1 0,-1 2-1 0,2-1-3 16,1 1-2-16,-1-2-2 0,4 0 0 0,-4 2-3 0,2-1-2 0,0-1-2 15,1 2-2-15,2-1-2 0,-2 0-1 0,1 1-2 0,3-2-1 16,0 2 0-16,0-1 1 0,2-1 1 0,-1 2 0 0,3-1 2 0,-2-1-1 16,2 2 2-16,3-1 0 0,-3-1 2 0,3 2 1 0,0 0 2 15,4 0 0-15,-5 0 1 0,4 0 1 0,0 0-1 0,2-2 0 16,1 2 0-16,2 0 2 0,2-1-2 0,1 0 0 0,0 1 1 0,2-2-2 16,3 1 0-16,1 1-1 0,-1-2-1 0,2-1-3 0,2 2-4 15,-2-1-4-15,1 1-5 0,2-1-4 0,-4 2-6 0,1-2-5 0,-1 2-4 16,1-1-3-16,-2 0-4 0,-2 1-3 0,4-1 0 0,-6-1 1 15,1 2 0-15,-1-1 2 0,-1 1 4 0,-3 0 3 0,0 0 3 0,-2 0 5 16,-1 0 4-16,1 0 4 0,-2 1 3 0,-3-1 5 0,0 2 3 16,-3-1 2-16,2-1 0 0,-4 1 1 0,1 0-1 0,-3-1-1 15,-1 2 0-15,0-2 0 0,0 2 0 0,-3-1 1 0,0-1-1 16,-1 0-1-16,-3 2 1 0,3-2-1 0,-3 0 0 0,-2 1 0 0,1-1 0 16,0 0-1-16,-2 0 1 0,-2 0 0 0,1 0 0 0,-1 0 0 0,0 0-1 15,-1 0-1-15,-1 2 0 0,1-2 1 0,-1 0-1 0,-1 0 0 16,0 0-1-16,0 0 0 0,0 0 1 0,0 0-2 0,0 0 1 0,3 0-2 15,-3 0 2-15,0 0-1 0,2 1 0 0,-2-1 2 0,1 0 0 16,-1 0-1-16,2 0 1 0,0 0 1 0,-2 2-1 0,1-2 0 0,-1 0-1 16,2 0 1-16,-1 0 0 0,1 0 0 0,0 1-1 0,-2-1 1 15,0 0 0-15,0 0 0 0,0 0 0 0,0 0 1 0,0 0 1 16,0 0-1-16,0 0 1 0,0 0 1 0,0 0 2 0,0 0-1 0,0 0-1 16,0 0-4-16,0 0-11 0,0 0-14 0,0 0-26 0,0 0-30 15,0 0-33-15,0 0-33 0,0 0-37 0,0 0-38 0,0 0-73 16,0 0-88-16,0 0-53 0</inkml:trace>
  <inkml:trace contextRef="#ctx0" brushRef="#br0" timeOffset="17165.5505">19841 9628 9 0,'0'-4'132'0,"0"-1"-15"0,0 1-5 0,0-1-2 0,0 1 1 0,0-2 3 15,0 1-3-15,0 0-3 0,-1 0-4 0,1-2-4 0,0 3-6 16,-3-2-6-16,1 2-5 0,2-2-3 0,-1-1-5 0,-1 2-8 0,2 0-5 16,-1-1-6-16,1 2-5 0,-2-2-7 0,0-1-3 0,1 2-1 15,-1-2-5-15,0 4-5 0,-1-4-4 0,2 1-7 0,-4 0-4 16,2 0-4-16,-5 2-4 0,3-2-4 0,0-2-5 0,-3 3-5 0,-1-3-3 15,1 1-3-15,-1 0 0 0,-1 2-2 0,-2-4 0 0,0 4-2 16,-3-3-1-16,2 2 0 0,-3 0-3 0,0-1 0 0,-1 1 0 0,1-2 0 16,-4 0 2-16,-1 3-1 0,-1 1 0 0,-2-3 0 0,1 1 0 15,-3 2 4-15,0-1-1 0,-3 1 0 0,1 0 0 0,0 0 0 16,-2 1 1-16,0 2-1 0,-1-1 1 0,-2 1-4 0,4 1 2 16,-4 0 2-16,2 1 1 0,-1 1 3 0,2-1-1 0,-2 2 1 0,2 1 1 15,0 1 2-15,-1 0 2 0,-1 0 3 0,2 3 3 0,0-1 4 0,0 2 1 16,3-1 3-16,-3 1 1 0,4 3 0 0,0-1-1 0,-3 0 1 15,6 1 0-15,-3 3 0 0,1-1-1 0,3 0-2 0,-2 1 0 0,4 2-2 16,-2-2 0-16,2 2-2 0,0 1-1 0,1 0 0 0,2 1 0 16,-4-2 0-16,4 2 1 0,-2-1-1 0,0 3 0 0,5-3-1 15,-5 2 1-15,3 0-1 0,-1-3-1 0,0 3 0 0,0-2 0 0,1 2-1 16,2-3-1-16,0 0 1 0,-2 0-2 0,3-2 1 0,1 2-1 16,1-5 0-16,-1 5-2 0,2-6-1 0,0 1-2 0,2-1-6 0,1 1-6 15,-1-3-9-15,1-1-8 0,1 1-11 0,1-1-10 0,-1-2-13 16,1 1-13-16,0-1-14 0,2-1-15 0,-2 0-13 0,0 0-16 15,1-1-17-15,-1 1-16 0,0-2-14 0</inkml:trace>
  <inkml:trace contextRef="#ctx0" brushRef="#br0" timeOffset="17532.3809">18136 9687 22 0,'0'-7'149'16,"4"-1"-8"-16,-4-1-5 0,2 2-5 0,0 0-5 0,-1 2-6 15,1 0-6-15,-1 0-7 0,-1-1-8 0,2 3-10 0,-2-1-13 16,2 2-13-16,-1-1-12 0,-1 0-12 0,0 2-11 0,0 1-11 0,0 0-9 16,0 0-9-16,0 0-9 0,0 0-9 0,0 0-11 0,0 0-7 15,0 0-2-15,0 0-2 0,-1 1 5 0,-1 2 8 0,2 0 7 16,-2-1 6-16,2 2 7 0,-3 1 6 0,2 1 7 0,-3-1 4 0,0 3 5 15,1-1 4-15,-2 2 4 0,2 3 4 0,-2-2 1 0,0 0 0 16,0 2-3-16,1-2-5 0,-1 2-4 0,2 0-4 0,-2 0-4 16,2-2-2-16,1 0-2 0,-1-1-1 0,2 1 0 0,1-3 2 0,-2 3 0 15,2-1 1-15,2-1 2 0,-2-1 0 0,1 2 2 0,2-3 0 16,2 0 2-16,0 2 1 0,2-3 3 0,2 0 0 0,0 2 1 0,3-3-1 16,0 1-4-16,2 0-4 0,4 0-8 0,-1-2-10 0,4 0-12 15,1 1-15-15,0-2-20 0,-2-1-21 0,4 2-27 0,-2-1-33 0,2-1-33 16,-5 2-35-16,1 0-63 0,-2 0-79 0</inkml:trace>
  <inkml:trace contextRef="#ctx0" brushRef="#br0" timeOffset="33830.9053">25598 5565 465 0,'0'-5'594'0,"-1"1"7"0,1-1-65 0,-2 1-102 0,1-1-105 15,1 3-106-15,0 0-61 0,0-1-38 0,0 1-21 0,0 1-10 16,0 1-8-16,0 0-4 0,0 0-9 0,0 0-11 0,0 0-14 15,0 0-13-15,0 0-14 0,0 0-13 0,0 0-12 0,0 0-9 0,0 0-9 16,0 0-5-16,0 0-4 0,0 0-7 0,1 3 0 0,-1-1 0 16,2-1 0-16,-2 2 3 0,0 1 4 0,0-1 1 0,1 3 3 15,-1 0 5-15,0 2 3 0,0 0 6 0,0 2 6 0,0 2 6 0,0 0 6 16,0 3 7-16,0 0 5 0,0 3 3 0,-1-1 2 0,1 3 0 16,-3 3 1-16,1 0 1 0,0 2 1 0,-1 2-2 0,0 0 1 0,0 0-3 15,-1 2-1-15,0 0-1 0,3 1-3 0,-3 1-2 0,3 0-2 16,-1 0-1-16,0-2 1 0,2 0-2 0,0 1-3 0,2-1 0 0,0-3-4 15,-1-1-3-15,3-1-5 0,0 0-6 0,2-2-9 0,1-1-9 16,-1-4-10-16,1 0-13 0,2-2-18 0,0-1-20 0,3-2-24 16,2-4-25-16,-2 1-34 0,4-3-35 0,-2-3-46 0,4-1-53 0,-1-4-73 15,0-1-81-15,2-1-48 0,-1-4-29 0</inkml:trace>
  <inkml:trace contextRef="#ctx0" brushRef="#br0" timeOffset="34330.9276">25372 6013 110 0,'-12'2'548'0,"0"-2"12"0,3 3-49 15,0-3-79-15,2 3-94 0,2-3-98 0,1 1-62 0,-1 1-42 16,3-2-24-16,1 1-13 0,-1 0-9 0,2-1-9 0,2 0-10 16,-1 2-11-16,2-2-11 0,2 1-10 0,2 1-11 0,1-2-8 0,2 0-9 15,2 0-7-15,5 0-10 0,1 0-6 0,4-3-8 0,3 1-5 0,2 0-7 16,-1-1-5-16,6-2-9 0,0 0-10 0,-1 1-13 0,2 0-11 15,-1-1-12-15,0 0-13 0,-2 2-6 0,0 0-6 0,-2-1-1 16,-1 1 0-16,-2 1 2 0,-5 2 2 0,0-3 5 0,-4 3 4 0,0 0 12 16,-7 0 13-16,2 0 18 0,-3 0 22 0,-3 3 22 0,0-3 23 15,-4 0 21-15,-1 2 19 0,0 0 15 0,-1 1 13 0,-3-1 12 16,0 1 12-16,-3-1 8 0,0 3 5 0,-1-1 3 0,-4 1-1 0,4-1-7 16,-2 2-13-16,-2 0-12 0,2 0-13 0,-2 2-10 0,4-3-12 15,-2 4-9-15,2-2-8 0,1 1-7 0,1-1-5 0,-1 0-4 16,1 2-3-16,2 0-3 0,0 0-3 0,3-2-1 0,1 5 2 0,-2-4-1 15,2 1 1-15,2 2-4 0,1-3-5 0,2 2-5 0,1-3-7 0,-2 1-8 16,4 2-8-16,1-3-11 0,-1 2-8 0,2-4-9 0,0 1-6 16,2 0-5-16,0 0-5 0,-1-3-2 0,3 0 1 0,-1 0 0 15,-1-1 5-15,-1-2 8 0,0 0 8 0,2 0 12 0,-4-3 13 0,0 0 13 16,0-1 13-16,-1 0 16 0,-2-2 15 0,-1 0 12 0,0-1 13 16,-4-1 8-16,2-1 8 0,-3-1 6 0,-3 0 6 0,2-1 3 0,-2-1 1 15,-2-1 0-15,-2 1-1 0,-1-3-3 0,-1 3-3 0,-1-1-5 16,1 1-7-16,-2-1-8 0,0 3-6 0,1-2-8 0,-1 2-7 15,0 0-6-15,1 0-7 0,1 3-7 0,1 1-11 0,0 0-17 0,3 2-20 16,0-1-26-16,-2 2-29 0,6 1-35 0,-3-1-41 0,4 3-35 16,0 0-34-16,0 0-51 0,0 0-59 0,5 0-72 0,2 3-78 15,2-3-39-15,-1 2-22 0</inkml:trace>
  <inkml:trace contextRef="#ctx0" brushRef="#br0" timeOffset="34599.0332">26338 5763 208 0,'-2'-13'631'0,"-2"-1"18"0,2 2 17 16,-1-1-57-16,0 2-96 0,0 1-101 0,-1-2-99 0,1 4-61 16,0-1-39-16,0 1-24 0,-1 1-16 0,2 1-17 0,0 1-15 15,1 2-22-15,1 0-25 0,-2 0-28 0,2 3-25 0,0 0-21 0,0 3-17 16,2 0-15-16,-2 3-13 0,1 2-8 0,-1 5-5 0,2 1 0 16,0 4 1-16,-2 2 4 0,2 7 6 0,0 0 8 0,-2 5 8 0,1 1 7 15,-1 5 9-15,0-1 3 0,0 4 1 0,0 1 0 0,-1-1 0 16,1 3-1-16,-4-1-3 0,2 1-2 0,-1-1-7 0,-1 0-7 15,1-1-8-15,2-2-8 0,-4 2-9 0,2-3-9 0,-1-3-7 0,3 2-9 16,-1-4-7-16,0-1-12 0,0-3-10 0,0 0-11 0,2-4-13 16,0 0-13-16,0-4-14 0,0-3-12 0,0-1-11 0,0-2-8 0,0-3-6 15,0-3-22-15,0-1-32 0,0-3-47 0,0-3-55 0,0-3-67 16,0 0-71-16,2-3-41 0,0-3-27 0,2-3-7 0</inkml:trace>
  <inkml:trace contextRef="#ctx0" brushRef="#br0" timeOffset="34830.8608">26313 6138 127 0,'-4'-25'576'0,"3"5"12"0,-1-1 13 0,0 2-74 0,2 2-115 16,-2 2-86-16,0 1-71 0,2 0-44 0,0 3-27 0,0 2-22 15,2-1-16-15,0 3-16 0,-2 1-16 0,2 0-20 0,0 2-20 0,1 0-22 16,0 2-18-16,0 0-16 0,2 2-16 0,2 0-13 0,2 3-10 16,-1-2-10-16,1 4-5 0,4 1-3 0,-2 0-3 0,0 2 0 0,2 2-1 15,-2 1 2-15,1-1 3 0,-1 4 3 0,-2-1 3 0,-1 2 0 16,-1 1 2-16,-4-1 3 0,2-1 3 0,-3 3 4 0,-4-2 3 15,-3-1 5-15,-1 2 5 0,-3-1 5 0,-1 0 5 0,-3-2-1 0,-2-1-3 16,-1-1-8-16,-5-1-12 0,-1 1-22 0,0-3-26 0,0 0-40 16,-2-2-50-16,1-2-114 0,-1 0-141 0,3-3-89 0,-1-1-60 0,3-3-35 15,3 0-17-15,1-3-9 0</inkml:trace>
  <inkml:trace contextRef="#ctx0" brushRef="#br0" timeOffset="35197.6962">26746 6128 271 0,'-3'2'616'0,"-1"-2"7"0,3 0 2 16,-2 0-71-16,-1 0-105 0,3 0-83 0,-2 0-71 0,1 0-48 15,2 0-33-15,0 0-25 0,0 0-20 0,0 0-19 0,0 0-17 0,0 0-19 16,0 0-20-16,0 0-25 0,0 0-26 0,5 0-30 0,-4 0-29 15,6 0-25-15,-2 0-26 0,-1-2-20 0,4 2-22 0,5 0-21 16,-2-3-21-16,3 1-25 0,0 0-28 0,5 1-31 0,-3-1-33 0,5 0-40 16,-1 2-44-16,-1 0-65 0,2-3-77 0,-7 3-43 0,3 3-25 15,-4-3-12-15</inkml:trace>
  <inkml:trace contextRef="#ctx0" brushRef="#br0" timeOffset="35365.0235">26773 6295 286 0,'-5'3'582'0,"2"0"-8"0,1 0-23 0,0 0-85 0,1-1-117 0,1-1-76 16,0 0-54-16,0-1-33 0,0 0-23 0,0 2-16 0,1 0-12 16,1-2-14-16,1 0-15 0,0 0-20 0,2 0-19 0,3-2-22 0,1 0-25 15,3 1-26-15,-1 0-26 0,4-1-31 0,2-1-32 0,1 0-40 16,3-1-43-16,0-1-77 0,4 3-94 0,0-3-97 0,0 0-101 0,2 0-51 16,0-2-25-16,-1 0-9 0</inkml:trace>
  <inkml:trace contextRef="#ctx0" brushRef="#br0" timeOffset="35747.0604">27514 5813 546 0,'3'-12'554'0,"2"4"-1"16,-4-3-85-16,1 2-128 0,-1 2-74 0,3-1-46 0,-3 3-26 0,1-3-17 16,0 1-7-16,-2 3-3 0,1 1-8 0,1-2-8 0,-2 3-14 15,1-1-16-15,-1 1-18 0,2 1-16 0,0 1-16 0,-2-2-17 0,0 2-17 16,0 0-18-16,1 2-16 0,-1-2-14 0,2 3-9 0,-1 0-6 0,-1-1-2 16,3 3-4-16,-1 2 1 0,-2 0 1 0,1 3 0 0,2 1 3 15,-1 2 3-15,0 4 3 0,-2 0 8 0,1 3 7 0,-1 3 8 16,0 2 6-16,0 1 4 0,0 2 1 0,0 0 1 0,-1 1-2 0,1 3 0 15,-4-3 1-15,3 3-2 0,-1-4 0 0,1 4 0 0,-1-3-2 16,-1-3-1-16,3 2-1 0,-1-3-1 0,1 0-2 0,0-3-3 0,1-1-3 16,2-1-7-16,-1-1-6 0,1-3-8 0,2-2-12 15,-2-1-12-15,2 0-16 0,1-4-21 0,3-2-24 0,-1-1-27 0,2-2-28 16,2-1-37-16,1-3-38 0,1-4-55 0,1 1-58 0,2-5-72 16,-3-1-79-16,3-1-44 0,1-2-30 0,-2-2-7 0</inkml:trace>
  <inkml:trace contextRef="#ctx0" brushRef="#br0" timeOffset="35917.248">27516 5992 274 0,'-18'0'549'15,"-1"-1"11"-15,6 1-75 0,0 0-117 0,1 0-83 0,3 0-67 16,-1 1-41-16,6-1-30 0,-3 1-18 0,6 1-13 0,-3-2-15 16,4 0-14-16,0 0-14 0,0 2-14 0,4-1-14 0,0-1-15 0,1 2-14 15,4-2-17-15,3 0-18 0,1 0-20 0,4 0-19 0,1-2-22 16,3 2-22-16,3-3-26 0,1 0-28 0,4 1-32 0,-3-1-39 15,4-2-43-15,0 1-51 0,0 1-54 0,0-2-55 0,-1-2-51 0,-3 5-24 16</inkml:trace>
  <inkml:trace contextRef="#ctx0" brushRef="#br0" timeOffset="36264.7034">28004 5961 77 0,'-5'5'441'16,"2"-3"-40"-16,0 1-57 0,0 1-66 0,-2-1-48 0,2 1-39 15,-4-1-28-15,1 2-23 0,2-3-15 0,-1 3-12 0,-2-1-13 0,2 1-11 16,2-1-12-16,-3 2-11 0,2 0-14 0,-1 0-9 0,1 2-8 15,0-1-8-15,0 0-4 0,0 3-7 0,-1-2-2 0,4 3-2 0,-2 0-2 16,-1 0 1-16,3-1-2 0,1 4 0 0,0-4 0 0,0 3 0 16,0-1 1-16,0 0 1 0,1 0-1 0,3-1-1 0,-1 1-1 15,0-2-4-15,3-1-2 0,-1 1-6 0,-1 0-1 0,1-3-3 0,2-1-4 16,0 1-1-16,0-3-4 0,1 1-2 0,-2-2-4 0,2-1-2 0,1-2-1 16,-1 0 1-16,0 0 4 0,1-2 3 0,0-1 4 15,-1-2 5-15,0-2 1 0,1 0 1 0,-1-2 4 0,-2-2 4 0,3 1 4 16,-2-1 4-16,-2-1 3 0,-1-3 4 0,0 2 3 0,-3-2 2 15,-1-3 1-15,0 4-1 0,0-3 0 0,-1 0 0 0,-4 1 1 0,2 1 2 16,-4-2-1-16,0 4 0 0,-1-1-3 0,0 2-3 0,0 0-2 16,-2 2-3-16,2 0-2 0,0 1-4 0,0 2-5 0,-1-1-8 15,3 3-10-15,-1 0-11 0,2 0-16 0,1 4-16 0,-1-2-18 0,4 0-19 16,-2 2-15-16,3-1-18 0,0 2-15 0,0 0-17 0,1 0-20 16,2 0-23-16,2 0-19 0,1 0-18 0,1 0-4 0,1 0 1 0,1 0 11 15,0 0 17-15,4 0 23 0,0-1 27 0,-1-1 32 0</inkml:trace>
  <inkml:trace contextRef="#ctx0" brushRef="#br0" timeOffset="36497.5904">28145 5896 79 0,'14'-5'148'0,"-1"-2"35"0,-1 1 32 0,1-1 24 0,-4-3 19 0,2 3 15 16,-3 0 9-16,-1 0 1 0,-1-1-2 0,0 1-8 0,0 0-9 0,-1 0-7 16,-2 0-11-16,1 2-7 0,-1-1-11 0,0-1-11 0,-1 3-13 15,-1 0-16-15,2-1-17 0,-3 2-17 0,3 0-19 0,-1 1-18 0,-2 0-19 16,1 2-21-16,-1 0-19 0,0 0-21 0,0 0-19 0,0 0-16 16,2 2-12-16,0 1-10 0,-2 4-10 0,3 0-4 0,-2 4-5 15,3 0 0-15,-3 5 0 0,2 4 3 0,1 1 4 0,-3 4 7 0,3 5 8 16,0 3 8-16,-1 1 7 0,0 4 3 0,0 1 2 0,-1 2 0 15,0 3 0-15,-1-3 0 0,1 5-2 0,-1-3 0 0,-1 3 2 16,0-2-2-16,-1 0-2 0,-1 0-2 0,1-1-3 0,-3-1-4 0,3 0-7 16,-2-3-9-16,-1-1-7 0,0-2-11 0,1-1-10 0,0-4-13 15,-1-2-10-15,1-2-17 0,2-1-17 0,-3-6-16 0,3 1-14 0,-2-5-17 16,3-1-20-16,-2-3-26 0,2-3-26 0,0-5-48 0,2-1-55 16,-2-3-68-16,1-3-70 0,2-4-44 0,1-3-29 0,0-4-12 0</inkml:trace>
  <inkml:trace contextRef="#ctx0" brushRef="#br0" timeOffset="36723.153">28310 6125 345 0,'2'-16'519'0,"0"3"1"0,1 1-85 0,0 0-132 0,0 2-91 16,4 1-71-16,-2 1-42 0,2 1-29 0,-1 2-13 0,3 0-9 16,-1 1-6-16,2 2-9 0,0 1-11 0,0 1-15 0,0 3-11 0,2-1-7 15,-3 3-5-15,4 0-2 0,-5 2-1 0,0 0 0 0,1 3 3 16,-1-2 3-16,-3 3 1 0,-1 0 5 0,0 0 4 0,-4 1 8 15,0 0 6-15,-2 0 8 0,-3-1 6 0,0 0 5 0,-1-1 4 0,-5 0 3 16,2-1 4-16,-3 1 1 0,-2-3 2 0,2 1 1 0,-2-1 3 16,-1-1 0-16,0-1-8 0,2-1-10 0,1-3-19 0,-2 1-20 0,3-2-28 15,1 0-32-15,1-2-53 0,3 0-67 0,0-3-90 0,2 1-102 16,3-1-69-16,1-2-53 0,1 1-29 0,4-1-18 0</inkml:trace>
  <inkml:trace contextRef="#ctx0" brushRef="#br0" timeOffset="36964.4168">28700 6130 306 0,'-2'-2'637'0,"0"-1"15"0,1-1 8 15,1 3 5-15,0-3-111 0,1 1-169 0,1 1-110 0,2-1-83 16,1-2-47-16,2 3-31 0,1-2-22 0,1 0-16 0,5 1-25 15,1-2-24-15,3 2-28 0,1-1-28 0,1-1-26 0,3 2-26 0,1-1-20 16,1 1-19-16,2-2-17 0,-5 2-18 0,5 1-18 0,-2-1-21 0,0 1-20 16,-3 0-21-16,3 1-20 0,-5-3-18 0,0 4-23 0,0-3-26 15,-3 1-32-15,-3 0-37 0,0 1-34 0,-3-1-34 0,-1-1-11 0</inkml:trace>
  <inkml:trace contextRef="#ctx0" brushRef="#br0" timeOffset="37197.9195">28977 5915 92 0,'-9'-7'464'0,"1"2"-52"0,3-2-84 0,-1 2-57 0,3 0-42 16,-1 0-24-16,0 0-15 0,3 1-10 0,1 0-8 0,-2 1-10 16,2-1-9-16,0 3-13 0,0 0-14 0,0-1-16 0,0 2-13 0,0 0-17 15,0 0-17-15,0 0-14 0,0 0-13 0,2 2-9 0,-2-1-8 16,1 0-3-16,-1 3-3 0,2 0 1 0,0 1 1 0,-2 0-1 0,4 2 1 16,-4 3 1-16,1-1 2 0,1 3 1 0,0 0 3 0,-2 2 3 15,1 1 3-15,1 0 1 0,-1 2 1 0,-1 2-3 0,2 0-2 16,-2-1-1-16,0 3-1 0,0-2-2 0,0 4 0 0,0-2-4 15,0 0-7-15,2 0-5 0,-2-2-7 0,1 3-13 0,-1-3-14 0,2-1-23 16,-1 0-23-16,1-1-29 0,0-1-32 0,1-2-41 0,0-1-47 0,1 0-64 16,1-1-74-16,2-3-84 0,1-1-90 0,1-3-42 0,-3-1-21 15</inkml:trace>
  <inkml:trace contextRef="#ctx0" brushRef="#br0" timeOffset="37447.685">29436 5811 41 0,'0'-5'619'0,"0"0"8"15,0 3 7-15,0-1-48 0,0 0-75 0,0 0-111 0,0 3-128 0,0 0-79 16,0 0-53-16,0 0-34 0,1 0-20 0,-1 3-14 0,2 0-9 0,0 0-9 16,-1 2-9-16,3 2-6 0,-3 2-4 0,1-1-1 0,1 4-1 15,0 2 0-15,0 1 4 0,2 2 3 0,-4 0 4 0,2 3 1 0,2 3 1 16,-1-1-1-16,0 2-2 0,0 2-3 0,0-3-2 0,1 3-3 15,-2 3-3-15,0-4-12 0,0 2-14 0,1 1-21 0,-3-1-22 0,1-1-28 16,-1 1-33-16,-1-1-44 0,0-1-47 0,-1 1-78 0,-1-2-89 0,1 1-109 16,-3-3-115-16,-1 2-64 0,1-2-38 0,-2-1-13 0,-1-4-1 15</inkml:trace>
  <inkml:trace contextRef="#ctx0" brushRef="#br0" timeOffset="38847.4839">25764 7793 506 0,'0'-10'530'16,"0"2"-41"-16,0 1-76 0,0 0-96 0,0 1-58 0,0 0-39 15,0 1-27-15,0 2-21 0,0-1-17 0,0 0-14 0,0 2-17 0,0 0-16 16,0-1-18-16,0 3-18 0,0 0-18 0,0 0-17 0,0 0-16 15,0 0-14-15,0 0-15 0,0 0-11 0,-2 2-7 0,2-1-6 0,-1 2-2 16,-1 3-2-16,1-1 1 0,-4 2 1 0,4 1 1 0,-4 3 4 16,2 2 4-16,-4 0 5 0,2 2 7 0,-2 3 6 0,0 0 8 15,-2 4 8-15,1 0 3 0,-3-1 4 0,1 4 2 0,1 1 2 0,-4-2 1 16,2 3-2-16,1-2-1 0,0 1-1 0,-2 0-2 0,3-3 0 0,0 0-3 16,1-1 0-16,0-1-2 0,0-3 0 0,3-1 3 0,0-3 3 15,1-2 4-15,0 0 5 0,3-4 5 0,-1 0 9 0,1-4 2 16,1 0 3-16,0-4-1 0,1-1-3 0,1-2-2 0,3-3-5 15,-1-2-3-15,1-2-6 0,4-3-3 0,-1-4-7 0,2-1-6 0,1-3-7 16,0-2-11-16,2-2-12 0,-1-2-8 0,1 1-6 0,1-3 0 16,-3 0 3-16,2-2 4 0,0 0 8 0,-1 1 6 0,1 2 9 15,-2 0 7-15,-1 0 8 0,0 5 8 0,0-1 6 0,-2 2 9 0,0 3 11 16,-2 3 5-16,0 1 5 0,-1 3-1 0,0 2-4 0,-2-2-10 16,1 4-13-16,0 3-12 0,-1 2-9 0,0 2-11 0,0-1-9 0,1 4-7 15,-1 1-8-15,0 1-7 0,4 4-6 0,0 1-2 0,0 3 1 16,-1 3 5-16,2 3 5 0,1 0 8 0,-1 3 11 0,2 4 9 0,1-1 8 15,-3 3 6-15,1 2 5 0,4-1 3 0,-4 4 2 0,3-2-1 16,-2 0-3-16,3 3-7 0,-3-4-12 0,0 4-12 0,2-4-13 0,-3 1-15 16,4 0-16-16,-5-5-18 0,0 4-19 0,1-6-24 0,-1-2-24 15,-2 0-28-15,-1-3-27 0,3-2-25 0,-5-2-24 0,2-1-35 0,-4-3-38 16,3-3-66-16,-4 0-79 0,0-7-40 0,0 0-20 0</inkml:trace>
  <inkml:trace contextRef="#ctx0" brushRef="#br0" timeOffset="39015.4942">25779 8007 474 0,'-7'-7'599'0,"1"3"-3"0,1-1-5 0,-1 3-104 0,3-1-154 15,-1 0-96-15,1 1-67 0,2 1-46 0,1-1-33 0,0 2-22 16,0 0-18-16,0 0-11 0,0 0-11 0,1 0-9 0,2 0-9 0,1 2-14 16,3-1-15-16,1-1-20 0,0 2-21 0,5 1-27 0,3-3-31 15,-1 3-40-15,5-2-45 0,3 0-66 0,2-1-77 0,4 0-84 16,1-1-86-16,-2 0-48 0,5-2-25 0</inkml:trace>
  <inkml:trace contextRef="#ctx0" brushRef="#br0" timeOffset="39398.819">26622 7648 34 0,'-6'-3'601'0,"0"-2"7"0,-2 1-1 0,-2 0-2 0,2 0-121 0,-1 0-179 16,0 1-109-16,-3-2-72 0,0 3-41 0,1-4-22 0,-2 4-11 15,-3-1-4-15,3 2-5 0,-2-1-5 0,0 1-7 0,0-1-8 0,0 1-4 16,0 1-5-16,0-2-2 0,1 2-1 0,2 0 0 0,-2 0 1 16,2-1 1-16,1 1 0 0,-1 0 1 0,4-2-1 0,0 2 1 15,-1-1-1-15,2-1 0 0,1 2-1 0,3 0-4 0,-2 0-3 0,1 0-6 16,2 0-4-16,0 0-6 0,2 0-4 0,0 0-4 0,0 0-7 0,0 0-7 16,0 0-6-16,0 0-6 0,2 0-6 0,0 2-4 0,-2-1-3 15,2 1 1-15,0 1-1 0,-1 1 4 0,3 0 1 0,-3 3 2 16,2-2 2-16,1 4 4 0,-1 1 4 0,0 2 6 0,0 1 6 15,1 4 8-15,0-1 11 0,-3 4 8 0,1 0 9 0,0 3 5 0,-1 3 6 16,1 0 3-16,-2 2 2 0,0 6 5 0,-2-4 3 0,1 3 3 16,1 2 2-16,-4 0 0 0,3 2 2 0,1-3-1 0,-2 4-4 0,0-4-4 15,2 2-3-15,0-2 0 0,0 2-1 0,0-5-1 0,4-1-1 16,-3 0 1-16,3-4-2 0,0 0 0 0,1-3-1 0,2-2-5 16,0-3-10-16,0 0-16 0,1-5-19 0,1-1-30 0,4-4-33 0,-1 0-44 15,4-5-51-15,0-1-84 0,4-4-103 0,1-1-81 0,1-5-70 0,4-1-40 16,-1-5-23-16</inkml:trace>
  <inkml:trace contextRef="#ctx0" brushRef="#br0" timeOffset="39681.4008">26940 7735 182 0,'-1'-4'625'0,"-1"-1"13"0,1 1-13 0,-1 2-26 16,0-3-111-16,2 3-155 0,0-1-94 0,0 1-64 0,0 2-38 0,0 0-28 15,0 0-22-15,0 0-19 0,0 0-19 0,0 0-16 0,0 2-16 16,2-1-15-16,0 3-11 0,-2 1-9 0,1-2-4 0,2 3-5 0,0 3 0 16,-1-1 2-16,-1 2 4 0,3 2 4 0,-3 2 7 0,1 1 7 15,-1 1 9-15,1 2 5 0,0 0 6 0,-2 3 2 0,1 0 4 0,-1 2 1 16,2-2 3-16,-1 2 2 0,-1 0-1 0,2 2-1 0,0-2 0 16,-2 1 0-16,1 1-3 0,1-3-1 0,-1 2-7 0,4-4-10 15,-4 1-10-15,3 1-11 0,-1-3-12 0,-2-1-14 0,4-2-16 16,-2 1-17-16,2-3-19 0,3-2-21 0,-3-1-23 0,1-2-24 0,0-2-29 15,3-2-32-15,1-2-31 0,1-3-30 0,2-3-33 0,-4-1-33 0,4-1-51 16,1-5-59-16,-2-3-24 0,-3 1-8 0</inkml:trace>
  <inkml:trace contextRef="#ctx0" brushRef="#br0" timeOffset="40114.1335">26969 7945 274 0,'-26'-9'462'0,"-1"1"-55"0,2 3-92 0,2 0-66 0,-3 1-50 15,5 1-35-15,1 0-29 0,1 3-21 0,5 0-14 0,-2 0-11 16,7 0-9-16,-3 0-10 0,5 3-9 0,0 0-8 0,4-1-7 0,0 3-8 15,1-1-8-15,2 2-5 0,4-1-7 0,-1 4-7 0,3-4-6 16,3 2-11-16,3-1-8 0,0 2-12 0,4-2-13 0,4 0-12 16,0 0-17-16,5-1-14 0,2-1-15 0,-1-2-12 0,4 1-11 0,-1-3-7 15,3 0-6-15,-2 0-1 0,0 0 2 0,0-4 13 0,-4 1 18 0,0 1 23 16,-1-1 28-16,-3-2 28 0,0 2 32 0,-6 0 33 16,2 0 33-16,-6 0 29 0,1 0 33 0,-4 0 24 0,0 0 24 0,-5 0 18 15,2-1 14-15,-3 2 4 0,-1-1-2 0,0 1-7 0,-1-1-14 0,-1 2-14 16,0-1-19-16,-1 2-20 0,-1 0-22 0,0-2-20 0,-1 2-22 15,-3 0-19-15,3 2-18 0,-3-2-14 0,1 3-13 0,-2 0-9 16,1 3-8-16,-2 0-5 0,0 0-4 0,0 3-2 0,-1-1-1 0,3 4-1 16,-1 0 2-16,1 0 1 0,1 1 0 0,-1 1 0 0,1-2 0 15,2 5-2-15,2-5 0 0,-1 5-4 0,2-2-3 0,2-1-4 16,1 1-4-16,2-1-6 0,1-1-4 0,-2 0-4 0,3-3-5 0,-1 0-4 16,2 0-2-16,1 0-2 0,1-3-2 0,0 0-1 0,-1-4 1 0,0 1 2 15,3-4 5-15,-2 0 4 0,2-2 7 0,-3-1 8 0,2-1 7 16,-1-3 10-16,-2-1 8 0,-1-1 9 0,1 1 9 0,-1-3 7 15,-2-1 8-15,-1 1 6 0,1-3 3 0,-5 0 3 0,0-2 1 0,0 4-2 16,-5-3-1-16,2-1-1 0,0 0-6 0,-2 3-4 0,0-2-5 16,-1 1-6-16,-2 2-6 0,4-2-9 0,-3 2-9 0,1 1-13 15,-1 2-15-15,0 1-22 0,2-1-24 0,2 3-32 0,-2 2-33 0,2 0-35 16,1-1-36-16,0 2-40 0,2 3-38 0,4-2-64 0,-3 1-76 16,4 1-54-16,0-1-48 0,1 1-18 0</inkml:trace>
  <inkml:trace contextRef="#ctx0" brushRef="#br0" timeOffset="40364.6619">27678 7758 244 0,'0'-9'612'0,"0"-2"15"0,-1 1-40 15,-3 2-73-15,1-2-86 0,-3 0-92 0,1 3-57 0,2 0-38 0,-2-1-26 16,2 4-19-16,0-2-20 0,0 3-20 0,1 0-22 0,0 1-23 16,-2 0-22-16,3 4-19 0,-1 1-20 0,0 2-19 0,-1 2-20 0,0 4-19 15,0 2-8-15,-2 3-3 0,2 6-1 0,-3 2 1 0,3 3 4 16,-2 3 7-16,2 2 8 0,-2 5 7 0,2 0 4 0,1 5 5 15,0 2 2-15,1 1 2 0,1 2 1 0,0 0-2 0,1 1-9 0,-1 2-15 16,4-3-14-16,-3 3-16 0,1-4-14 0,-1 0-17 0,3-1-15 16,-1-2-15-16,-2-2-15 0,1-3-17 0,0-3-17 0,-1-2-20 0,2-2-20 15,0-5-19-15,-1-1-12 0,-1-6-5 0,1-1-21 0,0-5-31 16,-2-2-53-16,0-4-64 0,0 0-52 0,0-7-49 0,0 0-28 16,0-7-18-16</inkml:trace>
  <inkml:trace contextRef="#ctx0" brushRef="#br0" timeOffset="40597.787">27625 8073 140 0,'6'-15'512'0,"1"4"1"15,-2-1-79-15,2 2-121 0,-1 0-85 0,1 2-66 0,2 0-37 0,-1 0-21 16,1 3-13-16,1 0-9 0,2 1-9 0,1-1-8 0,0 2-12 16,0 2-14-16,4-1-16 0,-4 1-13 0,2 1-7 0,0 1-9 0,-2 1-2 15,0 1-1-15,0 0 1 0,1 1 3 0,-3 1-1 0,0 3 3 16,-3 0-1-16,0 0 2 0,-1 0 1 0,-4 0 1 0,1 2 3 0,-2 0 5 15,-5 0 6-15,-2-2 4 0,-1 2 5 0,-2 0 6 0,-3-1 4 16,-2-2 2-16,-1 0 3 0,-5 1 3 0,0-2-2 0,0-2-3 16,-1 0-10-16,-2 0-16 0,1-3-25 0,0 1-31 0,-1-2-52 0,5-2-64 15,-2-1-108-15,4-1-131 0,1-2-80 0,2-2-50 0,2 1-29 16,4-1-18-16</inkml:trace>
  <inkml:trace contextRef="#ctx0" brushRef="#br0" timeOffset="40997.1278">28073 7611 509 0,'-4'-3'654'0,"0"-2"13"0,0 1 7 16,2-2 4-16,-1 1-129 0,3 2-198 0,0-1-116 0,0 1-74 0,0 0-42 15,2 0-22-15,-1 1-14 0,3-1-8 0,2 1-13 0,-2 0-15 16,3 2-16-16,-1-2-16 0,3 2-13 0,1 0-10 0,1 0-7 0,3 2-8 15,-3-2-3-15,5 2-1 0,-1 0 0 0,-3 1 1 0,6 0 2 16,-6 0 1-16,4 2 2 0,-2-1-1 0,0 2 0 0,-2 0 0 16,2 0 0-16,-3 2-1 0,0-1 1 0,0 3 1 0,-2-2-1 15,1 3 2-15,-1 0 0 0,-2 2 2 0,1-1 1 0,-3 4 2 0,0 0 4 16,2 1 3-16,-2 3 4 0,-4-1 2 0,3 5 5 0,-1-1 2 0,-3 0 3 16,0 6 2-16,0-2 4 0,0 1 2 0,-2 4 0 0,1 0 5 15,-3 1-1-15,3 0 0 0,-3 2 0 0,1-1-2 0,0 2-1 0,0 0-2 16,-1-1-2-16,0-1 1 0,3-1-3 0,-2 0-2 0,-1-3-1 15,3-1-1-15,-3 0-3 0,1-4-1 0,2 1-1 0,-3-6 0 16,0-2 1-16,1 0 2 0,0-4 2 0,-1-1 4 0,0-3 4 0,0-1 3 16,0-3 3-16,-4 0 3 0,2-1 0 0,-2-4 2 0,-4-1-7 15,0-1-10-15,1-2-15 0,-5 0-19 0,2-4-28 0,-2 0-34 0,0-2-50 16,1-1-58-16,-2-2-121 0,0-2-154 0,4-2-98 0,0 2-70 16,0-5-35-16,1 0-17 0,3-4-6 0</inkml:trace>
  <inkml:trace contextRef="#ctx0" brushRef="#br0" timeOffset="41205.7895">28818 7971 508 0,'6'-9'632'0,"-3"0"2"0,2 1-9 0,-2 1-11 0,2 1-146 16,-2-1-213-16,2 3-126 0,1-1-81 0,1 0-50 0,-1 2-37 0,0 3-37 16,2-2-34-16,3 1-48 0,-1 1-55 0,4 1-72 0,-5 1-77 0,3 1-83 15,0 0-88-15,-1 1-43 0,1 1-24 0</inkml:trace>
  <inkml:trace contextRef="#ctx0" brushRef="#br0" timeOffset="41363.7523">28824 8219 487 0,'-3'5'633'0,"2"-1"15"0,-1-4 11 0,2 3-88 16,2-2-140-16,-1-1-106 0,4 0-88 0,-1 0-57 0,3-1-40 15,1-2-32-15,3 3-26 0,2-4-32 0,-1 1-35 0,2 0-48 0,4-1-51 16,-1 1-60-16,4-2-62 0,-2 2-89 0,1-1-102 0,4 1-97 16,-2-2-92-16,0 2-45 0,0-3-24 0,0 2-5 0</inkml:trace>
  <inkml:trace contextRef="#ctx0" brushRef="#br0" timeOffset="41830.503">29305 7841 41 0,'-10'-5'612'0,"2"-1"10"0,0 0 8 0,2 1 5 16,3 2-114-16,0-1-175 0,0 0-113 0,0 3-84 0,3-2-50 0,0 3-32 15,0 0-15-15,1 0-9 0,2 2-7 0,2-1-6 0,0 2-11 16,2 0-11-16,0 2-10 0,1 1-8 0,2 1-4 0,0 1-2 0,0-1 2 16,0 4 1-16,0 0 4 0,2 0 5 0,-3 1 2 0,0 2 3 0,-1 0-1 15,-1 0 0-15,-1 1 1 0,2 2 1 0,-5-1 0 0,0-1 2 0,-3 2 0 16,0-1 2-16,0 1 2 0,-1-2 1 0,-3 2 1 0,3 0 1 16,-4-4 1-16,-2 3 3 0,2-4 2 0,0-2 2 0,-2 1 4 0,3 0 4 15,-2-2 5-15,1-4 8 0,0 1 7 0,0-1 8 0,0-1 5 16,4-2 4-16,-2-1 2 0,-2-1 2 0,4-1-3 0,-3-2-2 0,4 0-8 15,-1-3-10-15,1-2-11 0,1-1-14 0,1-1-16 0,1-2-14 16,2-3-16-16,-1 3-14 0,4-5-13 0,0 1-11 0,2-1-7 0,-1-1-4 16,3 2-4-16,1-1 0 0,0 0 3 0,1 0 5 0,1 2 8 15,0 1 8-15,0 2 9 0,0-2 8 0,0 2 9 0,-1 1 9 0,0 3 5 16,-1 1 6-16,-1 1 5 0,0 1 0 0,2 1 4 0,-5 2 3 0,1 2 0 16,1 0 3-16,-3 3-1 0,0 0 2 0,0 3 1 0,-1 0-1 15,0 2-1-15,-2 1 2 0,-1 3 1 0,1 0 1 0,-1 1 3 0,0 2 1 16,-1 0 2-16,-2 1 2 0,1 3 1 0,0-3 3 0,-2 4-2 15,0-3-3-15,0 2-8 0,0-1-9 0,0 0-14 0,0-3-15 0,0 2-20 0,0 0-23 16,0-2-30-16,0-1-30 0,0-2-37 0,0-2-40 0,0 1-55 16,1-3-61-16,-1 0-85 0,4-2-98 0,-3-2-50 0,2-2-27 15,1-2-7-15</inkml:trace>
  <inkml:trace contextRef="#ctx0" brushRef="#br0" timeOffset="42181.5965">29871 7903 428 0,'0'-4'625'0,"0"1"8"0,0 0-36 0,-2 0-60 0,0 1-113 0,2-1-139 16,0 3-83-16,0 0-52 0,0 0-34 0,0 0-26 0,-1 3-19 0,-1-1-16 15,2 1-15-15,-1 1-14 0,1 2-11 0,-2-1-10 0,0 3-4 16,2 1-3-16,-1 1 1 0,1 2 2 0,-2-2 5 0,2 2 3 0,0 0 2 16,0 1 1-16,0 0 2 0,2 2-1 0,-2-2 0 0,1-1-3 15,1-1-4-15,0 2-5 0,1-1-6 0,0 0-6 0,0-3-7 0,1 2-8 16,0-2-7-16,4-2-7 0,-3-2-10 0,0 2-9 0,1-4-11 15,0 0-10-15,3 1-5 0,0-4-5 0,-1 0 0 0,1-2 1 0,0-1 2 16,1-1 3-16,0-1 5 0,0-3 6 0,-2 1 7 0,2-1 6 0,-1-4 10 16,1 3 10-16,-4-4 13 0,1 0 16 0,-1 2 15 0,-2-1 18 15,1-2 12-15,0 4 11 0,-2-2 9 0,1 1 12 0,-3 1 5 0,2 2 3 16,0 1 1-16,-1-1 1 0,-2 2-3 0,1 2-4 0,1-1-6 16,-2 2-9-16,1 2-13 0,-1 1-16 0,0 0-12 0,0 0-9 0,2 0-9 15,0 1-5-15,-2 4-4 0,1-1 0 0,-1 2-2 0,2 2 1 16,0-1 3-16,-2 1 1 0,1 4-4 0,1 0-3 0,-2 0-9 0,1 1-10 15,-1 2-17-15,2-1-21 0,0 3-30 0,-2-3-34 0,3 1-39 0,-2 1-38 16,1-2-69-16,2 2-83 0,-1-2-72 0,1-3-67 0,-1-1-36 16,2 0-19-16</inkml:trace>
  <inkml:trace contextRef="#ctx0" brushRef="#br0" timeOffset="42713.8033">30256 8006 126 0,'3'-12'610'16,"1"1"18"-16,-1 3 16 0,0-1-76 0,0 1-124 0,1 1-87 15,-1 1-70-15,-1-1-47 0,2 2-33 0,-1 3-29 0,-2-1-27 0,3-1-25 16,-1 3-25-16,0-1-23 0,0 2-22 0,1 2-21 0,-1-1-22 16,1 3-15-16,-1 1-12 0,2 2-9 0,0 0-5 0,1 0-1 0,-1 2 2 15,-2 2 4-15,3 1 6 0,-2 0 6 0,-1 1 4 0,-2 3 3 0,3-2 3 16,-4 1 2-16,0 0 2 0,0 2 2 0,0-2 0 0,-4 0 2 16,3 0-1-16,-1 0-1 0,-1-2 2 0,0-1 1 0,-2-2 1 0,4 0 3 15,-2-2 4-15,1-1 4 0,0-1 6 0,-1-1 7 0,2-1 5 0,1-3 3 16,-2 1-1-16,2-2 1 0,0-2-3 0,0-1-2 0,2 0-4 15,-2-4-6-15,3 2-9 0,0-4-10 0,0 0-10 0,0-2-13 16,3-1-13-16,1-2-15 0,1-1-14 0,-2 0-9 0,7 0-6 0,-4-1-5 16,1 0-2-16,2 0-1 0,1 1-1 0,-1 0 3 0,1 0 6 0,-1 1 5 15,1 1 3-15,-1 4 6 0,0-2 4 0,-1 2 4 0,-1 2 4 0,1 2 2 16,-3 0 3-16,0 1 2 0,2 3 3 0,-3 1 2 0,-1 0 3 16,1 3 2-16,-2 2-1 0,0 0 3 0,-1 1 2 0,1 3 4 0,-2 0 4 15,-2 2 3-15,3 2 4 0,-4 1 4 0,0-1 5 0,0 4 3 16,0-1 1-16,-4-1 2 0,3 4-1 0,-2-2 1 0,-1 0 0 0,1-1 2 15,0 1-1-15,-1-2 2 0,0 0 2 0,3-2 6 0,-2-2 9 0,-1 1 12 16,3-3 13-16,-1-1 15 0,1-1 18 0,1-2 13 0,-2-3 9 16,2 1 5-16,0-3 3 0,2-1-1 0,-1-2 0 0,1-2-3 15,3-3-3-15,-2 0-10 0,3-3-12 0,2-2-19 0,1 1-21 0,-1-3-25 16,5-1-27-16,-2-3-22 0,5 1-18 0,-4 0-13 0,6-2-10 0,-2-1-6 16,2 1-5-16,2 0-4 0,-1 1-1 0,1 0-2 0,1 3 1 15,-2 1 3-15,3 0 5 0,-5 2 6 0,4 2 5 0,-3 4 6 0,-2-1 7 16,2 4 6-16,-5 2 6 0,-1 2 7 0,2 2 5 0,-1 2 6 0,-2 1 6 15,-1 5 4-15,-2 1 4 0,1 4 6 0,-3 0 4 0,-1 1 6 16,0 5 2-16,-4 2-4 0,3-1-11 0,-4 3-20 0,0 3-28 0,0-1-41 16,-2 2-50-16,0 0-105 0,-1 3-132 0,-2-1-86 0,2-1-62 15,-2 1-34-15,-1-2-17 0</inkml:trace>
  <inkml:trace contextRef="#ctx0" brushRef="#br0" timeOffset="50447.6266">13860 7383 138 0,'-2'0'245'0,"2"-2"-70"0,-2-1-36 15,0 2-16-15,1-1-9 0,-1 1-3 0,2-2-3 0,-2 1-3 16,2 1-1-16,0-1-1 0,0-1-2 0,0 2-7 0,-1-1-7 15,1 0-10-15,0 1-5 0,-2 1-5 0,2-1-8 0,0-1-6 0,0 2-4 16,0-1-4-16,0 1-5 0,0 0-4 0,0 0-7 0,0 0-4 16,0 0-7-16,0 0-7 0,0 0-6 0,0 0-9 0,0 0-6 15,0 0-5-15,0 0-7 0,0 0-5 0,3 0-1 0,-1 1 0 0,1-1 1 16,3 2 3-16,0-1 4 0,3-1 3 0,-1 1 5 0,5 1 5 0,2 1 5 16,2-1 5-16,5-1 4 0,2 1 4 0,3 1 3 0,6-2 4 15,1 1-1-15,6-2-2 0,2 1-6 0,5 1-10 0,2-2-11 0,3 1-12 16,3-1-13-16,2 0-12 0,3 0-16 0,0 0-14 0,2 0-16 15,-2 1-13-15,3 1-13 0,-3-2-14 0,2 2-9 0,-4-2-8 16,2 0 0-16,-3 3 2 0,-1-3 3 0,-1 0 4 0,-3 3 3 0,0-3 4 16,-1 1 6-16,-4 0 5 0</inkml:trace>
  <inkml:trace contextRef="#ctx0" brushRef="#br0" timeOffset="50539.2289">15692 7365 27 0,'-8'-5'54'0,"-3"2"-14"0,2-1-14 0,-3-1-11 16,0 2-9-16,-2-2-5 0,0 3-4 0,-1-3-6 0,0 3-7 0,0-4-3 15,1 2-3-15,-2 1-1 0,1-2 0 0,0 3-1 0,0-1 1 16</inkml:trace>
  <inkml:trace contextRef="#ctx0" brushRef="#br0" timeOffset="50846.3455">15308 7267 5 0,'-8'-2'51'0,"0"-1"10"16,-1-1 12-16,-1 2 10 0,4-1 10 0,0-1 7 0,-4 1 6 16,4 2 1-16,1-3 1 0,-1 3 1 0,-1-1 1 0,1 0 4 15,2 0 4-15,0 1-1 0,0-1-2 0,0-1-7 0,-1 2-8 0,2-1-8 16,0 1-8-16,0 1-8 0,2-2-8 0,-1 1-8 0,-1 1-5 15,3 0-7-15,0 0-8 0,0 0-8 0,0 0-9 0,0 0-6 0,0 0-6 16,3 0-4-16,-1 0-3 0,-1 0-2 0,4 1 0 0,-2 1 0 16,0-1 2-16,4 1-1 0,-3-1 2 0,4 2-1 0,2 0 2 0,1-1 0 15,0 3 1-15,3-1 1 0,2 0 2 0,1 0 1 0,0 0 1 16,3-1-1-16,0 2-1 0,2-3-1 0,-3 4-2 0,5-1-3 0,-2-1-1 16,2 2-5-16,-5-1-3 0,3-1-4 0,-2 2-6 0,0-1-2 15,-5 0-2-15,1 2-3 0,-2-2-3 0,-1 2-4 0,-3-1-3 16,0 1-2-16,-2-1 0 0,-3 0-1 0,-2 0 1 0,-1 2 4 15,-2-2 5-15,0 0 8 0,-3 1 7 0,-2-1 5 0,-3 4 5 0,-2-3 4 16,0 0 2-16,-5 2 5 0,0 0 3 0,-3 0 4 0,-3 0 1 16,1 1-4-16,-1 2-6 0,-1-2-21 0,-1 0-29 0,-1 0-44 0,3 1-55 15,-1-1-91-15,0 1-112 0,3-1-71 0,0 0-50 0</inkml:trace>
  <inkml:trace contextRef="#ctx0" brushRef="#br0" timeOffset="59413.848">22861 8327 445 0,'-2'-2'525'0,"0"-1"-50"0,1 1-82 0,-3 2-96 0,3-5-103 16,-1 5-56-16,2-2-34 0,-1 2-16 0,1-2-9 0,-2 1-3 16,2 1 0-16,0 0-5 0,0 0-8 0,0 0-9 0,0 0-11 15,2 0-11-15,-2 0-12 0,1 0-10 0,2 0-7 0,2 0-6 16,0 0-1-16,3 0-2 0,3 0 1 0,2 0 0 0,4 0 2 0,4 0 2 15,6 0 2-15,3 0 1 0,7 0 2 0,5 0 1 0,2 0-2 0,6 0-2 16,2 0-5-16,5 0-6 0,3 0-7 0,0 0-8 0,2 0-9 16,0 0-6-16,-2 0-4 0,1 0-5 0,-2 1-5 0,-2 1-5 15,2-2-3-15,-6 2-3 0,3 1-1 0,-4-1 1 0,-5 0 5 0,2-1 2 16,-4 1 5-16,-3 0 5 0,-2 1 5 0,-4-2 4 0,-3 0 2 16,-1 2 2-16,-7-3 2 0,0 2 1 0,-4-1-2 0,-5-1 1 0,-1 2 4 15,-3-1 1-15,-4-1-2 0,1 0-6 0,-4 0-11 0,-2 0-16 16,-2 0-20-16,-1 0-25 0,0 0-27 0,-3 0-29 0,-3 2-31 0,-3-1-67 15,-1 1-88-15,-1-1-49 0</inkml:trace>
  <inkml:trace contextRef="#ctx0" brushRef="#br0" timeOffset="60179.6208">23738 8412 405 0,'-2'-7'344'0,"2"0"-62"0,-1-1-60 15,1 3-35-15,-2-2-24 0,2 2-13 0,0-2-7 0,0 2-7 16,0 2-5-16,0-2-7 0,0 2-7 0,0 0-10 0,0 0-14 15,0 2-11-15,0-1-13 0,0 2-11 0,0 0-9 0,0 0-13 0,0 0-13 16,0 0-12-16,0 0-11 0,0 0-10 0,0 0-10 0,0 2-6 16,0 1-3-16,2 0-4 0,-2-1 0 0,1 3 0 0,-1 0 1 0,2 3 2 15,-1 1 2-15,3-2 4 0,-3 3 6 0,1 1 6 0,-1 1 5 16,3 1 6-16,0 0 7 0,1 3 2 0,-4-1 2 0,4 1 0 0,-2 1 0 16,2 1 0-16,0 1 0 0,3-1 1 0,-4 2 2 0,4 0-2 15,0 0 0-15,3 1-1 0,0-1 1 0,1 1-4 0,3 1 0 16,0-1-1-16,2 0 1 0,3 2 0 0,0-2 2 0,3 0 2 0,1 0 0 15,3 0-2-15,-1-1-2 0,0 2-5 0,4-2-8 0,2-1-6 16,-1 0-7-16,5-1-6 0,-1-2-5 0,0 1-9 0,2 0-7 0,-1-5-9 16,3 3-9-16,-1-3-11 0,0 0-13 0,0-2-12 0,1 1-13 15,-2-4-6-15,-1 1-5 0,-1-1-2 0,0-1-1 0,-3-2 3 0,-2-1 4 16,-2 1 4-16,-1-1 6 0,-3-1 10 0,-2-2 14 0,-5 0 20 16,0 0 20-16,0 0 19 0,-5-2 18 0,-3-1 23 0,0-1 26 15,0 1 13-15,-5-1 10 0,0-1 5 0,-4 0 6 0,0-3 4 0,-4 2 4 16,-2 0-1-16,-1-3-3 0,-2 2-8 0,0-1-10 0,-3 1-5 15,-5 0-2-15,2-1-9 0,-1-1-12 0,-5 1-4 0,4 2 2 0,-5 0 1 16,1-1 0-16,2 1 2 0,0 0-1 0,-1 1-1 0,4 0-3 16,0 1 0-16,0-1 1 0,4 5-1 0,2-3-2 0,1-1-2 0,-1 3-5 15,6 1-7-15,0-2-11 0,1 0-10 0,3 2-9 0,0 0-6 16,0 0-8-16,2 2-5 0,3 0-7 0,-1-1-6 0,6 1-7 0,-2 0-7 16,1 1-7-16,4-1-3 0,-1 1-2 0,2 1 0 0,2 0 5 15,2 0 5-15,-2 1 5 0,-1-2 3 0,1-1 1 0,0 3 2 0,-2-2 1 16,0 0 3-16,-2-1 1 0,-3 1 12 0,0-1 14 0,-1 0 17 15,-1 1 19-15,-2-1 16 0,-1-1 17 0,1 1 13 0,-4-2 14 0,-1 3 12 16,2-3 9-16,-2 0 12 0,0 0 12 0,0 1 9 0,-2 0 6 16,2-1 1-16,-1 2-6 0,-4-1-10 0,4-1-13 0,-1 2-15 15,1 0-15-15,-3-2-12 0,1 1-13 0,0 3-9 0,1-4-10 0,1 3-9 16,-2-1-6-16,-1 1-6 0,3 1-6 0,1 0-2 0,-2 2-2 16,-1-1-1-16,3 0 0 0,0 1-3 0,3 0-1 0,-1 2-7 15,-1-2-7-15,1 2-8 0,3 1-9 0,-4 1-12 0,3-1-11 0,0 0-17 16,0 1-17-16,-1-1-18 0,1 0-16 0,-1-2-15 0,-1 3-14 0,0-1-18 15,-2-1-18-15,-4 1-18 0,1-3-15 0,-4 2-40 0,-3 0-56 16,-1-1-36-16</inkml:trace>
  <inkml:trace contextRef="#ctx0" brushRef="#br0" timeOffset="60913.1727">25367 9165 523 0,'-6'-8'495'0,"-2"1"-48"0,3 1-83 0,-3-2-102 16,2 3-64-16,-1 0-45 0,-2 0-25 0,0 0-14 0,0 3-12 16,1-1-11-16,0 1-12 0,-2-1-15 0,-1 3-11 0,2 0-12 15,0 0-12-15,-1 3-11 0,2 2-8 0,-4-1-4 0,3 2-4 0,0 1-3 16,1 2 1-16,0 1 0 0,-3 2 2 0,3 0 1 0,1 0 4 16,-2 5 2-16,5-2 2 0,-1 0 2 0,-2 3 0 0,6 0 0 0,-3 1-3 15,4 0-5-15,0 0-2 0,0-1-6 0,4 3-5 0,-3-3-6 16,6 0-9-16,-4 0-8 0,3 1-10 0,2-2-8 0,-2-3-10 0,2 1-5 15,5-3-7-15,-4-2-4 0,3 2 0 0,-2-5 1 0,5-1 2 16,-4-2 0-16,3-2 6 0,-1-2 8 0,2-2 8 0,-2-2 11 16,1-2 11-16,-1-1 13 0,-2-5 14 0,2 4 14 0,-4-6 12 0,2 1 11 15,-5-1 7-15,1-3 5 0,-2 1 6 0,-4 0 5 0,3-2 0 16,-4 0-1-16,-2-1-3 0,0 0-3 0,-1 1-5 0,0-1-8 0,0 0-7 16,-4 2-11-16,1 2-9 0,2-1-6 0,-1-1-8 0,-2 3-9 15,2 1-13-15,1 3-14 0,-1 0-22 0,1 1-24 0,0 2-30 16,3 1-30-16,1 0-22 0,-2 3-19 0,2 3-16 0,0 0-16 0,0 0-23 15,2 3-23-15,-1 2-52 0,3 0-63 0,0 2-34 0</inkml:trace>
  <inkml:trace contextRef="#ctx0" brushRef="#br0" timeOffset="61480.1226">25516 9310 132 0,'1'2'556'0,"1"-1"5"16,0 2-49-16,-2-3-75 0,0 0-65 0,0 0-56 0,0 0-45 15,0 0-38-15,0 0-29 0,0 0-25 0,0 0-26 0,0 0-24 0,0 0-24 16,0 3-25-16,0-3-22 0,0 2-22 0,0 1-19 0,0-3-18 0,0 1-13 15,0 0-8-15,0 3-6 0,1 0-4 0,-1-2 1 0,2 3 2 16,-1 2 2-16,3 1 2 0,-3-1 5 0,4 0 2 0,-2 3 4 16,2-2 4-16,-1 3 5 0,1-1 4 0,2 2 2 0,-3-2-2 0,1 2-3 15,3 1-4-15,-2-3-3 0,1 0-4 0,-1 0-2 0,1-2-2 16,-2 1-2-16,0-1-1 0,0-1 1 0,0 0 1 0,1-2 2 16,-1-3 2-16,1 1 4 0,-1 0 1 0,1-3 6 0,-1-1 3 0,2-1 3 15,2-2 1-15,-3 0 2 0,1-5 2 0,1 2 1 0,-1-1 0 16,0-4-2-16,1-1 0 0,0 1-2 0,-1-2-1 0,0-3-1 0,-1 1-3 15,0 0 0-15,-1 1 1 0,3-1 0 0,-3 0 1 0,-1 0 1 16,0 1 0-16,1 0 2 0,-2 2 2 0,-2 1-1 0,4 0 1 0,-4 3-2 16,2 0-3-16,-1 1-3 0,0 2-3 0,-1 0-5 0,-1 3-9 15,2-1-11-15,-1 1-9 0,3 1-9 0,-3 1-3 0,1 1-5 16,0 1-2-16,1 1-3 0,-2 3-3 0,3-3-5 0,0 4-4 0,1 2-4 16,-2-1-3-16,2 1 0 0,0 0 0 0,-1 1 0 0,4 3 2 15,-2-2-5-15,1 2-8 0,-1 0-12 0,1-2-13 0,2 0-10 0,0 2-8 16,-1-3-7-16,3 3-2 0,-1-4-2 0,1 0 0 0,1-1 1 15,0-1 2-15,-3-1 8 0,5-2 11 0,-1-1 17 0,-1 1 20 0,0-3 24 16,2-1 25-16,-5-1 21 0,3-3 22 0,-2 2 20 0,0-4 18 16,-2 2 22-16,-2-3 18 0,2 1 17 0,-3-2 14 0,0 0 7 15,-2-1 5-15,2 0 0 0,-4 1-2 0,-1-1-4 0,0 1-4 0,0 0-3 16,-1-2-4-16,-4 2-6 0,2 1-4 0,-2-1-10 0,0 1-11 16,-3 3-10-16,4-1-7 0,-4 0-7 0,-1 2-6 0,0-1-6 0,0 2-7 15,1 2-7-15,-5 0-7 0,4 1-4 0,-3 1-5 0,0 0-5 16,-1 4-3-16,-1-1-3 0,3 2-2 0,0 2 0 0,-5 1 0 15,7 1-1-15,-4 1 4 0,4 2 0 0,-3 1 1 0,4 0 3 16,-1 1 1-16,4 0 0 0,1 4 1 0,-1-3-1 0,1 2-2 0,3 1-5 16,1-2-6-16,1 1-9 0,1-1-7 0,1-1-13 0,4-1-13 15,-1 2-17-15,3-4-13 0,-1-1-20 0,5 0-21 0,0-3-27 0,-1 0-28 16,6-2-32-16,-4-2-30 0,3 0-43 0,1-3-47 0,1-2-42 16,1-2-41-16</inkml:trace>
  <inkml:trace contextRef="#ctx0" brushRef="#br0" timeOffset="61763.7918">26264 9313 419 0,'0'-7'510'0,"0"-2"-26"0,0 2-75 16,0 2-98-16,0 1-76 0,0-1-62 0,0 2-44 0,0-1-32 15,0 1-26-15,0 3-20 0,0 0-18 0,0 0-14 0,0 2-12 0,1-1-11 16,1 3-10-16,0 1-7 0,-1 0-4 0,3 2-3 0,0 3-1 16,-1-2 2-16,0 3 1 0,0 1 2 0,1 1 2 0,-1 3 0 0,0-1 0 15,0 1-3-15,-1-1-2 0,0 2-2 0,0 0-3 0,0-1-1 16,-2-1-2-16,0 0-1 0,0 0 2 0,0-1 2 0,-2-2 10 15,0-2 10-15,2-1 16 0,-2-2 20 0,0 1 16 0,1-4 18 0,-1 0 10 16,0 0 10-16,-1-4 5 0,2 0 6 0,-4-2 7 0,2-1 5 16,-1-1 5-16,1-4 4 0,-1 1-2 0,1-2-5 0,-1-1-13 15,3-2-15-15,-1 0-19 0,1-3-17 0,1 0-14 0,1 1-14 0,1-1-16 16,3-1-20-16,0-1-22 0,0 2-25 0,3-2-27 0,0 3-27 16,5-1-27-16,-4-2-29 0,4 5-34 0,3 0-39 0,-2 0-39 0,5 2-36 15,0 1-65-15,-1-1-78 0,3 3-37 0,0 2-20 0</inkml:trace>
  <inkml:trace contextRef="#ctx0" brushRef="#br0" timeOffset="62079.4293">26837 9135 84 0,'-3'-11'498'0,"0"2"-5"0,-2 0-86 0,2 2-125 0,-3-1-77 16,1-1-47-16,2 4-26 0,0-3-17 0,0 2-11 0,-1 1-13 0,3 3-11 15,-2-3-13-15,-1 2-14 0,0 1-14 0,1 0-14 0,0 2-11 16,-2 2-11-16,2 1-11 0,-2 1-4 0,0-1-4 0,-1 6-2 16,0-1 0-16,1 2 1 0,-3 3 2 0,0 2 2 0,0 2 5 0,2 2 4 15,-1 3 5-15,1 0 4 0,-2 5 4 0,4 1 4 0,-1 0 5 16,0 5 3-16,2 0 4 0,-1 2 1 0,1 1 1 0,2 1 0 16,1 1 1-16,0 1-1 0,0-2 0 0,0 3-2 0,1-3-1 0,1 2-2 15,-1-3-2-15,3 0-2 0,-1 0-2 0,0-4-2 0,0 1-2 16,1-1 0-16,-1-2 1 0,0-3-3 0,1-2-2 0,-1 1-4 0,-1-5-5 15,0 0-7-15,-1-2-6 0,1-3-7 0,-2-3-5 0,0-1-13 16,-2-4-18-16,1 1-25 0,-3-4-29 0,0-2-29 0,-4-1-31 0,-1-4-36 16,0-1-36-16,-3-4-34 0,-1-2-29 0,-1-1-55 0,0-3-68 15,-2-3-39-15</inkml:trace>
  <inkml:trace contextRef="#ctx0" brushRef="#br0" timeOffset="62232.8549">26498 9499 29 0,'9'-10'444'15,"5"-1"-76"-15,-3 4-117 0,2-1-79 0,4 1-59 0,-4 1-32 16,3-1-17-16,1 2-11 0,-3-2-11 0,4 4-2 0,-2-2-4 0,-1 0-10 16,3 1-14-16,-1 1-18 0,-1-2-18 0,3 0-17 0,0 0-15 15,-3 0-17-15,3 1-16 0,-3-1-19 0,2 0-20 0,-1-2-12 0,-2 0-5 16,0 0-5-16,-2 0-4 0,0-2 6 0,0 0 10 0,-4-1 17 16,1-3 17-16,-1 2 21 0</inkml:trace>
  <inkml:trace contextRef="#ctx0" brushRef="#br0" timeOffset="62429.4701">26966 9230 72 0,'1'-15'114'0,"1"3"29"0,-2-2 23 0,-2 0 20 16,2 2 16-16,-1-1 9 0,-1 1 6 0,0 2 4 0,-1 0 0 15,2 1 1-15,-1 1-10 0,0 1-17 0,1 0-11 0,1 1-13 0,-2 2-13 16,1-1-13-16,1 2-14 0,-2-1-14 0,2 4-18 0,0-2-18 16,0 2-18-16,0 0-18 0,0 0-17 0,0 0-16 0,0 2-12 0,0 1-9 15,-2 1-6-15,2 1-4 0,-1 0-3 0,1 3 0 0,-2 1 0 16,-1 1 3-16,2 2 5 0,-1 2 3 0,1 3 7 0,-3 0 7 16,3 0 5-16,-1 3 5 0,1 4 2 0,1-3 3 0,-2 2 3 0,0 1 1 15,2 2 1-15,-1-2-3 0,1 3-6 0,0-2-8 0,0-1-15 16,0 2-15-16,0-1-18 0,0-1-22 0,1-1-24 0,-1-1-27 0,2-1-31 15,0-1-35-15,-1-2-38 0,1-2-39 0,1-1-35 0,0-1-33 16,5-4-60-16,-3 0-73 0,1-3-35 0,0-1-13 0</inkml:trace>
  <inkml:trace contextRef="#ctx0" brushRef="#br0" timeOffset="62747.1238">27114 9506 334 0,'2'-16'552'0,"-1"2"-28"0,-1 3-53 0,2-1-68 15,-2 2-72-15,0-2-54 0,0 5-44 0,-2-1-31 0,2 1-22 0,-1 1-20 16,1 2-20-16,-2 1-23 0,1-2-24 0,1 2-24 0,-2 2-26 0,0-1-19 15,2 2-18-15,-1 2-15 0,-3-1-12 0,1 2-4 0,0 2-2 16,-3 0-2-16,1 3 1 0,-1 1 1 0,-1 1 3 0,1 2 1 16,-1 1 5-16,-2 2 3 0,5-2 4 0,-4 4 0 0,3-2-3 15,-3 2-1-15,5-1-6 0,-2-1-6 0,4 0-6 0,-3-1-8 0,4 2-5 16,-1-1-5-16,1-2-5 0,1-1-5 0,-1-2-5 0,4 2-3 16,-3-2 1-16,4-3-1 0,-2 1 3 0,5-2-1 0,-3-4 1 0,3 2 5 15,0-3 8-15,1-2 7 0,-3-1 5 0,4-2 6 0,0-1 9 16,0-2 10-16,-2 0 11 0,0-5 3 0,1 0 4 0,0 0 1 15,-1-1 1-15,-4 0 5 0,1-2 7 0,-1 0 2 0,0 0-1 0,-4-2 1 16,0 1 0-16,0 1-1 0,0-2-5 0,-4 3-6 0,0 0-7 0,1 0-3 16,-2 4-1-16,0-3-3 0,1 5-3 0,-5-1-4 0,4 1-5 15,-2 1-8-15,1 4-9 0,-1 0-11 0,2 1-9 0,-2 2-15 16,-1 0-14-16,1 3-16 0,3 0-19 0,-3 2-20 0,0 0-18 16,0 4-22-16,2-2-22 0,1 3-26 0,0 1-24 0,3-1-50 0,1 0-60 15,0 3-25-15</inkml:trace>
  <inkml:trace contextRef="#ctx0" brushRef="#br0" timeOffset="63213.8384">27263 9553 277 0,'14'-3'381'0,"-2"-1"-33"0,0 1-39 16,2-2-27-16,-5-1-21 0,4 2-15 0,-5-1-12 0,0 0-12 15,0 2-13-15,-1-2-11 0,0 1-11 0,-2 1-16 0,-2 1-19 16,0 0-18-16,0 1-19 0,-1-1-20 0,-1 0-21 0,4 2-20 0,-5 0-19 16,0 0-17-16,1 0-15 0,3 2-12 0,-3 0-9 0,1 1-6 15,-1 2-5-15,3-3-3 0,-3 3 1 0,1 0-1 0,1 4 2 0,0-3 3 16,0 2 3-16,1 1 5 0,-2 0 7 0,2-2 3 0,-1 5 4 0,-2-4 3 15,1 3 1-15,0-2 0 0,-1-2 2 0,2 1 0 0,1-1 0 16,-3 1 2-16,-1-3 3 0,2 2 3 0,0-2 5 0,-2-2 2 16,1-1 7-16,1 0 4 0,-2 1 6 0,2-3 5 0,-2 0 6 0,0 0 0 15,2 0-3-15,0-2-3 0,1 1-3 0,-2-3-3 0,3 1-4 16,0-2-6-16,0 0-6 0,1-1-8 0,0 0-9 0,0-1-8 16,2 1-8-16,-1-2-8 0,1 1-6 0,-3 1-4 0,4-1 0 0,-2 0-1 15,1 2-1-15,-1 0-4 0,2 0-1 0,-4 1-3 0,1 2 0 16,0-1 0-16,0 2 1 0,-2-1-1 0,5 2-1 0,-5 0 0 0,2 2 1 15,-2-1 1-15,2 2 0 0,-2-1 3 0,0 0 4 0,3 3 5 16,-3-2 2-16,2 4 4 0,0-3 3 0,-2 1 1 0,2-2 4 16,-2 4 4-16,1-1 3 0,0 0 3 0,-1 0 2 0,2 0 3 0,-2-2 2 15,0 1 2-15,2-1 1 0,0 0 2 0,1-1 3 0,-3 2 4 16,0-1 6-16,2-4 5 0,-2 3 2 0,2-3 6 0,-2 0 2 16,5 0 7-16,-3 0 4 0,-1-3 7 0,1 1 4 0,2-1 4 0,-2-4 4 15,0 3 5-15,0-3 1 0,0-1 1 0,0 1-2 0,0-2 0 0,0-2 0 16,0 1 0-16,-1-2-1 0,-1 0-3 0,0 0-8 0,-1-2-5 15,-1 1-6-15,-1-3-6 0,0 4-7 0,0-1-6 0,0 1-8 16,-1 0-9-16,-1 2-9 0,1 1-16 0,-3-1-19 0,3 3-26 16,-3 0-31-16,0 2-35 0,3 1-36 0,-4 0-51 0,0 3-57 0,2 1-96 15,-4 1-113-15,2 3-73 0,0 0-49 0,-2 2-22 0,2 2-10 0</inkml:trace>
  <inkml:trace contextRef="#ctx0" brushRef="#br0" timeOffset="63416.1301">28210 9688 276 0,'3'-3'691'0,"1"0"10"0,-2 1 8 15,-1-1 3-15,3-1-82 0,-3 1-128 0,1 1-140 0,-1-1-146 0,-1 1-101 16,2 0-79-16,0 1-78 0,-2-1-76 0,0 2-133 0,0 0-159 0,0 0-117 15,0 0-99-15,-4-2-53 0,1 2-31 0,-2 0-19 0,-4 0-12 16</inkml:trace>
  <inkml:trace contextRef="#ctx0" brushRef="#br0" timeOffset="63963.3246">25314 10014 217 0,'-4'-6'578'15,"4"-1"4"-15,0 2-41 0,0 0-63 0,0 1-115 0,0-1-141 0,4 1-77 16,-3-2-44-16,2 2-23 0,1 1-14 0,2-2-7 0,3 1-2 16,1-1-2-16,4 3 0 0,3 1-4 0,7-3-6 0,1 3-5 15,9-1-9-15,4 1-9 0,5 0-11 0,9 1-7 0,4 0-5 0,8 1-4 16,5 0-2-16,9 2 1 0,5 1 3 0,7-1 0 0,7 2 1 16,3 2-2-16,8-2 0 0,3 2-3 0,6 3-4 0,0-4-6 0,3 2-7 15,0-1 0-15,0 1 1 0,1 1 4 0,-1-1 3 0,0-1-2 16,-5 0-6-16,-4 1-5 0,-1-1-3 0,-2-4-5 0,-4 3-2 0,-4-1-1 15,-2-3 3-15,0 2 2 0,-5-1 3 0,-5-2-2 0,-3 1-4 16,-5-1-5-16,-5-1-5 0,-5 0-8 0,-6-1-3 0,-6-1-6 0,-4-1-1 16,-10 0-3-16,-2 1-5 0,-7 0-11 0,-3-3-18 0,-6 1-38 15,-4-1-47-15,-3-2-91 0,-8-1-111 0,-3 1-62 0,-2 0-41 0</inkml:trace>
  <inkml:trace contextRef="#ctx0" brushRef="#br0" timeOffset="65763.0475">26450 10468 34 0,'-1'-4'555'0,"1"2"10"16,0-1-58-16,0 0-92 0,0 2-92 0,0 1-93 0,0 0-55 16,0 0-36-16,0 0-22 0,0 0-14 0,0 0-13 0,0 0-10 0,0 0-17 15,0 0-18-15,0 0-17 0,0 1-16 0,0 2-10 0,0 0-11 16,0 2-5-16,0 1-1 0,-2-1 1 0,1 5 0 0,1 0 3 15,-2 2 1-15,0 2 3 0,2 1 3 0,-1 1 4 0,1 2 5 0,-4 2 5 16,3-1 5-16,-1 2 3 0,1 1 2 0,1 0 1 0,-2 0-3 16,0 1-5-16,2-1-4 0,-1 1-10 0,-1-1-10 0,2-1-14 0,0-1-12 15,2-1-15-15,-1 0-15 0,1-2-18 0,0-3-16 0,1-1-17 16,2-1-16-16,0-3-16 0,-1-2-14 0,5 0-22 0,3-2-23 16,-3-4-7-16,4-1 1 0,0-3 11 0,4-1 13 0,-1-4 19 0,3-4 19 15,-3 1 17-15,2-2 15 0,1-4 14 0,-3-3 12 0,1-1 18 16,0 1 17-16,-4-4 30 0,2-3 34 0,-3 0 33 0,1-1 31 0,-2 0 20 15,2 1 14-15,-5-1 15 0,-2-1 15 0,2 3 14 0,-3-3 15 0,-1 4 15 16,0 1 18-16,-3-2 13 0,1 5 10 0,-1 1 7 16,-1-2 4-16,-1 3-6 0,-1 5-13 0,2-3-13 0,-1 4-14 0,-3 1-15 15,3 0-18-15,-1 5-16 0,1 0-18 0,1 1-21 0,-2 1-22 16,0 1-19-16,2 3-19 0,-1-1-15 0,1 4-15 0,-3 1-10 0,1 1-11 16,-1 4-6-16,2 0-4 0,-3 6-2 0,1 3 0 0,-2 2 2 15,2 3 3-15,-2 5 6 0,-1 1 6 0,3 2 5 0,2 7 4 16,-3-1 3-16,3 5 2 0,1-1 0 0,-2 2 0 0,2 1 0 0,0 3-4 15,0 0 0-15,2 0-1 0,-2 3 1 0,1-1 3 0,3 0 3 16,-3 1 3-16,1 1 2 0,-1 1 2 0,4-1 3 0,-4 2 3 0,3-4 1 16,-3 6 3-16,1-3 3 0,-1-3 0 0,-1 3 3 0,2-3 3 15,0 0-2-15,-2-3-4 0,0-2-2 0,-2-2-4 0,0 0-4 16,1-7-2-16,-1-2-6 0,-3-1-4 0,4-5-10 0,-5-1-9 0,3-4-15 16,-4-5-17-16,1-3-25 0,-2-3-31 0,-3-2-30 0,0-3-33 0,-3-5-58 15,1-3-72-15,-3-3-95 0,0-4-103 0,1-4-63 0,-1-4-42 16,-2-4-16-16</inkml:trace>
  <inkml:trace contextRef="#ctx0" brushRef="#br0" timeOffset="65933.4308">26396 10144 367 0,'-6'-12'619'16,"5"2"-5"-16,-3-1-14 0,3 3-22 0,-1 3-156 0,2-2-224 15,0 3-129-15,0 1-85 0,3 3-53 0,1 0-37 0,2 0-45 0,2 3-45 16,0 1-54-16,5 1-58 0,2 0-89 0,2 2-101 0,3 0-53 16,2 3-23-16</inkml:trace>
  <inkml:trace contextRef="#ctx0" brushRef="#br0" timeOffset="66229.6538">27689 10171 226 0,'-4'-9'608'0,"-3"2"-1"0,2-1-8 0,2 2-6 16,-3 2-142-16,3 2-208 0,0-2-117 0,0 4-71 0,-1 0-34 15,3 4-19-15,-4 2-8 0,2 2 1 0,-5 4 1 0,3 1 3 16,-1 6 1-16,-2 4 1 0,-1 1 3 0,1 4 4 0,0 5 4 0,0 4 5 15,-1 1 3-15,2 1 3 0,1 5-1 0,1 2 1 0,0-2-2 16,-1 3-1-16,5 0-2 0,-3-1-3 0,4 0-6 0,2-1-8 0,0-1-11 16,1-3-13-16,3 0-14 0,-2-1-18 0,5-5-20 0,-1-1-24 15,2-2-25-15,0-3-26 0,1 0-34 0,5-4-38 0,-2-4-61 0,2-1-73 16,2-6-75-16,0-1-78 0,1-3-36 0,0-4-12 0</inkml:trace>
  <inkml:trace contextRef="#ctx0" brushRef="#br0" timeOffset="66458.4108">28116 10374 326 0,'-3'-8'585'16,"1"2"-1"-16,-1-1-3 0,2 1-95 0,-3 2-143 0,4 1-113 16,-1 3-103-16,1 0-59 0,-3 3-43 0,1 2-17 0,0 2-8 0,0 3-3 15,-1 1-2-15,-1 3-1 0,1 4-4 0,-2 2-1 0,2 3 4 16,0 2 4-16,-2 4 8 0,-1-1 5 0,1 2 5 0,2 1 3 15,0 1 1-15,0 2-1 0,-1-5-1 0,3 4-5 0,-1-3-5 0,1-1-10 16,1 0-9-16,0 0-14 0,0-4-14 0,0 1-19 0,1-4-18 0,1-1-28 16,-1 1-31-16,3-5-35 0,-1 0-40 0,-2-5-37 0,4 2-40 15,-2-1-73-15,3-6-92 0,-1 1-46 0,-2-4-25 0</inkml:trace>
  <inkml:trace contextRef="#ctx0" brushRef="#br0" timeOffset="66863.7666">27906 10684 255 0,'-6'-4'550'0,"2"-1"1"0,0 2 1 16,0 0-93-16,3 2-140 0,-1-1-115 0,2 2-105 0,2 0-58 15,3 0-33-15,-1 0-20 0,1 2-14 0,3-1-10 0,5 1-10 0,1 1-14 16,2 0-13-16,1 0-12 0,5-2-13 0,0 4-11 0,4-2-12 0,-2 0-7 16,3-1-7-16,-1 2-3 0,1-3-3 0,0 1 9 0,-2-2 13 15,0 2 20-15,-2 0 25 0,-3-2 28 0,1 1 29 0,-5 1 28 16,-1-2 26-16,-4 0 27 0,2 0 30 0,-5 2 25 0,-2-2 24 15,-2 1 15-15,-1-1 12 0,-2 2 1 0,-1-2-3 0,0 0-9 0,0 0-11 16,-1 2-14-16,-2 1-16 0,-1-3-16 0,-1 4-15 0,1 1-17 16,-1-2-16-16,-4 4-16 0,1 0-14 0,0 1-11 0,-1-1-8 15,0 3-6-15,1 2-3 0,0 0 0 0,1 0-2 0,0 2-1 0,3 0-2 16,0-1-1-16,1 1-2 0,2-1-4 0,1-1-5 0,0 2-6 16,1-2-7-16,2 0-7 0,1-2-6 0,0 0-6 0,3-1-3 0,0-1-6 15,3-2-6-15,0-1-3 0,0-2-2 0,0 0-1 0,1-2 0 0,3-1 6 16,-2-1 7-16,1-2 11 0,2-2 11 0,-1-1 11 0,-1-2 11 15,0 0 10-15,-3-3 11 0,2-1 8 0,-3 0 12 0,2-1 8 0,-3-1 6 16,-2-3 6-16,-1 2 6 0,0-1 0 0,-2 0 0 0,-2 0-2 16,-1 0-3-16,-1 0-3 0,-1-1-6 0,-2 1-9 0,1 1-11 15,-1 0-11-15,0 1-10 0,0 2-16 0,0 0-17 0,-1 2-25 16,1 1-29-16,0 1-44 0,3 1-51 0,-1 2-57 0,2-2-61 0,0 5-66 16,2-3-71-16,1 3-39 0,3-1-20 0</inkml:trace>
  <inkml:trace contextRef="#ctx0" brushRef="#br0" timeOffset="67146.3651">28886 10490 147 0,'5'-5'594'0,"-2"-4"17"0,-2 4 18 15,-1-2-92-15,2 1-141 0,-2-1-93 0,0 2-68 0,-2-1-39 16,2 1-26-16,-1 0-22 0,1 3-16 0,-2-1-24 0,1 0-25 16,1 1-22-16,0 2-24 0,0 2-19 0,-2 1-16 0,0 2-11 0,1 0-8 15,-2 6-4-15,0 1-4 0,0 3 1 0,-1 2-1 0,0 6 3 16,-1 3 4-16,2 3 6 0,-2 3 4 0,0 3 4 0,1 1 1 0,0 3 2 15,0 1 0-15,0 0-1 0,-1 4-3 0,2 0 1 0,-3 1 1 0,2 0-1 16,0 0 2-16,0 0 0 0,0 0-2 0,-1 0-2 0,1-2-5 16,-2 1-4-16,-1-2-6 0,2-1-3 0,1-3-7 0,-1-1-5 15,-3 0-5-15,4-4-10 0,0-3-10 0,-1-3-10 0,2-4-8 0,-2 0-7 16,4-3-4-16,-2-5-9 0,-3-2-12 0,2-4-14 0,1-2-16 16,2-2-12-16,-4-5-12 0,2-5-8 0,-2 0-7 0,0-5-6 15,-3-4-6-15,4 0-17 0,-4-4-18 0,1-3-28 0,-2-4-32 0,1-1-40 16,0-3-46-16</inkml:trace>
  <inkml:trace contextRef="#ctx0" brushRef="#br0" timeOffset="67329.3191">28670 10843 231 0,'14'-24'349'0,"0"1"-42"0,2 1-53 15,-2 4-58-15,3 3-42 0,-2 1-34 0,3 0-23 0,0 2-13 16,-4 3-13-16,3 1-11 0,-2 4-7 0,0-1-8 0,0 4-4 16,-1-1-6-16,-1 4-4 0,-2 1-4 0,0 0-1 0,-3 3 0 0,0 0 2 15,-3 1 3-15,0 4 7 0,-1 0 4 0,-4 0 10 0,0 1 9 16,-4 0 6-16,-1 1 9 0,-4 1 5 0,1 1 5 0,-6 0 3 0,0-1 1 15,-3 1-1-15,-1-2-2 0,-1 0-5 0,-3 4-6 0,1-6-9 16,1-1-13-16,-2 1-18 0,3-2-24 0,-2 0-32 0,5-1-38 0,-1-3-69 16,4 0-88-16,3-3-109 0,2 3-119 0,1-5-65 0,2-5-38 15,3 3-21-15,4-4-13 0</inkml:trace>
  <inkml:trace contextRef="#ctx0" brushRef="#br0" timeOffset="67571.8531">29247 10737 409 0,'-5'0'622'0,"2"0"6"16,-1 0 6-16,3 0-49 0,1 0-79 0,0 0-131 0,0 0-154 15,0 0-88-15,0 0-56 0,0 0-25 0,1 0-13 0,3 0-5 0,0 0-4 16,2 0-4-16,1 0-8 0,2 0-11 0,-1-2-15 0,5 2-14 15,-4 0-17-15,7 0-13 0,-3-3-15 0,1 1-16 0,3 2-17 0,-1 0-22 16,-2-2-21-16,4 2-28 0,-2-1-31 0,-1-1-33 0,0 2-36 16,-1-2-41-16,-1 2-41 0,-1 0-57 0,-1 0-63 0,-1 2-36 0,-4-2-22 15</inkml:trace>
  <inkml:trace contextRef="#ctx0" brushRef="#br0" timeOffset="67715.2746">29239 10926 390 0,'-4'4'532'0,"4"-1"-53"0,0 0-89 0,0-1-73 0,4-1-64 0,-1 0-40 16,2 2-30-16,4-3-18 0,0 0-12 0,3 0-17 0,0 0-19 16,2 0-32-16,4-3-41 0,-1 2-54 0,5 0-60 0,0-2-92 15,3-1-109-15,-1-1-110 0,2 2-109 0,1-2-58 0,-1-1-31 0,3 0-15 16</inkml:trace>
  <inkml:trace contextRef="#ctx0" brushRef="#br0" timeOffset="68031.375">29842 10793 285 0,'-3'0'537'0,"1"-3"-34"0,1 3-58 0,-2 0-61 16,1 0-65-16,0 0-42 0,1 0-33 0,1 0-19 0,0 0-11 15,0 0-13-15,0 0-9 0,0 0-13 0,0 0-14 0,0 0-17 0,0 0-17 16,0 0-16-16,0 0-17 0,0 0-15 0,1 0-15 0,1 0-12 16,0 0-15-16,1 0-14 0,2 0-18 0,0 0-17 0,1-1-18 0,3 1-20 15,1-1-20-15,-1-1-26 0,7 2-28 0,-2-1-31 0,5-1-37 0,1 2-46 16,1-2-53-16,1 2-69 0,0-1-77 0,2 1-73 0,-3 0-70 15,1 0-33-15,-2 0-14 0,-2 0 0 0</inkml:trace>
  <inkml:trace contextRef="#ctx0" brushRef="#br0" timeOffset="68190.6745">29850 10974 225 0,'-6'4'522'0,"-1"-1"10"0,4 2-58 0,0-2-90 16,1 0-95-16,1-2-96 0,1 0-56 0,0 3-35 0,1-3-13 15,3 1-3-15,-1-2-2 0,3 0 0 0,2 2-14 0,5 0-19 0,0-2-29 16,4 0-32-16,0 0-50 0,5-2-57 0,2 0-104 0,3 2-129 0,-2-3-92 16,2-1-72-16,0 2-42 0,2-3-27 0</inkml:trace>
  <inkml:trace contextRef="#ctx0" brushRef="#br0" timeOffset="69946.4754">30530 10846 433 0,'0'-10'606'0,"0"-1"18"15,0 2-54-15,0-2-92 0,0 3-90 0,0 0-90 0,0-1-52 0,0 3-31 16,0-1-19-16,1 2-11 0,-1-1-13 0,2 3-13 0,0-1-19 15,-2 1-23-15,1 1-24 0,1-1-22 0,-2 3-20 0,1-1-20 0,-1 1-16 16,0 0-17-16,0 0-12 0,0 1-9 0,2-1-8 0,0 3-5 0,-1-1-3 16,1 2-3-16,-1 1 1 0,3 1 0 0,0 0 3 0,-3 1 3 15,3 2 3-15,-1 1 7 0,0 2 3 0,0-1 8 0,1 1 2 0,-3 2 3 16,1-1 3-16,-1 3 1 0,-1-2 1 0,0 3-1 0,0-2 1 16,0-1-1-16,-1 2 1 0,-1 0-1 0,1-2 1 0,-3-1-1 0,3-2 1 15,-1 2-1-15,1-2 4 0,-3-1 3 0,3-2 4 0,-1-3 3 16,0 2 5-16,1-3 8 0,1-1 8 0,-4-1 10 0,4-1 5 0,0-1 2 15,0 0 0-15,0-1-1 0,0-2-3 0,0-2-3 0,4 1-2 16,-3-4-6-16,3-1-5 0,-3 1-7 0,4-5-8 0,0 0-13 0,1 1-14 16,2-3-13-16,-2 1-8 0,4-3-4 0,0 0 1 0,0 2 1 0,2-2 0 15,0 1 2-15,1 1 0 0,-2 0 1 0,1 0 0 0,1 1 1 16,1 5 3-16,-3-4 1 0,1 4 3 0,-2 1 0 0,0 1 0 0,-2 2-1 16,1 1-1-16,-1 2-1 0,-1 2-1 0,-1 0 1 0,2 2-1 15,-3 2 1-15,1 1 1 0,0 0 1 0,1 3 2 0,-1 2 2 0,-1-1 5 16,-2 2 3-16,2 3 5 0,-2-2 3 0,0 2 4 0,-1 2 1 15,-1-1-1-15,1 1-5 0,-1 0-11 0,-1 1-14 0,0 2-18 0,0-3-20 16,-1 0-23-16,-1 0-29 0,2 2-37 0,-1-4-42 0,1 1-53 16,-2-1-60-16,0-2-88 0,2 0-99 0,0-2-52 0,0-1-25 0,2-1-4 15</inkml:trace>
  <inkml:trace contextRef="#ctx0" brushRef="#br0" timeOffset="70117.2339">31123 10911 486 0,'1'-6'679'0,"-1"0"20"0,2 0 15 16,0 1 15-16,-2 2-93 0,0-2-150 0,0 0-120 0,4 2-106 0,-4-1-62 16,1 4-41-16,-1-3-27 0,2 2-18 0,0 1-26 0,1-1-28 15,-2 1-35-15,4 0-39 0,-1 0-36 0,0 0-38 0,5 0-33 0,-1 1-31 16,4-1-35-16,-2 1-35 0,3-1-44 0,4 0-47 0,0 0-63 16,1 0-68-16,2 0-82 0,0 0-87 0,2-1-38 0,-3-2-14 0,3 0 3 15</inkml:trace>
  <inkml:trace contextRef="#ctx0" brushRef="#br0" timeOffset="70346.701">31589 10630 120 0,'-2'-2'619'0,"-1"0"7"0,2 2 2 16,1 0-4-16,0 0-116 0,0 0-175 0,0 0-107 0,0 0-73 0,0 0-45 15,0 4-28-15,0-3-18 0,0 3-14 0,0-1-13 0,0-1-14 16,1 5-12-16,-1-1-11 0,3 1-5 0,-1 2-4 0,-2 0 0 0,1 2 2 15,1-1 2-15,-2 4 6 0,1 0 3 0,-1 0 3 0,2 1 1 0,0 2 3 16,-2-1 2-16,1 0-1 0,-1 3-4 0,0-1-3 0,0 1-13 16,0 0-14-16,-1 1-17 0,1-1-19 0,-4 1-28 0,3 1-30 0,-1-4-40 15,1 0-42-15,-4 3-69 0,4-4-80 0,-1 1-90 0,1-2-96 16,-1-1-49-16,0-1-28 0,2 0-5 0</inkml:trace>
  <inkml:trace contextRef="#ctx0" brushRef="#br0" timeOffset="70664.329">31839 10312 363 0,'0'-6'618'0,"0"1"8"15,3 3 8-15,-3-3-84 0,1 2-132 0,-1 2-113 0,2-1-105 0,-2 2-64 16,0 0-42-16,0 0-23 0,2 2-12 0,1-1-5 0,-2 4-3 0,3-1-6 16,1 2-7-16,0 2-5 0,2 2-4 0,1 2-1 0,3 4 1 15,0 0 6-15,0 2 6 0,3 1 6 0,0 4 8 0,4 0 3 0,-2 2-1 16,1 4-2-16,-3 0-3 0,5 0-4 0,-2 4-4 0,-1-3-8 0,1 6-9 16,-2-2-10-16,-1 2-9 0,-1-1-13 0,-4 3-9 0,1-1-16 15,-7 1-13-15,-2-1-18 0,-2 1-17 0,-7 1-15 0,0 2-17 0,-5-2-23 0,-5 0-24 16,-4-1-24-16,-6 5-22 0,-3-4-29 0,-5 0-30 0,-2 0-34 15,-5 0-37-15,-3-1-51 0,-2-3-58 0,-4 3-40 0,-1-3-36 0,-4-1-16 16</inkml:trace>
  <inkml:trace contextRef="#ctx0" brushRef="#br0" timeOffset="74945.3948">27707 12041 245 0,'0'-4'566'0,"0"1"3"0,0-1 4 0,0 1-101 0,0 1-148 16,0 0-110-16,1 1-89 0,-1 0-54 0,0 1-37 0,0 0-18 0,3 1-8 15,1 0-5-15,-1 3 0 0,2 0-7 0,0 1-5 0,0 0-5 16,0 2-8-16,3 3-1 0,0 0-3 0,1 2 0 0,0 2-1 15,-1 0-1-15,0 1-3 0,1 1-2 0,0 5-6 0,-2-4-3 0,-1 2-6 16,0 3-2-16,-3-3-4 0,2 0-1 0,-2 1-2 0,-3 2 2 16,0-3 1-16,0-2 4 0,0 0 4 0,-1 0 12 0,-2-2 15 0,-2-3 16 15,1-2 20-15,-1-1 17 0,-2-3 14 0,2-2 13 0,-1-2 11 16,-1 1 13-16,-2-6 10 0,3 1 10 0,0-2 7 0,1-4 5 16,-3-1 4-16,2-1-4 0,3-3-7 0,-2-1-10 0,1-4-11 0,3 3-11 15,-1-3-12-15,4-1-10 0,-1-4-11 0,3 5-14 0,1-2-18 0,1-4-12 16,1 2-12-16,2 1-13 0,2 0-15 0,-1-3-15 0,3 6-14 15,0 0-13-15,3-1-13 0,1-1-12 0,-1 6-10 0,1-1-9 0,1 1-7 16,1 2-13-16,-2 2-15 0,4 0-22 0,-3 3-27 0,0 2-22 16,3 0-22-16,-3 4-52 0,-2 1-67 0,2 1-43 0,-4 2-34 0</inkml:trace>
  <inkml:trace contextRef="#ctx0" brushRef="#br0" timeOffset="75347.559">28095 12160 289 0,'0'-5'598'0,"-2"1"7"16,2 0 7-16,-2 3-83 0,1-2-127 0,1-1-107 0,-2 3-99 15,0-1-63-15,2 2-47 0,0 0-28 0,0 0-20 0,0 0-12 0,2 2-10 16,0-1-10-16,-1 3-13 0,3-1-10 0,0-1-10 0,-1 3-9 16,2 2-8-16,-1-4-5 0,3 5-5 0,-1-2-3 0,2 1-1 0,0 0-3 15,0 0-2-15,3 0-7 0,-3 1-6 0,1-3-7 0,-1 0-7 16,3 0-5-16,-1 0-3 0,-1-3 5 0,1 0 7 0,-1-2 9 0,1 0 9 15,1-2 13-15,-3-3 14 0,0 3 10 0,-1-4 12 0,0-2 11 16,-3 0 13-16,1 0 12 0,-2-1 12 0,-1 0 14 0,0-1 12 16,-2 0 10-16,-2-3 7 0,0 0 6 0,-1 2 1 0,-2 0-1 0,1 1-3 15,-1 1 1-15,-3 1 0 0,3-2-1 0,-1 3-5 0,0-2-3 16,-4 4-8-16,2-1-6 0,0 3-9 0,0-1-9 0,-1 3-11 16,3 0-9-16,-6 2-6 0,3 0-6 0,0 4-7 0,1 0-4 0,-2 2-5 15,-1 1-4-15,2 1-2 0,1 3-1 0,-1-1-1 0,0 3 1 16,1 0 0-16,4 3 2 0,-2 2 2 0,3-3 3 0,1 2 0 0,0 0 3 15,2 3 2-15,4-4 2 0,-1 1-1 0,3 0-2 0,0-1-2 16,4-1-4-16,-2 0-5 0,2-2-7 0,3 1-9 0,1-3-13 0,2-2-14 16,1 0-15-16,1-2-19 0,3-3-16 0,2-2-15 0,1-2-20 15,-2-2-23-15,3-4-22 0,2 1-21 0,2-5-18 0,-2 0-20 0,1-2-12 16,-1-1-8-16,-3-4-8 0,1 2-8 0,-3-3-6 0</inkml:trace>
  <inkml:trace contextRef="#ctx0" brushRef="#br0" timeOffset="75512.1062">28658 12010 207 0,'-3'-21'369'0,"0"5"23"0,0 1 17 0,-2 1-19 15,-1 3-32-15,3 0-44 0,-2 0-50 0,2 4-44 0,0 1-40 16,-1-1-36-16,3 3-33 0,-3 1-26 0,4 0-21 0,-1 3-16 0,1 0-16 16,-2 2-15-16,2 2-15 0,-1 0-10 0,1 3-7 0,-3 3-4 15,1 3-2-15,2 1 1 0,-1-1 2 0,1 3 3 0,-2 3 5 16,1 1 1-16,1-1 1 0,-2 2-6 0,0 2-11 0,1-1-15 0,1 2-19 16,-2 0-22-16,0 2-25 0,1-4-28 0,-1 2-28 0,1 3-36 15,-3-6-39-15,3 2-68 0,-2-1-82 0,-2-2-63 0,2-1-52 0,-2-1-24 16</inkml:trace>
  <inkml:trace contextRef="#ctx0" brushRef="#br0" timeOffset="75929.6958">28505 12204 22 0,'2'-8'558'0,"-2"2"12"16,3-1-28-16,-2 1-52 0,3 1-101 0,-3 1-128 0,4-1-81 15,-2 2-59-15,0 1-35 0,2-1-22 0,1 1-13 0,1-1-7 0,3 3-13 16,0-2-13-16,1 1-15 0,2 1-17 0,1 0-7 0,2 0-7 15,-3 0-4-15,4 0 0 0,-4 0 2 0,2 0 8 0,0 1 4 16,-1 1 3-16,-3-2 4 0,0 1 1 0,1 1 0 0,-4 0 0 0,1 1-1 16,0-1 2-16,-5 0 3 0,3-1 2 0,-2 3 7 0,-2-1 3 15,0-2 6-15,0 3 2 0,0 1 3 0,-1-1 1 0,-1 2 0 16,-1 0 2-16,2 2 2 0,-1 1-1 0,-1 1 3 0,0 2 0 0,0-2 0 16,0 1-1-16,0 3-4 0,2-1-4 0,0 1-1 0,-2-1-3 15,1 0-1-15,3 1 0 0,-1-3-2 0,0 4-2 0,2-3-3 0,1 0-2 16,-2-2-2-16,1-1-1 0,2 0-5 0,-2-1-4 0,2-2-6 15,0-2-5-15,2-1-3 0,-1-1-1 0,1-2-1 0,-1-2 0 0,4-3 1 16,-2 0 4-16,2-1 1 0,-3-2 5 0,4-2 1 0,-2-2 3 16,-1 0 3-16,0-3 2 0,0 0 6 0,0-2 5 0,-3-1 3 15,-1 1 3-15,1-3 0 0,-2 0-1 0,0 2 0 0,-1-2 0 0,-3 0-2 16,3 2-3-16,-4 0 0 0,1-1-2 0,-1 2 0 0,0 3 2 16,0-1-3-16,0 3-3 0,-1-1-11 0,1 2-10 0,-2 1-20 0,2 2-21 15,-2 2-25-15,2 0-26 0,0 2-22 0,0 0-20 0,0 3-15 16,0 1-13-16,0 0-14 0,2 1-14 0,0 1-9 0,-1 1-7 15,2 0-1-15,1 3 5 0,1-2 15 0,-1 1 20 0,1 0 22 0,3 2 25 16,-2-1 23-16,1 1 22 0</inkml:trace>
  <inkml:trace contextRef="#ctx0" brushRef="#br0" timeOffset="76129.5435">29144 12109 30 0,'8'5'99'0,"1"1"16"0,-1-3 14 15,-2 3 12-15,2-2 9 0,0 2 9 0,-3-2 6 0,1 1 1 16,1 0-3-16,-3 0-8 0,5-1-9 0,-4 1-12 0,2-1-16 0,-2 2-12 16,1-2-14-16,0 2-11 0,-1-2-11 0,0 3-10 0,1 0-11 15,-1-1-7-15,-2 1-11 0,1 0-5 0,-1 3-5 0,1-3-6 0,-3-1-1 16,3 2-4-16,-4 0-2 0,1-1-1 0,-1 1-2 0,0-1 4 0,-1 0 4 15,-1 0 5-15,0-2 6 0,-1 2 9 0,0-2 7 0,-1-1 9 16,-1-2 6-16,2 2 7 0,-4-1 5 0,2-3 8 0,0 1 6 16,0-1 3-16,0-1 3 0,-2-1 0 0,2-1-1 0,1-1-5 0,0 0-7 15,0-3-11-15,-1 0-15 0,4-3-16 0,-1 0-21 0,2 0-21 0,0-1-21 16,2-1-26-16,1 0-27 0,3-1-29 0,0-3-28 0,2 2-40 16,0 0-47-16,5 0-45 0,1 0-47 0,2 0-69 0,0-2-81 0,3 5-40 15,-2-3-21-15</inkml:trace>
  <inkml:trace contextRef="#ctx0" brushRef="#br0" timeOffset="76545.4122">29493 12151 151 0,'-8'-1'580'16,"3"-2"9"-16,4 2 11 0,-2-2-72 0,-1 3-112 0,4 0-110 15,-1-2-110-15,1 2-66 0,0 0-44 0,0 0-23 0,0 0-15 0,1 0-10 16,3 2-7-16,-1-2-13 0,-2 3-13 0,4-2-12 0,3 2-12 0,-4 2-5 16,1 0-5-16,2-2 1 0,-1 4 0 0,3 0 3 0,-2 0 5 15,-1 0 3-15,1 0 3 0,-3 3 1 0,2 0 2 0,-2 2 1 0,0-2 1 16,0 2 1-16,-4-2 0 0,1 1 1 0,-1 2 3 0,-1 1 1 16,-1-2 0-16,-1-1 3 0,0 3 1 0,-2-3 4 0,-1 0 5 0,-1 1 4 15,3-3 4-15,-4 3 4 0,3-6 5 0,-3 2 6 0,3 0 6 0,1-2 7 16,-1-2 7-16,0-2 9 0,2 2 8 0,-3-4 5 0,3 0 4 15,-1 0 0-15,1-4-4 0,2 2-5 0,-3-2-8 0,4-1-10 0,-1-4-10 16,1 1-15-16,1-2-17 0,3-2-15 0,0 0-17 0,3-4-15 16,2 4-14-16,1-3-10 0,-1-1-10 0,7 2-8 0,-2-1-5 0,3 1-1 15,1-1 3-15,-1 3 6 0,4-1 8 0,-2 0 10 0,1 2 9 0,1 2 10 16,-4 0 6-16,4 1 5 0,-4 3 3 0,2 0 5 0,-2 1 4 16,-1 1 4-16,2 3 2 0,-2 0 1 0,-2 3 1 0,2 1-1 0,-2 1-3 15,-3 1-2-15,3 2-1 0,-4 2 2 0,-2 0-1 0,0 5-4 16,1-1-6-16,-4 2-18 0,1 0-23 0,-3 2-32 0,-1 2-33 0,-2 0-65 15,-2 0-76-15,-3 3-90 0,-1-1-95 0,-1-1-54 0,-3 3-31 0,-1-1-16 16</inkml:trace>
  <inkml:trace contextRef="#ctx0" brushRef="#br0" timeOffset="77634.4015">30486 12178 434 0,'-3'-6'633'0,"1"1"12"0,0 0 6 0,1-2 4 0,-1 3-127 15,0 0-195-15,2 0-114 0,0 0-72 0,0 1-42 0,0 0-29 16,0 1-23-16,0 1-21 0,2 1-24 0,0-1-24 0,-1 1-29 0,1 0-33 16,1 1-32-16,0 0-35 0,3 2-37 0,-1 2-42 0,1-1-43 15,3 1-43-15,-3 2-81 0,1 1-95 0,2 0-55 0,-3 2-35 0,0-1-11 16</inkml:trace>
  <inkml:trace contextRef="#ctx0" brushRef="#br0" timeOffset="77775.3798">30516 12593 461 0,'-3'5'569'0,"-1"0"1"0,1 1 4 0,1-3-104 0,-1 2-156 0,2-2-110 16,-3 0-86-16,3 1-46 0,-5 0-26 0,3 1-10 0,-4 0-1 15,-1 3-7-15,-2 1-10 0,-3 1-29 0,0 2-39 0,-8 4-70 0,3 0-86 16,-8 2-110-16,2 2-124 0,-6 1-67 0,-1-1-41 0,-3 5-25 15,-3-1-15-15</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7:53.483"/>
    </inkml:context>
    <inkml:brush xml:id="br0">
      <inkml:brushProperty name="width" value="0.05292" units="cm"/>
      <inkml:brushProperty name="height" value="0.05292" units="cm"/>
      <inkml:brushProperty name="color" value="#FF0000"/>
    </inkml:brush>
  </inkml:definitions>
  <inkml:trace contextRef="#ctx0" brushRef="#br0">24535 8505 511 0,'-2'-2'522'0,"0"0"5"0,1 0-92 0,1 2-138 16,-2-2-86-16,0 1-61 0,2 1-34 0,-1 0-23 0,1 0-16 0,0 0-8 16,0 0-11-16,0 0-10 0,-2 0-12 0,2 0-13 0,-1 1-10 15,1 1-11-15,-2-2-6 0,2 2-1 0,0 0-2 0,0 1 0 0,0 2 2 16,0-1 0-16,0 2 5 0,0 1 5 0,0 0 3 0,0 3 4 16,0 0 3-16,2 1 1 0,-2 1 4 0,1 3 2 0,-1 0 1 15,2 2-3-15,-1 1-2 0,-1 0-4 0,4 2-1 0,-3-1-2 16,1 0-2-16,1 1-3 0,0 1-2 0,2 1 0 0,-1-1-1 0,0 0 1 15,2 0 1-15,1 0 1 0,-3-1 0 0,5 0 1 0,-2 2-2 16,1-3-5-16,3-1-5 0,-3 0-5 0,0-1-7 0,1-1-7 0,1-2-9 16,1-1-11-16,-2 0-15 0,2-4-13 0,0 1-14 0,1-3-16 15,-2-1-11-15,0 0-13 0,0-3-16 0,0-1-15 0,0-2-28 16,-2 0-32-16,3-3-32 0,-1-2-30 0,-2-1-54 0,1-1-64 0,-3-2-35 16</inkml:trace>
  <inkml:trace contextRef="#ctx0" brushRef="#br0" timeOffset="167.6168">24333 8794 155 0,'-12'0'463'15,"6"0"-61"-15,-2 0-92 0,3 0-64 0,1 2-52 0,2-2-32 0,2 0-23 16,2 1-16-16,3 1-9 0,0-1-7 0,3 0-5 0,4 1-5 16,5 1-5-16,0-3-5 0,4 2-6 0,2-1-11 0,4-1-13 15,3 0-21-15,3-1-22 0,2-1-29 0,2-1-29 0,4 0-34 0,-3-1-34 16,1 1-46-16,4-2-51 0,-4 0-75 0,3 2-90 0,-3-2-69 15,-3 0-61-15,-1 0-28 0</inkml:trace>
  <inkml:trace contextRef="#ctx0" brushRef="#br0" timeOffset="1084.7271">24988 8858 149 0,'-3'2'554'15,"1"1"5"-15,1-1-52 0,-3-1-79 0,3 1-104 0,-1-1-117 0,2-1-71 16,-1 2-51-16,1-2-27 0,0 1-18 0,0 1-8 0,0 0-6 16,0 0-8-16,1 0-9 0,-1 1-7 0,2 0-7 0,-1 0-4 15,3-1-2-15,-3 3-4 0,3-2-1 0,-1 1-5 0,2-1-1 0,-1 2-5 16,1-1-7-16,0 0-5 0,-1 0-7 0,1 1-7 0,0-3-8 16,1 0-7-16,0 1-5 0,-1-1-4 0,3-1-4 0,-1-1-3 15,-1 0 1-15,0-1 6 0,0-1 7 0,-1 0 8 0,2 0 8 0,2-1 8 16,-4-2 9-16,-2 1 11 0,2-2 11 0,-4-1 10 0,2 4 8 15,-3-4 7-15,2 1 8 0,-2 0 9 0,-2 0 8 0,1 2 2 0,-2-1 1 16,-1-1 3-16,0 1 5 0,-3 2 2 0,-2 0 4 0,1-1 0 16,0 1-3-16,-3 2 3 0,2 0 2 0,-4 1 1 0,0 0-1 15,1 1-3-15,-4 0-5 0,3 2-3 0,-2 1-4 0,2-1-4 0,-3 2-5 16,3 1-3-16,0-1-4 0,1 2-4 0,2 1-4 0,1-1-3 0,0 3-2 16,1-3-2-16,1 3 0 0,2 0 0 0,-1 1 1 0,5-1 0 15,-1 0 0-15,2 2 0 0,3 0-1 0,2 0-1 0,0-2-1 0,-1 2-3 16,4-3-4-16,5 2-8 0,-4-1-11 0,4-3-10 0,1 2-10 15,1-2-9-15,-1-1-11 0,2-2-14 0,1 1-15 0,-1-4-10 16,3 1-10-16,-2-2-10 0,1-2-11 0,0-1-2 0,-2-2-1 0,2 0 6 16,-2-2 9-16,-1-1 6 0,1-1 8 0,0-1 14 0,-3 0 16 15,1-2 23-15,-3 0 20 0,-1 2 23 0,-1-2 23 0,-1 0 23 0,-3 0 28 16,-1 1 17-16,2-1 15 0,-3 2 14 0,-1 1 15 0,0 0 12 16,-2 0 8-16,0 1 4 0,0 1 0 0,-2 2-4 0,0 0-3 0,2 1-9 15,-1 1-9-15,-1 0-14 0,2 2-15 0,-2-1-15 0,2 1-14 16,0 1-16-16,0 0-16 0,0 0-14 0,0 0-11 0,-2 1-8 15,0 2-9-15,2 0-5 0,0 0-5 0,-1 1-2 0,-1 3-1 0,2-1 1 16,-1 3 1-16,1-1 3 0,-2 1 5 0,0 3 5 0,2-2 3 16,-1 2 3-16,1-2 1 0,0 2 2 0,0-2-1 0,0 2 1 15,0-2-1-15,0-1 0 0,0 0-2 0,1-2-3 0,-1 1-2 0,2-3-2 16,0 2-1-16,-2-2 0 0,1-2 0 0,-1 1 0 0,3-1 4 16,-1-1-2-16,0-2-3 0,2 0-2 0,-1 0-5 0,0-2 1 0,2-1 2 15,0-1-1-15,0-3 1 0,2 2 1 0,0-3-1 0,-1 2-2 16,1-3 1-16,-3 1-1 0,4-2-2 0,-2 1 4 0,1 0 4 0,-2 0 8 15,0-1 6-15,-1 3 5 0,1 1 5 0,-2-1 2 0,0 2 4 16,-1-1 0-16,-1 3 2 0,1 1 1 0,-1-1-1 0,-1 1-4 0,0 0-3 16,0 2-6-16,0 0-7 0,0 0-7 0,0 0-6 0,0 0-5 15,0 2-3-15,2 1-4 0,0-1-2 0,-2 0-1 0,1 3 0 16,-1-1 1-16,2 1 2 0,0-1 3 0,-1 2 4 0,1-1 4 0,-2 0 3 16,1 2 4-16,2-2 3 0,-1 0 1 0,-1 0 1 0,2 1 1 15,-1-3 3-15,0 2 1 0,-1-2 0 0,2-1 2 0,-1-1 1 0,1 1-1 16,1 0 0-16,-3-2-2 0,2 0-2 0,3-2-4 0,-1 0-3 15,-2 0-1-15,4-1-2 0,-2-3 1 0,-1-1-1 0,4 2 2 0,-2-2 1 16,-1 0 0-16,3 0 1 0,0-1-1 0,-2-1-1 0,1 0 3 16,-3 1 4-16,1 0 5 0,0 1 5 0,-1-2 3 0,3 2 3 15,-6 2 2-15,3 0-2 0,-3 0 0 0,2 1-5 0,-1 0-2 0,0 3-3 16,-2 0-2-16,1-1-3 0,-1 2-3 0,0 0-2 0,0 0-3 0,0 2-2 16,2 0-4-16,0 0-2 0,-1 1-2 0,2 2 0 0,-2-1 0 15,3 2-2-15,-1 1 3 0,0-2 1 0,0 2 2 0,4 1 1 16,-4 0-2-16,3-1-4 0,-1 1-8 0,-1-1-6 0,3 1-10 0,-1-1-10 15,2-1-12-15,0 1-11 0,0-2-13 0,0-1-11 0,1 1-17 16,1 0-19-16,-1-3-18 0,4-1-19 0,-4-1-24 0,3 0-30 0,2-3-24 16,-2 0-23-16,2 0-11 0,1-3-4 0,-1-1-6 0,-1-1-6 15</inkml:trace>
  <inkml:trace contextRef="#ctx0" brushRef="#br0" timeOffset="1335.1831">25835 8713 226 0,'-1'-16'351'0,"-4"0"-4"0,2-1-10 0,-2 3-16 0,1 2-16 16,-1 1-20-16,2-1-21 0,-2 3-22 0,0 2-24 0,2-1-24 15,-1 3-26-15,1 0-26 0,2 2-22 0,-2 1-21 0,1 1-21 0,2 1-17 16,-1 1-17-16,-1 1-14 0,1 4-9 0,1 0-9 0,-2 3-6 16,2 2-5-16,0 1-3 0,0 4-2 0,2 1 1 0,-2 2-1 0,1 4 2 15,1 1 3-15,-1 1 2 0,4 4 0 0,-4-1 3 0,1 4 0 16,-1 1 3-16,3 0 0 0,-3 1-1 0,1 2 1 0,1 0 0 16,-1 1 1-16,-2 2 3 0,1 1 0 0,-1-1 3 0,2 0 1 0,0 0 0 15,-2-1-3-15,1 0-2 0,1-1-6 0,-2-2-8 0,1-2-5 16,-1 1-6-16,2-5-10 0,0 0-9 0,0-4-17 0,1-1-16 0,-1-1-19 15,0-2-22-15,-1-5-19 0,2-1-20 0,-1-1-20 0,0-4-21 16,-1-1-44-16,3-1-55 0,-3-4-80 0,1-3-89 0,3-2-51 0,-3-3-32 16,1-4-8-16</inkml:trace>
  <inkml:trace contextRef="#ctx0" brushRef="#br0" timeOffset="1566.7198">25916 8922 447 0,'-3'-16'603'0,"-2"1"13"0,4 2-70 15,-3 3-108-15,4-1-97 0,-1 2-90 0,1 1-55 0,0 1-38 16,1 2-25-16,-1 0-18 0,4 1-19 0,-3 0-17 0,4 0-18 0,-1 4-18 16,1-2-16-16,2 2-14 0,1 2-12 0,1-2-11 0,0 4-8 15,1 0-8-15,2 1-4 0,0 2-3 0,0-2 0 0,-1 3-2 16,1 1 0-16,-2-2-1 0,-2 4 0 0,0-2 0 0,-1 0 0 0,-1 1 0 16,-2-1 0-16,0 2 0 0,-3-2 2 0,-1 0 4 0,0 0 4 15,-1-2 3-15,-6 1 5 0,1-1 3 0,0-1 3 0,-2 1 6 0,-2-2-1 16,-4-1-4-16,1 3-14 0,0-4-16 0,-4 2-28 0,0-3-36 15,1-1-53-15,-3 1-61 0,5-2-98 0,-2-2-116 0,0 1-72 0,2 0-50 16,3-2-26-16</inkml:trace>
  <inkml:trace contextRef="#ctx0" brushRef="#br0" timeOffset="1835.134">26359 8848 177 0,'-2'-1'553'15,"0"-1"-32"-15,1 1-53 0,-1 1-93 0,2 0-111 0,0 0-68 16,0 0-44-16,0 0-27 0,0 0-20 0,0 0-14 0,0 0-12 0,3 0-13 15,1 0-12-15,-1 0-13 0,3 0-17 0,-1 0-19 0,1 0-24 16,0 0-25-16,4 0-26 0,-1 1-30 0,1 1-34 0,2-2-40 0,1 1-46 16,-2 1-47-16,3-2-50 0,1 3-75 0,-1-1-90 0,-1-1-45 15</inkml:trace>
  <inkml:trace contextRef="#ctx0" brushRef="#br0" timeOffset="1992.0978">26396 9075 460 0,'-6'5'642'0,"1"-2"14"16,2 1 10-16,2-1-100 0,-1-2-159 0,0 2-98 0,2-3-68 16,4 0-43-16,-3 0-29 0,6-1-28 0,0-1-28 0,1 1-35 15,4-1-38-15,3-1-45 0,0 0-50 0,3-1-56 0,2 1-60 0,0-3-91 16,4 2-106-16,1-1-112 0,-3 1-119 0,5-3-56 0,-2 1-31 16,0-1-8-16</inkml:trace>
  <inkml:trace contextRef="#ctx0" brushRef="#br0" timeOffset="2900.3371">27403 8601 559 0,'0'-5'585'0,"0"3"4"15,0-1-39-15,-1 1-60 0,1 2-115 0,0 0-139 0,0 0-86 16,0 0-56-16,-4 0-31 0,3 2-18 0,-4 1-9 0,2 2-6 16,2 2-6-16,-4 0-11 0,0 5-6 0,-2 0-7 0,3 2-3 0,-5 1-4 15,1 4 0-15,-2 2 1 0,-1-1 2 0,2 3-1 0,-3 3 3 0,0-2 1 16,1 1 0-16,-2 1 1 0,2 0 1 0,0-1 1 0,0 1 2 15,1-3 0-15,1 1 2 0,0-1 2 0,1-2 0 0,0-3 2 0,3 2 1 16,-3-4 2-16,2-3 4 0,3 1 1 0,-1-4 5 0,1 0 4 16,2-1 5-16,-1-6 9 0,0 4 4 0,2-5 2 0,2-2 0 0,0 0 0 15,-1-2-6-15,2-5-3 0,1 2-4 0,2-5-6 0,2-1-4 16,-2-3-5-16,2-2-7 0,0-3-7 0,3-3-12 0,-2-2-13 0,1-1-8 16,1-1-8-16,-2-1-2 0,1 1-1 0,-1-4 4 0,1 1 4 15,0 0 6-15,-1 1 8 0,-1-1 8 0,0 2 8 0,-2 3 7 16,2 0 5-16,-4 3 5 0,1 3 5 0,-1 2 2 0,0 3-1 0,0 1-2 15,-1 2-2-15,0 3-1 0,1 2 0 0,-1 2-3 0,2 3-5 16,0 2-6-16,2 1-9 0,-1 2-4 0,5 5-5 0,-3 0-3 0,1 4-2 16,4 2 1-16,0 1 2 0,1 3 3 0,-2 0 3 15,6 3-1-15,-6 0 0 0,4 3-4 0,-1-2-3 0,-3 1-7 0,2 1-8 0,-2 0-9 16,2-1-15-16,-3 1-15 0,1-2-16 0,-2-1-20 0,-1 2-24 16,0-3-28-16,-2-2-30 0,-2 0-36 0,0 2-40 0,-4-4-61 0,2-3-75 15,-3 2-63-15,-3-5-59 0,2 3-25 0</inkml:trace>
  <inkml:trace contextRef="#ctx0" brushRef="#br0" timeOffset="3045.2179">27281 9024 338 0,'-3'-5'604'0,"-1"2"4"0,2-1 0 16,4-1-104-16,1 3-157 0,1-3-105 0,3 2-79 0,1-4-52 15,4 3-36-15,3-1-35 0,0 2-29 0,3-4-34 0,2 1-37 0,2 0-43 16,2 0-49-16,2 2-63 0,0-1-71 0,1-1-98 0,2 1-112 15,1 0-58-15,0-1-31 0,0-1-15 0</inkml:trace>
  <inkml:trace contextRef="#ctx0" brushRef="#br0" timeOffset="3416.0969">28159 8508 348 0,'-14'-5'556'15,"2"-2"4"-15,-1 1 4 0,0-2-108 0,-1 3-166 0,1 0-103 0,0-2-75 16,-3 3-37-16,4 0-19 0,-2 0-11 0,-1 0-5 0,1-1-3 16,1 2-1-16,1 1-7 0,2-1-6 0,1 3-6 0,-2-3-4 15,3 1-3-15,0 1-1 0,1-1 0 0,3 2-1 0,-1-2-2 0,2 2-4 16,2-1-5-16,-3 0-5 0,4 1-1 0,0 0-2 0,0 0-2 16,0 0 0-16,0 0-4 0,0 0-3 0,0 0-5 0,0 0-5 0,2 0-4 15,0 0-2-15,1 1 1 0,-2 0 5 0,1 1 4 0,2 1 7 16,-1 2 3-16,1 0 3 0,-1 2 6 0,2 1 3 0,0 1 8 15,-2 3 5-15,3 2 6 0,-3 1 8 0,2 2 5 0,-2 3 6 0,0 0 1 16,0 3-1-16,-1 2 1 0,0 2-1 0,-2 1-2 0,0 3-3 0,0-2-1 16,0 3 1-16,-2 1-1 0,0 0-1 0,2 0-1 15,-1-1-1-15,1 1 0 0,-2 0-1 0,2-2 2 0,0 2 1 0,2-3 1 16,-2 1 2-16,1-3 0 0,3-1-1 0,0 0-5 0,1-3-9 0,1 0-14 16,1-2-14-16,1-1-16 0,1-1-20 0,0-3-28 0,4-1-29 15,1-3-50-15,1-1-63 0,3-3-96 0,2-1-112 0,0-3-72 0,0-2-55 16,4-1-24-16,-1-4-9 0</inkml:trace>
  <inkml:trace contextRef="#ctx0" brushRef="#br0" timeOffset="3849.7974">28555 8560 87 0,'0'-4'491'0,"0"0"-43"15,0-1-73-15,2 3-66 0,0-3-68 0,-2 0-43 0,1 1-34 16,1 4-22-16,-1-3-10 0,-1-1-9 0,2 3-7 0,0-1-7 0,-2 2-6 16,1-2-6-16,-1 2-7 0,0 0-10 0,0 0-14 0,0 0-10 15,0 0-8-15,0 2-8 0,0 0-3 0,2-1-3 0,0 3-2 0,-2-1-3 16,1 1-1-16,1 1 0 0,-1 0-2 0,4 2 0 0,-2 1-1 16,0 1-1-16,0 0 1 0,0 2 1 0,1-1 0 0,-3 4-1 15,3 1-3-15,-3 1-3 0,1 1-2 0,-2 0-3 0,0 3-3 0,0 1-3 16,0-1-3-16,0 2 1 0,0 2-2 0,-2-1 1 0,1 0 1 0,1 2 1 15,-2-1 1-15,0-1 1 0,2 2-1 0,0-3-6 0,0 1-7 16,0-2-10-16,2-2-10 0,0 1-12 0,-1-2-13 0,1 0-19 16,1-4-20-16,1 2-26 0,1-4-27 0,0 0-36 0,0-4-37 0,1 1-48 15,1-2-53-15,3-1-80 0,-2-2-96 0,2-3-45 0,1-1-21 16</inkml:trace>
  <inkml:trace contextRef="#ctx0" brushRef="#br0" timeOffset="4025.3145">28369 8833 367 0,'-11'2'543'0,"1"-2"6"0,4 1-61 0,-1 1-97 0,2-2-99 16,1 2-104-16,3-2-62 0,1 0-42 0,1 0-23 0,4 3-16 16,4-3-18-16,-1 0-19 0,5 0-30 0,6 0-33 0,1-3-40 15,3 3-44-15,4-2-61 0,1 0-72 0,5-1-93 0,1 1-102 0,2-1-54 16,-2-1-30-16</inkml:trace>
  <inkml:trace contextRef="#ctx0" brushRef="#br0" timeOffset="5100.4436">28895 8931 425 0,'-3'1'520'0,"0"2"-18"0,0-1-98 0,0-1-138 15,1 1-85-15,1-1-58 0,-1-1-36 0,2 2-20 0,0-1-13 16,0 1-8-16,0 1-9 0,0-2-9 0,0 0-9 0,2 1-6 0,-1 1-6 16,1 0-3-16,1-1-6 0,0 1-4 0,0-1-3 0,0 1-5 15,2 1-1-15,0-1-3 0,1-1-6 0,0 1-6 0,1-3-7 0,-1 0-7 16,2 2-5-16,0-2-1 0,0 0-4 0,-2 0-5 0,2-2 1 16,0 2 1-16,-2-3 3 0,2 1 2 0,-1-1 2 0,-1-2 3 15,0 1 5-15,-1-1 5 0,0-1 7 0,-4-1 8 0,3 1 9 0,-4-2 6 16,1 1 8-16,-1-3 9 0,-1 3 8 0,1 0 7 0,-4-1 8 15,3 1 6-15,-4 1 6 0,2 0 5 0,-2 1 6 0,-3-1 7 0,0 3 4 16,2-1 4-16,-2 1 1 0,-1 2-1 0,1-1-2 0,-4 2-4 16,3 0-5-16,0 0-8 0,-1 2-3 0,-1-1-6 0,2 2-5 15,1 1-4-15,-2 1-6 0,2 1-6 0,-1-1-4 0,2 3-4 0,0-1-3 16,0 1-1-16,3 3-1 0,0-1 1 0,1 1 1 0,1 1 2 0,2-2 0 16,0 2 1-16,2 1-2 0,1-3-2 0,1 2-2 0,0 0-2 15,3 0-6-15,0-2-7 0,3 0-8 0,0 2-6 0,-1-5-7 16,0 2-8-16,3-1-9 0,0-3-10 0,-1 0-9 0,1-1-8 0,0-1-8 15,1-1-7-15,-1-1-4 0,-1-1-2 0,5-1 2 0,-5-2 5 0,0-2 6 16,2 1 7-16,0-2 7 0,-4-2 6 0,4 0 9 0,-5-1 9 16,1-3 9-16,0 2 13 0,-1-2 13 0,0 0 13 0,-3-1 12 0,4 1 12 15,-4 0 8-15,0-2 8 0,-2 4 8 0,2-1 9 0,-2 1 6 16,2 1 4-16,-4 1 3 0,1 3 2 0,-1-2-1 0,1 4-4 0,0-2-7 16,-2 3-5-16,1-1-9 0,-1 3-9 0,0 0-10 0,0 0-6 15,0 0-9-15,2 3-9 0,-2-1-6 0,0 1-7 0,1 2-3 0,-1-1-3 16,2 3 0-16,0-2 0 0,-2 5 2 0,1-3 4 0,1 2 3 0,-1 1 3 15,-1 0 1-15,2-2 3 0,0 4 1 0,-1-3 0 0,1-1 1 16,1 1 0-16,0 0 1 0,-2-1 1 0,1-1 0 0,0-2-1 0,-1 2 0 16,2-2-1-16,-1 0-1 0,0-2 0 0,-1-3-5 0,3 4-8 15,-1-4-6-15,3 0-7 0,-2 0-5 0,0-4-3 0,0 1 0 0,1-2 1 16,2-2 1-16,0 2-1 0,0-3 3 0,-1 1 5 0,2-2 0 0,-1 0-2 16,-2-4 1-16,2 4 3 0,-1-3 7 0,1 2 10 0,-2 0 9 15,1-1 7-15,-2 3 3 0,1-2 3 0,-2 1-1 0,1 1 2 0,-1 3-4 16,-2-2-5-16,3 2 0 0,-3 2 0 0,-1 0 1 0,3 1-1 15,-3 0-5-15,0 2-3 0,0 0-5 0,0 0-7 0,2 2-1 0,-2 1-5 0,0 2 0 16,1-2 0-16,1 2 1 0,-2 4 0 0,1-2 2 0,-1 1 1 16,2 1 4-16,0-1 5 0,1 3 4 0,-2-1 3 0,3 2 1 15,-3 1 1-15,1-4 0 0,1 4 2 0,0-1 0 0,2-1 2 0,-2-1-3 16,-2 2-3-16,4-4-6 0,-2 1-5 0,2 1-6 0,-1-3-5 0,0 1-6 16,2-2-7-16,-3-2-9 0,2-1-10 0,0 0-8 0,0-3-5 15,1 0-8-15,2 0-7 0,0-3-7 0,0 0-5 0,1-1-4 0,-1-2-2 16,2-2-9-16,-1-1-13 0,0-1-13 0,1 0-14 0,-2-2-13 0,3-1-11 15,-1 1-4-15,-1-2-4 0,0-2 6 0,-1 3 13 0,0-4 19 16,1 4 25-16,0-2 25 0,-1 0 25 0,-2 1 30 0,1 1 30 0,-2 1 33 16,2 1 33-16,-2 1 32 0,-2 0 33 0,0 0 21 0,-1 3 17 15,-1 0 7-15,1 2 1 0,-2 0-7 0,0 1-11 0,0 0-16 0,0 3-17 16,-2 0-15-16,2 1-18 0,0 0-14 0,0 0-15 0,0 0-12 0,0 0-11 16,0 0-8-16,-1 1-9 0,1 0-4 0,-2 1-7 0,0 0-4 15,2-1-2-15,-1 2-1 0,-1-1 1 0,2 2 1 0,-1-1 3 0,1 0 7 16,-2 0 7-16,0 1 4 0,2-1 2 0,0-3 2 0,0 4 1 15,0-1 2-15,0-1 3 0,0 1 2 0,0-2 2 0,0 2 0 0,0-2 0 16,0 1 0-16,0 1-3 0,0-1-1 0,0 0-3 0,0-1 0 16,0 3-1-16,2-1 0 0,0 0 0 0,-2 0-2 0,1 1-5 0,-1 1-1 15,2-1-2-15,-1 2 0 0,-1 2-2 0,2 0 2 0,0-1 0 16,-2 5-1-16,1-2-3 0,-1 4-1 0,0-2-2 0,2 5-1 0,-2 0-1 0,0 3-2 16,0-1 2-16,0 3 0 0,0 3 1 0,0 0 0 0,0 0 1 15,0 6 0-15,0-2 1 0,0 5-6 0,0-1-6 0,0 2-5 0,-2 0-5 16,2 2-5-16,-1-1-5 0,-1 1-7 0,0 0-6 0,-1-1-7 15,2 0-10-15,-3-2-10 0,1 0-11 0,0-3-11 0,0 0-13 0,-1-5-11 16,0 2-8-16,3-6-18 0,-3-1-20 0,0-4-13 0,0 0-7 16,1-3-26-16,0-3-36 0,0-3-68 0,-1-3-81 0,0-4-51 0,1-2-34 15,0-1-19-15</inkml:trace>
  <inkml:trace contextRef="#ctx0" brushRef="#br0" timeOffset="6285.276">29384 8811 391 0,'-8'-8'554'0,"-3"2"6"0,1 0-85 0,-1-2-133 0,-1 3-93 0,1-1-73 15,-3 2-38-15,1-1-20 0,-2 2-11 0,1-1-8 0,-2 4-7 0,-1-3-8 16,-2 3-10-16,3 3-9 0,-3-3-9 0,2 5-8 0,-2 2-8 16,-1 0-5-16,4 0-5 0,-3 4-3 0,1-1-3 0,-1 3-5 15,2 2 0-15,1 1 2 0,1 0-1 0,-2 2 0 0,4 0-1 0,1 2-2 16,3 1 0-16,-2-2-1 0,4 3-1 0,1 0 0 0,3-3 0 16,0 0-2-16,3 3 0 0,0-3-3 0,3-1-4 0,2-2-3 0,-1 1-7 15,5 0-4-15,0-4-6 0,2-1-5 0,0-1-7 0,1-3-6 0,3 1-5 16,0-6-6-16,2 2-2 0,1-3-3 0,-1-2 0 0,3-3 0 15,-1-1 3-15,-2-1 3 0,4-3 3 0,-3-1 5 0,2-1 3 0,-5-4 4 16,1 1 5-16,0-3 4 0,-3 0 5 0,-3 0 9 0,0-3 6 16,0-1 7-16,-5 1 6 0,0 0 5 0,0 0 5 0,-3-3 4 0,0 5 2 15,-4-3 3-15,0 3 1 0,-1-2 1 0,-2 2 0 0,-1 1 1 0,2 1-2 16,-4 2-2-16,-1-1-5 0,2 2-6 0,1 2-6 0,-3 0-10 16,3 3-13-16,-3 0-13 0,3 1-17 0,-3 2-20 0,3-1-19 0,0 3-22 15,0 2-28-15,-2 0-33 0,3 2-36 0,-2 1-42 0,3 0-45 16,-1 2-50-16,2 3-71 0,1-2-80 0,2 2-47 0,4-2-26 0</inkml:trace>
  <inkml:trace contextRef="#ctx0" brushRef="#br0" timeOffset="6583.817">29626 8681 87 0,'0'-10'590'0,"0"0"14"0,-2 2 14 0,0 1-73 16,2-1-114-16,-1 1-91 0,-1 1-77 0,2 1-48 0,0-2-33 15,0 0-18-15,0 4-12 0,0-1-13 0,0 1-16 0,0 1-17 0,0 2-19 16,0 0-20-16,0 0-17 0,0 0-18 0,2 2-14 0,-1 1-10 16,-1 1-10-16,2-1-6 0,0 4-4 0,-1 2-3 0,2 0-1 0,-1 1 1 15,0 2-1-15,-1 3 1 0,3 0 3 0,-3 4 2 0,1 0 1 16,0 1 0-16,2 2 0 0,-3 3 0 0,-1-2 3 0,2 4 2 0,-2 1 1 16,0-1 2-16,-2 2 1 0,2 0-3 0,-1 1-5 0,-1 2-1 0,-2-2-1 15,1 2 0-15,-1-2 1 0,3 0-2 0,-4 1-3 0,2-1-6 0,-2-1-8 16,2-1-11-16,-1 0-10 0,0-3-12 0,1 0-11 0,0 0-10 15,1-3-9-15,0-1-15 0,-1-2-16 0,2-1-22 0,-1-1-23 0,0-1-25 16,2-4-28-16,0 0-26 0,0-2-26 0,0 0-29 0,0-3-29 16,2 0-55-16,0-3-65 0,-1-3-38 0,-1-1-22 0</inkml:trace>
  <inkml:trace contextRef="#ctx0" brushRef="#br0" timeOffset="6849.7002">29618 8881 193 0,'-2'-9'583'0,"2"0"11"0,0 2-40 0,2-1-63 0,-1 0-101 0,2 1-116 15,1 2-72-15,0-2-47 0,1 1-26 0,2 0-19 0,0 2-14 16,1-1-14-16,2 1-15 0,2 1-15 0,0 0-15 0,1 1-13 0,4 1-13 16,-2 1-10-16,0 0-8 0,3 1-5 0,-2 2-3 0,5 0-2 15,-5 2-3-15,3-1-6 0,-2 4-3 0,-1-3-2 0,1 3-2 0,-2 1 0 16,-2 2 1-16,0 0-1 0,-1 0 0 0,-3-1 1 0,-1 3 0 0,-2-3 1 15,-1 2-1-15,-2 0 1 0,2 0 3 0,-5-1 6 0,-5-1 4 16,2 0 5-16,-2 2 2 0,-1-4 0 0,-2 1 4 0,-1-1 0 0,-3-1 1 16,-1 1-1-16,-2-2-9 0,0-2-17 0,-3-1-27 0,1 2-31 0,-3-5-52 15,1 0-60-15,0 0-101 0,0 0-120 0,1-2-72 0,2-1-49 16,-2-2-24-16</inkml:trace>
  <inkml:trace contextRef="#ctx0" brushRef="#br0" timeOffset="7316.8014">30044 8565 527 0,'-3'-12'595'0,"2"-1"11"0,-4 4-54 0,5-4-84 0,-1 3-107 0,1-1-119 16,0 2-64-16,1-1-37 0,-1 2-18 0,5-2-10 0,-4 3-10 0,2-2-6 16,1 1-13-16,0 2-15 0,3 0-15 0,2 0-14 0,-1 0-10 15,0 0-12-15,2 2-9 0,0-1-8 0,2 1-7 0,2-1-4 0,-1 2-1 16,-1 0-3-16,2 2 1 0,-1 1 1 0,4-3 2 0,-4 3 2 16,1 0 2-16,-1 3 0 0,3-3 2 0,-5 1-1 0,2 2 3 0,-1 2 3 15,-1 0 1-15,0-2 3 0,-1 4 1 0,-1-2 2 0,2 4 1 0,-3-2 1 16,0 0 2-16,-1 4-1 0,0 1 0 0,0-3 0 0,-3 3 1 15,1 1-1-15,-2 0 0 0,1 0-1 0,-1 2-1 0,-2 4-2 0,2-3-2 16,-1 2-3-16,-2 4-1 0,0-3-3 0,-2 3-1 0,-1 0-1 16,2 4-2-16,-1-2-2 0,-1 1 1 0,0 3 1 0,0 0 3 0,-2 0 0 15,2 2 4-15,-2 1 3 0,-1 2 1 0,3-2 3 0,-1 1-2 0,1 1-4 16,0-2-1-16,1 2-2 0,1 0 2 0,-2-1 0 0,3-1-2 0,0 1-3 16,0-1-3-16,0-3-2 0,0 3-2 0,0-5-4 0,1 1-3 15,1-2-2-15,-2-3 0 0,0-1 3 0,0-2 0 0,0-1 0 0,0-1 1 16,-3-3 3-16,-1 0 0 0,-2-4 2 0,0-1-9 0,-4-1-14 15,-3-3-28-15,-4 0-34 0,-5-1-55 0,-1-2-64 0,-10-2-117 16,-6-2-146-16,-4 1-76 0,-7-4-40 0,-7-1-27 0,-8-1-20 0</inkml:trace>
  <inkml:trace contextRef="#ctx0" brushRef="#br0" timeOffset="12186.9601">25142 10144 75 0,'1'-1'561'0,"-1"1"-2"0,0 0 2 0,0 0-102 0,2 0-152 0,-2 1-104 16,1-1-81-16,-1 2-46 0,2 1-29 0,1 1-13 0,-3 2-3 15,1 0 0-15,-1 3 4 0,2 2 5 0,-2 1 3 0,0 4 2 16,1 1 0-16,-1 2 2 0,0 2 2 0,0 3 1 0,0 0-3 0,0 3-3 16,0 2-5-16,0-2-2 0,0 7-2 0,2-4-2 0,0 3-2 15,-2 0-3-15,1-1-3 0,2 1-7 0,1-3-8 0,1 4-10 16,-2-5-13-16,4 0-14 0,0-1-15 0,-1-3-20 0,1 1-21 0,1-4-25 15,1 1-25-15,0-4-33 0,1 0-38 0,1-3-48 0,-2 0-55 0,3-4-71 16,-2 0-79-16,2-2-47 0,-3-3-31 0</inkml:trace>
  <inkml:trace contextRef="#ctx0" brushRef="#br0" timeOffset="12652.0653">25013 10577 96 0,'-22'-5'559'15,"6"1"4"-15,1-1 3 0,0 3-94 0,3-1-143 0,2 0-96 16,2 3-72-16,2-2-48 0,2 0-34 0,0 2-18 0,3 0-10 16,1 0-6-16,0 2-4 0,3 0-8 0,3 1-8 0,3 0-10 15,1 1-14-15,4-1-13 0,4 2-13 0,0 0-12 0,8 2-13 0,-1-5-9 16,4 2-11-16,4-1-11 0,0-1-11 0,3 1-12 0,1-3-9 0,1 0-9 16,1 0-4-16,-3 0-1 0,2-2 3 0,-3 1 8 0,-1-1 12 15,-3 1 16-15,-2-1 19 0,-3-1 24 0,-4 3 24 0,0-1 24 16,-6-1 28-16,-2 2 23 0,-2 0 23 0,-3 0 20 0,-1 0 18 0,-3 0 13 15,-2 0 11-15,-2 0 6 0,-1 0 5 0,0 0 1 0,-3 0-2 16,0 0-9-16,-3 2-9 0,0-1-15 0,-1 2-15 0,-1 0-17 0,-2 2-15 16,0-1-15-16,0 2-14 0,1 0-9 0,-1 2-10 0,1-1-5 15,1 1-6-15,-1 2-4 0,2 2-4 0,1-1-3 0,-1 1-3 16,3-1 1-16,1 3 0 0,0 1-1 0,1 0 1 0,0-1 1 0,2 1-2 16,2-2 0-16,0 3-2 0,1-2-2 0,3-2-2 0,-1 0-4 15,1 0-4-15,0 0-5 0,1-2-2 0,2 0-3 0,-1-3-2 0,2 1-2 16,0-2 0-16,-2-2 0 0,2-1 2 0,1 0 3 0,0-3 2 15,-1 0 4-15,-1-3 5 0,0 2 6 0,1-4 8 0,-2-1 8 16,1 0 9-16,-2-2 5 0,-1 0 5 0,-1-3 4 0,-2-1 2 0,5 0 0 16,-7-1 2-16,-1-1-2 0,0-3 0 0,0 0-2 0,-1 0-2 15,-5-1-4-15,3 0-5 0,-2 0-4 0,0-1-6 0,-1 1-5 16,1 0-4-16,-3-2-6 0,2 2-7 0,-1 2-11 0,1 0-11 0,1-1-16 16,-1 2-16-16,1 0-20 0,4 1-20 0,-2 2-26 0,1-2-30 15,2 4-40-15,2-2-46 0,1 0-55 0,0 2-59 0,4-1-66 0,0 1-66 16,3 0-34-16,2-2-17 0</inkml:trace>
  <inkml:trace contextRef="#ctx0" brushRef="#br0" timeOffset="12932.2994">25990 10260 464 0,'-3'-7'568'0,"0"2"16"0,0 0-82 0,-4 1-131 0,4-1-85 16,-1 1-63-16,1-1-38 0,-1 1-24 0,1 2-16 0,0-1-9 15,1 0-12-15,1 2-12 0,-1-1-18 0,0 2-19 0,2 0-16 0,0 0-16 16,-1 3-14-16,1 0-11 0,-2 2-8 0,1 0-5 0,1 5-3 15,-5 0-3-15,4 2 1 0,-1 5 1 0,-1 1 2 0,1 3 5 16,1 3 2-16,-3 1 4 0,3 3 1 0,-1 4 2 0,1 1 0 0,1 1-1 16,-2 4-1-16,0-1-2 0,2 4-2 0,-1 1-1 0,1 0-2 15,0 3-2-15,0-4-2 0,-2 4-1 0,1-1-2 0,1 0-2 0,-2 2-2 16,-1-3 2-16,2 0-2 0,-1 1-5 0,0-2-5 0,-1-1-9 16,2 0-7-16,-1-2-9 0,-1-1-12 0,1-2-11 0,1-3-14 0,-3-2-18 15,3-1-19-15,-3-4-19 0,4 0-20 0,-1-6-17 0,-1-2-22 16,2-3-24-16,0-3-34 0,0-2-40 0,0-5-44 0,0-2-44 15,0-3-41-15,2-3-43 0,-1-2-17 0</inkml:trace>
  <inkml:trace contextRef="#ctx0" brushRef="#br0" timeOffset="13165.9839">25840 10885 306 0,'0'-25'480'0,"2"-1"-53"0,1 4-80 0,1-1-74 0,-1 3-67 0,2 1-44 15,2 4-31-15,-1-5-23 0,3 6-16 0,3 0-9 0,-3 4-5 16,4-1-7-16,-2 0-6 0,3 4-9 0,2-1-9 0,1 4-9 0,1-1-11 15,-1 2-7-15,1 1-7 0,0 2-4 0,-2 4-3 0,5-1-2 16,-6 2 0-16,3 0-2 0,-2 4-1 0,-2-1 0 0,-2 1 2 0,1 2 0 16,-5 1 4-16,1-1 5 0,-4 1 6 0,-2 3 6 0,-1-1 5 15,-4-2 5-15,-1 3 4 0,-3-1 4 0,-7-1 3 0,1 1 3 16,-6-2 1-16,1 1 2 0,-5-2 2 0,0-1-2 0,-3 0-2 0,-1 0-8 16,1-3-12-16,-4-1-21 0,4-1-26 0,-2-2-31 0,4 0-33 15,-3-3-62-15,5 0-77 0,1-3-107 0,1-2-120 0,3-1-69 0,4 0-44 16,2-1-23-16,2-3-15 0</inkml:trace>
  <inkml:trace contextRef="#ctx0" brushRef="#br0" timeOffset="13435.0314">26482 10677 307 0,'-2'0'560'0,"2"0"10"0,0 0-72 0,0 0-115 0,0 0-88 16,0 0-76-16,0 0-49 0,0 0-35 0,0 0-21 0,0 0-16 15,2 0-13-15,0 0-11 0,2 0-15 0,1 0-19 0,0 0-23 0,1 0-26 16,4 0-28-16,0 0-29 0,2 0-31 0,2 0-30 0,0 0-40 15,2 0-41-15,0 0-61 0,2 0-70 0,0 0-74 0,1 0-74 0,0 0-43 16,-3 0-25-16</inkml:trace>
  <inkml:trace contextRef="#ctx0" brushRef="#br0" timeOffset="13599.6054">26524 10856 150 0,'-5'5'563'0,"1"-1"6"0,1-1 9 16,0 1-87-16,1-1-137 0,2 0-96 0,0-1-78 0,0 3-49 15,5-5-32-15,-2 2-13 0,5-1-4 0,0 2-1 0,0-1 0 0,6-1-10 16,0 1-17-16,3-2-26 0,1 1-32 0,2-1-39 16,1 0-44-16,1-1-65 0,4-1-78 0,-1-1-110 0,0 0-126 0,0 0-73 15,0-2-45-15,0-2-24 0,0 2-13 0</inkml:trace>
  <inkml:trace contextRef="#ctx0" brushRef="#br0" timeOffset="13932.9336">27332 10355 111 0,'2'-5'537'0,"1"-2"4"0,-2 2 0 0,1 0-99 16,-1 2-148-16,-1-1-89 0,2 2-57 0,0 1-31 0,-2 1-17 15,0 0-11-15,0 0-8 0,0 0-6 0,0 0-5 0,1 1-7 0,-1 1-6 16,2 2-6-16,0 2-5 0,-2-2-3 0,1 6-3 0,1 0 4 16,-2-1 5-16,1 3 6 0,1 5 7 0,-2-2 5 0,0 7 6 0,0-4 1 15,0 3-2-15,-2 5-2 0,1-1-5 0,1 1-5 0,-3 3-6 16,1 0-3-16,0 0-5 0,1 2-7 0,-3-2-6 0,3 1-7 0,-1 0-7 16,2-2-10-16,-1 1-11 0,1-2-10 0,0-1-8 0,0-1-9 15,0-3-8-15,1-1-13 0,1 0-12 0,1-3-15 0,0-1-21 16,2-4-25-16,2 0-29 0,-1-3-29 0,3-3-30 0,1-1-32 0,-1-3-32 15,4-3-36-15,-2 0-40 0,1-3-58 0,1-3-68 0,0-1-38 16,-1-3-22-16</inkml:trace>
  <inkml:trace contextRef="#ctx0" brushRef="#br0" timeOffset="14085.6299">27316 10698 542 0,'-23'-6'557'0,"1"-2"5"0,-1 4-79 0,1-2-122 0,3 3-82 15,3 0-61-15,-1 0-41 0,6 1-33 0,0-1-20 0,3 3-13 16,2 0-13-16,-1 0-14 0,2 0-14 0,4 0-16 0,1 0-14 15,1 0-14-15,3 0-14 0,2 3-19 0,2-1-20 0,4 1-22 0,1 0-23 16,8 0-23-16,-2 0-28 0,6 0-28 0,0-2-33 0,5 2-39 16,2 0-45-16,0-1-48 0,3-1-75 0,-2 1-88 0,2-2-47 0,1 0-26 15</inkml:trace>
  <inkml:trace contextRef="#ctx0" brushRef="#br0" timeOffset="14466.2095">27814 10708 472 0,'-8'3'483'0,"2"-1"-76"0,-2 0-110 0,0 1-77 16,2 1-55-16,0-1-35 0,1 0-21 0,-3-1-12 0,3 3-10 16,1-5-10-16,-1 5-8 0,1-1-12 0,1-1-12 0,0 2-9 15,1-2-8-15,1 1-5 0,-3 1-6 0,4-1-3 0,-2 1-1 0,2 0 0 16,0 2 1-16,2-2-2 0,-2 2 1 0,4-1-4 0,-3 1-5 16,3-2-5-16,-1 1-6 0,2 0-6 0,0-2-10 0,1 2-8 0,1-1-10 15,2 1-7-15,-1-3-8 0,0 1-6 0,1-1-4 0,-1-1-2 16,0-1-3-16,1 1 1 0,-1-2 4 0,-2 0 5 0,2-2 7 0,0 2 8 15,-3-3 7-15,0 0 8 0,-2-1 11 0,0 1 11 0,-1-2 12 16,-2-1 12-16,0 0 9 0,-4-1 8 0,3-1 10 0,-4 2 7 0,0-2 9 16,-2-1 5-16,-1 2 5 0,1-3 8 0,-1 3 6 0,-3 0 4 15,2 1 6-15,-3-1 0 0,0 2 0 0,-1-1-3 0,1 3-5 16,-1-2-4-16,2 3-7 0,-3-1-6 0,3 1-9 0,-2 1-6 0,4 1-9 16,1 1-8-16,-1 1-8 0,0 0-7 0,1 1-4 0,4 2-6 15,-1-2-6-15,-1 3-3 0,3 0-3 0,-1 2-2 0,1 1-3 0,3 0-3 16,0 1-6-16,2 0-7 0,1-1-6 0,0 2-11 0,5 0-14 15,0-1-15-15,0-1-14 0,4 0-18 0,-1 0-18 0,2-1-17 0,4-2-18 16,-2 1-24-16,2-5-26 0,2 1-29 0,-1-2-32 0,2 1-23 16,-1-4-20-16,2 1-26 0,-1-4-28 0,-1 0-18 0</inkml:trace>
  <inkml:trace contextRef="#ctx0" brushRef="#br0" timeOffset="14767.7592">28168 10568 43 0,'4'-13'430'16,"-3"0"-25"-16,1-1-41 0,-2 2-40 0,0 1-40 0,-2-1-26 0,1 0-22 15,1 4-17-15,-2-1-12 0,0 0-12 0,1 1-12 0,-1 2-9 16,0 0-11-16,2 1-14 0,-1 2-12 0,-1-2-17 0,2 1-14 0,-1 1-14 16,1 2-12-16,-2 0-14 0,2 1-13 0,0 0-11 0,0 0-12 15,0 0-11-15,0 0-10 0,0 0-10 0,0 0-8 0,0 0-4 16,0 0-4-16,0 2-1 0,0 1-1 0,0 1-1 0,0 2 4 0,-3 1 1 16,2-2 1-16,1 4 5 0,-2 1 4 0,1 0 5 0,1 4 7 15,-4 3 4-15,3-1 6 0,-1 4 3 0,0 0 4 0,-1 4 0 16,2 1 2-16,-1 0-1 0,0 5 0 0,1-3-1 0,-1 4 0 0,1 1-3 15,1 1-1-15,-2 3-5 0,-1-2-3 0,3 4-6 0,-1 1-2 0,-1 0-1 16,1 2 2-16,-3-1 2 0,3 0 4 0,-1 4 1 0,0-2 1 16,-1 0 1-16,2 0-2 0,-3-1-3 0,3 2-5 0,-1-2-5 15,1-3-4-15,-3 2-6 0,2-3-7 0,0-1-13 0,1-3-15 0,1-1-17 16,-2-3-20-16,0-1-20 0,2-5-23 0,0 1-17 0,0-6-15 16,-1-2-21-16,1-4-23 0,0 1-40 0,-2-5-46 0,0-4-51 0,2-4-54 15,0 0-53-15,-1-4-50 0,-1-3-27 0,1-2-17 0</inkml:trace>
  <inkml:trace contextRef="#ctx0" brushRef="#br0" timeOffset="15016.3862">28028 10960 241 0,'3'-17'555'0,"1"0"11"0,1 3-62 0,-2 1-100 15,4-1-88-15,-2 4-80 0,-1-2-49 0,6 0-34 0,-2 3-19 16,0 1-13-16,0 1-9 0,2-1-10 0,2 2-12 0,0 3-15 0,-1-2-14 15,4 3-15-15,0-1-13 0,0 3-13 0,0 2-7 0,1-1-8 16,2 1-3-16,-1 3 0 0,-3 1-5 0,2 0-1 0,-2 2-2 0,2 1-1 16,-7 0 0-16,3-1-2 0,-3 4 0 0,-3-2 1 0,-3 2 0 15,-1 0 2-15,-4-2 2 0,-2 2 0 0,-4 0-1 0,-3-1-5 16,-2-1-8-16,-4-1-11 0,-4 2-16 0,1-4-19 0,-6 1-29 0,0-1-32 16,-1-3-71-16,-3 1-88 0,0-2-104 0,-4-3-112 0,3 0-57 15,-2-3-31-15,3-4-14 0</inkml:trace>
  <inkml:trace contextRef="#ctx0" brushRef="#br0" timeOffset="15872.6038">28824 10900 435 0,'-6'0'596'0,"1"0"6"0,4 0 0 0,-2 0-91 0,-1 0-137 0,3 0-86 15,1 0-63-15,0 0-37 0,0 0-26 0,0 0-18 0,0 0-12 16,0 0-16-16,0 0-15 0,0 0-18 0,0 0-20 0,1 0-18 0,1 0-18 16,1 2-13-16,0-2-12 0,2 1-13 0,3 1-13 0,0-2-16 15,1 1-19-15,4-1-22 0,3 2-24 0,-1-1-25 0,5-1-29 0,0 2-29 16,2-1-29-16,2-1-41 0,1 2-52 0,2-2-76 0,0 0-91 16,0 0-55-16,0 0-39 0,-2 0-14 0</inkml:trace>
  <inkml:trace contextRef="#ctx0" brushRef="#br0" timeOffset="16116.1012">29454 10650 79 0,'0'-7'576'0,"-2"0"17"0,2 1-10 0,-2 2-24 16,2-1-100-16,0 1-137 0,0 1-81 0,0 1-55 0,0-1-29 15,0 2-21-15,0 1-16 0,0 0-12 0,0 0-18 0,0 0-18 0,0 0-18 16,0 1-19-16,2 1-10 0,0 1-6 0,-2 0-3 0,1 3-2 15,1-1 2-15,-1 3 2 0,4 3 2 0,-4-1 4 0,2 2 2 0,1 3 4 16,-1 0 4-16,0 1 3 0,0 4 4 0,1 0 1 0,-1-1-2 16,0 4-6-16,1 1-4 0,-2-1-3 0,-1 1-7 0,3 4-9 0,-3-1-16 15,-1 0-22-15,2 3-32 0,-2-2-34 0,0 2-47 0,-2 1-50 0,2 0-98 16,-1 0-121-16,-3 1-101 0,1-1-89 0,-1-2-47 0,-1 3-25 16,0-4-10-16</inkml:trace>
  <inkml:trace contextRef="#ctx0" brushRef="#br0" timeOffset="35301.977">24435 9607 509 0,'-2'-2'541'0,"1"-3"0"0,-3 2-49 15,3-1-76-15,-1 1-96 0,-1-1-108 0,0 3-59 0,3-3-34 0,0 4-23 16,0 0-14-16,0 0-6 0,5 0-4 0,-2 0 0 0,2-3 0 16,-1 3-4-16,4 0-3 0,3-2-9 0,4 0-9 0,2 2-10 15,2-1-11-15,6 1-9 0,4 0-8 0,4 0-5 0,5 0-5 0,4 0-3 16,5 0-3-16,5 0-1 0,4 0 0 0,4 0 0 0,4 1 1 0,2-1-4 15,7 4-1-15,1-4-5 0,5 3-4 0,2-1-5 0,3 1-3 16,2 1-5-16,1-1-4 0,2-1-2 0,-2 1-1 0,-2 1-3 16,1-1-1-16,-3-2 1 0,-1 1 0 0,-6 0 4 0,-2 1 2 0,-5-1 6 15,-5-1 5-15,-4 2 8 0,-4-1 9 0,-9-2 11 0,-1 1 11 0,-6 1 13 16,-5-2 12-16,-4 1 10 0,-6-1 12 0,-1 0 8 16,-5 0 9-16,-6 0 7 0,-1 0 7 0,-2 0 1 0,-2-1 0 0,-4 1-4 15,0-2-7-15,-4 1-14 0,0-1-19 0,0-1-24 0,-4 0-29 0,1 0-37 16,-2-1-41-16,1 1-58 0,-4-2-64 0,2 0-119 0,-2 2-144 15,0 1-87-15,-2-1-56 0,2-1-27 0,0 4-12 0,0-3 0 16</inkml:trace>
  <inkml:trace contextRef="#ctx0" brushRef="#br0" timeOffset="36665.4278">24952 12498 6 0,'1'-9'531'15,"3"0"7"-15,-1-1 3 0,-2 0-86 0,3 0-131 0,0 3-73 16,-1-3-43-16,0 1-25 0,2 1-15 0,0 3-11 0,1-1-4 0,2-1-9 15,0 4-10-15,0-2-14 0,2 2-15 0,-1 1-15 0,0 2-17 16,4 2-14-16,0-1-17 0,-1 6-9 0,2-2-9 0,-2 3-7 0,2 0-5 16,-2 5-3-16,1 1-2 0,0 3-1 0,-2-2 1 0,1 5 1 15,-4 1 0-15,0 1 1 0,0 2 1 0,-2 2 2 0,-1 1 2 0,-2-1-1 16,-1 4-1-16,-2-1-2 0,-2 1-1 0,1 0-2 0,-3 0-4 16,-1-2-1-16,-2 0-1 0,1-1 0 0,-1-2 3 0,-1-1 1 15,-2-3 3-15,0-1 5 0,0-3 2 0,1-4 6 0,-1-3 3 0,1-4 3 16,0-1 4-16,1-5 3 0,0-5 0 0,0-2 2 0,0-3 0 15,3-7-3-15,0-3-5 0,4-4-5 0,-1-2-6 0,4-3-8 0,1-2-11 16,0-3-9-16,4-2-11 0,3-1-9 0,0-3-4 0,1 3-4 16,5-2-6-16,3 1-3 0,-3 1-2 0,4 1-2 0,-1 2-2 0,3 3-3 15,0-1-5-15,0 5-4 0,-1-1-5 0,3 6-6 0,-2 2-2 16,0 3-10-16,-1 0-10 0,1 5-9 0,-2 2-9 0,-2 2-10 16,2 2-11-16,-4 4-11 0,3 2-12 0,-4 0-16 0,0 2-15 0,0 3-16 15,-3 2-15-15,-1 0-12 0,0 3-10 0,-2 3-11 0,-2 1-7 16,-1 1 1-16,-1 0 6 0,-1 0 15 0,-2 3 16 0,0 1 25 0</inkml:trace>
  <inkml:trace contextRef="#ctx0" brushRef="#br0" timeOffset="37181.5216">25592 12518 157 0,'-3'8'208'0,"-1"1"25"0,3-1 16 16,-1-3 9-16,1 2 2 0,-3-3-2 0,0 2-7 0,3-3-10 15,-1 0-15-15,0 0-15 0,2-1-18 0,-1 1-20 0,1-2-20 0,0 0-20 16,0-1-19-16,0 2-16 0,1-2-16 0,-1 1-15 0,4 1-12 16,-3 0-9-16,3-1-8 0,1 3-9 0,-2-4-8 0,2 3-12 15,2 1-13-15,-2-1-11 0,4-1-14 0,-1 2-11 0,0 0-13 0,2 0-11 16,0-1-11-16,1-2-11 0,2 1-12 0,0 2-13 0,-2-4-8 15,1 1-7-15,3-1-2 0,-1-1 5 0,-3-3 6 0,3 2 10 0,-1-2 10 16,-2-3 14-16,1 0 13 0,0 0 17 0,-4-3 16 0,1-2 16 16,-1 3 18-16,-3-3 23 0,-1 1 17 0,0-3 16 0,-4 2 15 0,0-3 15 15,-2 4 13-15,-3-1 12 0,0 1 12 0,-3-1 12 0,0 0 9 16,-1 0 8-16,-2 4 8 0,0-3 6 0,-3 4 3 0,-1-2 2 16,-2 5 2-16,0-1 1 0,-1 1-1 0,3 1-5 0,-3 3-4 0,-1 3-6 15,1 1-5-15,1 1-5 0,0 1-6 0,1 5-5 0,-1 3-9 0,2 2-9 16,2 3-8-16,0 1-9 0,1 3-10 0,3 4-11 0,1 1-9 15,2 4-7-15,-1 1-10 0,6 0-9 0,-2 3-15 0,6 0-16 0,0 0-19 16,3 0-16-16,2 0-18 0,2-2-18 0,2 1-20 0,1-4-21 16,4-1-19-16,0-2-19 0,1-5-17 0,3-2-16 0,0-2-16 15,1-4-13-15,1-5-11 0,1-4-11 0,3-3-2 0,-3-5 2 0,4-4 8 16,1-4 7-16,-3-6 9 0,4-1 10 0,-1-6 7 0,-2-2 4 16,-1-4-1-16,1-4-5 0,-3-2-13 0,-2-3-13 0,2-3-9 15,-4-2-5-15,0-2 5 0,-2-1 9 0,-2 0 27 0,0-2 34 0,-3 2 37 16,1-3 41-16,-3 4 39 0,0 1 42 0,-3 0 43 0,-2 3 47 15,2 0 48-15,-4 7 54 0,0-3 44 0,-3 5 40 0,-1 5 22 0,0 1 15 16,-1 2-7-16,-2 3-20 0,2 1-24 0,-3 5-27 0,1 3-21 16,-2 3-20-16,4 2-17 0,-4 0-16 0,2 7-16 0,-2 0-16 15,-3 5-15-15,3 3-16 0,1 4-13 0,-3 1-14 0,1 5-11 0,-2 6-10 16,3-1-8-16,2 5-8 0,-2 3-5 0,4 0-8 0,-2 8-9 16,-1-3-14-16,4 4-19 0,-1 1-20 0,1 1-19 0,1 1-22 0,-1 2-26 15,2 1-26-15,0-2-29 0,-2 2-31 0,1-2-31 0,1-2-35 16,-2 2-45-16,0-4-52 0,0-2-57 0,0-1-58 0,0-4-57 15,0-1-53-15,0-7-25 0,1 0-10 0</inkml:trace>
  <inkml:trace contextRef="#ctx0" brushRef="#br0" timeOffset="37849.5511">25930 12645 438 0,'-9'-12'597'0,"1"1"7"15,-2 2 8-15,4 1-79 0,1 1-122 0,0 2-107 0,2-2-93 16,1 4-64-16,2 0-43 0,4-1-26 0,-3 4-12 0,6 0-9 15,-1 0-4-15,5 4-8 0,0-1-11 0,4 0-13 0,0 4-15 0,6-4-15 16,-2 2-12-16,3-1-7 0,1 3-5 0,3-2-7 0,-4-1-5 16,5-2-4-16,-2 3-5 0,0-2-3 0,-1-1 0 0,-1-1 2 15,0 1 4-15,1-2 6 0,-4 0 5 0,-1 0 7 0,2-2 11 0,-7 2 9 16,3-1 11-16,-2-1 13 0,-1 2 12 0,-1-1 9 0,-3 1 11 16,-2-2 8-16,-1 2 6 0,-1 0 5 0,0 0 4 0,-1 0 6 0,-2 0 5 15,0 2 6-15,-1-1 5 0,0 1 2 0,-1 1 0 0,-1 1-2 16,0 1-4-16,0-1-4 0,0 5-6 0,0 1-4 0,0 0-6 15,0 0-3-15,0 4-4 0,0-1-4 0,2 2-6 0,0 3-8 0,-2-1-11 16,3-1-9-16,-2 4-9 0,3-3-8 0,-2 2-7 0,3-1-8 16,-2 0-6-16,4 0-3 0,-2-1-5 0,1-3-3 0,1 1-1 0,-2-1-1 15,2-4 2-15,-1 2 1 0,1-5 2 0,2 1 2 0,-4-1 4 16,3-4 3-16,-2-1 4 0,2-4 6 0,0 0 6 0,0-2 5 0,-2-4 4 16,3-3 1-16,-1-1 2 0,0-4-1 0,0-1-1 0,0-2-2 15,-2-2-2-15,1-2-3 0,-1-2-3 0,2-1-3 0,-2-1-1 0,0-1-4 16,-1-1-4-16,2 1-4 0,-1-1-3 0,0 1-5 0,1 1-3 15,-1 2-6-15,0-2-6 0,0 4-7 0,1 1-7 0,-1 0-11 16,1 4-8-16,-3 0-11 0,6 3-13 0,-6 1-11 0,3 3-12 0,-2 3-11 16,-1-1-11-16,1 5-13 0,0 0-10 0,-2 2-12 0,2 2-10 15,-4 2-9-15,4 2-6 0,-2 0-6 0,-1 4-6 0,-1-1-1 0,4 2 2 16,-5 0 6-16,1 2 9 0,-1 1 12 0,2-2 17 0,0 2 24 16,1-1 29-16,-2 0 34 0,1 1 34 0,0 0 37 0,1 0 35 0,0-2 36 15,0 0 34-15,1 1 31 0,1-3 29 0,0 2 24 0,-2-1 20 16,2-1 15-16,2-1 13 0,-2-1 1 0,0 1-4 0,0-1-9 15,2 0-13-15,-1-1-16 0,1 1-14 0,-2-1-16 0,3 2-15 0,-1-2-16 16,-1 2-15-16,3-2-14 0,-1 2-17 0,-1 1-11 0,-1-1-13 16,2 0-11-16,0 0-8 0,0 3-7 0,-2-2-6 0,-1 4-4 0,3-3-5 15,-5 3-3-15,0-2-4 0,-1 2-1 0,-1 0-3 0,-1-2 0 16,0 2 2-16,0-1 3 0,-1 0 2 0,-2-3 5 0,-1 1 6 16,3-1 6-16,-4-2 5 0,2-2 5 0,-2 0 5 0,2-2 2 0,-2-2 5 15,1-2 0-15,0-2 1 0,1 0-1 0,-1-6-3 0,2 2-5 16,1-4-10-16,1-4-13 0,1 0-18 0,2-3-16 0,3-1-16 0,1-2-18 15,2-2-16-15,2 0-15 0,0-1-14 0,7-4-12 0,-4 5-10 16,5 0-10-16,-2-3-10 0,2 6-7 0,2-1-8 0,0 0-5 0,-3 2-3 16,3 2-7-16,-2 5-6 0,1-4-14 0,-4 5-17 0,3 2-27 15,-3 1-31-15,-2 3-47 0,1 2-52 0,-1 0-48 0,-5 4-43 0,4 0-23 16</inkml:trace>
  <inkml:trace contextRef="#ctx0" brushRef="#br0" timeOffset="38481.9964">27410 12550 497 0,'0'-3'626'0,"0"1"15"0,0-1 11 0,0 1-87 15,0 0-142-15,0 1-101 0,1 1-84 0,-1 0-53 0,2 0-41 0,-1 0-23 16,3 0-14-16,-3 1-11 0,2 3-11 0,1 0-12 0,-2 0-13 16,2 2-15-16,-1 2-16 0,0 1-11 0,0 1-7 0,0 3-3 0,1 0-1 15,-3 0 2-15,-1 2 2 0,0 3 2 0,0 0 0 0,-1 2-1 16,-3-1 1-16,0 2-2 0,-1 1-1 0,-2 0 0 0,0 0-1 15,-1 2 0-15,0-2-1 0,-5-1-1 0,4 1-1 0,-3-1-1 0,0-3 1 16,1 0 1-16,1-2-1 0,0-1 4 0,2-3 3 0,-1-2 1 16,0-2 2-16,5-2-1 0,-1-2-5 0,0-2-4 0,2-2-5 15,1-3-7-15,0-3-3 0,4-1-7 0,1-3-7 0,0-4-9 0,4-3-11 16,1-3-9-16,4 0-11 0,3-3-9 0,0-2-6 0,1 0-2 16,5 0 1-16,-1-3 3 0,-1 3 3 0,5-2 4 0,-2 2 5 0,2 2 8 15,-3 1 10-15,1 0 11 0,-1 5 11 0,-3 1 11 0,3 1 8 16,-3 3 8-16,-2 1 9 0,2 2 5 0,-6 3 6 0,2 3 5 15,-1 2 5-15,-3 2 2 0,1 2 3 0,-3 2-1 0,0 4-2 0,-3 1-3 16,0 4-4-16,-1 3-11 0,-3-1-15 0,1 3-24 0,-4 4-26 16,1 1-41-16,-3 3-46 0,-1 2-85 0,0 0-105 0,-3 2-111 0,0 3-108 15,-1-2-60-15,-1 4-32 0,0-5-18 0,2 5-7 0</inkml:trace>
  <inkml:trace contextRef="#ctx0" brushRef="#br0" timeOffset="39182.182">28702 12293 156 0,'2'-12'628'0,"0"1"11"15,1 0 15-15,-2 0 21 0,1 1-93 0,0 2-150 0,-1 0-91 0,1 0-65 16,-2 0-39-16,1 3-27 0,-1 0-15 0,2 0-12 0,0 3-6 15,-2-1-8-15,1 1-11 0,-1 2-13 0,2 2-15 0,-1 1-19 0,-1-1-16 16,2 5-20-16,0 3-18 0,-2 0-15 0,0 5-12 0,0 0-8 16,0 3-3-16,0 5 2 0,-2 1 3 0,0 2 3 0,-1 3 2 0,0-1 3 15,0 2-2-15,0 4-3 0,-2-4-2 0,2 3-5 0,-3 0-2 16,-1 2-1-16,2-3-2 0,1 3-4 0,-1-1-9 0,2-3-10 16,-3 1-11-16,2-1-11 0,1-3-18 0,2 0-16 0,1-4-19 0,0 3-20 15,0-7-21-15,0-2-21 0,1 0-18 0,2-3-19 0,3-1-19 16,-1-4-19-16,2-2-25 0,1-4-23 0,0-1-26 0,2-3-24 0,2-3-41 15,2-2-50-15,-2-3-62 0,1-4-69 0,1-2-42 0,1-2-26 0,-1-1-8 16,-1-2 3-16</inkml:trace>
  <inkml:trace contextRef="#ctx0" brushRef="#br0" timeOffset="39337.5524">28502 12504 142 0,'-21'-5'537'0,"4"2"9"0,0 0-59 16,4 1-95-16,0 1-81 0,4 0-76 0,2-1-49 0,4 2-36 0,1 0-22 15,2 0-19-15,4 2-18 0,4-1-19 0,1 0-24 0,7 1-25 16,2 0-32-16,4 1-32 0,1 0-34 0,6 0-38 0,1-2-44 16,1 2-52-16,6-2-77 0,-2 1-89 0,3-2-76 0,1 0-70 0,-3 0-33 15,1 0-17-15</inkml:trace>
  <inkml:trace contextRef="#ctx0" brushRef="#br0" timeOffset="40234.8182">29036 12574 274 0,'-17'7'581'0,"0"3"-1"0,0-1-7 0,0 1-97 0,3 1-140 16,-2-1-84-16,3 2-57 0,-1 0-33 0,5 1-22 0,-1-1-9 0,1 0-6 16,3 1-10-16,1-2-8 0,2 3-13 0,1 2-16 0,2-4-13 15,2 0-17-15,1-1-15 0,0 1-18 0,3 0-16 0,2-1-16 16,0-2-15-16,2-1-18 0,4-3-16 0,-3 2-17 0,3-4-16 0,0 1-15 16,3-4-9-16,-2 0-6 0,4-2-6 0,-3-2-6 0,1 0 1 0,-3-3 1 15,4 0 5-15,-4-3 6 0,0 0 11 0,-3-2 14 0,2 0 18 16,-2-1 22-16,-3 1 24 0,-2-1 23 0,2-3 17 0,-3 2 15 0,-2 3 13 15,-2-2 15-15,-1 1 15 0,-1 0 12 0,-2 0 12 0,-1 4 12 0,0-1 9 16,-6 0 7-16,2 1 2 0,0 3-1 0,-2 0-3 0,-2 1-6 16,3 1-4-16,-4 1-1 0,1 2-5 0,-2 0-5 0,2 2-6 15,1 3-6-15,-1 2-5 0,0-1-5 0,3 2-6 0,-2 2-5 0,3 3-4 16,0 1-6-16,1 2-3 0,0-2-5 0,2 3-6 0,0 1-5 16,2 0-6-16,2 1-7 0,-1-2-10 0,4 1-8 0,-1 2-12 15,2-3-13-15,2 0-10 0,0 0-13 0,2-2-10 0,2-1-11 0,-1-1-9 16,1-1-9-16,2-3-8 0,0 0-8 0,1-3-5 0,3-2-5 15,-2 1-1-15,3-4 2 0,-2-1 6 0,2-3 6 0,0-2 10 0,1 0 9 0,-3-3 10 16,2-1 9-16,0-3 9 0,-1 0 7 0,-2-2 10 16,4-1 10-16,-4 0 13 0,0 1 13 0,0-1 16 0,-1 1 17 0,-2-1 17 15,-1 2 16-15,-1-1 13 0,1 3 12 0,-2 0 10 0,-2 2 11 0,-2 0 8 16,2 1 5-16,-4 1 4 0,4 1 0 0,-4 1-4 0,1 2-5 0,-2 0-9 16,0 0-10-16,0 3-9 0,0 0-13 0,0 0-10 0,0 3-10 15,0 2-9-15,0 1-9 0,0 0-6 0,0 1-4 0,0 3-4 0,0 2-3 16,0 0 0-16,0-1-1 0,0 1-2 0,0 2-2 0,1 0-5 15,1-2-5-15,0 3-6 0,2-2-7 0,0 0-6 0,0-1-6 0,1 1-8 16,3-4-9-16,-3 3-7 0,3-4-7 0,0 0-10 0,1-1-7 0,0-2-6 16,1-2-7-16,2 0-2 0,0-3 1 0,2 0 3 0,-3-3 4 15,3-2 6-15,0-1 6 0,-1-1 10 0,1-2 10 0,-1 0 12 0,-1-2 16 16,1-1 14-16,-1-1 20 0,0 3 17 0,-4-1 18 0,0 1 16 16,-1-1 14-16,1 0 13 0,-3 1 13 0,-2 1 10 0,1 1 10 0,-1 2 5 15,-1 0 1-15,1 2-2 0,-3-1-5 0,2 1-8 0,-2 3-11 16,2-2-11-16,0 3-13 0,-2 0-10 0,0 0-9 0,0 1-12 0,1 2-10 15,-1-1-11-15,2 5-8 0,-1-3-7 0,1 3-4 0,0 1-3 16,-1 1-2-16,3 1 1 0,-1 0 1 0,2 0 0 0,-2 2 1 0,3 0-4 16,-2-1-8-16,3-1-9 0,-1 3-11 0,1-4-10 0,4 1-13 0,-3-2-12 15,0 2-12-15,2-3-14 0,0 1-13 0,1-1-13 0,2-1-12 16,-2-3-14-16,3 1-13 0,-1-1-8 0,0-3-7 0,0-3-1 0,2 1 0 16,0-3 1-16,-2 0 2 0,5 0 2 0,-6-5 3 0,2 0 1 15,1 0 0-15,-1-2 1 0,-3-4 3 0,0-1 1 0,2 0 6 0,-4 0 9 16,-1-4 10-16,1-1 15 0,-1 0 18 0,-1 0 20 0,-2-3 23 0,1 3 22 15,-2-2 24-15,0 1 26 0,-3-1 25 0,-1 2 27 0,0 0 28 0,0 0 24 16,-1 3 25-16,-1 0 18 0,0 0 17 0,1 3 9 0,-2-1 6 16,1 6 1-16,-1-4-1 0,2 6-5 0,-2-1-5 0,3 0-12 15,-2 5-12-15,0 0-14 0,2 1-14 0,-1 3-11 0,1 1-13 0,0 1-8 16,0 2-8-16,-2 2-7 0,0 1-10 0,2 2-6 0,-1 4-6 0,1 2-3 16,-3 1 0-16,3 3 2 0,0 3 3 0,-2 2 4 0,2 2 4 15,0 4-1-15,-2 1-2 0,2 3-3 0,-1 1-6 0,1 4-5 0,-2 3-4 16,1-2-7-16,-4 5-6 0,4 2-6 0,-3-2-7 0,1 4-8 15,-2 0-6-15,2 0-9 0,-2 1-6 0,-1 1-6 0,-2-2-7 0,0 1-10 16,2 1-15-16,-1-2-15 0,-2 0-16 0,3-3-21 0,-2 1-23 0,1-4-21 16,-2 1-20-16,5-4-22 0,-1-2-21 0,-2-2-24 0,4-3-23 15,0-4-27-15,-3-3-26 0,4-3-38 0,2-5-44 0,0 0-73 0,0-7-88 16,4-1-56-16,0-6-38 0,-4-3-12 0,1-3 3 0</inkml:trace>
  <inkml:trace contextRef="#ctx0" brushRef="#br0" timeOffset="40447.4849">30051 12818 406 0,'6'-20'608'0,"5"3"8"15,-3 3 7-15,2-2-61 0,-1 4-96 0,4-1-111 0,-2 3-120 0,1 2-70 16,3 0-46-16,-1 3-22 0,0-2-14 0,2 4-5 0,-2 2-5 0,2 0-5 16,-2 2-8-16,3 2-8 0,-4 0-10 0,2 3-10 0,0 1-9 15,-3 2-9-15,0 2-6 0,-2-1-4 0,-1 3-7 0,-1 1-1 0,-5-1-3 0,-1 4-3 16,-6-2-2-16,-2 1-7 0,-2 1-10 0,-6 0-14 0,-3-2-20 15,-7 1-29-15,-2 1-31 0,-8 0-66 0,-4-6-82 0,-5 1-112 16,-6-1-125-16,-4-1-72 0,-6-3-43 0,-6-2-24 0,-1-3-14 0</inkml:trace>
  <inkml:trace contextRef="#ctx0" brushRef="#br0" timeOffset="47330.6981">14543 14605 45 0,'-8'-1'321'0,"0"-2"-96"0,-1 1-49 0,1 1-29 0,0 1-15 16,0-3-12-16,0 3-1 0,2-2 4 0,-1 1 2 15,1 1 1-15,-1-2-2 0,2 2-2 0,0-1-4 0,0-1-5 0,2 2-7 16,0-1-8-16,-1-1-7 0,-1 2-5 0,1-1-4 0,1 1-3 0,1-2-3 15,1 2-6-15,-1 0-2 0,-1 0-3 0,1 0-2 0,1 0-3 16,-1 0-3-16,1 0-2 0,-3-1-3 0,4 1-4 0,-2 0-3 16,2 0-4-16,0 0-4 0,0 0-2 0,0 0-4 0,0 0-1 0,0 0-3 15,0 0-3-15,0 0-2 0,0 0-3 0,0 0-3 0,2 0-3 0,2 0-2 16,-1 0-2-16,0 0-3 0,3 0-4 0,-1 0-2 0,4 0-2 16,1 0 0-16,1 0-3 0,3 0 1 0,2 0-2 0,1 0-1 15,4 0 0-15,3 0-2 0,1 0-2 0,2 0 0 0,3 0-1 0,3 0-1 16,1 0 1-16,0 0-1 0,4-2-3 0,0 1-2 0,0 1-1 15,3-2-4-15,0 2-2 0,2 0-2 0,-1-3-1 0,1 3-1 16,0-2 1-16,1 2 0 0,-1-2 2 0,-1 1 1 0,1-3 3 0,-1 3 1 16,-2-3 3-16,0 1 3 0,-2 1 1 0,0 0 2 0,-4-1-2 15,-2 0 1-15,0-1-2 0,-2 2-2 0,-4-1-2 0,-1 0-3 16,-2-1-4-16,-1 1-2 0,-3 0-3 0,-3 0 0 0,0 0-1 0,-4 1 0 16,-2-1-2-16,1 0 1 0,-5 0 4 0,1 0 0 0,-2 0 1 0,-4 0 0 15,1 1-3-15,-2-1 0 0,-2-1-2 0,1 3-1 0,-3-3 1 16,1 1-1-16,-2 1-1 0,-1-1 0 0,-2 1 1 0,-1-1-1 15,-1-1 1-15,-1 4 0 0,0-2 1 0,-2-1 4 0,-1 1 4 0,1 1 5 16,-4 0 4-16,4-2 3 0,-2 1 1 0,-1 1 6 0,0-2 2 16,2 1 7-16,-2 1 3 0,2-3 6 0,-2 3 3 0,2 0 7 0,-2-1 4 15,3-1 4-15,-1 2 5 0,1-1 3 0,1 1 4 0,-1-1 4 16,0 1 6-16,1 1 4 0,1-2 2 0,-1 2 4 0,0 0 1 16,4-3 1-16,-2 3 2 0,1-2 0 0,1 2 0 0,0 0 1 0,3-2 0 15,-2 1 0-15,2 1-3 0,0 0-4 0,2 0-2 0,0 0-6 16,0 0-5-16,-1 0-4 0,4 0-5 0,0 0-6 0,0 0-3 0,0 0-8 15,0 0-6-15,2 0-4 0,1 0-4 0,0 0-3 0,-1 1 1 16,3 1 0-16,0-2 1 0,1 2-1 0,2 1 2 0,0-1 1 16,3 1-1-16,1 0 1 0,0 1 0 0,3-1 1 0,1 2 2 0,1-1 1 15,1 1 2-15,1 0-3 0,1 0-1 0,-1 1-3 0,3 0-2 16,0-2-1-16,-2 3-4 0,0 1-2 0,0-3-2 0,0 1-1 0,-1 3-2 16,-3-1-1-16,-1-1-2 0,0 2-1 0,-1 0 0 0,-5-2 4 15,-1 5 2-15,0-2 5 0,-5 0 5 0,0 1 2 0,-4 0 4 0,-3 3 2 16,0-1 4-16,-5 1 3 0,-3-2 3 0,-5 3 3 0,3-1 2 0,-8 3 0 15,0 0 0-15,-3-2-9 0,0 3-12 0,-3 0-26 0,-1 1-32 16,-1-2-40-16,0 1-47 0,0 2-107 0,4-2-136 0,-3 0-98 0,4 0-77 16,1-2-40-16,3-3-22 0,1 1-13 0</inkml:trace>
  <inkml:trace contextRef="#ctx0" brushRef="#br0" timeOffset="49580.5917">12838 15042 465 0,'-2'-8'570'0,"0"1"-2"0,-1 2-5 0,3-1-108 16,-2 3-162-16,2-2-96 0,-1 2-63 0,1 2-36 0,0 1-21 0,0 0-9 16,0 1 1-16,1 5-2 0,-1-1 0 0,2 4-2 0,1 3-2 15,1 2-2-15,-3 4-4 0,2 3-2 0,1 2-2 0,-1 5 2 0,0 1 1 16,-1 5 0-16,-1 0-5 0,3 2-7 0,-2 2-11 0,0 1-8 0,-1 0-10 16,1 0-5-16,1 2-4 0,-1-3-5 0,1 2-3 0,0-2-4 15,2 1 0-15,-2-4-3 0,3 0-3 0,-1-4-3 0,1 1-6 0,2-3-5 16,2 0-5-16,-2-4-10 0,1-1-7 0,2-1-14 0,-1-3-13 15,3-1-16-15,-3-3-17 0,1-3-18 0,1 1-21 0,2-3-19 0,-3-4-23 16,3 0-29-16,-1-2-37 0,-2-5-42 0,1 0-46 0,-2-2-57 16,2-3-60-16,-2-2-35 0,-2-3-24 0</inkml:trace>
  <inkml:trace contextRef="#ctx0" brushRef="#br0" timeOffset="50047.7405">12756 15671 174 0,'-17'3'488'0,"3"1"-45"0,0-2-72 0,0 1-79 0,4 1-78 16,2-3-53-16,-1 1-42 0,4-1-23 0,1 3-15 0,2-4-8 16,2 0-5-16,2 3-5 0,2-3-6 0,1 2-10 0,4-2-10 0,1 0-12 15,6 0-14-15,0 0-11 0,4-2-9 0,1-1-7 0,7-2-4 16,-1 1-6-16,6-3-5 0,1 1-8 0,2-1-6 0,0-3-9 0,0 0-6 16,3 0-8-16,-3-1-5 0,2 2-4 0,-5-2-2 0,-2 4-4 15,-1-3 0-15,-3 4 0 0,-4-2 2 0,-3 2 13 0,-3 1 20 0,-2 1 22 16,-3 3 25-16,-4-2 21 0,-3 3 21 0,-2 0 17 0,-3 0 17 0,-1 1 16 15,-3 1 17-15,-4 1 15 0,-1 1 16 0,0-1 12 0,-3 2 8 16,-3 1-1-16,0 0-10 0,-2 0-13 0,1 2-13 0,-1 1-15 0,0-2-14 16,1 3-11-16,0-2-10 0,0-1-10 0,5 2-10 0,-2 0-9 15,2 2-10-15,0-2-8 0,5 0-7 0,0 2-7 0,2-1-5 0,1 0-5 16,1 1-2-16,2 1-1 0,2 0-2 0,1-2 0 0,2 2-1 16,3 0-1-16,1-1-5 0,1 1-3 0,1-2-5 0,3 1-8 0,2-2-7 15,0 1-8-15,0-3-6 0,4-2-8 0,-1 1-8 0,0-3-6 0,2 0-4 16,-1-1-4-16,-1-2-2 0,3-2 0 0,-3 1 3 0,-3-2 3 0,3-2 9 15,-5-1 8-15,0 2 10 0,-1-3 7 0,-3-1 9 0,1-1 8 16,-5-1 11-16,1 0 10 0,-4-2 11 0,-2 0 10 0,-1 0 8 0,-1 0 8 16,-4-2 6-16,0 1 5 0,-1 0 4 0,-3-1 2 0,1 0 3 15,-4 2 2-15,0-1 2 0,-1 3-2 0,2-2-1 0,-5 1-4 0,3 1-4 16,-1 3-5-16,2-1-5 0,-2 0-4 0,2 0-6 0,3 3-8 0,-2 0-7 16,3 1-15-16,1-1-16 0,1 1-18 0,2 1-22 0,1 0-19 15,1 1-21-15,2-1-23 0,0 2-23 0,3-1-22 0,1 1-24 0,0-2-29 16,2 1-31-16,1 1-34 0,2-1-32 0,4 0-50 0,-4-1-57 15,5-2-18-15</inkml:trace>
  <inkml:trace contextRef="#ctx0" brushRef="#br0" timeOffset="50281.2016">13528 15358 25 0,'-2'-7'507'16,"-2"-2"3"-16,1 3-44 0,0 0-69 0,-2 1-59 0,0 0-55 0,0-2-39 16,0 5-31-16,1-1-24 0,-1-1-20 0,2 3-21 0,0-1-21 15,1 2-17-15,-1 0-18 0,3 0-15 0,0 3-12 0,0 1-14 0,0 1-11 16,2 5-12-16,-1-2-11 0,1 6-8 0,1 1-7 0,2 4-2 15,1 2-1-15,0 2 2 0,-1 5 2 0,3 1 1 0,0 2-1 0,1 3 2 16,1 3-1-16,1 1 2 0,0 3 0 0,-1 3 2 0,2-1 1 0,-1 4 1 16,-1-1 2-16,1 4 0 0,-2-3 0 0,3 3 3 0,-3 0 1 15,0-2 2-15,-1 2 1 0,0-3-2 0,1 0-6 0,-2-1-8 0,-1-2-10 16,-1-3-11-16,0-1-13 0,2-5-12 0,-3 0-14 0,-1-2-15 16,3-4-16-16,-4-4-17 0,1-2-20 0,0-2-16 0,-1-5-14 0,-2-1-25 15,3-3-32-15,-2-3-39 0,-1-5-44 0,0-4-59 0,0 0-62 16,0-2-37-16,0-6-25 0,-1-2-16 0</inkml:trace>
  <inkml:trace contextRef="#ctx0" brushRef="#br0" timeOffset="50514.6801">13590 15802 250 0,'-3'-19'444'0,"-2"-1"-51"0,2 2-80 0,3 3-99 0,0 0-61 16,3 2-43-16,2 1-28 0,-1 1-21 0,1 1-14 0,3-1-7 15,2 1-10-15,2 2-7 0,1 1-10 0,1-1-10 0,-1 3-6 16,4-2-4-16,-4 5-1 0,4-1 2 0,-2 0 1 0,0 3 3 0,-2 0 5 15,1 3 5-15,-3 2 7 0,-1 2 6 0,-1 0 8 0,-1 0 10 0,-2 4 9 16,-2 0 9-16,-3 2 10 0,-1-2 7 0,-1 4 6 0,-3-1 4 16,-4 3 4-16,0-2 1 0,-2 2 0 0,-2 0-1 0,-2-2-4 0,0 1-2 15,-2-1-5-15,-1 1-8 0,0-1-11 0,0-2-17 0,0-1-23 16,1-1-29-16,2 0-37 0,0-2-43 0,2-1-73 0,0 1-84 0,3-4-105 16,-1-2-113-16,6-2-63 0,0-1-38 0,4 0-19 0</inkml:trace>
  <inkml:trace contextRef="#ctx0" brushRef="#br0" timeOffset="50763.3925">14075 15720 262 0,'-6'-2'562'0,"3"-1"5"16,-2 3 5-16,4-3-103 0,-3 3-155 0,4-1-106 0,-1-1-80 0,1 2-46 15,1 0-29-15,3-1-14 0,-1-2-6 0,2 1-7 0,2 1-8 16,4-1-14-16,-1-3-17 0,4 1-23 0,0 1-26 0,4-2-28 0,-1 1-31 16,2-1-30-16,1 1-30 0,0 0-43 0,0 1-52 0,0 0-73 0,-3 1-84 15,0 0-49-15,-3 1-34 0</inkml:trace>
  <inkml:trace contextRef="#ctx0" brushRef="#br0" timeOffset="50930.4452">14181 15876 174 0,'-3'3'613'0,"1"-2"10"16,2 0 4-16,-1 1 0 0,1-2-116 0,0 0-171 0,0 0-106 16,1 0-71-16,1 0-41 0,1 0-28 0,2-2-13 0,3 1-8 0,0-2-8 15,3 0-11-15,1-1-20 0,1 1-21 0,4-2-30 0,1 1-30 0,1-2-39 16,0 2-41-16,3-3-46 0,0 3-50 0,0 0-102 0,-1-1-127 15,-1 0-86-15,2 2-63 0,-4-1-30 0,-1 1-14 0</inkml:trace>
  <inkml:trace contextRef="#ctx0" brushRef="#br0" timeOffset="51126.5417">14658 15729 114 0,'-6'0'660'0,"3"-2"-5"0,-1 1-2 0,0-2-7 16,3 3-7-16,1 0-145 0,1-2-215 0,3 1-124 0,0-1-78 0,2 1-43 15,4-1-25-15,1-1-18 0,3 0-14 0,5 2-21 0,0-4-24 16,3 2-29-16,3-2-34 0,2-2-42 0,-1 2-48 0,2 0-85 0,2-2-105 16,-3 2-85-16,2-1-75 0,-3-2-40 0,0 2-21 0</inkml:trace>
  <inkml:trace contextRef="#ctx0" brushRef="#br0" timeOffset="51631.4068">15338 15470 338 0,'-9'-2'585'0,"-1"0"14"0,1-1 13 0,1 2-90 0,1 0-145 16,1-2-95-16,0 3-72 0,1 0-43 0,0-3-31 0,2 3-15 0,0-1-7 15,1 1-6-15,1-1-2 0,1 1-11 0,0 0-10 0,0 0-14 16,0 0-16-16,0 0-12 0,0 0-11 0,0 0-9 0,1 0-9 0,1 0-5 16,-2 0-3-16,2 0-3 0,-1 0 0 0,1 0-1 0,-1 0-1 15,-1-2 1-15,2 2 0 0,-2 0 0 0,2 0 0 0,-2 0 0 0,1 0 0 16,-1 0-1-16,0 0 2 0,0 0-2 0,2 0 0 0,-2 0 0 15,2 0 0-15,-2 0 0 0,0 0-1 0,1 0 0 0,-1 0 0 0,0 0-1 16,3 0 0-16,-2 0 2 0,3 0 1 0,-3 0 4 0,1 0 4 0,1 0 5 16,0-2 3-16,0 1 2 0,2 1 3 0,0-2 1 0,4 1 2 15,-4 1 1-15,3-4 0 0,-1 4 1 0,0-3 0 0,1 3 1 0,0-3-4 16,-1 1-3-16,0 1-4 0,-1-2-4 0,-1 1-3 0,0 1-4 16,0 1-1-16,-2-2-1 0,1 1-2 0,1 1 1 0,-1-2 4 0,-3 2 4 15,1 0 1-15,-2 0 3 0,0 0 2 0,0 0 1 0,0 0 1 16,0 0 2-16,0 0-1 0,1 2 0 0,-1-2 1 0,0 0-1 0,2 1 0 15,0 1 1-15,-2-1 1 0,1 2 6 0,1 0 3 0,-1 2 4 16,1-2 1-16,1 4 0 0,1 0 2 0,1 3-1 0,0 0 0 0,0 2 2 16,1 2 0-16,1 1 1 0,0-1 0 0,1 6-5 0,-1-3-7 0,1 2-18 15,1 0-27-15,1 3-25 0,-1 0-24 0,2 2-31 0,0-2-32 16,-1 3-34-16,1-1-37 0,0 0-48 0,3 0-56 0,-3 0-108 0,2-2-134 16,-1 1-89-16,1-3-64 0,-1 0-22 0,0-1-1 0,-3-3 10 15</inkml:trace>
  <inkml:trace contextRef="#ctx0" brushRef="#br0" timeOffset="52297.9727">15583 15976 354 0,'-6'0'498'0,"-1"0"-61"0,-1 0-97 16,1 0-76-16,1 2-65 0,-3-1-38 0,3-1-25 0,0 2-10 15,0-2-1-15,1 2 2 0,0-2 6 0,2 0 1 0,-2 0-3 0,3 0-2 16,-1 0-6-16,-1 0-3 0,2 0-7 0,1 0-4 0,1 0-2 16,0 0-3-16,0 0-4 0,0 0-2 0,0 0-2 0,0 0-2 0,0 0-3 15,0 0-3-15,0 0-3 0,0 0-4 0,0 0-5 0,0 0-7 16,0 0-5-16,1 0-5 0,4 0-6 0,-4 0-6 0,2 0-5 0,-1 0-5 16,1 0-7-16,2-2-6 0,0 2-7 0,1-2-11 0,3-1-12 15,1 0-17-15,6 0-16 0,-2-1-21 0,8-4-23 0,-1 1-27 0,7-2-33 16,2 0-39-16,5-1-46 0,3-2-72 0,2-1-87 0,2 3-99 0,2-4-106 15,-1 2-52-15,1 2-25 0,-2-2-6 0</inkml:trace>
  <inkml:trace contextRef="#ctx0" brushRef="#br0" timeOffset="71299.2296">16861 16073 392 0,'-7'-5'607'16,"4"0"-3"-16,-2 3-4 0,2-1 0 0,0-1-132 0,1 3-195 0,0-1-105 15,1 2-63-15,-1-2-39 0,2 2-27 0,0 0-14 0,0 0-11 16,0 0-3-16,0 2 1 0,2 1 2 0,-1 1-1 0,1 1-1 16,0 2-3-16,1 0-3 0,0 3-2 0,0 2-1 0,2 2 2 0,-2 2 2 15,2 0 7-15,1 2 5 0,0 2 6 0,1 1 1 0,-1 0 0 0,-1 0-2 16,3 3-2-16,-2-1-4 0,1 1-4 0,1 0-1 0,-1-2-2 16,1 2 0-16,-1-1-1 0,-1 0-1 0,3-1 0 0,-1-1 0 0,-1-2 0 15,1 1 0-15,1-2 1 0,-1-2-1 0,0 1 2 0,1-4-1 0,-1 1 0 16,0-2 1-16,-1-2 1 0,2-1 2 0,-1-2 2 0,0 1 2 15,0-2 0-15,1-3 0 0,-1 0-3 0,2-1 0 0,0-4-4 0,2-1-1 16,-3-4-2-16,5 1-2 0,-1-5-3 0,1-2 0 0,-1-3-5 16,2-1-1-16,-2-5-3 0,0 1-1 0,1-3-4 0,-3 1 0 0,2-4 0 15,-4 2 1-15,-1-3 0 0,0 2 1 0,0 0 0 0,-3-1 0 0,0 3 1 16,-4-2-1-16,2 2 0 0,-3 2-1 0,0 0 0 0,0 2-2 16,0 0 1-16,-3 2-1 0,2 1-2 0,-3 2-4 0,1 2-5 0,1 0-12 15,-1 3-13-15,0 0-19 0,-1 3-22 0,1 1-23 0,-1 0-26 16,1 3-24-16,0 1-26 0,-2 2-29 0,2 0-30 0,0 5-48 0,-3 0-55 15,3 0-68-15,-2 4-76 0,1 1-38 0,0 1-22 0</inkml:trace>
  <inkml:trace contextRef="#ctx0" brushRef="#br0" timeOffset="71698.7053">17436 16327 171 0,'0'-3'603'0,"0"0"9"0,0 0-2 15,0 2-3-15,0-1-113 0,0 2-168 0,0 0-101 0,0 0-70 0,2-2-43 16,-2 2-34-16,0 0-17 0,2 2-10 0,0 0-10 0,1 1-7 0,0 0-7 16,0 3-8-16,2 0-6 0,-1 0-6 0,0 4-2 0,1 0-2 15,1 2 1-15,0 0 1 0,1 1 4 0,-2 2 5 0,1-2 0 0,0 2-1 16,-1 2-2-16,0-2-1 0,0 1-1 0,-2-1-1 0,2 1-1 16,-4-1-2-16,3-1 1 0,-2 0-1 0,1-1-1 0,-1-3 2 0,0 2 2 15,-1-2 2-15,-1-3 3 0,2-1 4 0,-1 0 6 0,-1-2 6 16,0 1 2-16,0-2 3 0,0-3 0 0,0 0-3 0,0-1-3 0,2-2-4 15,0-3-6-15,-2 0-4 0,1-4-7 0,2-1-3 0,-1-1-8 0,4-2-5 16,-3-2-6-16,4-2-9 0,-3 0-4 0,4 0-4 0,2 0 1 16,-2 0 1-16,0 0 3 0,0-1 4 0,1 5 5 0,0-1 5 0,-2 1 1 15,-1 4 2-15,2 0 0 0,-3-2 0 0,-1 5-1 0,1 1-3 16,0 0 1-16,-2 2 0 0,2 0 3 0,-2 3 0 0,0 1 2 0,2 1 0 16,-2 1 2-16,4 3 0 0,-3-2 3 0,2 4 1 0,2 1 1 15,0 2-1-15,0 1-4 0,1 0-4 0,1 3-10 0,1 0-14 0,0 3-17 16,0-2-19-16,1 0-25 0,2 2-24 0,-2-1-24 0,4 1-22 0,0-2-28 15,1 0-27-15,2 0-32 0,-1-2-34 0,2-1-39 0,2 0-41 16,1-5-45-16,0 1-48 0,1-3-24 0,3 0-11 0</inkml:trace>
  <inkml:trace contextRef="#ctx0" brushRef="#br0" timeOffset="72096.8814">18430 16426 127 0,'-2'-10'526'0,"-1"-2"11"0,2 1-46 15,-6 1-71-15,2 2-73 0,-4-2-71 0,1 3-47 0,0 0-37 16,-3 0-22-16,2 1-15 0,-3 1-11 0,0 1-9 0,-1 1-8 0,-1 1-9 15,0 1-11-15,-2 1-12 0,0 3-12 0,1 0-12 0,-1-1-11 16,-2 5-11-16,1 0-8 0,1 1-9 0,0 0-6 0,1 4-7 0,0 0-4 16,1-1-3-16,0 3-3 0,1 0-3 0,2 2-2 0,1-1-1 15,1 1-2-15,1 1 0 0,3-1-2 0,1 0-2 0,0-1 0 0,0-1-1 16,4 1-3-16,0-1-3 0,0-1-4 0,4-1-3 0,1 0-5 0,0-1-9 16,1-2-7-16,3 0-9 0,1-4-9 0,0 2-11 0,1-5-10 15,5 1-11-15,-2-1-9 0,3-4-11 0,2-1-5 0,-3-1-6 16,5-4-1-16,-4 0-1 0,4-4 1 0,-3-2 6 0,0 0 2 0,2-3 5 0,-2-1 6 15,-4-3 4-15,2-1 8 0,-5-2 10 0,-1-1 8 0,-1-1 10 16,-1 0 10-16,-3-3 10 0,-1 2 10 0,-2-1 13 0,-2-2 15 0,-2 3 16 16,1-2 17-16,-2 3 16 0,-1-1 16 0,-2 2 15 0,-2 2 14 15,2 1 12-15,0 1 13 0,-3 2 13 0,0 3 11 0,0 0 7 0,1 0 4 16,1 4 1-16,-2 1-5 0,4 3-9 0,-1 1-11 0,1-2-12 0,0 5-14 16,-1-2-13-16,3 3-15 0,1-1-13 0,-1 3-12 0,2 1-11 15,-1 1-8-15,2 3-10 0,-2 1-7 0,2 3-7 0,-1 1-5 16,1 3-3-16,0 5 2 0,0 0 1 0,0 3 4 0,1 4 3 0,1 2 6 15,1 3 6-15,0-1 0 0,1 3-1 0,2 1-6 0,2 2-7 0,-2-1-15 16,1 2-16-16,2 0-19 0,-1-2-21 0,1 2-27 0,1-3-27 16,-1 1-31-16,2-2-31 0,-1-2-39 0,2 0-41 0,0-3-59 0,0-1-72 15,-1-1-73-15,2-6-73 0,3 0-36 0,-4-4-17 0,2-1 0 16</inkml:trace>
  <inkml:trace contextRef="#ctx0" brushRef="#br0" timeOffset="72463.4284">18675 16498 41 0,'-2'-10'608'0,"-2"1"13"0,0 0 12 0,1 1 12 16,0 1-101-16,0 1-157 0,-2 2-101 0,2 0-72 0,2 1-50 16,1 1-37-16,-2-1-25 0,2 3-18 0,0 0-16 0,0 0-11 0,2 3-15 15,-2-1-12-15,1 1-15 0,2 4-11 0,2 0-13 0,0 0-10 0,-2 2-8 16,2 0-8-16,1 2-7 0,1-1-5 0,0 0-8 0,3 2-8 16,-4-3-10-16,5-1-13 0,-2 1-12 0,-1-2-13 0,5 1-16 0,-4-2-15 15,1-2-8-15,2 1-3 0,0-3 1 0,-3-2 3 0,2 0 5 16,0-2 8-16,1-3 9 0,-3 1 10 0,-1-3 12 0,-2-1 13 0,1-1 15 15,-2-2 16-15,0 0 22 0,-1-2 24 0,-3 0 23 0,1 0 19 16,-2-2 19-16,-2 2 19 0,1-1 14 0,-4 0 16 0,1 1 10 0,-3 2 8 16,2 1 6-16,-3 0 5 0,2 2 2 0,-3 1 0 0,1 2-2 0,-2 1-4 15,-1-1-7-15,3 3-10 0,-2 1-10 0,1 1-14 0,-2 1-9 16,3 3-11-16,0-1-9 0,-1 4-6 0,-1 0-6 0,4 3-5 0,-1 0-5 16,2 1-3-16,-2 3-5 0,4-1-2 0,0 3-2 0,1 0-1 15,0 2-3-15,2 0 0 0,2 1-5 0,0-2-8 0,2 0-7 0,1 0-9 16,0 0-11-16,4 0-12 0,1-2-14 0,1 0-16 0,1-2-19 0,0 0-21 15,2-1-22-15,0-3-21 0,2-1-18 0,-2-2-16 0,3 0-15 0,-1-2-16 16,2-2-19-16,-2-2-19 0,1-2-12 0,2 0-6 0,-5-3-3 16,2-1 2-16,0-2 6 0,-1-2 10 0,-2-2 14 0,0 0 20 0,-1-1 33 15</inkml:trace>
  <inkml:trace contextRef="#ctx0" brushRef="#br0" timeOffset="72698.2422">19083 16520 56 0,'3'-19'179'0,"0"3"32"0,0 1 34 0,-1 0 33 16,1 1 20-16,-1 4 16 0,-2-1-5 0,1 1-17 0,-1 1-24 15,2 3-30-15,-1-1-28 0,-1 4-33 0,2-2-28 0,-2 2-29 0,2 1-22 16,-1 2-19-16,-1 0-20 0,3 0-20 0,-1 2-16 0,1 3-13 0,0-1-8 15,0 3-8-15,0 1-1 0,2 1-2 0,-1 1 2 0,3 3 2 16,-4 2 1-16,4-2 2 0,-4 2-3 0,0 3-6 0,2-1-3 0,-2-1-5 16,3 3-4-16,-3-2-2 0,0 1-3 0,-1-1-2 0,0-2-2 15,-1 1 1-15,2-1 3 0,-1-3 3 0,-2-2 10 0,2 1 13 0,-1-3 13 16,-1-1 12-16,0-1 7 0,0-3 6 0,0 0 4 0,0-3 1 0,0-3 3 16,0 0 2-16,0-2 0 0,2-3 1 0,0-2-2 0,-2 0-4 15,1-2-12-15,2-3-16 0,2 0-17 0,-4-3-14 0,4-1-13 0,-2 2-14 16,2-4-14-16,2 1-15 0,0 0-15 0,-1 0-15 0,3 0-18 15,-1 0-17-15,1 1-26 0,0 0-26 0,3-1-38 0,-2 3-42 0,2 0-66 16,0 0-75-16,2 1-43 0,-1 3-30 0,4-2-13 0</inkml:trace>
  <inkml:trace contextRef="#ctx0" brushRef="#br0" timeOffset="72979.4717">19813 15963 34 0,'-2'-9'584'15,"1"3"17"-15,-4-2-14 0,2 2-28 0,0 2-92 0,0 1-124 0,-1-1-76 16,1 1-54-16,0 1-33 0,0 0-24 0,0 2-16 0,-3 0-14 16,2 4-13-16,0-1-12 0,0 1-13 0,-2 3-12 0,1 4-10 0,-1 0-8 15,1 3-2-15,-1 4-5 0,1 2 2 0,0 3 2 0,1 4 4 16,-4 0 2-16,3 4 2 0,2 3 1 0,0 1-1 0,0 5-3 0,1-2-3 16,0 4-4-16,1 1-7 0,1 1-6 0,0 0-5 0,0 1-6 15,1 1-5-15,-1 0-7 0,4-1-7 0,-3 0-6 0,1-2 0 0,1 3-2 16,0-3 0-16,0-1 1 0,1 0-2 0,2-3-1 0,-2 1-3 0,0-2 0 15,0-3-5-15,0-1-4 0,0-1-7 0,0-4-8 0,2-1-9 16,-5-2-12-16,2-4-15 0,1-1-18 0,-3-3-15 0,2-2-17 0,-1-4-20 16,-2-2-24-16,-2-3-28 0,-1-1-27 0,2-3-42 0,-4-1-48 15,0-4-76-15,-3-4-89 0,0-1-66 0,0-3-54 0,-4-5-26 0,1-2-12 16,-1-3 3-16</inkml:trace>
  <inkml:trace contextRef="#ctx0" brushRef="#br0" timeOffset="73125.9651">19476 16749 392 0,'-6'-16'604'15,"3"2"9"-15,0-1 8 0,1 3-75 0,1 0-120 0,-1 2-95 0,2-2-84 16,2 2-57-16,-1 3-44 0,2-3-28 0,1 3-21 0,1-2-15 0,4 2-9 16,-1-1-13-16,1 3-15 0,5-4-18 0,-1 4-22 0,6-3-23 15,0 1-23-15,0 1-26 0,3 0-26 0,1-2-27 0,2 2-28 0,-2-1-26 16,2 1-28-16,2-1-37 0,0-2-46 0,0 2-58 0,0-1-64 16,-2 0-52-16,1-1-45 0,-1-2-26 0,0 1-16 0</inkml:trace>
  <inkml:trace contextRef="#ctx0" brushRef="#br0" timeOffset="74099.5424">20098 16133 176 0,'-4'-12'528'0,"1"2"12"0,1 0-55 16,-1 2-90-16,0 0-71 0,-1 1-63 0,2 2-42 0,1 0-30 15,-3 0-20-15,3 4-17 0,-1-3-15 0,2 2-13 0,-1 2-15 0,1 0-14 16,0 0-11-16,0 0-11 0,0 2-9 0,0 2-8 0,1 0-6 16,-1 5-8-16,2-1-1 0,-1 1-2 0,1 3 1 0,0 0 2 0,-1 5 7 15,1 0 6-15,0 1 3 0,-2 2 5 0,4 0-2 0,-4 5-6 0,1-2-4 16,-1 2-5-16,2 1-4 0,-1-2-4 0,-1 3-2 0,2 1-4 15,0-1-2-15,-1 0-6 0,3 0-10 0,-3 0-17 0,1-3-11 0,1 1-10 16,0-2-9-16,0-1-12 0,2 0-14 0,0-2-15 0,-1-2-16 0,1-1-16 16,2-2-16-16,0-2-18 0,1-1-19 0,2-1-19 0,1-4-9 15,-2-1 0-15,2-2 1 0,0-1 1 0,2-3 5 0,-2 0 7 0,3-3 12 16,-2-1 13-16,0-4 16 0,-3 0 16 0,1-1 19 0,2-3 23 16,-3 0 28-16,-3-2 31 0,0 1 28 0,-1-1 29 0,-1-1 23 0,0 1 25 15,-3 2 18-15,1-3 18 0,0 2 14 0,-2 1 13 0,0 0 11 0,-2 2 12 16,0 1 6-16,2 0 3 0,-1 2-2 0,-1 0-7 0,2 1-11 15,-2 2-17-15,2-1-16 0,0 2-19 0,0 0-16 0,0 1-16 0,0 2-15 16,0 0-14-16,0 0-14 0,0 0-11 0,0 4-10 0,0 0-9 0,-1 1-6 16,-2 0-5-16,3 2-3 0,-1 0 0 0,1 4-1 0,-2 0 1 15,0-1 2-15,2 1 0 0,-1 2 0 0,1-1-3 0,0 2-4 0,0-2-7 16,1-1-7-16,-1 2-6 0,4 0-9 0,-3-1-6 0,3-2-7 16,-2 1-9-16,3-1-6 0,-2-1-8 0,4-1-3 0,-3-1-6 0,1-2 1 15,1 0 2-15,1 0 2 0,-1-2 6 0,0-3 4 0,2 0 6 16,-2-1 5-16,-1-3 7 0,0 0 7 0,0-2 7 0,-2-2 7 0,3 0 7 15,-3-3 7-15,-1 1 6 0,-1-1 6 0,1-1 8 0,-2-1 6 16,-2 1 6-16,1 0 8 0,-2-2 7 0,-2 2 6 0,0 0 4 0,1-1 2 16,-3 2 1-16,2 1 1 0,-4 0-1 0,1-1-2 0,2 3-1 15,-2 0-5-15,0 3-6 0,0-2-7 0,0 2-5 0,2 2-7 0,-2 1-7 16,3 1-11-16,1 1-10 0,0 0-11 0,1 3-13 0,0 0-15 0,1 0-18 16,1-1-17-16,-1 3-22 0,2 2-16 0,2-2-14 0,-1 2-14 15,3-2-13-15,0 2-12 0,1-2-14 0,3 1-9 0,1-1-6 0,1-2-2 16,0 1 2-16,2-1 13 0,-1-1 15 0,3-2 26 0,-1 0 33 0,1 0 32 15,0-4 33-15,-1 3 33 0,1-2 35 0,-1-1 34 0,3 1 36 16,-5-2 35-16,1 2 37 0,0-1 30 0,-3-2 28 0,0 2 23 0,-1-1 19 16,0 0 10-16,-1 3 5 0,-1-3-3 0,-1 2-3 0,-2-2-10 15,2 2-9-15,-4 2-15 0,2-2-17 0,1 1-19 0,-3 1-20 0,1-1-23 16,-1 1-22-16,1 1-24 0,-2 0-25 0,4 0-16 0,-2 1-15 0,0 1-13 16,2 1-12-16,0 0-9 0,-3 1-8 0,4 1-6 0,-2 0-4 15,2 3 0-15,3 0 1 0,-2 3 2 0,0-3 4 0,3 3 3 0,-2 1 4 16,-1 0-2-16,2-2-1 0,-1 4-6 0,0-4-2 0,1 2-7 15,-1 0-4-15,-1 0-7 0,-1-2-5 0,3 0-5 0,-2-1-4 0,1-1-3 16,-3-3-4-16,1 1 0 0,3-1 0 0,-3-1 0 0,-1-1-1 16,3-1 0-16,-1-2 1 0,0 0 4 0,2-4 3 0,0 2 4 0,0-3 5 15,1-1 5-15,-1-2 4 0,0 0 7 0,1 1 4 0,0-5 7 0,-1 3 7 16,-2 1 6-16,1-3 8 0,0 2 7 0,-2 0 8 0,0 2 6 16,0 1 4-16,-2-2 1 0,0 3 1 0,0 0-1 0,1 2-2 15,-2-2-6-15,0 2-6 0,-1 2-9 0,1-2-7 0,-1 3-7 0,1 0-7 0,-2 0-5 16,2 0-5-16,1 3-2 0,-1-2-4 0,1 2 1 0,0 0-1 15,0 2 2-15,3 0 1 0,-3 4 2 0,2-4 4 0,2 3 4 0,-3-1 5 16,4 2 0-16,-2-2 3 0,-1 3-2 0,2-3 0 0,1 1-3 16,-1-1-1-16,0 0-2 0,2 0-3 0,-1 1-3 0,1-3-2 0,-1 1-3 15,0-1-3-15,3-1-1 0,-3 1-2 0,2-2-1 0,1-2-1 16,-3 1 0-16,3-2 0 0,0 0 1 0,-2 0 1 0,3-3 3 0,-2 0 1 16,-2-2 3-16,2 1 3 0,-2-2 3 0,1-2 4 0,-1 1 4 15,-1 0 3-15,-3-3 7 0,2 1 4 0,-1-1 6 0,-3-1 6 0,-1 1 4 16,-1-1 3-16,-1-1 3 0,-1 0 2 0,-3 3 1 0,-1-1-2 0,2-3 1 15,-4 3-2-15,-1 1-3 0,0-1-3 0,0 3-8 0,1-2-8 16,-5 2-16-16,4-1-20 0,1 3-23 0,-3 0-26 0,3 0-30 0,0 3-33 16,-2 0-43-16,3 2-45 0,0 2-69 0,2-1-80 0,1 2-95 15,0 2-102-15,1-2-53 0,2 4-28 0,1-1-6 0,0-2 4 0</inkml:trace>
  <inkml:trace contextRef="#ctx0" brushRef="#br0" timeOffset="74252.1246">21509 16711 504 0,'1'3'615'0,"3"-1"0"0,-3 1 1 0,1-2-79 0,-1 0-112 0,-1 1-122 15,2-2-119-15,0 1-81 0,-2 1-58 0,1-2-44 0,-1 3-38 16,2-1-39-16,0 0-44 0,-2 1-63 0,1-1-75 0,-1 1-103 0,0 1-117 16,0-1-66-16,0 1-42 0,-1-1-22 0,-3 2-11 0</inkml:trace>
  <inkml:trace contextRef="#ctx0" brushRef="#br0" timeOffset="74748.3529">17654 17258 478 0,'-35'-2'477'0,"4"-1"-16"16,1-1-100-16,1 1-143 0,5 1-83 0,0-1-54 0,3 0-27 16,-1 0-13-16,5-1-4 0,0 3 1 0,4 0 5 0,2-1 8 15,0-1 5-15,3 2 5 0,4-1 2 0,0 1 1 0,1-1-1 0,3 2-1 16,2 0-1-16,1 0 0 0,2 0-1 0,3 0-4 0,1 0-1 0,4 0 0 15,1 2-1-15,5-1-2 0,1-1 2 0,5 2 1 0,1-1 5 0,6-1 4 16,4 2 6-16,4-2 5 0,1 0 3 0,6 0 0 0,4 0-1 16,6 0-2-16,5 0-4 0,2 0-4 0,9 0-8 0,1 0-5 0,5 0-5 15,6 0-7-15,2 1-2 0,6-1-5 0,2 2-4 0,7-2-3 0,5 2-4 16,1 2-5-16,4-1-6 0,1 0-5 0,2 0-8 0,2 1-9 16,0-1-3-16,3 2 0 0,-2 0-4 0,2 0-6 0,2 2-7 15,0-2-7-15,-2 2-8 0,-2-2-6 0,2 1-7 0,-3 0-4 0,-3 2-1 0,-1-2 0 16,-10-2 7-16,-4 2 9 0,-4-1 3 0,-5 0 2 0,-5 0 4 15,-6-1 6-15,-2-1 5 0,-7 1 6 0,-3-1 5 0,-9 0 6 0,-1-1 6 16,-7 0 4-16,-7-1 2 0,0 1 3 0,-9-2-1 0,-4 2 0 16,-3-2-4-16,-4 0-7 0,-3 0-11 0,-5 0-15 0,-1 0-23 0,-5 0-29 15,-2 0-44-15,-1-2-52 0,-3 2-104 0,-3 0-129 0,0 0-77 0,-5 0-49 16,-3 0-25-16,-3 0-15 0</inkml:trace>
  <inkml:trace contextRef="#ctx0" brushRef="#br0" timeOffset="74850.5912">21922 17466 118 0,'-4'-10'101'0,"1"2"-61"0,-2-2-45 0,1 2-156 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19:26.809"/>
    </inkml:context>
    <inkml:brush xml:id="br0">
      <inkml:brushProperty name="width" value="0.05292" units="cm"/>
      <inkml:brushProperty name="height" value="0.05292" units="cm"/>
      <inkml:brushProperty name="color" value="#FF0000"/>
    </inkml:brush>
  </inkml:definitions>
  <inkml:trace contextRef="#ctx0" brushRef="#br0">2299 7417 257 0,'0'-2'563'0,"-1"0"4"0,-1-1-34 0,2 3-52 16,0 0-116-16,0 0-148 0,0 0-83 0,0 0-49 0,0 0-27 0,0 0-17 15,0 0-9-15,0 0-6 0,0 0-6 0,0 0-5 0,0 1-7 16,2 3-6-16,-1 1-7 0,-1-2-4 0,2 5-2 0,1-1-2 0,-1 2-1 16,1 2 1-16,0 1 1 0,0 0 4 0,2 1 5 0,-1 2 5 15,1 0 3-15,-2 0 2 0,2 1-1 0,-1 0 1 0,-1 0-1 0,2 0-1 16,0 1-1-16,0 0-3 0,0-2-8 0,0 0-9 0,0 0-11 0,0 0-12 15,0 0-15-15,0-2-16 0,0 1-16 0,2-2-20 0,-3 0-27 16,1-2-29-16,1-1-34 0,-1-2-33 0,0 1-39 0,1-2-40 0,-1-3-62 16,0 0-75-16,-1-5-37 0</inkml:trace>
  <inkml:trace contextRef="#ctx0" brushRef="#br0" timeOffset="353.0447">2174 7091 501 0,'-12'-10'544'16,"2"1"5"-16,1 2-94 0,0-1-143 0,-1 2-95 0,3 2-71 16,1-1-38-16,0 3-23 0,3 0-17 0,0-1-11 0,-1 3-11 0,3-2-9 15,-1 2-14-15,1 2-12 0,1 0-10 0,0 1-6 0,0-1-3 16,0 4-2-16,1 0-1 0,-1 3 2 0,2-1 1 0,-1 2 2 0,1 0 3 16,1 2 1-16,1 0 0 0,-1-1-1 0,3 1 0 0,-3-1-3 0,3-1-2 15,-1 1-3-15,0-3-3 0,0 2-3 0,2-3-5 0,-2-1-5 16,2 0-5-16,-1-1-7 0,-1-1-2 0,2-2-2 0,1-2 0 0,-1 0 3 15,1-2-1-15,-1-1 3 0,1 0 3 0,0-3 5 0,-1-1 3 16,2-2 4-16,-3-1 6 0,1 0 8 0,-2-2 11 0,0 0 9 0,0 0 9 16,-1-3 9-16,-3 4 8 0,1-5 10 0,-2 3 7 0,-2-1 7 15,1-1 4-15,-3 2 0 0,-1 1 3 0,1 0 6 0,-2 0 0 0,1 1-1 16,-1 2-3-16,-2 0-6 0,3-1-7 0,-3 3-6 0,2 0-11 16,-1 2-10-16,0 0-10 0,2 3-9 0,0 1-5 0,0 1-4 0,-1 1-5 15,1 1-6-15,-1 3-9 0,1 2-12 0,2 2-10 0,-2 1-12 0,2 2-13 16,0 5-16-16,1-2-18 0,2 6-19 0,0-2-26 0,2 4-28 0,1 1-40 15,0 1-42-15,4 1-77 0,-1-1-95 0,5 2-54 0,0-1-30 16</inkml:trace>
  <inkml:trace contextRef="#ctx0" brushRef="#br0" timeOffset="769.7522">2562 7458 219 0,'-5'-5'605'0,"0"1"9"0,-1 1 5 0,3-2-90 16,-1 2-139-16,1 0-105 0,1 0-90 0,0 0-57 0,0 2-38 0,1-1-27 16,1 2-20-16,0 0-17 0,0 0-17 0,1 2-15 0,1-1-17 0,2 2-9 15,-2 2-9-15,1-1 0 0,2 2 0 0,-2 0 2 0,2 2 3 0,0 1 5 16,0-1 6-16,0 2 6 0,2 0 6 0,-1 2 2 0,-1-1 3 16,0 1 1-16,1 1 1 0,0-2-1 0,-2 2-1 0,-1-2 0 0,2-1-2 15,-1 1 1-15,0-2-1 0,0 0 2 0,-3-1 1 0,1-1 4 16,0-2 3-16,-1 0 5 0,-1-2 5 0,2 2 6 0,-2-2 8 0,0-2 6 15,0-1 9-15,0 0 2 0,0 0 3 0,-2 0 1 0,2-3 1 0,-1-1-1 16,-1-1-2-16,-1 0-5 0,0-3-5 0,2-1-8 0,-1-3-10 16,2 3-9-16,-2-5-10 0,1-1-11 0,1 0-9 0,0 0-7 0,1-1-3 15,1-1-3-15,0 2-3 0,2-2-1 0,-1 3-1 0,0-1 0 16,1 1-1-16,-1 2 2 0,2 0 1 0,-2 1 1 0,2 2-1 0,-1 1-1 16,1 3 0-16,0 1-1 0,-2-1 1 0,2 2-2 0,-2 2-2 15,2-1-1-15,1 2 0 0,-2 3 3 0,3-1 1 0,-1 2 3 0,1 1 2 16,0 1 4-16,1 0 4 0,-1 1 2 0,-1 3 3 0,3-1-3 15,-1 2-4-15,-1 1-6 0,-1-1-7 0,3 1-12 0,-1-2-16 0,-1 4-18 16,1-2-20-16,-1-1-24 0,1 2-26 0,-1-3-30 0,-1 0-32 16,3-1-45-16,-1 1-48 0,-1-3-66 0,-1-1-75 0,-1 0-43 0,3-2-24 15</inkml:trace>
  <inkml:trace contextRef="#ctx0" brushRef="#br0" timeOffset="1086.1769">2941 7267 356 0,'-3'-4'590'0,"-2"1"3"0,-1 0-2 16,3 2-97-16,-2-2-144 0,2 0-95 0,-2 2-67 0,2 1-41 15,0 0-30-15,-1 1-22 0,0 2-16 0,1-3-17 0,1 4-16 0,-3-1-15 16,1 2-11-16,0 0-11 0,1 1-7 0,0 0-6 0,0 3-1 16,-2-1-1-16,4 1 1 0,-1-1 0 0,1 4 1 0,-1-4-1 0,2 1-1 15,2 2-1-15,-1-1-5 0,2-1-1 0,3-1-2 0,-1 2-2 0,0 0-4 16,3-3-3-16,0 3-3 0,3-4-2 0,-2 1-4 0,4 1 0 15,0-2-2-15,0 0 1 0,0-1 1 0,2 1 2 0,-1-2 3 0,0 1 2 16,2 0 1-16,-3-2 3 0,-1 1 1 0,1-1 5 0,-3-1 1 0,0 3 3 16,-3-5 0-16,1 3 4 0,-2 0 4 0,0-1 2 0,-3-1 4 15,-1 2 4-15,1-2 4 0,-3 1 3 0,0 1 5 0,0-1 5 0,-3-1 4 16,0 1 2-16,-3 1 2 0,-2-2 2 0,0 1 1 0,0 1-5 16,-3-1-8-16,-2 2-12 0,-1-1-16 0,1 0-24 0,-2-1-24 0,0 2-35 15,0-1-39-15,2-1-63 0,-2 1-72 0,3-3-93 0,-1 0-103 16,1 0-63-16,4-3-40 0,0 1-19 0</inkml:trace>
  <inkml:trace contextRef="#ctx0" brushRef="#br0" timeOffset="1436.6838">3086 7375 348 0,'0'-1'566'0,"0"1"2"0,0 0 2 0,0 0-99 0,0 0-145 16,0 0-106-16,0 0-89 0,0-2-50 0,2 1-34 0,0 1-16 15,-1-2-6-15,2 1-6 0,2 1-6 0,-2-2-7 0,4 2-13 0,0-1-10 16,1-1-11-16,2-1-10 0,1 1-12 0,0 0-9 0,2-1-13 0,1-2-10 16,-1 2-11-16,2-2-10 0,0 0-13 0,0-2-8 0,0 0-4 15,-1 1 0-15,-1-1 3 0,1-1 7 0,-3 1 10 0,-2-3 14 0,2 2 20 16,-3-2 22-16,0 2 24 0,-3 0 23 0,-2-3 23 0,2 4 21 16,-4-2 22-16,-1 0 17 0,-3 0 17 0,0 0 12 0,-2 2 11 0,1 0 8 15,-3 0 6-15,1-1-1 0,-2 3-1 0,0 0-6 0,0 1-5 16,-1 1-9-16,-2 0-7 0,1 0-8 0,2 3-10 0,-4 0-9 0,2 0-12 15,0 1-11-15,0 2-12 0,2 2-9 0,-2-1-10 0,1 1-6 0,1 2-5 16,0 0-5-16,3 3-4 0,-2 0-3 0,2-1-1 0,0 3-2 16,3 0 1-16,-1 1 0 0,3 2 2 0,0-1-1 0,0 1 1 0,3-1-4 15,1 0-7-15,0 1-8 0,4 2-10 0,-2-5-15 0,2 3-15 16,2-1-16-16,2-1-20 0,-2-1-20 0,4 0-19 0,-1-2-26 0,0 0-28 16,1-1-32-16,0-3-35 0,0-3-32 0,0 2-30 0,2-3-52 0,-2 0-62 15,2-4-29-15</inkml:trace>
  <inkml:trace contextRef="#ctx0" brushRef="#br0" timeOffset="1702.7385">3478 7168 219 0,'-6'-10'562'0,"3"1"-23"0,0 0-43 15,-2 1-75-15,2 1-92 0,1 2-71 0,1 0-57 0,-1 0-43 0,2 2-32 16,-2 2-24-16,2-2-25 0,0 3-18 0,0 0-20 0,0 0-16 16,2 3-18-16,1-2-10 0,-1 2-9 0,3 2-5 0,0 0-5 15,-1 3 0-15,4-1-1 0,-2 4 1 0,1-1 4 0,1 0 1 0,1 2 1 16,-1 0-1-16,2 2-4 0,0 1-4 0,-3 0-3 0,2-1-4 0,0 1-2 15,-2-2-1-15,-1 2-1 0,1 0-1 0,-2-1 1 0,-2-2 2 0,0 1 1 16,1-4 6-16,-2 3 9 0,0-4 13 0,-2-1 16 0,-2 1 14 16,2-2 11-16,-4-2 10 0,1 0 7 0,-1-1 5 0,-1-2 6 15,1 0 3-15,-3-1 5 0,0-1 3 0,0 0 3 0,-1-2-2 0,0-1-2 16,2-2-13-16,-2-1-17 0,2-1-17 0,-1-1-20 0,3-2-20 0,-1-2-25 16,0 0-26-16,4-3-30 0,-1 2-26 0,2-6-29 0,2 1-32 15,4-1-35-15,0-2-39 0,-1-1-46 0,3 0-49 0,3 0-53 0,-2-1-44 16,4-1-38-16,0 1-17 0</inkml:trace>
  <inkml:trace contextRef="#ctx0" brushRef="#br0" timeOffset="1936.7254">3743 6735 433 0,'-4'-7'544'0,"1"0"-24"0,0 1-72 16,0 0-95-16,0 1-59 0,-1 1-41 0,1 0-27 0,-1 1-19 0,2 0-18 16,1-1-16-16,-1 2-17 0,-1 0-18 0,3-1-20 0,-2 3-20 0,2 0-18 15,0 0-19-15,0 0-16 0,0 0-14 0,0 0-14 0,2 3-13 16,-2 0-8-16,1 2-8 0,1 1-3 0,1 1-4 0,-1 1-1 15,2 5 4-15,1 1 3 0,-2 1 5 0,4 3 6 0,-1-1 8 0,-1 5 4 16,4 0 6-16,-3 0 3 0,1 2 3 0,1 2 1 0,1-1 0 0,-1 3-1 16,0-1-7-16,-1 0-4 0,0 0-7 0,1 0-10 0,0-1-8 15,-1 0-14-15,0 0-13 0,-2-3-15 0,1 1-18 0,-1-2-19 0,0-1-19 16,1-1-25-16,-3-3-25 0,2 0-27 0,-2-2-27 0,0-2-30 16,1 0-30-16,-1-5-43 0,-2 1-47 0,1-4-53 0,1-1-51 0,-3-2-31 15,0-2-20-15</inkml:trace>
  <inkml:trace contextRef="#ctx0" brushRef="#br0" timeOffset="2074.8888">3701 7141 238 0,'-11'-6'584'0,"-1"-1"-2"0,5 1-12 0,-1 1-85 0,1 1-124 15,4-1-76-15,-1 3-54 0,3-1-35 0,-1-1-31 0,2 1-24 16,0 0-22-16,3 0-23 0,-1-1-24 0,3 2-21 0,2-1-19 0,1-1-24 16,0-1-26-16,6-1-35 0,1 0-39 0,2 0-45 0,4-3-49 15,1 2-77-15,3-3-90 0,2-2-95 0,0 2-94 0,1-2-48 0,2 0-21 16,0 0-10-16</inkml:trace>
  <inkml:trace contextRef="#ctx0" brushRef="#br0" timeOffset="3003.7416">4381 7068 109 0,'0'-12'320'15,"2"1"-54"-15,-2-2-38 0,0 2-25 0,0 1-14 0,0 1-8 0,-2 0-2 16,1 0 1-16,-1 1-1 0,-1-1-4 0,-2 4-3 0,2-1-4 15,-2-1-10-15,0 3-9 0,-1-3-10 0,0 5-9 0,-1-3-12 0,1 2-12 16,-3 2-12-16,1-1-8 0,1 1-13 0,-4 1-11 0,2 1-9 16,-1 1-10-16,-1-1-5 0,-3 2-6 0,3 2-4 0,-1 0-5 0,-1 2-5 15,1 1-5-15,-2-1-3 0,3 0-2 0,-1 4-2 0,2-1-2 16,-1 2-1-16,2-2 0 0,1 5-1 0,0-3-1 0,1 1 1 0,1 0-1 16,3 0 0-16,0 1 0 0,1 0 0 0,1-1 1 0,1 1 3 15,1-1-1-15,1 1 2 0,1-2 0 0,2 0-1 0,1 0 0 0,0-2-1 0,1 1 1 16,1-2-1-16,1-2 1 0,-1-3-3 0,0 3-1 0,4-6-3 15,-2 2-4-15,1-3-2 0,0-1-3 0,2-2 0 0,-2-2 0 16,0-1 0-16,0-1 4 0,0-2 0 0,0-2 1 0,-1 1 2 0,-2-2 1 16,-1 0 7-16,1 0 6 0,-4 0 9 0,-1-2 10 0,0 2 11 0,-1-1 10 15,-1 2 10-15,-1 0 6 0,0 1 5 0,-1 3 5 0,-1-1 0 16,2 1 2-16,-2 1-3 0,1 1-3 0,1 0-7 0,-2 2-10 0,2-1-12 16,0 3-11-16,0 1-14 0,0 0-15 0,0 0-11 0,0 0-9 15,0 0-5-15,2 3-6 0,-2 0-3 0,3-1 0 0,-1 3-1 0,1 1 3 16,1 2 3-16,-1-1 4 0,1 2 4 0,0 0 4 0,1 0 5 0,0 1 6 15,4 0 3-15,-4-1 2 0,3 1-1 0,-2-1-3 0,3-1-3 16,0 1-1-16,0-2-2 0,-1-1-3 0,1 1-2 0,-2-3-1 16,1 1-6-16,2-2-2 0,0-3-6 0,-2 0-6 0,2-2-8 0,-1-1-6 15,2-1-5-15,-1-4-3 0,2-2-3 0,-2 0-1 0,1 0-2 0,-2-4-3 16,1-2-3-16,-2-1-2 0,1 0-1 0,-1-2 2 0,-3-1 0 16,0 0 3-16,0-4 2 0,-2 0 4 0,-3-2 4 0,0 1 1 0,0-1 4 0,-2-3 7 15,-3 1 7-15,1 0 7 0,-3-1 12 0,-1-1 13 16,-3 2 15-16,2 1 14 0,-3-2 12 0,0 3 12 0,-1 1 10 0,1 1 8 0,-1 3 10 15,-2 1 9-15,2 3 4 0,0 0 0 0,-1 3-2 0,4 2-3 16,-2 2-10-16,4 3-12 0,0-1-12 0,0 2-13 0,0 3-11 0,3 0-10 16,2 3-8-16,-2 3-9 0,2 1-7 0,2 3-8 0,-1 3-5 15,2 0-5-15,0 5 0 0,0 2 1 0,3 4 5 0,0 1 4 0,2 3 5 16,2 2 3-16,2 1 6 0,0 2 3 0,1 1 5 0,2 2 2 0,1-1 3 16,0 2 3-16,1-1 4 0,1 1 5 0,0-1-1 0,0 0 0 15,0-2-4-15,0-1-2 0,0-2-5 0,-2 1-3 0,3-4-6 0,-5-1-7 16,3-1-7-16,-3-3-9 0,0-3-10 0,-2 1-7 0,-1-4-9 15,-1-2-9-15,1-1-13 0,-1-2-15 0,-2-3-18 0,0-3-19 0,0-3-15 16,-2 0-11-16,2-2-6 0,-1-4-3 0,-2-1-1 0,1-4-2 16,-1-2-4-16,-1-2-6 0,-1-1-6 0,-1-1-7 0,-1-3 7 0,-1 1 8 15,-3-3 23-15,1 2 30 0,-1-3 29 0,-1 2 32 0,-2 0 31 16,-2 2 29-16,1 0 26 0,1 0 28 0,-2 2 28 0,-2 3 29 0,2-1 27 16,2 3 25-16,-1-1 16 0,-1 4 12 0,3 1 3 0,0 0-2 0,0 1-11 15,2 2-17-15,3-1-20 0,-2 3-22 0,2-1-20 0,1 1-21 0,2 1-19 16,0-1-16-16,2 1-14 0,3 2-11 0,-2-2-11 0,4 2-11 15,0-3-18-15,3 1-18 0,1 1-26 0,4-3-30 0,3 1-33 0,1-1-37 16,1 1-59-16,4-2-71 0,-2 0-92 0,5-1-103 0,-2-3-61 16,4 1-38-16,-2-2-17 0</inkml:trace>
  <inkml:trace contextRef="#ctx0" brushRef="#br0" timeOffset="3503.5124">4969 6553 435 0,'-11'-3'588'0,"2"-1"12"0,0 1-68 0,3-2-106 0,-3 2-103 0,4 0-103 16,2 0-56-16,0 0-31 0,-1 0-17 0,3 0-11 0,-1 0-7 15,1 1-9-15,-1 2-12 0,2 0-16 0,0 0-14 0,0 0-18 0,0 0-15 16,2 0-12-16,-1 0-14 0,1 0-11 0,1 2-9 0,0 1-5 0,1-1-3 15,0 2-3-15,1 1 1 0,1 2 2 0,0 1 3 0,1-1 3 0,-1 3 6 16,-1 2 5-16,3 3 6 0,0-1 6 0,-2 3 5 0,-1 0 6 16,1 2 5-16,2 2 4 0,-3 0 2 0,0 1 5 0,-1 2 1 15,1-1 2-15,0-1 2 0,-1 1 3 0,1-1-2 0,-3-1 0 0,1 1-3 16,0-5-1-16,0 1-2 0,-1-3-2 0,1 0 1 0,-1-2 1 16,-2-2 3-16,2-2 3 0,-1 0 6 0,-1-3 5 0,3-1 6 0,-3-1 8 15,0-1 1-15,0-3 1 0,0 0 1 0,0 0-1 0,0-3 0 16,1-1-2-16,-1-1-4 0,2-2-4 0,-2-2-7 0,2-1-9 15,1 1-11-15,-2-4-15 0,3 1-12 0,-1-1-15 0,2-1-8 0,0 0-7 16,0 2-3-16,2-3-5 0,-1 2-2 0,2 1-4 0,0 0 0 16,-2 1-3-16,2 1-1 0,-1 3 0 0,2 0 3 0,-1 2 4 15,-2 0 5-15,1 2 5 0,1 2 3 0,-1 1 5 0,0 0 4 0,-1 1 4 16,1 4 2-16,0-2 3 0,-2 4 4 0,0 0 3 0,-2 3 3 16,0 0 4-16,-1-1 3 0,-1 3 3 0,-1-1 3 0,-1 0 3 0,-1 4 4 15,-1-3 2-15,0-1 2 0,-2 3 3 0,-2-2 3 0,0-1 3 16,-1 1 1-16,0 0 2 0,-1-4 2 0,1 1-1 0,-2 0-3 0,0-3-6 15,1 0-15-15,0-2-14 0,-1 1-28 0,1-3-29 0,-1 0-50 16,2-2-58-16,-1-2-102 0,1 2-122 0,2-3-83 0,-1-2-61 0,2-1-34 16,0 0-18-16</inkml:trace>
  <inkml:trace contextRef="#ctx0" brushRef="#br0" timeOffset="3886.4229">5353 6838 77 0,'0'0'540'0,"0"2"0"0,0-1-2 16,2-1-109-16,-2 2-163 0,2-2-98 0,0 0-69 0,0 0-36 0,1 0-20 15,2 0-11-15,0 0-5 0,1-2-9 0,1 1-11 0,2-1-13 16,0-1-12-16,1-1-10 0,2-1-9 0,0 2-7 0,0-3-5 0,1 2-4 16,0-2-3-16,-1-2-1 0,1 2 0 0,1-1 2 0,-3-2 2 15,0 0 3-15,0 0 5 0,-1-2 8 0,-2 1 9 0,1-3 10 0,-3 1 10 16,-1 1 12-16,0-3 10 0,-2 1 11 0,-1 0 10 0,-2-1 11 15,0 0 10-15,-3 2 10 0,-1 0 6 0,1 0 7 0,0 1 8 16,-2-1 3-16,-1 3 1 0,-2 1-2 0,3 0-1 0,-3 1-6 0,0 2-6 16,-1-1-6-16,1 3-7 0,0 0-12 0,0 2-13 0,-1 1-12 15,-1 1-10-15,2 1-11 0,-3 2-9 0,2 0-7 0,-1 3-6 0,1 0-2 16,1 2-4-16,2 2 1 0,-1 1 1 0,1 1 2 0,1 2 2 0,2 0 5 16,2 1 4-16,-1 1 4 0,2 1 5 0,2 2 3 0,1-1 4 15,0 1 1-15,6-1 0 0,-2 1-3 0,1-3-6 0,1 2-9 16,4-3-9-16,-1 1-13 0,4-1-13 0,-1-2-13 0,3 0-15 0,-2-3-17 15,5-2-15-15,-1 0-20 0,-1-1-19 0,3-5-20 0,0-1-22 16,0-2-16-16,-1-1-14 0,1-3-8 0,2-2-5 0,-2 0 3 16,0-3 7-16,-1-2 12 0,1-1 13 0,-3-2 17 0,0 1 18 0,0-4 23 15</inkml:trace>
  <inkml:trace contextRef="#ctx0" brushRef="#br0" timeOffset="4553.5941">5966 6702 61 0,'8'-20'134'0,"-1"0"24"0,-1-1 16 0,-1 4 15 16,1 0 11-16,-5 0 12 0,1 1 6 0,-2 3 5 0,0-1-4 15,-2 2-5-15,1 0-11 0,-5 2-17 0,3 2-16 0,-2-1-17 0,-2 3-17 16,1 0-18-16,-1 1-16 0,-1 2-18 0,-2 1-14 0,2-1-14 0,-3 3-13 15,3 0-13-15,-2 0-11 0,0 3-10 0,0-1-6 16,2 3-7-16,-1 0-1 0,1 0-3 0,-2 2-2 0,4 0-2 0,-2 1 0 16,3-1-2-16,1 2 2 0,0 0 0 0,1 0-2 0,0 0 0 15,1-2-1-15,2 3-2 0,0-1-1 0,0-1 0 0,2-1-1 0,0 0-1 16,-1 0-1-16,2 0 2 0,1-1 1 0,-1-2 3 0,0 2 0 16,2-4 1-16,-1 2 4 0,1-3 1 0,0 1 4 0,1-2 2 0,-1-2 5 15,3 1 1-15,-2-3 3 0,0 1 1 0,1-2 4 0,-1-1 1 0,3-1 4 16,-2-1 5-16,-1 1 5 0,1-1 3 0,0 1 7 0,-2 0 6 15,0-1 4-15,1-1 7 0,-1 2 4 0,-2 2 6 0,3-1 4 16,-4-1 1-16,1 3 1 0,0 0-2 0,-1-1-5 0,1 2-8 16,-3 0-9-16,2 1-12 0,-1 2-12 0,-1 0-11 0,0 0-7 0,0 0-9 15,2 2-6-15,-2 3-8 0,2-1-4 0,-1 4-4 0,-1-1-4 16,2 3-2-16,-1 2 3 0,1 3 4 0,4 2 7 0,-3 3 7 0,0 1 8 16,2 3 7-16,0 4 5 0,0 0 3 0,1 4 2 0,3 4 4 15,-1 0 1-15,-1 5 3 0,2 1 2 0,-1 1 3 0,0 2-2 0,0 2-3 16,1-1-2-16,-1-1-3 0,0 0-2 0,-1-1-3 0,0-2-2 15,-2-2-3-15,1-2-2 0,-1-4-1 0,-1-3 0 0,-1-2 0 16,-2-3 5-16,-1-3 10 0,-1-3 11 0,-2-3 12 0,-1-2 7 0,-2-3 8 16,-2-4 6-16,-3-1 4 0,1-2 5 0,-1-3 3 0,-6-2 2 15,1-2 4-15,-1-3 0 0,-4-2-1 0,2-5-9 0,-3-1-11 16,0-2-17-16,-1-3-17 0,0-3-17 0,1-3-19 0,0-3-18 0,1-3-18 16,2-1-19-16,-1-3-18 0,5-3-20 0,2-4-20 0,1 1-22 15,4-2-24-15,3-1-19 0,4-1-18 0,2 0-12 0,3 0-7 16,2 0-5-16,4 2-3 0,2 0-4 0,1 2-4 0,2 1-6 0,3 3-6 15,1 2 0-15,0 3 4 0,0 1 15 0,3 3 20 0,-3 2 23 16,3 2 24-16,-3 2 28 0,0 3 29 0,0 2 33 0,-3 1 35 0,1 1 44 16,-4 2 47-16,1 2 48 0,-4 1 48 0,2 1 40 0,-4 1 35 15,-1 2 27-15,-1 0 21 0,0 0 14 0,-3 2 11 0,2-1 0 0,-2 4-2 16,-1-3-10-16,1 3-13 0,-1 0-19 0,-1 0-23 0,-1 0-23 16,0 0-23-16,0 0-24 0,0 0-22 0,2 0-20 0,-2 0-18 15,2 0-18-15,-1 3-14 0,1-3-12 0,-1 0-11 0,2 2-10 0,-1 0-7 16,-1 1-7-16,1 2-3 0,1-3-5 0,-1 4-1 0,-1-1 0 15,2 1-2-15,1 0 2 0,-1 3 1 0,2-2-1 0,-1 0 2 0,1 3 0 16,0-1 0-16,0 1-1 0,-1-1-3 0,1 1-6 0,3 1-10 16,-2-2-10-16,1 1-7 0,-1-1-12 0,-1 1-14 0,2 0-14 0,-2-2-16 15,0-1-19-15,1 1-24 0,-1-2-27 0,0-1-30 0,-1 0-36 16,1-3-37-16,-2 0-49 0,2-2-56 0,-2 0-75 0,1-2-84 0,-1-3-44 16,0-2-24-16,1-1-8 0</inkml:trace>
  <inkml:trace contextRef="#ctx0" brushRef="#br0" timeOffset="4693.9392">6264 6238 298 0,'-2'-9'596'0,"-1"0"2"0,1 2 0 16,1-1-112-16,-1 3-163 0,2 0-103 0,0-2-68 0,0 5-44 0,0-3-30 15,0 2-22-15,0 1-16 0,0 2-19 0,2-1-22 0,-2 1-22 16,1 1-22-16,4 1-22 0,-3 1-26 0,1 0-27 0,3 1-33 16,-1 3-29-16,0 1-30 0,-1-1-30 0,3 0-29 0,0 4-26 0,0-1-22 15,-1 1-26-15,-1-1-25 0,2 1-13 0,0-1-11 0</inkml:trace>
  <inkml:trace contextRef="#ctx0" brushRef="#br0" timeOffset="4986.6285">6416 6390 310 0,'1'3'311'0,"-1"-2"-29"0,0 1-24 0,0 1-23 0,0-2-22 15,0 0-20-15,2 1-22 0,-2 1-22 0,2-1-18 0,0 1-20 16,-2-1-16-16,2 1-18 0,-1 2-11 0,-1-1-12 0,2 1-9 0,1 2-8 16,-1-2-5-16,-1 3-3 0,1-1-4 0,1 1-1 0,0 1-4 15,-1 1-3-15,0-1-2 0,-1 1-4 0,-1 0-2 0,2 0-2 0,-2 2 0 16,0-3 2-16,0 0 2 0,0 1 3 0,0-2 4 0,0 1 5 15,0-1 5-15,0-1 7 0,0-2 10 0,-2-1 12 0,2 1 13 16,0-3 12-16,0 0 8 0,0-2 6 0,0 0 1 0,-1-2-2 0,1 0 0 16,0-3-5-16,0 1-5 0,0-4-5 0,1 1-9 0,1-3-10 15,-1 0-14-15,4-2-14 0,-2 0-15 0,3-1-15 0,1-2-9 0,1 2-6 16,1-3-4-16,1 3-4 0,-1-1-3 0,2 2-1 0,0 0-3 16,1 2-3-16,0 0 1 0,-3 1 0 0,4 2 0 0,-4 1-1 0,1 1 1 15,2 3-1-15,-2 0 1 0,1 2-1 0,0 0 2 0,-1 3-1 16,-1 2-8-16,2 1-12 0,-3 1-18 0,0 1-23 0,0 2-34 15,-2 4-38-15,-1-1-57 0,1 2-67 0,-4 1-93 0,1 3-108 0,-3 0-60 16,-1 2-37-16,-1-1-17 0</inkml:trace>
  <inkml:trace contextRef="#ctx0" brushRef="#br0" timeOffset="6353.1526">1767 8315 114 0,'-8'0'437'15,"0"-2"-65"-15,0 2-95 0,2-2-77 0,1 1-66 0,0 1-34 16,0-2-18-16,2 1-1 0,1 1 5 0,1-1 7 0,1-2 8 0,-3 3 6 15,3 0 7-15,0 0 2 0,0 0 1 0,3-2-5 0,-3 0-6 16,1 2-9-16,1-1-12 0,-2-1-13 0,3 2-13 0,-1 0-13 0,-1-2-9 16,3 2-7-16,1 0-4 0,-1-1-1 0,4-1 0 0,0 1 2 0,3 0 1 15,5-2 2-15,0-2 4 0,4 0 2 0,4 0 1 0,6-3-1 16,1-1 0-16,8 0-2 0,2-4-6 0,8 0-1 0,4-3 0 0,7 1-1 16,7-3-4-16,7-3-2 0,10-2-6 0,8 0-6 0,6-2-6 0,12-4-5 15,2 2-7-15,8-4 2 0,7 0 7 0,9-1 4 16,6-2 3-16,3 0-7 0,9 1-12 0,-1-4-8 0,7 3-11 0,1-2-8 0,5-1-8 15,0 2-9-15,3 1-8 0,-4-4-10 0,4 2-11 0,-5 0-12 16,0 0-13-16,-5 0-8 0,-6 2-5 0,-6 1 1 0,-8 0 5 0,-5 1 6 16,-9 2 6-16,-5 0 8 0,-8 3 7 0,-7-1 10 0,-4 2 11 15,-9 2 15-15,-5 2 13 0,-7 0 12 0,-7 2 9 0,-2 0 7 16,-6 1 7-16,-5 2 10 0,-8 1 7 0,-3 1 10 0,-6 1 9 0,-4 0 8 16,-4 1 7-16,-8 1 4 0,-2 2 0 0,-4 1 0 0,-4-2 1 15,-4 2-7-15,-1 2-6 0,-5 0-18 0,-2-1-21 0,-4-1-33 0,-1 4-38 16,-3-1-60-16,-2 0-72 0,-1 2-89 0,-5-1-97 0,-2 2-58 15,-4 0-41-15</inkml:trace>
  <inkml:trace contextRef="#ctx0" brushRef="#br0" timeOffset="6919.5549">1278 6765 172 0,'-6'1'356'0,"3"1"-105"0,-1-2-65 15,3 1-46-15,-1-1-17 0,2 0-5 0,0 0 4 0,0 0 7 0,0 0 6 16,0 0 5-16,2 0 2 0,-1 0 1 0,1 0-4 0,1 0-10 16,0 0-11-16,2 0-12 0,0 0-13 0,3-1-11 0,0 1-10 0,3-3-9 15,3 1-4-15,4-1-6 0,4-1 0 0,6-1 0 0,5-1-1 0,4-1 1 16,7-3-1-16,5 2 0 0,8-3-5 0,4-2-5 0,12-1-4 0,6-3-3 15,8 1-1-15,10-4-4 0,8 1-1 0,11-3-3 0,10-3-6 16,7 0-5-16,12 0-2 0,7-2 3 0,11-2-2 0,9 0-5 16,8-2-10-16,5 0-14 0,2-1-14 0,1 1-17 0,5-1-24 0,-2 1-29 15,-1-2-36-15,1 0-42 0,0 0-44 0,-6 1-49 0,-5-1-68 0,-9 3-76 16,-5 2-64-16,-9 0-60 0,-6 1-24 0</inkml:trace>
  <inkml:trace contextRef="#ctx0" brushRef="#br0" timeOffset="10752.3048">3796 11671 348 0,'-3'2'525'0,"0"5"-3"0,1-1-67 16,1 1-97-16,-1 3-109 0,2 2-116 0,0 1-59 0,0 2-37 16,0 3-14-16,0 1-4 0,3 4 4 0,-1 0 5 0,3 4 4 15,-1 1 1-15,3 4 1 0,0 1-4 0,3 1-4 0,-2 3-5 0,3 1-6 16,0 3-1-16,2-1-2 0,1 4 1 0,-3-1-1 0,3 0 1 0,1 4 2 16,-1-2 0-16,-2 0-3 0,1 0-3 0,1 0-3 0,-3 0-5 15,2-3-6-15,-2 1-3 0,-3-2-6 0,1-3-8 0,-1-1-6 0,0-3-8 16,-3-2-9-16,0 0-10 0,1-7-9 0,-3-1-8 0,0-1-3 0,-1-5-2 15,-2-4-3-15,0-1-5 0,0-3-20 0,0-3-24 0,-2-3-34 16,-1-3-39-16,-2-1-60 0,1-5-71 0,-1-5-50 0,0 0-44 16</inkml:trace>
  <inkml:trace contextRef="#ctx0" brushRef="#br0" timeOffset="11219.6981">4019 11604 254 0,'5'-15'527'0,"-2"-1"2"0,2 5 2 16,-1-1-108-16,3 1-163 0,-1 2-95 0,2 0-60 0,2 2-32 0,-1-1-17 16,5 0-6-16,2 3-5 0,1-1 0 0,5 2-1 0,1-1-1 15,4 0-4-15,1 0-5 0,4 2-8 0,1 1-7 0,3 0-7 0,4-1-9 16,-1 1-7-16,1 1-8 0,1 1-9 0,0-1-5 0,2-2-4 0,-1 3-5 16,1 0-3-16,-1-3-1 0,0 3-1 0,-1 0 1 0,0 0-1 15,-3-2 2-15,2 1 1 0,-3-2 3 0,-2 1 5 0,1 1 4 0,-4-1 7 16,0 2 6-16,-4-1 6 0,-1-1 6 0,-5 2 5 0,-1 0 2 15,-1 0 0-15,-4 2 2 0,0-1 2 0,-5 1 0 0,3-1 0 16,-6 2 3-16,2 0 1 0,-1-1 3 0,-1 4 1 0,0-2 1 0,0 3-2 16,1 1 0-16,-1 2 0 0,2-2 0 0,0 3 0 0,0 1 0 15,1 3 0-15,3-1-2 0,-1 5 0 0,3 0-2 0,-2 1-3 0,5 4-1 16,-3 1-2-16,3 1 0 0,0 3-3 0,-2 3 0 0,5-1-2 16,-3 3 1-16,2 0-1 0,-1 2-2 0,1 0-3 0,-4 2-3 15,4 0 0-15,-5 1-3 0,1 2-3 0,2 0 1 0,-5 0 1 0,2-1 1 16,-3 2 0-16,-2-2 1 0,0 2 1 0,-2-4 3 0,-1 6 0 15,-3-6 3-15,1 3 3 0,-4-3 5 0,-1 1 2 0,-2-1 4 16,-3-2 1-16,0 0 2 0,-2 1-2 0,-4-3 1 0,0-1 0 0,-2-2 2 16,-1 1 4-16,-4-2 3 0,1-4 4 0,-3 2 6 0,-3-3 5 0,0-1 5 15,-3-2 4-15,-4 0 2 0,2-3 3 0,-4-1 3 16,-3-2 1-16,-2 0-1 0,-3-3 1 0,-1-2-2 0,-1-1-2 0,-5-1-4 0,2-2-4 16,-5 0-9-16,-1-2-11 0,-1-3-14 0,-3 0-14 0,-1-1-17 15,-2-1-20-15,0-1-26 0,-3-3-29 0,-3 1-42 0,1 1-48 0,0-3-60 16,-1 0-68-16,0 1-88 0,1-2-101 0,2-1-54 0,3 4-33 15,4-5-11-15</inkml:trace>
  <inkml:trace contextRef="#ctx0" brushRef="#br0" timeOffset="12169.8789">4545 11637 471 0,'0'-2'559'0,"0"-3"2"16,0 1-51-16,0 3-80 0,0 1-112 0,0 0-128 0,0 0-68 0,2 0-42 15,-2 3-21-15,3-1-10 0,-1 5-2 0,1-1 4 0,0 3 3 16,2 1 2-16,0 4 0 0,2 3-1 0,0 5-1 0,1 0-3 0,0 5-2 15,1 0 0-15,-1 5-8 0,0 0-7 0,3 4-6 0,-3 3-6 16,2 1-7-16,-1 3-5 0,0-1-2 0,-1 5-1 0,0-2 1 0,0 3 1 16,0 0 1-16,2 2 1 0,-1-2-4 0,-1 4-11 0,0-2-13 0,0 2-17 15,1-2-22-15,-1 1-26 0,2-2-35 0,0 1-41 0,0-4-55 16,1-1-62-16,2-1-100 0,-2-4-114 0,3 0-70 0,0-4-44 0,-1-2-18 16</inkml:trace>
  <inkml:trace contextRef="#ctx0" brushRef="#br0" timeOffset="13052.8242">5212 12273 148 0,'-1'0'237'0,"-1"0"-49"0,-2 0-32 16,2 0-25-16,1 0-14 0,-1 0-11 0,-1 0-3 0,1 0 1 0,-1 0-5 15,1 0-7-15,2 0-7 0,-1 0-8 0,1 0-6 0,-2 0-6 16,2 0-4-16,-1 0-7 0,-1 0-4 0,2 0-4 0,-2 0-1 0,2 0 0 15,-1 0 1-15,1 0 2 0,-2 0 3 0,2 0 2 0,-2 3 0 16,2-3-1-16,0 0 0 0,-2 0-1 0,2 0-2 0,0 0-1 16,0 0-3-16,0 0-2 0,0 0 0 0,0 0-1 0,-2 0-4 0,2 0-2 15,0 0-3-15,0 0-4 0,0 0-3 0,0 0-3 0,0 0-2 16,0 0-3-16,0 0-3 0,0 0-1 0,0 0-5 0,0 0-3 16,0 0-3-16,0 0-4 0,2 0-1 0,2 0-1 0,-1 0 1 0,2 0 2 15,3 0 0-15,2 0-1 0,2 0-4 0,1 0-4 0,4 0-2 0,5 0-3 16,2 3-3-16,3-3-1 0,3 0 0 0,5 0-1 0,4 0-3 15,1 0-4-15,4 1-7 0,2-1-10 0,0 0-8 0,3 1-6 16,1 1-7-16,1-2-6 0,0 1-7 0,-1 1-6 0,1 1-8 16,1-1-10-16,0 0-8 0,-3 1-6 0,0-2-5 0,-2 0-8 0,-1 1 0 15,0 1 1-15,-5-1 1 0,-1-2 1 0,-1 5 3 0,-4-5 2 16,-2 0 4-16,-3 2 3 0,-3-2 8 0,-3 0 13 0,-4 0-3 0,-1-2-8 16,-3 2-6-16,-2-2-6 0,-2-1-4 0</inkml:trace>
  <inkml:trace contextRef="#ctx0" brushRef="#br0" timeOffset="13335.4811">6251 12102 307 0,'-8'-2'398'0,"2"0"-73"15,1 2-62-15,0-1-55 0,2 1-38 0,0 0-28 0,0 0-17 16,-1 0-11-16,4 0-9 0,0 0-5 0,0 0-10 0,0 0-10 15,2 1-9-15,1-1-10 0,1 2-9 0,0 0-11 0,3 1-7 0,3-2-5 16,2 2-3-16,3 2-2 0,0-3-1 0,2 5 1 0,2-4 1 16,2 4 3-16,2 1 1 0,0-2 3 0,2 2-4 0,0 0-6 0,0 0-4 15,2 1-5-15,-3-2-7 0,0 4-3 0,-2-3-6 0,1 4-1 16,-2-2-3-16,-2 0-3 0,-2 0 0 0,-4 1 0 0,1 1 1 16,-3 0 2-16,-3 1 1 0,0-1 3 0,-5 0 2 0,-3-1 4 0,-3 3-5 15,-6 0-7-15,-1 2-27 0,-4 1-37 0,-5 0-90 0,-3 0-118 16,-5 3-101-16,-3-1-89 0,-2 0-48 0,-2-2-26 0</inkml:trace>
  <inkml:trace contextRef="#ctx0" brushRef="#br0" timeOffset="15537.8832">7093 9476 297 0,'0'-4'300'0,"-1"1"-67"0,-1-1-59 0,2-1-32 0,-3 2-19 0,2-1-9 16,1 1-2-16,-2-2-4 0,-1 0-3 0,1 3-4 0,1-3-8 16,-1 3-6-16,-1-3-10 0,1 2-8 0,-1-1-10 0,0 1-9 15,0 1-8-15,-3-3-8 0,1 2-4 0,0 0-6 0,0 0-1 0,-1-1-3 16,-1 1-2-16,-2 0-3 0,0-2-4 0,-1 2-3 0,-2 2-4 16,0-2-1-16,-5 0-3 0,3 0-3 0,-5-1 0 0,1 1-1 15,-4 3-1-15,0-2-1 0,-1-1-1 0,-4 3-1 0,1-2 0 0,-1 0 0 16,-3 2 0-16,0 0 0 0,-1 0 0 0,-3 0-1 0,1 2-1 15,-3 0-1-15,0-2-3 0,1 3 2 0,-3-1 3 0,1 1 2 0,-2-1 3 16,1 3 2-16,2-2 3 0,-5 1 1 0,3 1 2 0,-2-1 3 16,-1 2 2-16,0 0 2 0,0 2 4 0,-3-1 3 0,1 1 3 15,0 1 1-15,-4-1-1 0,0 5-1 0,2-3 0 0,-3 0-2 0,0 3-3 16,-3 1-1-16,1 1-3 0,-1-1-2 0,1 3-3 0,-2 0-3 16,1 2-3-16,-1 1 1 0,0-1 1 0,-1 1 2 0,0 4-1 0,-1-1-1 15,2 0 0-15,-1 3-1 0,1 0 0 0,-3 2 0 0,3 1-1 0,0 1 2 16,-2 0 4-16,2 3 4 0,-2 0 3 0,2 3 0 0,0-2-2 15,1 3-1-15,2 1-1 0,0 3 0 0,3-3 0 0,1 2 0 0,3 3 1 16,2-3 0-16,3 2 2 0,2 0-1 0,5-2-2 0,2 1-2 16,1 0-3-16,5-3 0 0,4 2-3 0,4-5 0 0,1 2 0 0,4-3 0 15,1-2 1-15,5 2 2 0,3-5-2 0,3 2 1 0,2-3 1 0,3 0 0 16,1-2 1-16,1-1-1 0,4-1 2 0,2-1 1 0,1-2 0 16,3 0 0-16,0-1 0 0,3-4-1 0,1 1-1 0,1-2 1 0,0-2-1 15,0 1 0-15,1-4-4 0,0 0-3 0,0 1-4 0,-2-3-3 16,1-2-4-16,-2 2-4 0,0-1-5 0,-4-2-2 0,0-1-6 0,-2-1-1 15,-2 2-5-15,-1-3-5 0,-4 1-2 0,-1-1-4 0,-1-1 1 16,-2 2 1-16,-3-3 3 0,1 2-2 0,-1-1-2 0,-3-1-8 0,0 0-9 16,0 0-14-16,-2 0-15 0,-1 0-18 0,-2 0-22 0,0-1-20 0,-4-1-22 15,1 2-25-15,-3 0-24 0,-3 0-58 0,1 0-74 0</inkml:trace>
  <inkml:trace contextRef="#ctx0" brushRef="#br0" timeOffset="15936.4038">3899 11044 471 0,'-6'-3'520'0,"1"0"-69"0,0 0-108 0,0 3-78 0,2-5-63 0,0 5-36 16,-1-2-19-16,0 1-12 0,1-1-7 0,2 2-7 0,-1-2-4 16,2 2-10-16,0 0-12 0,0 0-15 0,0 0-15 0,0 0-18 0,0 0-19 15,0 0-13-15,0 0-13 0,2 2-9 0,-1 0-5 0,1-1-4 16,1 1-1-16,0 0 2 0,3 1 2 0,-1 0 3 0,1 2 2 0,1-1 4 15,2 1 1-15,1 1 3 0,-1 0 4 0,5-1 0 0,-1 2 2 16,3 0 1-16,-2 0 1 0,3 1-1 0,1-1 2 0,2 1 2 0,2 0-1 16,-1-1-1-16,4-1-4 0,-1 2-2 0,1-2-7 0,0-1-6 0,1 0-8 15,1 1-8-15,-2-2-6 0,2 0-9 0,1-1-7 0,-2-2-9 16,0 1-6-16,-3-2-5 0,0-2-6 0,-1 1-3 0,0-2 2 0,-2-1 2 16,-2 0 3-16,-1-2 7 0,-2-1 9 0,-2 0 7 0,-1 0 7 0,-2-3 9 15,-2-1 8-15,-1 0 10 0,0-1 9 0,-2-1 11 0,-2 0 9 16,0-1 7-16,-3-1 8 0,2-1 6 0,-2 0 8 0,-2 2 8 0,1-1 8 15,-1-2 7-15,-1 4 9 0,0-3 7 0,-1 3 7 0,-3 1 5 16,4 0 3-16,-2 3 1 0,2-4 0 0,-1 5-3 0,0-1-4 0,0 2-7 16,1 1-9-16,0 0-10 0,0 1-13 0,2 2-14 0,-1 0-15 0,0 2-13 15,1-1-9-15,1 4-11 0,-2-1-8 0,1 4-3 0,-1-1-4 16,2 4-9-16,-2 1-13 0,-1 3-21 0,2 3-21 0,-3 1-34 0,1 2-37 16,-3 3-58-16,1 6-69 0,-1-3-97 0,-1 6-116 0,-2 0-56 0,0 2-31 15,-1 2-17-15</inkml:trace>
  <inkml:trace contextRef="#ctx0" brushRef="#br0" timeOffset="75598.7047">11668 7769 183 0,'-1'-8'583'16,"-1"2"5"-16,0-2 8 0,-1 2-102 0,1 0-159 0,1 0-96 0,-1 0-67 15,-1 3-38-15,1-2-25 0,2 1-13 0,-1 1-9 0,-1 1-7 16,2-1-8-16,-1 3-11 0,-1 0-14 0,2 0-17 0,0 0-19 0,0 0-17 15,0 0-12-15,0 0-10 0,-2 4-8 0,2-1-4 0,-4 2-4 16,2 2 0-16,-1 2 2 0,0 3 4 0,-2 1 3 0,2 2 6 16,-2 4 6-16,0 1 8 0,-2 3 6 0,0 1 6 0,1 2 7 0,-1 2 2 15,0-1 5-15,2 1 1 0,0 0 3 0,-1 1-1 0,1 1 0 16,2-2-2-16,-3-1-2 0,4 1-5 0,-1-1-10 0,0 1-8 16,1-3-10-16,2-1-12 0,-1 2-12 0,1-3-13 0,0-1-14 0,0-1-15 15,0 0-15-15,0-3-19 0,0-1-19 0,1 0-24 0,-1-3-29 16,2-2-16-16,-2-2-12 0,2 2-2 0,-1-5 2 0,-1 1-9 0,0-3-14 15,-1-1-22-15,-1-1-23 0,2-3-36 0</inkml:trace>
  <inkml:trace contextRef="#ctx0" brushRef="#br0" timeOffset="75900.9268">11387 8271 291 0,'-5'-6'399'0,"0"-1"-57"0,2 3-51 16,-1 0-50-16,0 1-38 0,1 1-37 0,3 0-28 0,-2-1-26 0,2 3-21 15,0 0-16-15,0 0-17 0,0 0-13 0,0 0-11 0,0 3-12 16,2-1-10-16,-2 1-10 0,3 1-7 0,1 1-3 0,0 0 1 0,-1 1 0 15,2 0 3-15,-2 1 6 0,3 1 2 0,-1-1 4 0,3 3 2 16,-2-1 1-16,2-1 2 0,-1 1-2 0,2 0-3 0,-1-1-4 16,0-1-6-16,0 1-7 0,1-3-6 0,1 2-5 0,-1-2-3 0,0-1-1 15,1-1-1-15,0-1 0 0,0 3 2 0,-1-5 0 0,0 0 3 16,0-5 1-16,-1 3 4 0,0-1 6 0,0-1 10 0,1-3 12 16,1 1 9-16,-3-1 12 0,-1-1 8 0,2 1 6 0,-4-1 8 0,1 0 10 15,0-2 7-15,0 3 8 0,-2 0 5 0,1-3 9 0,-2 4 4 16,0-1 3-16,-1 2-1 0,-1 1-3 0,2 1-5 0,-2-2-8 0,0 2-10 15,0 2-9-15,0-1-13 0,0 2-16 0,0 0-14 0,0 0-11 16,0 0-14-16,-2 0-10 0,-1 3-15 0,1 0-16 0,-4 2-22 0,0 2-26 16,1 1-37-16,-3 0-46 0,-1 5-56 0,1 0-63 0,0 2-88 15,-2 1-104-15,-2 1-55 0,2 0-29 0,1 3-16 0</inkml:trace>
  <inkml:trace contextRef="#ctx0" brushRef="#br0" timeOffset="76299.1222">11810 7018 313 0,'-3'-10'594'0,"0"1"-2"15,0 0-12-15,1 0-97 0,0 1-136 0,-1 0-75 0,3 3-44 0,-3-2-22 16,3 2-12-16,-1 0-12 0,-1 0-11 0,2 1-15 0,-1 1-13 16,-1 0-16-16,2 2-14 0,-2-1-17 0,2 1-18 0,0 1-17 15,0 0-18-15,0 0-17 0,0 0-16 0,-1 1-12 0,-1 1-11 0,2-1-4 16,-1 2-4-16,-1 2-3 0,2-1-2 0,-2 2 2 0,2 4 0 15,-1-3 4-15,-1 3 3 0,2 4 5 0,-2-1 5 0,2 2 5 16,-1 2 5-16,-1 1-2 0,1 1-4 0,1 0-6 0,0 3-8 0,0-1-10 16,1 0-14-16,2 0-13 0,-1 1-17 0,1-1-16 0,-1-1-18 15,3 1-21-15,0 0-21 0,-1 0-24 0,4-4-26 0,-2 2-27 0,2-1-26 16,0-2-30-16,2-2-30 0,-1-1-32 0,-1-1-31 0,5 0-54 16,-4-4-68-16,1-1-32 0</inkml:trace>
  <inkml:trace contextRef="#ctx0" brushRef="#br0" timeOffset="76481.9539">11707 7281 96 0,'-9'1'545'0,"4"-1"-1"0,0 1-4 16,1 1-99-16,0-2-148 0,1 2-95 0,0-1-69 0,3-1-40 16,-3 2-26-16,3-2-13 0,3 1-8 0,-3 1-5 0,3 1-3 15,2-2-6-15,1 1-5 0,-1 1-7 0,3-2-10 0,3 0-10 0,0 1-11 16,3 0-15-16,1-2-19 0,3 3-23 0,0-3-27 0,3 0-37 15,2-3-40-15,1 3-48 0,0 0-52 0,3-2-77 0,0-1-89 0,-1-1-50 16,0 1-30-16</inkml:trace>
  <inkml:trace contextRef="#ctx0" brushRef="#br0" timeOffset="77549.6595">12039 7336 158 0,'-9'4'461'0,"1"1"-72"0,3 1-109 0,0-1-76 0,0-1-58 0,0 2-41 15,1-1-28-15,3-1-15 0,-1 0-11 0,1 0-8 0,1 2-8 16,1 0-7-16,1-2-6 0,1 0-3 0,0 1-1 0,3 0-4 0,-1 2-1 16,1-5-4-16,1 2-7 0,3-1-5 0,-3 0-6 0,3-2-6 15,-1 1-6-15,2-2-5 0,0 0-5 0,-1-2-5 0,2 1-4 0,-2-2-4 16,1-1-2-16,-2-1-1 0,-1 0-1 0,-1 0 1 0,0-2 0 16,-2 0 2-16,0 0 3 0,-2-1 6 0,-1 1 8 0,-1-2 10 15,-2 0 10-15,-1 0 9 0,-1 0 9 0,-2 2 7 0,2-1 5 0,-3 0 5 16,0 1 5-16,-1 2 8 0,-1 1 6 0,-1-1 6 0,-1 2 3 0,-1 0 0 15,0 0 0-15,0 3-3 0,0 0-6 0,-2 2-6 16,1 1-4-16,-4 0-5 0,3 3-4 0,-1-1-5 0,1 2-3 0,0 3-4 16,1 0-3-16,1-1-3 0,-3 4-3 0,6 0-4 0,0-1-2 15,1 3-2-15,0-1 0 0,2 1-2 0,3 0 0 0,1 0-1 0,1-2 1 16,1 3-2-16,1-2 1 0,3-2-1 0,1 0-2 0,0 0 0 16,2-2 1-16,0-1 0 0,3 1-1 0,-1-5 0 0,-1 2-2 0,4-3 0 15,0 1-1-15,0-4 2 0,-1 0 0 0,-1-2 2 0,5 0-1 16,-4-2 1-16,2-2 1 0,-1-1 3 0,0-1 3 0,-2 0 1 0,0-1 0 15,1-4 3-15,-4 3 1 0,1-2 6 0,-1-1 7 0,-1 1 8 16,1-1 8-16,-3 0 9 0,-2 2 10 0,0 0 9 0,1-1 8 16,-2 2 6-16,0 0 4 0,-1 2 2 0,-1 0 1 0,0 0 0 0,0 2-2 15,0 3-8-15,0-1-8 0,0 0-13 0,-1 1-12 0,1 2-14 16,0 0-13-16,0 0-11 0,0 0-9 0,-2 0-7 0,2 2-5 16,-2 1-4-16,0 1-1 0,2 1-2 0,-2-1 1 0,2 3 3 0,-1-3 1 15,1 3 6-15,0-1 2 0,0 2 2 0,0-1 2 0,1 1 0 16,-1-2 1-16,2 0-2 0,-2 1-4 0,4-1-2 0,-2 1-6 0,-1-3-1 15,1 2-3-15,1-4 0 0,1 3 1 0,-3-2 4 0,2-1 2 16,1-1 2-16,0-1 0 0,-2 0 1 0,2 0 0 0,-1-3 1 16,2 0-1-16,-1 0 2 0,0-1 4 0,0-2 2 0,0-2 3 0,0 0-2 15,2 0-1-15,-2 2-2 0,0-3-5 0,0-1 1 0,0 2 1 16,0 0 3-16,-2 1 3 0,1 0 7 0,0-1 6 0,0 2 4 0,-1 0 4 16,-1 4-1-16,-1-2 2 0,2 1-3 0,-2 1-2 0,0 1-3 0,0 1-2 15,0 0-3-15,0 0-3 0,0 0 0 0,0 3-1 16,0-2 0-16,0 2-2 0,0 0-3 0,0 2-3 0,2-1 0 0,-1 2 1 15,-1 1 3-15,2 0 4 0,-1 3 5 0,-1-4 6 0,2 3 4 16,-2-1 0-16,3 1-1 0,1 0-3 0,-3 0-2 0,2-1-1 0,0-1-1 16,0 0 2-16,2-1-1 0,-2 0-1 0,2 0-1 0,-2-1-2 0,2-2-3 15,-2 0-4-15,3 0 0 0,-1 0-1 0,-2-3-3 16,2 0-2-16,0 0-3 0,1-3 0 0,0 1-3 0,-1-2-1 0,0 1-3 16,1-4-4-16,-1 0-4 0,1 1-4 0,0-1-4 0,-1-3-6 0,2 2-4 15,-2-4-5-15,-1 1-1 0,4-1 1 0,-3 0 5 0,0 2 6 16,-1 0 5-16,1-2 5 0,-2 4 5 0,2-1 4 0,-2 1 4 15,-1 2 3-15,-1 2 3 0,1-1 1 0,-1 2-1 0,-1 0-1 0,0 3-1 16,0 0 2-16,0 0-4 0,2 0-4 0,-2 2-3 0,2 1-2 16,-1 1-1-16,1 0-1 0,-1 3 2 0,1-1 1 0,1 1 4 0,-1 1 3 15,-1 1 3-15,1-1 0 0,2 2-4 0,0-3-6 0,-1 2-6 16,0-1-8-16,2-1-8 0,-2 1-9 0,2-4-6 0,-2 1-1 0,3-1 1 16,-1 1 4-16,-2-4-1 0,3-1-2 0,-2 0 2 0,-1 0 7 15,3-1 8-15,-3-4 9 0,2 1 8 0,-2-3 7 0,4 2 7 16,-6-3 5-16,2-2 5 0,-1-1 4 0,-2-1 0 0,0 0-4 0,0-3 3 15,0 0 7-15,-2-1 3 0,1-2 4 0,-1-3 4 0,1 3 7 16,-3-5 10-16,1 2 12 0,1-1 15 0,-1-1 16 0,0 2 13 16,0-1 14-16,0 4 11 0,0-2 13 0,1 3 10 0,-1 1 6 0,1 3 4 15,-1-1 1-15,2 4-7 0,-1-1-12 0,0 4-14 0,1 3-16 16,-1-3-19-16,2 4-18 0,0 2-15 0,0 1-17 0,0 1-12 16,0 3-12-16,0 3-8 0,0 1-8 0,0 5-3 0,2 2-2 0,-1 1-1 15,-1 6 4-15,2 0 5 0,-2 3 4 0,2 4 3 0,-1 1 4 0,-1 1 1 16,2 2 0-16,-1 2-1 0,-1 1-1 0,0 0-4 0,0 1-4 15,0 1-2-15,0 1-2 0,0 0 1 0,0-2 3 0,0 1 3 16,-1-1 3-16,1-2 0 0,0 2 2 0,0-5-1 0,0-1-1 0,1-1-3 16,-1-2-4-16,2-1-9 0,0-4-8 0,-1 0-14 0,1-5-13 15,1 0-18-15,1-2-20 0,-2-4-10 0,1-1-10 0,0-4-28 16,1 0-38-16,1-3-51 0,-1-1-56 0,0-5-69 0,1 0-75 0,-1-6-39 16</inkml:trace>
  <inkml:trace contextRef="#ctx0" brushRef="#br0" timeOffset="77727.7569">12673 7143 185 0,'3'-8'502'0,"0"2"-58"0,-1 0-87 0,1 3-89 0,0 3-91 16,2-3-55-16,-2 3-39 0,4 3-23 0,-1 0-17 0,0 0-12 16,-1 3-6-16,1 2-6 0,1 1-4 0,0 0-4 0,0 3-2 15,-2 0-1-15,0 1-4 0,-1 2 0 0,-2 0-2 0,2 1-1 0,-4 0-2 16,0 0-3-16,-4 2 0 0,-1-3-15 0,-3 2-21 0,-2 0-33 0,-2-3-40 15,-4 3-88-15,-3-5-109 0,-3 4-80 0,-4-2-66 0,-4-2-33 16</inkml:trace>
  <inkml:trace contextRef="#ctx0" brushRef="#br0" timeOffset="79385.3492">14500 8078 203 0,'2'-7'578'0,"-2"2"4"15,0 0 4-15,0 2-91 0,0 1-138 0,0-1-112 0,0 3-95 16,0 0-60-16,0 0-44 0,0 0-25 0,0 0-15 0,0 0-10 0,0 3-2 16,0-1-3-16,0 1-4 0,0 4-4 0,0-1-5 0,0 3-3 15,0 3-2-15,0 0 0 0,0 2 2 0,-2 1 5 0,2 5 8 0,-1 1 7 16,-1 1 10-16,-1 0 6 0,2 4 6 0,-1 1 3 0,1-2 4 15,-3 3-1-15,3-2-1 0,-1 2-8 0,0-2-10 0,-1 0-15 16,3 1-15-16,-3-2-22 0,3-2-21 0,0 0-33 0,0 1-31 0,3-3-42 16,-1-1-43-16,1-1-57 0,0-2-62 0,2 0-73 0,3-5-77 15,-2 1-36-15</inkml:trace>
  <inkml:trace contextRef="#ctx0" brushRef="#br0" timeOffset="79580.6734">14348 8425 371 0,'-12'-3'629'16,"3"0"9"-16,0 0-1 0,0 2-4 0,5-1-125 0,0-1-184 15,-1 3-108-15,4-2-70 0,-1 1-42 0,2 1-29 0,0 0-15 0,0 0-12 16,3 0-11-16,4 0-12 0,-1 0-16 0,5 0-21 0,2 0-22 16,7 0-22-16,2 0-26 0,2-1-27 0,7 0-29 0,3-1-28 15,5-1-36-15,1 0-36 0,4 1-52 0,2-3-57 0,1 0-81 0,0 1-96 16,-2-3-47-16,-2 2-28 0,0 0-5 0</inkml:trace>
  <inkml:trace contextRef="#ctx0" brushRef="#br0" timeOffset="80449.5719">14948 8436 124 0,'-10'3'527'0,"2"1"3"0,0-1-64 16,-2 2-99-16,3 0-101 0,1-3-103 0,1 3-62 0,2-3-40 15,-3 3-20-15,3-2-10 0,1 1-2 0,0 0-1 0,1 0 1 16,1 1-4-16,0 1-5 0,1-1-10 0,1 2-6 0,0-1-7 0,1 1-7 15,3 3-8-15,-2-3-12 0,1 0-9 0,0 1-14 0,3-1-12 0,1 2-14 16,-1-3-13-16,2 0-10 0,-2-1-12 0,3 0-5 0,0-2-4 16,-1 1-1-16,0-3 3 0,0 1 7 0,0 0 13 0,-1-2 14 15,-1-2 16-15,-2 0 16 0,1-1 15 0,-1-2 20 0,-2 0 21 0,-2 2 22 16,1-4 22-16,-3 2 15 0,-3-1 13 0,1-2 10 0,-1 1 11 16,0 0 2-16,-5-1 2 0,2 1 1 0,0 0 1 0,-2 0 4 15,-5 1 3-15,4-1-5 0,-1 2-6 0,-2 0-8 0,0 2-7 0,0-2-5 16,1 3-3-16,-1 1-4 0,0-2-7 0,1 3-5 0,1 0-4 15,0 0-6-15,-2 3-7 0,4-1-7 0,-3 1-5 0,3 3-4 0,0-1-4 16,-1 2-3-16,3 1-3 0,-1 0-4 0,3 1-3 0,-3 3-3 16,4 0-1-16,-3-1-1 0,4 2-5 0,2 0-2 0,0 1-5 0,0 1-6 15,2-1-6-15,4 0-7 0,-1-1-7 0,1-1-11 0,2 2-12 16,2-1-13-16,2-1-13 0,1-1-16 0,1-2-16 0,1 0-15 16,2-2-14-16,-1 0-17 0,2-4-18 0,1-1-16 0,2 0-14 0,0-4-6 15,1 0-1-15,-3-1 6 0,3-4 13 0,-2 1 20 0,0-3 29 16,-2 0 20-16,1-1 22 0,-3-2 33 0,0 0 39 0,-3-2 44 15,-1-1 47-15,-1 2 42 0,-1-2 39 0,-2 2 33 0,-1-2 25 0,-2 3 22 16,0-1 16-16,-2 3 4 0,-1-1 0 0,-1 1 3 0,-1 1 5 16,0 2-10-16,-1 0-18 0,-1 1-21 0,2 2-25 0,-1-2-23 0,-1 4-23 15,2-1-23-15,0 1-25 0,0 2-22 0,0 0-21 0,0 0-18 16,0 0-18-16,0 0-10 0,0 2-11 0,0 1-6 0,0-1-5 0,0 4-1 16,0-1 0-16,0 4 2 0,0-2 4 0,0 3 3 0,0-2 3 15,0 2 4-15,0 2 1 0,0-1 1 0,0 1-1 0,0 0-4 16,0 0-1-16,0-2-6 0,0 2-3 0,2-3-6 0,-1-1-1 0,-1 0-3 15,2 1 0-15,-1-2 3 0,-1-2 2 0,2 0 4 0,-2-2 8 16,2-1 5-16,-1 0 4 0,1-2 1 0,-1-2 0 0,1 0 2 16,2-1-1-16,0-2 3 0,-3 1 4 0,2-1 5 0,2-5 7 0,-2 3 1 15,2-2 1-15,0 0 0 0,-1-2-3 0,0 1 3 0,-1 0 3 16,0 1 5-16,0-1 8 0,0 0 6 0,-1 4 6 0,1-2 0 0,-1 2 0 16,0 0-5-16,-1 1-6 0,-1 2-6 0,3-1-5 0,-2 3-7 15,-1-1-12-15,0 2-8 0,0 0-5 0,0 0-5 0,0 2-5 0,2 1-3 16,0-1 0-16,-1 2-1 0,-1 0-1 0,2 2 2 0,-1 2 2 15,1-1 4-15,0 1 4 0,-1-1 8 0,3 3 8 0,-3-1 6 16,-1 3 3-16,3-4 2 0,-1 3 2 0,0-2 0 0,-1 0-1 0,3-2 0 16,-2 0 0-16,0 0 1 0,-1-2 2 0,2 2 4 0,-1-4 5 15,-2 0 6-15,3 0 6 0,-1-2-1 0,1-1-3 0,-1 0-2 0,-1-2-1 16,1-1-1-16,1-1-1 0,0 1 2 0,-2-4 3 0,3 0-2 16,-1-1-5-16,0-1-4 0,-1 0-8 0,1 0-6 0,-1-2-6 0,-1 1-1 15,2 0 5-15,-1 1 3 0,0-3 1 0,-1 4 0 0,3 0-1 16,-2 2-5-16,0 0-6 0,-1 2-5 0,-1-1-1 0,2 1-6 15,0 1-7-15,-2 1-4 0,0 2-3 0,0 0-2 0,0 0-4 0,1 2 1 16,-1 0-2-16,3 1 2 0,-1 0 4 0,0 2 3 0,-1 1 4 16,2 0 5-16,1 0 5 0,-1 2 5 0,1-1 6 0,1 3-1 15,0-3-3-15,1 0-6 0,-1 1-9 0,3-1-12 0,-2 2-10 0,2-3-16 16,0 0-14-16,3-1-12 0,-2 0-9 0,1-2-14 0,2-1-13 16,1 0-16-16,1-2-18 0,-1-2-17 0,4-1-18 0,-4-1-8 0,2-2-3 15,0-2 4-15,0-1 6 0</inkml:trace>
  <inkml:trace contextRef="#ctx0" brushRef="#br0" timeOffset="80648.6212">15768 8378 132 0,'-3'-20'260'0,"0"3"18"0,0 3 9 16,-1-2 4-16,0 4-4 0,0-1-10 0,1 5-17 0,0-1-23 0,-1 3-26 15,1 0-33-15,1 2-29 0,0 1-31 0,-1 1-26 0,1 1-22 0,1 2-22 16,-1 3-19-16,-1-2-18 0,0 6-13 0,0 1-9 0,-2 1-3 16,2 3-3-16,-2 3 0 0,2 4 1 0,-2 0 4 0,0 4 4 15,1 2 6-15,-4 2 3 0,3 2 2 0,0 3 1 0,1 0-2 0,-3 3 0 16,4 2 0-16,-3 1 3 0,3 2 3 0,-2 0 2 0,3 0 3 15,-1 2 0-15,0 1-4 0,1 0-8 0,1 0-10 0,-1 2-11 0,2-3-13 16,0 1-15-16,0-3-16 0,2 2-19 0,-1-4-16 0,-1 0-22 16,4-3-25-16,-3 0-30 0,2-5-29 0,1-1-35 0,-1-3-39 15,0-3-64-15,3-5-79 0,-3 0-40 0</inkml:trace>
  <inkml:trace contextRef="#ctx0" brushRef="#br0" timeOffset="80881.7847">15771 8608 401 0,'3'-10'587'0,"0"1"2"0,-1 1-35 0,1 2-48 0,1 0-127 0,-3 2-162 16,2-1-96-16,1 2-62 0,-1 2-37 0,1 0-21 0,-1 1-14 16,0 1-11-16,2 0-8 0,0 4-9 0,2-1-4 0,-3 2-2 0,2 2-1 15,-1 1-1-15,-2 0 4 0,1 3 5 0,-3 0 3 0,1-1 3 16,-2 3 6-16,-2 0 5 0,1-1 5 0,-4 3 4 0,-2-1 3 0,0-2 6 15,-1 0 3-15,-2-1 4 0,-1 1 2 0,2-4 4 0,-1 1-4 16,-1-2-8-16,0 0-14 0,1 0-19 0,0-4-44 0,2-1-56 16,1-3-106-16,-1 0-132 0,2 0-76 0,3-3-48 0,1-1-27 0</inkml:trace>
  <inkml:trace contextRef="#ctx0" brushRef="#br0" timeOffset="81065.7536">16155 8615 487 0,'-3'0'609'0,"0"0"-4"0,3 0-24 16,0 0-30-16,0 0-158 0,2 0-224 0,1 0-140 0,0 0-100 0,4-2-75 16,0 2-64-16,3-2-83 0,1 1-91 0,1 1-77 0,3-2-71 15,0 0-37-15,-2 2-22 0</inkml:trace>
  <inkml:trace contextRef="#ctx0" brushRef="#br0" timeOffset="81210.8269">16143 8782 406 0,'-5'3'590'16,"2"2"11"-16,0-2-53 0,1 0-85 0,2 0-103 0,2-2-113 0,1 0-72 16,1 1-46-16,1-2-29 0,3 0-17 0,4 0-19 0,1 0-19 15,0-2-38-15,6 1-48 0,1-2-69 0,1-1-81 0,5-1-126 16,-1-1-150-16,2-1-81 0,-1 0-48 0,0-1-27 0,-1-1-16 15</inkml:trace>
  <inkml:trace contextRef="#ctx0" brushRef="#br0" timeOffset="81932.2785">16981 8496 270 0,'4'-8'589'16,"-1"0"14"-16,0-2-44 0,1 1-71 0,-3 1-95 0,2-1-106 15,1 1-60-15,-3 0-37 0,3 1-24 0,-3-1-18 0,1 1-11 0,-1 1-5 16,-1 1-12-16,0-2-10 0,0 2-16 0,0 3-15 0,-1-3-16 16,-1 2-17-16,2 1-15 0,-1 0-14 0,-3 1-12 0,3-1-13 0,-1 2-9 15,0 0-8-15,-1 2-5 0,2-1-4 0,-3 3-4 0,1-1-4 16,-3 2-2-16,3-1 1 0,-2 4-1 0,0-1 0 0,2 3 2 16,-2 1 3-16,1-1 3 0,-1 3 3 0,4 0 4 0,-1 2 2 0,2 1 0 15,3-1 0-15,2 1 0 0,-1 0 0 0,4 1 0 0,0 0-1 16,3-2 1-16,0 2 0 0,2 0 0 0,1-3 1 0,-1 3-1 0,3-2 0 15,-3-1-1-15,0-2 0 0,0 3 1 0,0-4 2 0,-4-1 2 16,-1 0 2-16,0-2 3 0,-2 1 3 0,1-4 4 0,-4 2 4 16,-1-2 6-16,-2 0 6 0,0 0 3 0,-4-3 4 0,-2 3 4 0,-2-2 3 15,-1 0-2-15,-3 0-7 0,-1-2-10 0,-4 1-12 0,-1-1-19 16,-3 0-18-16,2-1-31 0,-1-1-35 0,-1 0-68 0,4-2-85 0,-2-2-93 16,4-1-99-16,0 1-65 0,4-5-46 0,2 0-19 0</inkml:trace>
  <inkml:trace contextRef="#ctx0" brushRef="#br0" timeOffset="82114.3332">17309 8323 387 0,'5'0'567'0,"1"2"1"0,-3-2-38 16,0 2-58-16,-1 1-116 0,1 0-147 0,-1 2-85 0,0 1-55 16,-2 0-25-16,1 2-13 0,-1 0-4 0,2 4 1 0,-1-2 1 0,1 4 0 15,-2 0 0-15,2 1 1 0,-1 0-1 0,1 4-1 0,-1-2-7 16,2 2-9-16,-3 1-13 0,3 2-14 0,-3-2-19 0,4 0-21 0,-3 0-29 15,1 0-33-15,-1 1-39 0,3-1-40 0,-3-3-53 0,2 4-56 16,-1-4-82-16,0-2-94 0,-1 0-54 0,2-1-31 0</inkml:trace>
  <inkml:trace contextRef="#ctx0" brushRef="#br0" timeOffset="83083.0233">17256 8674 335 0,'-3'-3'596'15,"-1"-2"6"-15,3 3-33 0,-1-3-52 0,2 2-123 0,2-2-155 16,-1 1-89-16,4 1-57 0,1-3-32 0,0 1-20 0,3 2-13 16,0-2-11-16,3 0-13 0,0 0-17 0,3 0-10 0,0 1-11 0,2 1-8 15,-1-1-6-15,3 1-4 0,-1 0-2 0,0 1 0 0,-1 0 1 16,1 2 3-16,-1-3 1 0,-1 3 3 0,1 0 2 0,-2 3 3 16,-1-2 0-16,-1 0 3 0,-1 2 1 0,-4 1 3 0,0 1 3 0,3-2 0 15,-5 1 4-15,1 1 2 0,-2 2 2 0,-1-2 1 0,-2 1 4 16,1 2 3-16,-1 0 1 0,1-1 5 0,-3 1 4 0,0 1 1 0,-3-1 4 15,1 1 2-15,-1 1 3 0,1-3 2 0,1 2 1 0,-1 0-1 16,-1-1 2-16,1-1 2 0,1-1 0 0,-1 1 2 0,1-2 5 0,-1 0 5 16,0 0 4-16,2-3 5 0,-1 0 8 0,1 1 4 0,0-3 5 15,0 0 0-15,0 0-3 0,1-2-6 0,1 1-6 0,0-1-10 0,1-3-13 16,0 0-11-16,2-2-11 0,0 0-11 0,2 0-8 0,1-1-8 16,0-1-7-16,0 0-7 0,1-1-6 0,1 2 1 0,0-4 2 15,0 3 7-15,-2 1 7 0,1 1 12 0,0-1 11 0,-1 3 9 16,-2-1 5-16,1 1 7 0,-3 2 1 0,1 1 2 0,-2-1-2 0,0 3 1 15,-1 0-1-15,-1 0 1 0,3 0 2 0,-4 3-1 0,1-1 0 0,-1 1 0 16,2 3-1-16,-1-1 1 0,1 0 1 0,0 2-1 0,-2 0 1 16,1 1 1-16,-1 0 1 0,2 1 2 0,-2-1 2 0,1 1 0 15,-1-1-1-15,2-1 0 0,-2 1-1 0,3-2 0 0,-2 2-1 0,-1-3 0 16,3 2 3-16,-1-3 3 0,0-1 4 0,-1-1 5 0,3 3 5 16,-3-3 4-16,1-2 3 0,1 0 3 0,0 0 2 0,0-2 0 0,3-3-2 15,-1 3-1-15,2-5-1 0,-3 4-5 0,4-6-2 0,0 1-5 16,0 2-6-16,0-3-6 0,0 0-7 0,1-1-6 0,-1 1-7 15,0-3-6-15,3 5-2 0,-5-2-3 0,3 2-2 0,-5 0-2 0,1 2-2 16,3 0-3-16,-5 1-2 0,0 0-1 0,4 3-1 0,-6-1 1 16,2 2 1-16,1 0 0 0,-1 1 0 0,1 0 1 0,-1 2 0 15,0 2 2-15,-1-1 4 0,1 1 3 0,1 1 5 0,-1 0 4 0,2 1 2 16,-2 1-3-16,3-1-7 0,-1 0-10 0,-2 3-11 0,2-2-14 0,-2 0-14 16,0 0-14-16,3-1-11 0,0 1-12 0,-1-3-13 0,2 2-11 15,-3-2-11-15,3-1-6 0,0-1-4 0,1-1 0 0,0-2 6 16,1 0 8-16,0 0 11 0,-1-2 17 0,1-1 19 0,0-1 18 0,1 1 22 15,0-4 21-15,0 0 24 0,-2-1 21 0,1 1 20 0,-1-2 20 16,-1 0 18-16,1 0 17 0,-1-2 15 0,-3 3 16 0,0-2 13 16,1 1 14-16,-3 1 10 0,1 1 7 0,-3 1 3 0,4 0-5 0,-4 1-6 15,0 0-9-15,-4 1-11 0,4 1-13 0,-1-1-14 0,-1 3-14 16,0-1-11-16,-2 2-14 0,1 0-14 0,-2 2-16 0,2-1-16 0,-2 3-13 16,0 1-13-16,-1-3-6 0,-2 3-6 0,0 0-1 0,2 3-2 15,-1-1 1-15,0 1 0 0,1 1 1 0,1 0 1 0,-2-1 1 0,4 4 1 16,-3-3 1-16,5 1 4 0,-3-1 1 0,4 1 1 0,0-1 1 15,0 0 0-15,4 0-2 0,-3 1 0 0,5-3-3 0,-1 0-4 16,3 1-7-16,0-2-9 0,1-2-12 0,2-1-12 0,2 0-17 0,3-1-18 16,-2-2-22-16,7-2-23 0,-3-1-21 0,2 0-20 0,0-3-18 15,4 0-19-15,-2-2-11 0,-1-2-10 0,1 0 2 0,-1-2 6 0,-1 0 10 16,-1-3 13-16,-1 0 22 0,-2-1 24 0,-3-3 33 0,3 1 34 16,-5-2 37-16,1 0 38 0,-2-3 45 0,-2 1 47 0,0-1 41 15,-4-3 39-15,1 4 31 0,-2 0 28 0,-1 0 21 0,-2 0 20 0,0 1 12 16,0 1 6-16,-2 4 0 0,2 0-6 0,-3 4-11 0,2-1-17 0,-1 5-25 15,2-2-31-15,-2 5-31 0,2 1-31 0,-1-1-30 0,1 3-27 16,0 2-24-16,0 2-20 0,-2 3-19 0,2-1-16 0,-1 4-9 16,1 1-6-16,-2 2-4 0,-1 4-1 0,3 1 3 0,0 3 1 15,0 1 7-15,0 3 6 0,0 2 3 0,0-1 2 0,0 1-2 0,0 1-2 16,0 0-7-16,0 1-9 0,0-1-15 0,0 1-13 0,0-3-19 16,0 1-19-16,0-1-22 0,0 0-19 0,-1-2-26 0,1-3-27 0,0 0-23 15,0-4-22-15,0 0-12 0,0-1-13 0,0-2-20 0,0-2-26 16,0-2-47-16,0-2-53 0,1-4-28 0,-1-2-10 0</inkml:trace>
  <inkml:trace contextRef="#ctx0" brushRef="#br0" timeOffset="83206.1667">18515 8674 538 0,'-5'-13'547'15,"2"1"-3"-15,-3 1-9 0,3 0-55 0,2 2-75 0,-3 1-66 16,3 1-62-16,-1 0-49 0,2 2-41 0,0 0-36 0,2 2-33 0,-1 0-33 16,3-1-32-16,0 3-33 0,5 0-32 0,-1-2-39 0,4 1-41 15,2 2-50-15,0-1-54 0,7-1-110 0,0 2-137 0,3-3-93 0,3 2-73 16,0-1-34-16,2-1-15 0,-1 1-3 0</inkml:trace>
  <inkml:trace contextRef="#ctx0" brushRef="#br0" timeOffset="83766.0512">19439 8610 90 0,'-4'-4'625'0,"1"4"11"16,2-3-1-16,-1 3-1 0,0-2-110 0,1 0-162 0,-1 2-106 15,2-1-78-15,0 1-49 0,0 0-35 0,0 0-26 0,0 0-21 0,0 0-19 16,0 0-18-16,0 1-14 0,2 1-14 0,-1 0-9 0,-1 1-9 16,2-1-5-16,0 3 0 0,-2-3 0 0,0 5 3 0,0-2 3 0,0 0 3 15,0 3 4-15,0-2 5 0,0 1 4 0,-2 1 5 0,0 0 4 16,2 1 3-16,-3-2 2 0,1 1 1 0,1-1 2 0,-1-2 0 0,1 0 2 15,-1 1 2-15,0-3 5 0,2 2 3 0,-2-3 6 0,0 0 5 16,2 0 7-16,0-2 8 0,0 0 5 0,0 0 4 0,0 0-2 16,2-2 0-16,0-1-5 0,2-1-6 0,0-1-6 0,0-1-5 0,1 1-6 15,1-3-6-15,3-1-7 0,-1-1-9 0,2 1-7 0,0-1-9 16,0 0-6-16,3-1-5 0,-1 1-1 0,0 2 0 0,-3-2 3 16,5 3 1-16,-4-2 2 0,1 1 0 0,-3 3 0 0,0 2-1 0,1-1 1 15,-1 2 1-15,-2 1-1 0,2 1 0 0,-3 0-2 0,2 1 2 16,2 2 0-16,-5 0 2 0,3 2-1 0,-1-2-3 0,3 4-6 0,-2-1-9 15,1 1-11-15,-2 2-14 0,3 1-19 0,-2-2-21 0,-1 3-19 16,2-2-21-16,2-1-23 0,-2 0-26 0,1 1-32 0,-1-1-35 0,5 1-30 16,-4-2-29-16,4-2-43 0,-1 0-51 0,0-1-26 0</inkml:trace>
  <inkml:trace contextRef="#ctx0" brushRef="#br0" timeOffset="84666.0569">19982 8641 475 0,'2'-6'538'0,"-2"1"-9"0,-2-2-54 0,1 2-75 0,-1 0-67 0,0-2-62 16,-1 4-47-16,0-1-37 0,-2-1-32 0,2 2-28 0,-3 1-22 0,3-1-18 15,-2 1-20-15,0 2-20 0,-1 0-14 0,-1 0-14 0,1 0-10 16,0 2-8-16,0 1-6 0,-1 1-4 0,1-1-4 0,-2 4 1 16,2-4-1-16,-1 4 1 0,2 0 1 0,-2-2 0 0,2 2-1 15,0-1 1-15,1 2-1 0,-1-3-2 0,1 3-3 0,1-2-2 0,2 0-2 16,-4 1-3-16,5 0-3 0,-1-2-5 0,1 0-3 0,0 0-2 0,0 0-2 16,1-2 0-16,-1 2 1 0,5-2-1 0,-4 0 0 15,1-1 0-15,1-2 0 0,0 1 2 0,2-1 2 0,-2 0 2 0,2-1 5 16,0-1 6-16,1 1 8 0,-1-1 6 0,0-1 3 0,-2 0 6 0,2 0 3 15,-1-1 0-15,1 1 4 0,-4-2 4 0,2 0 3 0,-3 3 3 16,2-3 2-16,-2 3 5 0,0-1 1 0,0-1 0 0,0 1-3 16,0 1-2-16,0 1-6 0,0-1-3 0,0 2-6 0,0 0-3 0,0 0-7 15,0 0-4-15,0 0-5 0,0 0-6 0,0 0-6 0,0 0-4 16,2 2-3-16,-1-1-1 0,3 1-1 0,-3 0-1 0,4-1 1 0,0 3 0 16,2-1 0-16,0-1-2 0,2 1-2 0,-1 1 0 0,3-1 0 15,0-1-1-15,3 0-2 0,-1 1-3 0,2-3-4 0,2 2-7 16,0-2-5-16,-1-2-3 0,1 0-1 0,1-1-2 0,1 1 0 0,-3-3 4 15,1 0 6-15,0 0 6 0,-1-2 10 0,1 0 13 0,-4-2 9 16,1 0 7-16,-3-2 11 0,1 1 11 0,-2-2 9 0,-2-2 9 0,-1 1 8 16,-2-1 8-16,0-1 6 0,-1-2 7 0,-3 0 4 0,1-1 3 15,-2-2 1-15,-2 0 1 0,1-1 1 0,-3 2 7 0,-1-1 2 16,2-3 5-16,-4 2 3 0,2 3 2 0,0-2 1 0,0 3 1 0,0 0-1 16,0 2-3-16,0 1-5 0,0 1-7 0,2 2-7 0,0 3-11 15,-1-1-11-15,0 4-13 0,3-1-13 0,-1 4-13 0,0-1-12 0,-1 3-10 16,2 0-8-16,-3 3-5 0,1-1-4 0,2 5-3 0,-6 1 1 0,3 1 0 15,-1 4 3-15,0 0 3 0,0 4 5 0,1 1 5 0,-1 4 5 16,-1 1 5-16,1 0 3 0,0 4 3 0,0 0 2 0,2-1 1 16,0 3 1-16,0 0 1 0,1 0 0 0,-1 0 0 0,2 0 0 0,-1-2-2 15,2 1 0-15,0-1 0 0,2 0-2 0,-1-4-1 0,2-1-3 16,0-1-1-16,1 0-1 0,-1-3-1 0,2-2 0 0,-1-1 1 0,1-2 0 16,3-2 0-16,-2-3-1 0,1-2-1 0,1-1-3 0,2-3-2 15,2 0 1-15,-3-4 1 0,4 0 4 0,0-1 4 0,-1-5 3 16,1 1 2-16,0-2 2 0,2-3-2 0,-4-2 2 0,3 2 1 0,-1-3 4 15,0 1 4-15,-4-3 7 0,-1 2 8 0,3 0 7 0,-3 0 9 16,-2-1 5-16,1 0 6 0,-2 1 5 0,1 3 6 0,-5-1 5 0,2 2 4 16,-3 1 2-16,0 0 1 0,0 3-2 0,0 2-3 0,0-2-7 15,-1 2-8-15,-1 0-9 0,2 3-9 0,-1 1-11 0,-4-1-10 0,2 2-10 16,1 2-11-16,-2 1-6 0,-1 0-6 0,0 2-5 16,-1 0-4-16,-2 2-1 0,2 2-3 0,-2-1 2 0,1 1 0 0,0 3 1 15,0-1 2-15,2 0 2 0,-1 1 1 0,1 0 2 0,2 0 1 0,-1-1 1 16,0 1 2-16,3-1 2 0,-1 1 0 0,2 0 1 0,2-2 0 15,-1 0-1-15,3 0-3 0,1-1-3 0,0-2-4 0,0 1-3 0,3-3-5 16,0 2-5-16,3-2-5 0,-1-3-7 0,4 0-6 0,-3-1-7 16,2-1-4-16,1-1-4 0,0-1-1 0,2 0 4 0,-2-5 3 15,2 2 3-15,-3-3 3 0,-1 3 6 0,-1-2 7 0,0-2 7 0,-2-1 10 16,0 0 11-16,-1 0 14 0,-2 1 18 0,0-1 16 0,-3 0 15 16,0 3 11-16,-3-1 6 0,0-1 3 0,0 4 4 0,0-2 4 0,-3 2 1 15,2 1 1-15,-3 1-2 0,-2 1-2 0,2-1-5 0,-3 3-6 16,2 0-11-16,-1 0-14 0,-2 3-12 0,4-3-8 0,-3 4-7 0,-1-1-5 15,3 2-4-15,-1-1-3 0,3 2 0 0,0-1 0 0,1 3-2 16,1-2 1-16,1 0 1 0,1 2 2 0,1 0 0 0,1 1 0 16,5-2-6-16,-2 1-6 0,2-1-14 0,3 0-18 0,3 2-26 0,2-3-30 15,2 0-48-15,4 0-52 0,0-1-103 0,3-3-124 0,2 1-80 16,3-1-59-16,-1 0-29 0,2-2-15 0</inkml:trace>
  <inkml:trace contextRef="#ctx0" brushRef="#br0" timeOffset="85799.7388">21090 8518 509 0,'2'-4'645'0,"-2"-2"10"0,1 4 8 0,1-1-89 0,-1 0-137 16,1 2-107-16,0-2-89 0,-1 3-61 0,3-2-46 0,-3 2-29 15,1 2-21-15,1-2-18 0,1 3-15 0,-1-1-15 0,2 2-16 16,0-1-11-16,2 3-12 0,2-1-6 0,-1 4-6 0,0-2-7 0,1 3-8 16,0 0-3-16,1 0-6 0,0 0-6 0,1 1-7 0,-3 1-13 15,1 0-11-15,2 1-14 0,-1-1-15 0,-2 2-13 0,-2-4-16 0,5 2-14 16,-3-2-15-16,-2 2-12 0,2-3-9 0,0-1-9 0,-2-2-6 16,-1 0 0-16,3-2 2 0,-2 1 6 0,-1-3 5 0,0-1 8 15,0-2 9-15,-1-1 15 0,1-3 19 0,-2 1 24 0,2-2 30 0,-1-3 32 16,-2 2 31-16,-2-3 27 0,0-2 24 0,0 0 21 0,0 1 19 0,-2-1 21 15,-2-1 21-15,-1-2 19 0,2 3 17 0,-2-1 8 0,2 1 4 16,-2 2-5-16,2-1-11 0,-2 1-14 0,-1 3-17 0,2-2-14 16,-3 6-13-16,2-4-13 0,0 4-15 0,-1 0-13 0,-1 2-15 15,-2 1-11-15,1 1-13 0,-4 2-10 0,2 0-7 0,-1 4-5 0,-1 0 0 16,-1 1-1-16,1 1 2 0,-3-1 1 0,2 3 1 0,1-1 1 16,1 0 0-16,-2 2 1 0,2-2 0 0,1 0 1 0,1-1 2 15,3 0 1-15,1-1 3 0,-1-2 7 0,2 0 4 0,1-2 9 0,2 0 11 16,-2 0 14-16,1-1 14 0,2-1 12 0,2-2 13 0,1 3 4 15,0-3 6-15,2-3 1 0,-1 3 1 0,3-2-2 0,-1-1-3 0,5-1-6 16,-1 1-6-16,4-2-11 0,-3 3-10 0,2-4-17 0,2 2-18 16,1-1-21-16,2 1-20 0,-2-1-22 0,2 0-21 0,0 0-23 0,-1 2-26 15,2-1-30-15,0-1-36 0,0 2-57 0,1-1-67 0,-2 1-94 16,1 1-108-16,1-1-59 0,-2-1-33 0,2 1-12 0</inkml:trace>
  <inkml:trace contextRef="#ctx0" brushRef="#br0" timeOffset="86032.3426">21665 8165 425 0,'-3'-5'613'0,"2"1"5"16,-4-1 1-16,4 0-93 0,1 3-144 0,-2-1-113 0,2 3-98 16,0 0-59-16,0 0-39 0,2 3-23 0,-1-1-11 0,4 5-10 15,-1-2-6-15,3 5-5 0,-1 0-7 0,2 3-5 0,3 2-1 0,-1 2-1 16,4 5 3-16,-2-1 3 0,1 2 5 0,3 3 1 0,-2 3-1 0,0-2 0 15,2 4-3-15,-2 0-2 0,-2 1-3 0,0 0-2 0,-1 2-4 16,-3-2-2-16,-1 3-3 0,-5-1-4 0,-2 2-6 0,-2 1-9 16,-6-3-9-16,-2 2-17 0,-7 0-18 0,-3 0-25 0,-5-2-30 0,-6 0-31 15,-3 1-35-15,-8-4-44 0,-1 1-48 0,-4-2-88 0,-4-1-104 16,-6-4-62-16,-1-1-40 0,-4-1-15 0</inkml:trace>
  <inkml:trace contextRef="#ctx0" brushRef="#br0" timeOffset="86649.5618">17156 8061 279 0,'-13'-3'513'0,"-2"0"-15"0,0-1-82 0,0 2-117 16,0 0-72-16,0 1-51 0,0 1-26 0,0 1-16 0,0 2-11 0,-2 2-4 15,1 1-9-15,-3 4-10 0,0 2-11 0,2 3-9 0,-4 5-12 16,-1 1-10-16,1 5-10 0,1 2-7 0,0 3-7 0,0 5-4 0,1 0-4 15,2 6-3-15,1 1-3 0,3 0-3 0,1 3-3 0,6-1-3 16,1 3-1-16,3-1-2 0,5-1-5 0,5 1-7 0,6-1-12 16,2-1-15-16,5-3-23 0,6 0-27 0,4-1-42 0,4-2-50 0,6-3-92 15,7-4-111-15,-1-2-89 0,9-1-76 0,0-5-41 0,4-5-22 16</inkml:trace>
  <inkml:trace contextRef="#ctx0" brushRef="#br0" timeOffset="88682.0612">22147 8397 409 0,'4'0'597'0,"-3"0"13"0,-1 0-63 0,2 0-100 0,-1 0-89 15,-1 0-81-15,0 0-55 0,0 0-43 0,0 0-29 0,0 1-21 16,0 1-21-16,2 0-21 0,0-1-19 0,-1 1-20 0,-1 0-15 16,2 3-16-16,0-1-14 0,-1 1-12 0,2 0-7 0,1 2-6 0,-3 0-4 15,3 2 0-15,0 2 1 0,-1 1 2 0,0-1 3 0,0 2 4 16,1-1 3-16,-3 3 4 0,2-2 3 0,-1 3 1 0,0-2 3 0,-2 0 1 16,0-1 0-16,0 0 2 0,0 1 0 0,0-2-1 0,-2 0 1 15,0 0 1-15,2-3 4 0,-3 0 2 0,3-2 3 0,-1 0 6 0,-1 0 7 16,0-2 7-16,2-2 10 0,-1 0 10 0,1-2 15 0,0-1 13 15,0 0 8-15,-2 0 4 0,2-2-1 0,0-3-2 0,0 0-5 16,2-2-5-16,-2 0-10 0,1-3-8 0,3 0-10 0,0 0-12 0,1-3-15 16,3 2-14-16,-4-3-18 0,5 0-16 0,-3 1-10 0,3 1-5 15,-1-2 0-15,0 4-2 0,0-2 2 0,0 2 0 0,-2 1 2 16,1 4 1-16,-3-1 1 0,1 1 0 0,0 1 0 0,-2 1 0 0,-2 1-1 16,3 2-1-16,-3 0-2 0,-1 0 0 0,2 0-1 0,-1 2 2 0,-1 2 1 15,4 1-1-15,-3 1 3 0,1-1 3 0,-1 3 2 0,3-1 4 16,-3 2 5-16,1 1 4 0,1 0 4 0,-2 1 3 0,-1-1 3 0,2-1 1 15,-1 0 3-15,-1 2 2 0,2-1 3 0,0-3 2 0,-2-2 5 16,1 3 5-16,1-4 8 0,-1 1 8 0,-1-3 13 0,2 0 15 16,0 1 13-16,-1-3 13 0,1-1 6 0,-1-1 1 0,3-1 1 15,-1-1-2-15,1-1-1 0,3-3-3 0,-3 0-5 0,1-2-6 0,3-2-7 16,1 0-11-16,-1-1-12 0,2-2-15 0,-1 0-12 0,3-2-14 16,-3 2-7-16,3 0-4 0,-3 1-2 0,0-1-2 0,2 1-1 0,-3 2-5 15,0 2-5-15,-2 0-6 0,2 3-6 0,-2 0-7 0,-1 2-6 16,-2 1-5-16,2 3-2 0,-2 1-2 0,2 0 0 0,0 3-2 0,-1 2 1 15,0 1 0-15,0 2 4 0,1 1 4 0,0 2 1 0,3 2 2 16,-4 2 0-16,1 1-4 0,0-1-5 0,0 1-9 0,0 3-12 16,2-2-12-16,-2 0-15 0,2 0-16 0,-3 0-15 0,3-3-15 15,0 1-18-15,0 0-20 0,2-4-17 0,-1 2-17 0,1-2-11 0,0-1-8 16,0-3-4-16,4-2-3 0,-2-2 7 0,0 0 11 0,1-1 21 0,1-4 26 16,1-1 30-16,-3 0 33 0,3-2 31 0,-2-2 33 0,-3-2 37 15,0 1 39-15,1-4 34 0,-2 1 34 0,0-1 32 0,-2-1 32 0,-3-2 25 16,0 3 21-16,1-2 11 0,-4-1 8 0,0 1 0 0,0 1-3 15,0-1-6-15,-4 2-6 0,1-1-9 0,0 4-14 0,-3-2-15 16,1 1-14-16,1 2-18 0,-1 1-17 0,-2 1-18 0,1 2-18 0,-2-1-19 16,2 1-18-16,-1 3-14 0,-1 1-12 0,-1 1-11 0,1 1-7 15,0 3-5-15,-1 0-4 0,3 2-1 0,-4 0-2 0,2 3 0 0,-1-2 0 16,2 3 1-16,-1 1 0 0,4-2 2 0,-4 4 0 0,3-2 1 16,0 1-2-16,2 1 0 0,2-2-1 0,-3 0-3 0,4 0-3 0,0 0-3 15,0-2 1-15,0 1-2 0,2-3 2 0,0 0 1 0,-1-2 1 16,2 0 0-16,1-1 2 0,0 0 0 0,2-5 2 0,-1 2 3 0,0-2 3 15,1-2 5-15,-1 2 8 0,4-5 4 0,-2 0 5 0,1-1 4 16,-2 0 4-16,3-2 6 0,-2 0 5 0,-1-3 5 0,1 1 6 16,-2-1 6-16,0 1 11 0,0-1 6 0,-2 2 7 0,1-1 3 0,-1 2 0 15,0 0-3-15,-1 1-5 0,-1 2-8 0,1 0-10 0,0 0-9 16,-2 3-13-16,1-1-11 0,-1 3-11 0,0 0-11 0,0 0-11 16,3 3-9-16,-2-3-7 0,-1 4-5 0,2 1-4 0,0 0 2 0,-2 2 2 15,1-2 4-15,1 4 5 0,-1-1 5 0,4-1 6 0,-1 2 4 16,-3-1 2-16,4 0-2 0,-2-1 0 0,3 0-4 0,-1 0-2 0,1-3-5 15,-1 0-5-15,3-1-6 0,1-1-7 0,-1-1-5 0,0-1-5 16,1-3-3-16,3 0-2 0,-3-2 0 0,4-2 0 0,-2-1 3 0,2-1 4 16,-1-3 2-16,1-1 5 0,-1 0 2 0,0-3 4 0,-3-3 2 15,4 0 2-15,-5-1 5 0,1-4 5 0,-1 0 5 0,-2-1 5 16,-1-1 5-16,-2-3 6 0,1 1 8 0,-3 0 10 0,1 1 8 0,-1-2 11 16,-1 3 12-16,-1-1 13 0,-1 4 11 0,1 1 9 0,-1-1 5 15,-1 5 3-15,0 1 0 0,1 2 0 0,0 3-6 0,1 2-7 0,-3 0-10 16,3 3-13-16,-1 1-13 0,0 3-14 0,0 0-14 0,0 3-12 15,-1 3-9-15,2 0-6 0,-3 5-3 0,3-1-2 0,-3 5-2 16,1 4 2-16,0 0 2 0,0 5 2 0,-1 0 5 0,0 5 4 0,3 0 4 16,-1 2 6-16,1 1 2 0,1 3 2 0,0-2-1 0,0 3 1 15,0-3 0-15,1 2-1 0,2-4 0 0,1 2-3 0,-2-2-1 16,1-3-3-16,2 2-3 0,-2-4-3 0,2-3-3 0,-1 0-5 0,2-1-4 16,0-4-6-16,-1-2-5 0,0-1-6 0,1-3-7 0,0-2-9 0,2 0-8 15,0-2-10-15,0-3-11 0,2-2-12 0,0-5-10 0,2 1-5 16,0-1-5-16,-1-5-3 0,2-2-1 0,1-1-1 0,-1-2-4 15,-1-3-5-15,1-4 0 0,1 2 1 0,-3-4 9 0,1-4 15 16,-2 3 26-16,0-4 29 0,-2 0 33 0,-2 0 29 0,0 3 29 0,-1-4 29 16,-2 4 26-16,-1 0 21 0,0 3 24 0,-2 3 22 0,0 0 18 15,-2 3 11-15,0 4 4 0,1 0-2 0,-1 2-13 0,0 2-18 0,2 1-24 16,-1 3-22-16,-1 2-27 0,1 2-25 0,1 1-18 0,-3 1-19 16,1 2-14-16,-1 5-12 0,0 1-7 0,-2 2-5 0,2 2-3 0,0 5-3 15,-2 1 3-15,-1 3 2 0,1 1 3 0,4 4 5 0,-3 0 4 16,3 0 2-16,-3-1 2 0,4 3 1 0,-1-2 0 0,1 2 2 15,0-1-2-15,0 0-5 0,1-3-4 0,-1 0-7 0,4 0-9 0,-3-3-12 16,3-1-15-16,-3-1-17 0,2-1-16 0,3-2-20 0,-1-3-17 16,0-2-15-16,1-2-15 0,-1 0-15 0,4-5-14 0,-1 2-15 0,2-5-5 15,1-2-3-15,0 0 6 0,0-4 9 0,3-1 16 0,-1-3 20 16,-1-1 26-16,1-2 28 0,0-1 31 0,-1-1 31 0,0-2 31 16,-2 0 30-16,0-2 35 0,-2 2 38 0,-1-1 29 0,0-3 27 0,-2 4 22 15,0 0 20-15,-2 1 14 0,-1-1 10 0,-1 1 1 0,1 2-2 16,-2 2-8-16,0 0-14 0,-2 3-15 0,2-2-18 0,-1 4-22 0,1 0-24 15,-2 0-24-15,0 3-23 0,1-1-22 0,-3 3-20 0,1 0-17 16,2 5-15-16,-5-2-10 0,1 4-10 0,0-2-5 0,-1 4-5 16,-1 2-1-16,-2 0 0 0,-1 4 1 0,2-1 3 0,0 1 3 0,-1 1 2 15,3-1 1-15,-2 4 0 0,1-2-1 0,2 0-2 0,0 0-1 16,1 0-1-16,1-2 0 0,2-1-2 0,-1 1-1 0,2-3 1 0,0 0-2 16,2-2 1-16,-1-1 1 0,2 1 2 0,1-4 1 0,1 0 0 15,4-2-1-15,-1-2-3 0,1-1-2 0,2-2-2 0,0-2 0 0,2-2 0 16,1 0 2-16,1-3 3 0,-2-1 1 0,4-1 2 0,-3-2-1 15,-2-1 1-15,2-2 3 0,-2 0 5 0,-3-2 6 0,2 0 8 16,-1 0 8-16,-6 0 9 0,1-3 3 0,-1 1 3 0,-4 2 1 0,0 0 1 16,-4 0-3-16,-1 0 0 0,-1 2-3 0,-4 1-3 0,0 1-3 15,-2 2-2-15,-2-1-10 0,-2 3-12 0,-1 3-21 0,-1 2-23 0,-2-2-34 16,2 6-40-16,-4 0-45 0,4 3-50 0,-2 0-92 0,3 2-114 16,-2 4-78-16,3-1-56 0,2 3-32 0,2-1-17 0</inkml:trace>
  <inkml:trace contextRef="#ctx0" brushRef="#br0" timeOffset="89099.3496">23841 8499 196 0,'-2'-3'535'0,"1"3"-38"0,1-2-58 0,-2 2-76 0,2 0-85 16,0 0-50-16,0 0-31 0,0 0-20 0,0 0-15 0,0 0-10 15,0 0-9-15,0 0-11 0,0 0-8 0,0 0-12 0,0 0-12 0,0 0-14 16,0 0-10-16,-2 0-12 0,1 0-9 0,-1 0-8 0,0 0-6 15,-1 2-8-15,2-2-4 0,-1 1-6 0,0 1-3 0,-1 0-3 0,-3 0-4 16,3 3-3-16,-2-2-1 0,-3 2 0 0,3 0 0 0,-4 2 0 16,1 1 1-16,0 1 0 0,2-1 0 0,-7 2 0 0,5 1 2 15,0-1-1-15,-1 0 1 0,1 2 2 0,0 2-1 0,2-2 0 0,-2 2-2 16,3-1-2-16,2 1-1 0,2-1-3 0,-1 1-1 0,2-1-4 16,2-1-4-16,2-1-5 0,1 2-9 0,4-2-15 0,3-1-18 0,1-2-26 15,2-1-29-15,4 1-40 0,0-4-44 0,3 0-66 0,3-2-78 0,4-2-99 16,-3 0-107-16,4-3-58 0,0-1-31 0,-1-4-11 15</inkml:trace>
  <inkml:trace contextRef="#ctx0" brushRef="#br0" timeOffset="89799.4005">25125 8547 453 0,'-12'-9'568'0,"-1"2"-12"0,-1-3-23 0,1 0-105 0,1 2-149 15,-6 1-86-15,5-1-56 0,-2 0-28 0,0 0-12 0,0 1-3 16,2 0 0-16,1 2-1 0,-1 0-3 0,2 0-6 0,1 1-11 16,2 1-9-16,0 0-11 0,3 1-9 0,1 1-11 0,1-1-8 0,1 2-8 15,2 0-8-15,0 0-6 0,0 0-5 0,0 0-5 0,4 2 0 16,-1-1-1-16,4 1 0 0,1 1 0 0,4 0-1 0,3 1 0 0,5-1-2 16,2 2-5-16,8 0 2 0,6-1 7 0,6 1 2 0,9 0 6 15,8 0 1-15,12 0 0 0,10-3-6 0,10 3-6 0,13-1-3 0,11 1-4 16,10-1-2-16,12 1-5 0,10-2 0 0,3 3 1 0,6-1-3 15,4 0-6-15,7 2 5 0,9-3 9 0,0 1 7 0,4 3 5 16,-2-1 3-16,2 1 3 0,-3 0 2 0,0-1 1 0,-6 1 1 0,-3 0 3 16,-12 1 0-16,-4-1-3 0,-8 1-4 0,-8-2-7 0,-5 1-17 0,-10 0-23 15,-6-2-19-15,-7 1-18 0,-5-2-14 0,-3 0-12 0,-9 0-20 0,-1 2-23 16,-9-4-32-16,-2 1-39 0,-8-1-77 0,-6-1-95 0,-5-2-65 16,-8 0-53-16,-4 0-23 0</inkml:trace>
  <inkml:trace contextRef="#ctx0" brushRef="#br0" timeOffset="90581.6595">29523 8245 289 0,'5'-7'687'0,"-2"2"-5"0,0 0-2 0,0 1 2 0,-1-1-83 0,-1 2-125 16,3 1-133-16,-3-1-138 0,-1 0-81 0,2 1-50 0,-1 2-31 16,-1-1-23-16,2-1-26 0,1 2-27 0,-3 0-37 0,0 0-43 0,1 0-51 15,3 0-56-15,-3 3-59 0,2-1-62 0,1-2-91 0,-1 6-109 16,-2-4-62-16,3 5-43 0,1 1-13 0,-1-1-1 0</inkml:trace>
  <inkml:trace contextRef="#ctx0" brushRef="#br0" timeOffset="90736.6197">29738 8736 187 0,'-5'7'600'16,"4"-1"4"-16,-1 1 4 0,1-3 1 0,-3 1-120 0,3 0-182 15,-2-3-113-15,-1 1-77 0,1 0-38 0,-2 1-19 0,-2-1-8 0,0 2-1 16,-2-1-3-16,-3 2-8 0,-1 0-20 0,-4-1-25 0,-1 5-39 15,-6 0-45-15,-3-1-63 0,-1 4-70 0,-4 0-116 0,-3-1-141 0,-3 4-77 16,-1 1-46-16,-5 2-24 0,-2 0-14 0</inkml:trace>
  <inkml:trace contextRef="#ctx0" brushRef="#br0" timeOffset="101064.4375">16766 7588 396 0,'1'-9'351'0,"3"0"-61"0,-2 2-56 0,0-3-35 15,-1 2-22-15,3-1-14 0,-3 2-8 0,1 2-4 0,-1-3-2 16,3 2-6-16,-3 0-8 0,-1 2-7 0,2-1-6 0,-1 2-8 0,-1 1-11 16,2 0-12-16,-2-1-13 0,0 3-14 0,0 0-13 0,0 0-14 15,0 0-15-15,0 0-11 0,0 0-11 0,0 0-6 0,0 3-6 0,0-1-2 16,0 3-2-16,0-2-1 0,0 3-1 0,0 3 0 0,-2-1 1 16,2 2 3-16,-1 0 2 0,-1 2 7 0,2 0 5 0,-1 2 4 15,-1 0 3-15,0-1 0 0,2 2 0 0,-1 2-3 0,-1-2 1 0,2 0-2 16,-1 0 0-16,1 1 1 0,-2-2 1 0,0 1 0 0,2-2-1 15,-1-1-1-15,1 1-5 0,0-1-2 0,0-2-5 0,0-1-5 16,0-2-5-16,0 1-3 0,0-2-5 0,0-2-7 0,0 1-5 0,1-4-13 16,-1-1-16-16,0 0-10 0,2 0-11 0,0-3-7 0,-1-1-5 15,2-1-1-15,-1-4-1 0,1 0 0 0,0-1-1 0,-1-3 2 0,1-1 2 16,1 2 3-16,0-5 6 0,-3 3 12 0,3-1 16 0,-3-2 15 16,1 2 15-16,-1-2 16 0,1 3 16 0,1-2 15 0,-1 3 10 0,0 1 15 15,-2-2 11-15,1 2 10 0,-1 4 8 0,2-1 7 0,-1 1 2 16,-1 0 1-16,2 1-4 0,0 2-5 0,0 1-6 0,-2 1-9 15,2 0-11-15,-1 1-10 0,1 1-8 0,0 1-9 0,1 1-7 0,0-1-7 16,2 2-6-16,0 1-5 0,1 1-3 0,0 0 0 0,2 3 1 16,0-2 1-16,0 3 2 0,3 0 3 0,-1 0 4 0,-1 3 2 0,4-2 0 15,-4 2 0-15,2-1 2 0,0 0-2 0,0 2 0 0,2 0-6 16,-2-2-6-16,0 0-10 0,2 1-11 0,-4-1-17 0,4 0-20 16,-4 2-25-16,3-5-30 0,-2 3-29 0,0-4-29 0,1 1-29 0,-2 0-24 15,1-1-39-15,0-3-46 0,-4 0-49 0</inkml:trace>
  <inkml:trace contextRef="#ctx0" brushRef="#br0" timeOffset="101297.7488">17210 7426 231 0,'-2'-6'522'0,"0"-3"-63"16,-1 4-99-16,2-2-77 0,-1 3-68 0,0-1-48 0,-2 1-37 15,4 1-27-15,-2 3-22 0,2-2-18 0,0 2-15 0,-1 2-10 16,-1-2-10-16,2 3-10 0,-1 2-9 0,1 0-7 0,-2 2-5 0,2 0-2 15,-2 3 2-15,1-2 4 0,-1 2 4 0,2 1 4 0,-1 1 5 16,1-2 2-16,-4 4 2 0,3-2-3 0,-1 1-1 0,1 1-3 0,-1 1-2 16,0-1 0-16,1 0 0 0,-2 1 0 0,3-1-1 0,-2 1-5 15,2-2-7-15,-1 3-12 0,1-2-13 0,0 0-18 0,0-1-22 16,0 1-30-16,0-2-34 0,1 1-37 0,-1-1-37 0,2 0-50 16,-2 0-55-16,4-3-70 0,-2 0-80 0,0-1-40 0</inkml:trace>
  <inkml:trace contextRef="#ctx0" brushRef="#br0" timeOffset="101682.115">17425 7411 290 0,'0'-5'562'0,"0"-1"9"0,0 2-97 0,0-1-146 0,0 3-93 15,-2-1-65-15,2 0-43 0,0 3-30 0,0 0-21 0,0 0-15 0,0 0-16 16,0 0-15-16,0 3-13 0,-2 0-13 0,2-1-10 0,0 5-8 0,-1 1-2 15,-1-1-4-15,2 0 2 0,-1 2 3 0,1 3 3 0,-2-1 5 16,0 1 2-16,2-1 4 0,-1 4 2 0,-1-2 1 0,2 2 1 16,-2-2 0-16,0 2 0 0,2 2 0 0,0-2 0 0,0 1-1 15,2 1 2-15,0 0-1 0,0 0 1 0,-1-4 0 0,3 3-1 0,-3-1-1 16,2-1 1-16,2 3 0 0,-2-5 2 0,2 0 0 0,1 0 3 16,-1-2 1-16,1-1 3 0,1-1 3 0,-1-1 3 0,2-2 1 0,-2-2 1 15,2 0 4-15,4-3 2 0,-3-1 2 0,0-2 0 0,3-1 1 0,2-4 1 16,-2 1-1-16,1-3 0 0,0 0 2 0,1-2-2 0,-2-2-1 15,1-3-1-15,1 1-1 0,-3 0-1 0,2-1-3 0,-4-2-1 16,1 0 0-16,1-1-2 0,-3 0-1 0,-2 2-2 0,1-3-2 0,-1 1-3 16,-3 1-3-16,0 1-3 0,0 0-4 0,-3 2-4 0,2 1-6 15,-2 0-8-15,0 2-10 0,0 1-15 0,-2 0-18 0,2 2-24 0,-1 3-27 16,1-1-31-16,0 2-32 0,0 3-29 0,0 0-25 0,0 3-30 16,0 0-30-16,0 0-38 0,0 0-43 0,1 3-49 0,-1 0-52 15</inkml:trace>
  <inkml:trace contextRef="#ctx0" brushRef="#br0" timeOffset="101981.6716">17826 7391 378 0,'2'-5'528'15,"-1"0"-61"-15,-1-1-91 0,2 0-66 0,-2 0-49 0,2 1-37 16,0 1-29-16,-2-2-23 0,0 3-19 0,2-2-19 0,-2 3-17 0,2 0-19 16,-2 1-19-16,1-1-20 0,-1 2-16 0,0 0-17 0,0 2-14 15,3-1-11-15,-1 3-7 0,0 1-7 0,-1-2-5 0,2 3-1 0,-1 2 0 16,1 1 2-16,-1-1 1 0,0 4 5 0,-1 0 5 0,-1 2 5 15,2 1 2-15,-2 0 3 0,0-1 0 0,0 3 0 0,-2 0-2 16,2 1-1-16,-1 0 0 0,-1 0 0 0,0 3-2 0,-1-4 0 0,3-1-1 16,-2 2 0-16,1-1-2 0,-1-1 1 0,2 1 2 0,0-2 2 15,0-2 2-15,0 1 4 0,0-4 3 0,2 2 4 0,1-3 2 16,-1 0 6-16,-1-1 5 0,3-3 4 0,1 2 4 0,0-2 3 0,0-2 4 16,3-2 0-16,2 0-3 0,2-1-7 0,-1-1-11 0,5-3-14 15,2 0-16-15,-1-1-24 0,3-3-24 0,1 2-31 0,3-3-34 0,-2 0-42 16,3-2-46-16,-1 0-78 0,1 2-95 0,-1-6-79 0,-1 4-71 15,-2-3-38-15,1 1-18 0</inkml:trace>
  <inkml:trace contextRef="#ctx0" brushRef="#br0" timeOffset="102247.6903">18292 7357 276 0,'5'-6'459'16,"-2"0"-71"-16,-1 1-67 0,-1 0-66 0,1 2-43 0,1-1-35 15,-3 0-28-15,2 3-21 0,0-1-18 0,-2 1-17 0,0 1-14 16,0 0-15-16,0 0-8 0,0 0-6 0,0 1-7 0,0 2-5 0,0 1-7 16,0 1-3-16,0 2-1 0,0-2 1 0,0 4 4 0,-2 0 3 0,0 2 4 15,2 1 5-15,-3 0 3 0,1 1 2 0,1 1-3 0,-1 1-5 16,1-1-4-16,-3 2-3 0,3-1-5 0,-1 1-4 0,2 1-3 16,-1-2-4-16,1 2-3 0,0 0-2 0,1-1-2 0,1 0-1 0,1-1 0 15,0 2 0-15,0-3 2 0,2-1-1 0,2 1 2 0,2-3 2 16,0 2-2-16,3-1 1 0,0 0-6 0,3-3-9 0,3-1-15 15,0-2-19-15,6 0-32 0,2-2-38 0,4-2-55 0,5-2-61 0,3-2-105 16,6-2-122-16,2-2-77 0,5-2-51 0,2-1-24 0</inkml:trace>
  <inkml:trace contextRef="#ctx0" brushRef="#br0" timeOffset="105014.2414">12771 6641 13 0,'-11'-5'34'0,"3"-2"4"0,-3 2 5 0,0-1 2 15,0 1 2-15,1-1 0 0,-4 0 2 0,3 0-1 0,-3 1 2 16,3-2-2-16,-4 2-1 0,2-2 0 0,0 2 1 0,-3 0-2 15,0 0-3-15,1 0-3 0,-2 0-1 0,0 0-1 0,0 0-2 0,1 1-2 16,-1 0-1-16,-1-1-4 0,-1 2-3 0,2-2-1 0,-2 3-3 16,0-3 0-16,0 2-3 0,0 1-1 0,-3-1-1 0,4-1-1 15,-4 3-2-15,0-1 0 0,0 0-3 0,-2 2 0 0,-1-1-1 0,0 1-1 16,-2 0-1-16,0 1-1 0,-1 1-3 0,-2 0 0 0,0 1-3 16,-2-1 0-16,1 3-3 0,-3 0-2 0,3 0-1 0,-3 0-2 0,1 1-1 15,0 0-2-15,3 2-1 0,-2-1 0 0,1 0-3 0,2 0 2 16,-1 3 0-16,3-1 1 0,1-1 1 0,-1 1 0 0,4 1 1 0,-2-1 2 15,3 1 2-15,0 0 2 0,4 0 2 0,-4 1 3 0,4-1 3 16,0 2 3-16,1-1 3 0,2 1 3 0,-2-1 0 0,3 0 1 16,-2 3 2-16,3-2 1 0,-1 1 1 0,1 1 0 0,-2 0 1 0,4 0 0 15,-1 1 0-15,-2 1 0 0,2 1 0 0,-1 0 0 0,2 0-1 16,0 0 2-16,-2 3-1 0,2-3 0 0,0 5 2 0,-1-3-1 16,0 2-1-16,0 1 0 0,2 1 1 0,-4 0-2 0,5-1 0 0,-1 0-1 15,-1 3-2-15,2-4-2 0,1 3 1 0,1-2-3 0,-2 0-2 0,4-1-1 16,0 1 0-16,1-1-2 0,0-1 0 0,1 0-1 0,2 1-1 15,-1-1 0-15,2-3-2 0,2 2-1 0,-1 0-1 0,1-2 1 16,1 1-1-16,0-1 0 0,2-3-1 0,-2 4-1 0,2-3 0 0,1 0-2 16,0 0 1-16,-1 0 0 0,2 0 0 0,1 0-1 0,-1-2-1 15,1 3-1-15,0-3 1 0,0 2-2 0,3 0-2 0,-3-1-1 0,0 0 0 16,1 3 1-16,-1-5 2 0,2 2 1 0,1-2 1 0,-2 1 0 16,-1 1 1-16,3-1 2 0,-1 2 2 0,-1-1 1 0,0-2 3 0,1-1 1 15,1 2 3-15,-1 0 3 0,2-1 1 0,0 2 2 0,2-2 1 16,-1-1 2-16,0 2 1 0,2-1 0 0,2 0 0 0,-1 0 1 15,3-3 2-15,-1 2 0 0,2 1 1 0,2-3 0 0,-1 3 2 16,1-4-1-16,3 1-1 0,-1 0-1 0,2-1-1 0,-1-1-2 0,3-1-2 16,0 2 0-16,-1-2-1 0,3 1-1 0,-1-4 0 0,1 2-2 15,0-1 0-15,1-1-3 0,-1 2-2 0,0-2-4 0,2 0-3 0,-2-2-3 16,0 1-2-16,2-1-4 0,-2 0-2 0,1-1-4 0,-1 0-3 16,-1-1-3-16,1 0-2 0,0-1-3 0,-2 1-1 0,1-2 0 15,-1 1 0-15,-1-1 0 0,1 0-1 0,-2 0 0 0,-1 0 0 0,2-1 3 16,-2 1 2-16,2-1 3 0,-2-1 3 0,-1 2 3 0,0-1 0 0,1 1 3 15,1-2 2-15,-3 1 2 0,2 0 0 0,-2 0 2 0,2 1 2 16,-1-2 5-16,1 1 0 0,-2-2 2 0,2 1-1 0,-2 0-1 16,2 1 2-16,1-2-2 0,-3 3 2 0,1-2-2 0,1 0-2 0,-1-2-2 15,-2 2 1-15,3-2-1 0,-4 2-1 0,4 0 0 0,-3-1 0 0,3-1 0 16,-4 1-1-16,3-2-2 0,-2 2 1 0,0-2-1 0,-1 1 1 16,1-1-1-16,-2 1 2 0,1-3 1 0,-2 4-1 0,3-5 5 0,-4 2 2 15,0-1 1-15,1-2-1 0,-3 1 2 0,1-2 0 0,-1 4 2 16,-2-5 2-16,3 2 3 0,-4-1 4 0,-1-2 2 0,1 0 2 15,-1 0 4-15,-1 0 4 0,0 0 2 0,-1-2 1 0,-1-1 2 0,-1 2 2 16,1-1 3-16,-2-4 5 0,1 1 1 0,-2 1 1 0,0-1-1 16,-1-2 0-16,1 1-1 0,-2-1 1 0,0 0-1 0,0-3 0 0,2 1 0 15,-3 1 0-15,0-4-2 0,-1 2 0 0,-1-1-3 0,2 1-4 16,-3-2-1-16,2 0 0 0,-2 0 0 0,0 0-2 0,0 2 0 0,-2-2-2 16,2 1-2-16,-3 0-2 0,2 1-3 0,-3-1-4 0,0 2-2 15,-1 1-2-15,-1 0-2 0,-1-1-3 0,-1 2-3 0,-4-2-4 16,-1 2-4-16,-1 0-3 0,-2 1-1 0,-6 1-3 0,0 0-6 0,-5 0-5 15,-5 1-10-15,-4 1-11 0,-5 0-17 0,-5 1-17 0,-5 2-22 0,-5 2-23 16,-4 1-23-16,-7-1-22 0,-1 4-34 0,-8 1-38 0,-2 1-79 16,-5 2-100-16,-4 0-59 0,-3 2-38 0</inkml:trace>
  <inkml:trace contextRef="#ctx0" brushRef="#br0" timeOffset="109958.5561">14418 8819 243 0,'0'0'231'0,"0"0"-37"15,0 0-25-15,0 0-20 0,0 0-10 0,0 0-11 0,0 0-7 0,0 0-5 16,0 0-10-16,0 0-12 0,0 0-14 0,0 0-14 0,0 0-18 16,0 0-15-16,0 0-17 0,0 0-13 0,0 0-20 0,3 0-19 15,-1 2-19-15,3-2-18 0,2 2-23 0,0-1-26 0,2 1-26 0,3 0-30 16,5 1-34-16,2-1-42 0,3 1-57 0,3 1-69 0</inkml:trace>
  <inkml:trace contextRef="#ctx0" brushRef="#br0" timeOffset="110814.1813">14418 9026 88 0,'-11'-2'255'0,"-1"-3"-46"15,0 2-23-15,4 0-12 0,-2 0-6 0,2 0-5 0,1 1-1 16,-2 0 1-16,4-1 0 0,2 1 0 0,-2 1-7 0,4-1-10 0,-3 1-14 16,4 1-11-16,0 0-17 0,0 0-16 0,0 0-15 0,0 0-15 15,0 0-12-15,0 0-11 0,0 0-11 0,2 0-8 0,0 1-9 0,-1 1-9 16,2-2-7-16,1 1-6 0,0 1-2 0,2 0-1 0,2-1 0 15,0 1 1-15,6 0 3 0,1 1 1 0,4 0 3 0,2 0 2 0,4 2 3 16,5-2 2-16,1 1 0 0,6-1-2 0,4 2-4 0,0 0-3 16,4 0-7-16,2 0-7 0,1 0-7 0,2-1-4 0,3 1-7 15,-1-1-6-15,2 2-6 0,-2-3-6 0,2 1-4 0,1 1-2 0,-3-1-6 16,1-1-7-16,-1 2-4 0,0-3-4 0,-3 3-2 0,0-2-1 16,0 2-1-16,-5-3-3 0,0 1 0 0,-2 1 1 0,-4-1 0 0,-2-1 3 15,-3 1 5-15,-3-3 5 0,-4 4 14 0,-3-4 16 0,-3 1 14 16,-3 1 14-16,-3-2 5 0,-5 0 3 0,-1 0-1 0,-5-2-2 15,-1 1 0-15,-4 1 1 0,-1-4 2 0,-5 4 2 0,-1-3-2 0,-4-1-1 16,-3 3-8-16,-3-3-10 0,-4 0-7 0,0 0-7 0,-4 1 1 16,-3 0 2-16,2-1 6 0,-4 2 7 0,-1-1 2 0,1 0 2 0,-1 0-1 15,-3 0-3-15,3-1 1 0,0 3 4 0,0-1 4 0,-2 0 3 16,1 2 4-16,1-1 4 0,-2-1 3 0,1 2 4 0,2 0 7 16,-1 0 7-16,2 0 7 0,-1 0 6 0,0 0 8 0,2 0 7 0,0 0 7 15,0 0 4-15,3 0 6 0,-1 2 6 0,2-2 5 0,-1 0 6 16,1 1 2-16,0-1 3 0,3 0 0 0,2 0 0 0,-1 0 1 0,2 0 4 15,2 0 2-15,1 0 4 0,1 0-1 0,3 0 0 0,0 0-2 16,3 0-2-16,0 0-1 0,2 0-4 0,2 0-2 0,1 0-2 16,0 0-2-16,2 0-2 0,2 0-4 0,1 0-3 0,0 0-6 0,0 0-6 15,0 0-7-15,0 0-10 0,1 0-6 0,2 0-7 0,2 2-3 16,0-2-3-16,6 1-4 0,-2 0-4 0,5-1-1 0,1 1-6 0,5 1-1 16,1-2-5-16,4 3-2 0,5-1-2 0,0-1 0 0,4 2 2 15,2-1 2-15,0-1 2 0,4 2-2 0,-1 0-2 0,2 0-3 0,0 0 0 16,2-1-3-16,1 1-2 0,-1-1-3 0,1 3-3 0,-1-2-2 15,3 1-3-15,-2-1-4 0,3 2-5 0,-4-1-6 0,3 0-4 0,-3-1-4 16,0 0-2-16,-1 0-1 0,-2 0 1 0,-2-1 3 0,-1 0 5 16,-4 1 3-16,-1-1 4 0,-2-1 5 0,-3 1 7 0,-3-1 7 15,-4-1 8-15,1 2 7 0,-7-2 10 0,2 0 10 0,-5 0 14 0,-3 0 4 16,1 0 4-16,-2 0 2 0,-2 0-2 0,-2 0-11 0,-2-2-16 16,-1 2-24-16,0 0-25 0,-3-1-31 0,-2-1-33 0,-1 2-38 15,-3-1-41-15,-2-1-75 0,-2 2-91 0,-5-1-56 0</inkml:trace>
  <inkml:trace contextRef="#ctx0" brushRef="#br0" timeOffset="112863.9931">15030 9457 167 0,'2'-4'538'0,"-1"-2"-31"0,-1 2-51 0,2-1-89 0,-2 2-107 15,0-1-66-15,0 1-42 0,0 3-29 0,0-4-23 0,0 3-15 0,0 1-12 16,0 0-12-16,0 0-16 0,0 0-14 0,0 0-18 0,0 0-15 16,0 0-15-16,0 1-9 0,0 3-9 0,0-1-2 0,0-3 0 15,0 5 2-15,0-1 5 0,-2 3 4 0,2-1 4 0,-1 1 7 16,-1 1 6-16,2 0 6 0,-2 2 9 0,2 0 5 0,-3 0 6 0,2 2 5 16,-1 2 0-16,0-2 2 0,-1 2-1 0,2-1 0 0,-1 1-4 0,0 1-1 15,0-2-2-15,0 2-2 0,0-2 0 0,2 2-2 0,-1-3-1 16,-1 2 0-16,2 0-1 0,0-1-1 0,0-1-1 0,0 0 1 15,0 2 0-15,2-3 0 0,-1 0 1 0,-1 0 0 0,4-2 0 0,-2 1-1 16,2-1 0-16,-3-2 0 0,1 1 0 0,-1 0 1 0,3-4 1 16,-3 2 3-16,1-3 3 0,-1 2 3 0,1-3 4 0,1 0 5 15,-3-2 5-15,2 2 3 0,-2-2 2 0,1-2 2 0,1 0-1 0,2 1 2 16,0-2 0-16,-1 0 1 0,0-3-1 0,2 1-3 0,-2-1-2 0,2-3-3 16,-2 4-4-16,0-2-5 0,2-1-6 0,-2-1-4 0,0 1-5 15,-1 2-1-15,-1 0 1 0,2-1-1 0,-1 1-1 0,-2 0-1 16,2 1-3-16,-1 0-1 0,-1 3-3 0,0-1-4 0,0-1-3 0,0 4-3 15,0-5-2-15,0 5-3 0,0 0-2 0,0 0-2 0,0 0-3 16,0 0-5-16,0 0-4 0,0 0-2 0,0 0-7 0,0 0-2 16,0 0-6-16,0 0-2 0,0 0-4 0,0 0-1 0,0 0-2 0,0 0 1 15,0 0-1-15,0 0-1 0,0 0 1 0,0 0 1 0,0 0 1 16,0 0 2-16,0 0 5 0,0 0 6 0,0 0 6 0,0 0 6 16,0 0 7-16,0 0 4 0,0 0 4 0,0 0 5 0,0 0 2 0,0 0 4 15,0 0 1-15,0 0 1 0,0 0-1 0,0 0-5 0,0 0-5 0,-1 0-7 16,-1-2-8-16,2 1-8 0,0-3-8 0,0 1-8 0,0 1-8 15,0-3-9-15,0 1-9 0,0-1-9 0,0-1-11 0,0 0-7 16,2-1-2-16,-1-1 2 0,-1 0 1 0,2-1 6 0,0-3 9 0,-1 2 9 16,1 0 10-16,-1-2 10 0,-1 0 12 0,3-2 14 0,-3 2 18 15,0-1 19-15,0-1 21 0,0 0 17 0,-3 1 15 0,3-1 11 16,-1 2 11-16,-1-1 9 0,1 3 7 0,1-1 6 0,-2 1 4 0,0 0 4 16,2 1 3-16,-1 1 0 0,-1 0 0 0,2 2-4 0,-2 0-4 15,2 2-6-15,-1-1-8 0,-1 2-8 0,2 0-7 0,0 0-9 0,0 1-12 16,0 2-11-16,0 0-14 0,0 0-12 0,0 0-13 0,0 2-8 15,-1 1-4-15,-1 2-2 0,2-1-1 0,-2 2-2 0,2 2 2 0,-1 2 2 16,-1 0 4-16,1 6 4 0,-4 0 6 0,2 1 8 0,0 2 6 16,0 0 6-16,-1 4 8 0,1-2-1 0,-2 2-1 0,2 0-4 15,0 0-4-15,-1 2-2 0,0 0-2 0,1-3-2 0,2 1-4 0,-1 1-1 16,0 0-4-16,2-2 0 0,0 0-2 0,0 1-2 0,0-2 2 16,2 0 0-16,1 1 0 0,0-3-2 0,1 0-4 0,2-1-4 0,-2 1-4 15,4-3-4-15,-1-1-7 0,2-2-8 0,-1-1-8 0,3 0-14 16,2 0-14-16,-1-6-18 0,4-1-18 0,0-1-14 0,1-3-13 0,-1-1-14 15,5-2-14-15,-1-3-14 0,1-4-13 0,-1-1-11 0,2-5-11 16,-1-1-8-16,1-3-5 0,-3-3 5 0,0-5 8 0,0 2 23 0,-3-4 27 16,3-4 36-16,-4 1 37 0,-2-2 44 0,0-2 47 0,-2 0 41 15,-3 1 39-15,0 0 36 0,-3-2 33 0,1 3 30 0,-3 0 30 16,-3 1 26-16,0 4 21 0,0 0 10 0,-2 0 1 0,1 6-9 16,-1 0-13-16,-2 1-20 0,2 3-19 0,-1 1-18 0,1 4-17 0,-1 0-16 15,2 2-15-15,-1 2-20 0,0 0-17 0,1 5-22 0,-1-1-21 16,2 2-21-16,-1 2-18 0,1-1-14 0,0 3-14 0,-2 3-10 0,0-1-10 15,1 6-5-15,-1-1-5 0,1 5-2 0,-4 3-2 0,2 5 3 16,0 1 3-16,-2 1 7 0,0 7 7 0,2 1 8 0,-2 3 8 0,1 2 4 16,-1 0 3-16,2 5-1 0,0-1 0 0,-2 3-1 0,2 0-2 0,-4 1 1 15,1 2 1-15,1-1 1 0,1 2 4 0,-3 2 0 16,2-2 0-16,-1 2 1 0,-2 3 0 0,2-4 2 0,-1 3 1 0,1-1 2 16,0 1 2-16,0-2 1 0,1-1 1 0,0-1-2 0,0 0-7 0,-1-5-6 15,0-1-7-15,1-1-10 0,2-3-11 0,-2-3-12 0,2-2-14 16,0-3-14-16,-2-3-15 0,1-3-16 0,0-3-17 0,-1-1-22 15,2-5-24-15,-2 0-42 0,1-4-46 0,-1-4-104 0,-3-2-127 0,0-3-73 16,-1-5-46-16,-4-2-16 0,4-3-4 0</inkml:trace>
  <inkml:trace contextRef="#ctx0" brushRef="#br0" timeOffset="113034.6586">14882 9283 167 0,'-4'-15'626'0,"-1"2"4"0,4 2 1 16,-1-1-1-16,1 5-135 0,-1-3-203 0,2 5-115 0,0 1-71 0,2 1-43 16,-1-1-30-16,2 3-21 0,2-1-24 0,0 2-28 0,4 2-34 15,-1 1-49-15,0 2-58 0,6-1-72 0,-3 4-80 0,2-1-96 0,3 1-100 16,0 3-50-16,0-2-24 0,0-1-13 0</inkml:trace>
  <inkml:trace contextRef="#ctx0" brushRef="#br0" timeOffset="113414.3011">16258 9261 279 0,'0'-2'523'0,"0"-1"-52"16,0 0-79-16,0 1-99 0,0 2-106 0,0 0-63 0,0 0-42 0,-3 2-19 16,3 0-10-16,-3 1-2 0,1 0 5 0,-1 2 0 0,0 3 1 0,-2 3 1 15,0 1-2-15,0 1 1 0,-2 2 1 0,1 1 2 0,-1 6 6 16,-3-2 2-16,1 3 4 0,1 2-1 0,0 1-5 0,0 1-6 15,-1 2-7-15,1-1-7 0,3 0-4 0,0 3-6 0,1-1-4 0,-2 0-4 16,2-2-4-16,3 0-5 0,-1 1-4 0,2 0-8 0,3-2-7 16,-1 0-11-16,3-2-10 0,-1 0-15 0,3 0-15 0,-3-2-19 15,4-1-23-15,1-2-27 0,1 0-31 0,2-3-39 0,1-3-43 0,2-2-50 16,0 0-58-16,3-5-70 0,3-1-77 0,-1-2-42 0,2-4-25 0</inkml:trace>
  <inkml:trace contextRef="#ctx0" brushRef="#br0" timeOffset="113633.2927">16611 9365 486 0,'-2'-12'601'0,"-1"0"5"0,1 2-64 0,-1 3-98 15,3-1-113-15,-2 2-124 0,2 3-76 0,-1 1-53 0,1 0-28 16,0 2-20-16,0 2-13 0,0 0-11 0,-2 4-11 0,2 2-8 0,0 2-6 16,-1 2-5-16,1 3 0 0,-2 4 1 0,2 0 4 0,-2 1 6 15,2 4 6-15,0 2 9 0,0-1 2 0,0 2 3 0,0-1 2 16,0 1 0-16,-1 0 1 0,1-1 0 0,0-1 0 0,0 1-2 0,0-2-3 15,-3 0-8-15,3-4-9 0,0 3-13 0,0-3-16 0,0 0-19 16,-1-4-28-16,1 0-31 0,0-1-35 0,0-2-36 0,0 2-42 0,0-6-43 16,0 3-77-16,0-4-95 0,0-3-56 0,1-1-37 0</inkml:trace>
  <inkml:trace contextRef="#ctx0" brushRef="#br0" timeOffset="113803.8176">16457 9639 409 0,'-3'-3'591'0,"0"0"2"0,1 1 1 0,-1-1-119 0,3 1-176 16,-2 2-106-16,2 0-68 0,0 0-42 0,0 0-28 0,2 0-15 16,1 0-11-16,2 0-12 0,0 0-15 0,1 2-19 0,5-2-20 0,0 3-20 15,3-1-21-15,1-1-21 0,4 2-20 0,-2-1-23 0,5-1-20 16,0 0-26-16,1 2-29 0,0-1-25 0,4 0-26 0,-2-1-13 0,1-1-7 16,0 2 0-16,-3-2 6 0,2 0 12 0,-3 0 18 0</inkml:trace>
  <inkml:trace contextRef="#ctx0" brushRef="#br0" timeOffset="114865.761">16930 9648 11 0,'3'0'199'0,"-1"0"19"0,-2 0 14 15,0 0 6-15,0 0 3 0,0 0-7 0,-4 0-12 0,3 0-23 16,-1 0-28-16,0 0-27 0,1 1-28 0,-2-1-25 0,3 2-22 0,-1 0-17 16,-1-2-11-16,2 3-11 0,0-3-6 0,0 4-6 0,0-1-3 15,0-1-5-15,2 3-4 0,-1 0 0 0,-1 1 0 0,4-2-1 16,-2 2 2-16,1 0 1 0,2 0 0 0,0 0 1 0,0-1 0 0,1 0-1 16,2 0 0-16,1 2-2 0,-1-5-1 0,2 3-2 0,-1-3-2 15,3 1 0-15,-2-1-1 0,1 0 3 0,-1-2 1 0,1-2 4 0,-2 0 2 16,1-1 4-16,-1 1 0 0,-2-1 3 0,-1-1 1 0,1-3 1 15,-4-1 4-15,0 1 4 0,0-1 4 0,-2 0 5 0,-2-3 3 16,-2 2 0-16,0-1-2 0,0 0-1 0,-4 1-3 0,1 1-3 0,-1-2-2 16,-2 3-1-16,-1 1-1 0,1-1-2 0,-2 3-3 0,1-1-5 15,-1 1-5-15,1 4-5 0,-2-3-7 0,3 6-4 0,-2-3-2 0,1 4-1 16,1 2-1-16,-1-2-1 0,2 5 0 0,2-1 1 0,-1 2 0 16,0 0 1-16,1 2 3 0,2 0 0 0,1 2 2 0,2 0 3 15,-1-1 2-15,2 1 3 0,2-2-1 0,-1 3 1 0,2-2-2 0,1-1-1 16,2 0-2-16,1-1-2 0,0-1-4 0,1 0-5 0,2 0-6 15,4-3-8-15,-3-1-7 0,4-1-11 0,0-2-11 0,2-2-8 0,1-1-5 16,2-1-4-16,0-2-2 0,1 0-3 0,0-3 0 0,1 0 0 16,-3-3 2-16,3-2 7 0,-2-1 7 0,-2 0 11 0,2-1 11 0,-2-1 17 15,-4-1 18-15,2 1 17 0,-3-3 17 0,-1 2 13 0,-1-1 14 16,-1 1 13-16,-2 3 13 0,-1-1 11 0,-2 1 7 0,2 2 4 16,-4 2-1-16,0 1-3 0,-1-1-3 0,-1 3-10 0,2 0-13 0,-3 2-15 15,3-1-15-15,-3 4-15 0,0 0-16 0,0 0-10 0,0 0-12 16,0 0-8-16,0 4-7 0,0-1-5 0,0 2-2 0,-3 2-1 0,3 0 2 15,-1 1 4-15,-1 1 3 0,2 0 7 0,-3 1 5 0,3 0 4 16,-2 2 6-16,2-2 2 0,-1 0 0 0,-1 1-1 0,2-1-1 0,-1-1-1 16,1 0-1-16,0-2 1 0,0 2-1 0,0-2 0 0,0-1-1 15,1-2-1-15,-1-1 1 0,2 0 0 0,-1 0-1 0,1-1-4 16,0-1-6-16,1-1-6 0,1-1-7 0,3-1-6 0,-3-1-5 16,4-2-4-16,1 2-2 0,0-4-3 0,0-1-3 0,1 1-4 0,1-2-4 15,0 0-2-15,-1 0-1 0,0-1 9 0,2-1 9 0,-3 1 15 16,0-2 17-16,-1 2 16 0,-1 1 13 0,-1 1 13 0,0 0 13 0,-3 1 10 15,2-1 10-15,-2 2 8 0,1 2 8 0,-3 1 2 0,2 0 0 16,-3-1-5-16,2 4-8 0,-2-3-13 0,0 3-13 0,0 0-16 0,0 0-16 16,0 0-12-16,2 3-11 0,-2-1-8 0,0 1-6 0,1 2-3 15,-1-1-2-15,0 2-2 0,0 0 2 0,3 1 3 0,-2 1 3 0,-1-1 7 16,2 1 7-16,-2 1 8 0,2 1 8 0,-1 0 3 0,3-3 2 16,-3 2 0-16,1 0 0 0,1-1-1 0,0-1-1 0,0-1 0 15,1 1 0-15,2 0-1 0,-3-2-2 0,2-1-2 0,-1-1 0 0,1-1-5 16,0-1-5-16,3-1-2 0,0-1-1 0,-2-1 0 0,2-3 2 15,1 0 3-15,1 0 3 0,0-4 2 0,0 2-2 0,-2 0 2 16,0-4 2-16,0 1 5 0,3 0 7 0,-4-3 10 0,1 1 12 0,-4 0 10 16,2 2 9-16,-1 0 7 0,0 1 4 0,-2 0-1 0,2 1-2 15,-2 0-1-15,-1 3-2 0,-1 1-4 0,1 1-5 0,-2-1-10 0,3 3-15 16,-2 1-14-16,-1 0-13 0,0 0-10 0,0 0-9 0,2 3-7 16,-1-1-4-16,1 1-3 0,1 4-1 0,-1-2 2 0,0 4 1 15,1-3 4-15,0 4 7 0,0-2 6 0,0 3 10 0,3 0 5 0,-1-1 2 16,0 0-3-16,0 3-5 0,1-3-9 0,-1-1-9 0,4 0-11 15,-2 0-12-15,2-1-13 0,0 1-14 0,-1-4-16 0,0 2-20 0,2-2-18 16,2-2-20-16,-2-2-13 0,1-1-10 0,0 0-7 0,2-3-3 16,-1-3-3-16,0-1-3 0,-3-2 3 0,5 1 3 0,-4-3 11 0,-1-2 14 15,1-4 17-15,-2 0 18 0,-2 0 21 0,1-5 22 0,-2 2 19 16,0-5 21-16,-2 0 28 0,-1 0 31 0,0 0 31 0,-1-3 32 0,-1 3 29 16,0 0 25-16,-1 0 20 0,-1 3 16 0,0 1 14 0,-1 0 10 15,2 4 6-15,-3 2 4 0,0 1-5 0,3 2-9 0,-1 4-20 16,0-1-24-16,-1 3-26 0,1 1-25 0,1 2-21 0,-1 2-21 0,1 3-16 15,-3 2-17-15,1 2-14 0,2 2-13 0,-3 4-7 0,-2 2-4 16,3 4 0-16,-2 3 0 0,1 1 4 0,-1 7 7 0,0 0 5 16,0 4 4-16,-2 1 1 0,2 3 1 0,0 0-1 0,0 1-1 0,0 3-2 15,-1 2 0-15,2-2-2 0,-3 1 1 0,2 1-1 0,0 1 4 0,1-1 1 16,-4 0-1-16,3-1 0 0,1-1-1 0,0 0-4 0,-1-4-5 16,2 4-6-16,2-8-6 0,-4 2-5 0,2-4-7 0,3-2-9 15,-1-2-9-15,1-3-10 0,0-3-13 0,0-1-5 0,0-4-5 0,0-3-9 16,0-3-13-16,1-3-16 0,-1 0-17 0,2-4-13 0,2-3-12 15,-2-3-7-15,-1-4-5 0,2-1-8 0,-1-4-9 0,0-3-9 16,-1-4-14-16,3-2-12 0,-3-4-15 0,1 1 1 0,-1-5 5 0</inkml:trace>
  <inkml:trace contextRef="#ctx0" brushRef="#br0" timeOffset="115047.3066">17965 9794 168 0,'7'-34'242'0,"-1"-2"23"0,3 6 10 0,-2-1 8 0,1 2-4 16,-2 3-11-16,0 3-20 0,4 2-28 0,-1 1-27 0,-1 4-28 0,1-1-24 15,-1 4-24-15,2 1-23 0,2 4-22 0,-2 2-17 0,1 2-14 16,3 1-15-16,-1 1-14 0,1 4-13 0,-1 1-12 0,2 1-7 0,-2 2-3 15,0 2-2-15,1 4-1 0,-3 0 1 0,0 3 3 0,-1 1 4 16,-2-1 4-16,-2 3 4 0,0 1 5 0,-4-2 2 0,-2 1 7 0,-2 2 4 16,-4-3 3-16,0 0 6 0,-2 0 3 0,-2-2 4 0,-2 2 3 15,-3-5-3-15,1 3-1 0,0-4-13 0,-3 1-18 0,2-3-28 16,0 0-37-16,0-2-66 0,0 0-84 0,2-2-105 0,1-1-115 16,0-1-63-16,3-3-37 0,0-3-20 0</inkml:trace>
  <inkml:trace contextRef="#ctx0" brushRef="#br0" timeOffset="115279.538">18370 9624 249 0,'3'-5'625'15,"0"2"2"-15,2-1-1 0,-4-1-7 0,4 3-127 0,-2-1-186 0,1-1-109 16,0 1-68-16,1 1-45 0,0-1-31 0,4 3-25 0,-1-2-24 16,0 2-28-16,3 0-31 0,-1 0-34 0,1 0-36 0,1 2-47 15,1-2-52-15,-2 3-62 0,3-1-68 0,-1 1-81 0,-1 1-88 16,0-1-47-16,0-1-27 0</inkml:trace>
  <inkml:trace contextRef="#ctx0" brushRef="#br0" timeOffset="115447.3508">18422 9745 199 0,'-3'3'571'0,"1"-1"5"0,0 1 5 0,2-1-90 0,0-1-134 0,0 1-105 15,0 0-88-15,2 0-51 0,3-1-35 0,0 2-15 0,1-1-7 0,3-1-8 16,-1 1-9-16,2 1-18 0,6-2-26 0,-4 0-30 0,1 1-35 16,4 1-44-16,1-1-51 0,-1-1-69 0,2-1-78 0,0 0-92 15,0-1-95-15,2-1-53 0,-5-1-33 0,2-1-13 0</inkml:trace>
  <inkml:trace contextRef="#ctx0" brushRef="#br0" timeOffset="115609.2517">18798 9558 326 0,'0'-2'593'0,"0"-1"7"0,0 3-53 0,0 0-82 16,0 0-106-16,2-2-120 0,0 2-71 0,-1-1-51 0,3 1-29 15,0 0-22-15,1 0-15 0,1 0-16 0,2 0-22 0,1 0-23 0,-1 0-26 16,3 0-25-16,0 1-25 0,4-1-26 0,-1 2-25 0,-2-2-27 15,1 2-33-15,3-1-37 0,-3 2-37 0,2-1-35 0,-2-1-59 0,-1 2-69 16,0 0-36-16,-1 0-19 0</inkml:trace>
  <inkml:trace contextRef="#ctx0" brushRef="#br0" timeOffset="115764.3496">18850 9682 184 0,'-8'6'388'0,"1"-1"-56"15,2-2-61-15,0 1-41 0,0-1-30 0,2 2-25 0,2-1-20 0,1 0-17 16,0-1-13-16,0 2-10 0,1 2-10 0,4-3-5 0,0 1-5 15,1-2-3-15,3 2-3 0,1 0-3 0,0-2-5 0,4 1-16 16,-2-1-24-16,4 0-29 0,0 0-36 0,1-1-52 0,4-1-65 0,-2-1-102 16,1 0-122-16,2-1-80 0,-1-1-64 0,1-1-33 0,0-3-20 15</inkml:trace>
  <inkml:trace contextRef="#ctx0" brushRef="#br0" timeOffset="116363.8832">19379 9310 210 0,'0'0'515'0,"0"0"-12"16,0 3-20-16,0 2-105 0,0-1-147 0,0 2-82 0,0 2-53 15,0 0-23-15,0 4-10 0,1 0 0 0,-1 3 4 0,3 1 5 16,-2 1 6-16,-1 2-3 0,0 1-6 0,0-1-8 0,0 0-7 0,0 1-7 16,0 0-7-16,-1 0-4 0,-2 1-5 0,3-2-5 0,-1 1-4 15,-3-2-2-15,3-1-3 0,-1 0-1 0,0-1-3 0,2-3 2 0,-1 1 1 16,-1-3 1-16,2 1 2 0,-1-5 2 0,1 2 1 0,0-3 1 15,0-1 2-15,0-1-6 0,0-1-10 0,1-2-12 0,-1-1-13 0,0-3-14 16,2 0-14-16,-1-1-14 0,1-4-10 0,1 0-17 0,-1-4-16 16,0-1-16-16,-1-2-16 0,3-3-11 0,0-1-11 0,-3-1 7 15,1-2 15-15,-1-1 21 0,1-1 25 0,1 0 24 0,-1 1 24 0,0-1 27 16,-1-1 27-16,-1 4 27 0,2 0 32 0,-1 3 25 0,1 1 24 16,0 4 19-16,-2 0 14 0,0 1 3 0,0 2-6 0,0 3-10 0,0 0-15 15,1 2-14-15,-1 2-17 0,0 0-18 0,2 1-17 0,-2 2-14 16,2 2-17-16,2 1-10 0,-3 0-6 0,2 2-6 0,2 2-4 0,0 3-2 15,2-1 0-15,-2 4 3 0,3 0 2 0,1 1 4 0,0 2 7 16,0 1 4-16,3 1 0 0,-1 0 1 0,1 1 0 0,-1 1-2 16,3-1-3-16,-1 0-2 0,0-1-1 0,-1 1-3 0,1 0-2 0,0-2-5 15,-2-1-2-15,1 0-7 0,-1-4-4 0,-1 2-7 0,-1-2-5 16,1-3-6-16,0 0-5 0,-2-3-7 0,1 0-7 0,-1-4-5 16,0 3-3-16,3-5-6 0,-5 0-1 0,0-5-1 0,2 3 4 0,0-4 2 15,-2-1 2-15,-1-4 1 0,2-1 3 0,-3-3 2 0,-2-2 2 16,1 0 1-16,2-3 2 0,-5-2 0 0,1-2 4 0,-1 0 5 0,-1-2 9 15,1 1 6-15,-2-2 8 0,-1 1 11 0,0 0 12 0,1 4 10 16,1 0 10-16,-2 3 8 0,1-1 6 0,0 5 7 0,-1 0 7 0,2 2 1 16,-3 1-1-16,3 5-6 0,-1-1-7 0,2 3-14 0,-1 0-15 15,1 2-11-15,-2 3-11 0,2 0-9 0,0 2-7 0,0 2-4 16,0 1-4-16,0 4-2 0,0-1-2 0,0 4 1 0,0 1 5 0,0 2 5 16,2 0 6-16,-2 5 10 0,1-1 10 0,-1 0 4 0,2 2 3 15,-1 2 2-15,-1-1 0 0,2 2-5 0,0-2-5 0,-2 3-12 0,0-3-12 16,0 1-14-16,1-1-19 0,-1-1-19 0,0-1-20 0,0-1-30 15,0 1-35-15,0-4-33 0,0-1-33 0,3 0-36 0,-3-3-40 16,2 0-69-16,0-2-83 0,-1-2-41 0,2-3-21 0</inkml:trace>
  <inkml:trace contextRef="#ctx0" brushRef="#br0" timeOffset="117214.7056">20003 9324 441 0,'0'-8'583'0,"1"-1"8"0,-1 5-81 15,0-2-123-15,0 2-89 0,0-1-73 0,0 2-51 0,0 1-39 0,0 0-28 16,0 2-25-16,0 0-23 0,0 0-23 0,0 0-16 0,0 4-14 16,0 1-12-16,-1-2-6 0,1 6-3 0,-2-3-1 0,0 5 4 15,-1 0 4-15,2 0 6 0,-1 4 7 0,-1 1 10 0,-1 2 10 0,0 0 6 16,1 2 5-16,0-1 4 0,0 2-1 0,-1 0-2 0,1 0-1 16,2 0-2-16,-3 1-4 0,0-1-2 0,2 0-3 0,2 0-2 15,-1 0-4-15,1-2-2 0,0 2-3 0,1-4-1 0,1 1-3 0,1-4 0 16,0 3-1-16,0-3 2 0,0-2 1 0,2 0 1 0,0-3 0 15,2 0-1-15,-2-2-3 0,3 0-5 0,0-5-5 0,2 1-5 16,2-1-5-16,1-4-4 0,0-1-1 0,0 1-2 0,4-5-2 0,-3 0-2 16,2-3-5-16,0-1-2 0,-1-2-3 0,1-2 0 0,-2-4-1 0,-1 2 3 15,1-3 3-15,1-2 3 0,-6-1 6 0,4-1 2 0,-5-1 0 16,1-1 1-16,-1 1-1 0,-2-2 1 0,-3 1 2 0,1 1 0 16,-3 1 2-16,1 1 1 0,-2 2 1 0,0 0 0 0,-2 4 0 0,1 0-3 15,-1 0-3-15,0 5-4 0,-1 0-4 0,2 2-6 0,-1 1-9 16,0 2-8-16,-2 0-8 0,3 2-9 0,1 2-9 0,-2 2-9 0,0 0-10 15,2 1-7-15,0 1-6 0,-1 0-1 0,1 2 0 0,0 1 4 16,1 1 5-16,-1-2 8 0,4 1 10 0,-3-1 10 0,3 2 11 0,1-1 13 16,0-1 16-16,0 0 19 0,1 0 22 0,2-2 20 0,-2 0 20 15,-1 1 14-15,3-2 13 0,-1 2 12 0,0-2 10 0,0 0 8 16,-1 0 7-16,0 0 5 0,-1-2 6 0,1 2 1 0,1-2-1 0,-3 1-5 16,1 1-10-16,-2-1-9 0,2 1-12 0,0 0-11 0,-2 0-10 15,0 0-12-15,-1 0-13 0,-1 1-10 0,2-1-10 0,-1 1-10 0,0 1-8 16,-1 1-7-16,2 2-7 0,-1-1-4 0,0 2-3 0,2 0-1 15,-2 1-1-15,-1 5 1 0,2-2 3 0,-1 2 2 0,0 1 4 16,-1 2 1-16,1 1 2 0,-1 1 3 0,-1 3 1 0,0-2 3 0,0-1 2 16,-1 3 0-16,-1 1 1 0,1-2 0 0,1-1 0 0,-2 3 0 15,2-4-1-15,0 2-2 0,0-2 1 0,0 0-2 0,0-2 2 0,0 0 0 16,0-2-1-16,2-1 2 0,-2-1 1 0,1-1 1 0,2-1 3 16,-1-1 4-16,0-1 3 0,1-1 3 0,0-1-2 0,0-2-6 0,3-1-8 15,1 0-10-15,-1-2-13 0,2 0-11 0,4-2-13 0,-2 0-14 16,1-1-16-16,0-2-18 0,4-3-20 0,-2 2-21 0,0-6-23 15,1 3-21-15,1-4-17 0,0-2-13 0,0 0-9 0,0-1-3 0,-2-3-1 16,0 0 11-16,3-2 18 0,-3 1 28 0,0 0 34 0,-1-2 35 16,0 2 36-16,-2 0 37 0,-1 2 37 0,-1 1 37 0,2 1 35 0,-6 3 35 15,1-1 33-15,0 4 25 0,-2-2 25 0,0 4 5 0,0 2 2 16,-1 0-10-16,1 2-18 0,-1-1-19 0,-1 4-19 0,-1-2-23 16,2 0-23-16,-1 3-20 0,-1-2-21 0,0 2-21 0,0 0-16 15,2 2-15-15,0 0-12 0,-1 1-9 0,1-1-6 0,-1 4-3 0,3 0-1 16,-3 1 0-16,1 3 2 0,0 2 4 0,0-2 6 0,-2 4 10 15,2 1 7-15,-1-1 5 0,-1 3 6 0,0 0 5 0,0 3 2 0,0-3 2 16,-1 1 3-16,-1 0 3 0,2 2 1 0,-2-2 2 0,-2 0 1 16,3-1 1-16,-1 0-1 0,0 0-1 0,2-2-2 0,-1-1-1 0,-1 2-2 15,2-3 0-15,0-1-1 0,0 0 1 0,2-1-2 0,-1-3 1 16,1 2 0-16,0-3 2 0,1 0 1 0,1 1-2 0,3-1-6 0,-3-4-12 16,4 2-16-16,1-2-20 0,1 0-24 0,1-1-29 0,5 1-34 15,-1-3-36-15,0 0-39 0,1 0-64 0,3-3-78 0,-1 0-100 16,4-2-113-16,-2-2-62 0,2-1-37 0,-3-2-8 0</inkml:trace>
  <inkml:trace contextRef="#ctx0" brushRef="#br0" timeOffset="117464.5499">21213 9213 580 0,'-1'-7'631'0,"-1"2"13"0,2 0-77 0,-1 0-121 0,1 3-92 16,0-1-81-16,0 1-56 0,0-1-44 0,0 3-33 0,0 0-30 15,1 2-24-15,2-1-26 0,1 1-17 0,-1 3-17 0,2 2-13 0,1 1-9 16,3 1-8-16,-1 4-3 0,0 2-2 0,5 1 1 0,-4 3 2 16,3 3 5-16,0 0 4 0,-1 4 4 0,0 1 3 0,2 1 1 0,-5 2 1 15,1 3-2-15,0-1-2 0,-4 2-3 0,0-1-4 0,-2 2-4 16,-1-1-4-16,-4 0-2 0,-1 1-2 0,-2-2-2 0,-1 2-7 0,-5-5-5 16,-2 4-15-16,-2-3-15 0,-3 3-20 0,-2-4-23 0,-5 0-36 15,-4-2-40-15,-1 0-93 0,-5-1-119 0,-3-1-94 0,-3-1-83 0,-5-1-42 16,0-4-22-16,-3 0-9 0</inkml:trace>
  <inkml:trace contextRef="#ctx0" brushRef="#br0" timeOffset="119458.6277">17918 10591 191 0,'0'-3'180'0,"2"2"-18"0,-2-1-13 0,1 2-5 15,-1-5-4-15,0 5-3 0,2-2-4 0,-2 1-1 0,0-1-2 0,0 0-4 16,0 1-8-16,0-1-4 0,0 0-4 0,0 2 0 0,0-3 3 16,0 3-4-16,0 0-4 0,0 0-6 0,0-1-5 0,0 1-3 15,0 0-2-15,0 0-5 0,0 0-4 0,0 0-5 0,0 0-5 0,0 0-4 16,0 0-7-16,0 0-5 0,0 0-5 0,0 0-4 0,0 0-5 15,0 0-4-15,0 0-3 0,0 0-5 0,0 0-3 0,0 0-4 16,0 0-3-16,0 0-3 0,0 0-5 0,0 0-2 0,0 0-3 0,0 0-1 16,0 0-2-16,0 0-1 0,0 0-2 0,0 0 0 0,0 0-1 15,0 0-1-15,0 0 0 0,0 0 0 0,0 0-2 0,0 0 1 0,0 0-2 16,0 0-1-16,0 0-1 0,0 0-2 0,0 0 0 0,0 0-1 16,0 0-2-16,0 0 0 0,0 0-5 0,0 0-2 0,0 0-2 0,0 0-1 15,0 0-2-15,0 0 0 0,0 0 2 0,0 0 0 0,0 0 2 16,0 0 0-16,0 0 2 0,0 0 1 0,0 0 0 0,0 0 4 15,0 0 4-15,0 0 3 0,0 0 2 0,0 0 3 0,0 0 3 0,0 0 0 16,0 0 2-16,0 0-1 0,0 0 0 0,0 0 1 0,0 0 1 16,0 0-1-16,0 0 1 0,0 0-1 0,0 0 0 0,0 0 1 15,0 0-2-15,0 0 0 0,0 0 0 0,0 0 0 0,0 0-2 0,0 0-5 16,0 0-5-16,0 0-7 0,0 0-7 0,0 0-8 0,0 0-9 16,0 0-9-16,0 0-11 0,0 0-12 0,0 0-14 0,0 0-17 0,0 0-21 15,1 1-22-15,-1-1-21 0,0 0-16 0,3 3-9 0,-3-3-19 16,0 0-21-16,0 0-43 0,0 0-56 0,0 0-47 0,0 0-42 0</inkml:trace>
  <inkml:trace contextRef="#ctx0" brushRef="#br0" timeOffset="120431.1445">16935 10507 138 0,'-2'-4'493'0,"0"1"-56"0,2 0-85 15,0-1-68-15,0 1-62 0,0 1-36 0,0-1-20 0,0 1-18 16,0-1-12-16,0 1-14 0,0 2-15 0,0 0-16 0,0 0-18 0,0 0-15 15,0 0-15-15,4 0-15 0,-3 2-14 0,1-1-11 0,1 1-8 16,0 1-6-16,2 1-2 0,3 1-2 0,-4 2 2 0,4 1-1 0,0-2 3 16,3 2 2-16,-3 2 3 0,2 2 3 0,1 0 3 0,-2 2 2 15,-1 1 2-15,2-1-1 0,-1 2 0 0,-1 0 1 0,0 1-2 0,-3-1 0 16,2-1 1-16,-3 2-2 0,1-1 0 0,-4 0 0 0,2-2 1 16,-3 0 0-16,4-3 2 0,-4 1 1 0,0 0 6 0,0-3 8 15,-4-1 12-15,4-3 10 0,-1-1 4 0,-1-1 5 0,1-1 4 0,-3-2 4 16,1 0 4-16,0-3 3 0,0-2 5 0,-2-1-1 0,1-1 1 15,0-3-1-15,1 0-3 0,1-4-10 0,-1 1-14 0,3-2-14 16,0-1-11-16,0-3-14 0,3 0-13 0,1 0-19 0,1-2-23 0,1-2-20 16,5 0-19-16,2 0-19 0,0 0-21 0,2-1-17 0,2 3-20 15,2-1-17-15,0 2-18 0,3 1-14 0,-1 2-13 0,3 0-8 16,-2 3-10-16,1 2 1 0,-2 3 2 0,1 1-1 0,-1 2 1 0,-4 3 3 16,2 0 8-16,-2 3 4 0</inkml:trace>
  <inkml:trace contextRef="#ctx0" brushRef="#br0" timeOffset="120796.0158">17431 10530 185 0,'-3'3'334'0,"-2"-2"-46"0,3 1-28 16,-1-1-19-16,0-1-23 0,1 2-22 0,-1-2-23 0,3 0-20 15,0 0-20-15,0 0-21 0,0 0-14 0,0 0-14 0,0 0-17 16,0 0-15-16,0 0-15 0,0 1-16 0,2 1-12 0,-1-2-10 0,1 1-8 16,0 0-4-16,1-1-4 0,0 4-2 0,0-3-4 0,0 1-2 15,2-2-3-15,1 4-3 0,1-3-2 0,-1 1-1 0,1 1 0 0,-1-1-4 16,1-2 1-16,1 1 0 0,1 0 0 0,-1-1 0 0,-1 0 1 15,-1-1 3-15,3 0 5 0,-5-1 6 0,4-1 5 0,-3-2 3 16,1 1 6-16,-3-1 7 0,1 0 8 0,-1-1 5 0,-2-1 6 0,1 0 6 16,-2-2 4-16,-2 1 6 0,2-4 5 0,-3 3 6 0,2 1 1 15,-3-1 2-15,0 0 2 0,-3 0 4 0,1 1 1 0,1 0-1 16,1 1 0-16,-3-1-1 0,1 4-2 0,-2-2-3 0,0 2-3 0,0 2-4 16,2 1-7-16,-2-1-7 0,0 2-5 0,2 2-3 0,-2-1-3 0,1 3-5 15,-2 1-2-15,3 2-3 0,-1 1-2 0,1 4 0 0,-2-3-2 16,2 3 0-16,1 1 2 0,0 1 0 0,4 3 3 0,-3-1 1 15,4-1 2-15,0 3 1 0,0-2 0 0,2 4 2 0,1-4-2 0,0 1-2 16,2 0-5-16,2-2-5 0,2 1-8 0,-1-2-10 0,1-2-15 16,4-3-15-16,0 3-22 0,1-4-22 0,2-2-20 0,2-3-15 0,0-3-19 15,4 0-20-15,-2-3-20 0,3-3-22 0,-1-2-13 0,3-4-9 0,-3 3-6 16,1-5-1-16,-3-1 4 0,2-3 4 0,-4-1 14 0,1-1 18 16</inkml:trace>
  <inkml:trace contextRef="#ctx0" brushRef="#br0" timeOffset="120997.3531">17856 10353 11 0,'4'-22'203'0,"-4"3"22"0,1 1 17 0,-1 2 10 0,0 1 5 15,-1 1-7-15,1 4-14 0,-2 1-24 0,0 0-26 0,2 1-30 16,-1 2-28-16,1 2-25 0,0 1-20 0,0 1-20 0,0 2-21 0,-2 2-14 16,2 3-11-16,0 0-8 0,0 3-8 0,-2 0-4 0,2 5-2 15,-1-1 1-15,1 5 1 0,0 3 6 0,0 0 6 0,0 0 4 0,0 5 5 16,0-2 1-16,0 2 2 0,0 4 0 0,0-1-1 0,0 0 0 16,0 2 0-16,0-2-6 0,0 1-7 0,0-1-10 0,0 1-11 0,0-2-12 15,0-3-13-15,0 0-16 0,0-1-16 0,0-2-16 0,0-3-15 16,0-2-7-16,0-2 1 0,0-1-13 0,0-5-16 0,1-1-18 15,1-2-21-15,-2-2-12 0,0-3-8 0,0 0 0 0,2-3 9 0,-1-5 14 16,-1-1 15-16,0-1 18 0,0-3 17 0,0-1 11 0,-1-3 2 16,-1 1 24-16</inkml:trace>
  <inkml:trace contextRef="#ctx0" brushRef="#br0" timeOffset="121680.7782">17847 10666 27 0,'-4'-21'104'15,"1"2"29"-15,0 1 20 0,-1 0 16 0,2 1 11 0,0 2 10 16,-1 0 8-16,2 3 3 0,-1 0 1 0,0 3-11 0,-1-1-15 0,3 3-17 16,-1 0-19-16,1 2-21 0,0 0-21 0,0 3-21 0,0-1-19 15,0 1-17-15,0 1-13 0,1 0-12 0,1 1-12 0,-1 0-9 16,3 1-3-16,-1 0-1 0,0-1 0 0,3 4 2 0,-1-3 4 0,0 1 4 15,1-2 5-15,1 4 4 0,0-1 3 0,-1-1 4 0,2-1 1 16,-1 2 3-16,2-2-1 0,-1 2 1 0,0-1 1 0,0 0-1 16,1 1 1-16,-2-1 1 0,2-1-2 0,-2 1 0 0,0 0-2 0,1 1-1 15,-1-3-1-15,-1 3-2 0,3-1 0 0,-1-1-3 0,-1 2-2 16,-1-1-1-16,3 1-1 0,-2-1-1 0,1 2-1 0,-2-3-2 0,3 4 1 16,-2-2-2-16,-1 1 0 0,2 1 1 0,1-2 0 0,-1 2 1 15,0 0-1-15,1-1 1 0,-2 3 0 0,1-2 1 0,-1-2-1 0,1 2 0 16,-3-2 2-16,2 2 2 0,-2-2 3 0,0 0 5 0,-2-1 7 15,2 0 10-15,-4 0 12 0,3-2 12 0,-2 0 12 0,0 0 6 16,-1 0 4-16,-1-2 1 0,2 0 0 0,0 0 0 0,-1-3-2 0,2 1-2 16,-1-1-3-16,0-2-7 0,1-3-6 0,0 3-14 0,0-3-14 15,1 1-15-15,0-2-15 0,1 1-11 0,-1-1-8 0,1 1-8 0,0-2-5 16,3 0-6-16,-4 3-6 0,3 0-6 0,-1 0-7 0,2 1-4 16,1 2-4-16,-2-1-2 0,1 1-3 0,0-1 1 0,3 5-1 0,-5-1 3 15,2 1 2-15,1 0 4 0,-1 2 3 0,-1 0 4 0,1 2 5 16,-1 0 4-16,1 1 6 0,-1 2 4 0,-1-1 0 0,2 2 2 15,-2 1 2-15,-1 1 0 0,0-1 0 0,0 2-2 0,-2-1 0 0,0 1 0 16,3 1 0-16,-3-1 0 0,0 1 0 0,-1-2-1 0,0 0 2 16,-1 1 2-16,2-3 2 0,1 0 6 0,-4 0 4 0,1-3 9 0,-1 2 8 15,2-1 9-15,-1-3 11 0,-1 1 5 0,2-1 3 0,0-1 1 16,0-1 1-16,2 1-1 0,-3-2 0 0,2-1-2 0,1-2-2 16,-1 1-7-16,0-1-7 0,3 0-11 0,-1-3-11 0,3 2-11 15,-2 0-11-15,2-3-8 0,0 2-6 0,1 1-3 0,-1-2-1 0,1 2-1 16,0-1-2-16,0 0-3 0,-1 2-3 0,5 0 3 0,-5 1 2 0,1 0 4 15,-1 0 4-15,3 1 3 0,-1 2 4 0,-1-1 2 0,1 1 4 16,-2-1 2-16,0 2 1 0,1 0 1 0,-1 2 2 0,0-1 4 16,-2 1 3-16,3-1 4 0,-2 1 0 0,1 1 1 0,-2-1 3 0,3 2 1 15,-2-1 2-15,-1 1 0 0,1-1 3 0,2 1 0 0,-3 0 4 16,2-3 2-16,-1 1 1 0,-1 2 1 0,3-1 0 0,-1 0 2 0,0-1-1 16,1-2 1-16,0 1-2 0,-1-1 0 0,1 0 0 0,0 0-2 15,1-1 1-15,-2 1-1 0,3-2-2 0,0-1 1 0,-1 1 1 0,0-1-1 16,2 1-1-16,-3-1 0 0,4-1 0 0,-4 2 0 0,1-1 3 15,2 1 1-15,-4-1 1 0,2 0 0 0,1 0-1 0,-2 0 2 16,1 0-1-16,-1 2 1 0,2-1-2 0,-3-1 1 0,5 2-1 0,-4-1 0 16,1 1 0-16,-1-1-2 0,1 2 0 0,-1 0-2 0,2 0 0 15,-3-3 0-15,2 3 1 0,1 0-4 0,-3 0-3 0,0 0-8 0,-2 0-10 16,3 0-18-16,-2 0-20 0,1 0-22 0,-2 3-21 0,2-3-31 16,-4 0-37-16,3 2-71 0,-1-1-91 0,-1 1-56 0</inkml:trace>
  <inkml:trace contextRef="#ctx0" brushRef="#br0" timeOffset="123030.8445">18462 10108 30 0,'0'0'115'0,"0"-2"3"0,0 2 1 16,0 0-1-16,0 0-4 0,0-3-6 0,0 3-5 0,0 0-4 16,0 0-4-16,0 0-4 0,0 0-3 0,0 0-2 0,0 0-4 15,0 0-5-15,0 0-8 0,0 0-10 0,0 0-8 0,0 0-8 0,0 0-7 16,0 0-6-16,0 0-5 0,0 0-6 0,0 0-6 0,0 0-4 15,0 0-3-15,0 0-6 0,0 0-3 0,0 0-5 0,0 0-2 0,0 0-3 16,0 0-1-16,0 0-2 0,1 3-1 0,-1-3-1 0,0 0 0 16,2 0 1-16,-1 0 2 0,1 2 2 0,0-2 2 0,-1 0 4 0,4 2 2 15,-2-2 4-15,2 1 4 0,-2 1 1 0,2-2 3 0,1 2 1 16,2-2 1-16,0 0 1 0,1 3 1 0,4-3 1 0,-1 0 1 16,6 2-2-16,-4 0-2 0,6-2-4 0,4 1-3 0,0 1-3 0,5-2-3 15,2 2 1-15,3-1-4 0,3-1-3 0,3 2-6 0,1-1-4 16,6 0-5-16,4 2-5 0,1-3-5 0,3 3-2 0,5-1-4 0,4-1-2 15,2 2-5-15,5-1-1 0,2 1-7 0,4-1-7 0,2 0-4 16,3 1 1-16,4 0 1 0,1 0 2 0,0 0 2 0,3 0 2 0,0 2 3 16,5-2 3-16,-5 2 0 0,5-3-2 0,-2 3-3 0,0 0-5 15,-1 0-5-15,-1 0-2 0,-2 2 0 0,-2-4 0 0,-5 3 0 16,0-1-1-16,-4-1 0 0</inkml:trace>
  <inkml:trace contextRef="#ctx0" brushRef="#br0" timeOffset="123113.8833">21785 10251 67 0,'21'0'110'0,"-3"-2"4"16,-4 1 0-16,-2-3-1 0,-2 1 0 0,-4 1-3 0,0 0-11 0,-1-1-16 15,-3 0-23-15,-1-2-30 0,-1 3-42 0,-1-1-49 0,-2-2-48 16,-1 2-47-16,0 0-75 0,-1 3-87 0</inkml:trace>
  <inkml:trace contextRef="#ctx0" brushRef="#br0" timeOffset="124563.9544">21966 9977 316 0,'1'-5'559'16,"-1"1"-46"-16,2-1-77 0,-1 2-80 0,-1-1-85 0,0 1-52 16,0 1-35-16,0 0-26 0,0 1-18 0,0 1-14 0,0 0-14 0,0 0-14 15,0 0-18-15,0 0-20 0,0 0-22 0,0 0-19 0,0 0-19 16,0 0-12-16,-1 0-10 0,-1 1-5 0,1 1-3 0,-4 3-2 15,1-3 1-15,0 3-1 0,-1 0 2 0,-1 5 1 0,-2-3 1 0,-1 4 3 16,1-1 2-16,0 0 7 0,-1 2 3 0,1 0 5 0,0 4 3 0,0-3 1 16,-2 1 3-16,4 1 2 0,0-2 0 0,1 3 1 0,0-2-2 15,1-2 1-15,2 1 0 0,0 2 0 0,2-3-1 0,4 2-2 16,-2-2-2-16,5 0-1 0,-1-2-4 0,2 0-4 0,3-1-5 16,0-1-5-16,2-1-8 0,4-1 0 0,-1-2-1 0,5-2 1 0,1-1-1 15,0-1 5-15,-1-3 6 0,2 0 4 0,1-1 5 0,-1-2 4 16,-3-3 4-16,2 2 8 0,-4-5 7 0,-1 2 9 0,-2 0 11 0,-4-4 6 15,1 1 6-15,-2-3 3 0,-2 1 2 0,-3-1-1 0,-2 1-2 0,-3-5-3 16,-1 4-4-16,-2-2-2 0,-2 2-3 0,-2-2-5 0,-3 2-6 16,-2 0-5-16,-1 1-5 0,0 0-8 0,-2 3-6 0,-1 0-7 15,0 2-9-15,-1 0-11 0,4 3-13 0,-2 1-13 0,0 2-14 0,3 1-12 16,-1 1-11-16,2 2-14 0,2 2-13 0,1-1-13 0,1 2-11 16,1 0-7-16,2 2-10 0,0-1-3 0,4 2-1 0,0 0 4 15,4 1 7-15,-1-2 9 0,4 2 11 0,0 0 13 0,2-1 11 0,2 0 15 16,0 0 19-16,2-2 19 0,1 0 20 0,1 1 21 0,-1-2 24 15,-2 2 22-15,2-3 22 0,-2 0 19 0,-3-1 18 0,0 3 15 0,-1-4 14 16,1 1 11-16,-3-1 9 0,0 0 6 0,-1 0 1 0,-4 0-2 16,2 0-4-16,1 2-13 0,-3-2-13 0,1 0-16 0,0 2-15 0,-1 1-15 15,2-3-12-15,1 2-14 0,1 1-11 0,-1 1-10 0,0-1-9 16,3 4-7-16,-1-1-6 0,1 0-3 0,2 1 0 0,1 2 1 16,-1 0 1-16,2 2 4 0,-1-1 1 0,1 2 1 0,1 0 2 15,-1 0 1-15,0 0 0 0,2 1 0 0,-3-1 2 0,0 0 3 0,2 0 1 16,-3-2 1-16,0-1-1 0,-1 0 0 0,1-2 1 0,-1 1 3 0,-1-5 2 15,0 4 5-15,-3-4 4 0,1 1 2 0,2-4 4 0,-2 0 0 16,0 0 1-16,0-2 1 0,2-1 1 0,-1-1 0 0,2-4 1 0,0-1-1 16,0 0-1-16,0-2-1 0,2-2-2 0,0-3-3 15,-2 2-1-15,1 0 1 0,-1-2 0 0,2 1 2 0,-4-1 0 0,3 0 0 16,-2 1-1-16,-1 0 1 0,-1 2-2 0,1 0 0 0,0 3 0 0,-2 1-6 16,1 0-4-16,-4 2-9 0,2 0-9 0,1 2-11 0,-3 2-10 15,2 0-8-15,2 1-6 0,-2 1-5 0,0 1-5 0,0 1-4 16,2 1-6-16,2 1-6 0,-3 0-8 0,4 2-3 0,-2 3 0 0,2-1-1 15,0 1 0-15,3 1 3 0,-1-2 3 0,-1 5 4 0,1-4 3 0,-1 3 2 16,1-2 0-16,1 0 5 0,-3 0 3 0,0-1 6 0,2-1 6 16,-2 0 6-16,0 0 7 0,1-2 6 0,0 0 7 0,-3-1 8 15,2-2 7-15,-1-1 4 0,2-1 2 0,-3-1 5 0,1-1 4 0,-3-1 6 16,5 0 7-16,-4-1 5 0,0-2 5 0,2-1 3 0,-4 2 2 0,0-2 2 16,0-1-1-16,-1 0 2 0,0 1 1 0,0-1-2 0,-2 1 0 15,0-1-4-15,-2 1-3 0,0-3-6 0,-1 5-7 0,-1-2-5 16,1 0-6-16,-2 2-4 0,1 1-7 0,-3 1-5 0,-2 0-5 0,3 0-6 15,-3 3-6-15,1 0-2 0,-1 0-6 0,1 3 0 0,-1 0-3 0,0 0 0 16,0 1 0-16,1 3 1 0,2 2-1 0,-3-1 2 0,2 2 4 16,3 0 2-16,-3 2 3 0,4 0 1 0,0 2 2 0,0 0 2 0,2 1 0 15,2-1-3-15,2 1-5 0,0 0-6 0,0 1-6 0,4-1-8 16,-3-1-9-16,5-2-13 0,1 1-14 0,1 1-17 0,-1-4-18 16,4 3-19-16,1-6-19 0,-2 1-16 0,4-3-16 0,0 0-13 0,-1-2-13 15,3-3-4-15,-1 0-1 0,0-1 8 0,1-2 12 0,-1-3 15 16,0 0 21-16,-1-2 27 0,-2-2 32 0,0 0 36 0,-2-4 43 0,0 2 37 15,0-1 39-15,-4-1 37 0,-1-1 37 0,1-1 29 0,-4 0 25 16,2 1 17-16,-3 0 11 0,1 0 9 0,0 1 6 0,-4-1-3 0,1 4-7 16,-1 0-15-16,1 2-19 0,0-3-22 0,-2 4-20 0,1-1-24 15,-1 2-23-15,2 2-25 0,-1 2-27 0,-1 1-22 0,2 0-16 0,0 1-16 16,-1 1-16-16,2 1-13 0,-1 1-11 0,0 2-11 0,2 1-7 16,-1 0-5-16,0 3-2 0,-1 1 2 0,0 2 2 0,-1-1 7 15,1 0 11-15,-1 3 5 0,-1-3 4 0,0 4 3 0,-1-2 3 0,-1 0 4 16,1 0 4-16,-1-2 7 0,0 0 9 0,-2-3 13 0,-1 2 18 15,4-1 13-15,-3-3 13 0,1 0 7 0,2-2 5 0,-3 1 4 0,1-4 2 16,2 0 2-16,-3-4 2 0,1 1 1 0,2-2 3 0,-4 0 0 16,4-3 1-16,1-1-8 0,-2 2-16 0,2-3-15 0,0 0-16 15,2-1-18-15,-1 1-17 0,4-3-20 0,-2 1-23 0,3 0-21 0,1 2-23 16,2-2-21-16,4 3-19 0,-2-4-24 0,4 2-27 0,2 1-28 16,0 0-31-16,0 3-23 0,5-1-25 0,-1 1-46 0,1 1-57 0,-1 3-25 15</inkml:trace>
  <inkml:trace contextRef="#ctx0" brushRef="#br0" timeOffset="124829.9824">23768 9847 40 0,'5'-10'511'15,"-4"0"-50"-15,2-2-75 0,1 3-59 0,-3-3-49 0,-1 2-35 0,0 1-29 16,0 0-23-16,0-1-19 0,-1 1-16 0,-1 0-18 0,0 2-17 16,-1 0-15-16,2-1-17 0,-3 4-16 0,1-2-17 0,2 3-16 15,-4 0-14-15,0 2-13 0,-1 1-8 0,1 1-9 0,-1 2-4 16,-1 2-4-16,-2 1-3 0,0 3-3 0,-1 1-1 0,-1 4-1 0,0 2 0 15,0 1 0-15,-2 2 2 0,2 4 1 0,0 2 1 0,-2 2 0 0,2 2 5 16,3 2 6-16,-3 3 7 0,3 1 4 0,0 2 4 0,-1 1 4 16,4 2 2-16,-1 3 2 0,1 1-3 0,0-1-3 0,2 3-9 0,-3-2-11 15,3 2-8-15,0 0-8 0,1-2-12 0,1 1-10 0,-1-3-11 16,0-2-7-16,2-1-11 0,0-2-14 0,0-6-12 0,0-1-14 16,2-4-4-16,0-4 1 0,-2-3-8 0,1-3-11 0,-1-3-25 0,2-5-33 15,-1-2-42-15,-1-6-45 0,0 0-54 0,0-6-61 0,0-2-33 16</inkml:trace>
  <inkml:trace contextRef="#ctx0" brushRef="#br0" timeOffset="125163.8946">23416 10185 453 0,'1'-12'533'0,"1"1"-58"16,2 2-91-16,-1 2-89 0,4-1-86 0,-3 5-60 0,6-4-41 0,-1 2-23 16,3 0-16-16,-1 2-10 0,4 3-11 0,0-2-11 0,2 0-9 15,2 1-12-15,-2 1-14 0,5 0-14 0,-1 0-17 0,0 0-15 16,1 0-12-16,1-2-15 0,-2 2-16 0,1-2-13 0,0 2-12 0,2-5-10 15,-2 2-6-15,0-2-4 0,0-1-1 0,2 0 3 0,-3-3 4 16,1 0 8-16,-2-1 8 0,-1-3 12 0,0-1 16 0,-2 0 24 0,-1-2 29 16,-2 1 28-16,-1-3 29 0,-2-1 24 0,0 1 23 0,-3 2 21 15,0-4 16-15,-3 3 18 0,3 0 16 0,-4 1 14 0,1-1 13 0,-2 2 6 16,1 1 3-16,-3 1-4 0,1 3-10 0,0-1-11 0,-2 3-15 16,1-1-20-16,-1 2-18 0,0 2-23 0,0 0-22 0,0 3-19 15,0 1-18-15,0 1-14 0,0 0-15 0,0 3-10 0,0 2-10 0,-1 0-5 16,1 2-6-16,-2 5-2 0,0-1 1 0,2 1 1 0,-1 4 4 15,1 0 7-15,-4 4 8 0,4-1 5 0,-1 0 4 0,-1 3 2 16,2 1 1-16,-1 1 5 0,-1-1 6 0,0 2-2 0,2 1-3 0,-1-2-6 16,-1 1-9-16,2 1-11 0,-1-2-12 0,1 1-14 0,-2-2-16 0,0 0-20 15,2-2-23-15,0-2-28 0,2-1-27 0,0-1-37 0,2-1-38 16,1-3-50-16,2-4-58 0,-1 0-52 0,5-3-47 0,-1-1-23 0</inkml:trace>
  <inkml:trace contextRef="#ctx0" brushRef="#br0" timeOffset="125980.227">24298 10122 507 0,'1'-14'562'0,"3"4"-15"0,0-2-70 16,-3 1-97-16,-1 2-66 0,2 0-52 0,-1 2-40 0,-1 0-33 0,0 0-28 16,0 4-26-16,0-2-25 0,0 3-25 0,0 0-24 0,0 2-20 0,0 0-17 15,0 0-15-15,-1 0-14 0,-1 2-11 0,1 3-6 0,-1-1-6 16,-1 1-2-16,-1 3 0 0,0 0 2 0,3 1 4 0,-4 1 5 16,2 1 6-16,-1 1 4 0,1 0 2 0,2 0 1 0,-3 1 1 15,3 1-4-15,-1-1-3 0,2-1-2 0,0 0-3 0,0 2-4 0,0-4-4 16,0 2-4-16,2-1-5 0,-1-3-3 0,3 2-4 0,-3-1-3 15,2-1-1-15,1-1-2 0,-3-2-1 0,6 0-3 0,-4-3-4 0,0-1 0 16,5 1 0-16,-4-2 0 0,1 0 1 0,2-2 2 0,-1-1 5 16,2-1 2-16,-2 0 2 0,1-3 2 0,-3 0 1 0,1 0 2 0,3-1-1 15,-5-3 4-15,0 0 6 0,0 1 2 0,-1-1 1 0,0-4 3 16,-2 3 2-16,-2 0 2 0,0-1 0 0,-1 1 0 0,-2 2 0 16,0-3 0-16,0 3 0 0,-2 0 1 0,1 1 0 0,-1 1 1 0,-2 1 0 15,1 2 0-15,3-1 1 0,-1 3-1 0,-1-1-1 0,2 3-4 16,0-1-4-16,0 1-5 0,2 1-8 0,-1 1-6 0,1 1-8 0,2-1-5 15,1 3-6-15,-2-1-6 0,2 0-6 0,2 2-7 0,-1-1-4 16,2 1-2-16,1-1-2 0,2 1 2 0,1 0 3 0,0 0 5 0,1-1 6 16,0 1 6-16,4-2 7 0,0 1 11 0,1-1 8 0,-1-3 14 15,2 4 14-15,0-4 13 0,-1 0 12 0,4 0 12 0,-2 0 14 0,0-2 13 16,1 0 12-16,0-1 12 0,-1 1 12 0,0-1 13 0,-2-1 15 16,1-1 10-16,-1 3 11 0,-2-3 6 0,0 2 3 0,-2-1 3 15,-1 1 3-15,2-1 0 0,-2 0-4 0,-4 2-9 0,1-1-10 0,2 1-12 16,-3 1-15-16,-1-1-16 0,0 1-18 0,-1-1-17 0,1 2-20 15,-1 0-14-15,-1 2-10 0,-1-1-11 0,4 1-11 0,-3 1-7 16,1 0-4-16,-1 1-3 0,3 1 1 0,-2 1 2 0,0-1 2 0,0 2 3 16,-1 2 6-16,2-1 6 0,-1 2 6 0,0-1 5 0,-1 0 3 0,1 1 3 15,-1-2 1-15,-1 1 2 0,4-1 0 0,-4 1 0 0,1-1-1 16,1 0 0-16,1-1-1 0,-1-1 3 0,-1-1 3 0,2-1 2 16,-1-1 3-16,-1 0 4 0,2 0 5 0,-1-3 1 0,1 2-1 0,0-2-2 15,2-2-3-15,2 1 1 0,0-2-3 0,3 0-1 0,0-3-3 16,0 1-3-16,2-1-7 0,0 0-6 0,1-1-7 0,0-3-6 15,2 3-5-15,-2-2-4 0,1 0-1 0,-1 0 2 0,1 2 1 0,-1-1-1 16,-2 2 2-16,1-1 1 0,-1 1 2 0,-2 2 1 0,0-1 4 16,-1 0-1-16,-2 3 2 0,1-3-2 0,-2 5-3 0,-1-2-2 0,0 2-1 15,0 0-1-15,-3 0-2 0,3 0 1 0,-3 2 1 0,1 0-1 16,-1 1 2-16,3 1 1 0,-4 1 1 0,1-2 4 0,-1 4 2 16,3-1 4-16,-2-2 5 0,1 4 4 0,0-2 2 0,-2 1 4 0,1 1 3 15,1-1 3-15,0 0 2 0,1 1 1 0,-2-1-1 0,3 0 4 16,-3 0 0-16,4-1 2 0,1 2 3 0,-1-3 1 0,1 0 1 0,2 1-1 15,0-3-3-15,1 1-3 0,3 0-7 0,-3-3-6 0,5 1-5 16,1-2-4-16,-1 0-4 0,2 0-2 0,-1 0-2 0,0-2-1 0,2 1 0 16,-3-3-1-16,4 1 2 0,-4-1 6 0,2 0 7 0,-4-3 12 15,2 2 10-15,-2-1 12 0,0 1 12 0,-1-5 11 0,-3 3 10 0,0-3 6 16,0 1 7-16,-3 1 2 0,-1-2-1 0,0 1-2 0,-4-1-2 16,0 0-7-16,-2-2-8 0,-3-2-7 0,0 4-11 0,-1-1-13 15,-5 0-17-15,2 2-22 0,-5-4-21 0,-1 2-29 0,0 1-33 0,-1 2-35 16,-3 1-38-16,1-1-55 0,1 4-62 0,1-1-98 0,-1 1-115 0,2 1-69 15,1 1-43-15,1 2-18 0</inkml:trace>
  <inkml:trace contextRef="#ctx0" brushRef="#br0" timeOffset="126099.3075">25577 10156 268 0,'8'-3'555'16,"1"1"-4"-16,-5 1-77 0,4 0-112 0,-2-2-154 0,1 0-174 15,-2 0-186-15,-1-2-189 0,0 2-103 0,-3-1-61 0,-1 1-32 0</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1:48.204"/>
    </inkml:context>
    <inkml:brush xml:id="br0">
      <inkml:brushProperty name="width" value="0.05292" units="cm"/>
      <inkml:brushProperty name="height" value="0.05292" units="cm"/>
      <inkml:brushProperty name="color" value="#FF0000"/>
    </inkml:brush>
  </inkml:definitions>
  <inkml:trace contextRef="#ctx0" brushRef="#br0">24776 11405 253 0,'0'-4'488'0,"0"0"-58"16,0 0-94-16,0 1-72 0,0 1-62 0,0 0-38 0,0 1-26 0,0 1-15 15,0 0-13-15,0 0-10 0,0 0-7 0,0 0-9 0,0 0-9 16,0 0-10-16,0 0-13 0,0 0-11 0,0 0-13 0,0 0-10 0,0 0-10 16,0 0-7-16,0 0-5 0,0 0-4 0,0 0-4 0,0 0 0 15,0 0-3-15,0 1 1 0,0 1-1 0,0-1 2 0,2 3 1 16,-2-4 2-16,2 4 4 0,-2-1 1 0,1 0 2 0,-1 1 2 0,2 1 3 15,-2 1 1-15,1-1 4 0,-1 2 3 0,0-1 2 0,0 0 2 16,0 0 1-16,3 1-2 0,-3 1 1 0,0-3-3 0,0 2-1 0,0-2-1 16,2 2 0-16,-2-3-1 0,0 1 0 0,0-1 0 0,0 1-1 15,0-4 1-15,1 2 1 0,-1 0 1 0,0-1 1 0,0-2 1 16,0 1 3-16,0-1 1 0,0 0 4 0,0 0 0 0,0 0 1 0,0 0 2 16,0 0 0-16,0 0 2 0,0 0-1 0,0 0-2 0,0 0-2 15,0 0-4-15,0 0-6 0,0 0-7 0,0 0-10 0,2-1-8 16,-2 1-7-16,1 0-10 0,-1 0-7 0,0-2-11 0,0 1-10 0,0-1-15 15,2-1-14-15,0 2-13 0,-2-2-14 0,1-1-8 0,-1 2-7 16,2-3-5-16,0 2-3 0,-2 0-2 0,1-4-6 0,2 2-6 0,-1 0-6 16,0 1-9-16,-1 0-9 0,1-1-5 0,-1 1-6 0,2 1-2 15,-1 1 0-15,-2-1 0 0,1 2 0 0,-1 1 0 0</inkml:trace>
  <inkml:trace contextRef="#ctx0" brushRef="#br0" timeOffset="384.966">24745 11416 131 0,'0'-6'257'0,"0"1"-39"15,0 3-26-15,0-3-15 0,0 3-12 0,0-1-9 0,0 0-9 16,0 2-4-16,0 1-6 0,0 0-8 0,0 0-9 0,0 0-13 16,0 0-14-16,0 0-13 0,0 0-15 0,0 0-12 0,0 0-14 0,0 0-7 15,0 1-5-15,0 2-1 0,0 1 1 0,-2 2 1 0,1 1 0 16,1-1 1-16,-2 3 3 0,0 3 3 0,1 2 5 0,-3 3 5 0,1 2 6 16,2 3 4-16,-4 2 4 0,1 5 1 0,0-1-3 0,-1 5-4 15,1 3-5-15,-3 2-6 0,1 2-3 0,-2 3-5 0,3 3-3 0,-1 1-6 16,0 2-6-16,0 0-4 0,-1 2-2 0,1 2-1 0,-1 1 1 15,3 1 0-15,-2 1 1 0,-1 0-4 0,2-1-6 0,1 3-9 16,0 0-11-16,0-2-12 0,0 0-15 0,-2-1-18 0,3 1-18 0,0-3-22 16,1-1-24-16,-1-2-39 0,3-2-45 0,0-4-84 0,0-1-100 15,3-5-71-15,1-1-51 0,-1-6-23 0</inkml:trace>
  <inkml:trace contextRef="#ctx0" brushRef="#br0" timeOffset="1319.9613">23970 9922 64 0,'-2'-12'539'15,"2"0"11"-15,-1 2-79 0,1-2-124 0,-3 5-91 0,1 2-71 16,2-1-44-16,-1 1-28 0,-1 1-21 0,2 1-13 0,0 1-13 16,0 2-10-16,0 0-14 0,0 2-15 0,0 2-15 0,2 2-13 0,-1 4-10 15,-1 5-9-15,2 1-3 0,1 6 2 0,-3 2 3 0,0 6 4 0,0 5 8 16,0 4 7-16,0 3 7 0,0 4 5 0,0 0 4 0,0 6 3 15,-3 0 3-15,1 1 0 0,2 2 2 0,0 1 0 0,0-2-4 16,0-1-4-16,0 0-8 0,0-2-9 0,0-1-8 0,2-4-7 0,1 0-9 16,-3-5-8-16,1 1-8 0,-1-8-8 0,2 0-10 0,0-3-8 15,-2-4-10-15,1-1-7 0,1-4-5 0,-2-5 0 0,0 0 0 0,0 0 0 16,0-8-5-16,0-1-11 0,0-4-16 0,-2-1-21 0,2-3-15 16,-3-3-13-16,0-1-2 0,-3-5 3 0,1-4 10 0,0 1 9 15,-1-5 13-15,-1-1 14 0,-2-2 10 0,3-3 11 0,-2 2 22 0,0-2 26 16,-1 0 36-16,0-1 41 0,0 2 36 0,-2 0 33 0,3-2 23 15,0 5 18-15,-3 0 12 0,3 1 8 0,0 1 0 0,2 2-3 0,-2 2-7 16,3 2-7-16,-1 2-13 0,1-1-16 0,2 3-17 0,0 0-19 16,1 2-17-16,1 2-15 0,1 1-14 0,0 2-14 0,0 0-11 15,0 4-11-15,1-1-7 0,2 3-5 0,2 2-1 0,0 2 1 0,1 1 4 16,-1 1 3-16,4 0 5 0,-2 2 5 0,1 2 2 0,0-1-2 0,3 0-1 16,-2 0-6-16,1 1-3 0,1-2-7 0,0 1-6 0,0-2-7 15,0-1-4-15,0 0-4 0,1-3-2 0,0 1-1 0,-1-3-1 0,1-2-4 16,1 0 1-16,0-5 0 0,-1 0 5 0,2 0 6 15,-2-7 11-15,-1 1 12 0,1-3 18 0,-1-3 19 0,-1 0 18 0,2-2 15 16,-3-1 15-16,0-2 17 0,0 0 16 0,-2 0 20 0,-1-1 16 16,-1 2 17-16,-2 1 13 0,0-1 9 0,2 3 0 0,-5 1 0 0,1 3-9 15,-1-1-12-15,0 0-14 0,0 5-16 0,0 0-18 0,0 1-17 16,-1 2-18-16,1 1-18 0,-5 2-15 0,2 3-18 0,0 4-12 16,-2 2-10-16,-1 4-11 0,-2 0-13 0,-5 4-14 0,4 4-15 0,-3 4-21 15,0 1-23-15,-1 6-32 0,-1 1-37 0,1 3-42 0,-1 0-47 0,2 2-93 16,0 3-116-16,-2 4-66 0,3-3-39 0,-3 6-19 0</inkml:trace>
  <inkml:trace contextRef="#ctx0" brushRef="#br0" timeOffset="3617.3003">25360 10340 157 0,'-15'15'279'0,"1"1"-52"0,-2 4-31 0,-4 4-11 0,-1 7-3 15,-4 1 8-15,-4 8 14 0,-2 5-3 0,-7 6-9 0,-5 9-20 0,-4 4-24 16,-5 8-17-16,-9 6-9 0,-2 8-15 0,-8 5-17 0,-5 8-17 16,-4 3-16-16,-4 5-12 0,-5 5-10 0,-3 1-9 0,-2 4-9 0,-1-2 3 15,-6 5 8-15,-2 2 8 0,-3-1 6 0,-1 1-4 0,-2-1-10 16,-2-1-9-16,2 2-6 0,-2-2-2 0,4-1 4 0,-1-6-3 0,9-1-6 15,4-5-9-15,5-3-7 0,3-2-20 0,5-5-26 0,7-3-25 16,1-2-23-16,8-3-20 0,4-4-17 0,4-2-24 0,2-5-24 0,9-2-33 16,0-2-42-16,5-6-66 0,7-3-81 0,-1-1-47 0,5-4-31 15</inkml:trace>
  <inkml:trace contextRef="#ctx0" brushRef="#br0" timeOffset="4585.0537">27513 9910 463 0,'1'-7'536'0,"1"1"5"0,-2-1-99 0,1 5-151 0,-1-3-93 16,0 3-63-16,0-1-36 0,0 1-22 0,0 2-11 0,0 0-4 15,0 0-1-15,0 5 1 0,0-1-3 0,0 1-3 0,0 3-4 16,0 4-7-16,-1 0-4 0,1 3-4 0,-3 4 1 0,-1 5 5 0,3-1 4 16,-4 5 7-16,0 1 2 0,-1 2 2 0,-2 6-3 0,2-1-6 15,-2 3-4-15,0-1-2 0,-1 3-1 0,0 0-3 0,0 2-1 0,0-1-2 16,1 0-4-16,0 1-5 0,1-2-6 0,1 0-3 0,-2-4-5 16,5 1-7-16,0-2-9 0,1-4-11 0,1 2-11 0,1-6-13 0,1 2-13 15,1-6-16-15,1-2-15 0,0 0-15 0,0-3-16 0,5-2-19 16,-2-5-19-16,1 2-18 0,1-4-22 0,3 0-20 0,-3-7-25 15,3 0-29-15,1-3-20 0,-1-3-21 0,1-3-30 0,-2-1-35 0,2-4-25 16,-4-4-19-16</inkml:trace>
  <inkml:trace contextRef="#ctx0" brushRef="#br0" timeOffset="4754.6104">27414 10481 214 0,'-23'-12'477'16,"2"1"5"-16,-3 0-64 0,2 2-94 0,0 1-57 0,3 1-40 15,-1 2-28-15,4-2-23 0,2 2-20 0,1 0-15 0,0 3-15 16,5 1-15-16,4-3-15 0,-1 3-14 0,2-1-14 0,1 2-14 0,2 0-13 15,2 0-10-15,2 0-17 0,4 2-16 0,2-1-17 0,6 3-18 0,0-3-18 16,4 1-19-16,5 2-18 0,4-1-19 0,1-1-21 0,5-1-21 16,1-1-25-16,4 0-27 0,0 0-28 0,2 0-27 0,-3-3-20 15,4 1-17-15,-4 1-10 0,0-3-5 0,0 2 3 0,-3-1 7 16,-3 0 22-16</inkml:trace>
  <inkml:trace contextRef="#ctx0" brushRef="#br0" timeOffset="5071.1165">27975 10374 118 0,'-4'0'242'0,"-1"-2"12"0,-1 1 6 0,-2 1-9 16,0 0-15-16,-3 0-22 0,0 0-24 0,-2 0-17 0,4 0-11 0,-4 1-10 15,0 1-9-15,4-2-13 0,-1 2-14 0,-1 0-16 0,2 1-15 16,-1 0-16-16,-1 2-15 0,3-1-13 0,0 2-12 0,-1 0-6 16,3 2-5-16,-2 1-3 0,1 1-2 0,1 1-2 0,0 1-2 0,0 0 0 15,2 1-1-15,-1 0 0 0,2 4-2 0,2-3-1 0,1 1-3 16,0 1-6-16,0-1-6 0,1 0-8 0,1 0-9 0,1-1-11 0,0-2-9 16,4 2-8-16,-2-1-9 0,2-3-6 0,0 1-5 0,1-4-5 15,0 1-3-15,1-3-2 0,0-1 3 0,3-3 6 0,-2-1 7 16,0-1 8-16,1-3 8 0,0-1 11 0,-1-3 9 0,-1 1 9 0,4-4 10 15,-5-2 7-15,0-1 6 0,-1-3 8 0,0 3 7 0,-4-4 9 16,2-1 5-16,-4 0 6 0,1 1 3 0,-2 0 4 0,0 2 6 0,-2-3 1 16,1 3 4-16,-3 1 2 0,0 0 2 0,0 1 0 0,0 1 0 15,-1 2-2-15,1 1-4 0,0 0-5 0,-1 2-6 0,2 2-5 0,0 1-7 16,0 0-9-16,0 0-10 0,0 0-11 0,1 3-12 0,2 0-12 16,0 2-11-16,0 0-12 0,0 0-11 0,0 2-15 0,2 0-19 15,1 1-18-15,0 1-21 0,0 1-17 0,0-2-18 0,4 2-21 0,-1 1-23 16,3-1-25-16,-1-1-21 0,5 1-47 0,-1-1-58 0</inkml:trace>
  <inkml:trace contextRef="#ctx0" brushRef="#br0" timeOffset="5351.1209">28274 10159 510 0,'3'-18'531'16,"-1"-1"-47"-16,-2 3-74 0,-2-3-68 0,-1 3-62 0,0 1-37 16,2-1-24-16,-3 2-15 0,1 4-12 0,0-1-11 0,1 2-12 15,1 0-16-15,-2 2-19 0,1-1-22 0,0 4-23 0,2-1-21 0,-1 2-21 16,1 1-17-16,0 2-15 0,0 2-12 0,-2 3-12 0,-1 2-9 15,2 2-8-15,-2 4-1 0,-1 5 4 0,1 3 4 0,-2 6 4 0,-1 4 7 16,-2 6 7-16,2 1 8 0,-2 8 5 0,-2 2 4 0,0 3 2 16,2 3 1-16,-2 3 1 0,-1 1 2 0,1 1 0 0,2 1-5 15,-1 1-7-15,1 0-5 0,0-2-8 0,2 0 0 0,-1 1 1 0,2-4 2 16,1 0 1-16,-1-2 2 0,2 0 2 0,2-5 2 0,-3 2 2 0,4-4 1 16,-1-2 0-16,1-1 0 0,0-2-1 0,1-3-5 0,-1-3-2 15,4-2-13-15,-3-1-10 0,1-4-15 0,1-2-17 0,-1-4-14 16,-1-1-17-16,3-4-13 0,-3-3-17 0,1-2-20 0,0-3-22 0,2-5-27 15,-3-1-26-15,-1-4-34 0,3-5-37 0,1-2-35 0,0-5-34 16,0-2-48-16,1-5-57 0,-2-1-35 0,3-7-19 0</inkml:trace>
  <inkml:trace contextRef="#ctx0" brushRef="#br0" timeOffset="5583.9495">28247 10655 430 0,'3'-29'488'0,"1"4"-35"0,-3 2-74 0,1 1-93 0,-1 3-62 16,3 3-47-16,-3 0-27 0,1 1-19 0,-1 5-17 0,3-1-15 15,-3 4-15-15,1 1-16 0,-1 1-16 0,4 1-16 0,-2 1-14 0,2 3-9 16,0 0-11-16,-1 0-9 0,1 2-5 0,4 1-4 0,-2 3-1 16,1-2-1-16,2 2 4 0,-1 2 2 0,-1-1 5 0,-2 1 2 0,1 1 4 15,0 1 3-15,-1-1 2 0,-2 1 0 0,-1 0 3 0,-1-2 2 16,-2 1 2-16,0 1 3 0,-4-1 2 0,-1-1 5 0,-1-1 1 0,-3 0 2 16,-1 0 1-16,-3 0-1 0,-1-1-2 0,-2-1-7 0,-1 0-10 15,-2-1-15-15,3 1-19 0,-2-2-21 0,0-1-33 0,1-2-42 16,1 0-65-16,2 0-78 0,2-2-90 0,2-3-96 0,3 0-55 0,4-2-34 15,1 0-14-15</inkml:trace>
  <inkml:trace contextRef="#ctx0" brushRef="#br0" timeOffset="5741.1589">28757 10383 211 0,'0'-3'620'0,"0"-1"8"0,0 0 3 0,-2 1 2 0,2 0-116 0,0 0-177 15,0 0-119-15,2 0-93 0,-2 1-60 0,3 0-45 0,1 1-34 16,1-1-27-16,1 2-32 0,2 0-32 0,3 0-46 0,0 0-50 0,2 0-62 16,3 0-67-16,0 2-88 0,3-1-98 0,-2 1-54 0,-1-2-32 15,3 5-4-15</inkml:trace>
  <inkml:trace contextRef="#ctx0" brushRef="#br0" timeOffset="5900.4859">28718 10668 24 0,'-3'6'616'0,"-2"-2"7"16,4 1 10-16,-2-1-22 0,3-2-37 0,0 1-123 0,0-1-167 16,3-2-99-16,-2 0-62 0,6 0-39 0,-1 0-24 0,7-2-24 15,-2-1-22-15,3 0-34 0,7-2-39 0,1 1-54 0,4-2-61 0,1 0-85 16,3-2-99-16,2 1-99 0,0-3-99 0,1 1-52 0,2 1-25 16,-2-3-10-16</inkml:trace>
  <inkml:trace contextRef="#ctx0" brushRef="#br0" timeOffset="6433.4055">29649 10215 227 0,'-5'-9'496'0,"1"1"-58"0,1 0-94 0,0 3-82 0,1 1-76 15,0-1-45-15,1 2-27 0,-1-1-16 0,2 1-9 0,0 2-7 16,0 0-6-16,0 1-10 0,0 0-15 0,0 0-14 0,0 0-16 0,0 0-11 16,0 0-8-16,0 2-3 0,0 1 0 0,0 1 1 0,0-1 2 0,0 4 1 15,0 0 3-15,0 3 3 0,-1 0 3 0,1 1 5 0,-2 2 4 0,0 1 4 16,2 1 7-16,-3 3 1 0,2 0 0 0,-3-1 0 0,3 5-4 15,-3 0 0-15,0-2 0 0,-1 1-2 0,2 1-2 0,-2 1-1 0,2-2-3 16,-2 0-5-16,4 1-6 0,-3-6-7 0,-1 1-10 0,1-2-8 16,3 0-8-16,-1-3-9 0,1 0-6 0,-1-3-7 0,0-1-5 0,2-3-10 15,0 0-14-15,0-3-14 0,0-2-18 0,4-2-8 0,-3-3-6 16,2 0 1-16,1-3 4 0,1-2 6 0,0-4 7 0,2-3 8 0,-2 1 7 16,1-3 5-16,1-1 3 0,-2-4 14 0,0 0 19 0,2 0 27 15,-3-1 31-15,0 1 27 0,1-2 24 0,-2 3 21 0,3-2 21 0,-5 4 15 16,2-1 13-16,1 1 12 0,-3 4 9 0,3 2 8 0,-3 1 4 0,2-1-1 15,-1 6-7-15,0-1-11 0,-2 3-17 0,1-1-17 0,1 3-22 0,-2 3-20 16,2-1-23-16,0 1-17 0,0 2-13 0,1 0-12 0,0 2-12 16,0 2-5-16,4 1-3 0,-2 2-1 0,0 0 1 0,4 2 3 0,-1 3 4 15,1 1 3-15,0 0 4 0,3 1 0 0,-3 0-1 0,4 3-9 16,-4 2-12-16,4-2-16 0,-1 2-19 0,0 1-24 0,-2-1-27 0,3 0-27 16,-1 0-26-16,-2 1-28 0,2-3-29 0,0 2-28 0,-2-4-26 15,-1 1-24-15,2-3-23 0,-1-1-38 0,1-4-46 0,-1 0-16 0</inkml:trace>
  <inkml:trace contextRef="#ctx0" brushRef="#br0" timeOffset="6616.8154">30026 10256 164 0,'-4'-23'381'0,"3"0"-32"0,-4-1-45 0,2 3-34 0,0 2-27 0,-2 1-19 15,4 0-17-15,-3 2-14 0,1 3-13 0,2 3-16 0,-1-1-16 0,0 3-22 16,2-1-22-16,-1 4-20 0,1 2-23 0,0-1-17 0,0 4-18 16,0 0-17-16,1 0-16 0,-1 4-9 0,4 1-9 0,-3 2-3 0,1 1-2 15,-1 0 3-15,3 4 4 0,-3 2 5 0,2-2 7 0,-1 5 6 16,-1 2 10-16,1-1 2 0,-2 1 5 0,0 0 1 0,0 3 2 0,0-1-5 15,-2-1-7-15,1 4-8 0,-4-3-10 0,4 1-12 0,-3 0-15 0,0 1-17 16,0-2-21-16,0 1-26 0,-1-3-27 0,-3 2-33 0,3-3-34 16,1 1-48-16,-1-2-52 0,-2-1-62 0,4-3-66 0,-3-1-39 0,5-2-26 15</inkml:trace>
  <inkml:trace contextRef="#ctx0" brushRef="#br0" timeOffset="6967.739">30354 10138 382 0,'-1'-6'608'0,"1"-1"13"0,-2 0-63 0,1 4-101 15,1-2-100-15,-2 1-100 0,0 1-63 0,2 1-41 0,0 0-29 16,0 2-22-16,0 0-20 0,0 0-17 0,0 0-18 0,0 0-18 0,0 2-14 16,0 3-14-16,0 0-8 0,-1 2-6 0,1 2-3 0,-2-1 1 0,-1 3 2 15,2 2 3-15,-1 1 3 0,1 1 6 0,-3 0 5 0,4 1 5 16,-1 2 4-16,-1 1 0 0,1-2 1 0,1 1-1 0,0 0-1 0,0-1 0 15,0 2-2-15,0-1-1 0,1-1-2 0,2-1-2 0,-1-1-1 16,0 1-3-16,1-3-1 0,-2-2-1 0,4 2-2 0,-2-3 2 16,0-1 0-16,0-2 1 0,1 1 1 0,-1-1 0 0,0-2 2 0,0-5-1 15,5 2 0-15,-2-2 0 0,2-2 2 0,0-3-1 0,5 2-1 16,-2-6-1-16,3 1-3 0,-1-4-5 0,0 0-5 0,4-3-9 0,-2-1-9 16,1-3-8-16,0-2-10 0,-3 0-10 0,0-1-8 0,2-1-8 0,-4-1-6 15,2-1-1-15,-2-1-3 0,-1 2-4 0,-1 1-6 0,-4-3-5 0,-1 3-3 16,1 2-4-16,-2 0-3 0,-3 1-4 0,2 3-4 0,-2 3-5 15,-2-3-8-15,1 5-16 0,-1-1-18 0,1 3-23 0,-3 1-22 0,1 3-21 16,0 0-27-16,0 4-25 0,0-2-46 0,-2 1-53 0</inkml:trace>
  <inkml:trace contextRef="#ctx0" brushRef="#br0" timeOffset="7250.9768">30711 10001 191 0,'5'-2'521'15,"2"-3"-42"-15,-2-1-67 0,1 3-61 0,0-4-55 0,-1 1-38 0,0-1-26 16,-1 2-20-16,0 1-18 0,0-1-19 0,1 2-21 0,-4-2-20 15,2 2-21-15,1 0-19 0,-3 2-21 0,3-1-20 0,-3 2-19 0,-1 0-14 16,2 0-14-16,-1 3-11 0,3-1-10 0,-1 2-5 0,-2 1-4 0,4 0-3 16,-2 3-1-16,2 1 0 0,-4 2 1 0,3 2 4 0,-1-1 5 15,0 5 6-15,0-2 6 0,-1 3 4 0,-1 0 2 0,-1 1 4 0,0 1 1 16,0 2 3-16,0-2 1 0,0 1 1 0,-1 0 3 0,1 1-1 16,-2-2 1-16,-1-1 0 0,1 1-1 0,2-2-1 0,-1 0 0 0,1-2-1 15,-2-1 0-15,1 0-2 0,1-3-2 0,0 0-1 0,0-3-2 0,0-1 0 16,1-1-1-16,1-1-2 0,-2-2-1 0,1 1-5 0,4-1-5 15,-2-1-11-15,2-3-11 0,0 0-18 0,3 0-18 0,0-2-19 0,0-1-23 16,6-2-19-16,-3-1-20 0,3-2-22 0,0 0-25 0,3-3-32 0,0-1-39 16,0-1-29-16,-1-2-26 0,1-2-36 0,2-1-41 0,-3-3-24 15,1 0-15-15</inkml:trace>
  <inkml:trace contextRef="#ctx0" brushRef="#br0" timeOffset="7466.6659">31218 9965 236 0,'5'-14'473'0,"0"2"25"15,0 1-27-15,-2 2-54 0,1 0-59 0,-1 2-63 0,-2 1-46 0,3-1-40 16,-3 3-27-16,-1 1-21 0,3 1-20 0,-1-3-21 0,-2 5-23 15,0 0-26-15,0 0-22 0,0 0-21 0,1 0-14 0,-1 2-12 0,0 1-7 16,0 1-4-16,0 1-2 0,0 3-1 0,-1 0-2 0,1 2 1 0,-2 0 2 16,-1 3 3-16,2-1 4 0,-3 2 7 0,3 6 3 0,-2-5 6 15,-1 3 0-15,1 0 0 0,-2 2 1 0,2 0-2 0,0 0 0 16,-1 2 3-16,0-2 0 0,1 1 2 0,0 1 1 0,1-1 0 0,1-2 2 16,-1 0 0-16,2 1 0 0,2-2-2 0,-2 0 0 0,1-2 1 0,4-2 2 15,0 0 3-15,2 1 3 0,2-4 2 0,2-1-5 0,3 1-5 16,2-4-15-16,4-2-21 0,4 1-34 0,3-3-38 0,6-3-45 0,5 0-49 15,5-3-116-15,2-3-150 0,6 0-90 0,6-3-61 0,3-3-35 0,4 0-25 16,5-8-13-16</inkml:trace>
  <inkml:trace contextRef="#ctx0" brushRef="#br0" timeOffset="8933.2573">31420 9731 443 0,'5'-13'407'0,"-2"0"-81"0,-2-1-75 15,-1 1-74-15,2 0-48 0,-2-1-34 0,0 0-15 0,-2 1-4 16,1-1-2-16,-2-1 1 0,-1 1-3 0,0-1-2 0,-1 2-3 0,0 0-10 15,-4 0-8-15,1-1-12 0,-4 0-8 0,2 1-8 0,-3 1-4 16,-3-2-2-16,0 2-4 0,-4 0-5 0,1 0-3 0,-7 2-2 16,0-1-4-16,-4 1-7 0,-2-1-6 0,-1 1-4 0,-6 1-5 0,-1-1-5 15,-3 1-4-15,-3 1-4 0,2-2-5 0,-7 3-4 0,4 0-4 0,-5 0-3 16,0-1 2-16,-2 1 5 0,2-2 3 0,-4 4 6 0,1-2 4 0,-2 2 5 16,2 0 5-16,-2-1 6 0,-1 2 6 0,-1-1 4 0,-1 1 7 15,-5-1 6-15,4 2 7 0,-4-1 5 0,-2 1-2 0,1 0-2 0,-2 1-2 16,-1 0 0-16,-1 2 2 0,-1-3 2 0,-2 3 2 0,0 0 1 15,-2 3 1-15,-1-3 2 0,-2 4-2 0,-3 1-2 0,-1-1-2 16,-1 2 0-16,-3 1-2 0,1 2 1 0,-4-1-3 0,1 5-1 0,-2-1-1 16,3 4-1-16,-2 0 1 0,2 2 1 0,2 2 2 0,3 2-1 0,0 0 1 15,0 2 3-15,4 5-1 0,1 1 1 0,4 2-1 0,0 2-1 16,4 0-2-16,2 4 1 0,4-1-7 0,3 4-7 0,3 0-4 16,5 5 0-16,6 0-1 0,2 0 0 0,6 2 1 0,4 4 3 0,8-4 2 15,4 4 4-15,6 1 5 0,3-1 5 0,10 2 3 0,5-1 7 0,8 0 4 16,3-2 4-16,8 1 1 0,5-1-1 0,6 0-1 0,6-2-4 15,7 1-3-15,7-3-4 0,3 2-3 0,7-4-1 0,4-2-1 16,4-2 2-16,7-4-2 0,7 1-2 0,7-1-3 0,4-3-5 0,5-4-6 16,6 0-7-16,0-1-3 0,7-3-4 0,3-3 0 0,2 1 1 15,4-6-3-15,3 1-6 0,0-3-6 0,1-2-10 0,2-1-8 0,1-2-12 16,1-2-3-16,2-3-1 0,-2-2 2 0,2-1 3 0,-2-2-3 0,0-2-5 16,0 0-4-16,-2-4-5 0,-3-1-4 0,-1-2-1 0,-3 0 1 0,1-4 4 15,-5-3 12-15,-2-2 16 0,-5-1 17 0,-1 0 13 0,-8-6 16 16,0-1 17-16,-11-1 20 0,-1-4 20 0,-6 0 20 0,-2-2 19 0,-3-5 17 15,-6-1 18-15,-2-3 12 0,-4-3 15 0,-4-1 3 0,-4-4 3 0,-6 0-2 16,-1 0-3-16,-8-3-8 0,-4-1-6 0,0 2-3 0,-2-6-4 16,-5 2-5-16,-6-3-6 0,-1 3-10 0,-5-5-10 0,-1 1-11 0,-8 3-11 15,-5-1-11-15,-4-2-10 0,-5 1-10 0,-5-2-12 0,-5 2-11 0,-11-2-13 16,-4 1-17-16,-10-4-19 0,-8 0-20 0,-7 3-20 0,-9 0-21 0,-11 0-23 16,-6 1-11-16,-5 6-10 0,-14 0-11 0,-6 1-14 0,-8 4-19 0,-8 5-21 15,-9 2-34-15,-5 3-38 0,-13 1-39 0,-5 6-40 0,-4 3-61 0,-8 4-73 16,-4 4-38-16,-4 2-19 0</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3:56.034"/>
    </inkml:context>
    <inkml:brush xml:id="br0">
      <inkml:brushProperty name="width" value="0.05292" units="cm"/>
      <inkml:brushProperty name="height" value="0.05292" units="cm"/>
      <inkml:brushProperty name="color" value="#FF0000"/>
    </inkml:brush>
  </inkml:definitions>
  <inkml:trace contextRef="#ctx0" brushRef="#br0">11064 6275 501 0,'-11'-4'579'0,"1"3"3"0,2-3 6 0,-1 1-117 0,1 1-176 0,2-1-95 16,1-1-53-16,-1 1-29 0,3 2-16 0,0 0-9 0,-1-2 0 16,1 1-4-16,2 1-3 0,-1-2-7 0,0 3-9 0,2-2-8 15,0 2-10-15,0 0-10 0,0 0-11 0,0 0-8 0,0 0-10 0,0 0-6 16,0 0-8-16,0 0-6 0,2 0-5 0,0 0-4 0,1 0-2 16,0 0 0-16,3 0-1 0,2 0 1 0,2 0 0 0,1 0 0 0,6 0 1 15,2 0 0-15,5 0 2 0,6 0 4 0,3-2 4 0,8 2 4 16,3-1 4-16,8-2 1 0,7 0 1 0,4 0-3 0,7 0-3 15,5 0-3-15,5-2-6 0,3 0-6 0,6 0-4 0,1 0-3 0,5 1-1 16,-2-1-2-16,2 0-4 0,2 3-6 0,0-3-5 0,-2 2-6 0,0-1-4 16,0 0-1-16,-3 1-1 0,-1-2 1 0,-2 2 2 0,-4 0 4 15,-4 0 3-15,-1 0 0 0,-4 0-3 0,-5 3-1 0,-4-3 0 16,-5 1 4-16,-4 0 7 0,-3 1 6 0,-7-1 6 0,-2-1 5 0,-7 1 5 16,-4 0 6-16,-2 2 4 0,-7-3 6 0,-3 1 6 0,-3 0 3 15,-3 2 2-15,-2-1-2 0,-4 1-3 0,-3-2-7 0,1 0-8 16,-4 2-14-16,0 0-15 0,-2 0-22 0,-1 0-25 0,-2 0-48 0,0 0-56 15,0 0-89-15,0 0-103 0,0 0-74 0,0 0-57 0,0 0-28 16</inkml:trace>
  <inkml:trace contextRef="#ctx0" brushRef="#br0" timeOffset="1764.7978">14481 6820 569 0,'-1'-5'615'0,"-1"0"12"0,2 0-62 0,-3-1-99 0,3 2-94 15,-2-1-94-15,2 1-57 0,-1 1-37 0,-1-2-26 0,2 4-18 16,0-2-13-16,0 0-10 0,0 1-14 0,0 2-14 0,0 0-17 0,0 0-17 16,0 0-18-16,0 0-17 0,0 0-19 0,0 0-17 0,0 0-10 15,0 2-9-15,0 1-4 0,0 0-2 0,0-1 2 0,0 3 0 16,0-1 3-16,0 4 3 0,0-1 6 0,0 3 7 0,2-1 5 0,-1 1 6 16,-1 2 6-16,0 0 7 0,0 2 4 0,0-1 3 0,0 2-1 15,0 0-3-15,0-1-9 0,0 0-10 0,2 2-14 0,-2-3-16 16,3 2-21-16,-3 0-24 0,2-2-27 0,-1 2-33 0,1-3-39 0,0-1-45 15,1 1-51-15,0-1-58 0,0-1-86 0,3-3-100 0,-1-2-49 16,2-1-25-16,-1-1-8 0</inkml:trace>
  <inkml:trace contextRef="#ctx0" brushRef="#br0" timeOffset="2082.0266">14497 6447 283 0,'-14'-9'552'0,"-2"1"0"0,2 3-1 15,1-2-113-15,-2 2-171 0,2 1-104 0,0 1-69 0,-1 1-44 16,4 1-28-16,-2 1-12 0,2 3-4 0,-2 0-3 0,4-1 0 0,0 5-2 16,0 0-2-16,0 0-3 0,2 2-5 0,-1 1-5 0,4 2-6 15,-2-1-6-15,2 1-5 0,3 2-6 0,0-1-7 0,0 0-6 16,2-1-6-16,1 1-8 0,0-3-8 0,4 3-7 0,-1-4-5 0,3 0-3 16,-1-1 3-16,2-1 3 0,2-3 5 0,0 0 10 0,-3-1 11 0,5-3 11 15,-1 0 14-15,-1-2 12 0,-2-1 12 0,1-3 16 0,2 0 16 16,-4 0 14-16,-1-4 17 0,-1 0 10 0,-1 0 10 0,-2-2 9 0,-2 2 11 15,1-4 5-15,-3 2 4 0,-3 0 0 0,1 0 0 0,-2 0-4 16,-2 2-4-16,-1-1-7 0,1 1-9 0,-1 1-11 0,-1 1-11 16,-2 3-14-16,2-2-14 0,0 2-11 0,-3 2-13 0,1 1-15 15,1 2-16-15,-1 2-15 0,1 1-18 0,-1 2-18 0,-1 2-20 0,2 3-22 16,-1 0-24-16,1 5-28 0,3 0-27 0,-3 2-31 0,3 3-34 16,1 0-67-16,4 1-84 0,1 1-49 0,1 1-35 0</inkml:trace>
  <inkml:trace contextRef="#ctx0" brushRef="#br0" timeOffset="2664.7978">14657 6843 141 0,'-2'-5'631'16,"-1"1"10"-16,1-1 5 0,-2 2 6 0,3-1-122 0,-1 2-184 16,0-3-112-16,2 5-75 0,-1-2-47 0,-1 1-30 0,2 1-21 0,0 0-17 15,0 0-17-15,0 0-17 0,0 0-14 0,0 1-12 0,2 1-8 16,-1 0-7-16,-1 1-4 0,0 3 0 0,0 0 2 0,0 3 3 0,0-1 4 15,0 2 6-15,0 1 4 0,0-1 5 0,0 2 4 16,0 3 5-16,0-1 1 0,0-1 1 0,0 1 0 0,0 0 0 0,0-1-2 16,0 0-4-16,0-2-1 0,2 1-2 0,0-3-1 0,-2-1 0 0,1 1 3 15,-1-4 5-15,3 1 4 0,-2-1 5 0,1-2 2 0,1-2 2 16,0 1-1-16,1-4-1 0,0 1-1 0,1-4-1 0,0-1 0 0,4-1 1 16,-1 0 1-16,2-4 1 0,1-3 2 0,-2 1 3 0,3-1 3 15,1 0 1-15,-3-2 4 0,1 3 8 0,-1-2 7 0,-4 1 9 16,4 2 7-16,-3 0 6 0,0 3 1 0,-3 0 1 0,1 2-5 0,-2 1-5 15,1 0-10-15,-1 3-10 0,0-2-13 0,0 3-12 0,-2 1-13 16,-1 1-10-16,2 0-7 0,-2 1-8 0,2 3-3 0,-1-1-6 16,2 3 1-16,-1-2 1 0,0 4 2 0,-1 1 4 0,2 1 7 0,-1 0 7 15,1 3 7-15,2 0 9 0,-2-1 1 0,0 1 0 0,2 2-2 16,0-1-3-16,0-2-6 0,-2 2-5 0,3-1-4 0,-3-2-6 0,2 0-6 16,-1-2-3-16,1-1-3 0,0 1-4 0,0-3-3 0,4-3-4 0,-3 0-2 15,1-1-2-15,-1-4 0 0,3 1-1 0,0-4 0 0,0-1 2 16,2-1 3-16,-1-3 6 0,-2-2 4 0,4-3 4 0,-2 1 1 15,-2-3-1-15,0-2 0 0,1-3-1 0,-1 2 1 0,-2-4 1 16,-1 0 6-16,-2-2 7 0,2-1 10 0,-4 2 10 0,1-2 8 0,-1-1 10 16,-1 3 9-16,0 0 10 0,-1 2 11 0,-1 2 12 0,2 1 10 15,-1 3 6-15,-4 0 6 0,4 5 3 0,-1 0-2 0,2 2-5 0,-2 1-11 16,2 3-12-16,-1-1-15 0,-1 3-14 0,2 1-14 0,-1 3-14 16,-1 0-10-16,2 3-12 0,-2 3-8 0,1 0-3 0,-1 3-2 0,-1 1 2 15,1 5 2-15,-1 2 5 0,2 1 8 0,-1 2 7 0,0 2 9 16,-2 2 6-16,2 0 2 0,2 3-3 0,-1 0-4 0,1 0-4 15,0-1-7-15,1 2-7 0,-1-3-13 0,2 2-17 0,2-1-18 0,0-2-21 16,-3 1-25-16,4-3-25 0,0-1-31 0,-2-1-34 0,2-3-29 16,0-2-27-16,1 0-36 0,-2-4-39 0,1-1-60 0,0 0-67 0,2-6-35 15</inkml:trace>
  <inkml:trace contextRef="#ctx0" brushRef="#br0" timeOffset="2793.9382">15060 6850 466 0,'-8'-10'617'0,"2"-1"12"15,-4 2-53-15,4 2-85 0,1-1-104 0,2 2-111 0,0 0-73 0,1 1-53 16,1 1-36-16,1 1-30 0,1-1-31 0,2 1-34 0,2 0-40 0,2 0-43 16,3 0-43-16,3 1-42 0,2-2-64 0,5-1-76 0,4-1-111 15,2 0-126-15,4 1-68 0,4-2-37 0,1 1-14 0</inkml:trace>
  <inkml:trace contextRef="#ctx0" brushRef="#br0" timeOffset="3499.5403">16274 6793 208 0,'0'-5'514'0,"0"3"-63"0,0-1-98 16,0-1-87-16,0 2-82 0,0-1-44 0,0 0-28 0,0 1-14 15,0 1-8-15,0-2-1 0,0 1 2 0,0 0 2 0,-2 1 3 16,2 0-3-16,-1-1-4 0,-1 2-5 0,1-1-7 0,-1-1-5 0,0 2-4 16,-1-1-6-16,0-1-4 0,-1 2-3 0,-1-3-3 0,2 3-4 15,-4-1-6-15,2-1-6 0,-1 2-6 0,-2 0-4 0,0-3-6 0,-1 3-2 16,0 0-3-16,-1 3-3 0,0-3-1 0,-2 2-4 0,2-1 0 16,1 2-1-16,-4 0-2 0,4 2 0 0,-1-1-1 0,1 1-2 0,1 1-2 15,1-2-2-15,1 4-2 0,-1-3-2 0,3 3-2 0,1 0 0 16,3 0 0-16,0 2-1 0,2 0-2 0,1-1-3 0,4 1-4 0,0 1-2 15,1-1-4-15,3 2-1 0,1-2-3 0,1 0 0 0,1 1-1 16,1-1 1-16,2-2 1 0,-3 2-1 0,0 0-2 0,1-1 0 16,-1-2-1-16,-1 0 3 0,-4 1 3 0,2-2 5 0,-3 0 3 15,-2-1 4-15,-1 0 4 0,-1-1 5 0,0-1 4 0,-3 1 5 0,1-1 7 16,-2-2 5-16,0 3 7 0,-2-4 4 0,-1 3 5 0,-3-3 4 16,1 1 4-16,-3-1 1 0,-3 1 2 0,-3 1-3 0,1-2-4 0,-4 2-9 15,-2-2-12-15,-2 0-21 0,-1 0-19 0,3-2-27 0,-3 2-27 0,0-3-32 16,2 2-34-16,2-2-62 0,-1-2-77 0,3 0-85 0,2-2-92 15,3 2-57-15,1-2-36 0,3-2-17 0</inkml:trace>
  <inkml:trace contextRef="#ctx0" brushRef="#br0" timeOffset="3692.3666">16361 6648 270 0,'8'-3'589'0,"-2"-1"7"0,0 1-64 15,1 1-98-15,-3 2-105 0,-2 0-105 0,1 0-69 0,1 0-52 0,-3 2-30 16,-1 1-19-16,2 1-11 0,-1 0-9 0,-1 2-5 0,3 2-8 15,-1 1-5-15,-2 1-4 0,1 2-2 0,-1 2 1 0,0-1 3 16,0 4 4-16,0-1 2 0,0 4 4 0,0-3 1 0,-1 5-1 0,1-3-1 16,-2 2-6-16,-1 1-9 0,3 1-10 0,-1 0-14 0,-1-1-20 15,2 0-22-15,0 1-24 0,0 0-30 0,0-2-35 0,0 1-38 0,0 1-41 16,2-4-64-16,-1 0-73 0,-1 0-75 0,5-1-72 0,-4-4-40 16,1 1-24-16</inkml:trace>
  <inkml:trace contextRef="#ctx0" brushRef="#br0" timeOffset="4213.8657">16242 6956 555 0,'-8'-6'646'0,"2"2"3"16,0-1-21-16,1 2-32 0,0 1-140 0,4-1-193 0,-1 1-108 0,0-1-65 16,2 3-36-16,2 0-20 0,0 0-11 0,3 0-10 0,-1 0-12 15,4 0-17-15,2 1-17 0,-1 1-19 0,7-2-16 0,0 2-14 16,4-1-16-16,1-1-15 0,1 2-14 0,3-2-12 0,2 0-10 0,1 0-11 15,3 0-10-15,-1-2-12 0,-2-1-5 0,2 0-1 0,-2-1 7 0,-1-1 9 16,0 1 16-16,-3-2 17 0,1 0 31 0,-3-2 34 0,-3 3 32 16,-3-3 34-16,1 1 32 0,-5 2 28 0,-3-4 28 0,0 4 27 15,-4 1 21-15,0-2 18 0,-2 0 14 0,-3 1 10 0,-1-1 1 16,-3 2-1-16,1-1-12 0,0 0-15 0,-2 3-17 0,-1-3-18 0,0 2-17 16,-1 1-15-16,-1-1-15 0,-1 2-14 0,1 1-13 0,-1 0-11 15,-1 1-10-15,1 2-6 0,-1-1-6 0,-1 3-5 0,3 0-4 0,-1 0 0 16,-1 3-1-16,-1-1 1 0,3 2 1 0,-1 1 2 0,0 1-1 15,0 2 2-15,1-1-1 0,4-1 1 0,-4 3-1 0,3-1 0 0,0 0-2 16,2 2-2-16,0-4-2 0,1 4-4 0,1-3-3 0,-1 0-3 16,2-2-4-16,2 2-3 0,-1-2-2 0,1-3 0 0,0 2 0 15,1-3 2-15,0 0 1 0,0-1 3 0,2-2 3 0,1-2 1 0,-1-1 6 16,1-1 5-16,1-2 5 0,-1 0 9 0,3-2 4 0,-2-1 4 0,-1-3 4 16,2 1 5-16,1 0 4 0,-2-3 4 0,-1 1 7 0,1 1 8 15,0-2 7-15,-2-1 9 0,-2 3 6 0,2-1 5 0,0-1 3 16,-2 3 2-16,-1 1-2 0,-1 0 0 0,1 1-6 0,-1 1-5 0,-1 2-8 15,3 0-10-15,-3 0-13 0,0 2-15 0,0 1-14 0,0 0-15 16,0 0-10-16,2 1-7 0,-1 2-4 0,-1 0-4 0,2 0 0 16,0 2 1-16,-2 1 2 0,1 1 4 0,2 0-3 0,-1 1-3 0,1 1-5 15,0 0-6-15,-1 2-12 0,3-1-14 0,1-1-19 0,-1 0-21 16,1 1-28-16,0-2-27 0,1 0-35 0,2 0-33 0,1-3-55 16,-1 0-64-16,4-1-66 0,-2-2-64 0,3-2-31 0,-1-2-14 0</inkml:trace>
  <inkml:trace contextRef="#ctx0" brushRef="#br0" timeOffset="4431.2844">17034 6805 285 0,'-1'-9'606'0,"-1"-1"-5"16,-1 2-12-16,0 1-91 0,-1 1-129 0,0 1-89 0,-1-1-68 15,2 3-46-15,-2 0-33 0,0 0-26 0,2 3-23 0,-2 0-18 0,1 2-19 16,-2 1-13-16,-1 1-13 0,2 2-9 0,-3 2-7 0,-1 1-6 16,3 0-4-16,-1 4 1 0,-1 0-1 0,2 1 3 0,-3 1 2 0,2 0 1 15,3 2 1-15,-1 0 2 0,1 0-2 0,0 1 1 0,1-2 2 16,3 3-2-16,0-3-1 0,0 2-2 0,3-1-3 0,1-3-5 15,0 1-6-15,1 1-9 0,1-3-7 0,2-1-11 0,1-2-9 0,-1-1-15 16,3-1-14-16,3-1-23 0,-1-5-21 0,3 1-27 0,0-3-27 16,3-3-29-16,-2 1-29 0,5-5-34 0,-3-1-33 0,2-1-36 0,1-3-32 15,0-1-44-15,-2-2-48 0,-2-3-23 0</inkml:trace>
  <inkml:trace contextRef="#ctx0" brushRef="#br0" timeOffset="4592.514">17335 6603 558 0,'-4'-11'582'0,"3"4"-33"0,-1 0-56 0,0 0-101 15,-1 2-126-15,3 2-78 0,-1 1-54 0,-1 0-38 0,2 2-31 0,0 2-21 16,-3-2-17-16,2 5-14 0,-1 0-13 0,2 2-8 0,-1 3-4 16,-3 0-3-16,3 2 1 0,-1 2 1 0,1 0 4 0,-3 5 7 15,3-1 8-15,-1 1 3 0,2 0 2 0,-2 3-2 0,2 0-5 0,-1-1-9 16,1 1-12-16,0 1-17 0,0 0-19 0,1-3-21 0,-1 1-25 16,2-1-25-16,0-2-25 0,-1-2-26 0,3 1-24 0,0-2-33 0,1-3-36 15,3-1-46-15,-2-3-51 0,1-1-44 0,1-5-44 0</inkml:trace>
  <inkml:trace contextRef="#ctx0" brushRef="#br0" timeOffset="4851.4755">17532 6783 290 0,'3'-15'562'0,"0"1"-34"0,1 0-63 0,-3 4-65 15,1 0-64-15,-1 1-52 0,-1 1-46 0,0 2-41 0,0 0-38 0,-1 1-32 16,-1 1-27-16,1 1-23 0,-3 3-21 0,1 0-17 0,0 0-17 16,-3 3-13-16,0 0-14 0,-3 2-6 0,-3 2-6 0,1 0-1 0,-2 2 0 15,-2 1 5-15,-2 2 6 0,0-2 6 0,1 4 7 0,-1-2 3 16,0 1 3-16,1-2-1 0,0 1-1 0,5-2-1 0,0-1-2 0,-2 0-2 15,5 0 0-15,2-1-3 0,1-1-3 0,-1-3-1 0,5 3-2 16,-1-4 2-16,2 2 2 0,2-3 2 0,1 1 2 0,3 1 0 16,0-1 2-16,4-1 0 0,2 1 0 0,1 2 0 0,1-1 0 0,4-1-1 15,0 2 0-15,0-1-1 0,2 2-2 0,-1 0-3 16,2 2-2-16,-1-1-3 0,-2 3-4 0,3-1-8 0,-4 1-8 0,0 2-11 0,-1 0-13 16,0 0-19-16,-2 1-19 0,-3 1-25 0,2 2-29 0,-2 1-33 15,-2-1-34-15,-2 3-60 0,0-2-72 0,-3 1-79 0,-1 0-85 0,-2-1-44 16,1 0-25-16</inkml:trace>
  <inkml:trace contextRef="#ctx0" brushRef="#br0" timeOffset="5313.9374">18390 6621 133 0,'0'-8'574'0,"0"-1"6"0,-1 3-46 15,-1 0-72-15,2 2-115 0,-3-1-139 0,1 2-78 0,1 1-47 0,-4-2-27 16,2 3-13-16,-2-1-11 0,1 2-7 0,-3 0-9 0,1 0-11 16,-7 0-8-16,4 3-6 0,-4-2-3 0,0 2-3 0,-4 1-1 15,3-1 0-15,-3 0 3 0,1 1 2 0,-2-1 2 0,2 0 2 0,1 0 4 16,0 0 1-16,3 0 4 0,-1 0 1 0,3 0 3 0,1-1 3 15,1-1 2-15,2 1 5 0,1-2 3 0,-1 1 3 0,5-1 3 0,-3 0 2 16,4 0 0-16,0 0-2 0,0 0-1 0,0 0-1 0,0 0-2 16,4 0 0-16,-3 0-6 0,2 0-5 0,0 0-5 0,0 0-6 0,0 0-4 15,1 0-3-15,-1 0 1 0,0 0-2 0,0 0 0 0,-1 2-2 16,0-2 0-16,-1 1-3 0,3 1 1 0,-4 0 3 0,2 0 7 16,-2 3 7-16,0-2 6 0,0 4 5 0,0-1 4 0,0 2 5 0,0 2 4 15,0 1 6-15,-2 1 5 0,2 1 6 0,-1 2 6 0,-2 2 5 0,3-1 2 16,-1 4 0-16,1-3-2 0,0 5-2 0,0-1-1 0,1 0-1 15,2 1-2-15,-2-1-3 0,3 3-3 0,0-2-4 0,1 2-5 16,0-2-4-16,3 0-5 0,1 0-7 0,1-3-11 0,0 0-16 0,4-2-17 16,-3 3-20-16,3-6-26 0,0 0-30 0,3-2-36 0,-1-2-41 15,3-3-63-15,-1 1-75 0,2-5-95 0,1 1-106 0,1-4-58 16,-1-4-32-16,-1 0-12 0</inkml:trace>
  <inkml:trace contextRef="#ctx0" brushRef="#br0" timeOffset="5549.9296">18613 6730 124 0,'-4'-5'609'0,"-1"1"10"0,1-1 10 0,1 2-93 0,0 1-142 15,0 0-99-15,3 1-77 0,-1-1-48 0,-1 0-34 0,2 2-23 16,0 0-21-16,0 0-19 0,0 0-18 0,0 0-17 0,0 0-16 0,0 0-16 16,0 0-12-16,0 0-10 0,0 2-7 0,0 1-4 0,0-1-3 15,0 2 0-15,-1 1 2 0,1-1 3 0,-2 2 3 0,0 1 6 16,-1 1 4-16,2 0 6 0,-3 2 4 0,1 2 8 0,1-1 4 0,-2 2 4 15,-2 1 1-15,3-1 5 0,-2 4 1 0,1-2-4 0,1 0-7 16,0 2-13-16,1-3-17 0,-1 3-19 0,2-2-23 0,1-1-30 0,-2 1-33 16,2-1-41-16,2 0-47 0,-1-3-64 0,2 0-73 0,1-2-85 15,0-1-93-15,3 0-44 0,2-3-21 0</inkml:trace>
  <inkml:trace contextRef="#ctx0" brushRef="#br0" timeOffset="5864.8546">18772 6793 338 0,'0'-7'635'0,"-2"-1"8"0,0 4 9 16,1-2-97-16,-1 1-146 0,2 1-109 0,-1 1-87 0,1 1-58 0,-2-1-40 16,0 3-31-16,2 0-27 0,0 0-19 0,0 0-19 0,-1 3-15 15,-1 0-12-15,2 1-7 0,-2 3-8 0,-1-1-2 0,2 1-1 16,-3 2 4-16,0 1 4 0,3 3 7 0,-4-1 5 0,1 1 6 16,1 2 6-16,0 0 2 0,1 0 1 0,-1 0-2 0,2 3 0 0,-1-3-2 15,0 2-4-15,2 0-7 0,-1-1-8 0,1-1-10 0,0 0-10 16,1-1-10-16,-1 1-10 0,4-1-8 0,-3-2-8 0,1 0-7 0,1-2-5 15,0-2-2-15,0 2-3 0,2-4 1 0,0-3 5 0,1 2 6 16,-1-3 8-16,1-1 8 0,-1-2 12 0,2-1 11 0,2-3 13 0,-3 0 12 16,2-2 13-16,-1-1 12 0,0-1 9 0,1-3 9 0,-1 0 6 15,-1-2 2-15,-1-1-2 0,-1 0 2 0,1 0 2 0,-2-1 1 16,0-1-2-16,-1 0-1 0,0-2-4 0,-2 3-5 0,0-1-5 0,-2 1-8 16,0 1-8-16,-1-1-8 0,2 3-7 0,-4 1-12 0,1 0-11 15,-1 2-19-15,-2-1-23 0,1 3-26 0,-1 3-26 0,-2-1-33 0,1 1-34 16,0 2-49-16,0 2-57 0,-1-1-79 0,1 2-93 0,0 2-52 15,1 1-32-15</inkml:trace>
  <inkml:trace contextRef="#ctx0" brushRef="#br0" timeOffset="6247.8063">18970 6613 10 0,'2'-12'658'0,"0"1"10"0,-1-1 9 0,3 2 8 16,-3 0-118-16,1-1-180 0,1 2-109 0,1-1-72 0,-1 2-43 15,2-2-28-15,0 3-19 0,2-1-16 0,-3-1-15 0,5 2-18 0,0 2-13 16,-1-1-11-16,2 1-12 0,3 1-8 0,-2-1-8 0,3 2-9 16,1 0-7-16,0 0-7 0,-2 0-3 0,4 2-1 0,0 0-1 15,-4 1 3-15,4 0 0 0,-4 0 1 0,0 0 1 0,3 0 0 0,-5 1 0 16,0 0 1-16,0-1 0 0,0 3 1 0,-3-3-1 0,0 0-2 0,-3 2-1 16,0-1-2-16,-2 2-2 0,0-1 0 0,-1-1-1 0,-1 2 2 15,2 1-1-15,-1 0 1 0,-2 2-1 0,3-1 1 0,-2 3-1 16,-1-1 0-16,2 5 0 0,-2 0 3 0,0 1 2 0,0 2 3 0,0 1 4 15,0 3 1-15,0-2 3 0,0 6 3 0,0-3 1 0,0 5 3 16,0 0 3-16,0 0 1 0,0 2 3 0,0 1 2 0,0 0 1 0,2 1-1 16,-2-1-6-16,1 1-7 0,2 2-6 0,1-3-5 0,-1 1-2 15,0 1-3-15,2-2-4 0,-2-2-3 0,3 1-2 0,-3-2-4 0,4-2-3 16,-4-2-3-16,0-1 0 0,-1-2-1 0,-1-2 7 0,-1-2 8 16,-3-1 7-16,0-3 4 0,-4-1 1 0,-1-1-1 0,-4-1-7 0,-2-2-12 15,-5-2-20-15,-3 0-25 0,-5 0-46 0,0-3-54 16,-8 0-122-16,1 0-158 0,-8-3-93 0,-2 0-62 0,-3-3-35 0,-7 1-21 15,-3-4-10-15</inkml:trace>
  <inkml:trace contextRef="#ctx0" brushRef="#br0" timeOffset="7297.953">14867 6258 227 0,'-6'-5'386'0,"-4"2"-103"0,4-1-62 0,0 1-45 16,-1-2-19-16,0 2-9 0,0-1 0 0,2-1 2 0,1 2 1 0,0 0-2 16,-1-2-7-16,1 2-4 0,-1-2-9 0,2 3-7 0,0 0-10 15,0-1-10-15,1-1-7 0,1 3-10 0,-3-3-8 0,4 4-11 16,-1-3-6-16,-1 3-6 0,2 0-5 0,0 0-4 0,0 0-5 0,0 0-5 16,2-2-6-16,-1 2-7 0,3 0-6 0,-1-2-6 0,5 2-5 15,4-1-5-15,3-1-5 0,7 0-4 0,4 1-1 0,8-2 3 0,9 0 2 16,7-1 1-16,10 1 1 0,11-2-3 0,11-1-4 0,10-1-5 0,11 0-5 15,7 0-2-15,11-1-4 0,7 1-3 0,6-2-6 0,5 1-7 16,2 0-11-16,1 0-15 0,4 1-19 0,-1-1-17 0,0 1-15 16,0-1-12-16,-3 3-17 0,-7-2-15 0,-7 2-36 0,-6 1-46 0,-7 1-82 15,-9 0-102-15,-9 0-54 0,-7 0-29 0</inkml:trace>
  <inkml:trace contextRef="#ctx0" brushRef="#br0" timeOffset="8013.6547">18463 7519 385 0,'-3'-3'536'0,"1"0"-12"0,-1 0-77 0,0 1-110 16,1 1-63-16,-1-2-41 0,2 2-25 0,1-1-16 0,-2-1-7 15,2 2-7-15,0-1-7 0,0 2-11 0,0 0-14 0,2 0-15 0,-1 0-16 16,1-3-15-16,1 1-16 0,0 2-14 0,4 0-15 0,1-2-13 16,6 0-12-16,-1 1-12 0,4-2-11 0,5 2-13 0,0-2-10 0,7 0-11 15,2 2-11-15,2-2-11 0,3 2-12 0,2-1-11 0,2 0-11 16,1 2-12-16,0-1-12 0,0 1-14 0,0 0-20 0,0 0-23 15,-2 1-27-15,-1-1-33 0,-2 2-41 0,-2 0-46 0,-2-2-77 0,-4 1-94 16,-2-1-50-16,-7 0-29 0,-2 0-10 0</inkml:trace>
  <inkml:trace contextRef="#ctx0" brushRef="#br0" timeOffset="16430.5419">14189 7556 492 0,'0'-7'504'0,"3"4"-39"0,-3-2-78 0,0 3-99 0,0-4-56 16,0 4-37-16,2-1-19 0,-2 2-13 0,0-2-8 0,0 1-5 16,0 1-7-16,0-1-7 0,0 2-9 0,0 0-11 0,0 0-11 15,0 0-12-15,0 0-12 0,0 0-10 0,0 0-10 0,0 0-10 0,0 0-7 16,0 0-7-16,0 0-7 0,0 0-8 0,1 2-5 0,-1-2-7 16,2 1-5-16,-2 1-5 0,1 1-4 0,-1-2-1 0,0 4-2 0,2-2-1 15,-2 2 1-15,2 3 0 0,-1 0 2 0,-1 0-1 0,0 3 3 16,0 1 2-16,0 2 2 0,0 0 3 0,0 2 1 0,0 2-1 0,0 0 3 15,-1 0 2-15,-1 3-2 0,2 0-5 0,-2 0-8 0,2-1-7 16,-1 4-12-16,-1-2-13 0,2-1-16 0,0 0-18 0,0 1-24 16,0-1-26-16,2-2-35 0,-1 2-36 0,3-4-47 0,0 0-51 0,4-2-80 15,-3-4-93-15,4 0-61 0,-1-2-45 0,2-6-18 0</inkml:trace>
  <inkml:trace contextRef="#ctx0" brushRef="#br0" timeOffset="16763.7207">14305 7270 362 0,'-12'-14'583'0,"0"-1"6"0,4 3-28 0,-2 1-44 0,1 0-119 15,0 2-154-15,0 1-86 0,3 1-54 0,0 2-29 0,-2-2-20 16,3 4-13-16,0-2-7 0,2 3-10 0,0 0-9 0,1 2-9 0,2 0-10 16,-1 2-6-16,-1 0-5 0,2 1-5 0,0 4-3 0,2 1-3 15,-1-1-2-15,1 3-4 0,0 1-3 0,1 1-3 0,0-2 0 0,3 2-2 16,-1 1-3-16,1-4-2 0,-1 2-1 0,1 1-3 0,1-3-4 15,-1 0-2-15,2-2-1 0,-2 0 2 0,2-3 2 0,-3 0 4 16,3-1 5-16,-2-3 8 0,0 0 7 0,1-3 6 0,-1-1 8 16,0 0 7-16,-1-5 10 0,2 1 7 0,-4-1 9 0,0-3 6 0,0 0 5 15,-3-1 7-15,0-3 4 0,0 2 6 0,-3-3 4 0,1 2 5 16,-2-2 0-16,0 0-1 0,-1 5-2 0,-2-2-5 0,1 1-9 0,-1 1-7 16,-1 1-10-16,2 3-5 0,-2 1-6 0,0 1-8 0,2 3-6 15,-2 2-6-15,0 1-4 0,0 3-10 0,2 1-11 0,-1 3-14 16,-2 3-11-16,1 2-16 0,3 4-17 0,-1 1-23 0,1 3-24 0,-1 2-29 15,4 3-29-15,1-1-34 0,1 4-38 0,1 0-68 0,4-2-84 0,1 3-47 16,1-3-29-16</inkml:trace>
  <inkml:trace contextRef="#ctx0" brushRef="#br0" timeOffset="17364.5143">14521 7563 97 0,'-5'-6'588'0,"1"2"10"0,-3-3 11 0,2 1-80 0,-4 2-124 0,4-1-99 15,-1 2-88-15,-1 0-56 0,1 0-42 0,0 2-22 0,3-1-16 16,0 1-13-16,-1 1-12 0,1 1-13 0,2 2-12 0,-1 2-13 0,0-1-13 16,1 1-10-16,-1 4-8 0,2 2-6 0,-1-2-3 0,1 5 1 15,-2 0 1-15,2 1 2 0,0 1 2 0,0 3 2 0,0-2 1 0,2 1 0 16,-2 0 4-16,1 1 2 0,2-2 0 0,-1 3 2 0,1-3 0 16,0 0 1-16,-1 0-1 0,1-2 1 0,1-2 0 0,0 0 0 0,1-1 3 15,-2-3 3-15,0-1 1 0,2 0 0 0,-2-4-2 0,2-1-3 16,0-1-3-16,1-2-1 0,0-3-3 0,1-2 0 0,2-2 3 0,0-3 4 15,-1 1 2-15,2-4 3 0,2-2 0 0,0 0 1 0,-3-3-3 16,0 1 1-16,1-3 3 0,-2 2 6 0,1-2 10 0,-1-1 9 0,-1 3 12 16,-1 0 9-16,-1 0 6 0,1 1 4 0,-3 3 2 0,3 2-1 15,-4 0-2-15,1 1-5 0,-1 2-4 0,-1 2-9 0,1 1-11 16,-2 2-10-16,2-1-13 0,-1 3-11 0,-1 2-12 0,0 0-8 16,2 3-11-16,0 4-6 0,-1-2-6 0,2 4-2 0,-2 2 1 0,1 1 1 15,1 3 5-15,0 1 5 0,-1 0 8 0,3 4 8 0,0-2 6 16,0 3 6-16,0 0 2 0,0-1 3 0,0-2 1 0,2 5-2 0,-3-6 0 15,5 3-3-15,-1-5-1 0,-1 1-5 0,-1 0-1 0,3-3-2 16,-2-1-2-16,-1-3-4 0,4 0-6 0,-1-3-7 0,-1-2-6 0,0-3-6 16,0-1-7-16,3-3-2 0,-3-2-1 0,2-1 4 0,0-3 2 15,2-4 5-15,-3 0 3 0,0-4 3 0,1-3 2 0,-2 2 4 16,1-4 5-16,-4-2 6 0,1 1 6 0,-1-3 10 0,-1 1 12 0,-1-2 11 16,-2 2 12-16,1-2 12 0,-2 2 8 0,-2 1 8 0,2 2 9 0,-3 1 3 15,2 1 3-15,-1 2 2 0,0 3-4 0,-1 2-3 0,1 4-8 16,1 0-7-16,-1 1-11 0,-1 4-11 0,1 1-12 0,2 3-12 15,-1 3-12-15,-1 1-9 0,2 5-8 0,-4 2-6 0,4 1-4 0,-2 5-1 16,2 0 0-16,0 3 3 0,0 3 4 0,2 1 4 0,2 2 5 0,-2 1 5 16,1 0 2-16,0 2 1 0,0 0-2 0,2-1-2 0,0-1-7 15,0 1-7-15,1-1-9 0,-1 0-10 0,1-2-13 0,1 0-12 16,-3-4-13-16,2 1-15 0,-1-1-14 0,2-4-13 0,-3-2-14 0,0-2-16 16,0-1-20-16,2-3-17 0,-2-2-20 0,-3-3-17 0,2-3-13 15,1-4-2-15,-3 1 4 0,-1-5 10 0,0-3 12 0,0-2 13 0,0-3 13 16,-1 0 21-16,-3-5 24 0</inkml:trace>
  <inkml:trace contextRef="#ctx0" brushRef="#br0" timeOffset="17467.4103">14987 7844 18 0,'-9'-22'137'0,"1"0"39"0,-3 0 35 16,0 2 26-16,1 0 26 0,-1 2 22 0,-3 1 19 0,4 0 6 0,1 2 3 16,-2 1-11-16,3 2-18 0,0 0-22 0,2 3-23 0,0 0-27 15,2 2-25-15,1 2-29 0,0 1-30 0,3-2-26 0,0 3-24 0,0 0-22 16,3 1-18-16,2-1-20 0,4 3-20 0,2-1-25 0,7-1-28 0,-2 2-32 16,7 0-34-16,2-1-44 0,5-1-47 0,5 2-96 15,0-3-121-15,3 2-84 0,3-1-66 0,2-3-34 0,0 0-16 0</inkml:trace>
  <inkml:trace contextRef="#ctx0" brushRef="#br0" timeOffset="20196.49">15735 7536 115 0,'3'-9'535'0,"3"-2"-3"0,-3 1-73 0,2-1-106 16,-2 2-64-16,2 1-42 0,-1 0-27 0,-1-1-17 0,1 1-9 15,-1 2-5-15,0 0-9 0,-1 0-10 0,0 0-12 0,-1 0-14 0,3 3-14 16,-4-2-14-16,1 3-12 0,-1 0-14 0,2 1-13 0,-1-1-10 16,-1 2-16-16,0 0-12 0,0 0-16 0,0 0-12 0,0 0-9 15,0 2-10-15,0 1-4 0,0 1-2 0,0 1-2 0,-1 1-1 0,-1 1 1 16,2 1 2-16,-1 2 1 0,-3 2 3 0,1 1 4 0,1 4 2 15,-1-4 6-15,-3 6 4 0,3-1 2 0,-2 0 1 0,0 1-1 0,-1 2-1 16,1-1-4-16,-1 2-2 0,3-2-7 0,-2 1-6 0,2-1-9 16,-2 0-10-16,2 0-11 0,1 0-16 0,-1-1-15 0,3 0-19 15,0-2-23-15,0 1-24 0,0-4-30 0,3 3-33 0,1-5-35 16,-1 2-36-16,0-4-42 0,2-1-43 0,0-1-65 0,2-3-75 0,-2-1-41 16,1-3-25-16</inkml:trace>
  <inkml:trace contextRef="#ctx0" brushRef="#br0" timeOffset="20913.6014">15601 7713 250 0,'-12'-5'528'0,"2"3"-46"16,0-4-75-16,2 4-82 0,-1-1-87 0,2 1-53 0,2 0-40 15,1 1-25-15,0 0-16 0,3 1-16 0,-1-3-14 0,2 3-14 16,0 0-15-16,0 0-13 0,3 0-10 0,-1 3-10 0,3-3-8 0,0 1-7 16,1 0-6-16,2 3-6 0,1-3-4 0,1 1-4 0,4-1-5 15,0 3-4-15,2-4-2 0,2 3-3 0,2-3-1 0,2 0-4 0,0 0 0 16,2 0-3-16,0-3 0 0,2 3 2 0,-2-4 2 0,0 1 5 15,1 2 6-15,-1-3 9 0,-4 2 10 0,1-4 14 0,-4 4 12 0,1-1 15 16,-4 0 15-16,-1 0 14 0,-1 0 14 0,-2 0 13 0,-4 0 10 16,1 2 7-16,-1-1 7 0,-2-1 4 0,-2 3 2 0,1-1-4 15,-3-1-5-15,0 2-8 0,0 0-9 0,0 0-12 0,0 0-15 16,0 0-13-16,-1 0-12 0,-1 2-13 0,0-1-10 0,-1 0-8 0,0 1-8 16,-3 1-6-16,3 2-3 0,-2-2-3 0,0 3-1 0,0-2-1 0,1 4 2 15,-1-2-2-15,1 2 2 0,-1-1 0 0,1 3 1 0,1-4-1 16,0 3 0-16,1 0-2 0,2 0-2 0,0-1-1 0,0 0-1 0,0 1-3 15,2 1-4-15,0-3-2 0,1 2-5 0,0-1-1 0,2-2 0 16,1 0-5-16,0 0 0 0,-1-3-3 0,3 3 1 0,-1-4 0 0,2 0 2 16,-1-1 2-16,1-1 1 0,0-3 4 0,1 2 6 0,-2-3 6 15,0 1 5-15,3-2 6 0,-3-1 4 0,-2 0 6 0,1-3 6 16,-1 0 5-16,-1 1 5 0,-2-1 5 0,-2-3 4 0,1 1 5 16,-2 2 2-16,-2-2 3 0,1 1 0 0,-1 2-1 0,-1-4-1 0,-2 3-2 15,-1 0-3-15,1 2-3 0,-1-1-4 0,1 1-4 0,-1 1-4 16,-2 0-4-16,3 1-6 0,1 1-7 0,-1 2-9 0,2-3-13 0,-2 3-13 15,1 0-15-15,2 1-14 0,0 1-14 0,2 0-13 0,0 0-14 16,0 0-13-16,0 0-9 0,0 1-10 0,2 1-9 0,0 0-11 0,2 1-4 16,1-1-3-16,-1-2 4 0,1 3 6 0,3-3 7 0,5 2 9 15,-4-2 13-15,4 0 15 0,-4-2 12 0,4 1 15 0,3-1 12 0,-4-3 12 16,2 3 18-16,-1-4 20 0,1 2 20 0,1-3 19 0,-2 0 21 16,1-1 21-16,-3 1 18 0,3-1 18 0,-3-1 20 0,-1-1 16 15,0 1 18-15,0-1 13 0,-2 0 16 0,1 0 12 0,-1 1 6 0,-3 0 6 16,1-2 0-16,-1 2-2 0,0 0-4 0,-2 1-3 0,-2 0-7 15,1-1-5-15,-2 2-7 0,0 2-8 0,0-3-7 0,0 2-9 0,0 2-11 16,0-1-11-16,-2 2-12 0,2 0-12 0,0 0-13 0,0 1-13 16,0 2-14-16,0 0-15 0,0 0-12 0,0 0-11 0,-1 0-9 15,-1 5-10-15,2-2-10 0,-1 5-6 0,-4 1-5 0,4 1-3 0,-3 4-2 16,1 3-2-16,0 0 2 0,0 6 2 0,0 1 5 0,-1 1 6 16,1 7 6-16,2-1 4 0,-1 4 4 0,-1 3 3 0,3 0 2 0,0 3 3 15,0 2 0-15,0 2 4 0,5 1 0 0,-4 1 2 0,2 2-4 16,1-3-6-16,-3 3-11 0,2-1-11 0,1 0-14 0,0 0-12 0,0-3-15 15,0-1-17-15,-1-4-15 0,0 1-18 0,-1-5-18 0,0 0-20 16,-1-4-20-16,1-2-22 0,-1-2-22 0,-1-4-21 0,0-2-19 0,0-3-17 16,0-4-35-16,-1 0-43 0,-1-1-70 0,2-7-80 0,-1-2-42 15,-1-2-22-15</inkml:trace>
  <inkml:trace contextRef="#ctx0" brushRef="#br0" timeOffset="21130.3249">16337 7775 173 0,'7'-19'571'0,"-1"3"-19"0,-2-1-36 0,3 4-96 0,-1-1-128 16,-1 4-74-16,4 1-47 0,-1 0-28 0,0 1-20 0,0 1-14 15,1 1-12-15,1 2-14 0,0-1-13 0,0 2-14 0,0 3-13 0,1 0-11 16,2 0-9-16,-2 3-9 0,0-1-6 0,-2 3-4 0,1 1-4 16,1 0-3-16,-5 3 0 0,1-1 0 0,-3 1-1 0,-2 3 2 0,-2-1 0 15,-2 1-3-15,-4-1-4 0,-4 3-12 0,-4-1-17 0,-2 2-32 16,-4 0-37-16,-7 0-93 0,-3 2-121 0,-2-2-103 0,-6 0-96 0,-4 0-48 15,-2-2-27-15,-4 1-16 0</inkml:trace>
  <inkml:trace contextRef="#ctx0" brushRef="#br0" timeOffset="24557.3258">16753 7693 472 0,'-3'0'624'0,"1"-2"11"15,0 2 6-15,1-1-110 0,-1 0-170 0,2 1-101 0,0 0-66 16,0 0-42-16,2-3-30 0,-1 3-16 0,-1 0-12 0,4-3-11 0,-3 3-15 15,2-2-14-15,1 2-14 0,0-3-16 0,3 2-14 0,0-1-14 16,1 1-14-16,2 1-15 0,2-2-13 0,1 1-15 0,1 1-13 0,-1-2-16 16,2 1-16-16,0 1-18 0,0 0-24 0,0 1-28 0,1 1-36 15,-2-1-34-15,-1 1-36 0,3 1-45 0,-7 0-52 0,4 0-62 16,-5 0-65-16,-4 1-37 0,1 1-18 0</inkml:trace>
  <inkml:trace contextRef="#ctx0" brushRef="#br0" timeOffset="24730.2274">16721 7903 48 0,'0'2'588'16,"-1"-1"12"-16,1 1-36 0,0-2-59 0,0 0-100 0,0 0-121 15,0 0-76-15,1 0-53 0,1 0-35 0,1 0-21 0,0 0-16 16,2-2-12-16,0 2-18 0,2-1-20 0,1-1-27 0,0 2-27 0,3 0-30 16,0 0-31-16,2 0-39 0,1 2-42 0,-1-1-55 0,4-1-57 0,-1 2-92 15,3-2-108-15,1 3-64 0,-2-3-42 0,4 0-17 0</inkml:trace>
  <inkml:trace contextRef="#ctx0" brushRef="#br0" timeOffset="24938.2777">17226 7733 451 0,'-2'-2'555'0,"2"-1"5"0,0 0-95 16,2 0-137-16,0 1-106 0,2 2-87 0,-3-5-49 0,4 5-32 0,-2-2-19 16,4 2-14-16,-1-2-12 0,3 1-13 0,1 1-18 0,1 0-18 15,1 1-25-15,0 1-25 0,2-2-33 0,-1 2-36 0,-1 1-39 16,2-1-39-16,1-2-72 0,-3 3-87 0,1-1-58 0,-1-1-42 0</inkml:trace>
  <inkml:trace contextRef="#ctx0" brushRef="#br0" timeOffset="25113.4746">17298 7888 343 0,'-2'3'593'0,"1"-1"2"16,-1-1 0-16,2 1-111 0,0-2-168 0,0 0-104 0,2 0-71 0,-1 0-47 16,3 0-33-16,1 0-26 0,-1 0-23 0,4 0-27 0,3-2-33 15,-1 1-43-15,2 1-48 0,4-2-63 0,0 2-69 0,0 0-97 16,3-1-110-16,-2-1-63 0,5 1-42 0,-3-3-16 0</inkml:trace>
  <inkml:trace contextRef="#ctx0" brushRef="#br0" timeOffset="25306.3684">17728 7756 356 0,'-1'-3'596'0,"-1"2"-9"0,0-2-18 0,2 0-118 16,0 0-169-16,0 1-95 0,0 1-62 0,2-1-38 0,0 2-29 16,1-1-22-16,2 1-21 0,-1 0-29 0,5 0-31 0,0 0-39 15,0 1-46-15,3-1-51 0,1 2-55 0,1-1-80 0,2-1-91 0,2 2-68 16,-2-2-55-16,1 0-26 0</inkml:trace>
  <inkml:trace contextRef="#ctx0" brushRef="#br0" timeOffset="25546.4376">18033 7596 544 0,'-1'-5'613'0,"-1"-1"-14"15,-1 0-30-15,1 2-102 0,1-1-140 0,1 2-82 0,0 1-53 16,0-2-36-16,0 3-23 0,0 1-20 0,0-2-16 0,0 2-21 0,0 0-22 16,0 0-21-16,0 0-16 0,0 2-13 0,1-2-10 0,-1 3-3 15,3-1-2-15,1 3-1 0,-3-2 2 0,1 5 2 0,-1-1 5 0,3 2 2 16,-1 0 4-16,0 3 3 0,1 1 4 0,0 1 4 0,-3 1 2 15,2 3 4-15,-1 0 1 0,1 1 0 0,-1 4 1 0,-1 0-1 0,1 2 0 16,1 2-6-16,-3-1-9 0,4 5-20 0,-4-2-22 0,1 0-37 16,-1 3-47-16,3-1-73 0,-2 3-87 0,3-1-112 0,-3-1-127 15,2 2-67-15,-1-2-40 0,3-3-22 0,-2 1-13 0</inkml:trace>
  <inkml:trace contextRef="#ctx0" brushRef="#br0" timeOffset="44480.4159">2108 13641 129 0,'6'-5'172'0,"-3"0"1"15,2 1 3-15,-1 0 2 0,0-3 0 0,1 3 0 0,-3-2 0 0,2 0-3 16,-1 1-1-16,0-2-4 0,1-1-4 0,-1 3-4 0,0-4-3 16,-1 4-5-16,-1-2-5 0,1 1-2 0,1-1-4 0,-3 2-4 0,2-1-4 15,-2-1-4-15,0 4-7 0,0-2-4 0,0 2-7 0,0-1-5 0,0-1-6 16,0 3-9-16,-2-1-8 0,2 1-6 0,-1-1-7 0,-1 1-8 15,-1 2-7-15,1-2-9 0,1 2-8 0,-3 0-7 0,1 2-8 0,0-2-6 16,-2 2-7-16,-1 1-4 0,1 2-6 0,-1-1-4 0,-2 3-2 0,0 1-3 16,0 0-1-16,0 1 0 0,-1 2 0 0,-2 0 2 0,3 3 0 15,-2 0 3-15,1-3 0 0,-2 5 2 0,3-1 0 0,0-3 2 16,2 5 1-16,-1-4 1 0,4 0-2 0,-2-1-1 0,2 0-2 0,3 1-2 16,0-1-1-16,0-2-3 0,5 0-2 0,-2-1-2 0,2 0-2 0,3-1-3 15,1-1-3-15,1-2-4 0,4 2-2 0,0-4-2 0,-1 1-1 16,4-1-2-16,-1-1 1 0,3 0 1 0,0-2-1 0,-3 0 1 0,4-2 0 15,-4 0 1-15,2 2 1 0,-1 0 2 0,-3-3 3 0,-1 3 0 0,1 0 3 16,-4 0 1-16,-1 3 3 0,-1-3 4 0,-2 2 4 0,1 0 5 16,-4 1 7-16,0 2 4 0,0 0 5 0,-3-2 5 0,0 3 4 0,-3 0 5 15,0 2 4-15,-2 0 2 0,-3 2 5 0,2 2 1 0,-3-2 2 16,-1 2-2-16,0-1-1 0,-2 1-5 0,-1-2-7 0,2 0-10 0,-3 0-13 16,1-1-18-16,-1-1-18 0,1-1-22 0,-1-3-29 0,3-1-32 0,0-3-43 15,-2 0-42-15,2-3-62 0,3-3-70 0,-1-1-84 0,1-3-91 16,3-5-52-16,0-1-33 0,2-3-12 0</inkml:trace>
  <inkml:trace contextRef="#ctx0" brushRef="#br0" timeOffset="44683.4244">2269 13306 490 0,'5'-10'603'16,"0"2"7"-16,-2 0 9 0,0 1-86 0,1 2-132 0,-3 1-105 0,2 1-91 16,0 1-56-16,-1 1-41 0,-1 1-18 0,1 1-8 0,1 3-6 0,-1 1-2 15,1 0-5-15,0 2-5 0,0 3-9 0,2 2-7 0,-1 1-9 16,1 2-6-16,-2 3-4 0,2 1-1 0,0 0-1 0,0 0-1 0,4 4-5 15,-4-1-4-15,1 1-2 0,1 0-3 0,-1 1-5 0,3-3-6 0,-2 4-6 16,1-3-2-16,0 1-9 0,1-1-9 0,-1 0-11 0,0-4-11 16,3 4-17-16,-3-3-20 0,1-3-22 0,2 1-27 0,-3-2-29 0,2 0-32 15,-2-3-33-15,1 0-38 0,-1-1-57 0,0-3-66 0,3-1-71 16,-5-3-72-16,1-1-37 0,-2 0-22 0,-1-3-1 0</inkml:trace>
  <inkml:trace contextRef="#ctx0" brushRef="#br0" timeOffset="45845.6114">2354 13633 96 0,'-10'-4'583'0,"2"1"7"0,0-2 7 0,0 0-75 15,2 4-116-15,-1-2-104 0,4 0-101 0,-2 2-60 0,2-1-44 0,1 1-22 16,1-2-16-16,1 3-8 0,1-2-6 0,1 0-9 0,0 2-10 0,1-1-13 16,0-1-10-16,5 0-11 0,-1 1-10 0,2-3-5 0,0 3-4 15,1-3 0-15,4 1 0 0,-1-1 2 0,2-1 4 0,0 0 2 0,2 0 1 16,-3-1 2-16,4 0 2 0,-4 0 1 0,3 0 3 0,-2 0 3 15,0 2 4-15,-2-2 2 0,3 0 3 0,-5 1 3 0,3 0 0 0,-3 1 1 16,-1-1-1-16,0 0 1 0,-1 3-1 0,-1-1-3 0,0 1 0 0,-1 1-1 16,-2-1-1-16,0 2 1 0,0 2 2 0,-2-2 0 0,2 3 3 15,-1 0-1-15,-1-1 2 0,2 5 1 0,-2 0 1 0,-1 0 1 0,1 1 2 16,-1 0 3-16,-1 1 1 0,1 2 1 0,-2 0 1 0,0 1 0 16,0 0 0-16,0 1 0 0,0-1-2 0,0 0 0 0,0-2 0 0,-2 1-1 15,2 1 0-15,-1-2 1 0,-1-1 1 0,2-1 2 0,0-2 4 16,0-1 1-16,0 0 6 0,0 0 3 0,0-2 4 0,0-2 1 0,0-1-1 15,0 0-1-15,0-3-3 0,0-1-2 0,2-3-3 0,-1 0-3 16,-1-2-3-16,2-3-3 0,1 0-3 0,0-3-5 0,3-1-3 0,-3 1-6 16,2-3-4-16,0-1-1 0,3 2-1 0,-2 0 2 0,0 0 1 0,1 1 1 15,-1-1 2-15,-1 3 1 0,3 2 0 0,-2 0-1 0,-1 3-1 16,1-2-2-16,-2 3-2 0,-1 1-3 0,3 1-2 0,-3 3-1 0,0-1 0 16,0 2 0-16,1 1 4 0,-1 1 1 0,0 1 3 0,0 1 2 15,0 1 2-15,2 1 1 0,-2 2 5 0,2 1 2 0,-2 1 3 0,2-1 2 16,-2 5 2-16,2-2 1 0,-2 0 0 0,3 2 0 0,0 0-1 0,-1 2-1 15,0-2-1-15,0 0-2 0,1 0 0 0,-1 0-3 0,-1-2-1 16,1 0 0-16,2-1 1 0,-3-1 2 0,2-1 1 0,-1-2 2 0,0 0 1 16,0-2 0-16,0-2-4 0,0-1-4 0,2-1-3 0,-1-2-5 0,1-4-4 15,-1 1-4-15,1-3-2 0,2-1-2 0,-1-4-3 0,0 1-1 16,1-2-3-16,-1 1-2 0,-1-2 0 0,-1-1 1 0,3 1 2 0,-4 0 4 16,1 1 4-16,-1-1 3 0,-2 1 4 0,2 2 4 0,-3 1 3 0,2 2 1 15,-1 1 2-15,-1 0 0 0,-2 2-1 0,2-1-3 0,-1 3-1 16,-1 1-6-16,2 1-2 0,-2 0-3 0,1 0-2 0,-1 3-2 0,0 0 1 15,2 1-2-15,-2 1-2 0,2 1-1 0,-1 1-1 0,1 2 1 16,1 1-1-16,0 0 2 0,-1 1 4 0,2 1 3 0,1-3 3 0,-2 4 2 16,2-2 1-16,0 2-2 0,0-3-1 0,2 3-4 0,0-3-5 15,-1-2-4-15,0 3-2 0,1-1-5 0,2-4-3 0,-1 1-4 0,-1-1-4 16,1-2-4-16,-1-1-3 0,1-1 0 0,0-1-1 0,0-1 2 0,0-1 3 16,-2 0 4-16,2-5 4 0,-3 2 6 0,2-1 2 0,0-2 6 15,-2 0 4-15,-2-2 4 0,0-1 4 0,0 2 7 0,-1-3 9 0,0-1 5 16,-1 2 9-16,-1-1 8 0,-1 3 7 0,-1-1 8 0,0 0 6 15,1 0 6-15,-1 4 7 0,-1-2 6 0,0 3 7 0,0 0 4 0,-1 1 5 16,1 2 0-16,0 0-3 0,0-1-5 0,2 2-5 0,-1 3-9 0,0-2-7 16,1 2-8-16,1 0-6 0,0 0-7 0,-2 2-6 0,2 1-6 15,0 1-7-15,0 1-5 0,0 0-5 0,0 3-3 0,0-1-4 0,2 1 0 16,-2 1 0-16,1 1-1 0,1-1 0 0,1 1-1 0,0 2 0 16,2-2 0-16,0 0-2 0,-1 1-2 0,3-3-3 0,-1 4-2 0,3-5-2 15,-2 2-5-15,4-1-8 0,0-1-8 0,-2-1-11 0,3-2-9 0,2 0-8 16,-3 0-12-16,3-4-10 0,0 0-10 0,0-2-9 0,1-1-7 15,0-3-7-15,-2-1-4 0,0-3-2 0,1-2 0 0,-1 0 3 16,-1-2 6-16,-2-1 4 0,-1-3 7 0,2 0 5 0,-6-2 7 0,0-1 7 16,0-1 9-16,-4-2 7 0,-1-2 9 0,0 1 7 0,-3-4 9 0,0 1 12 15,-2 0 15-15,0-3 17 0,-1 2 20 0,-2 0 19 0,0 0 18 16,0 1 19-16,-1 2 18 0,1 1 18 0,-2 2 16 0,2 2 13 0,-1 2 15 16,1 1 15-16,0 3 8 0,-1 1 6 0,3 2-4 0,-1 2-8 0,2 0-14 15,2 5-16-15,-2-1-20 0,1 1-20 0,2 1-19 0,2 3-17 16,0 1-15-16,0 0-13 0,0 1-14 0,2 3-13 0,2 2-13 0,1 2-11 15,0 2-5-15,1 2-4 0,1 5-1 0,5 0 1 0,-2 3 3 16,-1 1 8-16,4 2 3 0,0 1 5 0,-1 1 0 0,1 1-1 0,2-1-3 16,-2 2-6-16,0 0-8 0,1-1-9 0,-1-1-11 0,-1 1-12 15,-1-2-13-15,-1 0-13 0,2 0-15 0,-2-5-13 0,-2 1-14 0,0 0-16 16,-2-3-14-16,2-2-16 0,-3-2-9 0,-2 0-8 0,0-4-8 0,2-1-8 16,-4-3-10-16,1-1-11 0,-2-1-6 0,0-3-4 0,-2-3 2 15,1-1 8-15,-4-1 15 0,2-3 19 0,0-1 24 0,-2-2 28 0,0-1 27 16,-1 1 29-16,1-4 33 0,-2 3 36 0,0-2 40 0,-1 0 43 15,2 1 39-15,-5 1 39 0,3 0 28 0,0 0 25 0,1 1 16 0,-2 1 12 16,3 2 2-16,-2 1 1 0,1-2-7 0,1 3-10 0,3-1-14 0,-2 2-15 16,2 0-19-16,2 3-23 0,-1-3-23 0,2 2-22 0,0-1-20 15,2 1-20-15,-1 1-16 0,4-1-18 0,0 0-20 0,2 0-24 0,0-2-29 16,4 1-30-16,3-2-32 0,-1-1-34 0,4 1-44 0,-1-3-47 0,4-1-100 16,1-2-123-16,1-1-87 0,2-1-73 0,0 1-35 0,1-3-18 15,-1-3-5-15</inkml:trace>
  <inkml:trace contextRef="#ctx0" brushRef="#br0" timeOffset="46628.8228">4285 12623 37 0,'0'-3'526'0,"0"-4"1"0,0 2-8 16,0-2-82-16,-2 2-121 0,2 0-76 0,-1 0-55 0,-1-1-26 15,0 2-14-15,1 1-7 0,-1-2-3 0,-1 2-1 0,1 0-1 0,-1 2-4 16,-1-1-5-16,1 1-5 0,-1-1-5 0,1 2-7 0,0 0-7 0,1 0-7 16,-3 2-6-16,2-1-7 0,-3 1-8 0,2-1-6 0,-1 2-6 15,-2 0-6-15,1 2-7 0,-1-2-7 0,-2 4-7 0,3-1-6 0,-2 1-8 16,1 2-3-16,-2-1-5 0,3 1 0 0,-1 0-4 0,3 1 0 16,-2 0 0-16,1 3-1 0,3-2-2 0,-1 1-1 0,3-2-1 0,0 2-2 15,3-1-3-15,-1-1-2 0,5 3-7 0,-2-3-1 0,3 0-1 16,2-1 0-16,4 0-1 0,0 0-1 0,2 0 1 0,0-2-3 0,3 1 0 15,1-1 0-15,-1 0-1 0,3-2-1 0,0-1 1 0,-4-1 2 0,4 2 4 16,-3-4 1-16,-3 1-2 0,1 2-2 0,-4-1-2 0,1 0 0 16,-3 0-1-16,0 0 1 0,-3-1 0 0,0 2 4 0,-2-1 3 0,-1 0 6 15,-2 1 4-15,-1-1 7 0,-2 3 9 0,0-2 8 0,0 3 6 16,-3-2 7-16,-2 2 4 0,0 1 5 0,-3-1 5 0,-1 0 0 0,1 2 3 16,-2-1-1-16,-4 0-1 0,1 1-4 0,0-1-5 0,-2 0-13 0,-2-2-15 15,2 0-20-15,0-2-25 0,-1 1-26 0,0-4-29 0,0 2-33 16,-1-3-36-16,2-1-50 0,0-2-55 0,2-2-88 0,-1 0-104 0,3-3-79 15,0-3-68-15,0-1-38 0,3-3-21 0,1 0-1 0</inkml:trace>
  <inkml:trace contextRef="#ctx0" brushRef="#br0" timeOffset="47396.1702">4416 12509 183 0,'-1'-3'424'0,"-1"1"-68"0,2-1-99 0,-2 0-60 0,2 0-44 15,-1-2-21-15,-1 2-12 0,2-1-3 0,0-1 1 0,0 0 1 16,0 2 3-16,0-4 2 0,0 4 2 0,0-2 2 0,0 0 2 16,0 1 2-16,0-3 1 0,0 2 1 0,0 1 0 0,0 0-1 0,0 1 4 15,0-2-1-15,0 2 1 0,0 0-1 0,0 0 0 0,0 0-3 0,2 2-5 16,-1-1-6-16,-1 1-8 0,0 1-6 0,0 0-7 0,0 0-10 15,0 0-10-15,0 0-9 0,0 0-9 0,0 0-10 0,0 0-12 0,2 0-9 16,-2 0-11-16,3 1-7 0,0 1-9 0,-2-1-4 0,1 1-3 0,1 1 1 16,-1 0 2-16,1-1 2 0,2 5 4 0,-2-4 2 0,2 5 5 15,1 1 3-15,0-2 4 0,-1 3 4 0,0-2 3 0,1 1 2 0,2 1 2 16,-2 2-1-16,1 0 0 0,-1 0-3 0,-1 0-4 0,2-1-1 16,0 1-3-16,-1 0-2 0,-1-1-1 0,0 1-3 0,1 0-2 0,0 0-2 15,-1-1-1-15,0 1 0 0,0-1-1 0,0 1-1 0,0-2-1 0,2 1 1 16,-2 0 0-16,1-1 0 0,-1 0-2 0,0-1 1 0,2 0 0 15,0 1-1-15,-1 0 1 0,1-1-6 0,0 0-8 0,-2 0-6 0,0-2-5 16,1 1-5-16,-1-2-7 0,0 2-8 0,1 1-10 0,0-4-11 0,-3 2-12 16,2-2-13-16,-1 0-10 0,-1 0-12 0,-2-3-10 0,1 1-4 15,1 0 1-15,-2-1-6 0,-1-1-7 0,-1 1-7 0,-2-2-8 0,1 0-5 16,-1-2-2-16,0 1 0 0,-2-1 2 0,0-1 4 0,0-1 5 0,-2 0 6 16,-1-1 5-16,1-2 5 0,1 0 4 0,-3 0 8 0,2-1 9 15,-1-1 11-15,2 0 10 0,-3-1 10 0,2 1 9 0,1-2 9 0,0 1 6 16,-1-1 6-16,0 1 4 0,0 1 6 0,2-2 5 0,1 2 3 15,-1 1 3-15,0 0 2 0,1 0 3 0,-1 3 4 0,2-3 6 0,-1 1 5 16,1 2 6-16,2 2 4 0,-1-2 6 0,0 2 3 0,-1 0 5 16,1 0 6-16,1 0 7 0,1 2 6 0,-3-2 7 0,3 1 8 0,-1 0 7 15,-1 2 9-15,2-1 6 0,0 1 8 0,0-1 5 0,0 1 8 16,0-1 6-16,0 1 8 0,0-2 3 0,0 1 5 0,0 1 2 0,0-2 0 16,0 2-1-16,0 0-2 0,0-2-3 0,0 1-5 0,0-1-6 15,0 1-7-15,2-3-8 0,-1 4-12 0,-1-2-9 0,3-1-11 0,0 1-9 16,0 0-10-16,-1-1-7 0,3-2-9 0,0 0-6 0,1 1-8 15,0-1-4-15,2-1-7 0,-2 0-2 0,2 0-2 0,1 2-2 0,1-2-1 16,-2 0 1-16,2 1 1 0,-1 0 0 0,-1 0 0 0,0 1-2 16,1 1-1-16,-1-1-1 0,0 1 1 0,0 1 0 0,3 1 0 0,-3 1 1 15,0 1 0-15,1 1 1 0,-1 1 1 0,0 1 1 0,0-1 1 0,1 2 1 16,0 2 3-16,-3 0 4 0,2 0 3 0,1 2 1 0,-2 0 2 16,-1 2 2-16,0-1 1 0,2 2 1 0,-2 0 2 0,-1 0 0 0,0 0 1 15,0 2 0-15,-2-3-1 0,3 3-3 0,-3-2-7 0,-1-1-8 0,-1 1-12 16,1-2-14-16,0-2-18 0,-1 4-21 0,-1-4-26 0,0 1-27 15,0-2-34-15,0 1-34 0,0-5-47 0,0 2-55 0,0-2-79 0,0-3-92 16,0 0-54-16,0 0-38 0,0 0-19 0,-3-3-9 0</inkml:trace>
  <inkml:trace contextRef="#ctx0" brushRef="#br0" timeOffset="47728.7962">4871 12508 112 0,'-3'-7'602'16,"0"4"12"-16,0-4 12 0,-1 5-83 0,1-1-127 0,0 0-93 15,0 1-78-15,1 1-51 0,-1-1-38 0,0 2-24 0,2 2-17 0,-2-2-16 16,1 1-14-16,0 4-15 0,-1-1-14 0,0 1-13 0,0 1-14 0,-1 2-7 16,1 1-8-16,0 1-3 0,1 0 0 0,-2 2-2 0,2 0 0 15,1 0-2-15,-1 0 2 0,2 2-1 0,0-2 0 0,0-1 0 0,0 3-1 16,2-3-2-16,-1 0 1 0,3 1 0 0,0 1-1 0,-1-2 0 16,0-3-2-16,2 1-1 0,-2-1-2 0,2-2-2 0,2 2-2 0,-1-1-4 15,0-2-5-15,-1-1-5 0,1-3-7 0,1 1-8 0,0-2-6 0,1-2-8 16,0-1-4-16,-1-2-4 0,0 0-2 0,-2-3 1 0,2 1 0 15,-3-2 0-15,3 0 2 0,-3-1 2 0,-1-2 2 0,-1 0 5 0,-1-3 7 16,-1 4 7-16,-1-3 5 0,-1 3 7 0,-1-1 7 0,-1 0 6 16,-1-1 3-16,0 1 4 0,-1 2 3 0,-1-1 1 0,-2 3 2 0,1-1 1 15,0 1 1-15,0 1 1 0,-3 0-1 0,3 2 0 0,0 0 0 16,-2 3-10-16,1 1-12 0,3-1-18 0,0 1-19 0,-2 1-22 0,3 1-23 16,2 1-24-16,0 1-25 0,3 0-24 0,0 1-22 0,0-1-24 0,3 2-24 15,2 0-27-15,0-3-26 0,2 0-14 0,1 1-8 0,0-1 4 0,5-2 9 16,-2 0 17-16,0 0 23 0</inkml:trace>
  <inkml:trace contextRef="#ctx0" brushRef="#br0" timeOffset="48329.8719">5040 12481 181 0,'10'-8'219'16,"1"3"8"-16,-2-1 6 0,-1-1 0 0,1 0-1 0,-4 0-5 15,0-1-5-15,0 1-9 0,0 2-8 0,-2-1-8 0,-1 0-9 0,-1 2-9 16,-1-1-12-16,0 1-9 0,-1 0-8 0,-1 0-11 0,0 1-11 0,-1 3-11 16,0-5-10-16,-2 5-12 0,2 0-13 0,-2 0-11 0,-1 0-9 15,0 0-11-15,-1 3-9 0,1-1-8 0,-2 1-8 0,-1 4-6 16,1-4-6-16,0 5-3 0,-2 0-5 0,1 1-1 0,2-1-2 0,-1 4 2 15,-1 0-1-15,3 0 1 0,-1-1 0 0,1 1 2 0,3-1 1 0,-3 4 0 16,4-1 0-16,-1-2-5 0,3 1-9 0,0-2-3 0,0 2-2 16,2-1-2-16,1 0-2 0,1-2-4 0,-1 0-4 0,4 0-5 15,-1-3-4-15,1 1-7 0,2-2-7 0,-1-2-7 0,0-1-6 0,3-1-2 16,0-2 0-16,-2-2-2 0,1-3-3 0,2 0-2 0,-2-1 0 16,-2-2-1-16,1-2 2 0,-1-2-1 0,0-2 3 0,0-1 4 0,-5-1 7 15,0-1 7-15,-1-1 6 0,-1-3 8 0,-1 0 6 0,-1-1 5 16,-1-1 7-16,-3-1 6 0,1-2 9 0,-1 3 11 0,-3-4 12 15,2 2 16-15,-2 0 12 0,-1 0 14 0,1 0 10 0,-2 3 8 0,-1 0 7 16,3 2 6-16,0 3 5 0,-1-2 5 0,1 4 4 0,2 2-2 0,-1 1-3 16,2 1-10-16,1 2-11 0,-1 1-15 0,2 3-16 0,1 1-15 15,1 1-14-15,-1-1-10 0,2 1-10 0,0 3-8 0,0 0-7 16,0 3-4-16,2 1-6 0,-1 1-1 0,3 2-3 0,-1 1 2 0,3 4 0 16,-1 0 4-16,1 2 3 0,0 3 5 0,2 2 4 0,2-1 3 15,-2 0 0-15,0 5 1 0,2-2 0 0,0 1 1 0,-2 0 4 0,3 2 1 16,-3-4 1-16,0 1 3 0,2 1 2 0,-1 0 1 0,-1-3 2 15,-2 0 1-15,2-1 2 0,1 1 0 0,-2-5 3 0,-1 1 2 16,-1 0 0-16,2-3-2 0,0-1-4 0,-1-2-6 0,1 0-7 0,1-5-10 16,-1 1-9-16,1-4-10 0,0-1-11 0,2-1-11 0,-1-4-8 15,1-2-7-15,-2 0-8 0,1-3-5 0,-1-4-2 0,2-1-2 0,-3 0 0 16,0-1 2-16,-3 1 6 0,1-6 6 0,0 3 10 0,-3-1 9 16,-1 2 14-16,-1-4 14 0,0 3 15 0,0 2 18 0,-3-1 14 0,0 2 12 15,1 0 12-15,-3 2 10 0,2 2 5 0,-3 2 6 0,0 2 5 16,1 1 1-16,-3-1 3 0,2 5-1 0,-1 2-3 0,-2 0-6 15,3 2-8-15,-1 3-10 0,-1 0-12 0,-1 2-9 0,3 2-11 0,-1 3-7 16,2 0-5-16,0 4-4 0,1-2-3 0,1 1-1 0,1 1 0 0,2 1 1 16,2 0 1-16,0 1 3 0,1-2 2 0,4-1 7 0,0 4 3 15,1-4 2-15,3-2 0 0,0 0-4 0,3 1-9 0,0-4-17 16,2 0-21-16,1 0-33 0,1-3-36 0,1-4-52 0,1 1-61 0,2-3-114 16,-4-2-146-16,4-3-84 0,-4 1-55 0,0-4-29 0,0-3-16 15</inkml:trace>
  <inkml:trace contextRef="#ctx0" brushRef="#br0" timeOffset="49379.3255">5502 11911 63 0,'-5'-13'572'0,"2"-1"6"16,-2 2 7-16,2 2 8 0,-2-2-108 0,1 2-165 0,-1 1-101 16,3 1-68-16,-1 1-42 0,0 0-26 0,-2 3-16 0,3 1-12 15,1-2-6-15,-1 4-3 0,-1-1-6 0,0 4-11 0,2-1-10 0,-3 4-10 16,1-1-9-16,0 4-9 0,-2 1-4 0,2 4-5 0,-2 1 1 15,-1 1 2-15,0 1 4 0,1 1 4 0,2 3 3 0,-2-1 1 0,3-1 2 16,-1 0 2-16,3 2-2 0,0 0-1 0,0-2-4 0,3-1-2 16,2 1-3-16,-2-1-5 0,2-3-3 0,3 1-4 0,0-4-5 0,0 2-3 15,0-2-1-15,4-3-3 0,-2 0-1 0,1 0 0 0,1-4 0 16,1 1 1-16,1-4 3 0,-4 2 5 0,1-1 9 0,0-1 9 16,0-1 14-16,-3 0 13 0,0 0 11 0,-2 0 12 0,-1 0 8 0,-2 0 8 15,0 0 4-15,-1 0 3 0,1 0 2 0,-3 0 0 0,0 0-1 16,0 0-1-16,0 0-5 0,-1 2-6 0,-1 0-9 0,0 2-8 0,1-1-11 15,-1 4-7-15,-1-1-7 0,1 4-8 0,-1-3-4 0,0 3-4 16,0 0-1-16,1 1-2 0,-1 3 0 0,2-3 0 0,1 3-1 0,1 0-1 16,2 1 1-16,0-2 1 0,2 2 1 0,0-2 3 0,1 2 0 15,1-2 2-15,2-1 2 0,-1 0 1 0,0-2 1 0,3 3 1 0,-2-5 1 16,1 1 2-16,2-1 1 0,-2-3 2 0,1 2 1 0,0-3 1 16,-1 1 1-16,-1-3 1 0,2 2 0 0,0-4 1 0,1 0-1 15,0 0 1-15,-1 0-3 0,1-4-1 0,1 3-11 0,-1-2-15 0,0-1-27 16,-1 1-32-16,1 0-51 0,-2-1-58 0,0 2-116 0,1 1-138 15,-5-1-93-15,0 2-66 0,-1 0-33 0,-3 2-17 0,-2-2-10 16</inkml:trace>
  <inkml:trace contextRef="#ctx0" brushRef="#br0" timeOffset="54228.5729">4024 13906 320 0,'1'-6'505'0,"-1"2"-38"0,-1 0-61 0,-2-1-81 16,1 1-91-16,1 1-55 0,-1-1-37 0,-1 1-20 0,0 1-13 0,-1-3-8 15,1 3-5-15,0 1-6 0,-2-1-4 0,-1 0-6 0,3 1-7 16,-2 1-9-16,-1 0-9 0,1 0-6 0,-1 1-6 0,-2 1-4 0,0 0-2 16,0 1-2-16,0 2-4 0,-3-1-1 0,2 1-1 0,-4 2-1 15,2 1-1-15,1-1-1 0,-2 2 0 0,-1 0-3 0,2 2 1 0,-1-1-4 16,0 4-2-16,0-1-2 0,2 0-2 0,-1 1-2 0,2-1-2 0,-1 2-1 16,4 0-1-16,-1-1-1 0,2-1-2 0,1 1 1 0,1-2-2 15,0 0 0-15,3 0-1 0,0 0-1 0,0-2 0 0,3-1-5 0,0 0-1 16,1-1-2-16,1-1 1 0,2-1-3 0,1-2-4 0,2-1-4 15,0-3-6-15,1-3-4 0,2 1-3 0,1-5-4 0,2-1-3 0,0-3-1 16,1-2 0-16,1-1 1 0,-1-6 1 0,-1 1-1 0,1-2 0 0,-1-2 1 16,-2-3 2-16,-1 1 1 0,-2 1 4 0,-3-4 2 0,0 1 3 15,-3 0 2-15,-2-2 4 0,0 3 4 0,-2-3 5 0,-2 1 7 0,-2 2 10 16,0 0 8-16,-2 0 10 0,2 3 9 0,-2-1 10 0,0 3 9 16,-4 0 8-16,4 3 8 0,-1 3 5 0,-1-2 4 0,2 4 4 0,1 1-1 15,-2 3-2-15,1 0-8 0,0 1-8 0,2 1-12 0,1 0-12 0,1 5-12 16,-1-1-11-16,2 0-9 0,0 3-8 0,0 0-7 0,0 3-6 15,3 0-5-15,-1 4-3 0,1 0-2 0,2 3 2 0,-2 2 2 0,3 3 5 16,0 0 5-16,1 3 6 0,1 1 6 0,0 1 5 0,1 1 3 16,1 1 4-16,-1 0 2 0,2 2 4 0,2-2 1 0,-1 2 3 0,-2-1-2 15,3-2-6-15,1 1-8 0,-3-1-11 0,3 0-13 0,0-1-13 0,0-2-18 16,1-2-18-16,0 1-21 0,0-4-23 0,0 1-25 0,1-4-27 16,0-1-27-16,0-4-26 0,3-1-27 0,-3-2-29 0,1-4-27 0,1 1-24 15,1-4-13-15,-1-3-4 0,0-4 6 0,-1-2 13 0,-1 2 23 16,0-5 29-16,0 0 40 0,-2-3 45 0</inkml:trace>
  <inkml:trace contextRef="#ctx0" brushRef="#br0" timeOffset="54594.5846">4514 13726 159 0,'1'-20'199'0,"1"0"25"16,-2 1 22-16,-2 2 10 0,-1 0 6 0,-3 0-2 0,3 6-7 16,-2-2-13-16,-1 1-16 0,-1 3-17 0,-2-1-19 0,3 3-16 0,-2 1-17 15,0 1-14-15,-1 2-17 0,-1 0-14 0,2 3-17 0,1 0-17 0,-2 2-15 16,1 0-14-16,-1 3-13 0,0 1-9 0,0 0-7 0,1 2-5 16,2 4-2-16,-3-2-4 0,2 0 0 0,3 4 0 0,-1 0 0 0,0 1 1 15,3-1 1-15,-1 3 1 0,3-2 2 0,0 2-2 0,3 0-4 0,-1-1-4 16,3-1-3-16,-2-1-5 0,2 1-6 0,3 0-6 0,-1-3-7 15,1 0-7-15,-1-2-8 0,1-1-6 0,1-2-8 0,1 1-7 0,-1-4-5 16,0-1-3-16,1 0 1 0,-2-3-1 0,3-3-1 0,-3 0 3 0,0-1 2 16,0-4 3-16,1 1 3 0,-1-2 6 0,-3-1 8 0,1-2 9 15,-2 0 12-15,0-3 9 0,-3 0 13 0,1 1 11 0,-2 0 10 0,0-1 10 16,0 0 12-16,-3 2 10 0,0-1 12 0,0 3 10 0,1-1 12 16,-2 0 6-16,0 2 6 0,-1 3 1 0,1-2-2 0,0 3-3 0,0 0-9 15,1 1-8-15,1 0-9 0,1 4-12 0,-1-1-12 0,2 2-11 16,0 0-9-16,0 0-9 0,0 1-7 0,2 1-7 0,-1 3-4 0,1 1-3 15,1 1-2-15,0 3 1 0,0-2 1 0,2 4 5 0,0 0 5 16,0 0 4-16,-1-1 3 0,4 3 0 0,-2-3-4 0,1 4-8 0,1-3-9 16,-2 0-13-16,3-2-15 0,-1 0-17 0,0 1-14 0,1-4-19 0,1 1-16 15,-2-1-19-15,2-2-20 0,-1 0-19 0,1-5-18 0,-1 0-19 16,0 0-21-16,-1-3-15 0,1-1-13 0,0-4-7 0,0-1-7 0,-2-1 1 16,-1-2 4-16,2 0 8 0,-4-5 12 0,1 0 17 0,-3-1 22 15,1-3 26-15</inkml:trace>
  <inkml:trace contextRef="#ctx0" brushRef="#br0" timeOffset="55162.1831">4688 13486 14 0,'-5'-24'186'0,"0"0"26"0,-1 4 24 15,1-2 18-15,-1 4 14 0,0 2 8 0,1 0 6 0,0 1-6 16,0 4-8-16,0 2-19 0,1 0-25 0,-1 3-31 0,2 0-33 0,0 3-27 16,1-1-27-16,1 4-19 0,1 0-18 0,0 0-19 0,1 5-15 15,1 2-15-15,1 0-13 0,0 2-9 0,-1 3-6 0,4 1-1 0,-1 4-1 16,-1 0 3-16,3 2 6 0,-1 0 4 0,2 3 3 0,-2 0-1 0,2-1-4 16,-1 2-8-16,0-1-11 0,1 0-12 0,0-1-14 0,-1 1-16 0,0-2-15 15,-2 0-18-15,2-2-17 0,-3 1-16 0,1-2-13 0,0-3-15 16,1 0-14-16,-1-3-8 0,-2 1-6 0,-1-3-11 0,-1-3-13 0,1 1-11 15,-2-5-9-15,0-2 3 0,0 0 9 0,0 0 18 0,-3-2 23 16,-1-1 27-16,-1-2 29 0,0-2 30 0,0 0 33 0,-2-3 29 0,1 0 28 16,1 1 34-16,-4-1 37 0,3-1 37 0,-2 1 38 0,1 0 24 0,-2-2 20 15,1 2 11-15,0 0 9 0,0 0-4 0,0 3-6 0,0 0-13 16,2 0-17-16,1 0-15 0,0 2-18 0,1 0-15 0,-1 0-17 0,2 3-16 16,3-3-15-16,0 2-18 0,0-1-18 0,1 3-17 0,3-2-17 15,2 2-18-15,0-1-17 0,0 1-19 0,4-2-20 0,1 0-18 0,2-1-21 16,1 3-14-16,0-2-13 0,3-1-10 0,-2 1-9 0,2-2-3 15,-1 2-1-15,0-2 2 0,0 0 3 0,-1 1 14 0,-2-3 18 0,3 2 27 16,-5-2 29-16,0 1 34 0,0 2 36 0,0-2 30 0,-4-1 29 0,0 3 28 16,-2-2 25-16,-2 2 23 0,-1 0 18 0,-1 1 16 0,-2 0 13 15,-1-1 4-15,-1 1-1 0,0 1-8 0,-2-1-9 0,-1 3-13 0,1 0-16 16,0 0-15-16,-3 0-14 0,2 3-14 0,-2 1-17 0,2-3-14 16,-2 4-14-16,0-1-13 0,2 2-13 0,-1 0-9 0,1 1-8 0,1 4-5 15,0 0-5-15,1-1 0 0,-1 2-2 0,2 0-4 0,1 2-3 0,1-1-4 16,-1 1-4-16,2 1-1 0,0-1-4 0,2-1-4 0,-1-2-5 0,1 2-3 15,1-3-4-15,0 1-5 0,3-3-7 0,-2 1-7 0,0-4-7 16,1 0-2-16,0-1-4 0,0-2 0 0,1-1-1 0,2-2 2 0,-2-2 2 16,-1-2 3-16,2 0 4 0,0-5 7 0,-2 0 8 0,1-2 10 15,-1-2 11-15,0-1 11 0,1 1 13 0,-1-5 13 0,-2 1 15 0,0 1 17 16,0-1 14-16,-1 0 12 0,1 2 12 0,-3 0 10 0,2-1 9 16,-1 4 3-16,-1 0 2 0,2 1-7 0,-2 0-6 0,2 4-10 0,-1 0-13 15,1 2-15-15,-2 2-11 0,1 1-13 0,2 1-11 0,0 2-11 0,0 2-11 16,2 2-7-16,0 1-9 0,0 2-3 0,0 2-4 0,4 3-6 15,-1 0-7-15,0 4-9 0,0 0-11 0,1 2-22 0,1 2-29 16,-1 2-45-16,2 0-54 0,-3 2-104 0,2 0-128 0,-1 3-79 0,-1-1-52 16,-3 3-26-16,0-1-16 0</inkml:trace>
  <inkml:trace contextRef="#ctx0" brushRef="#br0" timeOffset="55694.6646">4141 14667 247 0,'-5'-9'536'0,"-1"1"0"0,-1-4-61 16,1 2-91-16,0-2-66 0,1 3-53 0,0 0-29 0,-1-2-20 0,3 2-9 16,-2 1-6-16,-1 0-4 0,3 0-4 0,0 2-8 0,-1-1-12 0,3 2-15 15,-1 1-18-15,1-1-16 0,-1 2-19 0,2 2-19 0,0-2-18 16,0 3-18-16,0 0-15 0,0 0-11 0,0 3-11 0,2 0-5 0,-1 0-6 16,2 2-3-16,-1 2-2 0,3 3-2 0,-2 1 1 0,4 2 1 0,-2-1 1 15,2 5 6-15,-1 0 4 0,3 4 5 0,-1-2 4 0,0 2 1 16,2 0 0-16,1 1-2 0,-2 1-3 0,1-1-1 0,4 0-2 0,-3-2-7 15,2 0-7-15,-1-1-3 0,1 0-2 0,0-3-2 0,0-1-4 16,2 0-5-16,-4-2-7 0,3-4-7 0,-1 0-7 0,1-1-7 0,-3-5-9 0,2-2-7 16,1-1-5-16,-3-3 0 0,2-1 5 0,-2-3 0 0,0-1 0 15,0-4 1-15,-3-2-1 0,0-1 3 0,0-1 5 0,1-1 5 0,-4-1 7 16,-2-1 11-16,1-1 11 0,-3 2 13 0,1 0 13 0,-2-1 11 0,-2 1 11 16,1 2 10-16,-1-1 10 0,-1 1 8 0,-2 2 8 0,2 2 7 15,-2 1 5-15,1 1 1 0,0 1 1 0,-1 1-5 0,2 1-7 0,0 1-8 16,1 3-9-16,1-2-8 0,1 4-10 0,0-1-8 0,0 2-6 15,0 2-8-15,1-1-10 0,1 4-5 0,1-1-6 0,0 2-4 0,2 1-2 16,0 2-3-16,1 1-1 0,0 2-4 0,1-2-4 0,-1 4-10 0,2-2-10 16,1 1-13-16,0 1-15 0,-1-1-19 0,1-1-19 0,-1 2-24 15,0-2-25-15,1 0-28 0,-1 0-28 0,0 0-37 0,0-2-42 0,1-1-68 16,-1 0-78-16,0-1-56 0,-3-3-45 0,0 0-21 0,1 0-9 0</inkml:trace>
  <inkml:trace contextRef="#ctx0" brushRef="#br0" timeOffset="56545.5429">4519 14605 465 0,'-4'-10'561'0,"1"1"8"16,0 0-62-16,0 2-95 0,2-1-100 0,-1 1-103 0,2 0-65 15,0 0-44-15,2 4-27 0,-1-2-16 0,2 1-12 0,0 1-9 0,0 0-15 16,2 0-18-16,0 0-21 0,3 1-21 0,-2 2-20 0,2 0-17 0,-2 0-17 16,1 2-13-16,1-1-14 0,1 2-10 0,-3 0-11 0,1 2-7 15,-1-2-3-15,0 1 0 0,-1 1 5 0,0-1 5 0,0 2 10 0,-1-2 9 16,1-1 15-16,-3 2 18 0,2-1 22 0,-1-1 23 0,1 2 23 15,-3-2 23-15,1 0 22 0,1 0 21 0,-1 0 15 0,-1 0 13 0,-1 0 12 16,2 0 10-16,-2-1 10 0,2 1 9 0,-1-2 4 0,-1 1 3 16,2 1 0-16,-1-1-4 0,-1 0-6 0,2 1-7 0,2-1-10 0,-2 2-10 15,1-1-8-15,0 2-9 0,-1-3-8 0,1 4-9 0,0-4-7 0,1 5-7 16,0-2-5-16,1-2-8 0,-2 2-5 0,2-1-4 0,-2 1-4 16,3-1-2-16,-2 1 0 0,-1-2 1 0,0 1 1 0,1-1 3 0,-2-1 5 15,-1-1 6-15,1 1 4 0,1-2 3 0,-3 0 4 0,2 0 1 16,-2-2 1-16,2-1 1 0,-1-1 0 0,1-1 0 0,-1-1 0 0,1 0 1 15,1-3-1-15,-1 3 1 0,1-6-1 0,1 2-2 0,-1-2-1 0,1 3 0 16,-1 0 2-16,0-2 2 0,0 2 1 0,-1 1 3 0,1 0 1 16,0 0 0-16,1 2-2 0,0-1-1 0,-1 2-5 0,0 1-5 15,-1 1-4-15,3 0-3 0,-2 0-5 0,2 1-4 0,-2 1-5 0,3 1-5 0,0 1-2 16,-1 1-6-16,2-1-1 0,1 2-3 0,-1 2 0 0,1-3 2 16,-1 3-1-16,-1 1 2 0,3 0 0 0,-1 1 1 0,-1 0-3 0,-1 0-4 15,2-1-3-15,-2 0-3 0,-1 2-3 0,1-2-3 0,1 0-3 16,-1-1-7-16,-2 0-7 0,1-3-7 0,0 2-12 0,-2-1-12 15,2-3-14-15,-2 0-17 0,3 0-13 0,-2-3-10 0,0-1-9 0,1-1-9 16,-2-1-10-16,2-3-10 0,-3 0-11 0,1-3-12 0,1 0-13 16,-2-3-13-16,-2 0-5 0,2-1 0 0,-2-1 12 0,0-3 18 0,0 3 24 15,0-1 29-15,0 0 28 0,0-1 31 0,0 0 31 0,1 3 29 16,-1-1 36-16,2 3 35 0,-1-2 37 0,-1 3 35 0,0 1 26 0,0 1 21 16,0 2 6-16,0 3 1 0,0 1-6 0,2-2-11 0,-2 4-11 15,2 1-14-15,-1 2-11 0,1 0-13 0,-1 2-15 0,1 1-15 16,3 2-15-16,-2 2-15 0,1-1-9 0,1 3-7 0,-2 0-4 15,2 1 0-15,0 2-2 0,0 0-2 0,1 0-10 0,-1 1-10 0,1-1-14 16,-1 2-14-16,0-2-11 0,0 0-10 0,0 0-10 0,0-1-10 16,0-1-14-16,0 0-12 0,1-2-15 0,-1-1-17 0,1-3-15 0,-1 1-17 15,1-4-8-15,-2 1-6 0,0-4 2 0,0-1 5 0,0-2 6 16,2 0 9-16,-2-3 8 0,0-2 11 0,-2-1 16 0,1 2 18 0,-1-4 24 16,1-1 27-16,-1-1 27 0,-1 0 29 0,1 0 29 0,0 0 27 15,0 0 22-15,-2 1 21 0,2 0 18 0,-1 2 15 0,-1 1 13 0,0-1 13 16,0 3 4-16,-1-1 0 0,-1 3-4 0,2 0-9 0,-2 3-10 15,0-1-14-15,2 2-14 0,-2 2-16 0,1-1-14 0,-1 4-17 16,-1-1-14-16,1 2-14 0,-3 2-15 0,2 1-11 0,-2-1-10 0,-1 4-7 16,0 1-5-16,0 0-2 0,-1 2-1 0,-1 0-2 0,1-1 1 15,0 2-1-15,1-1-1 0,-1 2-2 0,2-4 1 0,1 2-2 0,-1-1-1 16,2 1 0-16,1-3 1 0,1 0 1 0,1-1 1 0,0 1 3 16,0-1 1-16,3-3 2 0,0 1 2 0,2-1 1 0,1 0 2 0,2 0 1 15,0-2 0-15,3 0 1 0,0-1 1 0,0 2 0 0,5-3 0 16,-3 1-2-16,4 0-2 0,-1 0-5 0,1 1-5 0,1-1-7 15,1 1-11-15,-1-1-12 0,2 1-15 0,-3 2-17 0,2 0-22 0,-2 2-24 16,0-2-28-16,1 2-30 0,-2 1-42 0,-2 1-45 0,3 1-76 16,-4 1-86-16,1 1-69 0,-1-2-55 0,-2 2-29 0,0 2-13 15</inkml:trace>
  <inkml:trace contextRef="#ctx0" brushRef="#br0" timeOffset="57445.5556">2936 15870 310 0,'-17'-8'574'16,"1"1"11"-16,2 0-26 0,0-3-43 0,1 5-101 0,2-2-128 0,0 1-74 16,0-1-48-16,3 4-25 0,3-3-16 0,0 3-12 0,-1-2-6 0,5 2-9 15,-1 0-9-15,2 0-11 0,2 0-16 0,1 2-14 0,1-2-13 16,3 1-15-16,-1 1-15 0,4-1-9 0,2 0-9 0,1-1-5 0,3 3-5 15,1-4 1-15,0 4 3 0,1-1 3 0,4-1 3 0,-2 2 3 0,2 2 1 16,-2-1-1-16,0 1-1 0,-2 0-1 0,1 3-3 0,-2 0-2 0,-3-1-1 16,0 4 0-16,-1-2 0 0,-3 2 0 0,-1-1-1 0,-1 3 4 0,-2 0 2 15,-1-2 4-15,-2 3 3 0,-3-1 4 0,0 1 4 0,0 1 2 0,-3-2 5 16,0 1 3-16,0-1 3 0,-2 1 1 0,0-2 0 0,0 0 2 16,-1 0 1-16,0 0-1 0,1-2-2 0,2 2-3 0,-2-2-2 0,3-2-2 15,-1 2-2-15,-1-3-2 0,4 2-3 0,0-2-1 0,0 1-1 0,4-2-1 16,-1 1-1-16,1 1-1 0,0-1 0 0,3 1-2 0,-1-2 0 0,3 1 1 15,1-1 0-15,1 2 2 0,0-2-2 0,0 2 1 0,2-3-1 16,1 1-1-16,-3 1-1 0,3-1-1 0,-1-1-1 0,-2 1-1 0,0 1 1 16,0-1 1-16,0-1 0 0,-1 3 3 0,-2-2 0 0,1 1 6 0,-1 1 4 15,-3-3 5-15,1 5 7 0,-1-4 6 0,1 2 7 0,-3 2 4 0,0-2 7 16,1 2 4-16,-3 1 3 0,1-1 5 0,-1 0 2 0,1 1 2 16,-2 1-2-16,2 0-2 0,-1 1-4 0,1 0-5 0,-2 0-5 0,2 0-5 15,-1 0-6-15,2 1-3 0,-1 0-5 0,1-1-3 0,0 1-2 0,0-1-4 16,0 1-3-16,0-1-1 0,2 1-1 0,-1 1 0 0,-1-2-2 0,3-1 1 15,-2 0-2-15,1 1-2 0,-1-1 1 0,0-1-5 0,-2 0 0 16,1-1-4-16,-1 1-4 0,1-2-4 0,-3-2-3 0,0 2-4 0,0 1-7 0,-3-3-7 16,-2 1-8-16,0-1-7 0,-1 2-7 0,-5-1-10 0,0-3-10 15,-2 3-9-15,-4-1-12 0,-1-1-15 0,-1 0-16 0,-3-1-23 0,0-1-27 16,0-1-42-16,-2-1-49 0,2-2-82 0,-1-2-100 0,0-1-63 0,1-1-47 16,2-2-18-16,2-2-6 0</inkml:trace>
  <inkml:trace contextRef="#ctx0" brushRef="#br0" timeOffset="57621.4578">3406 15885 92 0,'5'-11'723'0,"2"2"4"0,-2-1 3 0,-2 3 7 0,-1-3 9 0,1 5-107 16,-1-2-167-16,-1 2-132 0,-1 3-117 0,2-4-77 0,-2 4-56 0,3 1-31 16,-3-3-20-16,2 3-17 0,1 0-16 0,0 1-19 0,-2 0-20 15,2 0-26-15,1 0-28 0,-1 0-30 0,2 2-28 0,0 0-31 0,-1 1-30 16,2 2-33-16,1-1-35 0,-1 2-39 0,1 1-40 0,-1 0-66 0,3 3-79 15,-2-2-54-15,-1 2-47 0,-1 3-20 0,2 1-9 0</inkml:trace>
  <inkml:trace contextRef="#ctx0" brushRef="#br0" timeOffset="57777.6176">3651 16356 77 0,'3'7'636'0,"-1"0"4"0,2 0 8 15,-4-2 7-15,2-2-69 0,-1 0-108 0,-1 1-123 0,2-1-130 0,-2 0-78 16,1-1-54-16,1 0-25 0,-2 1-14 0,2 0-6 0,-1 0-1 0,-1 2-10 15,0-2-12-15,0 1-20 0,0 2-28 0,0 1-28 0,-1 2-31 0,-1-2-37 16,0 3-40-16,-1 1-64 0,0 1-78 0,-1-2-105 0,-1 3-120 0,0-1-68 16,-3 3-43-16,2-2-17 0,-3-1-4 0</inkml:trace>
  <inkml:trace contextRef="#ctx0" brushRef="#br0" timeOffset="74494.4182">3584 17057 57 0,'2'-2'128'0,"-2"2"-4"0,2-2-7 0,-1 1-6 0,-1 1-5 0,2-2-2 16,-2 0-3-16,2 2-2 0,-1-3-5 0,-1 1-4 0,2 0-4 0,0 1-4 15,0-3-4-15,-2 4-4 0,2-3-2 0,-1 1-1 0,-1 0-3 0,2 1 1 16,-2-1-2-16,1-1 1 0,1 1-3 0,-2 1 0 0,0 0-2 16,0-2 0-16,0 1 2 0,0 1-1 0,0-2 1 0,0 1 2 0,0 0 2 15,0 0 2-15,0 0 0 0,0 1 2 0,-2-1 2 0,1-1 2 0,1 2 2 16,-2-1-1-16,1 2 2 0,-1-1 1 0,-2-1-1 0,2 2-1 0,-1-2-4 15,1 1-5-15,-1 1-4 0,0-1-5 0,0 0-6 0,-2 1-5 16,2-2-6-16,-1 2-6 0,-1 0-6 0,1 0-5 0,-1 0-5 0,-1 2-5 16,1-2-6-16,0 2-3 0,-1 1-1 0,2 0-2 0,-1 0 0 0,0 2-1 15,0-1 2-15,-1 2 1 0,0-1-1 0,1 2 1 0,0 1 0 0,2-3-2 16,-2 4 1-16,2-2 1 0,1 1 0 0,2 0 0 0,0 0 1 16,0-1 0-16,2 1 1 0,1-1 0 0,2-1 0 0,0 1-1 0,1 0 0 15,2-2-2-15,1 2-3 0,1-1-2 0,2-2-4 0,1 2-4 0,0-3-2 16,3 2-2-16,-2-3-2 0,5 2-1 0,-2-3-2 0,2 1-1 0,-2-2-1 15,1 1-1-15,-1 1 0 0,-1-2 0 0,2 0 1 0,-3 0 1 0,-2 2 2 16,0-1 3-16,-1-1 1 0,-4 1 0 0,0 2 4 0,0-2 0 0,0 3 3 16,-5-1 4-16,0-1 5 0,-1 5 4 0,-2-2 2 0,0-2 3 15,-3 6 1-15,-2-3 2 0,-3 2 2 0,0 1 2 0,-1 2 0 0,-3-1 2 16,-2 0 1-16,0 2 1 0,0 0-1 0,-2-2-3 0,-1 0-4 0,1 1-7 16,-3-3-9-16,2-1-12 0,1 2-14 0,-1-4-15 0,0-2-19 0,0 1-21 15,3-4-23-15,0 0-28 0,1-4-31 0,3-1-38 0,-2-2-44 0,4-3-45 16,2-2-46-16,-2-3-56 0,5-1-60 0,1-2-34 0,1-3-20 15,1-3-10-15</inkml:trace>
  <inkml:trace contextRef="#ctx0" brushRef="#br0" timeOffset="74658.6018">3649 16743 480 0,'7'-12'555'0,"-1"1"7"16,-2 2-68-16,1 2-106 0,-1-1-88 0,-1 2-77 0,2 3-53 0,-1 1-39 16,2 0-25-16,-2 1-14 0,0 1-9 0,1 1-6 0,2 2-6 0,0 1-7 15,0 2-6-15,2 2-8 0,-1 1-3 0,1 1-6 0,-1 3-3 16,2 0 0-16,1 3-5 0,-3 0-3 0,1 1-8 0,1 1-5 0,1 3-10 15,-3-2-12-15,2 4-9 0,-1-2-11 0,-1 2-12 0,0-1-16 0,1 3-18 16,-1-5-20-16,0 3-24 0,0 0-27 0,1-2-29 0,1-1-31 0,-2-2-47 16,1 2-55-16,-1-5-69 0,0 1-79 0,0-2-50 0,1-4-36 15,-2-1-11-15</inkml:trace>
  <inkml:trace contextRef="#ctx0" brushRef="#br0" timeOffset="75243.3241">3823 17115 362 0,'-6'0'524'0,"1"-2"7"0,-1 0-79 0,4 2-121 0,-1-3-79 16,3 3-57-16,0-2-38 0,0 0-26 0,2-1-18 0,1 0-8 0,0-1-8 0,3 1-10 15,0-3-9-15,1 0-14 0,1 1-13 0,1-2-13 0,1 0-10 16,1-1-9-16,1 1-6 0,-2-2-5 0,4-1-3 0,-1 3 1 0,-2-2-1 16,1 0 1-16,0 1 0 0,0 0 0 0,-1 1 0 0,-3 2-1 0,2-2-3 15,-1 2-1-15,-1 2-3 0,-1 1-1 0,-1 0 1 0,0 1 1 0,0 1 2 16,-1 0 0-16,0 1 3 0,-2 1 1 0,2 0 2 0,-1 1 2 15,1 2 2-15,-2 2 2 0,1 0 1 0,-1 0 3 0,0 2 2 0,0-1 3 16,-1 2-1-16,1 0 0 0,3 2 0 0,-3-3-2 0,0 3 0 0,-1-2-1 16,1 0-1-16,0 1-1 0,1-4-2 0,-1 2 2 0,0-2 0 0,1 2-2 15,-2-6 1-15,1 4 1 0,0-2-1 0,1-2 1 0,-1 1-1 16,0-3-3-16,0-1-4 0,0 0-5 0,1-3-4 0,0 0-3 0,-1 1-3 16,2-3-2-16,-2-2-2 0,2 0-2 0,0-1-1 0,2-2-2 0,-2 1 0 15,0-1-1-15,0-1 2 0,0 1 1 0,0 0 4 0,0 2 3 16,-1-1 6-16,-1-1 6 0,0 3 3 0,2-1 4 0,-2 3 1 0,-1-1 1 0,-1 1-1 15,1 1-1-15,-2 1-2 0,2 0-1 0,-1 1-1 0,-1 1-3 16,0 1 1-16,0 0-2 0,0 0 0 0,2 3-1 0,-1-1-2 0,-1 1-1 16,3-1-1-16,-3 3 1 0,2-1 1 0,-1 2 2 0,-1 0 1 0,2 2 3 15,-2-3 1-15,3 3 2 0,-1-1 0 0,-1 2 2 0,1-4 0 0,1 3-1 16,0-3 0-16,1 2-1 0,-1-3 1 0,1 1 1 0,-1-1 0 16,0 1 0-16,2-2 1 0,-1-3-1 0,0 3 1 0,0-3-3 0,-1 0-2 15,3-3-5-15,-3 1-4 0,3-2-5 0,-1-1-2 0,0-1-1 0,1 0-1 16,2-2-1-16,-2 0-1 0,-1 1-3 0,2-2 0 0,0-1 0 0,0 0 0 15,-1 0 0-15,-1 3 2 0,0-2 3 0,-2 2 3 0,3 1 5 0,-3-1 2 16,0 2 1-16,-1 1 1 0,1-1-1 0,-1 3-1 0,-1-1-1 16,-1 0-1-16,2 3-2 0,-2 0 1 0,0 0-1 0,0 0-1 0,0 0 1 15,1 3-1-15,1-1 1 0,-2 1-1 0,2-1 1 0,-1 3-1 0,-1 0 1 16,2 0-1-16,1 0 2 0,0 2 0 0,0-2 2 0,0 3-3 0,-1-2-6 16,1 1-11-16,2 1-11 0,-2-3-15 0,2 2-18 0,1-2-20 0,0 2-23 15,1-2-27-15,-1-1-27 0,1 1-32 0,2-2-31 0,0-2-40 0,-1 0-44 16,1-1-50-16,1-1-52 0,0-2-39 0,2 0-31 0,-2-4-8 15</inkml:trace>
  <inkml:trace contextRef="#ctx0" brushRef="#br0" timeOffset="75461.2294">4655 16869 369 0,'-2'-9'528'0,"1"1"-7"0,-3 2-20 0,1 0-65 0,-2 1-85 0,2 0-65 16,-2-1-52-16,1 2-37 0,-1 0-28 0,2 3-22 0,-2-3-16 0,0 4-16 16,2-3-12-16,-2 3-14 0,1 3-14 0,-1-3-11 0,2 4-11 0,-2 1-10 15,2-1-9-15,-2 2-7 0,0-1-7 0,1 2-4 0,1 0-4 16,-1 2-3-16,3-1-3 0,-1 2-2 0,1 0 1 0,-1-1-2 0,2 3-1 15,2-2-1-15,-1-1-2 0,1 1-3 0,1-1-4 0,0 2-7 0,1-2-6 16,3-1-11-16,-2-3-9 0,3 2-12 0,-2-2-14 0,3-2-14 0,1 0-15 16,1 0-21-16,0-3-21 0,0 0-18 0,3-3-17 0,-1 0-15 15,0-3-13-15,1 1-11 0,0-4-7 0,0 1-6 0,-1-3-5 0,3 1-3 16,-5-4-1-16,1 1-1 0,-2-2 0 0,1-1 3 0,-2 0 5 0,-2 0 8 16,-1-3 9-16,-3 0 20 0,1-2 25 0</inkml:trace>
  <inkml:trace contextRef="#ctx0" brushRef="#br0" timeOffset="75627.6039">4820 16645 122 0,'-6'-21'168'0,"0"0"37"16,-2 1 38-16,0 3 30 0,0 0 27 0,-1 3 15 0,1-1 7 15,0 3-9-15,-3-1-17 0,3 4-24 0,0 2-26 0,1-1-24 0,0 2-25 16,2 3-21-16,0 1-18 0,-1 0-19 0,1 2-17 0,2 0-19 0,0 3-14 16,-2 1-14-16,4 4-15 0,-1 0-10 0,1 2-10 0,-1 3-6 0,2-1-5 15,0 5-2-15,2-2 0 0,-1 3-2 0,2 2-1 0,2-1-4 16,-2 2-3-16,3 1-4 0,-1 0-4 0,2 1-6 0,-1 0-11 0,3-1-8 16,-1 2-10-16,0 2-13 0,1-3-16 0,-1-1-20 0,2 0-18 0,-2-1-22 15,1 1-22-15,1-2-26 0,-2-2-28 0,1 0-27 0,-1-2-23 0,0-3-33 16,0 0-35-16,1-4-65 0,-1-1-79 0,-1-2-47 0,-1-4-27 15,0 0-12-15</inkml:trace>
  <inkml:trace contextRef="#ctx0" brushRef="#br0" timeOffset="75742.4725">4800 16813 173 0,'-10'-7'562'16,"-2"2"11"-16,2-1 10 0,1 2-69 0,-2-1-109 0,3 0-90 16,0 3-80-16,3-1-52 0,2 0-38 0,0 0-26 0,0 0-22 0,6-1-19 15,0 2-21-15,0-1-28 0,5 0-34 0,0-2-40 0,6 0-46 0,-1 1-52 0,4-1-56 16,1-2-98-16,2-2-119 0,2 2-84 0,1-4-63 0,2 1-30 15,-1-2-13-15,2 0 1 0</inkml:trace>
  <inkml:trace contextRef="#ctx0" brushRef="#br0" timeOffset="76294.3992">5516 16621 252 0,'3'-6'488'0,"-1"-1"-35"0,-1 1-57 0,-1-1-72 16,0 0-82-16,-1 0-47 0,-1 2-31 0,-1-1-19 0,1 0-11 0,-1 0-7 16,-3 0-4-16,1 0-7 0,0 0-7 0,1 1-7 0,-3 0-6 15,0-1-10-15,-1 2-6 0,-2-3-7 0,2 2-5 0,-3 3-4 0,0-3-3 16,0 2-1-16,-2 1 2 0,2 1 0 0,-3 1 2 0,1 0 0 0,-1 3 2 16,1 0-1-16,-2 0-1 0,2 1-1 0,2-1-2 0,-3 4-3 15,1-1-1-15,2 3-3 0,0-2-3 0,1 2-2 0,0 2-4 0,2-1-4 16,1 1-2-16,2-1-6 0,2 1-3 0,-1 0-6 0,2 2-3 15,2-1-5-15,2-2-1 0,2 3-3 0,1-4 1 0,1 3-2 0,2-2-1 16,3-1-1-16,-1 0-2 0,1 0-3 0,3-2-1 0,-1 0-4 16,2-2-3-16,0-2-1 0,4 1-4 0,-3-1-3 0,1-2-2 0,-1-1-3 15,1 0-2-15,2-1-2 0,-5-2 0 0,2 3 1 0,-3-4 1 0,1 1 1 16,-1 1 1-16,-4-1 2 0,2 1 2 0,-3 0 1 0,0-1 3 16,-3 1 4-16,0 1 1 0,-1 1 3 0,-2 0 2 0,-2 0 1 0,0 0-1 15,0 0 1-15,-2 1 1 0,2 3 2 0,-3-1 0 0,0-1 2 16,-2 3 1-16,0 2 0 0,-1 0 1 0,0-1-1 0,-3 1 0 0,0 2 0 15,1 0-1-15,-2 2-1 0,0-4-3 0,-1 3-7 0,0-1-10 0,0-2-14 16,3 1-17-16,-3-1-19 0,1 0-24 0,2-2-31 0,0-3-36 16,-1 2-51-16,1-3-58 0,2-2-90 0,1-3-105 0,-1 0-73 0,3-2-58 15,0-4-29-15,-1-2-12 0,3-1 1 0</inkml:trace>
  <inkml:trace contextRef="#ctx0" brushRef="#br0" timeOffset="76503.4659">5592 16211 177 0,'5'0'621'0,"1"0"9"0,-3 0 12 16,0 2 6-16,-1 1 4 0,-1 4-129 0,1-2-198 0,0 3-108 15,-1 2-64-15,1 0-31 0,-1 4-13 0,1-1-2 0,1 4 1 0,-1 0-1 16,-1 1-6-16,1 1-10 0,2 2-13 0,0 0-13 0,0-1-14 16,1 2-13-16,-2 0-12 0,2-2-15 0,3 1-15 0,-2 1-19 0,1-3-16 15,1 0-18-15,1-1-17 0,-1 1-20 0,0-5-22 0,0 3-24 16,1-5-26-16,-1 1-33 0,0-1-38 0,0-3-35 0,1 1-36 0,-1-5-52 15,0 1-59-15,-1-1-62 0,0-2-66 0,0-3-33 0,-2 0-18 16,-1-3 1-16</inkml:trace>
  <inkml:trace contextRef="#ctx0" brushRef="#br0" timeOffset="76683.5524">5560 16578 505 0,'-16'1'576'0,"2"-1"5"15,3 2 2-15,0-2-94 0,0 2-141 0,3-2-89 0,3 0-65 0,-1 0-41 16,3 0-27-16,1 0-16 0,2 0-10 0,2 0-11 0,4 0-13 15,-1 0-17-15,1 0-19 0,4 0-22 0,2-2-25 0,3 0-21 0,0-1-22 16,3 0-22-16,2-1-23 0,2-1-23 0,-1 1-26 0,3-2-21 16,-1-2-22-16,1 2-25 0,-1-1-26 0,0-2-28 0,1 1-27 0,-1 0-18 15,-2 1-11-15,1 0 1 0,-3-1 7 0,2 1 17 0,-2-1 22 16,-1-1 37-16,-2 2 42 0,0 0 44 0</inkml:trace>
  <inkml:trace contextRef="#ctx0" brushRef="#br0" timeOffset="77063.5816">6004 16414 118 0,'5'-4'173'0,"-2"0"25"0,-1 2 17 15,-2 0 12-15,0 1 9 0,-2-2-2 0,-1 3-8 0,0-2-11 16,-2 2-16-16,0 0-16 0,-1 0-21 0,0 0-16 0,-2 2-12 0,1-2-9 15,0 2-7-15,-1-1-5 0,0-1-3 0,3 3-7 0,-2-2-5 16,0 0-5-16,2 3-6 0,-1-3-6 0,1 1-6 0,2-1-5 0,-3 1-5 16,3-2-4-16,-1 3-6 0,1-3-3 0,2 1-4 0,-1-1-4 15,0 1-2-15,1 1-4 0,-1-2-2 0,2 1-2 0,0-1-3 0,0 0 1 16,-1 2-2-16,-1-2 2 0,2 0 1 0,0 2 3 0,-2-1 3 0,2 1 2 16,-1 0 2-16,-1-2 1 0,2 3 2 0,-1-1 2 0,-2 1 4 0,1 1 1 15,-1-1 1-15,1-1 1 0,-1 3 0 0,0-2-2 0,0 1-2 16,0 2-4-16,-1-1-4 0,-1 1-2 0,1 0-1 0,-1 0-3 15,2 1-2-15,-2-1-5 0,2 1-4 0,0 2-3 0,0-2-5 0,-3 2-3 16,4 0-1-16,-1 0-3 0,1 0-1 0,2-1-1 0,-1 2-1 0,1-3-1 16,0 3-3-16,1-1-1 0,1-1-2 0,0 0-1 0,1-1-1 15,1 1-2-15,1-2-1 0,-2-1-2 0,2 2-1 0,-2-2 0 0,2-3-5 16,0 3 0-16,1-3-3 0,-1 1-2 0,-1-2-1 0,1-1-1 0,-2 0-1 16,2-1 0-16,0-2 0 0,-1 1 0 0,0-3 2 0,0 0 0 15,-2 1 0-15,1-2 3 0,0 2 2 0,-1-4 3 0,1 1 1 16,-3 1 1-16,2-2 3 0,-2 3 1 0,0 0 2 0,-2-1 0 0,2 0 0 15,-1 1-1-15,-1 0 1 0,0 1 0 0,1-1-2 0,-1 1-1 0,1 0-3 16,-1 2-6-16,0-1-4 0,2 2-9 0,-1-3-11 0,-1 3-15 16,2 0-15-16,0 1-20 0,0 0-21 0,0 0-23 0,-3 0-24 0,1 1-26 15,1 0-30-15,-1 3-43 0,2-4-54 0,-1 3-88 0,-2 0-107 0,1 0-57 16,1-1-32-16,-1 3-9 0,-1-2 4 0</inkml:trace>
  <inkml:trace contextRef="#ctx0" brushRef="#br0" timeOffset="78676.9953">5685 16494 389 0,'-1'-6'580'0,"-3"-1"8"0,3 2 0 16,-1 0-81-16,-1-1-121 0,3 1-76 0,-2-2-57 0,2 2-35 16,0 0-25-16,0 0-19 0,0 0-18 0,0 3-19 0,0-1-22 15,2-1-22-15,-2 3-22 0,2-1-18 0,-1 1-17 0,1 1-14 0,1 1-13 16,0 1-11-16,1 1-7 0,1 2-4 0,-1 0-4 0,-1 0-1 16,2 3 1-16,-2 1 5 0,3 1 4 0,-1 1 5 0,-1 1 4 0,1 0 2 0,0 0 3 15,-2 1-1-15,2 1 2 0,-2-1 0 0,-1 1-2 0,1 0 1 16,1-2-1-16,-2 1-1 0,0 0-1 0,-1-3 1 0,1 3 0 15,-2-4 2-15,1-1 2 0,1 1 4 0,-2-5 5 0,2 2 3 0,-1-3 2 16,-1 0-2-16,2-2-2 0,-2-1-5 0,0-2-2 0,2-1-5 16,-1-2-3-16,2-2-6 0,-1-2-2 0,1-1-7 0,-1-3-6 0,2-1-5 15,1-2-8-15,-2-2-3 0,2-1-4 0,1 0 1 0,-1 0 2 0,4-3 3 16,-4 2 4-16,2 2 3 0,-1-2 4 0,-1 3 3 0,2 0 4 16,-2 2 5-16,0-1 5 0,0 5 1 0,1-1 2 0,-1 3 0 0,-1-1-1 15,0 5 0-15,0-1 0 0,0 1 5 0,-1 4 0 0,2-1 2 0,1 2 0 16,0 2 1-16,-1 0-1 0,1 5 1 0,1-1-1 0,0-1-1 15,1 4 3-15,0-1 1 0,-1 3 3 0,2-1 0 0,-3 1-1 0,2 1-3 16,0-1-6-16,3 1-9 0,-3 0-9 0,0 1-10 0,0-3-12 16,1 1-12-16,-1-1-10 0,-1-1-16 0,2-1-13 0,-1-1-16 0,0 0-13 15,0-3-16-15,1-1-17 0,-1 0-6 0,0-3-4 0,0-3 1 16,1 0 4-16,1-1 9 0,-2-3 11 0,0 0 12 0,-2-3 16 0,2 0 17 16,-3 0 20-16,1-3 23 0,0 2 22 0,-1-3 26 0,-2 2 26 0,-1 0 21 15,1-1 19-15,-3 2 16 0,0-1 16 0,0 2 12 0,0 0 9 16,-1 1 3-16,-1 1 3 0,0 0-2 0,-1 1-4 0,0 2-7 0,1-1-7 15,-1 3-10-15,-1 1-9 0,-1 0-11 0,3 1-10 0,-3 1-11 16,2 1-10-16,-2 1-11 0,2 0-7 0,-3 1-6 0,3 3-4 0,-2-1-3 16,2 2-2-16,-2 1-1 0,0 0 0 0,2 1 0 0,-3 3 0 15,3-2 0-15,0 0 0 0,1 1-1 0,-1 1 0 0,0-1-1 0,1 1-1 16,1 0 0-16,-1-2 0 0,2 0-1 0,0-1 0 0,0 0-3 0,0 0-4 16,3-1-3-16,-1-3-3 0,1 3-1 0,0-1-2 0,0-3-2 15,2-1-4-15,1 0-5 0,-1-3-3 0,0 0-5 0,1 0-5 0,1-3-2 16,0 0-1-16,-2 0 0 0,1-1 1 0,1-3 2 0,2 0 1 0,-4-1 3 15,1 1-1-15,-1-3 3 0,0 0 2 0,-2 1 4 0,0-1 5 16,-1 1 5-16,1-1 6 0,-3 0 4 0,0 1 4 0,-3 0 2 0,1 0 3 16,1 0 1-16,-2 2 0 0,-1 2 0 0,1-4 1 0,0 4-1 15,1 0-3-15,-1 0 0 0,0 0-4 0,0 3-4 0,-2-1-2 0,4 0-8 16,-2 3-8-16,1-2-13 0,2 2-11 0,0 0-14 0,0 0-13 16,0 0-15-16,0 2-13 0,0 1-17 0,3-3-18 0,0 3-16 0,2-2-13 15,-2 2-10-15,3-3-10 0,2 1-4 0,0-1 0 0,0 0 7 0,3-1 10 16,-1 1 17-16,2-3 16 0,-1 2 22 0,3-2 24 0,-1-2 24 15,-2 0 28-15,3 1 24 0,-1 0 25 0,1-1 20 0,-3-1 20 16,3 1 18-16,-1-2 15 0,-1 2 11 0,0-2 7 0,-1 2 5 0,-1-2 6 16,0 1 0-16,0 2 1 0,-2-2 2 0,1 0 3 0,-4 0 3 0,0 1 3 15,0-1 4-15,-2 4 3 0,-1-3-1 0,-1 2-2 0,-1 1-3 16,0 0-6-16,-1-1-6 0,-1 3-4 0,-1-2-5 0,-2 2-5 0,0 0-5 16,0 2-4-16,-4-2-7 0,3 3-7 0,-4-1-7 0,2 3-9 0,-3 0-5 15,0 0-4-15,-1 1 1 0,1 2-1 0,-1 1 0 0,0 1-2 16,1 0-2-16,-1 0-2 0,2 0-5 0,0 2-5 0,0-1-4 0,1 1-3 15,1-1-4-15,3 1-1 0,-1 0-5 0,3-2 0 0,-2 0-5 16,4 1-6-16,-1-2-4 0,2-1-3 0,2 2-5 0,1-3-4 0,1 0-7 16,1-3-7-16,2 0-6 0,-1 0-10 0,2-3-7 0,1-2-10 0,1-3-8 15,0 0-9-15,2-2-5 0,-1-1-4 0,3-5-4 0,-3 1-7 16,2-2-1-16,-1-2 0 0,0-2 1 0,-2 0 4 0,0-3 6 0,0 0 6 16,-2-1 6-16,-1 0 7 0,-2-3 8 0,-2-1 5 0,1 0 6 15,-3 0 5-15,-1 0 8 0,-1-4 10 0,-1 3 14 0,-1-1 15 0,-2 2 14 16,0-1 13-16,-1 2 12 0,1 2 10 0,-3-1 11 0,2 5 10 0,-3-1 10 15,2 1 7-15,1 3 8 0,-2 1 6 0,1 3 1 0,-2 0-2 16,3 3-7-16,1 0-10 0,0 3-10 0,0 2-11 0,0 0-8 0,1 3-10 16,-2 0-6-16,3 3-8 0,-1 3-7 0,1-1-3 0,2 4-4 0,-1 3-2 15,0 1-1-15,1 2 0 0,1 0 2 0,0 5 2 0,1-1 1 16,1 2 3-16,1 1 1 0,0 3 0 0,1-2 1 0,0 3 1 16,3-2-1-16,2 1-1 0,-3 1 0 0,3-4-1 0,-1 2-3 0,2 0-3 15,-2-2-4-15,2 0-5 0,-1-3-4 0,2-1-5 0,-1-2-6 0,2 0-8 16,-2-3-6-16,1 1-8 0,2-4-8 0,-2-1-9 0,1-3-10 15,-1-2-10-15,2-1-6 0,1-3-7 0,-3-3 0 0,5-1-1 0,-5-4 2 16,3 0-1-16,-3-3 3 0,2-1 5 0,0-3 4 0,-4 1 3 0,3-3 7 16,-3-3 7-16,-3 1 8 0,1 0 10 0,-3-1 11 0,0 0 11 15,-3 1 12-15,2 0 11 0,-3-1 9 0,-3 3 11 0,0 1 8 16,-2 1 7-16,0 1 9 0,-1 4 7 0,-1-2 8 0,-2 3 9 0,1 2 7 16,-1 4 7-16,-2 0 2 0,0 1 2 0,-1 2-1 0,-1 3-2 0,1 0-3 15,-2 3-3-15,3 1 0 0,1 2-3 0,-2 2-4 0,2-1-2 0,2 2-6 16,1 2-5-16,2-1-5 0,2 2-6 0,1 0-7 0,2 0-6 15,2 2-5-15,1-2-5 0,2 0-7 0,4 1-5 0,2-2-12 0,3-1-13 16,-1 1-19-16,6-2-21 0,0-2-23 0,3-1-25 0,3-1-31 16,2-3-33-16,0 0-40 0,5-1-45 0,-1-4-50 0,2 0-52 0,2 0-98 15,2-5-118-15,-1 1-72 0,3-3-48 0,-2-1-16 0,-1 0 2 16</inkml:trace>
  <inkml:trace contextRef="#ctx0" brushRef="#br0" timeOffset="79209.8721">7326 15831 389 0,'0'-10'620'0,"2"2"14"0,-1 1 14 0,-1 0-86 0,3 1-141 0,-3 1-98 16,1 1-79-16,1 0-53 0,1 1-41 0,-1 1-20 0,0 0-16 16,1-1-9-16,0 3-9 0,0 3-12 0,2-1-14 0,1 0-14 0,0 1-17 15,1 1-12-15,-1 4-12 0,2-1-7 0,1 2-5 0,-2 2 1 0,1-1 1 16,3 1 4-16,-3 1 3 0,0 1 0 0,0 1-2 0,1 1-2 16,-1-1-5-16,-2 1-8 0,2-1-10 0,-2 0-11 0,1 1-10 0,-1-2-13 15,1-1-15-15,-1-1-15 0,0 0-15 0,-1 0-16 0,1-2-18 16,-1-1-18-16,0-1-17 0,1-2-19 0,0-2-14 0,-1-1-10 0,1-2-4 15,-1-2 2-15,0-1 2 0,-1-4 8 0,1-1 12 0,-2 0 12 0,-1-2 15 16,-2-2 20-16,0-1 23 0,0 1 28 0,0-2 27 0,-2-1 32 0,-1-1 33 16,-2 3 31-16,1 0 28 0,-1 0 22 0,0 2 22 0,1-1 14 15,-3 3 11-15,1 0 7 0,-2 1 4 0,3 3 0 0,-3-2-2 0,2 5-3 16,-3-1-9-16,-1 3-10 0,2 0-10 0,-1 3-12 0,-1-1-14 0,-1 3-10 16,0 2-10-16,0 0-6 0,0 1-6 0,-3 1-2 0,3 2-3 15,-2 0-2-15,2 1-3 0,0 0-1 0,-2 1-4 0,4 0-4 0,-1 1-1 16,-1-1-2-16,3 0-1 0,0-1-1 0,2-2-3 0,2-1-1 15,0 0 0-15,3-4-1 0,-1 2 1 0,2-1-2 0,2-4 0 0,-1 0-1 16,4-1-2-16,1-2-1 0,1-1-3 0,1 0-2 0,4-4-3 16,-1-1-4-16,2-1-3 0,4 0-2 0,-1-2-2 0,3 0-3 0,1-2-4 15,-2 2-3-15,4-2-2 0,-2 0-7 0,1 0-7 0,1 2-10 0,0-1-11 16,-2 1-19-16,2 0-21 0,-2 2-29 0,-1-1-35 0,2 1-56 16,-1 0-69-16,-1 2-100 0,0-1-116 0,2 2-65 0,-4-2-41 0,0 2-16 15,2 3-5-15</inkml:trace>
  <inkml:trace contextRef="#ctx0" brushRef="#br0" timeOffset="80243.9619">8048 15373 153 0,'-1'-12'640'0,"-1"-1"14"16,2 2 15-16,-2-1-20 0,2 2-35 0,-1 0-107 0,-1 1-143 0,2 1-85 15,0 2-53-15,0 0-33 0,0 1-24 0,0 1-17 0,2 0-15 16,-1 3-14-16,1 0-16 0,1 1-14 0,-1 1-13 0,3 2-15 0,-2 2-14 15,4 2-13-15,-2 2-11 0,3 1-7 0,0 2-3 0,0 5 0 0,0-4 1 16,0 6 4-16,0-1 2 0,1 2 2 0,-1-2 1 0,0 4-2 16,1-2-4-16,-1 2-3 0,0-1-4 0,2 1-5 0,-1 3-5 0,-1-3-10 15,0 2-15-15,1-2-14 0,-1-1-14 0,-1 1-16 0,-1 1-16 16,2-2-17-16,0-1-17 0,-2-2-18 0,1 0-20 0,-1-1-21 0,0-4-23 16,-1-1-20-16,-2 0-19 0,0-2-13 0,-1-2-9 0,-1-3-10 15,-1-1-16-15,-1-3-11 0,-1-1-11 0,-3-1-6 0,1-3-8 0,-4 0 7 16,-3-4 12-16,1 0 20 0,-2 0 24 0,-1-2 32 0,-4-1 33 15,2 2 32-15,-2-4 35 0,-2 2 40 0,0-2 41 0,-3 2 45 0,3-1 45 16,-3 2 43-16,0 0 41 0,3 2 32 0,-2-1 27 0,2 1 17 16,2 1 11-16,0 0 3 0,0 2 0 0,4 0-6 0,1 2-8 0,0-2-13 15,4 3-12-15,1 0-16 0,3 1-20 0,0-2-18 0,3 3-20 0,1 0-18 16,1-2-17-16,4 1-15 0,0 1-13 0,2 0-11 0,5 0-11 16,-1 0-7-16,4-2-7 0,3 2-10 0,1 0-7 0,2-2-9 0,3-1-7 15,2-1-9-15,0 1-7 0,0-2-6 0,1 1-5 0,1-1-3 16,-2 0-3-16,1-1-2 0,-2 0 0 0,-1-2 2 0,1 1 4 0,-5 1 11 15,0 0 17-15,-1-1 20 0,-2 0 20 0,-3 2 21 0,-1-2 22 0,-3 1 22 16,2 2 19-16,-5-2 16 0,-3 3 14 0,1 0 10 0,-3 0 7 16,1 0 5-16,-3 0 1 0,0 1-5 0,0 1-6 0,-3 1-11 0,1 0-12 15,-3 0-10-15,2 0-13 0,-2 3-12 0,-1 0-13 0,1 1-12 0,-4 1-12 16,4 1-7-16,-1 2-8 0,-1 1-4 0,1-1-5 0,0 1-2 16,1 2-3-16,0 1-1 0,2 0-3 0,1-2-5 0,1 3-5 0,-1-1-6 15,2 1-5-15,2-3-6 0,-1 2-6 0,3-1-9 0,1 2-5 16,-1-4-7-16,1 3-9 0,1-4-7 0,2-1-8 0,0-1-8 0,0 0-8 15,3-2-5-15,-3 1-3 0,3-3-2 0,0-2 0 0,0 0 2 16,-1-2 4-16,-1-1 6 0,1-1 7 0,-2-2 8 0,2 0 8 0,-3-2 7 16,-1-1 9-16,-1 0 8 0,-2-2 8 0,1 1 12 0,-3 0 9 15,2-2 11-15,-3 1 9 0,-3-1 4 0,2 0 4 0,-3 3 2 0,1-4 1 16,-2 4 0-16,0 0 1 0,1-1 0 0,-4 2-1 0,2 1 0 0,1 0-1 16,0 2-5-16,0-1-7 0,0 2-16 0,1-1-16 0,1 3-15 15,1-1-17-15,-1 0-17 0,3 3-21 0,0 0-26 0,0 0-27 0,2 0-35 16,1 0-35-16,0 0-44 0,3 3-46 0,0-3-75 0,1 0-85 0,4 0-48 15,0 0-25-15,0 0-12 0</inkml:trace>
  <inkml:trace contextRef="#ctx0" brushRef="#br0" timeOffset="80480.951">8731 15250 573 0,'-2'-14'615'0,"-2"1"-3"0,2 1-13 0,-1 2-90 0,0-1-132 0,0 2-78 15,-1 3-52-15,1-1-34 0,0 1-25 0,0 2-14 0,0 1-8 16,0 2-8-16,1 2-6 0,-1 2-7 0,1 2-8 0,1 2-8 0,-1 3-11 15,1 2-12-15,-1 4-13 0,2 2-10 0,0 4-6 0,0 0-4 16,0 3-2-16,3 3-5 0,-1 0-7 0,1 1-10 0,2 3-12 0,1 2-12 16,0 1-12-16,-1 0-6 0,2 1-7 0,-1 0-2 0,1 3 1 0,0 0-1 15,-1-2-1-15,1 4-1 0,0-2-3 0,-2-1-5 0,2 3-11 0,-3-2-11 16,1 0-12-16,0 2-16 0,1-4-16 0,-1 1-20 0,-2-4-18 16,0 0-21-16,0-1-23 0,-1-4-25 0,1-2-24 0,-3-2-24 0,0-2-23 15,0-3-30-15,0-3-31 0,0-4-52 0,0-3-61 0,0-2-64 16,-1-2-65-16,1-6-32 0,0 0-16 0,-2-6 1 0</inkml:trace>
  <inkml:trace contextRef="#ctx0" brushRef="#br0" timeOffset="80717.5643">8663 15634 347 0,'-6'-16'528'0,"3"1"-52"0,-1 0-84 0,3 0-78 0,-1 3-76 0,2 1-48 15,0-2-33-15,0 2-21 0,3 1-15 0,2 2-14 0,0 1-13 0,0-2-14 16,4 3-16-16,-1 0-14 0,0 1-17 0,4 3-12 0,-2-1-14 15,1-1-8-15,2 4-7 0,-2 0-1 0,1 0-1 0,0 4 4 0,-1-1 3 16,1-1 8-16,-4 4 6 0,0 0 8 0,1 2 8 0,-2-1 9 16,-2 2 9-16,-1 0 8 0,-2 1 6 0,0 1 2 0,-4 0 5 0,0-1 0 15,-2 1-2-15,-1-1-1 0,-2 2-3 0,-2-2-4 0,0 1-4 0,-3 0-6 16,0-1-6-16,1-1-11 0,-2 1-15 0,-1 0-21 0,3-3-22 16,-2-1-30-16,2 2-35 0,0-4-62 0,3 0-77 0,0-4-109 0,3 0-125 15,2 0-75-15,3-2-50 0,0-3-27 0,2 0-13 0</inkml:trace>
  <inkml:trace contextRef="#ctx0" brushRef="#br0" timeOffset="80910.2554">9140 15308 572 0,'2'-4'627'0,"0"1"4"0,-1-2-3 16,1 0-5-16,1 5-133 0,0-3-196 0,-2 1-116 0,1 1-77 15,1 1-44-15,0 0-25 0,-1 0-23 0,1 0-21 0,1 1-26 0,-1 1-29 16,0 1-35-16,0 1-39 0,1-1-48 0,1 3-52 0,-2-2-69 0,1 3-80 16,-3 1-73-16,1-3-70 0,-2 3-39 0,0 1-22 0</inkml:trace>
  <inkml:trace contextRef="#ctx0" brushRef="#br0" timeOffset="81079.1939">9197 15660 327 0,'4'6'623'0,"0"-3"15"0,0 1 6 0,1-1 0 0,-1 0-107 16,1-2-161-16,-1 2-101 0,1-3-68 0,3 4-39 0,-2-3-25 0,1 1-16 16,-1-1-10-16,0 3-13 0,-1-4-11 0,1 5-17 0,-3-3-17 15,2 3-21-15,-5-1-23 0,0 3-30 0,-3 1-33 0,-2 1-36 0,-4 1-37 16,-2 3-43-16,-5 2-47 0,-3-1-71 0,-5 5-87 0,-2 3-101 0,-6 0-110 16,0 4-58-16,-6 1-33 0,-4 0-12 0,-3 3 0 0</inkml:trace>
  <inkml:trace contextRef="#ctx0" brushRef="#br0" timeOffset="87210.1386">13947 15175 418 0,'-1'2'501'0,"-1"1"2"0,2-2-87 0,-3 2-133 0,3-1-81 16,-2-1-56-16,2 2-32 0,-1-3-21 0,-1 2-8 0,2-2-2 15,-1 1 1-15,-1 1 6 0,2-2 1 0,0 0 0 0,0 0-3 0,0 0-4 16,0 0-6-16,0 0-5 0,0 0-9 0,0 0-9 0,0 0-7 16,2 0-8-16,1 0-2 0,0 0-2 0,2 0 0 0,1 0 0 0,0-2 1 15,1 1 1-15,1-1-1 0,2 0-1 0,3 1-1 0,1-2-3 0,2 0 2 16,1 2 0-16,1-2 1 0,4 1-1 0,2-3 1 0,2 1-2 16,0 0 0-16,4 0-2 0,5 0-1 0,1 0-1 0,2-1-2 0,3 1-3 15,3-3-2-15,4 3-4 0,4 0-5 0,2-2-4 0,3-1-3 0,1 2-3 16,5-1 1-16,2 1-2 0,5-1 0 0,4 1 0 0,0-2 1 15,8 1-2-15,2-1 0 0,2 4 0 0,4-3-2 0,3 0-1 0,3 1 2 16,2 1 3-16,2-1 3 0,1 2 0 0,0-1 1 0,2 1-4 16,1 1-1-16,-2-1-4 0,2 1-3 0,0 2-4 0,-3-2-4 0,3 0-3 15,-2 2-5-15,-1 0-3 0,-3 0-5 0,3 0 0 0,-4 2-6 16,-4 0-4-16,-1-2-5 0,-4 0-4 0,-3 2-4 0,1 1-3 0,-9-3 0 16,2 2-2-16,-6-2 1 0,1 1 2 0,-6-1 2 0,-1 0 5 0,-7 0 1 15,-2 0 1-15,1-1 1 0,-7 1 4 0,-5-2 3 0,0-1 3 0,-4 1 3 16,-3 0 6-16,-1-1 2 0,-6 0 4 0,1-1 2 0,-3 0 2 15,-4 0 3-15,2-1 1 0,-7 1 1 0,2 1 0 0,-2-1 1 0,-2 2-2 16,-2-1 0-16,0 0-1 0,-3 0-2 0,0 1-4 0,-2 1-3 16,1 1-4-16,-2 0-3 0,-1 0-5 0,0 0-3 0,-2 1-4 0,-1 1-6 15,1 1-7-15,-1-2-7 0,-3 2-7 0,2 1-9 0,0 0-6 0,-2-1-8 16,0 2-8-16,0 0-7 0,-1-1-10 0,0 3-9 0,2-3-10 16,-5 2-18-16,2 0-21 0,1 0-28 0,-3 0-33 0,2 2-56 0,-1-2-69 15,0-1-44-15</inkml:trace>
  <inkml:trace contextRef="#ctx0" brushRef="#br0" timeOffset="87776.2806">19624 14988 204 0,'-7'-4'530'0,"2"2"6"0,0 0-42 0,1 1-68 0,0-2-94 16,-1 1-109-16,1 1-63 0,1-2-39 0,0 1-23 0,-2 1-14 0,3-1-5 15,-1-1-3-15,2 2-1 0,-1-1-3 0,0 1-5 0,2-1-7 0,0 2-10 16,0 0-10-16,0 0-10 0,4-1-6 0,-1 1-6 0,2 0-6 16,3 0-4-16,2 0-5 0,0 0-5 0,5 0-5 0,3 0-4 0,4 0-5 15,3 1-4-15,6-1-4 0,0 0-3 0,6 0-2 0,2 2-1 16,5-1-1-16,6-1 2 0,2 2 0 0,4-1 1 0,3 0 2 0,3 1 2 15,6 0 3-15,-2 1 3 0,8 0 3 0,-1 0 4 0,3 0 3 0,0 0 3 16,3-1 2-16,-5 2 1 0,7-1-4 0,-5 0 1 0,1-1 0 16,-3 2 1-16,0-1-2 0,-1-2-1 0,-4 0-2 0,0 2-2 0,-4-3 0 15,-1 0-3-15,-4 0 1 0,-1 0-1 0,-2 0 2 0,-5 0 1 16,0-3 0-16,-1 2-2 0,-7-2-1 0,2 0-4 0,-3 0-3 0,-4-1-1 16,0 1-1-16,-4-1 1 0,-1 2-1 0,-3-1 1 0,-1 0-1 15,-1 0 0-15,-4 0-1 0,-2 0-2 0,-2 1-1 0,1-1-1 0,-5 2-3 16,0-1-3-16,-2 2-6 0,-2-1-6 0,-2-1-10 0,-2 2-13 0,1 0-14 15,-4 0-19-15,-1 0-22 0,1 2-27 0,-3-1-28 0,-3-1-65 16,0 0-85-16,0 0-67 0,-3 2-59 0,-3-1-25 0</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5:43.809"/>
    </inkml:context>
    <inkml:brush xml:id="br0">
      <inkml:brushProperty name="width" value="0.05292" units="cm"/>
      <inkml:brushProperty name="height" value="0.05292" units="cm"/>
      <inkml:brushProperty name="color" value="#FF0000"/>
    </inkml:brush>
  </inkml:definitions>
  <inkml:trace contextRef="#ctx0" brushRef="#br0">8293 8986 270 0,'0'0'211'0,"0"0"-51"15,0-1-33-15,0 1-24 0,0 0-11 0,0 0-8 0,0 0-3 16,0 0-5-16,0 0-2 0,0 0-7 0,0 0-7 0,0 0-12 15,0 0-12-15,0 0-13 0,0 0-12 0,0 0-10 0,0 0-9 0,0 0-4 16,0 0-4-16,0 0-2 0,0 0 0 0,0 0 1 0,0 0-1 16,0 0 0-16,0 0-2 0,0 0-5 0,2 0-1 0,1 0-1 0,-1 0 1 15,-1 0 3-15,5 0 1 0,-3 0 3 0,1 0 1 0,1 1 2 16,1 1 3-16,0-2 2 0,3 2 2 0,3-2 2 0,0 0 2 0,1 3 5 16,0-2 2-16,6-1-1 0,-1 1-5 0,3 1-2 0,3-2-6 15,3 1-3-15,1 1-2 0,2-2 0 0,5 2 0 0,1-1-2 16,1-1-3-16,5 2 0 0,1-2-4 0,4 0-5 0,1 0-4 0,2 0-4 15,4 0 0-15,3 1 0 0,1 0-1 0,1-1 2 0,2 0-7 16,1 1-11-16,1 1-8 0,2-2-7 0,0 0-8 0,0 0-9 0,0 0 1 16,1 0 2-16,0 0 3 0</inkml:trace>
  <inkml:trace contextRef="#ctx0" brushRef="#br0" timeOffset="1133.6809">8295 9756 121 0,'0'1'251'16,"0"0"-52"-16,0-1-38 0,0 0-22 0,0 0-11 0,0 0-8 0,0 0-2 15,0 0 1-15,0 2 2 0,0-2-2 0,0 0-3 0,0 2-7 16,2-1-10-16,-1-1-9 0,1 2-10 0,-1-1-9 0,5-1-8 0,-3 2-7 16,4-2-4-16,-1 0-4 0,5 0-3 0,0 0-2 0,5 0-3 15,2 0-4-15,4 0-4 0,0-2-5 0,8 2-7 0,3-1-4 16,2-1-2-16,6-1-6 0,4 1-10 0,5 0-13 0,5-1-14 15,5 0-17-15,3 0-19 0,7-1-21 0,4 1-22 0,2-2-22 0,5 1-21 16,2-1-24-16,3 3-26 0,-1-3-24 0,4 2-23 0,-1-1-54 0,-1 1-65 16,0 0-36-16</inkml:trace>
  <inkml:trace contextRef="#ctx0" brushRef="#br0" timeOffset="4567.242">20976 6738 133 0,'-3'-5'488'0,"2"2"-6"0,-3-2-99 0,3 3-148 15,-1-1-75-15,2-1-40 0,0 3-24 0,0-1-18 0,0 0-7 0,0 0-4 16,2 2-6-16,-1-1-7 0,3-1-7 0,-3 2-10 0,6-2-8 16,-3 2-8-16,7 0-8 0,2 0-12 0,3 0-9 0,1-1-7 0,8 1-4 15,5 0-3-15,4-1-1 0,5 1 3 0,7 0 3 0,4 0 6 16,6 0 4-16,7 0 5 0,7-2 1 0,3 2-2 0,5 0-1 0,5 0-4 15,2 0-7-15,5 0-5 0,0 0-3 0,4 0-3 0,-1 0-4 16,0 0-3-16,-1 0-4 0,0 0-4 0,-2 0-3 0,-3 0-2 0,-1 0 0 16,0 0 2-16,-3 0 4 0,-3-1 4 0,-2 1 5 0,-5-2 9 15,-2 1 4-15,-4 1 4 0,-2-2 2 0,-9 1 1 0,0 1 2 0,-9-2 1 16,-3 1-7-16,-6 1-10 0,-4 0-22 0,-4 0-27 0,-7 0-31 16,-3 0-31-16,-3 0-26 0,-6 0-22 0,-2 3-66 0,-3-2-85 15,-4 2-57-15</inkml:trace>
  <inkml:trace contextRef="#ctx0" brushRef="#br0" timeOffset="5927.0978">20929 7986 204 0,'0'-3'394'16,"-1"3"-87"-16,1 0-66 0,-2-2-58 0,0 2-33 0,2-1-22 0,0-1-11 15,-1 2-3-15,1 0-3 0,0 0-1 0,0 0-6 0,0 0-10 16,0 0-9-16,0 0-11 0,0 0-11 0,0 0-10 0,0 0-10 16,0 0-10-16,0 0-4 0,0 0-8 0,0 0-3 0,0 0-3 0,0 0-4 15,0 0-3-15,0 0-4 0,0 0-4 0,0 0-4 0,1 0-3 16,3 0-3-16,-3 0-3 0,5 0 0 0,-1 0-1 0,1 0 1 0,4 0-1 15,2 0-2-15,3 0-4 0,4 0-1 0,3 0-3 0,0-1 0 16,8 1-4-16,2 0-4 0,4 0-2 0,3-2-1 0,3 2 2 16,2-1-3-16,3 1-1 0,4 0-3 0,1 0 1 0,0 0-1 0,5 0 2 15,2 0 1-15,1 0 1 0,0 0 2 0,3 0 3 0,0 0 3 16,0 0 3-16,2 0 0 0,1 0-3 0,-2 0-2 0,-3 1-2 16,1 1 1-16,-2-2 0 0,-2 1 3 0,-1-1 3 0,-4 2 5 0,-1-1 2 15,-3-1 2-15,-3 2 4 0,-2-2 3 0,-3 0 3 0,-1 3 6 16,-5-3 7-16,-1 0 6 0,-4 0 6 0,-3 0 7 0,-2 0 6 0,-3 0 5 15,-1 0 4-15,-4 0 3 0,1 0 2 0,-6 0 2 0,1 0 3 16,-4 0 1-16,-1 0 0 0,-3 0 1 0,1 0-2 0,-1 0-4 0,0 0-3 16,-2 0-5-16,-1 0-6 0,-1 0-6 0,1 0-7 0,-2 0-6 15,0 0-7-15,0 0-12 0,0 0-12 0,0 0-17 0,0 0-18 16,0 0-26-16,0 0-30 0,0 0-21 0,0 0-19 0,0 0-22 16,0 0-24-16,0 0-41 0,0 0-50 0,0 0-62 0,0 0-68 0</inkml:trace>
  <inkml:trace contextRef="#ctx0" brushRef="#br0" timeOffset="8000.0285">24511 8809 47 0,'-2'0'397'0,"2"-1"-66"0,-1-1-55 0,1 2-45 0,0 0-31 0,0 0-23 15,0 0-14-15,0 0-9 0,0 0-6 0,0 0-8 0,0 0-7 0,0 0-10 16,0 0-12-16,1 0-11 0,-1-1-14 0,2-1-14 0,2 2-15 15,-2-2-14-15,3 2-13 0,-1-1-11 0,1 0-11 0,3 1-11 0,5-2-10 16,1 1-7-16,3 1-9 0,4 0-11 0,1 0-7 16,5 0-10-16,1 0-8 0,6 0-6 0,2 1-4 0,3 1-1 0,4-1-3 15,3 0-4-15,1 3 1 0,4-1 3 0,2 0 3 0,2 1 0 0,5 0 3 16,-2 0 2-16,5 1 3 0,2-2 3 0,3 4 8 0,2-2 6 16,-1-1 4-16,0 2 2 0,3-2 4 0,-3 1 5 0,2-1 2 15,1 1 1-15,-6 0-1 0,1-1 1 0,-3 0 3 0,-4-2 8 0,1 3 7 16,-6-2 7-16,-3 2 5 0,-3-1 5 0,-3-1 4 0,-7-3 5 0,0 2 4 15,-4 0 1-15,-5 1-3 0,-3-3-3 0,-4 2-10 0,-3-2-13 16,-3 0-26-16,-1 0-29 0,-3 0-47 0,-4 0-54 0,-2 0-76 16,-1 0-88-16,-3 0-56 0</inkml:trace>
  <inkml:trace contextRef="#ctx0" brushRef="#br0" timeOffset="9416.9781">23102 10181 46 0,'-6'-3'405'0,"-2"1"-60"0,0-1-68 0,2-1-72 16,0 1-41-16,1 1-24 0,0 0-12 0,1 1-10 0,-1-1-5 16,2-1 1-16,-1 3-2 0,3-1 0 0,1 1-9 0,0 0-8 15,0 0-11-15,0 0-12 0,0 0-12 0,1 0-14 0,1 0-9 0,0 0-7 16,1 0-5-16,0 0-5 0,1 0-4 0,-1 0-2 0,2 0-8 15,2 0-4-15,1 0-9 0,2 0-4 0,2 0-4 0,1 0-2 0,4 0-1 16,3 0-1-16,3 0 0 0,0 1-1 0,6-1-1 0,1 2 1 16,1-1-1-16,3-1-1 0,0 2 0 0,6-1-2 0,-2 1 1 0,1-1-2 15,4 0-3-15,-4 2-6 0,4-1-2 0,0 0-1 0,0-1 0 16,0 1-2-16,0 3 2 0,0-3 0 0,1 1 0 0,-1-1 0 16,-1 0 2-16,0 1 2 0,-3 1 3 0,1-3 2 0,-2 1 3 0,-2 1 6 15,1-1 2-15,-4-1 3 0,-1 3 0 0,-2-4 2 0,-4 2-1 16,1-1 0-16,-3 2 0 0,-2-3 2 0,-5 2 1 0,1-1 0 0,-4-1 1 15,0 2 1-15,-4-2 2 0,-2 1 3 0,-2-1 3 0,-2 0 2 16,0 0-2-16,-4 0-3 0,0 0-6 0,-4-1-5 0,1 1-7 16,-3-2-7-16,0 2-8 0,-4-1-8 0,-4-1-10 0,1 2-11 0,-5-1-17 15,-2-1-18-15,-2 2-19 0,-4 0-16 0,0 0-11 0,-4 0-8 16,0 0-1-16,-1 0 2 0,-4 0 4 0,0 0 5 0,-2 0 7 0,1 0 7 16</inkml:trace>
  <inkml:trace contextRef="#ctx0" brushRef="#br0" timeOffset="9652.9285">23347 10212 39 0,'-34'0'92'0,"0"-2"5"0,3 2 4 0,1 0 4 0,3 0 2 16,2 0 1-16,4 0 0 0,4 0 1 0,-1 0 1 0,7 0-4 16,0 0-6-16,2 0-8 0,2 0-6 0,4 2-6 0,2-1-7 15,1-1-6-15,3 0-4 0,3 2-7 0,2-1-6 0,8-1-6 0,2 0-7 16,3 0-9-16,6 0-8 0,7 0-6 0,3 0-7 0,4 0-4 16,4 0-1-16,4 0-1 0,3-1 0 0,0-1-2 0,5 2-3 0,1-1-2 15,-1-1 3-15,2 2 1 0,-1 0 0 0,1-3 5 0,-3 2 1 16,1-2 3-16,-3 2 4 0,0-1 4 0,-2-1 3 0,-3 1 3 0,2 0 5 15,-2-1 6-15,-3 3 4 0,-2-2 1 0,-5-1 1 0,-1 1-2 16,2 0-2-16,-7-3-1 0,-2 3 0 0,-4-1-3 0,-1 0-3 0,-4 1-6 16,-2 0-8-16,-4 0-7 0,-2 1-8 0,-2-1-19 0,-4-1-23 15,-1 2-40-15,0-1-51 0,-4 0-92 0,-2 0-115 0,-1 2-76 0,-1-3-55 16,-2 0-29-16</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6:04.399"/>
    </inkml:context>
    <inkml:brush xml:id="br0">
      <inkml:brushProperty name="width" value="0.05292" units="cm"/>
      <inkml:brushProperty name="height" value="0.05292" units="cm"/>
      <inkml:brushProperty name="color" value="#FF0000"/>
    </inkml:brush>
  </inkml:definitions>
  <inkml:trace contextRef="#ctx0" brushRef="#br0">5649 7335 55 0,'0'0'68'0,"3"-2"-50"0,-1 1-30 0,-1 1-21 0,2-1-7 15,2 1-5-15</inkml:trace>
  <inkml:trace contextRef="#ctx0" brushRef="#br0" timeOffset="1459.6547">9464 7303 321 0,'-3'-1'321'0,"-3"-1"-61"15,3 1-55-15,0-2-36 0,-2 1-21 0,3 1-15 0,-2-1-12 16,0-1-6-16,1 2-5 0,1-1-6 0,-1 0-8 0,-1 1-5 0,1 1-5 15,0-1-5-15,-1-1-5 0,3 2-4 0,-1-1-6 0,-1-1-4 16,1 2-3-16,1-1-1 0,-1 1-2 0,2 0-2 0,0 0-2 16,0 0-3-16,0 0-4 0,0 0-3 0,0 0-3 0,0 0-3 0,0 0-3 15,0 0-4-15,0 0-3 0,0 0-6 0,0 0-4 0,0 0-6 16,3 0-6-16,-1 0-6 0,1 0-6 0,0 0-3 0,2 0-2 0,0 0-2 16,2 0-2-16,0 0-2 0,1 0-2 0,3 0-3 0,5 0-2 15,-2 0-1-15,5 0-2 0,1 0-2 0,1 0 1 0,3-2-1 16,3 2-1-16,-2-1-3 0,3 1-4 0,1-2-5 0,-1 2-2 0,2 0-5 15,0 0-4-15,0 0-2 0,0 0-1 0,-3 0 1 0,3 0 2 16,-4 0 2-16,2 0 2 0,-1 0 4 0,-2 0 3 0,0 0 6 0,-1 0 5 16,-3 0 5-16,1 0 5 0,-3 0 3 0,-2 0 7 0,-1 0 3 15,-2 0 3-15,0 0 6 0,-4 0 4 0,0 0 4 0,-3 0 4 16,0 0 5-16,-3 0 7 0,-2 0 4 0,1 0 5 0,-3 0 2 0,0 0 1 16,-1 0-1-16,-1 0-4 0,-1-3-4 0,-2 3-5 0,0-2-7 15,-4 2-9-15,1-2-4 0,-2-1-5 0,-4 1-6 0,2 1-5 0,-6 1-5 16,2-1-4-16,-2 1 0 0,-3 0-3 0,0 0 3 0,-1 0 4 15,-1 0 5-15,-2 1 4 0,0-1 5 0,0 1 7 0,-2 1 3 0,1 0 1 16,-1-1 2-16,0 1 0 0,0 0 0 0,3 1-2 0,-1-3 2 16,0 3 0-16,1-3-1 0,2 3 2 0,1-3 1 0,1 2 3 15,1-1 0-15,3-1 1 0,0 2 3 0,3-1 3 0,2-1 0 0,1 1 1 16,1 1-1-16,3-2 0 0,1 0-2 0,2 0-2 0,-1 0-2 16,2 0-4-16,2 0-5 0,0 0-3 0,0 2-2 0,3-1-1 0,2-1-1 15,-1 2-2-15,4-1 2 0,-1-1-1 0,7 0 1 0,-1 2 1 16,2-2 0-16,3 0 2 0,2 0 1 0,2 0 0 0,-1 0 0 0,4 0 0 15,1 0-3-15,0 0-4 0,1 0-3 0,2-2-4 0,-1 2-3 16,-2-1-1-16,2-1-1 0,-1 2-1 0,0-1 0 0,0-1 1 0,-2 2 1 16,0-3 1-16,-4 2 3 0,3-1 3 0,-4 1 3 0,-1-1 3 15,-2 2 7-15,-4-1 5 0,1-1 3 0,-3 2 3 0,0-1 8 16,-4-1 8-16,-1 2 8 0,-3 0 9 0,-1-3 1 0,-2 3 0 0,-2 0 0 16,-1-2-5-16,-2 2-2 0,0-2-5 0,-4-1-2 0,-2 1-4 15,0 1-2-15,-6 0-2 0,0-2-5 0,-4 3-6 0,-1 0-7 0,-4 0-9 16,0 0-1-16,-2 0-1 0,-2 0 4 0,0 3 4 0,-3-2 2 15,4 2 3-15,-1 0 1 0,2-1 1 0,0 0 0 0,2 1-1 0,3 0-1 16,2 0 0-16,2-1 0 0,4-1-1 0,2 2-3 0,2-2-5 16,1 1-4-16,4 1-4 0,3-1-1 0,1-1 0 0,2 1 0 15,2 1 0-15,1-2 2 0,3 1 1 0,4 1 0 0,4-2-2 0,0 0-2 16,7 1-4-16,1 0 0 0,3-2 1 0,-1 3 3 0,6-3 3 0,0 0 1 16,2 0 2-16,2 0 0 0,-1-3-2 0,2 3 0 0,-3 0-1 15,1-2 0-15,-1-1 2 0,-1 2 4 0,-1-1 4 0,0-1 4 16,-3 0 3-16,0 0 6 0,-2 0 6 0,-4 2 6 0,1-1 8 0,-5-1 8 15,-4 2 8-15,0-1 7 0,-1-1 5 0,-4 2 5 0,-3-1 4 16,0 2 0-16,-1-1 0 0,-2-1-2 0,-2 2-2 0,0-3-9 16,-2 1-12-16,-2 2-17 0,-1-2-23 0,2-1-28 0,-3 3-31 0,-1-2-35 15,-2 1-39-15,-1 1-48 0,2 0-53 0,-4 0-92 0,2 0-112 16,-3 1-75-16,1 1-56 0,-1 1-29 0,1-1-12 0</inkml:trace>
  <inkml:trace contextRef="#ctx0" brushRef="#br0" timeOffset="6526.1835">19234 7746 36 0,'-1'-2'128'0,"1"1"-8"0,0 1-5 15,0 0-9-15,0 0-11 0,0 0-11 0,0 0-15 0,0 0-10 16,0 0-10-16,0 0-7 0,0 0-8 0,0 0-5 0,0 0-2 0,0 0-3 16,0 0-2-16,0 0-2 0,0 0-1 0,0 0-1 0,0 0 0 15,0 0-1-15,0 0-1 0,0 0-1 0,0 0-2 0,0 0 0 16,0 0-2-16,0 0 0 0,0 0 1 0,0 0 1 0,0 0 0 0,0 1 4 15,1-1 3-15,2 0 4 0,-1 2 4 0,3-2 4 0,1 0 4 16,1 0 2-16,4 1 5 0,0-1 3 0,4 2 4 0,1-2 3 0,6 0 4 16,2 0-1-16,4 0-1 0,2 0-2 0,4 0-4 0,4 0-5 15,3 0-6-15,3 0-6 0,2 0-6 0,3 0-7 0,3 0-6 16,-1 0-2-16,2 0-6 0,3 0 0 0,1 0-1 0,-1 0-2 0,0 1-2 16,3 1-2-16,-1-1-2 0,-1 2-5 0,0-1-8 0,0 1-5 15,-1 0-5-15,1-1-4 0,-4 1-4 0,0 2-7 0,-1-1-8 0,-2-1-10 16,-1-1-8-16,-7 1-7 0,2 1-5 0,-6-1-2 0,-1-1-1 0,-4-2-1 15,0 3 2-15,-7-1-3 0,0-1-1 0,-4 1-8 0,-3-1-9 16,-3-1-10-16,1 2-9 0,-5-1-13 0,-3-1-15 0,0 1-37 0</inkml:trace>
  <inkml:trace contextRef="#ctx0" brushRef="#br0" timeOffset="7175.8308">21964 7708 238 0,'-7'-2'404'15,"-2"-1"-94"-15,5-1-78 0,-4 1-68 0,0 2-36 0,3-3-20 0,0 2-8 16,2-1-2-16,-2 0 1 0,2 3 1 0,2-2-6 0,-1 1-6 0,-1-1-12 16,3 2-10-16,0 0-16 0,0 0-15 0,0 0-10 0,0 0-9 15,0 0-7-15,0 0-7 0,0 0-4 0,5 0-4 0,-4 0-3 16,2 2-1-16,1-1 0 0,0-1-1 0,5 2 0 0,0-2 2 0,2 0 3 15,2 3 1-15,4-3 4 0,3 0 4 0,3 3 2 0,4-3 1 16,3 1-1-16,1 0 1 0,7-1-4 0,1 0-5 0,3 0-5 16,3 0-3-16,0 0-5 0,4 0-2 0,-2 0-4 0,4 0-2 0,1 0-3 15,-1 0-3-15,2 0-1 0,1 0-1 0,0 0 0 0,1 0-1 0,-3 0 4 16,4-1 5-16,-3 0 3 0,1 1 2 0,-2-3 3 0,0 3 5 16,0 0 1-16,-4-3 2 0,1 3 3 0,-5-2 3 0,-1 1 2 15,-4-1 2-15,-4 1 5 0,-5-2 5 0,-1 1 4 0,-4 1 2 0,-5-1 4 16,-4 1 2-16,0 1 0 0,-6-2-3 0,-2 1-6 0,-5-1-7 15,-2-1-13-15,-2 1-12 0,-4 1-11 0,-3 1-8 0,-3-1-17 16,-8-1-17-16,-1 2-23 0,-7-1-20 0,-1 1-27 0,-6 0-26 0,-2 1-22 16,-2 1-19-16,-4-1-15 0,-2 2-12 0,1 2-12 0,-1-2-13 15</inkml:trace>
  <inkml:trace contextRef="#ctx0" brushRef="#br0" timeOffset="7377.8587">22207 7761 96 0,'-12'0'206'0,"2"0"-11"0,2-3-6 0,-1 3-8 16,5 0-10-16,0-2-5 0,-1 2-1 0,4-1-15 0,-1-1-18 0,2 1-19 16,3-1-22-16,1 1-22 0,1-2-21 0,-1 1-20 0,5 1-16 15,3-2-16-15,-1 0-17 0,6-1-9 0,-1 2-8 0,6-1-7 0,3-2-8 16,2 2-1-16,3 1 1 0,2-1 2 0,3-1 3 0,1 1 3 16,2 1 3-16,1-1 5 0,1 3 5 0,1-4 2 0,2 4 3 0,0-1 2 15,-1-1-1-15,-1 2-6 0,2 0-7 0,-1 0-8 0,-2 0-9 16,3 0-8-16,-5 0-11 0,0 0-22 0,-5 0-25 0,0 0-42 15,0 0-44-15,-3 0-64 0</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6:28.593"/>
    </inkml:context>
    <inkml:brush xml:id="br0">
      <inkml:brushProperty name="width" value="0.05292" units="cm"/>
      <inkml:brushProperty name="height" value="0.05292" units="cm"/>
      <inkml:brushProperty name="color" value="#FF0000"/>
    </inkml:brush>
  </inkml:definitions>
  <inkml:trace contextRef="#ctx0" brushRef="#br0">8497 6861 118 0,'0'-2'262'16,"-2"2"-59"-16,2-1-43 0,0 1-24 0,0 0-13 0,0 0-6 16,0 0-2-16,0-2-3 0,0 2-3 0,0 0-6 0,0 0-9 0,0 0-9 15,0 0-12-15,0 0-11 0,0 0-11 0,0 0-7 0,0 0-9 16,0 0-5-16,0 0-4 0,0 0-4 0,0 0-3 0,0 0-5 15,0 0-6-15,0 0-3 0,0 0-5 0,0 0-5 0,0 0-4 0,2 0-2 16,1 0-4-16,-1 0-1 0,3 0-2 0,0 0-2 0,2 0 0 16,1 0 1-16,2 0-1 0,2 0 1 0,1 0 2 0,4 0 1 0,-1 0 0 15,6 0 4-15,2 0 3 0,0 0 3 0,4 0 4 0,2 0 3 0,2 0 1 16,4 0 3-16,4 0 2 0,1 0 2 0,4-2 1 0,3 2 1 16,7-1 3-16,1 1-1 0,2-1 1 0,5 1-4 0,2 0-2 15,5-2-6-15,1 2-4 0,0 0-2 0,5 0 3 0,-2 0 2 16,3 0 0-16,-2 0-2 0,2 0-2 0,2 2-4 0,0-2-3 0,-1 1-4 15,2-1-1-15,-1 1-2 0,1 1-1 0,0-2-4 0,-2 2-1 0,-1-1-6 16,-1 1-7-16,-2-2-7 0,-3 2-6 0,-1 0 2 0,-6-1 3 16,1 1 6-16,-5 0 5 0,-3-1 5 0,-3-1 4 0,-3 2 3 15,-4-1 4-15,-2-1 7 0,-2 1 6 0,-4 2 6 0,-3-3 6 0,-4 0 5 16,-2 2 9-16,-4-2 3 0,-2 0 0 0,-3 0 5 0,-4 0 1 16,0 0 5-16,-4 0 2 0,-2 0 4 0,-1 2 2 0,-4-2 1 0,0 0 1 15,1 0 1-15,-4 0 2 0,3 0-2 0,-3 0-2 0,-1 0-3 16,-1 0-5-16,1 0-5 0,-2 0-2 0,0 0-7 0,0 0-4 15,0 0-3-15,0 0-5 0,0 0-3 0,0 0-3 0,0 0-4 0,0 0-3 16,0 0-3-16,0 0-1 0,0 0 0 0,0 0-2 0,0 0 1 16,0 0 0-16,0 0 1 0,0 0-1 0,0 0 1 0,0 0 1 0,0 0 0 15,0 0 2-15,0 0 0 0,0 0 2 0,0 0 0 0,0 0 2 16,0 0 0-16,0 0 1 0,0 0-1 0,0 0 2 0,0 0 0 0,0 0 1 16,0 0-1-16,0 0-1 0,0 0 2 0,0 0-2 0,0 0-1 15,0 0 0-15,0 0-2 0,0 0 0 0,0 0 0 0,0 0-1 16,0 0-1-16,0 0-1 0,0 0-1 0,0 0-1 0,0 0-1 0,0 0-1 15,0 0 0-15,0 0 0 0,0 0 2 0,0 0-1 0,0 0 1 16,0 0 2-16,0 0-1 0,0 0 1 0,0 0-1 0,0 0 2 0,0 0 1 16,0 0 0-16,0 0 4 0,0 0 0 0,0 0 0 0,0 0 1 15,0 0 1-15,0 0 0 0,0 0 2 0,0 0 1 0,0 0 1 16,0 0 2-16,0 0 2 0,0 0 2 0,0 0 0 0,0 0 2 0,0 0 0 16,0 0-1-16,0 0 1 0,0 0 1 0,0 0 0 0,0 0 0 15,0 0-3-15,0 0 1 0,0 0-3 0,0 0-3 0,0 0-1 0,0 0-3 16,0 0-3-16,0 0-2 0,0 0-2 0,0 0-3 0,0 0-3 15,0 0-2-15,0 0-3 0,0 0-3 0,0 0-3 0,0 0-5 16,0 0-3-16,0 0-4 0,0 0-4 0,0 0-4 0,0 0-4 0,0 0-4 16,0 0-3-16,0 0-1 0,0 0 0 0,0 0-2 0,0 0 0 15,0 0 0-15,0 0 2 0,0 0 4 0,0 0 3 0,0 0 5 0,0 0 4 16,0 0 5-16,0 0 6 0,0 0 5 0,0 0 4 0,0 0 4 0,0 0 4 16,0 0 5-16,0 0 5 0,0 0 4 0,0 0 2 15,0 0 2-15,0 0 3 0,0 0 2 0,0 0 1 0,0 0 1 0,0 0 1 16,0 0 0-16,0 0 0 0,0 0 1 0,0 0 2 0,0 0-2 0,0 0-1 15,0 0-3-15,0 0-2 0,0 0 0 0,0 0-3 0,0 0-2 16,0 0-2-16,0 0-4 0,0 0-1 0,0 0-3 0,0 0-3 16,0 0-2-16,0 0-3 0,0 0-1 0,0 0-2 0,0 0-1 15,0 0 0-15,0 0-2 0,0 0 1 0,0 0-1 0,0 0 0 0,0 0 1 16,0 0 0-16,0 0 1 0,0 0 0 0,0 0 1 0,0 1 2 16,0-1 1-16,0 0 0 0,0 0 1 0,0 0 1 0,0 0 4 0,0 0 1 15,0 0 0-15,0 0 4 0,0 0 1 0,0 0 1 0,0 0 3 0,0 0 2 16,0 0 1-16,0 0 3 0,0 0 0 0,0 0 2 15,0 0 2-15,0 0 1 0,0 0 1 0,0 0 1 0,0 0 1 0,0 0 2 16,0 0 1-16,0 0 0 0,0 0 0 0,0 0-2 0,0 0 1 0,0 0-3 16,0 0-2-16,0 0-1 0,0 0-2 0,0 0-4 0,0 0-2 15,0 0-3-15,0 0-4 0,0 0-3 0,0 0-4 0,0 0-2 16,0 0 0-16,0 0-2 0,0 0-3 0,0 0 1 0,0 0-1 0,0 0-1 16,0 0 1-16,0 0-2 0,0 0 2 0,0 0 0 0,0 0 0 15,0 0 1-15,0 0 1 0,0 0 1 0,0 0 1 0,0 0 1 16,0 0 2-16,0 0 0 0,0 0 2 0,0 0 2 0,0 0 0 0,0 0 3 15,0 0 2-15,0 0 2 0,0 0 1 0,0 0 1 0,0 0 1 0,0 0 1 16,0 0 2-16,0 0 2 0,0 0-1 0,0 0 2 0,0 0 2 16,0 0-2-16,0 0 1 0,0 0-1 0,0 0-1 0,0 0 0 15,0 0-2-15,0 0 0 0,0 0-1 0,0 0-1 0,0 0-3 0,0 0-2 16,0 0 0-16,0 0-3 0,0 0-1 0,0 0-2 0,0 0-2 16,0 0-1-16,0 0-1 0,0 0-1 0,0 0-1 0,0 0-1 15,0 0 1-15,0 0-1 0,0 0-1 0,0 0 0 0,0 0 0 0,0 0-1 16,0 0 1-16,0 0 1 0,0 0 1 0,0 0 0 0,0 0 2 15,0 0-1-15,0 0 1 0,0 0 1 0,0 0-1 0,0 0 1 16,0 0 1-16,0 0-1 0,0 0 2 0,0 0 1 0,0 0 0 0,0 0 0 16,0 0-1-16,0 0 1 0,0 0 0 0,0 0-1 0,0 0 0 0,0 0 1 15,0 0-1-15,0 0 1 0,0 0 0 0,0 0 0 0,0 0-1 16,0 0 0-16,0 0-1 0,0 0 2 0,0 0-1 0,0 0 0 16,0 0-1-16,0 0 1 0,0 0 1 0,0 0 0 0,0 0 0 0,0 0 0 15,0 0-2-15,0 0 1 0,0 0 1 0,0 0 0 0,0 0 0 16,0 0 0-16,0 0 0 0,0 0 1 0,0 0 0 0,0 0 0 0,0 0 0 15,0 0 0-15,0 0-2 0,0 0 4 0,0 0-1 0,0 0 0 16,0 0 0-16,0 0 0 0,0 0 0 0,0 0-1 0,0 0 0 16,0 0-1-16,0 0 1 0,0 0 0 0,0 0-1 0,0 0 0 15,0 0 0-15,0 0-2 0,0 0 1 0,0 0 0 0,0 0-1 0,0 0 0 16,0 0 1-16,0 0 0 0,0 0 0 0,0 0-1 0,0 0 1 16,0 0 1-16,0 0 1 0,0 0 1 0,0 0 1 0,0 0 2 0,0 0-1 15,0 0 2-15,0 0-1 0,0 0 1 0,0 0 0 0,0 0 2 16,0 0 0-16,0 0-1 0,0 0 2 0,0 0 1 0,0 0-1 0,0 0 1 15,0 0 0-15,0 0 0 0,0 0-1 0,0 0 1 0,0 0-1 16,0 0 1-16,0 0-1 0,0 0 0 0,0 0-2 0,0 0 0 0,0 0 0 16,0 0-5-16,0 0-7 0,0 0-7 0,0 0-10 0,0 0-14 15,0 0-17-15,0 0-27 0,0 0-33 0,0 0-30 0,0 0-27 16,0 0-31-16,0 0-33 0,0 0-62 0,-2 2-76 0</inkml:trace>
  <inkml:trace contextRef="#ctx0" brushRef="#br0" timeOffset="1764.4188">6227 9271 199 0,'-3'-2'176'16,"2"1"-52"-16,-1-1-26 0,0 2-13 0,2-1-6 0,0 1-5 0,0 0 1 15,0 0 0-15,0 0-1 0,0 0-4 0,0 0-5 0,0 0-4 16,0 0-6-16,0 0-5 0,0 0-5 0,0 0-5 0,0 0-3 16,0 0-2-16,0 0-2 0,0 0-1 0,0 1-1 0,0-1-2 15,2 0-1-15,-2 2-2 0,2-1-2 0,-1-1-3 0,1 2-2 0,1 0-1 16,0-2-1-16,2 1 0 0,4-1 1 0,-1 4 3 0,5-4 3 15,4 3 2-15,2-3 3 0,8 0 3 0,4 2 2 0,6 0 4 0,4-2-2 16,8-2-4-16,6 0-7 0,5 2-10 0,7-3-11 0,2-1-12 0,6 1-10 16,4-2-10-16,1 3-11 0,1-3-13 0,3 2-12 0,1 0-13 15,2 0-12-15,0 0-13 0,0 2-13 0,-2-1-10 0,2 1-5 16,0-1-2-16,0 2-2 0,0 0-3 0,-3 0-6 0,-2 2-5 0,-3-1-2 16,-3-1 1-16,0 2 2 0,-7 1 4 0</inkml:trace>
  <inkml:trace contextRef="#ctx0" brushRef="#br0" timeOffset="2413.6325">6164 9290 137 0,'-5'-2'145'0,"2"2"-17"0,-2-2-7 15,2 1-3-15,0 1 0 0,2-2 2 0,-1 0 3 0,2 2-2 0,0 0-3 16,0 0-10-16,0 0-12 0,0 0-16 0,3 0-17 0,0 0-17 16,0 0-14-16,2 0-13 0,1 0-11 0,3 2-7 0,3 0-5 0,-1-2-2 15,6 1-3-15,1 1 2 0,4 0 3 0,6-2 4 0,2 3 4 16,4-1 4-16,4 0 4 0,4 1 4 0,3-1 3 0,3 1 2 0,3-1 2 16,6 1-3-16,0 0-2 0,3 0-3 0,3 0-3 0,2-1-5 15,0 1-5-15,3-1 0 0,0 3 2 0,-2-2-1 0,2 2-1 0,1-3-3 16,1 3-3-16,-2-2-2 0,2 1 0 0,2-1-3 0,-2-1-2 15,0 1-2-15,-1 1-4 0,2-1-2 0,-3-3-2 0,0 4-6 16,-2-4-7-16,-2 1-6 0,-4 1-3 0,-2-2-2 0,-5 0-2 0,-3 0 0 16,-1 0 0-16,-6 0 3 0,-3 0 4 0,-3-2 7 0,-4 1 6 15,-3 1 9-15,-3-2 6 0,-6 0 14 0,-1 2 10 0,-2-3 12 16,-6 3 7-16,1 0 7 0,-4-2 4 0,-1 0-6 0,-3 1-10 0,0-1-21 16,-2 0-24-16,-1 2-31 0,-2 0-37 0,0 0-37 0,-2-3-39 0,-1-1-73 15,-2 3-91-15,2-1-59 0</inkml:trace>
  <inkml:trace contextRef="#ctx0" brushRef="#br0" timeOffset="3348.5342">9743 8472 264 0,'1'0'327'0,"-1"0"-88"0,3 0-54 0,-1 0-36 16,0 0-28-16,-1 0-22 0,1 0-10 0,1 0-5 0,1 0-6 16,1-2-2-16,0 2-7 0,1 0-6 0,1 0-9 0,2 0-12 0,2 0-12 15,2 0-10-15,3 0-11 0,2 2-11 0,3-2-2 0,3 1 1 16,3 1 1-16,4 0 6 0,1 1 0 0,6-1 3 0,6 1 2 15,2 0 1-15,5 0-3 0,5 2-5 0,3-2-6 0,4 1-6 0,7-1-7 16,3 2-8-16,2-2-9 0,7 2-9 0,1 0-7 0,4-1-9 16,3 1-5-16,2 0-7 0,3 2-6 0,7-4-8 0,3 2-2 0,2-1-5 15,2 2 0-15,0-3 1 0,3 2 7 0,-1-2 11 0,-1 1 6 16,-2-1 8-16,1 0 5 0,-8-1 3 0,-1 1 3 0,-4-1 1 0,-1 0 8 16,-2-1 9-16,-3 1 5 0,-3-2 5 0,-3 2 8 0,-5-1 10 0,-3-1 3 15,-6 0 0-15,-4 0 8 0,-6 0 12 0,-5 0 7 0,-3 0 8 16,-7 0 8-16,-5 0 10 0,-5 0 4 0,-5 0 3 0,-4-1 9 15,-4-1 8-15,-3 2 5 0,-4 0-2 0,-2-2-3 0,-5 2-2 0,1-1-17 16,-5-1-20-16,1 2-28 0,-4-1-31 0,-1 1-36 0,0 0-37 16,-1-1-40-16,-4-2-37 0,1 1-71 0,-5 2-90 0</inkml:trace>
  <inkml:trace contextRef="#ctx0" brushRef="#br0" timeOffset="5820.3767">7413 12337 48 0,'0'0'102'15,"0"0"6"-15,0 0 0 0,0 0-2 0,0 0-5 0,0 0-3 16,0 0-3-16,0 0-5 0,0 0-6 0,0 0-7 0,0 0-8 16,0 0-7-16,0 0-7 0,0 0-5 0,0 0-7 0,0 0-7 0,3 0-5 15,-3 0-4-15,0 0-4 0,0 0-4 0,0 2-4 0,0-2-2 16,0 0-3-16,2 0-2 0,-1 0 0 0,1 0 0 0,1 0-1 0,-2 0 0 16,2 0 1-16,1 0 2 0,-1 0 3 0,3 0 1 0,-1 0 3 15,4-2 2-15,-1 2 3 0,2-1 1 0,4-1 3 0,-1 2 3 16,2-1 2-16,1-1 1 0,3 1 2 0,0-1 0 0,3 1 0 15,0-3-2-15,2 3-1 0,0 0-2 0,1 0-2 0,-1-2-2 0,4 1-2 16,-2 0 1-16,2 1-2 0,0-1-1 0,-2 0-3 0,1-1-2 0,1 1-1 16,-1 0-3-16,2 1 0 0,-3-1-2 0,1 0-1 0,-2-1-2 15,-2 3-1-15,2 0 1 0,-3-2-1 0,-2 0-3 0,-2 2-1 16,1-1 1-16,-3-1-2 0,-2 2 1 0,-1-2 0 0,-1 2 2 0,-1 0 2 16,-4 0 4-16,2 0 6 0,-3 0 4 0,-1 0 5 0,0-1 6 15,-2 1 2-15,-1 0 6 0,1 0 2 0,-1 0 4 0,-1 0 4 0,-1 0 1 16,0 0 2-16,0 0 1 0,0 0-1 0,0 0-3 0,0 0-2 15,0 0-4-15,0 0-5 0,0 0-4 0,0 0-5 0,0 0-4 16,0 0-4-16,0 0-3 0,0 0-3 0,0 0-4 0,0 0-2 0,0 0-2 16,0 0-2-16,0 0-3 0,0 0-1 0,0 0-2 0,0 0-1 15,0 0-1-15,0 0 1 0,0 0-1 0,0 0-1 0,0 0 1 0,0 0 0 16,0 0 0-16,0 0 0 0,0 0 1 0,0 0-1 0,0 0 1 16,0 0 0-16,0 0 1 0,0 0 0 0,0 0 0 0,0 0-1 15,0 0 4-15,0 0-1 0,0 0 0 0,0 0 0 0,0 0 0 0,0 0 0 16,0 0 0-16,0 0 0 0,0 0 1 0,0 0-1 0,0 0 0 15,0 0 1-15,0 0 0 0,0 0 1 0,0 0 0 0,0 0 0 0,0 0 1 16,0 0-1-16,0 0 2 0,0 0-1 0,0 0 1 0,0 0-1 16,0 0 2-16,0 0 0 0,0 0 2 0,0 0 0 0,0 0 0 0,0 0 0 15,0 0 0-15,0 0 0 0,0 0 1 0,0 0 0 0,0 0 0 16,0 0 0-16,0 0 0 0,0 0 0 0,0 0-1 0,0 0-1 16,0 0 1-16,0 0 0 0,0 0 0 0,0 0-1 0,0 0 1 0,0 0-2 15,0 0 1-15,0 0-2 0,0 0-3 0,0 0-9 0,0 0-10 16,0 0-16-16,0 0-18 0,0 0-29 0,3-2-32 0,-3 2-41 0,0 0-45 15,0 0-45-15,3-1-44 0,0 1-80 0,-3 0-98 0,2 0-54 16,-2 0-33-16</inkml:trace>
  <inkml:trace contextRef="#ctx0" brushRef="#br0" timeOffset="8779.6022">6354 13208 16 0,'-2'-3'97'0,"2"3"-7"16,-1-2-4-16,-1 0-3 0,2-1-1 0,0 1 0 0,0 2 0 0,0-3-4 15,0 3-7-15,0 0-6 0,0 0-2 0,0-4-1 0,0 4-2 0,0 0-2 16,0-1 1-16,0-1-3 0,0 2-1 0,-2-2 2 0,2 2 3 16,-1-1 3-16,1 1 3 0,0 0 2 0,0 0 3 0,0 0-3 15,0 0-1-15,0 0-5 0,0 0-5 0,0 0-4 0,0 0-5 16,0 0-3-16,0 0-2 0,0 0-3 0,0 0-4 0,0 0-4 0,0 0-5 15,0 0-5-15,0 0-4 0,0 0-4 0,-2 0-4 0,2 0-3 16,0 0-5-16,-1 1-4 0,1-1-4 0,-2 2-4 0,2-2-5 16,0 0-3-16,0 0-2 0,0 0-3 0,0 0-3 0,0 2-2 0,0-1-2 15,0 1 1-15,0 0 0 0,0 1 2 0,0-3 3 0,-2 4 5 16,2-1 4-16,-1-1 6 0,-1 3 5 0,2 0 3 0,-1 0 3 0,-1 0 3 16,2 1 2-16,-2 0 5 0,2 2 1 0,-1-2 3 0,-2 2 1 15,3 1-1-15,-1-1-3 0,-1-1-2 0,2 2-3 0,-2-3-1 0,2 2 0 16,-1 0-2-16,1-1 1 0,0 1-2 0,0-3 1 0,0 4-1 15,0-4 0-15,0 0-1 0,0 0-1 0,0 0 1 0,0 0 0 16,0-2 0-16,0 1 2 0,0 1 1 0,1-4-1 0,-1 2 3 0,2 0 1 16,-2 0 2-16,3-2 3 0,0 1 0 0,0 1 3 0,0-1 1 15,2 1 4-15,0 0 0 0,3-2 2 0,1 2 1 0,1 0 0 0,1-1 2 16,3-1 0-16,0 3-1 0,2-4 1 0,3 3-1 0,3-1-1 16,2 0-3-16,1-1 1 0,3 1-2 0,2-2-3 0,0 2-1 15,5-2-2-15,0 0-3 0,2 3-3 0,1-3-4 0,1 0-6 0,1 2-4 16,1 0-4-16,1-2-4 0,1 1-5 0,1-1-6 0,-1 2-5 15,0 0-4-15,2-2-4 0,-2 0-1 0,3 1-2 0,-2-1 2 0,0 2 1 16,1-2 3-16,0 0 5 0,-2 1 4 0,1-1 4 0,-1 1 3 16,0 0 4-16,1-1 5 0,-1 2 7 0,2 0 4 0,0-2 3 0,1 1 0 15,-2 1 3-15,3-2 0 0,-2 1 0 0,2 2-2 0,-3-1-4 16,2-1-2-16,0 2-2 0,0-2-2 0,-2 1 0 0,0 0-2 0,-1 1-2 16,1-2-1-16,-3 2 0 0,-1-1-1 0,2-1-1 0,-4 2-1 15,1-2 0-15,-3 1 3 0,-1 1 3 0,2-1 1 0,-3-2 2 16,-3 5 2-16,-1-5 3 0,2 2 0 0,-4 1 0 0,-1-1 2 0,0 0 0 15,-1-2 3-15,-1 3 1 0,0-1 0 0,-1 0 0 0,-1-1-1 16,-2 3 0-16,1-3 0 0,-3 1-1 0,0 0-2 0,2-2-1 0,-3 1 1 16,0-1 0-16,-1 2 0 0,-1 0-1 0,1-2 0 0,-2 1 1 15,2 1 0-15,-4-2 0 0,3 1-1 0,-2-1 0 0,0 2 2 16,-1-1 2-16,1-1-1 0,0 2 1 0,-1-1 0 0,-1-1 0 0,1 2-1 16,0-1 2-16,0-1-1 0,0 1-1 0,0-1 0 0,1 0 1 0,-1 0 0 15,2 0-1-15,-1 0-1 0,-2 0 0 0,4 0-2 0,-3 0 0 16,1 0 0-16,0 0-1 0,0 0 0 0,-1 0 0 0,1 0 0 15,0 0-1-15,-1-1 0 0,1 1 0 0,-1-1-1 0,1-1-1 0,-3 2 1 16,3-1 0-16,-2-1 0 0,-1 2 1 0,1-1 0 0,-1-1 0 16,-1 2 0-16,1-1 0 0,-2 1 1 0,1-2-1 0,-1 1 0 15,-2 1 0-15,-1-2 0 0,1 0 2 0,0 2 1 0,-2-1 0 0,0 1 1 16,-2-1 0-16,0 0 1 0,0 1 2 0,1 0 3 0,-3 0 4 16,3 0 3-16,-4 0 4 0,0 0 5 0,0 0 4 0,0 0 2 0,2-2 5 15,-2 2 1-15,0 0 4 0,0 0 1 0,0 0 2 0,0-1-2 16,2 1-5-16,-1-4-3 0,-1 3-5 0,2-1-5 0,-1 0-8 0,1-1-3 15,0 1-5-15,-1 0-3 0,1-1-5 0,1-2-4 0,2 1-3 16,-2 1-4-16,1-3-3 0,-2 2 0 0,3-1 1 0,-2 0 1 16,2 0 0-16,-2-1 2 0,2-1 4 0,-2 4 0 0,3-4 1 0,-3 2 0 15,2-2 2-15,0 2-2 0,-2-2 0 0,0 1 1 0,-1 2 4 16,1-2 0-16,0 1 0 0,2 1 3 0,-2-1 1 0,-1 1 1 0,-1-1 1 16,2 1 1-16,-1 1 0 0,-2 0 1 0,2 0 1 0,-1-1 1 15,-1 4 3-15,2-3 1 0,-1 1 2 0,-1 0 0 0,0 2 2 16,0 0-1-16,0 0-1 0,0 0-1 0,0 0-3 0,0 0 0 0,0 0-2 15,0 0-3-15,0 0-2 0,0 0-4 0,0 0-3 0,0 0-3 16,0 0-3-16,0 0-3 0,0 0-2 0,0 0-3 0,0 0-1 0,0 0-2 16,0 0-2-16,0 0 0 0,0 0-2 0,0 0 0 0,0 0-2 15,0 0 1-15,0 0-3 0,0 0 0 0,0 0-2 0,0 0-1 16,0 0 0-16,0 0 0 0,0 2 1 0,0 0 1 0,0-2 3 0,0 3 0 16,0-1 3-16,0 0 1 0,0-1 2 0,0 3 2 0,0-3 2 15,0 1 1-15,0-1 5 0,0 1 1 0,0 0 3 0,0 0-1 16,0 1 2-16,0-2 1 0,0-1 2 0,0 2 0 0,0-1 0 0,0-1 3 15,0 0 1-15,0 0 3 0,0 0 3 0,0 0 4 0,0 0 3 16,0 0 2-16,0 0 3 0,0 0 4 0,0 0 3 0,0 0 7 0,0 0 9 16,0 0 6-16,0 0 7 0,0 0 4 0,0 0 4 0,0 0 4 15,0 0 1-15,0-1-1 0,-1-1-4 0,1 1 1 0,-2-2-2 0,2 1-1 16,-1 0 0-16,-1 0-6 0,2 1-5 0,-2-2-4 0,2-1-4 16,-1 1-5-16,-1 1-3 0,2-1-5 0,-1 1-1 0,-1 0-2 15,2-1 1-15,0 1-3 0,-2 2-1 0,2-3-3 0,0 3-3 0,0 0-4 16,0 0-5-16,0 0-5 0,0 0-6 0,0 0-6 0,0 0-4 15,0 0-4-15,0 0-5 0,0 0-5 0,0 0-3 0,0 0-4 0,0 0-4 16,0 0-2-16,0 0-3 0,0 0 0 0,0 0 0 0,0 0 3 16,0 3 4-16,0-1 1 0,0 1 4 0,-1 1 3 0,-1-1 3 0,2 2 3 15,-3-1 4-15,3 0 2 0,-1 2 3 0,-1-2 5 0,2-1 2 16,-1 2 1-16,-1-3-1 0,2 3 1 0,0-2 0 0,0 0 1 16,0 0 1-16,0-2 2 0,0 1 1 0,0-1 3 0,-2 1 2 0,2-2 2 15,0 0 4-15,0 0 2 0,0 0 3 0,0 0 3 0,0 0 6 16,0 0 1-16,0 0 3 0,0 0 1 0,0 0 1 0,0-2 0 15,0 1 0-15,0-2-1 0,0 2-2 0,0-2-1 0,0 0-2 0,0 0-3 16,0-1-4-16,0 3-2 0,0-3-4 0,0-1-2 0,0 2-4 16,0-2-1-16,0 3-2 0,0 1-3 0,0-2-1 0,0-1-2 0,0 3-4 15,0-3-2-15,0 4-4 0,0-3-11 0,0 3-15 0,0 0-22 16,0 0-25-16,0 0-32 0,0 0-38 0,0 0-44 0,0 0-46 0,0 0-88 16,0 5-107-16,-3 0-80 0,0 1-62 0,-2 0-33 0,-3 1-15 15</inkml:trace>
  <inkml:trace contextRef="#ctx0" brushRef="#br0" timeOffset="9980.1846">12192 13201 138 0,'-9'0'115'0,"1"0"-31"0,0 0-19 0,0 0-7 15,1 0-3-15,0 0 1 0,1 0 3 0,-1 2-1 0,3-2-2 0,-4 0-3 16,3 2-6-16,2-2-3 0,-2 0-5 0,2 3-5 0,-2-3-3 16,1 0-3-16,-1 2-1 0,2 0 1 0,-2-2 4 0,0 1 5 15,2-1 5-15,1 2 7 0,-1 0 5 0,2-2 4 0,-4 0 3 16,5 0 0-16,0 0 0 0,0 0-1 0,0 0 1 0,0 0-2 0,0 0-2 15,0 0-3-15,0 0-3 0,0 1-6 0,2 1-7 0,1-2-6 16,-2 1-3-16,2-1-5 0,1 1-2 0,2-1-2 0,0 0-1 0,1 1-2 16,5-1-5-16,0 0-3 0,5 0-4 0,0 0-4 0,5 0-4 15,2 0-3-15,4 0-1 0,2-1 0 0,4 0 1 0,2 1-1 0,4-1 1 16,2-1 0-16,3 1-1 0,2-1 0 0,1 0 3 0,2 1 0 16,4 1 3-16,2-2 1 0,-1 0 1 0,1 2-1 0,4 0-2 0,0 0-6 15,-1 0-7-15,1 0-6 0,-2 0-7 0,1 2-8 0,-1 0-9 16,-2-2-8-16,-4 1-7 0,-2-1-5 0,-1 2-5 0,-3 0-6 15,-2-2-8-15,-1 1-2 0,-5 1 3 0,1-2 4 0,-4 1 6 0,-5-1 3 16,0 1 5-16,-3 0-3 0,-2-1-2 0,-4 0-14 0,0 0-16 0,-3 0-19 16,-3 0-19-16,-2 0-62 0</inkml:trace>
  <inkml:trace contextRef="#ctx0" brushRef="#br0" timeOffset="16652.2521">23809 7648 140 0,'0'0'202'0,"0"0"-37"0,-2-1-21 15,2 1-15-15,0 0-7 0,0 0-5 0,0-2-2 0,0 2-3 16,0 0-5-16,0 0-7 0,0 0-7 0,0 0-5 0,0 0-3 0,0 0-4 15,0 0-4-15,0 0-5 0,0 0-3 0,0 0-4 0,0 0-1 16,0 0-1-16,0 0-1 0,0 0-1 0,0 0 0 0,0 0-2 0,0 0-1 16,0 0-3-16,0 0 0 0,0 0-2 0,0 0 0 0,0 0 1 15,0 0-2-15,0 0 2 0,0 0-1 0,0 0-1 0,0 0-1 16,0 0-2-16,0 0 0 0,0 0-1 0,0 0-2 0,0 0-2 0,0 0-4 16,0 0-1-16,0 0-4 0,0 0-5 0,0 0-2 0,0 0-3 15,0 0-4-15,0 0-2 0,0 0-3 0,0 0-2 0,0 0-4 0,0 0-4 16,0 0-1-16,0 0-4 0,0 0-2 0,0 0-1 0,0 0-3 15,0 0-2-15,0 0-2 0,0 0-2 0,4 0-1 0,-3 0-3 16,2 0-1-16,0 0 0 0,0 0 0 0,2 0 0 0,2 2 1 0,1-1 1 16,2 1 0-16,2-1 1 0,-1 2 2 0,4-1 2 0,3-1 3 15,-1 2 3-15,5 0 4 0,4 0 3 0,0-1 3 0,2 1 2 0,2-2 1 16,4 1 0-16,2 1 1 0,3-2 3 0,0 1-1 0,5-1 1 16,1 1-2-16,3-2-3 0,4 0-2 0,-1 3-5 0,3-3-4 0,1 0-6 15,4 3-3-15,-2-3-5 0,-2 0-5 0,5 0-5 0,-3 1-3 16,2-1-1-16,1 0-1 0,-3 1-1 0,-2-1 0 0,2 0-2 0,-2 0 0 15,-3 0 1-15,2 0 0 0,-2 0 1 0,-3 0 1 0,2 0-2 0,-1 0 2 16,-4 0 0-16,0 0 2 0,-3 0 0 0,-1 0 0 0,-4 0-1 16,-1 0 2-16,-2 0 2 0,-4 0 2 0,-2 0 1 0,-3 0 2 15,-4 0 3-15,-1 0 3 0,-4 0 5 0,1 0 3 0,-7 0 4 16,-1 0 2-16,0 0 0 0,-2 0 2 0,-1 0 0 0,-2 2 0 0,-2-2 1 16,1 2 1-16,-2-2-1 0,-1 0 0 0,1 0-1 0,-1 1-1 15,-1-1-1-15,0 0-1 0,0 0-3 0,0 0 0 0,0 0-2 0,0 0-2 16,0 0 0-16,0 0-1 0,0 0 0 0,0 0 0 0,0 0-2 15,0 0 1-15,0 0 1 0,0 0 1 0,0 0 1 0,0 2 2 0,0-1 3 16,-1-1 1-16,-1 1 0 0,2 2-3 0,0-3-3 0,-1 3-3 16,1-3-3-16,-2 1-1 0,2-1-3 0,-3 1-4 0,3-1-2 15,0 0-6-15,0 0-3 0,0 0-7 0,0 0-5 0,0 0-4 0,0 0-6 16,0 0-3-16,0 0-1 0,0 0-3 0,0 0-4 0,0 0-12 16,0 0-19-16,0-1-17 0,-1 1-17 0,1 0-26 0,0 0-29 0,-2-1-53 15,-1 1-62-15,0-3-47 0</inkml:trace>
  <inkml:trace contextRef="#ctx0" brushRef="#br0" timeOffset="19597.5708">19688 8481 27 0,'-4'1'31'16,"2"-1"5"-16,0 0 7 0,-1 0 6 0,2 0 9 0,-1 0 7 16,-1 0 8-16,1 0 7 0,2 0 7 0,0 0 5 0,0 0 5 15,0 0 2-15,0 0 3 0,0 0-1 0,0 0-1 0,0 0-3 0,0 0-4 16,0 0-3-16,0 0-2 0,0 0-2 0,0 0-2 0,0 0-1 16,0 0-2-16,0 0-1 0,0 0-1 0,0 0-1 0,0 0-2 0,0 0-1 15,0 0 1-15,0 0-2 0,0 0 0 0,0 0-1 0,0 0-1 16,0 0-1-16,0 0-3 0,0 0-5 0,0 0-4 0,2 0-3 15,-1 0-5-15,1 0-3 0,-2 0-7 0,2 0-4 0,-2 0-4 0,0 0-6 16,1 0-6-16,-1 0-6 0,3 0-6 0,-1 0-5 0,0 0-2 16,-1 0-4-16,3 0 0 0,0 0-1 0,1 0-1 0,-1 0 0 0,1 1-1 15,0 1 0-15,4-2-1 0,-1 2 2 0,2-1-1 0,1-1 2 16,1 2 2-16,0-1 1 0,2-1 0 0,-1 2 0 0,0-1 0 16,2-1 0-16,0 2 0 0,2-2-1 0,0 1 1 0,0 1-2 0,1-1 0 15,-1 0 0-15,2-1 0 0,0 2-2 0,0-2 0 0,1 2-1 16,-1-1 2-16,2-1 1 0,0 0 1 0,0 0-1 0,0 0 4 0,1 0 0 15,0 0 0-15,0 0 1 0,-1 0 2 0,3 0 2 0,-2 0 1 16,1 0 1-16,-2-1 2 0,3-1 1 0,0 2 1 0,-1-2-1 0,-2 2-2 16,4 0 0-16,-1-1-1 0,-1 1-1 0,0-1 0 0,1 1 0 15,-1 0 0-15,2 0-2 0,1 0 0 0,-4 0 0 0,5 0-3 0,-2 0 0 16,3 0 1-16,-1 0-1 0,0 0 1 0,3 0-2 0,-1 0 0 16,1 0-1-16,0 0-2 0,0 0 0 0,0 0-1 0,1 0-1 15,1 0-1-15,0 0-1 0,-1 0 0 0,2-2-2 0,-1 1-1 0,1 1-2 16,1 0-1-16,0-2-2 0,0 2 1 0,2-1 0 0,-2-1 0 0,1 2 1 15,0-1 0-15,0-1 1 0,-2 2 1 0,2-1 1 0,3 1 1 16,-4 0 0-16,1 0 2 0,-1 0 0 0,0 0 2 0,0 0 1 16,2 0 1-16,-3 0-1 0,2 0 0 0,-2 0 0 0,0 1 0 0,0-1-1 15,2 2 0-15,-1-1 1 0,0-1 0 0,1 2-1 0,-4-1 0 16,3-1-2-16,-3 2 1 0,-1-2-1 0,2 1 0 0,-1 1-2 0,-2-2-1 16,-1 1-1-16,2 0 0 0,-3-1-1 0,2 2-1 0,-2-2-2 15,0 2 0-15,0-1-1 0,-1-1 1 0,1 0-1 0,0 0 0 16,-2 0-1-16,4 0 3 0,-5 0 1 0,3 0 0 0,-1 0 4 0,1 0 0 15,0 0 2-15,-2 0 1 0,4 0 0 0,-3 0 1 0,-1-1 0 16,1-1 0-16,1 2 0 0,0-2 0 0,0 2-4 0,0-1-2 16,-1 0-1-16,-1 1-1 0,0 0-3 0,0 0 1 0,0 0-2 0,-1 0 0 15,-2 0 1-15,0 0 0 0,0 0 2 0,-1 0 1 0,0 0 0 0,-4 0 4 16,0 0 1-16,0 0 3 0,1 0 1 0,-4 0 1 0,-3 0 1 16,3 0 1-16,-2 0-1 0,-2 0 2 0,0 0-1 0,-2 0 0 15,-2 0 1-15,4 0 0 0,-6 0 2 0,1 0-1 0,0 0 2 16,-2 0 0-16,2 0 3 0,-1 0 1 0,0 0 1 0,-3 0 3 0,1 0 1 15,-1 0 1-15,3 0 1 0,-3 0-1 0,2 0 1 0,-3 0 0 16,2 0-2-16,0 0 1 0,-2 0-1 0,0 0-1 0,0 0-1 0,0 0-3 16,0 0-1-16,0 0-1 0,0 0-1 0,0 0-2 0,0 0 1 15,0 0-1-15,0 0 0 0,0 0-1 0,0 0 1 0,0 0 0 0,0 0 0 16,0 0 0-16,0 0 0 0,0 0 1 0,0 0-1 0,0 0 0 16,0 0 0-16,0 0-1 0,0 0 1 0,0 0-1 0,0 0 1 15,0 0 0-15,0 0-1 0,0 0 1 0,0 0-1 0,0 0 1 0,0 0-2 16,0 0 0-16,0 0-1 0,0 0 0 0,0 0 0 0,0 0 1 15,0 0-2-15,0 0 0 0,0 0-2 0,0 0 0 0,0 0 0 16,0 0 0-16,0 0-1 0,0 0 2 0,0 0 0 0,0 0-1 0,0 0 1 16,0 0-1-16,0 0 0 0,0 0 0 0,0 0 1 0,0 0-1 15,0 0 0-15,0 0 0 0,0 0 2 0,0 0-1 0,0 0 2 0,0 0-1 16,0 0 0-16,0 0 0 0,0 0 0 0,0 0 2 0,0 0-1 16,0 0 0-16,0 0 1 0,0 0 1 0,0 0 1 0,0 0-1 0,0 0 1 15,0 0-1-15,0 0 0 0,0 0 1 0,0 0-1 0,0 0 2 16,0 0-1-16,0 0 1 0,0 0 0 0,0 0 0 0,0 0-1 0,0 0 1 15,0 0-2-15,0 0 0 0,0 0 1 0,1-2 0 16,-1 2 0-16,0 0-1 0,0 0 0 0,0 0 0 0,0 0-1 0,0 0 1 16,0 0 0-16,0 0 0 0,0 0-1 0,0 0 2 0,0 0-1 15,0 0-1-15,0 0 2 0,0 0-1 0,0 0-1 0,0 0 2 0,0 0-1 16,0 0 0-16,0 0 1 0,0 0-1 0,0 0 2 0,0 0-1 0,0 0 2 16,0 0 0-16,0 0 3 0,0 0 3 0,0 0 1 0,0 0 2 15,0 0 2-15,0 0 1 0,0 0 1 0,0 0 1 0,0 0 1 16,0 0 1-16,0 0 0 0,0 0 2 0,0 0 0 0,0 0-2 0,0 0-1 15,0 0 0-15,0 0-2 0,0 0-1 0,0 0-1 0,0 0-2 16,0 0 0-16,0 0-1 0,0 0-2 0,0 0-1 0,0 0-1 0,0 0-1 16,0 0-1-16,0 0-2 0,0 0-1 0,0 0-1 0,0 0-2 15,0 0-1-15,0 0-1 0,0 0-1 0,0 0 0 0,0 0 0 16,0 0-1-16,0 0-2 0,0 0 1 0,0 0-1 0,0 0 1 16,0 0 0-16,0 0-1 0,0 0 2 0,0 0 0 0,0 0 0 0,0 0 0 15,0 0 0-15,0 0 0 0,0 0 0 0,0 0 1 0,0 0 1 0,0 0 1 16,0 0-1-16,0 0 1 0,0 0-1 0,0 0 1 0,0 0-1 15,0 0 0-15,0 0 0 0,0 0 0 0,0 0 1 0,0 0-1 16,0 0 1-16,0 0-1 0,0 0 0 0,0 0-1 0,0 0 0 0,0 0 0 16,0 0 0-16,0 0 0 0,0 0-1 0,0 0 1 0,0 0 0 15,0 0 0-15,0 0 0 0,0 0 0 0,0 0-1 0,0 0-1 0,0 0 1 16,0 0 1-16,0 0-1 0,0 0 1 0,0 0-1 0,0 0 1 16,0 0 0-16,0 0 0 0,0 0 0 0,0 0 0 0,0 0 0 15,0 0 0-15,0 0 1 0,0 0-2 0,0 0 2 0,0 0 0 0,0 0 0 16,0 0 0-16,0 0 0 0,0 0 2 0,0 0-2 0,0 0 1 15,0 0 0-15,0 0-1 0,0 0 1 0,0 0 0 0,0 0 0 0,0 0 1 16,0 0 1-16,0 0-1 0,0 0 0 0,0 0-1 0,0 0 0 16,0 0 2-16,0 0-1 0,0 0-1 0,0 0 1 0,0 0 1 15,0 0-2-15,0 0 0 0,0 0 0 0,0 0 0 0,0 0-1 0,0 0-1 16,0 0 0-16,0 0 0 0,0 0 0 0,0 0-2 0,0 0 1 16,0 0-1-16,0 0-2 0,0 0-2 0,0 0 0 0,0 0-4 0,0 0 1 15,0 0-1-15,0 0-1 0,0 0-2 0,0 0 2 0,0 0-2 16,0 0 0-16,0 0-1 0,0 0 0 0,0 0 2 0,0 0 1 0,0 0 0 15,0 0 3-15,0 0 3 0,0 0-1 0,0 0 1 0,0 0 1 16,0 0 0-16,0 0 1 0,0 0 0 0,0 0 2 0,0 0 0 16,0 0-1-16,0 0 0 0,0 0 0 0,0 0-2 0,0 0 1 0,0 0-3 15,0 0-1-15,0 0-1 0,0 0-1 0,0 0-1 0,0 0-2 16,0 0 0-16,0 0-3 0,0 0-1 0,0 0-1 0,0 0-1 0,0 0 0 16,0 0-1-16,0 0-1 0,0 0 1 0,0 0 1 0,0 0-1 15,0 0 1-15,0 0 0 0,0 0 1 0,0 0 1 0,0 0 0 0,0 0 1 16,0 0 0-16,0 0 2 0,0 0 0 0,0 0 1 0,0 0 0 15,0 0 2-15,0 0 1 0,0 0 0 0,0 0 1 0,0 0 1 16,0 0 1-16,0 0 2 0,0 0-1 0,0 0 1 0,0 0 2 16,0 0 1-16,0 0 0 0,0 0-1 0,0 0 2 0,0 0 0 0,0 0 1 15,0 0 0-15,0 0 0 0,0 0 0 0,0 0 0 0,0 0-1 16,0 0 0-16,0 0 1 0,0 0-1 0,0 0 0 0,0 0-1 0,0 0 1 16,0 0 0-16,0 0 0 0,0 0-1 0,0 0 0 0,0 0-1 0,0 0 1 15,0 0 0-15,0 0-2 0,0 0 1 0,0 0 0 0,0 0-2 16,0 0 1-16,0 0-2 0,0 0-1 0,0 0-1 0,0 0-1 15,0 0 0-15,0 0-1 0,0 0 0 0,0 0 0 0,0 0 0 16,0 0-1-16,0 0 1 0,0 0-1 0,0 0 1 0,0 0 1 0,0 0 0 16,0 0 1-16,0 0 3 0,0 0 0 0,0 0 1 0,0 0 0 15,0 0 2-15,0 0 0 0,0 0 1 0,0 0 1 0,0 0 0 0,0 0 0 16,0 0 1-16,0 0 0 0,0 0 0 0,0 0 0 0,0 0 2 16,0 0-2-16,0 0 1 0,0 0 0 0,0 0 0 0,0 0 1 0,0 0-1 15,0 0 0-15,0 0 0 0,0 0 1 0,0 0-1 0,0 0 0 16,0 0 2-16,0 0-2 0,0 0 0 0,0 0-1 0,0 0 0 0,0 0 2 15,0 0-1-15,0 0 0 0,0 0 0 0,0 0-1 0,0 0 1 16,0 0-1-16,0 0 0 0,0 0 1 0,0 0-1 0,0 0 0 16,0 0 2-16,0 0-2 0,0 0 1 0,0 0-1 0,0 0 0 0,0 0-1 15,0 0 1-15,0 0 0 0,0 0 2 0,0 0-1 0,0 0 0 16,0 0 2-16,0 0 0 0,0 0 1 0,0 0 0 0,0 0 2 16,0 0 0-16,0 0 1 0,0 0-1 0,0 0 1 0,0 0 1 0,0 0 1 15,0 0-1-15,0 0 2 0,0 0-2 0,0 0 0 0,0 0 0 16,0 0-2-16,0 0 1 0,0 0-1 0,0 0 1 0,0 0 0 0,0 0 0 15,0 0-2-15,0 0 1 0,0 0-1 0,0 0-1 0,0 0 1 16,0 0-1-16,0 0 0 0,0 0 0 0,0 0-2 0,0 0 0 0,0 0 0 16,0 0-2-16,0 0-1 0,0 0-1 0,0 0 0 0,0 0-2 15,0 0 1-15,0 0-1 0,0 0-1 0,0 0 0 0,0 0-2 0,0 0 1 16,0 0 0-16,0 0 1 0,0 0-1 0,0 0 2 0,0 0-1 16,0 0 1-16,0 0 0 0,0 0 0 0,0 0 1 0,0 0-1 15,0-1-2-15,0 1-2 0,0 0-2 0,0 0-3 0,0 0-3 0,0 0-3 16,0 0-3-16,0 0-4 0,0 0-4 0,0 0-5 0,0 0-5 15,0-2-7-15,0 2-7 0,0-1-7 0,0 1-7 0,0 0-9 16,0-2-10-16,0 2-14 0,0 0-15 0,0-1-16 0,0 1-16 0,0 0-18 16,0 0-20-16,0 0-18 0,0 0-37 0,0 0-44 0,0 0-43 15</inkml:trace>
  <inkml:trace contextRef="#ctx0" brushRef="#br0" timeOffset="26729.4161">23158 9874 105 0,'-2'2'127'0,"2"-2"-4"16,-2 0-4-16,2 0-1 0,0 0 1 0,0 0-4 0,0 0 0 16,0 0-5-16,0 0-5 0,0 0-8 0,-1 0-9 0,1 0-7 0,0 0-8 15,0 0-6-15,0 0-4 0,0 0-5 0,0 0-6 0,0 0-3 16,0 0-5-16,0 0-5 0,0 0-4 0,0 0-4 0,0 0-2 0,0 0-5 15,0 0-2-15,0 0-3 0,0 0-2 0,0 0-3 0,0 0-1 16,0 0-1-16,0 0-1 0,0 0-1 0,0 0-1 0,0 0 0 16,0 0-2-16,0 0-1 0,0 0-2 0,0 0-1 0,0 2-2 0,0-2-2 15,0 3-1-15,1-3 0 0,-1 0 0 0,0 0 0 0,2 2 1 16,0-2-1-16,-1 2 2 0,2-2 2 0,2 0 0 0,0 0 1 0,3 0 3 16,0 0 1-16,1 0 2 0,5 0 1 0,1 0 0 0,2 0-3 15,1 0-3-15,4 0-3 0,3-2-3 0,0 2-4 0,3-2-4 16,1 2-4-16,2-3-4 0,1 1-6 0,0 0-5 0,1 1-11 0,0-1-9 15,2 0-9-15,-2 1-7 0,1-1-7 0,-3 2-5 0,2-1-7 16,-3 0-6-16,0 1-3 0,-1-2-2 0,-2 2-4 0,-1-1-4 0,0-1-6 16,-4 2-7-16,-1 0-4 0,-3 0-5 0,-2 0-7 0,0 0-7 15,-3 0-5-15,-2 0-5 0</inkml:trace>
  <inkml:trace contextRef="#ctx0" brushRef="#br0" timeOffset="27912.4952">22582 10408 156 0,'0'0'177'0,"0"0"-41"15,0 0-31-15,0 0-19 0,0 0-17 0,0 0-10 0,0 0-4 16,0 0-5-16,0 2-4 0,0-2-7 0,0 0-7 0,0 0-7 16,0 0-9-16,0 1-7 0,0-1-7 0,0 0-7 0,0 0-3 0,0 0-2 15,0 2 1-15,0-2 1 0,0 0 1 0,0 0 3 0,0 0 1 16,0 0 1-16,0 0 2 0,0 0 0 0,0 0-1 0,0 2 0 0,0-2 2 16,0 0-1-16,0 0 0 0,0 0 0 0,0 0 1 0,0 0-1 15,0 0-1-15,0 0 0 0,0 3-1 0,0-3 0 0,0 0-3 16,0 0 1-16,0 0-1 0,0 0 1 0,0 0-2 0,2 2 2 0,-1 0 0 15,-1-2 2-15,2 1 1 0,0 1 2 0,-1-2 0 0,1 2 2 16,0-1 3-16,1-1 2 0,1 2 0 0,1-2 2 0,0 0 1 0,0 2 3 16,-1 1 0-16,3-3 1 0,0 0 0 0,1 2-2 0,2-1 1 15,1 1 0-15,-2-1 2 0,1 1-3 0,2-1-2 0,0 1-2 16,0-2 1-16,1 3 0 0,1-2-1 0,0 0 0 0,1-1-1 0,0 2 1 16,-2 0 1-16,3-2 2 0,-2 1 3 0,2-1 1 0,-2 2-2 15,2-1 2-15,-3-1 2 0,-2 2 0 0,3-2 0 0,-3 0 0 0,0 0 2 16,-2 0 2-16,1 0 0 0,-1 0 2 0,-1 0-1 0,-1 0 2 15,-3 0 1-15,0 0 1 0,1 0 3 0,-3 0 4 0,1 0 4 0,1 0 5 16,-3 0 2-16,-1 0 1 0,0 0 0 0,0 0 0 16,0 0 1-16,0 0-2 0,0 0-3 0,0 0-1 0,0 0-4 0,0 0-3 15,0 0-6-15,0 0-3 0,0 0-6 0,0 0-5 0,0 0-4 0,0 0-5 16,0 0-7-16,0 0-8 0,0 0-10 0,0 0-10 0,0 0-14 16,0 0-19-16,0 0-23 0,0 0-28 0,0 0-30 0,0 0-21 0,0 0-19 15,0 0-16-15,0 0-16 0,3 1-54 0,-1 1-74 0</inkml:trace>
  <inkml:trace contextRef="#ctx0" brushRef="#br0" timeOffset="31362.4219">20079 12455 78 0,'-2'-2'206'0,"2"2"-29"0,-1-2-19 0,1 1-9 15,-2 1-12-15,0-2-12 0,2 2-9 0,0 0-8 0,0 0-8 0,0 0-8 16,0 0-3-16,0 0-2 0,0 0-6 0,0 0-9 0,0 0-9 15,0 0-8-15,0 0-8 0,0 0-5 0,0 0-4 0,0 0-2 16,0 0-1-16,0 0-1 0,0 0-3 0,0 0 1 0,0 0-2 16,0 0-1-16,0 0 2 0,0 0-1 0,0 0 2 0,0 0 2 0,0 0 5 15,0 0 0-15,0 0 3 0,0 0-1 0,0 0 3 0,0 0 1 16,0 0 2-16,0 0 1 0,0 0 0 0,0 0 2 0,0 0-3 0,0 0-1 16,0 0-2-16,0 0-5 0,0 0-4 0,0 0-3 0,0 0-5 15,0 0-4-15,0 0-4 0,0 0-3 0,0 0-5 0,0 0-2 0,4 0-2 16,-3-2-1-16,3 2-2 0,0 0 0 0,2-3-2 0,1 3-1 15,1 0 0-15,4-4 1 0,-1 3 2 0,5-1 0 0,1-1 2 16,1 1 1-16,1 0 0 0,4-1 1 0,1 0 1 0,4 0-1 0,3-1 1 16,-1 3 1-16,1-2 2 0,6-1 0 0,-1 1-1 0,3 0-4 15,3-1-3-15,0 2 0 0,4-1-5 0,-1 0-3 0,0 0-1 0,1 1-4 16,1-3-3-16,0 3-1 0,0 0-6 0,-4 1-6 0,1-1-4 16,-2 0-5-16,-1 2-3 0,-3-3-2 0,-1 3-4 0,-2 0-3 0,-2 0-2 15,-2 0 1-15,-4 0 1 0,-2 0-1 0,-1 3 0 0,-2-3 0 16,-6 0 6-16,1 2 3 0,-4-2 5 0,1 0 6 0,-4 2 6 15,-1-2 6-15,-2 0 6 0,0 0 4 0,-3 0 7 0,0 0 1 0,0 0 1 16,-3 0 0-16,1 0-5 0,-2 0-6 0,0 0-7 0,0 0-8 16,0 0-14-16,0 0-15 0,1 0-24 0,3 0-29 0,-4 0-46 15,0 0-56-15,1 0-83 0,5-2-97 0,1 2-56 0,-3-2-35 0</inkml:trace>
  <inkml:trace contextRef="#ctx0" brushRef="#br0" timeOffset="32197.8913">23279 12315 15 0,'-1'0'35'0,"-3"0"-1"0,1 0-3 16,-3 0-1-16,3 0-1 0,-2 0-1 0,2 2 1 0,-2-2 3 16,0 1 2-16,1 1 0 0,-2-2 5 0,-1 1 3 0,1-1 6 0,-1 1 6 15,3 0 3-15,-4-1 3 0,3 0 3 0,0 2 2 0,1-2 1 16,-1 2 3-16,-3-2 1 0,5 0-1 0,-2 0 2 0,2 0 2 16,-2 0-2-16,4 0-2 0,-3 0-3 0,1 0-3 0,2 0-3 0,-1 0-6 15,-1 0-3-15,3 0-3 0,0 0-2 0,0 0-1 0,0 0-2 16,0 0-2-16,0 0-1 0,0 0-3 0,0 0-3 0,0 0-3 0,0 0-2 15,3 0 0-15,-1 1-5 0,-2 1-1 0,1-2-4 0,-1 0-2 16,0 0-4-16,2 0-3 0,-1 0-3 0,1 0-5 0,0 0 0 16,-1 0-1-16,2 0 0 0,1 0 1 0,-1 0 1 0,2 0 2 0,1 0 2 15,2 0 1-15,0 0 1 0,1 0 1 0,4 0-1 0,1-2 0 16,2 1 0-16,1 1 0 0,2-2-1 0,3 0-3 0,2 1-3 0,-2 0-4 16,3 0-3-16,2-2-7 0,2 1-2 0,-1 0-4 0,0 1-4 15,4-1 0-15,0 2-3 0,1-5-1 0,-1 5-1 0,3 0-2 16,-1-2 0-16,1 2-3 0,3-2 3 0,-3 1 3 0,-1 1 4 0,3-2 4 15,-1 2 1-15,0 0 1 0,-1 0 0 0,0 0 2 0,-2 0 0 0,2 0 1 16,-3 0 1-16,-1 0 4 0,3 0 3 0,-4 0 0 0,0 0 1 16,-2 0-2-16,-1 0-1 0,0 0 1 0,-1 0 0 0,-4 0 2 0,1 0 0 15,-3 0 3-15,2 0 2 0,-6 0 0 0,2 0 0 0,-2 2 1 16,-2-2-1-16,-5 0 1 0,4 0 0 0,-5 1 2 0,0-1-1 16,-3 0 0-16,-1 0 2 0,2 2 0 0,-3-2 0 0,-1 0-1 0,0 0 0 15,-1 0-2-15,-1 0-1 0,0 0-3 0,0 0-3 0,0 0-1 16,0 0-7-16,0 0-7 0,0 0-11 0,0 0-14 0,0 0-16 15,0 0-18-15,0 0-19 0,0 0-19 0,0 0-23 0,0 0-27 0,-1 2-56 16,-3-2-73-16,4 0-53 0</inkml:trace>
  <inkml:trace contextRef="#ctx0" brushRef="#br0" timeOffset="33215.7036">23046 13087 22 0,'0'0'110'0,"-2"2"-26"15,2-2-21-15,0 0-15 0,-2 1-12 0,2-1-9 0,-1 1-7 0,-1-1-7 16,0 0-11-16,2 0-10 0,-3 2-12 0,-2 0-16 0,2-2-19 16,-3 1-20-16,2 1-19 0,-1-2-31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22:08.455"/>
    </inkml:context>
    <inkml:brush xml:id="br0">
      <inkml:brushProperty name="width" value="0.05292" units="cm"/>
      <inkml:brushProperty name="height" value="0.05292" units="cm"/>
      <inkml:brushProperty name="color" value="#FF0000"/>
    </inkml:brush>
  </inkml:definitions>
  <inkml:trace contextRef="#ctx0" brushRef="#br0">2976 4342 22 0,'-2'-3'307'0,"-1"1"-100"0,1-2-54 0,1 3-30 0,-1-1-17 0,2 0-11 15,-1-1-5-15,-1 3-2 0,2-4-4 0,-2 3-2 0,0-1-1 0,2 1-1 16,-2 1-1-16,2-1-4 0,0-2-4 0,0 3-5 0,0 0-6 0,0 0-5 16,0 0-5-16,0 0-6 0,0 0-7 0,0 0-7 0,0 0-4 0,0 0-6 15,0 0-3-15,0 0-3 0,0 0-3 0,0 0-3 0,0 0-1 16,0 0-4-16,0 0-2 0,0 0-3 0,0 0-3 0,0 0-1 0,0 0-4 16,0 0-2-16,2 0-1 0,0 0-2 0,0 3 1 0,1-2-1 0,0-1 0 15,2 3 2-15,0-2 0 0,2 3 2 0,2-1 2 0,0-1 4 0,1 1 1 16,4 2 5-16,0-2 3 0,4 1 1 0,1 1 2 0,3-2 0 15,3 1 1-15,3 0-2 0,2 0 0 0,4-1-1 0,2 0-3 0,2 0-3 16,6-2 0-16,1 0 2 0,4-1 0 0,3 0 1 0,3-1 3 0,2 0-1 16,3-2 3-16,3 0 0 0,5 1 0 0,-2-3 1 0,4 3 1 15,0-3 1-15,4 1 3 0,-1-1-1 0,-1-1-2 0,1 2-3 0,1-1-5 16,-4 0-4-16,1 1-1 0,-1 0 0 0,-1-2 2 0,-2 1 0 0,-1 0 0 16,-1 3 0-16,-2-4 1 0,-1 3 0 0,1-1 1 0,-3 2 1 0,-1 0 2 15,-1 1 0-15,-3-1 3 0,-1 1 1 0,-2 1-3 0,-3 0-2 16,0 0-3-16,-6 1-1 0,1 1-3 0,-6-1-1 0,0 1-2 0,-5 0-1 15,-1 2-1-15,-2-1 0 0,-3 0 0 0,-4 1-1 0,1 0 1 16,-5 1 0-16,0-1-1 0,-2 0-3 0,-4-1-5 0,0 2-6 0,-1-2-9 16,-2 1-9-16,1-1-14 0,-2 0-19 0,-1-2-23 0,-1 2-26 15,0 2-35-15,1-2-39 0,0 1-73 0,-1-1-89 0,2 0-56 16</inkml:trace>
  <inkml:trace contextRef="#ctx0" brushRef="#br0" timeOffset="1396.2992">24588 4335 18 0,'-5'-3'244'0,"0"1"-51"0,1 2-32 16,-2-2-15-16,3-1-7 0,-1 3-2 0,1-2 4 0,-2 0 3 0,4 2 1 15,-1-1-4-15,0 1-6 0,2-2-7 0,-1 1-10 0,1 1-9 16,0 0-9-16,0 0-8 0,0 0-9 0,0 0-8 0,0 0-9 0,0 0-6 16,1 0-7-16,-1-1-7 0,0 1-5 0,2 0-5 0,0 0-5 0,-2 0-5 15,1 0-5-15,3 0-3 0,-1 0-5 0,-2 0-2 0,1 0-5 16,0 0-1-16,1 0-4 0,3 1-2 0,-2-1-3 0,3 1 1 0,3 1-1 16,2-2-2-16,2 1-1 0,4-1-1 0,2 2 0 0,4 0-1 15,4 1 0-15,4-1-2 0,1-2 0 0,8 2-1 0,0 1-2 0,6 0 3 16,1 0 1-16,4-1 2 0,5 3 2 0,2-2 3 0,4 2 2 15,3 0 2-15,6 2 0 0,2-1 1 0,2-1 2 0,4 2 0 0,5 2 3 16,1-1-2-16,4-1 1 0,4 1 2 0,2 2 2 0,2 2 2 0,-2-2 2 16,7 1-3-16,0-1-2 0,0 1-2 0,2-1-3 0,-2 1-2 15,0-1-7-15,3 1-2 0,-5-1-4 0,1-2 2 0,-3 0 5 16,-8 0-2-16,1-1-4 0,-2 0-3 0,-3-1-1 0,-2-2-1 0,-4 0 2 16,0 1 0-16,-4 0 3 0,-3-2 2 0,-2-1 5 0,-4 1 4 15,-4-1 5-15,-2 1-1 0,-6-1-1 0,-4-2-3 0,-2 2-1 16,-6-2-1-16,-1 0-2 0,-5 3 0 0,-3-2 1 0,-5-1 0 0,-3 0-1 15,-2 0 2-15,-4 0 1 0,-3 0 2 0,-2 0 2 0,-3 0 1 16,-2 0 3-16,0 0 1 0,-5 0 3 0,1 0 0 0,-2 0-1 0,-2 0 0 16,-2 0-2-16,-1 0-5 0,0 0-8 0,0 0-12 0,-1 0-16 15,-2-1-25-15,-2 1-31 0,0 0-56 0,-2 0-71 0,1 0-92 0,-5 0-105 16,5 0-59-16,-4 0-38 0,-1-3-19 0</inkml:trace>
  <inkml:trace contextRef="#ctx0" brushRef="#br0" timeOffset="5096.1218">4122 4741 195 0,'0'-7'544'0,"-2"-1"9"0,2 2-52 16,-2 1-84-16,1 0-83 0,1 0-81 0,-2 0-49 0,2 1-32 16,-1 3-22-16,-2-3-17 0,3 1-16 0,-2 3-15 0,1-2-17 0,1 2-16 15,0 0-17-15,0 0-17 0,0 0-18 0,0 2-16 0,-2-2-14 0,2 3-9 16,-1-1-7-16,-1 1-5 0,0 4-1 0,-1 0 0 0,0 0 1 16,-2 4 4-16,2 2 3 0,-5 2 4 0,2 0 4 0,1 4 5 0,-3 0 4 15,-1 0 4-15,1 3 4 0,0 1 1 0,0 0-1 0,-3 1 2 0,3-2-1 16,-2 1 0-16,1 0 0 0,1-3-1 0,0 1-2 0,0-1 1 15,-1-3 0-15,1 0-1 0,3-2 2 0,0-2 1 0,-1 1 2 16,2-3 4-16,-1-2 2 0,3-1 5 0,-1-1 5 0,0-2 5 0,1-2 8 16,2 2 8-16,-1-3 8 0,1-1 8 0,0-1 3 0,0 0 3 0,0-3-3 15,1 0-4-15,1-1-5 0,-1-2-5 0,3-4-6 0,-1 1-4 16,3-6-7-16,0 0-6 0,-1-4-8 0,3 0-7 0,0-3-10 0,1 0-7 16,-1-3-4-16,0 0-2 0,2 0 1 0,1 1 5 0,-2-2 3 15,-1 3 2-15,3-1 5 0,-3 3 2 0,2 0 3 0,-1 3 4 0,-1 1 2 16,-2 0 3-16,1 4 1 0,2 1 0 0,-4 2 1 0,0-1-1 0,-1 4-1 15,0 2-3-15,-1 0-3 0,0 0-2 0,1 1-4 0,-1 4-5 16,2-3-4-16,-1 3-4 0,0 3-4 0,1-3-2 0,0 5-3 0,1-1 0 16,0 3-1-16,1 1 2 0,-1 0 2 0,3 3 2 0,-1 1 2 15,0 3 3-15,1-1 2 0,0 3 3 0,-1 1 3 0,1 1 1 0,-1 2 4 16,0-1 1-16,-2 3 1 0,2-3 3 0,-1 4-1 0,2-2 1 0,-3 0 1 16,2 0-1-16,-3-2-1 0,3 3-4 0,-2-3-7 0,-1-1-7 15,0-1-7-15,1 0-10 0,-3-3-10 0,3 2-11 0,-2-4-13 0,0 0-12 16,-2 1-19-16,1-4-16 0,-1 0-21 0,1 0-19 0,-1-3-19 15,-1 1-17-15,1-4-25 0,-2 1-25 0,0-5-41 0,0 0-47 0,0 0-61 16,0 0-65-16,-5-2-39 0,0-2-22 0</inkml:trace>
  <inkml:trace contextRef="#ctx0" brushRef="#br0" timeOffset="5281.5682">4010 4995 299 0,'-4'0'568'0,"1"1"-6"0,2-1-9 0,-1 2-93 0,0 0-132 16,1-2-92-16,-1 0-73 0,2 0-46 0,0 0-32 0,0 0-20 0,0 0-11 16,0 0-10-16,0 0-9 0,2 3-7 0,1-3-5 0,0 0-7 15,0 0-11-15,2 0-12 0,2-3-13 0,2 3-18 0,0 0-18 0,4-4-23 16,3 3-26-16,0-1-32 0,4 0-37 0,1-1-52 0,2-1-59 0,0-1-81 16,5 2-90-16,-1-2-54 0,2 0-35 0,-1 0-10 0</inkml:trace>
  <inkml:trace contextRef="#ctx0" brushRef="#br0" timeOffset="5488.7768">4738 4911 105 0,'-8'-2'603'0,"2"1"3"0,0-1 1 16,1-1 1-16,2 1-107 0,-2 1-159 0,4 0-117 0,-1 1-96 0,0-3-60 15,2 3-39-15,2 0-29 0,-2 0-23 0,3-2-19 0,2 1-18 0,0-1-22 16,2 1-23-16,1-1-30 0,2 0-29 0,2 1-40 0,1 0-43 16,0-2-58-16,4 3-62 0,0-2-59 0,-2 1-60 0,2-1-32 0,-1 2-21 15</inkml:trace>
  <inkml:trace contextRef="#ctx0" brushRef="#br0" timeOffset="5647.1742">4715 5080 533 0,'-3'5'583'0,"-1"-2"-4"16,1-1-12-16,2 0-97 0,-1-2-140 0,2 0-91 0,0 0-64 0,0 0-39 16,3 0-27-16,2-1-19 0,-2 0-13 0,5-2-19 0,0-2-21 0,1 1-27 15,1-3-32-15,4 2-40 0,0-2-44 0,4-1-56 0,2 0-61 16,-1-1-104-16,3-2-124 0,0 3-79 0,-1-3-54 0,1 2-23 0,0-2-10 16</inkml:trace>
  <inkml:trace contextRef="#ctx0" brushRef="#br0" timeOffset="6063.5868">5440 4650 435 0,'-5'-9'580'0,"-1"0"3"16,1 2 2-16,-4-2-93 0,3 1-142 0,-1 0-110 0,-1 1-92 0,-1-1-54 15,1 1-33-15,0 2-16 0,0-1-8 0,-1 2-5 16,-1-2-5-16,2 2-4 0,-3 1-5 0,2-2-5 0,-1 2-7 0,1-1-3 16,-1 4-7-16,1-2-2 0,-2 0-6 0,3 1-1 0,0-1-4 0,1 2 0 15,-2 0 0-15,3 0 1 0,1 0 1 0,2 0-1 0,-2 0 0 16,3 0-1-16,-1 2 0 0,1-1-1 0,0-1 0 0,2 2-1 16,0-2 0-16,0 2 0 0,0 1 1 0,0-1 0 0,0 1 1 0,2 1 0 15,0 1 2-15,-2 2 0 0,3-2 1 0,-1 4 2 0,0-1 1 16,-1 1 1-16,2 2 1 0,1 2 1 0,-1 0 0 0,0 0 1 15,-1 4 4-15,-1 1 4 0,1 4 3 0,1-2 4 0,-3 3 4 0,0 0 2 16,-3 3 5-16,1 3 4 0,-1-2 2 0,0 1 3 0,-2 2 4 16,0 1 3-16,0-2 3 0,-2 1 1 0,2 0-3 0,-3-2-3 0,3 1-2 15,0-1-3-15,-2-1-3 0,2 0-5 0,2-2-3 0,0-2-1 16,1 2-3-16,0-3-2 0,2-1-2 0,0 1-2 0,2-5-2 0,1 3-4 16,2-4-6-16,0-1-11 0,4-1-14 0,1-2-24 0,1-2-27 15,4-1-42-15,3-1-49 0,1-6-102 0,4 0-129 0,4-2-84 0,2-4-62 16,1-2-33-16,3-5-16 0</inkml:trace>
  <inkml:trace contextRef="#ctx0" brushRef="#br0" timeOffset="6463.5342">5782 4778 353 0,'0'-8'584'0,"-2"1"-20"0,2 0-35 15,-1 1-75-15,-1 2-98 0,2-2-62 0,-2 2-47 0,2 0-30 16,0 1-22-16,0 0-21 0,0 2-17 0,0-1-21 0,0 2-19 16,0 0-20-16,0 0-21 0,0 0-20 0,0 0-21 0,0 0-17 0,0 2-15 15,0-1-12-15,0 2-9 0,0 2-6 0,2 1-3 0,-2 0-2 16,2 1 1-16,-1 3-1 0,-1 2 4 0,2 1 3 0,-2 0 5 16,2 2 5-16,0 2 6 0,0 0 4 0,-1 0 4 0,-1 2 2 0,2 1-1 15,-1 2-5-15,1-3-6 0,-2 2-11 0,2-3-13 0,-1 1-14 16,-1 1-17-16,2-2-21 0,-2 0-25 0,2 0-30 0,-1-2-33 0,-1-1-39 15,2-1-44-15,-1-2-54 0,-1 0-62 0,2-3-75 0,1 0-80 16,-1-2-39-16,2-2-18 0</inkml:trace>
  <inkml:trace contextRef="#ctx0" brushRef="#br0" timeOffset="6780.0659">6071 4806 114 0,'-2'-5'609'0,"1"2"3"0,-1 0-3 0,0 0-6 15,-1 1-116-15,2 2-171 0,-4 0-107 0,2 0-74 0,0 2-44 0,0 1-28 16,-1 2-18-16,-2 1-13 0,1 1-10 0,-1 1-8 0,0 4-6 16,1 0-5-16,-1 0-2 0,-1 1-1 0,2 3-1 0,-1-1 2 0,0 2-1 15,3 0 0-15,-1 1-3 0,1 0-4 0,2-3-4 0,-1 2-6 16,2-2-6-16,0 1-6 0,0 0-7 0,2-3-8 0,-1 2-8 0,2-3-7 16,1-2-9-16,-1-1-6 0,2 0-6 0,2-1-4 0,-2-3-2 15,2 0 3-15,-1-3 2 0,0-2 3 0,2 0 6 0,0-2 5 0,2-3 8 16,-2 0 10-16,1-3 10 0,-1-1 9 0,0-3 10 0,1 0 11 15,-3-3 10-15,1-1 8 0,-2-2 5 0,-2 0 1 0,0 0 7 16,0-1 7-16,-3-1 9 0,0 1 7 0,0 2 5 0,-3-2 2 0,0 1 0 16,0 2 1-16,-2 1-3 0,0 1-6 0,0 2-6 0,-1 2-5 15,-2-1-11-15,3 4-13 0,-1-1-22 0,1 4-27 0,-1 1-31 16,0 0-33-16,1 3-44 0,2 3-45 0,-2-1-93 0,3 3-114 0,-1 1-75 16,3 2-53-16,0 1-25 0</inkml:trace>
  <inkml:trace contextRef="#ctx0" brushRef="#br0" timeOffset="6961.3411">6509 4978 618 0,'-2'3'646'0,"-1"-1"-1"0,1-1-4 0,1-1-79 16,-1 2-115-16,1 0-129 0,-1 1-133 0,2-1-82 0,-2 1-55 15,2 1-30-15,-1 3-15 0,-1-1-11 0,2 1-6 0,-1 4-12 16,-1 1-15-16,0-1-18 0,1 5-22 0,-4-1-31 0,4 1-32 0,-1 4-46 15,2-3-54-15,0 3-94 0,0 1-113 0,0-1-76 0,0-3-58 16,0 4-27-16,0-4-13 0</inkml:trace>
  <inkml:trace contextRef="#ctx0" brushRef="#br0" timeOffset="7280.1292">6758 4866 486 0,'5'-11'627'0,"-2"2"-1"0,2-1-4 16,-2 2-75-16,2 1-112 0,0-1-127 0,2 2-134 0,-2 0-82 15,2 3-55-15,-1-2-30 0,2 4-19 0,-2 0-8 0,2 1-8 16,2 1-3-16,-1 2-3 0,1 0 0 0,-1 3-1 0,0 1 1 0,1 3 1 16,-2 0 1-16,0 2 2 0,-2 0 3 0,0 3 3 0,-4 0 4 15,1 1 3-15,-3 1 4 0,-3 0 4 0,0 2 4 0,-2-2 6 0,-3 3 5 16,0-3 4-16,0 1 3 0,-1 0 4 0,-2-1 4 0,1 0 0 15,-2-3 1-15,2 0 0 0,2 1-2 0,0-3-1 0,-1 0-2 0,1-3-2 16,3 0-4-16,0-2-2 0,2 2-2 0,2-3-3 0,-2 0-3 16,3-1-5-16,4-1-10 0,-1-1-10 0,4 0-19 0,1 0-21 15,4-3-30-15,1 0-33 0,6 0-40 0,0-3-47 0,3 0-60 0,3-1-68 16,2-2-72-16,0-3-74 0,3 1-45 0,0-2-28 0</inkml:trace>
  <inkml:trace contextRef="#ctx0" brushRef="#br0" timeOffset="7563.5735">7398 4957 452 0,'2'-4'653'0,"-2"-1"17"0,0 2-31 16,0 0-53-16,0 1-94 0,-2 0-116 0,2 1-76 0,-1-1-58 0,-1 2-44 16,2 0-36-16,-1 0-29 0,-2 0-22 0,1 2-22 0,-1-1-21 15,1 2-18-15,-1 1-19 0,0 1-13 0,1 1-13 0,-1 3-11 16,-2 0-6-16,2 0-5 0,0 1-2 0,-1 1-5 0,0 1-4 0,1 1-6 16,0 1-6-16,1-1-6 0,1 1-6 0,-1-2-6 0,2 1-2 15,0 1-8-15,0-2-6 0,0 0-6 0,2-2-4 0,-1 0-4 0,3 0-2 16,-1-3 0-16,0 2 1 0,3-4 6 0,-1 1 7 0,1-3 10 15,-1 0 9-15,0 0 8 0,1-3 10 0,3-3 13 0,-2 1 16 0,-1-2 16 16,2-1 14-16,1-1 16 0,-2-1 17 0,-1 0 16 0,1-3 18 16,0 1 13-16,-2-1 12 0,0-2 7 0,-2-1 7 0,0 3 4 15,-1-1 4-15,0-1-1 0,-2 0-3 0,0-1-7 0,-2 1-8 0,0 0-13 16,-1 0-13-16,0 2-17 0,0-1-19 0,-4 1-23 0,1-1-24 16,2 1-30-16,-1 1-30 0,-2 1-35 0,2 0-38 0,-2 1-50 15,2 2-59-15,0 0-88 0,-1 2-105 0,1-1-108 0,2 1-105 0,-3 3-54 16,3 3-22-16,-1-3-8 0,1 4 5 0</inkml:trace>
  <inkml:trace contextRef="#ctx0" brushRef="#br0" timeOffset="8007.5577">7910 5190 284 0,'0'6'465'0,"0"-2"-51"0,0 0-80 0,0 1-96 0,0-1-54 0,0 3-35 16,-1-2-17-16,-2-1-8 0,3 2-8 0,-3 1-7 0,0-1-11 16,0 2-13-16,-1 1-13 0,-1 0-13 0,1 1-27 0,-4 1-31 0,3-2-41 15,-3 3-47-15,0 0-74 0,2 0-88 0,-2-1-98 0,2 1-99 16,1 0-58-16,0-2-34 0</inkml:trace>
  <inkml:trace contextRef="#ctx0" brushRef="#br0" timeOffset="8513.3868">8448 4888 410 0,'-8'-12'739'0,"0"-1"-15"0,2 3-32 0,-2-2-98 0,2 0-131 15,-1 2-123-15,3 0-121 0,0 2-61 0,-3-1-32 0,4 2-14 16,-1 2-6-16,3-2-5 0,-1 2-4 0,2 0-12 0,0 1-11 0,0 1-15 16,0 0-13-16,2 1-15 0,-1 1-19 0,1 0-18 0,1-2-15 15,-1 3-10-15,5 0-9 0,-3-3-4 0,0 3-2 0,3 0 1 16,-1 0 0-16,3 0 2 0,-1 3 1 0,2-3 0 0,-2 3 2 0,3-2 2 16,-3 0 5-16,3 2 2 0,-2 1 3 0,-1-1-1 0,0 2-1 15,1-1-2-15,-4 1 1 0,3 0-3 0,-3 0 0 0,-2 1 1 0,2 0 3 16,-1 0 3-16,-2 1 2 0,0 1 4 0,-1-1 3 0,-1 2 4 15,0-2 4-15,-1 2 2 0,-1 1 4 0,0-3 3 0,1 4 2 16,-3-3 1-16,0 2 3 0,1 0-1 0,0 0 2 0,1-1-2 0,-1-2 1 16,-2 2-3-16,4 0-2 0,-1-2-2 0,0 1-2 0,2 1-1 15,0-4-2-15,0 2-1 0,2 0-1 0,0 0-2 0,1-2-3 0,2 2 0 16,0-2-2-16,-1 1-1 0,4 0 0 0,-2-1-1 0,2 1 1 16,0 0 1-16,1-1 0 0,0 2-1 0,-1-2-1 0,0 0 0 0,-1 0 0 15,1 0 1-15,-1-1 1 0,-3 2 3 0,1-2 0 0,1 1 2 16,-3-1 2-16,-1 1 4 0,-2 0 1 0,0 0 5 0,0 0 5 15,-2 0 3-15,-1 0 6 0,-3 0 3 0,1 0 3 0,-3-1 3 0,0 1 0 16,-4-1 2-16,2 2 0 0,-1-1-3 0,-3-3-8 0,1 3-10 16,1-1-14-16,-1-1-18 0,2-1-20 0,-1 1-29 0,2-3-31 0,2 1-61 15,-1-1-77-15,4-1-95 0,0-2-109 0,3-2-70 0,1 1-50 16,2-3-27-16,1-1-14 0</inkml:trace>
  <inkml:trace contextRef="#ctx0" brushRef="#br0" timeOffset="8830.1538">8854 4891 549 0,'3'0'599'0,"-1"0"3"0,-2 0-47 16,2 2-73-16,-2-2-114 0,0 3-138 0,0-3-80 0,-2 4-51 15,2-1-27-15,-2 2-14 0,-1 0-9 0,0 0-4 0,0 2-4 0,-2 0-3 16,2 3-3-16,-2-1-5 0,1 1-2 0,0 3-2 0,-1-1-2 16,2 2-4-16,-3-2-3 0,3 1-5 0,0-2-4 0,1 3-3 0,-1-1-5 15,3-1-5-15,0 0-3 0,0-1-4 0,0 0-4 0,3 1-3 16,-1-4-3-16,1 1-4 0,0-1-5 0,3-1-1 0,-1-2-4 15,0 0-4-15,3-3 0 0,0 0-4 0,1-2 2 0,1-1 5 0,-1-2 6 16,4 0 5-16,-2-3 7 0,0-2 6 0,0 0 8 0,2-2 6 16,-2-2 8-16,-2 0 7 0,1-2 5 0,-1-1 6 0,-1-2 8 0,0-1 7 15,-3 1 5-15,-2-2 5 0,0 1 0 0,-1 0 0 0,1 0-2 16,-3 0-6-16,-3 2-5 0,3 0-4 0,-2 2-7 0,-1 1-8 16,-2 2-10-16,2-1-11 0,-2 3-16 0,0 2-18 0,1 1-20 0,-4 2-22 15,3 1-28-15,-1 1-27 0,-1 4-34 0,1 1-38 0,-3 1-51 16,4 2-59-16,-3 1-82 0,3 2-96 0,-1 1-55 0,2 0-37 0,0 4-10 15</inkml:trace>
  <inkml:trace contextRef="#ctx0" brushRef="#br0" timeOffset="8985.1637">9156 5154 549 0,'6'1'623'0,"-2"1"6"0,-1 1 5 0,0-3-92 0,0 3-142 15,-1-3-111-15,0 2-94 0,-1 0-57 0,1-2-39 0,0 3-21 16,-2-1-13-16,2-1-9 0,-2 2-5 0,2 2-6 0,-1-2-7 15,-1 3-11-15,2 0-11 0,-1 1-19 0,1 1-19 0,-2 2-25 0,2 1-29 16,-2-1-33-16,0 4-38 0,0 1-50 0,0-2-55 0,0 3-97 16,0-1-119-16,0-1-80 0,0 1-61 0,0-1-29 0,1-2-13 0</inkml:trace>
  <inkml:trace contextRef="#ctx0" brushRef="#br0" timeOffset="9729.5943">9580 4833 493 0,'1'-8'672'15,"1"4"1"-15,-1-2 0 0,-1 2-2 0,2 0-120 0,-2 1-178 16,0 2-126-16,0-1-96 0,0 2-62 0,0 0-45 0,0 0-25 0,2 2-12 16,-2 1-8-16,1 1-5 0,-1 2-2 0,0 2-2 0,0-1-1 15,0 3-2-15,0 4 0 0,0-1-1 0,0 3 2 0,0 1 2 0,0 2 5 16,0 1 9-16,0-1-1 0,0 3-4 0,0 0-5 0,0-2-4 15,0 0-9-15,0 0-11 0,0 0-14 0,0 0-15 0,2-2-15 16,-1-1-16-16,1-2-16 0,1-1-13 0,-1 0-13 0,1-2-9 0,0-4-9 16,3 2-6-16,-1-5-6 0,0 0-5 0,1-1 4 0,2-4 7 15,1 0 14-15,0 0 19 0,0-5 23 0,0-2 24 0,1 2 22 16,0-4 22-16,0 0 23 0,-2-2 24 0,2-1 23 0,-2-1 25 16,1 0 26-16,-1 1 26 0,-3 1 20 0,2-3 18 0,-2 2 14 0,0 2 12 15,0-1 6-15,0 3 3 0,-2-1-1 0,0 4 1 0,-1-1-7 16,0-1-10-16,-1 5-12 0,1-1-15 0,0 1-17 0,-2-1-19 0,2 3-19 15,-2 0-20-15,0 0-18 0,0 0-17 0,2 3-14 0,-2-1-12 0,0 1-9 16,0 1-8-16,0 2-3 0,0 1-4 0,0 1 0 0,0-1 2 16,0 5-2-16,0-2-3 0,-2 0-4 0,2 3-3 0,-2 0-6 15,2 1-10-15,-2-2-10 0,2 3-9 0,0-4-11 0,0 3-9 0,0-3-9 16,0 1-9-16,0 0-6 0,2-4-5 0,-2 1-1 0,2-1 6 16,0-2 6-16,-1-1 6 0,2 2 9 0,-1-4 10 0,1 0 9 15,2-3 9-15,0 0 11 0,-2 0 11 0,3-3 9 0,0-2 11 0,-1 0 12 16,2 0 11-16,-1-3 9 0,0 1 8 0,2-2 5 0,-1 0 7 15,-1-1 5-15,0 0 9 0,0 0 9 0,1-2 6 0,-1-1 9 0,-1 2 4 16,0 0 6-16,2 1 5 0,-3 0 5 0,0 0 2 0,-2 0 2 16,1 2 4-16,0 0 1 0,-1 0 4 0,1 1 2 0,-3-2 0 0,2 4 2 15,-2 0 0-15,0 0 1 0,0 0-2 0,0 2-3 0,0 0-5 16,0-1-7-16,-2 3-10 0,2 0-7 0,-1-1-9 0,-1 1-8 16,2 1-10-16,-2 0-8 0,-1 0-10 0,2 0-10 0,-1 0-13 0,-1 1-9 15,0 1-8-15,-1 0-8 0,1 2-5 0,-3-1-2 0,1 0-2 16,-1 2-3-16,1 2-2 0,-1-2 0 0,-2 3-1 0,3 1 1 0,-1 1-1 15,1 0 0-15,-1 0 1 0,0 1 0 0,1-1-2 0,3 2 1 16,-1-1-1-16,0 1-4 0,3-2-4 0,-2 0-5 0,2 3-8 16,2-4-6-16,0-1-8 0,-1 4-7 0,2-5-7 0,2 0-5 0,1 1-6 15,1-2-3-15,-1-1-5 0,2-1-3 0,3-1-2 0,-2 0-1 16,3-3 3-16,0 0 3 0,-1 0 6 0,3-3 9 0,-1-2 10 0,-2 1 11 16,3-2 11-16,-1-2 10 0,-1 1 12 0,0-2 11 0,-3 1 13 15,2-2 12-15,-3 0 12 0,0-1 8 0,-1 0 8 0,-2-1 6 16,0 0 2-16,-3 2-1 0,0-4-2 0,-2 2-5 0,-2-1-8 0,0 0-10 15,-3 2-12-15,0 0-21 0,-2-1-25 0,1 2-36 0,-2 1-39 0,-3-2-60 16,1 2-71-16,-1-1-116 0,0 3-138 0,0 0-74 0,0 2-41 16,-2 0-21-16,2 3-10 0</inkml:trace>
  <inkml:trace contextRef="#ctx0" brushRef="#br0" timeOffset="10515.2531">9814 5075 254 0,'2'0'313'0,"-2"-4"-30"0,0 4-26 0,0 0-20 16,0 0-17-16,0 0-9 0,0 0-9 0,0 0-9 0,0-1-10 15,0 1-10-15,0 0-8 0,0 0-10 0,0 0-8 0,0 0-6 16,0 0-5-16,0 0-8 0,0 0-7 0,0 0-10 0,0 0-10 0,0 0-10 16,0 0-7-16,0 0-11 0,0 0-11 0,-2 1-11 0,2-1-10 15,-2 2-11-15,1 0-12 0,-1-2-9 0,2 3-10 0,-1-2-6 16,-1 0-5-16,2 2-3 0,0 2-2 0,-2-1 1 0,2 2-2 0,-1 0 0 15,-1 1 1-15,2 3 2 0,-2 0 3 0,2 0 4 0,-1 2 4 16,-1 0 7-16,2 2 2 0,-1 0-4 0,-1 1-8 0,2 0-13 0,-2 0-11 16,2 1-19-16,-2 1-20 0,0 0-27 0,2-1-28 0,-1 0-34 15,-1 0-35-15,2-1-55 0,0 0-59 0,0-3-89 0,0 2-102 16,0-2-55-16,0-1-35 0,0-1-10 0</inkml:trace>
  <inkml:trace contextRef="#ctx0" brushRef="#br0" timeOffset="10946.4285">10188 4695 153 0,'-3'-7'642'0,"0"2"14"0,0-2 14 0,2 2 14 0,-1 0-102 16,2 0-164-16,0 0-101 0,0 2-72 0,0-2-40 0,0 2-23 15,0 0-11-15,2 1-7 0,-1-1-6 0,1-1-11 0,-1 3-14 0,4-1-17 16,-1 0-19-16,0-1-18 0,0 3-20 0,3-4-20 0,4 3-15 16,-2-1-16-16,3 1-12 0,1 1-7 0,2-1-5 0,2-2-3 0,1 3 0 15,2 0 0-15,-1 0 0 0,0 3 2 0,2-2 1 0,-1 0 1 16,-1 1 2-16,3 1 1 0,-3-1-1 0,-3 3 1 0,3-3-2 16,-5 1 0-16,2 0-2 0,-2 1 0 0,-1-1-2 0,-4 2 0 0,1-2 0 15,-1 1-1-15,-1 0 1 0,-3 0 0 0,1-1 2 0,-2 3 2 16,-1-2 2-16,1 2 5 0,1 1 3 0,-3 2 6 0,-1-1 5 15,-1 2 6-15,0 3 3 0,0-1 6 0,0 4 3 0,-1 0 2 0,-1 2 2 16,-1 4 1-16,1-1 1 0,-2 3-1 0,1 0-1 0,-1 3 0 16,1 0-2-16,0 3-3 0,1-2-4 0,-1 4-5 0,2-1-7 0,-1 0-6 15,2 0-8-15,0-2-7 0,2 2-8 0,-1-1-10 0,1 0-8 16,-1-2-8-16,3-1-7 0,-1-1-8 0,-2-2-5 0,1 0-2 0,1-4-2 16,-3-1 0-16,0-2 1 0,0-2 4 0,-3-1-1 0,0-2 0 15,-4-3-9-15,-1-1-10 0,-6-2-20 0,-2 0-22 0,-2-3-34 0,-6-2-38 16,-3 0-110-16,-4-1-145 0,-6-2-100 0,-6-1-75 0,-6-2-38 15,-6-1-21-15,-6-1-8 0</inkml:trace>
  <inkml:trace contextRef="#ctx0" brushRef="#br0" timeOffset="12112.3515">3202 6147 363 0,'-3'-7'544'0,"-2"2"-8"0,4 0-14 0,-1 3-106 16,0-1-153-16,-1 3-94 0,1 3-66 0,1-1-38 0,1 3-21 16,-2 1-7-16,2 4-1 0,-1 0 1 0,-1 5 1 0,2 4 2 15,0 1-1-15,0 1 0 0,0 4 0 0,0 2 0 0,0 3 1 0,2 2-2 0,-1 0-6 16,1 2-5-16,1 3-5 0,0 0-6 0,2 2-4 0,0 0-3 16,1 2 0-16,-1-1 1 0,1 1 3 0,-1 1 3 0,1 1 3 0,2-1 4 15,-2 2 1-15,-1-1 2 0,0-1 0 0,0 0-3 0,1 1-6 16,-2-5-7-16,1 0-9 0,-1-1-11 0,-1-3-12 0,0-2-14 0,0-4-15 15,0-1-20-15,-1-1-20 0,1-6-16 0,0-3-14 0,-1-3-33 16,1-2-44-16,0-4-83 0,0-4-104 0,-1-4-74 0,1-4-58 0,0-4-27 16,2-4-7-16</inkml:trace>
  <inkml:trace contextRef="#ctx0" brushRef="#br0" timeOffset="12930.8478">3189 6116 276 0,'-8'-10'477'0,"0"0"6"0,-1 0-94 0,1 3-142 15,0-2-84-15,1 4-52 0,0-2-24 0,2 2-10 0,2 0-2 0,-2 2-1 16,2-1-3-16,1-1-6 0,1 5-9 0,-1-2-12 0,2 2-14 0,0 0-12 16,3 0-10-16,-1 0-8 0,3 0-9 0,1 2-10 0,2-2-4 15,3 5-7-15,4-3 1 0,2 1 0 0,4 1 2 0,2 1 3 0,6 0 4 16,1 0 4-16,4 0 5 0,6 1 5 0,1-1 6 0,5-1 4 15,6 1 2-15,3 1 3 0,5-3 4 0,2 1 0 0,8-1 4 16,2 0 1-16,6-1 0 0,4 0-1 0,5 1-2 0,3-1-3 0,3 0 2 16,4-1 0-16,6 3 1 0,5-4-2 0,3 3-1 0,0-1-3 0,4 0-4 15,0 1-3-15,2 0-7 0,0 1-8 0,1-1 1 0,0 2 1 16,-1-1 1-16,0 2 1 0,0-1-8 0,-2 1-11 0,-1-1-11 0,-2 0-9 16,2 0-12-16,-4 2-9 0,0 0-13 0,0-4-13 0,-4 2-5 15,0 0-1-15,-5-1-5 0,-4 2-4 0,-2-1-6 0,-2-1-7 0,1-1-2 16,-2 2-1-16,0-2 5 0,-2 0 6 0,-3 0 4 0,0-1 2 15,-2 0 10-15,1-2 11 0,-3 1 9 0,-3 1 5 0,-3-2 4 0,-1 0 3 16,-2 0 10-16,-6-2 16 0,0 1 13 0,-3 1 13 0,-1-2 10 16,-3 2 11-16,-6-1 14 0,2 0 19 0,-5-2 12 0,-3 1 12 0,-1 1 9 15,-3-2 9-15,-3 1 9 0,-3 0 9 0,0 1 3 0,-2-2-2 16,-2 0 0-16,-2 0 2 0,0 0-3 0,-1 0-4 0,-1 0-6 16,-1-1-8-16,-1 1-6 0,1-2-5 0,-2 3-6 0,1-3-3 0,-1 2-5 15,-1-1-2-15,1-1-4 0,-1 2-1 0,0-2-4 0,-1 2-4 0,-1-1-2 16,0 1-2-16,0-2-2 0,-1 2 0 0,0-1-2 0,-2-1 0 15,0 2-2-15,0 0 0 0,-3-2-1 0,2 3 1 0,-1-3-2 16,-4 2 0-16,3 1-1 0,-3-1-1 0,1-1-2 0,1 3-1 16,-3-3-2-16,0 1-1 0,4 1 0 0,-2-1-2 0,-1-1-1 0,1 1-2 15,-1 1-3-15,3-1-4 0,-1 0-3 0,2 0-4 0,0-1-5 16,-2 3-8-16,4-2-5 0,0 2-8 0,0-1-9 0,-1-1-9 0,2 2-9 16,1-1-5-16,0 2-7 0,-2-1-5 0,3-1 0 0,-1 2 0 15,1 0 2-15,0 0 0 0,-2 0 6 0,1 0 5 0,-1 0 6 16,1 2 8-16,-2-1 8 0,2-1 8 0,-2 2 7 0,1-1 5 0,-2 2 5 15,1-1 6-15,-3-1 4 0,0 2 2 0,0-2 5 0,-3 1 6 16,3 0 5-16,-4 1 5 0,0-2 6 0,-4 1 8 0,2 1 5 0,-4-2 5 16,2 0 6-16,-3 1 4 0,0-2 1 0,-2 1 3 0,-1 1-1 15,0-2-1-15,-2 2-4 0,-2-1-5 0,1-1-5 0,0 2-6 0,-2-2-7 16,0 0-10-16,0 0-6 0,0 2-7 0,0 1-7 0,-2-3-4 16,2 4-2-16,-2-3 0 0,2 3-2 0,0-1 1 0,0 1-2 15,0 1 2-15,0 0 0 0,0 1-1 0,0 0 2 0,0 1 3 0,0 3 2 16,0 0 3-16,0 0 2 0,0 2 0 0,0 2 0 0,0 1-2 0,0 0 1 15,0 1 0-15,0 3 0 0,0 2-1 0,0 0 1 0,0 1 0 16,0 2-1-16,0 2-3 0,0 1 0 0,2 1 1 0,-2 0-1 16,0 3 3-16,0-1 0 0,0 0 3 0,0 1 2 0,0 2 0 0,0-2 0 15,-2 1 1-15,2-1 2 0,-1 0-1 0,-1-2 3 0,2 0 3 16,-4 0 0-16,2-2 2 0,1-2-2 0,-1 1 1 0,0-5-1 16,-1-1-1-16,0 0-4 0,0-2-6 0,-2-3-17 0,0-2-21 0,-2-4-37 15,0 1-48-15,-2-3-100 0,-4-4-126 0,0-1-86 0,-4-4-66 0,-2-1-36 16,-3-4-20-16</inkml:trace>
  <inkml:trace contextRef="#ctx0" brushRef="#br0" timeOffset="14146.5465">3178 7115 407 0,'-7'0'385'0,"0"0"-91"0,2 0-59 0,0 0-43 0,1 0-38 0,-1 0-33 16,3 0-16-16,-2 0-11 0,2 2-1 0,1-2 0 0,-1 0 3 0,2 0 0 16,0 0-1-16,0 0-4 0,0 0-5 0,0 0-9 0,0 0-8 0,2 3-11 15,-1-3-9-15,-1 0-13 0,2 3-8 0,2-1-9 0,-2-1-2 16,1 2 1-16,2-1 2 0,1-1 4 0,2 2 4 0,0 0 2 0,3 0 3 16,2 0 3-16,1 2 4 0,4-2 3 0,2 1 3 0,4 1 5 15,2-1 1-15,1 1-2 0,5-1 0 0,4 3-1 0,2-3 0 16,6 1-3-16,1 0 0 0,5-2 1 0,3 3-1 0,4-3-1 0,4 2-1 15,4-1-2-15,6-1-4 0,2 2-4 0,4-2-4 0,4 1-3 0,1-1-4 16,5-1-5-16,1 3-4 0,1-1-1 0,4 0-3 0,0 0-4 16,2 0-2-16,2-1-2 0,5 2-3 0,-2 0-2 0,5-2-4 0,2 3-3 15,-1 0-2-15,1 0 1 0,-1-1-1 0,2 1-3 0,-2 0-3 16,-1 1-4-16,0-1-6 0,1 1-5 0,-3 0-4 0,-1 0-6 0,1-1-3 16,-2 2-4-16,0-1-1 0,-3-1-2 0,-1 2 2 0,-2-2 3 15,-2 0 1-15,0 0-1 0,-1-1 1 0,-2 2 0 0,-3-3 0 16,1 0-1-16,-4 1 3 0,0-2 4 0,-5 2 2 0,0-1 2 0,-5-1 4 15,0 0 2-15,-4-1 1 0,-2-1-3 0,-5 1 1 0,1-1-2 0,-6 1 1 16,-1-2 2-16,-2 0 3 0,-3 0 3 0,-1 0 3 0,-2 0 3 16,-2 0 5-16,-4 0 4 0,0-2 3 0,1 1 2 0,-4 1 4 0,0-2 3 15,-2-1 3-15,0 2 2 0,-1-1 1 0,-1-1 3 16,0 2 0-16,1-1 0 0,-1-1-1 0,-3 2 1 0,4-1-2 0,0-1-2 16,-2 3-1-16,2-3-1 0,-4 1-3 0,3 0-1 0,-1 0 0 15,1 1-1-15,-1 1-1 0,-2-2-1 0,1 1-2 0,-1 1 1 0,-2-1-3 16,-1 1-2-16,2-3-3 0,-2 3-3 0,-3 0-3 0,1-3-4 15,-1 2-1-15,0 1-3 0,1-1-1 0,-5-1-2 0,2 2 0 16,-1-1-1-16,-1 1-2 0,-2-2 1 0,1 0 1 0,0 2 2 0,-3-1 2 16,2 0 3-16,-1 1 2 0,-2-3 2 0,1 3 2 0,1 0-1 0,-4-3-1 15,3 3-1-15,-1 0-2 0,0 0 0 0,1 0-2 0,-3 0 1 16,1 0-1-16,-1 0 1 0,2 0-2 0,-1 0 0 0,0 0 0 16,1 3 1-16,-4-3 2 0,3 0 2 0,-1 3 2 0,-2-3 4 0,1 1 2 15,0 0 2-15,-2-1 3 0,-2 2 0 0,3 0 2 0,-1-2 0 16,-2 1 3-16,0-1 3 0,1 2 3 0,-2-1 2 0,1-1 0 15,-2 1 4-15,1 2 0 0,-2-3 1 0,0 0 3 0,0 3 2 0,1-3 3 16,-2 1 5-16,1-1 3 0,-2 1 3 0,2-1 3 0,-2 0 2 16,-1 0 0-16,0 0 1 0,-2 0 1 0,3 0 2 0,-1 0 1 0,-2 0 2 15,0 0 2-15,1 0 1 0,-1 0 2 0,0-1 0 0,0 1-1 16,0-1-1-16,0 1-2 0,-1-3-1 0,-1 3-3 0,1 0 0 0,1-4-4 16,-1 3-2-16,1-1-4 0,-1 1-2 0,-1-3-4 0,2 3-3 15,1 0-4-15,-3-2-5 0,1 0-3 0,2 3-3 0,-2-2-2 16,-1-1 0-16,1 2-1 0,0 1 2 0,-1-3-2 0,-1 3-1 0,2-3-2 15,-2 1-2-15,0 1-1 0,0-1-2 0,0-1 0 0,-2 2-1 16,2-3-1-16,-1 2 2 0,-1-1-2 0,2-2-1 0,-2 2-4 16,2-2-5-16,-1 0-4 0,-1 1-2 0,2-4-5 0,-2 1-5 0,0-1-6 15,2 0-9-15,0-1-10 0,0 0-14 0,0-3-21 0,0 2-28 0,0-2-44 16,2 0-55-16,0-2-75 0,1 1-89 0,-3-1-58 0,2 1-44 16,-2-1-19-16</inkml:trace>
  <inkml:trace contextRef="#ctx0" brushRef="#br0" timeOffset="17578.7876">3836 6520 434 0,'-2'-10'373'0,"1"0"-35"0,-1 0-20 16,1 1-35-16,-1-1-48 0,0 0-26 0,2 2-17 0,-1 0-5 15,-1 0-2-15,2-1-2 0,-2 2-2 0,1 2-5 0,1 0-8 0,-2 2-9 16,1-2-13-16,-1 3-12 0,2 0-16 0,-2 2-13 0,1-2-16 16,1 2-15-16,0 0-13 0,0 2-15 0,-3-2-14 0,3 2-10 0,0 0-11 15,0 1-8-15,0 0-5 0,0 1-3 0,0 4-4 0,0-1-2 0,0 3-1 16,0 0 0-16,0 2-1 0,0 2 2 0,0-2 2 0,0 5 3 16,-1 0 4-16,-1 1 0 0,2 0-3 0,-2 0-5 0,1 3-8 0,-1-1-12 15,-1 1-15-15,1 0-16 0,1-2-16 0,-3 2-25 0,3-2-25 16,-1 2-29-16,-1-4-33 0,1 1-43 0,2-2-49 0,0-1-70 0,2-3-80 15,0-1-65-15,1-2-55 0,3-3-25 0,-1-1-6 0</inkml:trace>
  <inkml:trace contextRef="#ctx0" brushRef="#br0" timeOffset="17895.6444">4125 6532 335 0,'-2'-6'611'15,"-1"0"6"-15,0 3 3 0,1 1-91 0,-2-1-138 0,2 1-106 16,1 0-94-16,-1 1-56 0,2 1-37 0,-3 1-24 0,1 1-16 0,2 0-15 15,-1 1-16-15,-1-1-14 0,1 4-11 0,-1 0-8 0,0 3-6 0,2 0 0 16,-1 2 0-16,-1 1 1 0,2 0 6 0,-2 1 3 0,1 2 4 0,1 0 5 16,0 0 2-16,1 2 1 0,1-2 0 0,0 1-1 0,1-1 0 15,0 0-2-15,0-1-3 0,2-1-4 0,0 1-4 0,1-2-7 0,2-4-2 16,0 1-5-16,0-1-5 0,1-1-6 0,-1-3-9 0,0-1-5 16,5-3-5-16,-2 0-3 0,0-2-1 0,1-1 2 0,1-3 0 0,1-2 5 15,-2 0 6-15,0-3 3 0,2-1 4 0,-4-3 8 0,2 0 7 0,-2-2 8 16,-4 1 10-16,1-2 9 0,-3 1 10 0,-1-4 8 0,-3 4 8 15,0-3 5-15,-3 1 4 0,-1 0 2 0,-1 2 0 0,-1-1 0 16,-3 2-2-16,0 1-4 0,1-1-6 0,-1 3-6 0,-1 1-4 0,-2 1-6 16,2 1-8-16,-1 2-13 0,0 1-16 0,0 0-23 0,0 4-27 0,3 1-30 15,-2 0-30-15,2 4-40 0,-1-2-41 0,3 5-79 0,1 0-98 0,2 2-81 16,0 3-70-16,1-1-37 0,2 1-19 0</inkml:trace>
  <inkml:trace contextRef="#ctx0" brushRef="#br0" timeOffset="18163.1166">4835 6231 569 0,'-2'-11'679'0,"2"4"10"0,-1-1 8 0,-1 1-62 15,2 0-100-15,0 2-121 0,0 3-132 0,0-1-83 0,0 0-56 0,0 1-35 16,0 2-25-16,0 0-17 0,0 2-13 0,3 1-12 0,-1 0-14 0,1 4-12 15,0 0-8-15,3 2-9 0,-3 4-7 0,2 1-4 0,0 2-2 16,0 2-2-16,1 2 1 0,0 2 3 0,2 2 2 0,-3 2 2 16,0 0 2-16,1 1 1 0,0 2 1 0,-3 3 2 0,2-3 0 0,-1 3-6 15,-1-1-9-15,-2 3-13 0,1-1-15 0,-2-1-20 0,0 2-24 0,0-1-32 16,-2 1-33-16,1-1-47 0,-1 0-54 0,-1-2-106 0,1 1-135 16,-1 0-86-16,0-3-62 0,-2-1-24 0,2-3-7 0,0-2 3 0</inkml:trace>
  <inkml:trace contextRef="#ctx0" brushRef="#br0" timeOffset="18662.1508">5412 6491 128 0,'-3'0'651'15,"-1"-3"20"-15,0 1 15 0,0 0 16 0,1-1-99 0,1 0-156 0,1 0-100 16,-1-1-70-16,0 1-42 0,0-2-26 0,2 2-20 0,0 0-15 0,2 0-19 16,0 0-20-16,0 0-24 0,1 0-24 0,0 3-23 0,2-3-21 15,2 1-20-15,-1 2-19 0,5-2-17 0,-3 2-14 0,3 0-11 16,3 2-13-16,-1-2-8 0,1 2-10 0,0 1-4 0,2 0-3 0,-2 3-4 16,0 0-1-16,-1 2-1 0,-2-1-1 0,0 2 0 0,-1 0 0 15,-2 1 0-15,-1 2 2 0,-2-1 2 0,-3 3 5 0,-1-3 6 16,-2 3 9-16,-2-1 8 0,-2-1 8 0,-3 2 7 0,0-2 7 0,0 0 5 15,-3 0 5-15,2 1 5 0,-3-3 3 0,2-1 5 0,0 0 2 16,0-2 5-16,1 1 4 0,0-2 2 0,2 0 1 0,1-3-2 16,1 2 1-16,1-1-2 0,2-3-2 0,0 2-9 0,2-2-9 0,2 2-12 15,0-3-13-15,2 0-15 0,2 0-19 0,1 0-26 0,3 0-29 16,3-3-33-16,2 2-34 0,2-2-45 0,5 2-48 0,1-3-57 0,3-1-59 16,1 3-62-16,0-4-61 0,1 2-34 0,1-2-16 0</inkml:trace>
  <inkml:trace contextRef="#ctx0" brushRef="#br0" timeOffset="18934.5639">6036 6535 588 0,'-2'-9'642'0,"-1"3"19"0,0-1-48 16,-3-1-80-16,3 3-92 0,-2 0-101 0,0-2-61 0,0 3-44 15,0-2-29-15,2 3-23 0,-3-1-21 0,2 1-20 0,0 1-23 0,1 1-21 16,0-1-20-16,1 2-21 0,-1 0-18 0,1 2-15 0,1 1-15 16,-1 1-15-16,-2 0-10 0,2 4-9 0,-1-1-8 0,2 2-4 0,-1 1-3 15,0 2-2-15,-1 1 1 0,1-1 3 0,2 2 1 0,0-1-1 16,2 3-2-16,1-2-1 0,-1 0-4 0,1-1-4 0,2 1-1 0,1-2-3 15,-1 1-1-15,-1-1-1 0,3-1 0 0,-1-2 0 0,2-2 1 16,-2-1 1-16,2 0 3 0,-1-3 3 0,-1 1 4 0,0-4 5 16,1 0 6-16,-1 0 9 0,0-4 6 0,-1 0 7 0,1-1 8 0,-1-1 7 15,-2-1 5-15,0-2 5 0,-1-2 2 0,0 1 1 0,-2 0 0 16,-2-3 0-16,0 2-4 0,1-1-1 0,-2 1-6 0,-1 0-9 0,0-1-8 16,-1 0-11-16,-1 2-18 0,1-1-22 0,0 2-29 0,0 0-32 15,2 2-45-15,-3-1-53 0,3 2-65 0,0 1-74 0,1 2-86 0,1-2-89 16,1 5-49-16,0 0-25 0,1-2-11 0</inkml:trace>
  <inkml:trace contextRef="#ctx0" brushRef="#br0" timeOffset="19163.0569">6564 6278 627 0,'-2'-3'646'0,"1"1"-2"0,1 0-10 15,0 2-14-15,0 0-132 0,-2 4-190 0,2-1-111 0,0 1-74 16,0 2-44-16,2 1-26 0,-2 5-16 0,3 2-10 0,-1 1-7 16,-1 4-5-16,5 4-3 0,-3 2-1 0,-1 2 3 0,1 3 8 0,0 1 2 0,1 3 3 15,-1 2-4-15,-1 1-9 0,-1 1-10 0,2 2-10 0,-3 2-17 16,2 0-18-16,-2 1-26 0,0 1-32 0,-2-1-43 0,2 3-45 16,-3-3-78-16,2 2-93 0,-1-1-94 0,0-2-97 0,-1-2-47 0,1-2-23 15,1-2-8-15</inkml:trace>
  <inkml:trace contextRef="#ctx0" brushRef="#br0" timeOffset="19631.2526">7308 6641 60 0,'-12'-13'654'0,"4"1"-26"0,-2 0-43 0,1 3-53 0,3-1-124 0,-1 0-159 16,2 3-86-16,2 0-48 0,0-1-25 0,1 4-14 0,1-2-9 15,1 1-8-15,1-1-8 0,1 3-8 0,1-1-13 0,2 1-12 16,2 1-10-16,-1-1-7 0,3 1-9 0,2 2-8 0,-1-2-5 0,1 2-6 16,0 0-3-16,0 0-2 0,3 2 1 0,-4-2 1 0,2 2 3 15,1 1 3-15,-3 0 0 0,0 0 0 0,-2 0 1 0,2 2-1 0,-2-1-1 16,-2-1-2-16,-1 2 0 0,-2-1 1 0,0 0 2 0,1 1 0 15,-3-1 2-15,1 3 1 0,-2-2 3 0,0 2 4 0,-2-1 1 0,2 1 4 16,-3-1 4-16,1 3 2 0,1-1 6 0,-1-1 1 0,-1 1 4 16,1-1 2-16,-1 1 3 0,1-1 1 0,1 1 2 0,-1-1 1 0,1 2 1 15,-2 0 0-15,3-1 1 0,3 0 0 0,-2-1-2 0,1 2-1 16,1-1-4-16,0 2-3 0,2-3-4 0,2 2-8 0,-1-2-2 0,3 3-5 16,-1-3-3-16,0 1-3 0,1 2-2 0,1-3-1 0,-2 3-2 15,0-3-4-15,1 1-1 0,-2-1 0 0,-1 1 2 0,-1 1 0 0,-2-2 4 16,1-1 5-16,-2 0 5 0,1 1 4 0,-6-2 4 0,1 2 3 15,-2-2 3-15,-1 0 2 0,-3-1 6 0,0 2 2 0,-3-1 2 0,0-1 0 16,-2 1-4-16,-2-2-5 0,0-1-13 0,-2 2-16 0,3-3-28 16,-4 1-30-16,3-2-48 0,2-2-59 0,0-1-96 0,1 0-119 15,4-1-75-15,0-2-54 0,0 0-27 0</inkml:trace>
  <inkml:trace contextRef="#ctx0" brushRef="#br0" timeOffset="19946.0367">7850 6653 463 0,'0'2'568'0,"0"0"-1"0,0-1-2 0,0 1-121 0,0 1-177 15,-1-1-104-15,-2 3-65 0,2-2-36 0,-1 0-18 0,0 3-9 0,-1 0-2 16,0 0-1-16,0 2-1 0,-1-1 2 0,1 0 1 0,0 5-1 16,1-2 2-16,1 0-1 0,-2 2 0 0,0 0-4 0,3 0-1 15,0 0-5-15,3 2-6 0,0-2-6 0,0 0-4 0,0 0-9 0,2-2-7 16,1 0-7-16,1-1-8 0,2 1-7 0,2-3-7 0,-1-1-6 15,1 0-6-15,0 0-1 0,0-3-3 0,1-1 2 0,1-2 4 0,-2-2 5 16,2 1 8-16,-2-4 9 0,0 1 9 0,0-4 9 0,-1 1 11 16,-1-1 10-16,-1-2 13 0,0-1 13 0,-3 1 10 0,2-3 9 0,-2 0 8 15,-3 2 5-15,-1-2 5 0,-1 0-1 0,-1 1-3 0,-1-1-4 16,-3 0-4-16,2 2-5 0,-3-2-5 0,1 2-8 0,-1 1-10 16,1 0-13-16,-1 1-17 0,-2 0-27 0,0 1-29 0,0 1-40 0,2 2-43 15,-2-1-56-15,2 2-59 0,-1 0-104 0,1 1-127 0,1 1-73 16,-1 2-48-16,3 2-22 0,0-2-11 0</inkml:trace>
  <inkml:trace contextRef="#ctx0" brushRef="#br0" timeOffset="20196.222">8737 6298 497 0,'2'-3'693'0,"-1"-1"-1"0,1 1-4 16,0 2-4-16,-1-1-120 0,-1 0-179 0,2 2-129 0,1 2-102 16,-1 1-63-16,-1 0-46 0,3 3-23 0,0 1-16 0,-1 4-7 15,2 0-3-15,-2 4-3 0,2 1 0 0,1 5 2 0,0 2-1 16,-1 1 6-16,-2 5 6 0,1 1 0 0,-1 3-1 0,-2 3-11 0,1 1-14 16,-2 2-17-16,-2 2-18 0,1 0-25 0,-2 5-28 0,-1 0-36 15,1 0-39-15,-2 0-51 0,-1-1-54 0,3 2-97 0,0-2-118 0,1 0-70 16,-1-5-45-16,2 2-20 0,1-4-6 0</inkml:trace>
  <inkml:trace contextRef="#ctx0" brushRef="#br0" timeOffset="20528.6161">9501 6475 527 0,'5'-9'640'0,"-2"0"4"0,0 2 3 0,0-1 3 0,0 4-135 16,-1-2-204-16,-1 2-119 0,1 1-75 0,-1 1-40 0,-1 0-26 0,2 1-15 15,-2 1-9-15,0 0-6 0,0 0-7 0,0 1-6 0,0 3-8 16,0-1-9-16,0 2-8 0,0 2-8 0,0 0-7 0,0 2-4 0,-2 0-2 16,-1 2 0-16,-3 1 6 0,3 3 4 0,-3-1 6 0,-1 1 7 15,-1 2 4-15,-1-3 5 0,1 1 2 0,0 2 2 0,-3-2 1 0,3-1 1 16,0 0 1-16,0 1 0 0,-1-3 1 0,4-1 1 0,-1-2-1 15,1 0 1-15,2 0 2 0,-1-1 0 0,3-3 1 0,-1 2 3 0,2-2 3 16,2-1 5-16,-1-1 4 0,3 0 3 0,-1-1 4 0,3 3 2 16,2-5-3-16,1 3-9 0,1-3-10 0,3 2-16 0,3-1-17 0,0-1-21 15,2 0-25-15,1 0-29 0,1 0-32 0,1 0-38 0,1-1-40 16,1-1-43-16,-1 1-45 0,0-1-52 0,0-1-53 0,-3 1-66 16,2 2-71-16,-1-2-30 0,-4-1-13 0</inkml:trace>
  <inkml:trace contextRef="#ctx0" brushRef="#br0" timeOffset="20745.7626">9819 6570 456 0,'-5'-9'599'0,"0"1"-22"16,0 2-39-16,2-1-85 0,-2 2-108 0,2-1-63 0,1 2-44 15,-2-1-27-15,3 2-24 0,-1 1-19 0,2 0-21 0,-2-1-23 0,2 3-27 16,0 0-24-16,0 0-21 0,0 0-20 0,0 3-17 0,0-1-16 16,0 3-14-16,0 1-8 0,2 2-9 0,-2 1-3 0,2 1 0 15,-1 2 4-15,-1 3 5 0,2 0 6 0,0 3 7 0,0 0 8 0,1 0 5 16,-1 3 2-16,-1 0 3 0,1-1-3 0,1 4-3 0,-1-2-6 15,0-1-7-15,-1 1-13 0,-1 1-14 0,2 0-19 0,-1-3-22 0,1 2-26 16,-2 0-28-16,2-3-32 0,-1 1-33 0,-1-2-48 0,4-1-54 16,-2-2-78-16,0-3-87 0,1 1-58 0,0-2-42 0,0-1-15 15</inkml:trace>
  <inkml:trace contextRef="#ctx0" brushRef="#br0" timeOffset="21045.1655">10155 6624 271 0,'0'-9'614'16,"0"1"0"-16,0 1-1 0,-3 2-87 0,3 0-133 0,-1 0-110 0,-1 3-104 16,0 1-66-16,1 1-46 0,-1 1-29 0,-1 3-18 0,0-1-12 15,-2 2-9-15,2 4-5 0,-5 0-2 0,3 3-1 0,-1 1 2 0,1 2 1 16,-1 2 4-16,-2 3 4 0,3-1 4 0,1 0 4 0,-3 3 4 16,4 0 2-16,0 1 1 0,-1-3-1 0,3 3-4 0,-2 0-4 15,3-2-7-15,3 1-7 0,-2-2-7 0,1-1-6 0,1 0-5 0,2-3-4 16,0-1-3-16,1-2-4 0,3 1-4 0,-2-3-1 0,1-4-2 0,0 0 1 15,3-4 1-15,-2 0 5 0,1-3 5 0,1-3 5 0,0 0 8 16,-1-2 10-16,0-3 10 0,-2-3 8 0,1 1 9 0,1-4 7 16,-3-1 8-16,-1-2 6 0,-1-3 5 0,-2 0 3 0,0-2 5 15,-1-1 2-15,-2-1-1 0,-2-1 2 0,1-1 0 0,-4 2-3 0,0-1-7 16,-1-1-14-16,-5 2-15 0,-2 2-27 0,-1 0-30 0,-7 0-45 0,-1 3-53 16,-5-1-119-16,-4 4-154 0,-6 1-92 0,-6 1-67 0,-5 2-35 15,-6 2-20-15,-3 2-12 0</inkml:trace>
  <inkml:trace contextRef="#ctx0" brushRef="#br0" timeOffset="22095.5755">2204 7453 275 0,'0'-4'481'0,"-1"-2"-42"15,-2 0-57-15,3 0-71 0,-2 0-48 0,1 1-42 0,1 0-19 0,-2 0-10 16,2 1-6-16,0 1-9 0,0-2-9 0,-1 2-13 0,1-1-12 16,-2 3-14-16,2 0-9 0,0-2-10 0,0 3-12 0,0 0-13 0,0 0-14 15,0 0-17-15,0 0-14 0,0 3-15 0,0-2-9 0,0 2-8 0,0 0-5 16,0 4-4-16,0-3-2 0,0 4-3 0,0 0 0 0,2 1-2 16,-1 3-1-16,-1 2 1 0,2-1 2 0,-2 4 3 0,1 1 4 0,1 0 1 15,-2 3 2-15,3-1-2 0,-2 0-6 0,-1 3-5 0,0 0-3 0,0 0-5 16,0 1-9-16,2 1-11 0,-2 1-17 0,0-2-18 0,2 1-23 15,-1 1-29-15,-1-2-37 0,2 1-42 0,-1-2-64 0,3 0-79 0,-1-3-85 16,2 1-91-16,-2-4-48 0,4 0-27 0,-2-5-9 0</inkml:trace>
  <inkml:trace contextRef="#ctx0" brushRef="#br0" timeOffset="22479.4273">2639 7512 69 0,'-5'-5'593'0,"-1"1"-1"0,0-1-1 0,0 2-2 0,1 3-106 0,2-3-162 16,-1 1-117-16,1 2-97 0,0 0-54 0,1 0-31 0,-2 0-15 15,1 5-8-15,1-5-2 0,-1 5-1 0,0 1 0 0,0 1-1 0,-2 1 0 16,0-1-3-16,1 4 0 0,-1 0 0 0,2 2 1 0,-1 0 0 0,1 2 1 16,0-2-2-16,1 3-6 0,1-3-5 0,-1 2-8 0,2 0-7 15,2-1-7-15,-1-1-8 0,1 0-7 0,1-1-8 0,0-1-6 0,2 1-5 16,0-4-4-16,1-1-1 0,0 1 0 0,1-4 2 0,-1 0 5 15,1-2 6-15,0-2 10 0,1-2 7 0,0-1 11 0,3-2 9 0,-3 0 13 16,0-2 16-16,0-1 16 0,0-4 16 0,0 3 13 0,-2-5 13 16,-1-1 10-16,-2 2 11 0,0 0 8 0,-3-4 7 0,0 2 7 0,-1 0 6 15,-3-1 4-15,0-1 6 0,-3 2 1 0,-1 1-2 0,-1-3-5 16,1 3-5-16,-2-1-9 0,0 2-8 0,-2 1-9 0,3 0-9 0,-2 3-11 16,1-1-8-16,-1 3-11 0,2 1-8 0,1 0-13 0,1 0-13 0,1 3-18 15,3 0-17-15,-3 0-16 0,4 3-15 0,2 0-12 0,-1 0-12 0,1 3-13 16,3 2-12-16,1-1-15 0,-1 2-13 0,2 2-17 0,3-1-17 15,0 1-16-15,5 1-15 0,0 2-12 0,2-2-9 0,1-1-10 0,3 1-7 16,0 0-13-16,3 0-14 0,-1-1-6 0,2-2-4 0,-3 1 1 16,1 0 3-16,0-3 11 0</inkml:trace>
  <inkml:trace contextRef="#ctx0" brushRef="#br0" timeOffset="22812.4108">2936 7570 268 0,'2'-5'296'0,"-2"5"20"16,-2-4 7-16,1 1 4 0,-3 1-16 0,-1-1-22 0,1-1-27 0,-1 1-28 15,1 2-22-15,-1-3-22 0,0 2-20 0,-1-1-22 0,1 0-17 16,-1 3-19-16,1-2-14 0,0 2-16 0,2-2-14 0,-3 2-15 0,3 0-13 15,-2 0-9-15,2 2-12 0,-2 0-10 0,2-2-8 0,-2 3-6 0,2 2-4 16,-2-1-3-16,2 0-1 0,0 3-1 0,0 0 1 0,1 0-1 16,-1 1-1-16,1 1-1 0,1 0-1 0,-1 1-2 0,2 0-4 0,0 2-3 15,0-2-4-15,0 0-5 0,0 0-7 0,2 1-8 0,-1 0-8 16,3-2-6-16,-1 1-8 0,0-2-7 0,2 0-5 0,-2 0-4 0,5-2-2 16,-4 0 1-16,1 0 6 0,2-3 8 0,-1 0 8 0,0-1 9 15,-1-2 7-15,1-2 10 0,-1 1 10 0,0-4 14 0,2 1 15 0,-2-2 15 16,-2-2 15-16,2 0 16 0,-3 0 10 0,1-1 7 0,-3-3 7 15,0 3 4-15,0-2 3 0,-3-2 3 0,1 0 5 0,-3 1 8 0,1-1 3 16,-1 1-1-16,-3 0-3 0,0-1-3 0,0 0-7 0,-1 1-8 0,1 2-7 16,0 0-6-16,0 2-6 0,-1-1-7 0,4 1-7 0,-1 1-9 15,1 1-14-15,0 1-18 0,3 3-21 0,-2-1-21 0,4 0-17 0,3 3-15 16,-2 0-12-16,2 0-12 0,2 0-14 0,2 3-15 0,1 0-18 0,4-1-22 16,-1 3-23-16,5-2-23 0,0 0-18 0,3 3-16 0,0-1-6 15,3-1-5-15,0 1-2 0,2-2-3 0,-2 1 4 0,2-1 7 0,-2-1 18 16,1 1 21-16,-3 0 32 0</inkml:trace>
  <inkml:trace contextRef="#ctx0" brushRef="#br0" timeOffset="23080.394">3216 7536 128 0,'8'0'208'0,"-1"-3"37"16,-2 1 31-16,-1-1 25 0,-1 2 15 0,-3-2 10 0,0 0-1 16,-3-2-4-16,1 2-12 0,-1-2-19 0,-3 1-20 0,1 1-23 0,0-1-22 15,0 2-21-15,-1-3-22 0,0 1-19 0,-2 1-20 0,0 1-19 0,2-1-18 16,-1 3-16-16,1-4-15 0,0 4-12 0,-1 0-13 0,1 0-13 0,1 0-11 16,-1 1-12-16,0 2-8 0,3 0-9 0,-2 1-6 0,2 1-6 15,-1 0-5-15,1 3-5 0,-1 1-3 0,1 0-3 0,1 1 0 0,0 2-3 16,1 1-1-16,1-2-1 0,0 3-2 0,1-1-4 0,1 1-3 15,3-1-5-15,-1 2-8 0,1-1-6 0,0-1-4 0,1 1-5 0,1-2-5 16,0-1-2-16,1 0-1 0,2-2-1 0,-2 0 3 0,1 0 4 16,1-4 4-16,-1-1 6 0,2-1 7 0,-3-1 10 0,2-4 13 0,-1-1 14 15,1-1 16-15,-2-1 18 0,-2-2 16 0,3-2 17 0,-4 0 14 16,-2-1 12-16,0-3 7 0,-1 1 7 0,-2-3 3 0,-3 0 3 0,0 0-1 16,-2-2-1-16,-3 3-4 0,0-3-9 0,-3 2-13 0,-3-2-16 0,1 0-29 15,-2 2-36-15,-3 0-45 0,-1 1-50 0,0 3-74 0,-3-2-85 16,0 3-118-16,0 4-136 0,1 0-70 0,-1 1-40 0,0 4-22 15,3 1-13-15</inkml:trace>
  <inkml:trace contextRef="#ctx0" brushRef="#br0" timeOffset="24311.9105">4415 7495 227 0,'-2'-3'549'0,"2"1"13"15,-2 0-66-15,2 0-106 0,-1 1-81 0,-1 1-65 0,2-2-40 16,-2 1-30-16,1 1-17 0,1 0-15 0,0 0-12 0,0 0-14 0,0 0-13 15,0 0-11-15,-2 1-14 0,2 1-15 0,-1-2-12 0,-1 1-14 16,2 1-10-16,0-2-9 0,0 2-7 0,0 0-4 0,0 1-4 0,0-1-1 16,0 2 0-16,0-1-4 0,0 3 1 0,0 2 0 0,2-1 0 15,-1 1 0-15,-1 2 2 0,2 0 1 0,-2 2 3 0,1 2 3 0,1 0-2 16,-2 1 1-16,2 1-8 0,-1 3-9 0,-1-2-11 0,2 1-12 0,-2 0-20 16,3 4-22-16,-3-2-27 0,3 0-28 0,-2 3-46 0,1-3-52 15,0 3-78-15,-1-3-90 0,1 1-79 0,-1-3-74 0,1 1-36 0,1-2-17 16</inkml:trace>
  <inkml:trace contextRef="#ctx0" brushRef="#br0" timeOffset="24728.5669">4635 7654 27 0,'-3'-6'583'0,"2"3"16"0,-2-4-16 0,1 1-29 0,-1 2-104 16,1 0-144-16,1 0-80 0,-2 0-49 0,1 2-28 0,-1-1-19 15,1 0-12-15,2 1-10 0,-1 2-16 0,-1-2-16 0,2 2-20 0,0 0-20 16,0 0-17-16,0 0-15 0,0 2-13 0,-2 0-11 0,2-2-4 16,-1 3-4-16,-1 2-3 0,2 0 0 0,-4 2 1 0,2-2 2 0,1 2 4 15,-1 3 2-15,-1 0 4 0,1 1 6 0,1-1 1 0,-1 0 0 0,2 2 1 16,-2 0-1-16,1 1-4 0,1 0-3 0,0-1-6 0,1-1-9 15,1 0-11-15,0 2-10 0,1-3-11 0,0 2-9 0,0-3-8 0,3 0-8 16,-1-1-5-16,0 0-3 0,3-3-2 0,-2 2 1 0,2-5 2 16,-2 1 3-16,2-1 7 0,-1-2 8 0,2 0 12 0,-3-3 11 0,2 0 12 15,-1-1 11-15,0-3 17 0,-2 0 20 0,0-1 16 0,1-2 15 0,-2-1 12 16,-1 1 9-16,-2-2 11 0,1 2 10 0,-2-4 10 0,-2 2 9 16,1-2 6-16,-2 2 8 0,-1-1 4 0,-2 0 3 0,1 2-6 0,-1-1-8 15,-2 1-10-15,3-1-9 0,-1 3-8 0,-1-1-10 0,0 3-8 0,2-1-11 16,0-1-17-16,0 4-21 0,2 1-23 0,0 1-27 0,1 0-24 15,2 0-26-15,0 3-20 0,0 0-17 0,2 0-19 0,1 1-22 0,0 1-24 16,4 1-29-16,-1 1-38 0,5-1-45 0,0 2-48 0,3 0-51 0,-1 0-40 16,4-1-36-16,-1 2-13 0</inkml:trace>
  <inkml:trace contextRef="#ctx0" brushRef="#br0" timeOffset="25031.5959">4985 7656 111 0,'-5'-3'597'0,"2"0"5"0,-3 0 1 0,1 1-77 16,-1-3-120-16,1 3-85 0,0-1-69 0,0 0-42 0,-1-1-33 0,1 1-20 15,-1 2-18-15,1-2-17 0,2 2-19 0,-2 1-17 0,2-2-20 16,0 2-16-16,1 0-14 0,1 2-14 0,-1-1-12 0,-1 1-10 16,0 3-9-16,3-2-8 0,-3 2-6 0,3 4-5 0,-2-3-4 0,2 3 0 15,-1 0-2-15,-1 2-1 0,2 0 0 0,0 1-1 0,0 0-2 0,2 1-2 16,-1 0-1-16,1 1-4 0,1-3-4 0,0 4-3 0,3-3-6 16,-3-1-3-16,2 1-2 0,-1-1-1 0,0-2-1 0,3 1 1 15,-1-3 1-15,-2 1 4 0,1-1 8 0,0-3 6 0,-2 0 6 0,2-1 9 16,-2-3 8-16,3 0 7 0,-4 0 7 0,3-3 9 0,-2 0 6 15,-1 0 9-15,-1-4 7 0,1 0 10 0,-1-3 6 0,-1 0 3 0,0 1 1 16,-1-2-2-16,-1-2 0 0,-1 0-2 0,0-2-2 0,-2 1 0 0,0 0-2 16,-1-1-1-16,0 3-1 0,-1-5-5 0,1 3-5 0,1 2-7 15,-4-2-8-15,4 2-12 0,0 1-16 0,0 3-17 0,2 0-22 0,-3 0-30 16,3 3-35-16,2 0-33 0,-1 2-35 0,2 3-50 0,0 0-59 16,0 0-87-16,0 0-100 0,2 3-59 0,1-1-38 0,1 1-13 0</inkml:trace>
  <inkml:trace contextRef="#ctx0" brushRef="#br0" timeOffset="25796.0157">5089 7681 463 0,'-2'-3'507'16,"2"0"-44"-16,-1-1-72 0,-2 1-82 0,3-2-51 0,-1 2-32 16,-1-1-25-16,2-1-24 0,0-1-12 0,0 1-11 0,0 1-7 0,0 0-6 15,2 0-6-15,-1-3-6 0,3 4-10 0,-2-1-13 0,1 1-11 16,0-2-14-16,1 2-13 0,-1-1-11 0,3 1-11 0,-2 0-10 15,0 0-8-15,1 1-9 0,-1-1-9 0,1 3-9 0,0-2-10 16,0 2-9-16,1 0-8 0,0 2-5 0,-1 0-5 0,0 1-1 0,0 0-2 16,1 3 1-16,0-2 0 0,-3 4 0 0,2 1-1 0,-2 2 0 0,1-2 1 15,-1 5 0-15,0 0 3 0,-3 1 4 0,0 1 5 0,-2 3 7 16,-1-2 4-16,-2 3 2 0,1-1 3 0,-3 2 1 0,-2 0 2 0,1-1 2 16,0 0 0-16,-3-3 3 0,2 3 1 0,-1-5 2 0,2 1 1 15,-1 0 3-15,-1-5 1 0,4 1 6 0,-2-3 7 0,3-1 10 0,2-2 12 16,-2-1 13-16,2-2 15 0,1 1 17 0,1-3 7 0,-1 0 5 15,2-1 0-15,0-1 0 0,0-2-5 0,2 0-4 0,-1-1-9 16,3-2-10-16,-1 0-14 0,3-3-16 0,-1 1-18 0,4-2-19 0,1 0-22 16,1 1-21-16,0-1-16 0,2 0-10 0,2 1-8 0,-2 0-8 15,1 1-5-15,2 1-4 0,1 1-6 0,-2-1-5 0,2 5-13 0,-1-1-14 16,1 0-21-16,1 3-23 0,-1 1-36 0,0 1-43 0,-1 1-79 16,1 2-96-16,1-1-72 0,-1 2-62 0,-2 1-28 0,4-1-8 15</inkml:trace>
  <inkml:trace contextRef="#ctx0" brushRef="#br0" timeOffset="26211.8171">6344 7561 122 0,'0'-4'571'0,"0"0"-18"0,0 0-35 0,0 1-73 15,0 0-89-15,0 0-55 0,0-1-37 0,2 4-18 0,-2-3-11 0,0 1-10 16,0 0-9-16,0 2-10 0,0 0-13 0,0 0-15 0,0 0-17 16,0 0-19-16,0 0-21 0,0 0-20 0,0 0-21 0,0 2-19 0,0 0-18 15,0 1-15-15,1 0-14 0,1 1-9 0,1 2-11 0,-1 1-5 16,0 0-6-16,1 3-1 0,1 0-1 0,-1 3 1 0,0 2 3 0,2 2 3 16,-1 0 4-16,0 3 6 0,0 1 6 0,1 1 0 0,0 2-8 15,-2 2-12-15,2 1-20 0,-3 1-22 0,1-1-22 0,0 3-30 0,1-1-34 16,-3 0-44-16,1 1-48 0,2-2-73 0,-1 1-85 0,-1-1-101 15,1-3-109-15,0 0-53 0,2-5-25 0,0 0-2 0</inkml:trace>
  <inkml:trace contextRef="#ctx0" brushRef="#br0" timeOffset="26562.3174">6692 7743 282 0,'-3'-6'673'15,"0"1"-5"-15,1-1-4 0,-1 3-5 0,0 0-97 0,1 3-142 0,-1-5-139 16,1 5-136-16,2 0-78 0,-1 0-50 0,-1 5-26 0,0-5-13 16,1 5-2-16,-2 1-1 0,2 1 1 0,-3 1 3 0,3 2 3 15,-1 0 2-15,1 5 4 0,-1-1 3 0,2-2 2 0,-2 2 1 0,2 1 1 16,0-2-4-16,2 3-4 0,-2-2-4 0,3 0-5 0,-1-2-5 16,1-1-8-16,0 1-7 0,1-2-3 0,0-1-3 0,-1-2-1 15,0-1 0-15,0-1 2 0,2-2 0 0,-2 0 2 0,2-3 1 16,-1 0 3-16,1-3 6 0,2 0 7 0,-2-2 7 0,-1-2 7 0,1-1 9 15,1-2 6-15,-1-1 5 0,0 1 3 0,-2-2 3 0,0-2 4 0,-1-1 4 16,-1-1 6-16,1 0 5 0,-2 2 5 0,-2-1 1 0,1 0 3 16,-1 0-1-16,-1 2-1 0,1 0-2 0,-1 1-2 0,0 0-2 15,1 3-8-15,-1 1-7 0,2 0-12 0,-1 0-15 0,-1 4-20 0,3-2-21 16,-1 3-26-16,1 0-24 0,0 1-22 0,1 1-21 0,2 1-21 16,0 1-23-16,0 1-29 0,1 1-31 0,2 0-28 0,0-1-29 0,5 2-23 15,-3 0-18-15,2 0-11 0,2 0-5 0,1 0 11 0,-2 0 23 16</inkml:trace>
  <inkml:trace contextRef="#ctx0" brushRef="#br0" timeOffset="26845.8751">6926 7741 237 0,'3'2'364'0,"-1"-2"23"0,-1 1 0 0,-1-1-9 0,0 0-18 16,0 0-20-16,-1 2-24 0,1-2-23 0,-2 1-24 0,-1 1-26 15,1-2-26-15,1 0-26 0,-1 1-27 0,1 1-26 0,-1-2-27 16,2 1-26-16,-2-1-19 0,1 3-21 0,-1-1-15 0,-1 1-14 0,1 0-12 16,1-1-9-16,-2 3-8 0,0 2-2 0,1 0-2 0,-1 1 1 0,1 0 1 15,1 1 3-15,-1 2 3 0,-1-1 3 0,3 0 4 0,-2 2 0 16,2-2 1-16,2 2 0 0,-2-2-2 0,3 1 0 0,0-1-6 15,-1 0-7-15,3 2-6 0,-2-5-8 0,3 3-3 0,0-4-4 0,-1 0-2 16,3 0 1-16,-3-1 0 0,4-2 0 0,-2 0-1 0,-1-3 1 16,2 0 3-16,1-2 5 0,-4-1 4 0,1 0 7 0,1-3 8 15,0 0 6-15,-2-1 6 0,-2-2 4 0,2-1 1 0,-3-2 2 0,-1 1 2 16,-1-1 4-16,0-2 1 0,-1 0 1 0,-2-2 0 0,-1 0 0 0,-2 2-1 16,0-1-2-16,-2 1-2 0,0-1-2 0,0 1-3 0,-3 3-3 15,3-1-5-15,-1 2-7 0,-2 2-17 0,1-2-20 0,2 3-24 16,-1-1-28-16,3 3-26 0,-1 1-31 0,1 1-32 0,-1 3-37 0,1 0-44 15,3 3-49-15,0 2-76 0,1-1-90 0,2 0-51 0,2 3-34 16,1-3-9-16</inkml:trace>
  <inkml:trace contextRef="#ctx0" brushRef="#br0" timeOffset="27195.1751">7182 7681 501 0,'0'-6'647'0,"0"2"12"0,0-1 11 0,-2-1-91 16,2 2-139-16,-2-1-90 0,0 2-69 0,2 0-42 0,-2-2-32 15,2 3-27-15,-1 0-23 0,-1 1-25 0,2 1-26 0,0 0-27 0,0 0-23 16,0 0-24-16,0 3-19 0,0-1-20 0,0 3-16 0,-2 0-10 16,1 2-10-16,1 2-7 0,-2 2-3 0,2-2-1 0,-1 4 2 0,-1 1 1 15,2 2 5-15,0-1 3 0,0 2 1 0,0 0 0 0,2 0-3 16,-1-2-6-16,1 2-7 0,-1-3-7 0,3 3-7 0,-1-2-4 16,1 0-5-16,1-1-5 0,0-2-4 0,1-1-2 0,-1-1-2 0,0 0 0 15,2-4 2-15,0-1 3 0,-1-1 3 0,2-2 2 0,1-2 7 0,-2-2 6 16,-1-1 9-16,2-3 10 0,0 0 11 0,0-1 10 0,-2-3 14 15,1 0 13-15,-2-2 11 0,-1 0 13 0,1-1 14 0,-2 0 16 16,-1-2 20-16,-1 2 18 0,-1 0 17 0,0-1 16 0,0 2 13 0,-1 1 10 16,-1-1 8-16,2 3 4 0,-2 1 0 0,2 0-3 0,-1 2-6 15,1 2-12-15,0-1-15 0,0 2-19 0,0 0-22 0,0 3-19 16,0 0-19-16,0 0-16 0,1 1-16 0,-1 3-14 0,2 0-11 0,-2 1-8 16,3 1-5-16,-1 3-7 0,-1-1-7 0,1 5-9 0,1 0-11 0,0 2-16 15,2 2-17-15,-2 0-33 0,0 4-38 0,0 2-64 0,1 0-74 16,-1 1-113-16,-2 1-132 0,1 1-70 0,0 3-39 0,-2 0-18 15,0 0-4-15</inkml:trace>
  <inkml:trace contextRef="#ctx0" brushRef="#br0" timeOffset="27646.0059">8513 7708 263 0,'-3'-2'641'0,"1"-1"10"0,-1 0 2 0,0 2-1 0,1-2-114 15,1 3-169-15,-1-1-100 0,2 1-65 0,0 0-39 0,0 0-24 16,0 0-15-16,0 0-12 0,0 0-12 0,-2 0-16 0,2 1-15 15,0 1-17-15,0 0-16 0,0 1-14 0,2 1-16 0,-2 2-15 0,2 1-9 16,-1-1-6-16,1 3-3 0,0 2-2 0,-1-1-1 0,2 3-2 0,-1 3-4 16,0-1-3-16,-1 3-10 0,3 0-11 0,-2-1-16 0,0 3-21 15,-1 0-23-15,1 1-28 0,1 0-35 0,-3 0-40 0,2 0-49 16,-1-2-54-16,1 3-86 0,1-2-104 0,-1-2-60 0,-1 0-40 0,1-2-13 16,1-2 2-16</inkml:trace>
  <inkml:trace contextRef="#ctx0" brushRef="#br0" timeOffset="27979.6476">8780 7903 294 0,'0'-6'664'0,"-1"0"5"0,-1 2 4 0,0-1-65 0,1 1-101 16,-1 1-121-16,-1 0-132 0,3 1-83 0,-2 2-59 0,2 0-36 16,0 0-23-16,-3 0-16 0,1 2-12 0,1 1-9 0,-1 1-9 0,-2 2-4 15,2 2-6-15,-1 1-2 0,-2 0-3 0,2 1-1 0,0 1-1 16,1 4 1-16,1-2 0 0,-1 1-2 0,2 1-3 0,0-1-5 15,0 1-5-15,0-2-6 0,2 0-7 0,-1-1-6 0,2 0-6 0,1-2-4 16,1 0-2-16,-1-1-3 0,0-2 1 0,1-1 1 0,-1 0-1 0,1-4 4 16,-1 1 4-16,1-3 3 0,0-2 3 0,1 1 4 0,0-4 3 15,-1 0 5-15,0 0 4 0,1-3 5 0,-2-1 4 0,0 1 1 16,-1-4 1-16,0 1 2 0,-3-1-1 0,2-2 1 0,-2 0 2 0,-2 2 0 16,1-2 2-16,-3 0 1 0,1 1 3 0,-1-1 0 0,-1 1 1 15,2 2-2-15,-2 1-3 0,0-1-3 0,2 4-1 0,-2-1-6 16,-1 1-10-16,3 1-12 0,0 1-17 0,1 0-14 0,-1 5-15 0,3-2-13 15,0 2-16-15,0 0-14 0,0 0-15 0,0 2-17 0,3 3-19 0,-1-2-21 16,3 0-23-16,2 2-13 0,1-1-10 0,0 2-1 0,0-1 3 16,5-1 9-16,0-1 13 0,-1 2 19 0</inkml:trace>
  <inkml:trace contextRef="#ctx0" brushRef="#br0" timeOffset="28678.2335">8977 7928 112 0,'7'0'234'0,"-1"0"27"0,-1 0 21 16,0 0 14-16,-1-3 11 0,-2 2 4 0,-2 1 2 0,0 0-8 0,0 0-14 15,0-1-17-15,-2-1-20 0,2 2-23 0,-4-2-19 0,2 2-23 16,1-1-24-16,-1 1-20 0,1 0-20 0,-1 0-21 0,2 0-23 15,0 0-22-15,-2 0-19 0,2 1-17 0,-1-1-15 0,-1 2-11 0,2 0-10 16,-1-1-5-16,-1 3-4 0,2 0-4 0,0-1-3 0,-2 2-2 16,2 2 1-16,0-1 2 0,-1 1 2 0,1 2 2 0,0 0 4 0,0-1 2 15,1 2 4-15,-1 1-1 0,2-3-1 0,0 4-2 0,-1-4-3 16,2 1-3-16,1 0-4 0,0-1-2 0,1-1-3 0,-2-1 0 16,2 1 0-16,0-3 1 0,-1 1 2 0,0-2 1 0,0-1-1 0,1-2 2 15,-2 0 1-15,3 0 5 0,-1-5 3 0,0 3 4 0,0-1 4 16,1-1 3-16,-3-3 4 0,2-1 3 0,-2 0 2 0,0 1-1 0,0-1-2 15,-3-3-1-15,2 1 1 0,-2-1-2 0,-2 0 1 0,2 0-1 16,-3 0 0-16,2 1-2 0,-3-1 2 0,1 1-2 0,0-1-2 16,1 3-1-16,-2-1-3 0,-1 4-3 0,4-1-3 0,-1 1-6 0,0 1-9 15,1 1-12-15,-1 0-15 0,2 1-12 0,0 2-9 0,0 0-10 16,0 0-9-16,3 2-11 0,-1-1-12 0,1 2-10 0,2 0-10 0,-1 0-8 16,3 2-7-16,-1-2-1 0,2 1 4 0,1 0 9 0,3 0 11 15,-1 1 10-15,1-2 9 0,-1 1 15 0,3-1 14 0,-1-1 22 0,0 3 25 16,3-3 24-16,-3-1 27 0,-1 1 27 0,1-1 26 0,-1-1 26 15,-1 0 26-15,-3 0 23 0,0 0 22 0,2 0 17 0,-4-1 17 16,-3-1 12-16,2 2 10 0,-2-1 6 0,-1 1 1 0,-2-2 0 0,0 2-3 16,0 0-6-16,0 0-8 0,0 0-13 0,-2 0-15 0,2 0-16 15,-3 0-17-15,1 0-18 0,1 0-18 0,-1 0-18 0,-1 0-20 0,3 0-20 16,-2 0-19-16,2 2-18 0,-1-2-18 0,-1 1-10 0,2 2-10 16,-1-1-5-16,-1 1-4 0,0 1-3 0,1-1 0 0,-1 2 0 15,-1 1 2-15,2 1 4 0,-1 1 3 0,2-1 5 0,-1 4 3 0,-1-3 2 16,2 4 4-16,0-2-2 0,2 0-3 0,-1 1-4 0,1-1-5 0,2 0-5 15,-1 0-5-15,2-1-6 0,0 1-3 0,0-1-3 0,0-1-4 16,2-1 0-16,-2-2 0 0,1 2 3 0,1-2 3 0,-1 0 5 16,2-2 9-16,-2-2 6 0,-1-1 8 0,2 0 8 0,-3 0 9 15,2-1 8-15,-1-2 11 0,-2-2 8 0,0 1 8 0,-1-1 5 0,0-3 4 16,-2 1 2-16,-2-1 1 0,-1-2-1 0,0-1-3 0,-4-2-4 16,0 0-3-16,-1-1-3 0,-2-1-5 0,-2-2-6 0,-1 1-6 0,-3-1-4 15,2 1-3-15,-3-2-3 0,1 0 0 0,-2-1 0 0,2 2 2 0,-1 0 2 16,3 0 1-16,0-2 2 0,2 3-3 0,0 1-3 0,1-2-3 15,4 2-7-15,1 0-4 0,0 0-9 0,5 0-10 0,-1 2-12 16,4 0-13-16,2 1-10 0,-1-1-8 0,3 3-8 0,1 1-5 16,3 0-3-16,0 1 0 0,0 2 1 0,0 3 4 0,2 1 5 0,-1-1 4 15,1 3 5-15,-2 5 9 0,1-3 8 0,0 2 8 0,-3 3 6 0,-3 3 5 16,1 0 5-16,-4 2 6 0,0 4 5 0,-4-2 6 0,0 6-2 16,-4-2-7-16,-4 6-21 0,-2 0-32 0,-4 1-51 0,-3 1-60 0,-3 0-113 15,-2 2-140-15,-3 1-73 0,-3 2-40 0,0 1-24 0,-1-3-14 16</inkml:trace>
  <inkml:trace contextRef="#ctx0" brushRef="#br0" timeOffset="30628.8256">5919 4668 324 0,'-2'0'464'0,"1"0"-34"0,-1 3-80 16,2-3-103-16,-1 0-57 0,1 0-34 0,0 0-15 0,0 0-1 15,0 0 3-15,0 0 5 0,0 0 4 0,0 0 5 0,0 0-2 0,0 0-1 16,1 0-7-16,1 0-11 0,-1-3-10 0,3 0-12 0,-1-1-14 16,2-1-14-16,2-1-14 0,0-2-13 0,2-2-11 0,3-1-14 0,1-1-12 15,6-1-15-15,-1-4-14 0,6 1-12 0,2-4-9 0,6 1-7 16,3-4-5-16,1 2-4 0,8-5-4 0,2 1-5 0,6 1-6 0,2-5-10 15,8 1-10-15,4-3-11 0,4 0-14 0,4 0-18 0,2-3-17 0,4 2-22 16,1-1-15-16,1-1-13 0,2 0-11 0,1-1-10 0,-2 0-9 16,1-1-7-16,-1 0-6 0,-2 2-4 0,-2-3-1 0,1 2 2 0,-3 0 5 15,-2-2 10-15,-5 4 13 0,-2 1 15 0,-2-1 16 0</inkml:trace>
  <inkml:trace contextRef="#ctx0" brushRef="#br0" timeOffset="30895.4291">8540 3361 38 0,'14'-11'181'0,"-6"-1"5"0,-3-1 1 0,-4 2-1 0,-1 3-5 16,-3-1-10-16,-2 0-12 0,-4 1-19 0,-4 1-19 0,-1 1-18 15,-3-2-15-15,-1 2-7 0,-6-1-2 0,1 4-3 0,-4-1-1 16,0 0-3-16,-1 1-3 0,-2 2-1 0,0-2-3 0,1 3-3 0,2-2-5 16,0 2-4-16,2 0-6 0,1 0-5 0,2 2-6 0,6-2-6 0,-1 1-6 15,4 1-6-15,1-2-8 0,2 3-4 0,2-2-5 0,3 1-3 16,2 0-2-16,-1 2 1 0,4-3 0 0,3 3 0 0,0 1 4 0,2 0 2 16,1 0 1-16,5 0 4 0,0 2 2 0,2 0 4 0,4 0 1 0,1 1 2 15,2 1 1-15,2-2 0 0,-1 1-1 0,3-1-2 0,-1 3-2 16,1-3-3-16,-3 3-2 0,1-4-4 0,-2 3-4 0,-1-1-4 0,-3 1-1 15,1-2-3-15,-4 2-1 0,-2-2-1 0,-2 3 1 0,-1 0 2 16,-3-2 4-16,-2-1 3 0,-1 4 3 0,-4-1 5 0,-1 0 4 0,-3 2 5 16,-2 0 4-16,-3 2-1 0,-2 0-6 0,-2 1-10 0,-2 2-17 0,0 0-24 15,-2-1-32-15,2 3-42 0,-2 0-50 0,5 0-93 0,-2-2-117 16,3 0-74-16,4 0-53 0,-1 0-29 0</inkml:trace>
  <inkml:trace contextRef="#ctx0" brushRef="#br0" timeOffset="31361.3388">8482 3087 398 0,'1'-9'597'0,"-1"1"16"0,0 2-70 0,3-1-116 0,-2 2-78 16,-1 0-60-16,0 0-34 0,0-2-21 0,0 5-14 0,0-3-13 0,0 2-15 15,0 1-18-15,0 0-17 0,0 2-20 0,0 0-19 0,0 0-21 16,0 0-24-16,0 0-25 0,0 2-18 0,2 0-18 0,-2 1-14 0,2 2-13 16,-1 0-6-16,2 2-6 0,-1 0-2 0,0 4-2 0,1-2 1 0,0 4 1 15,0 0 5-15,-1 2 7 0,4 2 6 0,-3 0 5 0,2 2-1 16,0-1-4-16,-2 3-9 0,0-3-10 0,0 3-14 0,-1-2-14 0,1 3-16 15,1-3-19-15,-2 2-22 0,1-3-22 0,-1 2-32 0,-1-2-36 16,1-3-49-16,1 2-57 0,-1-3-73 0,0-2-84 0,-1-1-62 0,2-2-51 16,1-2-23-16,-1-2-7 0</inkml:trace>
  <inkml:trace contextRef="#ctx0" brushRef="#br0" timeOffset="31678.9831">8603 2695 191 0,'-5'-7'554'0,"1"1"-2"0,0 1-6 0,0 3-97 0,0-1-145 16,1-1-108-16,1 4-88 0,-2 0-51 0,-1 0-29 0,2 4-16 15,0-1-11-15,1 2-5 0,-1 1-2 0,0 0-2 0,1 2 0 0,-1 1 0 16,1 1 2-16,1 1 1 0,-2-1-1 0,3 0 0 0,0 1 1 16,0-1-4-16,0 0-4 0,3 0-3 0,-2-1-5 0,1-1-2 0,1-3-3 15,-1 2 1-15,1-2 4 0,2 0 0 0,-2-5 3 0,2 2 3 16,0-2 1-16,1-2 3 0,-1-1 0 0,-1-1 7 0,1-2 11 0,0-1 9 15,0 0 10-15,-1-2 11 0,1-1 9 0,-2-1 8 0,0 1 4 0,-3-3 8 16,0 1 5-16,0 2 5 0,-1-2 6 0,-1 0 3 0,-3 2 1 16,2 1-5-16,-1-1-7 0,-1 3-9 0,0-1-11 0,0 4-13 0,1-1-10 15,-3 0-12-15,1 5-11 0,-2 0-12 0,2 0-10 0,-1 5-18 16,-2 4-16-16,1-2-19 0,0 6-17 0,0-1-22 0,-1 3-22 0,1 3-28 16,1 2-30-16,1 1-36 0,0 2-38 0,1 1-35 0,2 1-37 15,3-1-60-15,2 2-71 0,3-3-39 0</inkml:trace>
  <inkml:trace contextRef="#ctx0" brushRef="#br0" timeOffset="32211.2174">8827 3058 126 0,'0'-6'626'0,"-3"-1"15"0,1 0-26 16,1 0-47-16,-3 1-98 0,2 0-120 0,0 1-76 0,-1 1-52 16,2 0-36-16,-1 1-29 0,0 0-25 0,1 1-22 0,-1 0-24 0,2 2-26 15,0 0-20-15,0 0-20 0,0 4-16 0,0-3-13 0,0 4-11 0,0-1-9 16,0 2-7-16,0 1-2 0,2 3-1 0,-1-1 3 0,-1 1 3 15,2 2 2-15,0 0 7 0,-1 1 6 0,2 3 4 0,-1-3 3 0,2 4 1 16,-1-2 0-16,2-1-1 0,-1 2 0 0,0-3-1 0,1 1-1 16,-2-1 0-16,2-2-1 0,0 1 1 0,-1-4-1 0,0 0 1 0,0 0 1 15,0-3 0-15,0-2 2 0,1-1 1 0,3-2 0 0,-3 0 1 0,-1-2 2 16,3-5 1-16,-1 2 3 0,2-3 4 0,-2-3 4 0,2 1 3 16,0-4 3-16,-2 1 3 0,1-2 0 0,-1-2 5 0,-1 1 2 0,0-1 7 15,1 0 8-15,-3 1 10 0,0 1 9 0,-1 0 6 0,-1 2 3 16,1 2 2-16,-2-2 0 0,2 4-3 0,-2 1-4 0,0 1-6 0,0 1-9 15,0 1-12-15,0 1-11 0,0 1-14 0,1 3-14 0,-1 0-11 16,0 0-11-16,0 1-8 0,2 2-7 0,-1 2-3 0,1 0-2 0,1 2-2 16,0 3 3-16,-1-1 4 0,4 1 6 0,-3 3 7 0,4-1 6 0,-3 0 5 15,3 1 4-15,0 0 1 0,0 1-2 0,-1-2-3 0,2 2-5 16,1-3-3-16,-1 0-4 0,0-2-4 0,1 0-2 0,0-2-4 0,0 0-4 16,-1-3-5-16,1-1-7 0,-1-3-5 0,2 0-4 0,1-3-3 0,-2-1 2 15,-2-3 3-15,1 0 2 0,1-2 3 0,1-4 4 0,-4 1 5 16,1-5 4-16,-2 2 2 0,0-3 3 0,-3-3 6 0,1 0 5 0,-3-1 7 15,0-2 8-15,-1-2 3 0,-3 1 5 0,1-2 7 0,-3 0 7 16,-2-1 13-16,0 2 12 0,0-1 11 0,-3 1 10 0,3 1 8 0,-3 1 8 16,0 2 6-16,3 3 2 0,-1 3 0 0,0 1-3 0,2 2-4 0,-1 1-6 15,2 4-9-15,1-1-11 0,-1 7-12 0,4-1-14 0,-1 3-11 16,1 3-11-16,-1 4-9 0,2 2-6 0,-1 1-3 0,2 3-4 0,0 4 1 16,0 2 1-16,2 2 5 0,-1 2 6 0,4 2 2 0,-2 2 0 15,2 0-1-15,3 2-6 0,0 0-8 0,0-1-11 0,1 2-11 0,-1-2-14 16,0 0-17-16,3 1-17 0,-2-2-21 0,-1-1-23 0,0 3-31 0,1-6-32 15,1 0-37-15,-3-1-42 0,-1-2-44 0,1-2-46 0,0-3-50 16,-2-1-52-16,-2-2-29 0</inkml:trace>
  <inkml:trace contextRef="#ctx0" brushRef="#br0" timeOffset="32346.8309">9147 2951 614 0,'-5'-10'625'0,"2"0"8"0,1 0-46 16,1 3-72-16,-1 0-114 0,2 0-137 0,2 0-87 0,1-1-63 0,0 3-47 15,5-4-40-15,1 4-45 0,1-1-48 0,3-1-65 0,4-1-76 16,3 1-119-16,5-1-142 0,-2-4-80 0,5 3-49 0,2-2-24 0,1-1-13 16</inkml:trace>
  <inkml:trace contextRef="#ctx0" brushRef="#br0" timeOffset="33895.0233">9768 2775 132 0,'-5'-11'636'0,"3"2"9"0,-2-1 7 16,1 0 8-16,1 3-105 0,1-2-163 0,-1 3-110 0,2-1-83 16,-2 1-49-16,2 1-34 0,-1 1-22 0,-1 1-14 0,2 0-14 0,0 0-12 15,0 1-13-15,0-1-15 0,0 3-15 0,0 0-13 0,0 0-12 16,0 0-7-16,0 0-7 0,0 0-8 0,0 0-5 0,-1 0-4 0,-1 0-2 15,0 3 0-15,-1-3 2 0,2 3 2 0,-3 0 4 0,0 0 1 16,-1 3 5-16,2-1 3 0,-2 1 5 0,0-1 3 0,-1 3 4 0,0 1 4 16,1-2 3-16,0 1 5 0,1 1 0 0,-1 0 2 0,0 0-2 15,3-1 0-15,-2 0 0 0,4 2-1 0,0-1-2 0,0-1-1 0,4 1-3 16,0-1-2-16,2 0-5 0,0-1-3 0,2 1-4 0,3-1-4 0,2-1-3 16,1-1-5-16,0 2-1 0,4-1-2 0,-1-2-1 0,0 0-2 15,1-1 2-15,1 0 1 0,-2-1 3 0,-1 0 3 0,-2 1 5 0,-1-1 8 16,-2-1 6-16,0 1 7 0,-3 1 6 0,-2-2 8 0,-1 1 2 15,-3-1 6-15,2 1 4 0,-4-1 6 0,0 0 4 0,0-1 4 0,-4 4 4 16,2-3 3-16,-3 1 0 0,-1 1 0 0,-2-2-1 0,-3 2-1 16,0 0-1-16,-2 2 0 0,-1-2-7 0,1 1-11 0,-2-1-17 0,0 2-21 15,0-3-31-15,2 3-35 0,-1-2-46 0,3 1-50 0,-1-1-83 0,3-1-96 16,1 1-85-16,0-3-80 0,3 0-44 0,1 0-28 0,-1-5-10 16</inkml:trace>
  <inkml:trace contextRef="#ctx0" brushRef="#br0" timeOffset="34063.7915">9997 2781 605 0,'2'-3'698'0,"2"-2"13"0,-2 2-13 0,-1 0-26 0,1 0-118 15,-2 2-162-15,2-1-102 0,-1 1-68 0,-1 1-48 0,0 0-33 0,0 0-33 16,0 0-30-16,3 0-24 0,-1 0-23 0,0 1-23 0,-1 1-22 16,1-1-21-16,1 1-21 0,0-1-24 0,-1 2-23 0,1 2-25 0,3-2-20 15,-3 1-29-15,-1 0-29 0,1 3-33 0,0-2-36 0,-1 2-54 0,0-2-66 16,-1 2-81-16,-1-2-89 0,0 0-47 0,0 0-27 0,0-2-1 15</inkml:trace>
  <inkml:trace contextRef="#ctx0" brushRef="#br0" timeOffset="34695.3298">10056 2711 470 0,'0'-4'662'16,"0"0"18"-16,0-3 16 0,0 5-93 0,0-3-148 0,1 2-92 0,-1-1-60 15,2 2-41-15,0-3-30 0,-1 3-29 0,3-1-25 0,-2 1-26 16,1 1-27-16,-1-3-23 0,3 4-22 0,1-3-19 0,-1 3-18 0,4-4-15 15,-2 4-14-15,1-1-10 0,1-1-12 0,2 2-5 0,0-2-5 16,3 2 0-16,-1 0 2 0,-2 0 0 0,3 0 1 0,-2 0 1 0,1 2-1 16,-1 0-2-16,-3-1-2 0,2 3-4 0,-1-4-1 0,-2 3-6 0,-1 1-3 15,0-1-4-15,-2 2-2 0,-1-3 0 0,-2 3 0 0,1-2 0 16,-1 1 2-16,-1 1 2 0,-1-1 4 0,-1 1 3 0,-1 1 4 16,1-1 5-16,-3 2 4 0,1 0 5 0,0 0 7 0,-2 1 4 0,0 1 2 15,-1-1 2-15,2 1-1 0,-1 0 1 0,-2-1-2 0,2 0-3 0,2 1-3 16,-3 1-7-16,3-1-11 0,0-1-11 0,1 0-14 0,2 0-15 15,0 0-13-15,0 0-14 0,2-1-13 0,1 0-15 0,2 0-17 0,2-2-17 16,3 0-17-16,-2-1-17 0,4-1-15 0,0-1-7 0,3 1-4 16,-2-3 3-16,3-3 9 0,0 1 9 0,-1 0 9 0,1-3 17 0,0 0 20 15,-3 1 24-15,0-4 24 0,-1 1 31 0,-1 0 35 0,-3-1 35 16,1-1 31-16,-2 2 29 0,-2-1 27 0,0-2 23 0,-4 0 20 0,1 3 19 16,-2-2 19-16,0 0 9 0,-2 2 5 0,2-1 2 0,-3 1 2 0,1-1-8 15,-1 3-10-15,2-2-13 0,-1 2-13 0,0 2-14 0,2-1-16 0,-1 1-17 16,1 0-16-16,0 1-18 0,0 0-19 0,0 2-16 0,1 0-18 15,-1-2-14-15,2 2-14 0,1 0-9 0,-1 0-7 0,1 2-6 0,0-2-5 16,0 0-5-16,3 2-4 0,-3 0-4 0,2 1-4 0,0-1-1 16,0-1-1-16,1 3 0 0,2-1 3 0,-2-1 0 0,1 1 0 0,-1 1 0 15,2-3-3-15,-2 1 1 0,-1 0 0 0,3 1 5 0,-3-3 5 16,2 0 3-16,0 0 2 0,-1 0 3 0,-1 0 5 0,0 0 2 0,1 0 3 16,0-3 3-16,-1 1 4 0,-2-1 4 0,2-2 4 0,-2 1 6 15,1-1 4-15,0-2 4 0,-3 0 3 0,1 1 4 0,0-1 5 0,-2-1 5 16,-2 1 1-16,2-1 6 0,-2 0 5 0,-2 1 5 0,-1-1 4 0,2 1 3 15,-2-2 0-15,-1 3 2 0,-2-1-2 0,0 1-1 0,0 1 2 16,0-1-3-16,0 3-2 0,-1 0-5 0,1 2-3 0,0-1-6 0,-1 2-5 16,2 2-6-16,-1-1-4 0,2 4-3 0,-3-1-3 0,2 0-2 15,1 6-1-15,1-2-2 0,2 1-1 0,-2 3 2 0,2 0 1 0,0-1 1 16,3 2 5-16,0 2 1 0,2-1 4 0,2 1 2 0,1 0 3 0,1 0-2 16,2-1-2-16,0 0-7 0,6 1-10 0,-2-1-11 0,3-2-12 15,1-1-16-15,1 1-17 0,0-3-22 0,3 0-25 0,0-1-35 0,1-3-42 16,1 2-67-16,0-5-83 0,2 1-82 0,-2-3-84 0,2-3-41 15,-1 1-18-15,1-3-7 0</inkml:trace>
  <inkml:trace contextRef="#ctx0" brushRef="#br0" timeOffset="34987.7376">11035 2634 645 0,'-4'-3'676'0,"1"0"12"0,0 0 10 0,1-1-72 16,0 3-114-16,1-2-109 0,-1 2-109 0,2-1-69 0,0 1-50 15,0-2-45-15,3 1-42 0,-1 1-40 0,3-1-38 0,2-1-39 0,0 1-37 16,2-1-42-16,1-1-44 0,4 3-49 0,-1-3-54 0,4 1-70 16,-1 1-83-16,1-1-95 0,2-1-102 0,-3 1-47 0,3 1-17 0,-1-1 1 15</inkml:trace>
  <inkml:trace contextRef="#ctx0" brushRef="#br0" timeOffset="35145.5661">11075 2800 525 0,'3'5'546'0,"1"-2"-60"0,0-1-95 0,4 1-91 0,1-3-90 0,1 0-64 15,1 0-49-15,3 0-44 0,-1-3-42 0,3 1-76 0,-2-3-95 16,5 0-117-16,-2 0-128 0,-1-2-71 0,5-1-45 0,-4 0-23 0</inkml:trace>
  <inkml:trace contextRef="#ctx0" brushRef="#br0" timeOffset="35562.0337">11612 2569 360 0,'-10'-8'724'0,"0"1"-24"0,2-1-9 0,0 1-2 16,2 0-116-16,1 0-175 0,0 0-116 0,2-1-86 0,1 3-48 0,2-4-30 16,0 4-17-16,0 0-11 0,4 0-10 0,-1-1-8 0,3 0-16 15,2 1-18-15,1 1-17 0,4-1-19 0,-1 1-19 0,3 0-19 16,2 0-15-16,-1 3-13 0,2-1-7 0,1 0-4 0,0 2-3 0,-2 4 2 16,2-3-1-16,-2 4 2 0,-1-1 1 0,2 2 2 0,-6 0 3 0,2 3 4 15,-4 2 4-15,-2-1 5 0,0 2 5 0,-2 2 5 0,-3 1 4 16,-3 0 4-16,-3 1 3 0,-5 3 4 0,0 1 2 0,-3 0 2 0,-3-1 2 15,-2 2 2-15,-1 0 4 0,-2-1 3 0,-2 0 4 0,1 1 6 16,-1-4 5-16,2 0 5 0,-1-2 4 0,2 2 4 0,1-5 4 0,3 1 4 16,0-5 4-16,2 3 1 0,0-4 6 0,4 0 3 0,2 0 3 0,1-2 4 15,1 0 2-15,1-1 0 0,-1-3-2 0,4 3 1 0,3-3 1 16,-2 1 2-16,4-2 1 0,0 2 0 0,3-2-4 0,4 0-7 0,3-2-15 16,0 2-16-16,3-2-19 0,4-1-23 0,2 0-23 0,1-1-28 15,2 0-35-15,0 0-38 0,1-3-57 0,2 0-67 0,0 0-103 0,2-1-121 16,-2-1-68-16,0 0-43 0,0-2-13 0,0-2 1 0</inkml:trace>
  <inkml:trace contextRef="#ctx0" brushRef="#br0" timeOffset="35769.0324">12185 2482 487 0,'-5'-4'651'0,"0"-1"8"0,2 2 8 0,0 0-83 0,-2 0-126 15,3 2-112-15,1-2-106 0,-1 3-68 0,0-2-48 0,2 2-35 16,0 0-27-16,0 0-22 0,0 2-18 0,0 1-18 0,0 1-14 0,2 0-10 15,-2 4-7-15,2 1-3 0,-1 1-1 0,-1 2 4 0,2 3 5 0,0-1 5 16,1 3 8-16,-2-2 4 0,1 6 4 0,-2-3-1 0,2 3-4 16,-1-1-7-16,-1 1-11 0,2-1-13 0,-2 1-14 0,0 1-18 15,0-2-21-15,0-4-23 0,-2 4-23 0,2-2-32 0,-1-2-35 0,-1-2-41 16,2 1-44-16,0-3-69 0,0 0-82 0,0-5-61 0,0 1-50 0,0-1-20 16</inkml:trace>
  <inkml:trace contextRef="#ctx0" brushRef="#br0" timeOffset="36178.0285">12166 2473 150 0,'-2'-6'630'15,"0"0"10"-15,-1 2 7 0,3-1 4 0,-2 1-109 0,0-1-165 0,2 4-102 16,0-3-68-16,2 1-45 0,0 3-32 0,0-2-29 0,1 0-25 16,0 2-23-16,2-1-23 0,0-1-21 0,1 2-21 0,3-2-16 0,1 2-18 15,1 0-17-15,0 0-15 0,0 0-10 0,2 0-10 0,1 0-6 16,-3 2-5-16,3-2-1 0,-2 3 0 0,0-1 2 0,-1 0 4 0,-1 1 5 15,-1 1 3-15,1-1 8 0,-4 2 7 0,1 0 7 0,-3-2 10 16,2 3 8-16,-3 0 7 0,-1 0 7 0,-2 2 8 0,0-1 8 0,0 0 7 16,-3 3 6-16,-2-1 4 0,-1 0 5 0,1 0 7 0,-3 1 3 15,0 1 7-15,-1-1 2 0,-1 2 5 0,2-2 1 0,-2 2 0 0,0-2 1 16,0 0-1-16,1-1-1 0,1 1-1 0,2-3-1 0,-1 3-1 0,3-3-1 16,-2 2-2-16,2-1-3 0,3-2-1 0,1 0-2 0,1 2-3 15,1-2-3-15,1-1-6 0,3 0-6 0,2 0-6 0,2 0-5 0,1 0-6 16,0-1-6-16,3-1-6 0,0 1-4 0,-1-3-2 0,4 3-4 15,-1-1-3-15,0-3 0 0,-2 2 2 0,2 1 5 0,-3-1 7 0,1 1 9 16,-3 0 10-16,0-2 9 0,-2 2 7 0,-1 0 7 0,0 2 7 0,-2-2 6 16,-1 1 6-16,-2 0 5 0,-1-1 7 0,0 2 5 0,-2 1 5 0,-2-1 5 15,0-1 5-15,-1 0 3 0,-2 1 2 0,-2 2 2 0,-1-2 1 16,-2 1 0-16,-2 0 1 0,-1-2-2 0,-1 1-1 0,0 0-11 0,-1 1-15 16,-4-2-25-16,2 1-29 0,1-1-37 0,-1-1-42 0,1 2-71 15,-1-3-82-15,2 1-100 0,1-1-107 0,1 0-59 0,1-2-34 0,4-2-20 16</inkml:trace>
  <inkml:trace contextRef="#ctx0" brushRef="#br0" timeOffset="36645.3574">12545 2682 172 0,'0'-2'641'0,"0"-3"9"0,0 5 6 0,0-3-53 0,0 1-82 15,0 0-106-15,0 2-118 0,0 0-75 0,0 0-57 0,0 0-40 16,0 0-34-16,0 0-28 0,0 0-25 0,0 0-19 0,0 0-15 0,2 4-13 16,-2-1-8-16,2-1-7 0,-1 3-6 0,-1 1-4 0,4 1-2 0,-2 1-1 15,0-1 1-15,-1 2-1 0,2 0-2 0,-1 1 0 0,0 2 2 16,1-1-4-16,0-1-7 0,0 3-6 0,-1-3-8 0,1 1-8 16,1-1-11-16,0 0-7 0,-1-2-8 0,0 0-3 0,2-1-2 0,-2 1 2 15,2-2 4-15,2-4 2 0,-2 2-1 0,2-3 4 0,-1 1 7 0,2-2 9 16,1-2 10-16,-1-1 13 0,0-1 17 0,3-1 16 0,-3-1 15 0,0 0 15 15,2-1 9-15,-1-1 10 0,-1-4 12 0,-2 3 16 0,1-2 17 16,0 1 18-16,-2-2 15 0,0 0 13 0,0 3 16 0,-2-3 9 16,0 4 7-16,1-2 4 0,-2 1-2 0,1 2-3 0,-1-1-5 0,-2 2-7 15,2 2-12-15,-1 1-14 0,-1 0-17 0,2 0-24 0,-2 1-24 0,0 2-22 16,0 0-19-16,0 0-18 0,0 2-15 0,1 2-11 0,-1 1-10 0,0 0-4 16,2 3-4-16,-2 2 0 0,2 1 1 0,-1 2 6 0,-1 1 6 15,0 3 9-15,0 0 11 0,0 3 6 0,0 1 3 0,0 2 1 0,0-2 1 16,-1 5-1-16,-1-2-1 0,-1 1-1 0,0 2-3 0,-1-2 1 15,-3 2 1-15,2-2 1 0,-3 0 0 0,0-2 1 0,-1 1 0 0,-1-4 0 16,1 1 2-16,-4-1 1 0,0-3 1 0,-1-3 0 0,2 0 0 0,-5-3 0 16,2 0-4-16,-2-2-5 0,-1-2-8 0,-1-5-11 0,0 2-11 15,-1-4-17-15,-1-2-19 0,2-1-25 0,-1-4-27 0,2 2-40 0,2-6-49 16,-1 1-81-16,4-4-97 0,-1-1-79 0,6-2-66 0,0-2-35 16,3-3-16-16</inkml:trace>
  <inkml:trace contextRef="#ctx0" brushRef="#br0" timeOffset="36864.5346">12907 2368 280 0,'2'5'557'0,"-2"-1"6"0,0 2 6 0,0 0-101 0,0 1-157 0,0 3-95 16,0 0-64-16,0 0-35 0,0 2-18 0,1 2-8 0,-1 1-4 15,2 2-6-15,-2 0-9 0,0 2-7 0,0 0-9 0,0 3-6 0,0 2-8 16,0-2-5-16,0 2-4 0,0 0-4 0,0 1-3 0,0-1-9 15,0 2-12-15,0-1-14 0,0-2-13 0,0 2-15 0,0-3-18 0,0-1-22 16,0 2-20-16,0-4-31 0,0 1-31 0,2-3-44 0,-1-1-47 0,2-1-72 16,-1-3-89-16,1-3-65 0,0-1-54 0,0-2-27 0,0-2-12 0</inkml:trace>
  <inkml:trace contextRef="#ctx0" brushRef="#br0" timeOffset="37345.2027">12799 2721 384 0,'0'4'483'0,"0"2"-77"0,0-2-119 15,2-1-80-15,1 2-62 0,2-1-32 0,2-1-22 0,1 2-13 16,2-2-6-16,2 0-9 0,1 0-11 0,2-1-17 0,2-1-20 0,-1 1-22 16,5-1-19-16,-4-1-18 0,5-1-17 0,-1-1-12 0,-1 1-9 15,1-1-4-15,1-1-3 0,-2 0 4 0,-2 0 8 0,2 0 10 0,-4 1 16 0,2-1 17 16,-4-1 21-16,0 3 20 0,-3-3 20 0,2 1 19 15,-4 1 21-15,-1 0 14 0,-3-1 12 0,1 1 7 0,-1 1 4 0,-2 1-2 16,0 0-4-16,1 0-8 0,-4 0-10 0,0 0-12 0,0 0-12 0,0 0-13 16,1 1-9-16,-1 1-10 0,2-2-11 0,-1 3-8 0,-1-1-10 15,2 0-4-15,0-2-3 0,-1 3 0 0,3-1 1 0,0 1 4 0,0-1 2 16,0 0 7-16,-1 1 6 0,3-3 6 0,-1 2 3 0,3 1 3 16,-2-3 5-16,1 2 3 0,-1-2 1 0,3 0 1 0,-2-2 1 0,2 2 0 15,-1-3 1-15,0 1-1 0,-2-3 2 0,2 2 1 0,0-4 2 0,-2 3 2 16,1-2 2-16,-3 0 4 0,1 0 1 0,-2-1 2 0,1-1 3 15,-3 1 2-15,1-1 2 0,-2 0 1 0,-2 1-1 0,1-1-4 0,-3 1-2 16,1-2-7-16,-2 3-5 0,-1 0-6 0,-3 0-9 0,-1 1-8 0,-1 1-6 16,-1 3-5-16,0-1-6 0,-5 4-5 0,4-1-5 0,-4 3-2 15,1 3-4-15,1 0 1 0,-2 2 0 0,2 2 2 0,0 1 3 0,2 1 1 16,0 1 4-16,1 1 1 0,2 1 3 0,0 2 0 0,2-1 3 16,0 1 3-16,4 0 3 0,0 1 2 0,1-2 3 0,3 1 4 0,3-2 1 15,-1 2 3-15,4-2 0 0,2-2-2 0,0 1-7 0,7-1-10 16,-2-1-8-16,4-2-17 0,1-3-21 0,1 0-30 0,4-2-33 0,0 0-59 15,2-5-70-15,2-1-99 0,0-1-118 0,1-2-66 0,1-1-44 0,-1-2-20 16,0-3-6-16</inkml:trace>
  <inkml:trace contextRef="#ctx0" brushRef="#br0" timeOffset="64160.5101">2993 7154 113 0,'-7'-5'365'0,"0"-3"-67"0,-3 2-87 15,2-1-48-15,-1-1-28 0,0 3-9 0,-1-2 2 0,-1 2 0 16,2-2 1-16,-1-1-4 0,-1 4-6 0,0-2-8 0,1 0-12 0,0 0-9 16,0 0-9-16,2 0-8 0,-3 0-9 0,2 0-7 0,-1 2-7 15,1-1-8-15,-1 0-4 0,0 1-8 0,0 1-5 0,2-2-5 0,-2 2-3 16,-2 1-4-16,2-1-1 0,-1-1-5 0,0 3-4 0,-2 0-4 15,-1-1-3-15,1 1-4 0,-1 1-2 0,-3 1-3 0,1 1-4 0,0-1-1 16,-3 2-1-16,0 0 1 0,0 1 2 0,-3 1 1 0,0 1 3 0,-2 1 4 16,1-1 5-16,-4 2 5 0,3-2 5 0,-4 3 5 0,4 0 7 15,-3 0 5-15,0 1 4 0,0 1 5 0,0 0 4 0,2-1 2 0,-3 2 2 16,4-1 0-16,-2 0 1 0,1 1-3 0,3 0-2 0,-3 0-1 16,4-1-3-16,-1 1-4 0,2 2-4 0,-1-3-4 0,2 1-3 0,2 3-2 15,-1-2-5-15,1 0-3 0,-1 2-2 0,3 0-3 0,0 0-1 0,0 0-2 16,0 2-1-16,1 1 0 0,0-1-1 0,2 2 0 0,-1 0-1 15,3 1 0-15,-4 1-1 0,5 0-1 0,-1 0 1 0,-1 1-2 16,3 2-1-16,0-3-1 0,-1 2-1 0,4 1 3 0,0 1 0 0,-1-2 1 16,3 1 2-16,-1 1 1 0,0-2 3 0,3 4 1 0,-1-2 2 0,2-2 1 15,2 2 2-15,-1-1 2 0,2 0 2 0,0 1 3 0,2-2 1 16,-2 1 1-16,2 1 0 0,1-3 0 0,2 0-1 0,-2 0 0 0,4-1 0 16,-2 2-1-16,4-3 1 0,-2 3 1 0,1-4-1 0,3 2 0 15,-1-2-1-15,1 1-1 0,2-1 1 0,1-1 0 0,1 0 1 0,2-1-1 16,-1 1-1-16,2-2-1 0,1-1 2 0,3-2-1 0,-1 1 0 0,1 0-1 15,2-4-2-15,0 2-1 0,2-3 0 0,1 2-2 0,-2-4-4 16,4 0 1-16,-1 0-1 0,1-2 3 0,1 0 1 0,0 0 1 0,0-3-2 16,0 1-3-16,2-3-2 0,-2 0-2 0,2 0 0 0,-3 0-2 0,3-3-2 15,-2 1 0-15,0-1-1 0,0 1-3 0,0-3-3 0,0 1-4 16,-1 0-1-16,0 0-2 0,-1-1-1 0,1-2-1 0,-2 2 1 0,0 0 1 16,0-1 1-16,-3 0 2 0,1-1 2 0,-1 0 1 0,-3 0 3 15,1-1 1-15,-1 1 2 0,0 0 2 0,-3-1 0 0,1 1 2 0,-2-1 2 16,-1 1 1-16,0-2 1 0,-2 0 2 0,1 1 2 0,-1-2 2 15,-1-1-1-15,0 2 2 0,-2 0 1 0,2-1 1 0,-4-1 2 0,1 1 0 16,0 0 3-16,1-2 1 0,-3 2 2 0,0-2 2 0,0 2 1 16,-1-3 1-16,-1 2 2 0,0-1 0 0,-1-2 2 0,-1 1 3 0,1 1 3 15,-1-2 3-15,-2 2 2 0,0-2 2 0,0-2-2 0,0 2 0 0,-2-2 2 16,0 1 0-16,3 1-1 0,-4-3-1 0,-1 2-2 0,1-2 0 16,-1 0 1-16,-1 0-3 0,0 0 0 0,-1-1-1 0,-1 0-2 0,1 1 1 15,-1-3 1-15,-4 2-1 0,3-2 0 0,-2 0-2 0,2 1 1 0,-2 0 1 16,-1-3-1-16,-2 3-2 0,2-2-1 0,-2 0-2 0,-1-1-2 15,0 1-3-15,1 0-2 0,-1-2-4 0,-4 1-1 0,4 1-3 0,-3-2-2 16,0 0-3-16,1 1 0 0,-2 1-4 0,1 1-3 0,-3-2-3 16,1 3-3-16,0-1-4 0,-3 1-5 0,-1 0-10 0,-1 2-9 0,-1 0-14 15,-1 2-17-15,-4 1-21 0,-2 1-21 0,-3 1-28 0,-2 3-31 16,-1 2-36-16,-4-1-42 0,-2 4-78 0,-2 1-99 0,-3 1-81 0,0 4-70 16,-2 1-35-16,0 1-12 0</inkml:trace>
  <inkml:trace contextRef="#ctx0" brushRef="#br0" timeOffset="68197.979">8779 7120 203 0,'-2'-3'574'0,"2"1"-5"16,-2 2-13-16,2-2-100 0,-1 1-145 0,1 1-87 0,0 0-59 0,0 0-33 15,0 0-22-15,0 0-15 0,0 0-14 0,0 0-15 0,0 0-17 16,0 0-18-16,0 0-17 0,0 1-16 0,0 1-11 0,0 0-7 0,0 3-5 16,0-1-3-16,0 2 0 0,1 2 1 0,-1-1 2 0,0 2-2 15,0 1-6-15,0 5-8 0,0-4-12 0,0 4-16 0,0 2-19 0,0-3-35 16,-1 5-47-16,-1-3-81 0,2 4-99 0,-1-2-84 0,-1-1-77 15,2 0-40-15,0 1-24 0</inkml:trace>
  <inkml:trace contextRef="#ctx0" brushRef="#br0" timeOffset="69625.9339">3905 5786 130 0,'0'-2'367'0,"-2"0"-59"0,1 2-71 0,1-3-42 16,-3 2-30-16,3-1-16 0,-1-1-12 0,-1 2-4 0,2-1-1 0,-2-1-5 15,1 2-7-15,1 0-6 0,-2-1-9 0,2-1-4 0,-1 1-6 16,-1 1-4-16,2-1-3 0,-2 2-5 0,2-2-3 0,-1 2-6 0,-1 0-4 16,2-3-5-16,0 3-6 0,-1 0-5 0,1 0-5 0,-2 0-5 15,2 0-5-15,0 0-6 0,0 0-5 0,0 0-5 0,0 0-6 0,0 0-5 16,-2 0-5-16,2 0-5 0,-1 0-6 0,-1 0-4 0,0 0-5 16,1 3-1-16,-2-3-2 0,0 2-1 0,1 0-1 0,-1-1 0 0,0 3 1 15,1-1-1-15,-1-1 0 0,-2 3 0 0,2-1 1 0,-3 2 2 0,3-2 2 16,-2 3 2-16,2 0 2 0,-2-1 2 0,2 1 2 0,-2 1-1 15,2-1 2-15,-1 2 0 0,0-3 2 0,3 4 1 0,-1-2 1 0,-1 2 1 16,3-2 1-16,-2 1 0 0,2 3 2 0,0-4 0 0,0 1 2 16,2 2 0-16,-2-3-2 0,3 3 1 0,-1-2-1 0,1 1-2 0,0-1-3 15,0 1-1-15,2-3-3 0,-1 1-1 0,1-1-2 0,0-3-1 16,0 3-1-16,2-1-2 0,0-4 1 0,-1 1 1 0,1-1 0 0,2 0 1 16,-1-2 2-16,0-2 6 0,0-1 6 0,1-1 6 0,-1 1 8 15,2-3 9-15,-1-2 7 0,-1 2 8 0,0-3 6 0,0 2 10 0,0-3 7 16,-2 1 8-16,-1-3 10 0,0 2 6 0,-2 0 7 0,0-2 4 0,0 0 0 15,-3 2-2-15,0-2-6 0,0 2-7 0,0 0-9 0,-3-1-9 0,0-1-11 16,0 4-17-16,-2-1-22 0,0-3-33 0,0 5-36 0,-4-1-45 16,1 1-53-16,-2 1-69 0,-2 2-79 0,1 1-112 0,-5 1-125 0,3 1-70 15,-4 2-40-15,1 1-19 0,-1 1-11 0</inkml:trace>
  <inkml:trace contextRef="#ctx0" brushRef="#br0" timeOffset="71110.2324">5622 5782 318 0,'-2'-3'516'15,"2"0"-4"-15,0 0-81 0,0 0-118 0,0 0-76 0,0 1-52 16,0-1-36-16,0-1-25 0,0 1-13 0,0 1-6 0,0-1-8 15,0-1-7-15,0 3-6 0,0-3-3 0,0 1-5 0,2 1-6 0,-2 0-4 16,0-1-7-16,0 1-2 0,0 1-2 0,0-1 1 0,0 0 0 16,0 0 2-16,0 2-1 0,0 0 0 0,0 0 1 0,0 0-1 15,0 0-2-15,0 0-2 0,0 0-6 0,0 0-3 0,0 0-3 0,0 0-5 16,0 0-5-16,0 0-5 0,0 0-6 0,0 0-6 0,0 0-7 16,0 0-7-16,0 0-8 0,0 0-7 0,0 2-7 0,0-1-5 0,0 0-5 15,0 1-2-15,0 1-1 0,0 0 1 0,0 1 0 0,0 1 1 16,0 2 4-16,0-2 3 0,2 3 5 0,-1 1 5 0,-1 1 6 0,2 1 0 15,-2-1-4-15,1 3-9 0,1 1-17 0,-2-1-26 0,3 4-33 16,-2-2-49-16,1 1-55 0,0 1-103 0,-1 1-124 0,1-1-82 16,-1 1-59-16,-1-1-32 0,2-2-17 0</inkml:trace>
  <inkml:trace contextRef="#ctx0" brushRef="#br0" timeOffset="71975.9523">7391 5835 114 0,'-2'-2'580'0,"2"1"9"0,-1-3-40 0,-1 4-65 0,2-3-96 0,0-1-110 16,0 3-67-16,2-3-44 0,-1 1-31 0,1 1-22 0,1-1-19 15,0-1-14-15,0 1-19 0,2 1-20 0,1-1-20 0,2 0-18 0,1 0-16 16,1-1-11-16,0 3-11 0,0 0-8 0,3-1-6 0,0 2-6 15,-2 0-4-15,3 0-3 0,-1 2-1 0,-2 0 1 0,1 2 4 16,-2-1 3-16,0 3 3 0,-2 1 4 0,-1 0 2 0,0 1 1 0,-3 1 4 16,1 1 1-16,-3 1 4 0,-1-1 3 0,-2 3 4 0,-1-1 4 15,-1 2 5-15,-2-2 4 0,-1-1 5 0,-1 2 7 0,-2 0 7 0,1-1 6 16,-3 0 6-16,2-2 4 0,-1 0 4 0,2 1 3 0,-1-4 3 16,1 3 4-16,0-5 3 0,3 2 5 0,0-4 3 0,-1 2 2 15,3-1 0-15,2-3-2 0,-1 3-5 0,2-4-10 0,2 0-8 0,-1 0-10 16,4 0-11-16,1 0-13 0,2 0-18 0,3-2-18 0,3 0-30 15,2-1-33-15,6 1-51 0,3-3-58 0,5 2-93 0,2-2-109 0,1 1-66 16,5-2-46-16,0-1-19 0</inkml:trace>
  <inkml:trace contextRef="#ctx0" brushRef="#br0" timeOffset="72575.994">9354 5776 534 0,'0'-3'580'0,"-2"0"11"16,2 0-62-16,0 1-97 0,0 0-91 0,2-1-88 0,-2 0-52 0,2-1-34 15,-1 1-21-15,2 1-13 0,-1-1-12 0,2-1-11 0,1 1-13 16,0-1-15-16,0 1-14 0,0 0-18 0,1 1-14 0,1 0-13 16,0-1-13-16,3 0-12 0,-2 0-8 0,1-1-6 0,-1 3-3 0,1 0-3 15,2-1-1-15,-3 2-2 0,0 0-2 0,0 0-1 0,1 0-4 16,1 2-2-16,-4-1-5 0,2 0-3 0,-2 3-3 0,-1-1-4 16,0 1 0-16,0 0-2 0,-2-1-1 0,0 2-1 0,3-1 2 0,-4 3 0 15,-1-2 3-15,1 0 2 0,-2 0 3 0,0 1 5 0,0-2 5 16,0 2 5-16,-2-1 5 0,1-1 4 0,-1 1 5 0,-1 1 1 0,-1-2 3 15,1-1 4-15,-1 2 2 0,3-2-1 0,-1 2 2 0,0-1 1 16,-1-1 0-16,2-1-3 0,-1 1 1 0,2 1-2 0,0-1-1 16,0 0-1-16,0-1-2 0,0 0-3 0,3 1-5 0,-1 2-5 0,1-1-2 15,0-1 0-15,2 1-2 0,4 3-2 0,-4-3 2 0,3 2 2 16,0 0-1-16,1-2-1 0,-1 3-1 0,0-2-1 0,0 2 2 0,1-1 2 16,-2-1 0-16,-1 2 2 0,-1-1 2 0,0-1 1 0,-1 2 1 15,-2-3 2-15,-1 0 1 0,-1 1 4 0,-1 0 1 0,-5 0 4 0,0 0-13 16,-2-1-14-16,-4 1-43 0,-2 0-53 0,-2 0-111 0,-6-2-136 15,-3 2-74-15,-3-2-43 0,-4 0-25 0</inkml:trace>
  <inkml:trace contextRef="#ctx0" brushRef="#br0" timeOffset="73836.5699">4790 8922 37 0,'0'0'455'0,"0"0"-47"0,0 0-75 16,0 0-89-16,0 0-97 0,0 0-55 0,0 0-32 0,0 0-16 16,0 0-7-16,0 0-1 0,0 0 0 0,0 0 1 0,0 0 2 0,0 0-1 15,0 0-5-15,0 0-3 0,0 0-6 0,0 0-3 0,0 0-5 16,0 0-1-16,0 0-1 0,0 0-1 0,0 0 1 0,0 0 0 0,0 0 2 16,0 0 0-16,0 0 1 0,0 0-2 0,0 0 0 0,0 0-3 0,0 0 0 15,0 0-3-15,0 0 0 0,0 0-2 0,0 0 0 0,0 0 0 16,0 0 0-16,0 0-2 0,0 0 1 0,0 0 0 0,0 0-2 0,0 0 2 15,0 0-1-15,0 0 1 0,0 0 0 0,0 0-2 0,0 0 1 16,0 0-1-16,0 0 1 0,0 0-2 0,0 0 0 0,0 0 0 0,0 0-2 16,0 0-1-16,0 0-1 0,0 0-3 0,0 0 0 0,0 0-3 15,0 0-1-15,0 0-2 0,-1 0-2 0,1 0-4 0,0 0-4 0,0 0-3 16,0 0-3-16,0 0-3 0,0 0-4 0,0 0-3 0,0 0-2 0,0 0-4 16,0 0-1-16,0 0-2 0,0 0-2 0,0 0 2 0,0 0 3 15,0 0 0-15,0 0 3 0,0 0 3 0,0 0 3 0,0 0 3 0,0 0 2 16,0 0-2-16,0 0 0 0,0 0-5 0,0 0-7 0,0 0-14 15,0 0-17-15,0 0-18 0,0 0-18 0,0 0-25 0,-2 3-28 0,-1-1-57 16,1-1-74-16,0 1-52 0</inkml:trace>
  <inkml:trace contextRef="#ctx0" brushRef="#br0" timeOffset="74475.8932">4942 9244 360 0,'-8'-1'481'0,"-3"-1"-16"0,0 2-86 0,0-1-119 0,0 1-71 16,-2 0-46-16,-1 0-21 0,0-2-6 0,-2 2 1 0,0 0 5 0,1 0 2 15,-3-1 5-15,2-1 0 0,0 2-2 0,-1-2 0 0,3 1-1 16,-2 0-4-16,2 0-4 0,0-1-7 0,1-1-5 0,-1 0-6 0,4-1-6 16,-2 1-6-16,1 1-4 0,1-1-6 0,1-1-6 0,1 1-6 0,1-2-9 15,1 1-7-15,-3 0-10 0,4 0-7 0,2 2-11 0,0-2-6 16,-1 0-5-16,3 2-6 0,-1-3-9 0,1 2-6 0,-1-1-8 0,2-1-10 15,0 3-9-15,2-3-7 0,-1 0-7 0,1 0-6 0,1 0-8 16,0-2-5-16,0 2-4 0,2-4-4 0,1 1-5 0,1-2-1 0,-1-1 0 16,2 1 4-16,3-4 5 0,-3 1 8 0,3-1 6 0,1-1 6 0,0-1 4 15,-1-2 7-15,3 1 7 0,-1 0 10 0,-1-2 11 0,1 2 11 16,-1-2 9-16,0 1 9 0,-3 2 3 0,2-2 6 0,-3 2 4 0,0-1 3 16,-2 2 5-16,2 1 4 0,-3 0 6 0,-2-1 3 0,2 2 4 0,-4 1 0 15,1 0 1-15,0 1 0 0,-2 1 0 0,0 0 2 0,-2 1 1 16,2 1-1-16,-3 1-1 0,1-1-3 0,-1 4-2 0,1-2-7 0,-1 1-5 15,0 0-5-15,1 2-8 0,-2 0-5 0,1 1-7 0,0 2-6 16,-1-2-7-16,1 2-5 0,-2 2-5 0,2 0-4 0,-4 1-3 0,2 0-4 16,0 4-3-16,-1 0-2 0,-1 2-1 0,2 1-1 0,-2 2-1 15,0 5 2-15,1-2 1 0,1 3 0 0,2 2 0 0,-3 2 3 0,4 4 3 16,-1-1 4-16,3 6 4 0,0-2 4 0,0 5 3 0,3 0 4 0,-1 2 5 16,2 3 2-16,-1 0 4 0,2 1 3 0,-1 4 4 0,2 0 1 15,-1 2 1-15,1-2-5 0,-2 3-6 0,1 2-11 0,0-3-9 0,-2 0-11 16,2 0-12-16,-3 0-14 0,1-1-14 0,1-3-18 0,-2 1-18 0,-2-3-18 15,0 0-19-15,-2-1-23 0,-2-3-24 0,1-1-25 0,1 0-27 16,-3-3-39-16,2-2-46 0,-2-3-67 0,2-1-79 0,-2-4-43 0,1-1-23 16</inkml:trace>
  <inkml:trace contextRef="#ctx0" brushRef="#br0" timeOffset="75110.0916">5217 8845 407 0,'0'2'480'0,"-1"-2"-14"16,-1 3-105-16,2-1-149 0,-2-1-91 0,2 2-61 0,-1 1-30 15,-1 1-13-15,2 1-4 0,-4-1 2 0,2 5 2 0,1-2 2 0,-3 4-1 16,1 1 0-16,-2 1-1 0,2 2 1 0,-2 0-1 0,2 0 0 16,-3 3-2-16,0-1 0 0,1 0-1 0,0-1-2 0,0 2 0 0,-1-1 1 15,0-2-2-15,1 1-1 0,0-2-2 0,0 0 0 0,2-2 0 16,-2-3 1-16,1 0 3 0,1 0 5 0,0-3 7 0,0 0 8 0,1-2 12 16,0-2 12-16,2 1 12 0,-1-1 12 0,-1-3 4 0,2 0 0 15,0 0 0-15,2-3-4 0,-1-1-6 0,1-1-6 0,0-2-7 16,2-3-10-16,0 0-13 0,0-2-13 0,2-4-17 0,-1 1-17 0,2-4-14 15,-1 1-11-15,3 0-2 0,-1-2 2 0,0 0 4 0,0-2 9 16,1 3 6-16,-2 2 9 0,1 0 8 0,-2 0 10 0,2 2 8 16,-2 2 9-16,-1 0 5 0,0 4 7 0,-2-3 1 0,2 4 0 0,-1 3-2 15,-1-1-5-15,-1 2-8 0,1-1-11 0,-1 4-8 0,-1-1-7 0,1 2-6 16,1 0-5-16,-1 3-6 0,1 0-4 0,0 0-4 0,2 3-2 16,-1 2 0-16,1 0 3 0,0 4 1 0,2-3 5 0,-1 6 6 0,0 1 8 15,0-1 6-15,1 2 6 0,-1 2 0 0,-1 0-3 0,4 1-8 16,-4 0-10-16,1 4-11 0,-1-3-14 0,0 1-17 0,1-1-18 15,0 1-23-15,-1-2-23 0,0 0-28 0,0 1-30 0,-2-4-32 16,3-2-34-16,-3 0-33 0,2-1-36 0,-2-2-52 0,0-2-63 0,-1-2-34 16</inkml:trace>
  <inkml:trace contextRef="#ctx0" brushRef="#br0" timeOffset="75254.1066">5228 9018 365 0,'-4'-2'540'0,"0"-1"-8"0,1 3-12 0,0-1-117 16,1-1-170-16,2 2-104 0,0 0-69 0,0 0-39 0,0 0-24 0,2 2-18 16,1-1-13-16,2 1-22 0,0-1-23 0,3 2-40 0,3-1-43 15,-2 1-51-15,5-2-56 0,-1 0-78 0,6 1-86 0,-1 0-46 0,3-2-26 16</inkml:trace>
  <inkml:trace contextRef="#ctx0" brushRef="#br0" timeOffset="75625.9015">5932 8741 29 0,'-7'-2'529'15,"-1"-3"0"-15,0 2 4 0,-2 0-94 0,-2 1-137 0,1 0-102 0,-1 2-83 16,-3-2-46-16,0 2-28 0,2 0-15 0,-3 2-7 0,2-2-4 16,-2 2-2-16,0 0-2 0,2 1-1 0,0 0-2 0,-2-1-2 0,5 1-2 15,-3-1-1-15,3 1-2 0,1-1 1 0,-1 1 0 0,3-1 1 16,2 0 2-16,0-2 4 0,1 3 0 0,-1-3 2 0,4 0 2 15,-1 0 1-15,1 0-1 0,-1 0 2 0,3 0 0 0,0 0 0 16,0 0-1-16,0 0-2 0,0 0-1 0,0 0-2 0,0 0-4 0,0 0-5 16,0 0-5-16,0 0-4 0,0 0-5 0,0 0-5 0,0 4-5 0,0-3-4 15,0 1-2-15,0 0-2 0,0 3 1 0,0-3 2 0,0 1 2 16,0 2 5-16,0 0 4 0,0 3 6 0,0 0 4 0,0 2 5 16,-1 0 6-16,-1 4 5 0,2 1 5 0,-2 0 8 0,2 1 4 0,-1 2 6 15,-1 2 0-15,2 2 1 0,0-2 1 0,0 4-1 0,0-2-2 16,0 2 1-16,0 1 0 0,2 0-1 0,-1 0 3 0,1 0 2 0,1-1-1 15,2-1-1-15,-2 2-3 0,2-1-2 0,3-2-6 0,-2-2-10 16,2 1-12-16,0-3-15 0,1 0-17 0,-1-3-20 0,2 0-24 16,-1-3-29-16,2 1-42 0,1-6-52 0,1 1-91 0,0-4-109 0,1-3-73 15,2-1-54-15,-2-1-27 0,1-3-12 0</inkml:trace>
  <inkml:trace contextRef="#ctx0" brushRef="#br0" timeOffset="76075.8738">5974 8938 496 0,'-1'0'594'0,"-1"-1"5"16,-1-1-41-16,3 2-68 0,0 0-117 0,0 0-140 0,0 0-81 0,0 0-53 16,0 0-28-16,0 0-17 0,0 0-10 0,0 0-8 0,0 0-8 15,1-2-9-15,1 1-11 0,1 1-12 0,-1-1-9 0,1 0-11 0,0 1-5 16,1-2-6-16,0 2-2 0,2-1-1 0,-1-1 0 0,0 2-1 15,1 0 3-15,1 0 1 0,-1 0 2 0,0 0 0 0,-1 0 2 0,1 0-1 16,-2 2 2-16,-1-1 0 0,0-1 2 0,0 2 0 0,0 0 0 16,0 1-1-16,-3 0-2 0,2 0 2 0,-1 0 0 0,-1 2 2 15,0-3 3-15,-1 3 3 0,-1 0 2 0,2 0 3 0,-3 2 3 0,0-2 1 16,0 0 2-16,0 2 2 0,1-2 3 0,-1 2 1 0,0-2 3 16,-2 1 0-16,3-1 1 0,1-1 1 0,-1 0 0 0,-1 0 2 0,3-1-1 15,-3 0 1-15,3-3 1 0,0 3 0 0,0-3-1 0,0 1 1 16,3 0-2-16,-3-1 1 0,1 2 0 0,1-2 0 0,1 0 0 15,-1 0 1-15,3 0-1 0,-2 0-1 0,2 0-3 0,0 1-1 0,1-1-1 16,-2 2-3-16,1 0 0 0,0-1 0 0,0 1-2 0,1 0-1 16,0 1-1-16,-1 1 0 0,0 1-2 0,0-1 2 0,-2 2 1 0,0 0 1 15,0 1 3-15,0 1 1 0,0-1 3 0,-3 1 2 0,0 0 3 16,0 1 1-16,0 1 4 0,-3-1 3 0,0 1 0 0,0-1 1 0,-2 0 3 16,0 0 0-16,1-2 1 0,-3 1 1 0,1-1 1 0,-2 2 1 15,2-4-2-15,-1 2-3 0,-2-3-11 0,3 0-13 0,-1-1-19 16,-1-1-24-16,-1-1-50 0,4-1-64 0,1-1-106 0,-1-2-125 0,0-2-73 15,2 1-49-15,-1-2-25 0</inkml:trace>
  <inkml:trace contextRef="#ctx0" brushRef="#br0" timeOffset="76459.5453">6251 8806 81 0,'-2'-1'562'0,"-1"-1"11"16,1 0-51-16,1 0-82 0,1 2-92 0,0-2-95 0,0 2-70 0,0 0-57 16,0-1-32-16,0 1-20 0,1-2-12 0,1 2-9 0,-2-1-8 15,3-1-8-15,-1 2-11 0,1 0-11 0,0 0-11 0,-1 0-10 0,3 0-7 16,1 0-4-16,-3 0-1 0,3 2 0 0,-1-1 1 0,0-1 4 16,0 2 3-16,2-1 4 0,1 1 4 0,-3 0 4 0,2 0 3 15,-2 0 0-15,0 1 2 0,0 0 1 0,0 0 2 0,0-1 0 0,1 1 0 16,-1 2 0-16,1-1-1 0,-1-1-1 0,-2 4-2 0,2-1-3 15,-2 0-2-15,2 1-4 0,-2 1-1 0,3 1-2 0,-1 1 1 0,-2 0 1 16,2 2 1-16,-2 4 1 0,2-1 5 0,-2 1 1 0,1 0 4 16,0 3 1-16,-1 0 5 0,0 2 1 0,-1 0 4 0,-1 2 4 15,1-1 1-15,0-1 1 0,-1 2 1 0,-1-1-1 0,0-1-2 0,-1 1-3 16,-1 0-2-16,0-1-1 0,1-3-3 0,-3-1 0 0,1 2-3 16,0-3-1-16,-3-1 0 0,1-2 0 0,1-1 1 0,-3 0-1 0,-1 0 1 15,-1-4-1-15,1 0-7 0,-2-3-12 0,-2 0-19 0,-1 0-22 16,-1-2-39-16,1-2-46 0,-4 0-103 0,4-1-129 0,-1-2-96 0,-2-1-76 15,3-2-39-15,-1 0-22 0,3-2-12 0</inkml:trace>
  <inkml:trace contextRef="#ctx0" brushRef="#br0" timeOffset="78226.3447">4990 12963 87 0,'-3'-2'375'0,"-1"2"-12"0,1-2 9 0,0 1-42 0,1 1-63 0,-2-2-45 15,2 1-38-15,-1 1-25 0,-2-1-21 0,2-2-13 0,2 3-9 0,-1 0-5 16,0 0-2-16,-1-2-4 0,2 1-6 0,-1 1-8 0,0 0-9 16,1 0-8-16,-1 0-7 0,2 0-9 0,0 0-7 0,0 0-7 0,0 0-5 15,0 0-3-15,0 0-4 0,0 0-4 0,0 0-3 0,0 0-4 0,0 0-3 16,0 0-5-16,0 0-4 0,0 0-7 0,2 0-8 0,-1 0-5 16,1 1-5-16,1 1-2 0,2-2 0 0,0 0-1 0,2 0 1 0,1 4 0 15,2-3 2-15,4 1 3 0,-1 1 1 0,7 0 3 0,0 1 3 16,6-1 2-16,3-3 5 0,2 2 4 0,4 1 3 0,6-1 0 0,2 0-3 15,6-2 0-15,0 0-2 0,6 3-2 0,2-3-3 0,3 0-5 16,0-3-3-16,5 3-5 0,-2 0-5 0,2-2-1 0,-1 2 1 16,1-2-3-16,-3 2-2 0,-2-1-2 0,0-1-2 0,-3 2-4 0,-3-2-4 15,-2 2-2-15,-5 0-4 0,-2 0 0 0,-4 0 2 0,-3 0 3 16,-5 0 4-16,-3 0 1 0,-3 0 3 0,-5 0 2 0,-3 0 3 0,-2-3 0 16,-6 3 2-16,-2 0-2 0,-3-4 0 0,-2 3 0 0,-4-3-1 15,-4 1-1-15,-1 1-1 0,-3-1-4 0,-2-2-7 0,-5 0-10 0,-1 3-12 16,-5-3-14-16,-1 2-16 0,-1-1-12 0,-1 0-7 0,-5 2-9 15,1-1-11-15,-2 0-10 0,1 1-12 0,-1 1-15 0,-3-2-14 0,1 3-14 16,1-1-16-16,-1 1-5 0,-1 0-1 0,-3 0 4 0,3 0 9 16</inkml:trace>
  <inkml:trace contextRef="#ctx0" brushRef="#br0" timeOffset="78492.9099">5437 12927 84 0,'-32'0'191'0,"4"1"6"0,-2 1 3 15,3-2 3-15,0 1 0 0,3-1 1 0,2 0-4 0,0 0-3 16,2 0-4-16,4 0-7 0,0 0-6 0,3 0-8 0,0 0-7 0,4 0-10 15,1 0-8-15,0 0-9 0,3 0-10 0,1 0-9 0,1 0-9 0,1 0-8 16,2 0-12-16,0 0-11 0,0 0-9 0,0 0-10 16,2 0-10-16,1 0-7 0,1 0-7 0,3 0-5 0,-1 0-7 0,4 0-2 15,4 0-5-15,-1-1-4 0,4 1-1 0,4-2 0 0,4 1-1 16,2 1 0-16,5-4 2 0,1 3-2 0,6 0 0 0,2 0-2 0,2-2 0 16,4 1-4-16,2-1-5 0,2 0-6 0,4 2-4 0,2-2-5 15,0 1-3-15,3 0-2 0,0 1-3 0,0-1-1 0,3 0-1 0,-3-1-2 16,2 3-3-16,0-4-4 0,-2 3-6 0,1-1-2 0,-2-1-6 15,-1 1-3-15,-4 1-6 0,2-3-8 0,-4 4-10 0,-2 0-15 16,-4-2-16-16,-2 1-22 0,-4 1-25 0,-4-3-43 0,-4 1-51 0,-2 0-74 16,-3 1-85-16,-7 1-59 0,-2-3-43 0,-6 2-21 0</inkml:trace>
  <inkml:trace contextRef="#ctx0" brushRef="#br0" timeOffset="79975.6303">1879 11811 410 0,'0'-3'394'0,"1"1"-87"16,-1 1-61-16,0 1-50 0,0 0-27 0,0-2-16 0,-1 1-10 0,1 1-8 15,0 0-11-15,-2 0-15 0,1 0-15 0,-1 0-15 0,-1 0-16 16,0 0-16-16,-3 0-12 0,1 1-11 0,-3 1-10 0,0-1-6 16,-3 2-4-16,0 0-4 0,-3 0-2 0,-1 2 4 0,-2-2-1 0,0 3 0 15,-4-1 2-15,-1 1 2 0,1 1 3 0,-2 1 3 0,-1-1 2 16,-1 0 3-16,-2 1 0 0,3-1 0 0,0 0-1 0,-1 0 0 0,0 3-2 16,4-4-1-16,-3 2-1 0,4-2-1 0,0 1-1 0,2-4-1 0,1 3-1 15,1-2-3-15,2 0-2 0,3 0-3 0,-1-1-1 0,3 0-2 16,1-1-2-16,0 0-2 0,3 2-3 0,-2-3-3 0,2 1 0 0,3-2-3 15,-1 3-1-15,0 1-1 0,1-1-2 0,1 0 1 0,-1 2 0 0,2 1-1 16,-2 0-1-16,1 3 0 0,1-2-1 0,0 4 1 0,0 0 3 16,0 4 4-16,1 2 4 0,1 2 4 0,-2 1 4 0,3 1 4 0,-1 6 2 15,-1-3 3-15,1 3 6 0,1 5 7 0,-1-2 8 0,1 7 9 0,-1-1 8 16,1 3 7-16,0 2 2 0,-2 3 2 0,1 0 1 0,1 4 1 0,-1 0 1 16,-1 1-1-16,-1 3 0 0,2 0 2 0,-2 3-5 15,2-2-6-15,-1 1-4 0,-1 1-6 0,2-2-4 0,-2 0-3 0,0-1-2 0,0-1-2 16,0-3 0-16,0 2 0 0,0-6 2 0,0 2 0 0,0-2 2 15,0-3-1-15,0-2 0 0,0 0 2 0,1-3 1 0,1-1-2 0,-2-5-1 16,2 2 1-16,-1-3-2 0,-1-1 0 0,2-3-2 0,1-3-3 16,0-1-3-16,-2-1 0 0,1-4-3 0,1 1-2 0,-1-4 0 0,-1-1 0 15,3-1-1-15,-3-1-1 0,1-2 1 0,1-1-2 0,-1-3 0 16,-1 3-1-16,-1-3 0 0,2 0 0 0,-2-2-1 0,1 1 0 0,1 0 2 16,-2-1-1-16,0-2 0 0,0 0 0 0,2 0 0 0,-2 0-1 15,0 0 0-15,0 0 1 0,0 0-2 0,0 0-1 0,0 0 0 0,0 0-1 16,0 0-3-16,0 0 1 0,0 0-3 0,0 0 0 0,0 0-3 15,2 2-3-15,-2-2 1 0,0 3 0 0,2-3 0 0,-2 0 0 0,2 2 2 16,-1-2 0-16,1 2 0 0,1-1 2 0,-1 1-1 0,1 0 1 0,0-2 1 16,0 3 1-16,2-1 0 0,-1 1 2 0,1 1 1 0,0-1 0 0,0-1 2 15,1 1 0-15,2-1 0 0,0 1 2 0,1 0 0 0,1 0 0 16,1 1 0-16,0-1 2 0,3 2 0 0,-1-2 3 0,1 0 0 0,5-1-1 16,-2 1 0-16,4 1-3 0,0-1 1 0,2-1-2 0,2 1 0 15,4-1-1-15,-2 1-1 0,6-1-1 0,0-2-1 0,4 2-2 0,1-2-4 16,3 0-5-16,1 0-2 0,6 0-6 0,1-2 0 0,3 0 1 0,5-1 1 15,1 1 1-15,5-3 1 0,4 0 0 0,3 0-1 0,5 1-4 16,1 0 0-16,5-3-3 0,1 2-3 0,5-1-5 0,0 1-1 16,3 0-5-16,2 0 2 0,-1 0 1 0,3 0 0 0,-1 1 0 0,-1-1-1 15,4 0-1-15,-1 3 1 0,-2-1 1 0,2 0 0 0,-2 1 0 0,2 0 0 16,-2 0 1-16,-1 1 0 0,-2 1 0 0,0 0-2 0,-3 0-1 0,0 0-4 16,-3 0-1-16,-2 0-1 0,-1 1-1 0,-4 1-2 15,1 0-3-15,-4 0-3 0,2-1-2 0,-5 1-2 0,0 1 1 0,-5-1-2 16,1 3-2-16,-6-5-8 0,1 4-11 0,-5-1-14 0,-4-1-11 0,-2-2-18 15,-2 3-20-15,-2-1-22 0,-4 0-25 0,-3-1-34 0,-1 3-39 16,-1-4-65-16,-3 1-80 0,-2 1-51 0,-3-2-37 0,-1 0-16 16</inkml:trace>
  <inkml:trace contextRef="#ctx0" brushRef="#br0" timeOffset="82075.4608">4702 12005 3 0,'-5'-2'477'0,"2"0"1"15,-3 1 2-15,4-2-88 0,-1 2-138 0,0 1-81 0,1-3-53 0,2 3-29 16,-1-2-15-16,-1 0-5 0,2 2-2 0,0 0-1 0,0 0 2 0,0 0-2 16,0 0-5-16,2 0-8 0,-1 0-11 0,1 0-14 0,0 0-13 15,1 0-11-15,0 0-12 0,3 0-6 0,-1 0-4 0,1 2-1 0,4 0 1 16,0-2 2-16,3 3 0 0,3-2 3 0,0 2 1 0,4 0 2 15,2 2 3-15,3-1 4 0,3-1 5 0,5 1 2 0,5-1 3 0,1 2 3 16,6-2 0-16,5 1 0 0,4-1 0 0,6 1-1 0,8 0-1 16,3-1-1-16,8-3-2 0,5 0-1 0,7 3 3 0,9-3-1 15,9-3-2-15,7 3-3 0,4 0-5 0,9-3-6 0,6-2-6 0,5 2-6 16,1-1-1-16,6 1-3 0,5-4-4 0,3 3-4 0,2 0-8 0,2 1-13 16,-3-1-15-16,2-1-13 0,-1 2-9 0,1 0-7 0,1 2-4 15,-7-2-6-15,0 3-4 0,-2-4-9 0,-4 4-6 0,-6-1-8 16,-5-1-6-16,-1 2 0 0,-9-2 8 0,-5 1 10 0,-8-1 14 0,-4 1 10 15,-6 0 7-15,-2-2 4 0,-5 0 3 0,-2 3 4 0,-4-2 5 16,-4-1 3-16,-4 0 4 0,-2 0 9 0,-4 0 8 0,-3-1 5 16,-4 1 3-16,-5-3 2 0,-1 2 1 0,-5-1 4 0,-4 1 2 0,-2-3 6 15,-4 2 8-15,-3 0 9 0,-2 0 9 0,-3-1 7 0,0 2 8 0,-4-1 3 16,0 0 6-16,-2 1 1 0,-1 1 2 0,1-1 0 0,-3 1-1 16,0-1-2-16,2 2-2 0,-2 0-1 0,0 0-3 0,2 0-2 15,-1 0-3-15,-1 1-1 0,0-1-1 0,2 2-1 0,-2 0-2 16,3-2-3-16,-3-1-1 0,3 3-2 0,-2 0-1 0,0 0 2 0,-1 0 4 15,0-2 3-15,2 2 2 0,-2 0 8 0,-2 0 8 0,2 0 7 16,-1 0 11-16,-2-2 9 0,-1 2 11 0,0-1 10 0,-1 1 11 0,-1-2 7 16,-2 1 8-16,1 1 1 0,-2-1 0 0,-2 1-4 0,1-3-1 15,-1 3-8-15,-1 0-8 0,-1-3-9 0,2 2-8 0,0 1-9 0,0-1-11 16,0-1-8-16,0 2-10 0,0-2-8 0,2 1-8 0,1 1-5 0,-2-2-4 16,3 1-1-16,-1 1-1 0,1-1 1 0,-2 1 1 0,1 0 1 15,0 0-1-15,2 0 1 0,-3 1 1 0,1-1 1 0,-1 1 0 16,1 1 3-16,-2-2 0 0,0 3 3 0,-1-1 2 0,2-1 1 15,-1 3 1-15,-2-4 2 0,1 3 0 0,-1-2 0 0,-1 2 2 0,0-2 1 16,-1 1 0-16,3 0 1 0,-5-2 3 0,3 3-1 0,-1-1 2 0,1-2-2 16,1 0-1-16,-1 2-1 0,0-2-1 0,1 1-1 0,2-1-1 15,1 2-2-15,-2 0-3 0,2-2-2 0,2 1-4 0,-2 0-1 16,1-1-3-16,0 2-3 0,3-2-2 0,-2 1 0 0,0 0-2 0,1-1-1 16,-1 2 1-16,1 0-2 0,-3-2 0 0,1 1-1 0,0 1 0 15,1-2 1-15,-2 1 1 0,1-1 2 0,-3 2 0 0,1-1 1 0,2-1 1 16,-5 2 1-16,2-1 1 0,1-1 0 0,-2 0 1 0,-1 0 0 15,2 0 1-15,-1 0 0 0,-1 0 1 0,1 0 2 0,-3 0 0 16,1 0 2-16,3 0 0 0,-5 0 1 0,2 0 4 0,0 0 1 0,0 0 3 16,-2 0 3-16,0 0 2 0,1 0 3 0,-3 2 3 0,1-2 1 0,-1 1 3 15,-1 0 0-15,-1-1-1 0,1 2 2 0,-3 0-1 0,0-2-2 16,-2 3-2-16,2-3-2 0,-2 3-2 0,1-3-1 0,-3 4-1 16,0-3-4-16,0 1 1 0,-1 1-2 0,0-1-3 0,1-1 1 15,-1 3-1-15,0-1 0 0,0-1 0 0,0 1-1 0,-1 1 0 0,3 1 2 16,-1-2-2-16,-1 1-1 0,1 0 1 0,-3 2-2 0,2-2-1 15,1 2 0-15,-1 0 0 0,0-1-1 0,0 2-1 0,1 1 1 0,-2 0-1 16,1-1 0-16,1 0 1 0,0 1 0 0,-2 1 2 0,0-2 1 16,-1 4 0-16,2-2 1 0,-3 1 2 0,2 2-1 0,-2 0-1 0,0 0 0 15,0 0-1-15,-2 2 0 0,1 1-1 0,-1-1 0 0,-1 3-1 16,-2 1-3-16,0 0-2 0,0 2-3 0,-2-1-3 0,2 2 1 16,-3 4 3-16,0-1 1 0,-1-1 2 0,1 5 1 0,-2 0 1 0,1 0 2 15,0 3 1-15,-1-2 2 0,-1 5 2 0,2-4 1 0,0 5 3 0,-1 0 1 16,0-2 2-16,2 6 1 0,0-3-3 0,1 1-3 0,-2 1 0 15,3 1-3-15,0-3 0 0,0 5-2 0,1-7-2 0,0 7-3 16,0-7-1-16,2 3-2 0,-2-1-2 0,2-2-1 0,0 1-2 0,-2 0 0 16,2-4-1-16,0 3-1 0,0-4-1 0,0 2 1 0,-1 0-1 15,1-4 3-15,2 3 2 0,-4-5 3 0,0 3 0 0,1-2 4 16,0-2 2-16,-2 1 2 0,1 0 1 0,-1-3 3 0,-2 0 1 0,3-1 2 16,-3 0 2-16,2-2 2 0,-3-2-1 0,1 0-1 0,0-1-1 15,0-2 0-15,-1 0-1 0,0-2 0 0,1-1-3 0,-1-2 1 0,1 2 0 16,0-5-1-16,0 0 1 0,-1 0 2 0,1 1 2 0,0-2 2 15,-3-2 1-15,2 1-1 0,-1-3 0 0,-2 3 1 0,0-3-1 0,-1 0-1 16,-2-1 1-16,2-1-2 0,-4 0-2 0,-1 0-2 0,-1 0 0 16,-1 0-3-16,-1 0-4 0,-4-1-2 0,1-1-2 0,-4 2-1 15,1-2-2-15,-3-1-1 0,0 1-1 0,-2 0-2 0,-1 1 0 0,0-1-2 16,-2-1 0-16,0 1-2 0,-1 0-1 0,2-1-1 0,-3 0 1 0,-1 0 2 16,1-1 0-16,-2 3 3 0,0-2 1 0,-1 0 4 0,1 2 2 15,-2-1 4-15,-1 1 3 0,-2-2 4 0,-2 1 3 0,-1 2 2 0,1-3 4 16,-4 1 0-16,-1 0 2 0,0 1-1 0,-4-3 0 0,1 3-2 15,-2-1 0-15,-3 0-4 0,1-1-4 0,-4-1-5 0,2 1-3 16,-2 1-3-16,-3-3-1 0,2 3 1 0,-2-1-1 0,0 0 1 0,-1 1-1 16,-2 0 0-16,-1 0 1 0,0 1-1 0,-2-2-1 0,-3 1 2 15,4 1 0-15,-4-3 2 0,2 4 1 0,-1-1-3 0,0 1-2 16,2-1-4-16,-1 1-4 0,3 0 0 0,1 0-1 0,0 0 0 0,5 0 2 16,0 1 1-16,0-1 3 0,4 1 3 0,1-1 2 0,-1 2 1 0,4 0 4 15,0-2 3-15,1 1 0 0,-1 1 3 0,2-2 3 0,1 1-2 16,0 1 1-16,1-2-2 0,-2 1-3 0,1 1-2 0,0-2-3 15,2 1-2-15,-2 0-4 0,2 1-2 0,2 1-3 0,-1-1-1 0,2-1-3 16,-2 1 0-16,4 0 0 0,-2 1 0 0,3-1 3 0,-2 0 0 16,3-1 3-16,-1 1 2 0,3 0 1 0,-3 1 2 0,4-1 2 0,-1 0 0 15,0-1 2-15,2 3 2 0,-1-3 1 0,-1 1 0 0,3 0-1 16,-2 1 0-16,2-3-1 0,-2 2-2 0,2 1-2 0,-1-2-1 16,0 1-2-16,1-1-3 0,0 2-2 0,0-1-1 0,2-1-4 0,-2 0-2 15,2 3-1-15,-1-3-1 0,2 1-3 0,-1 1-2 0,2-2-1 16,0 1-3-16,-1 0 0 0,2 0-3 0,2-1-1 0,-1 1 1 15,0 1 2-15,1-1 1 0,1-2 2 0,-2 5 1 0,2-5 1 0,2 2 0 16,-2-2 0-16,0 2 1 0,1-1 3 0,-1-1 0 0,0 2 4 0,0-2 1 16,0 0 1-16,0 0 0 0,0 0 0 0,-2 0 0 0,1 0 1 15,-1 0 0-15,0-2 0 0,-1 2 0 0,0-3 1 0,0 1-2 16,-1 2-2-16,-1-5-3 0,1 3 0 0,-1-1-4 0,2-2-2 0,0 3-5 16,0-3-5-16,-1 1-11 0,3 0-9 0,-1 0-12 0,-1 1-13 15,3-1-15-15,-3-1-14 0,0 2-20 0,3-1-21 0,0-1-33 16,-2 2-40-16,2 1-66 0,0-1-82 0,0-1-66 0,0 1-60 0,0 1-29 15,3 2-14-15</inkml:trace>
  <inkml:trace contextRef="#ctx0" brushRef="#br0" timeOffset="87275.3485">6436 10549 76 0,'0'-6'617'0,"-2"0"8"16,2-1 13-16,-1 1 11 0,-1 1-95 0,2-1-153 0,0 3-103 16,0-2-79-16,0 3-51 0,0-1-35 0,0 1-19 0,0 1-12 0,0 1-10 15,0 0-8-15,0 0-17 0,0 0-16 0,0 0-22 0,0 0-20 16,2 0-18-16,-1 3-14 0,-1 0-9 0,2-1-9 0,-2 3-3 15,2 1-2-15,-1 0 2 0,1 2 4 0,-1 1 5 0,1 3 6 0,0 0 5 16,-1 3 8-16,-1 1 7 0,2-1 7 0,-2 2 0 0,1 4-5 16,-1 0-9-16,0-2-12 0,0 2-16 0,-1 1-20 0,1 1-25 0,-2-2-28 15,-1 2-32-15,1 1-37 0,1-3-44 0,-1 1-49 0,1-1-86 16,-1 0-104-16,2-1-67 0,0 0-49 0,2-3-20 0,1-2-7 0</inkml:trace>
  <inkml:trace contextRef="#ctx0" brushRef="#br0" timeOffset="87658.6826">6766 10701 486 0,'-3'-3'637'0,"1"-2"8"0,1 1 3 16,-2 1 3-16,1 0-123 0,-1 0-188 0,0 1-116 0,0 1-81 16,1 1-47-16,2-2-30 0,0 2-19 0,-1 0-11 0,-1 2-11 0,2-1-10 15,-2 2-8-15,-1 0-10 0,2 2-6 0,-1 0-5 0,-1 2-3 16,0 3 0-16,-2 0-1 0,2-1 3 0,-2 4 0 0,2-1 2 15,0 0-1-15,-2-1-1 0,3 4-1 0,-1-3-5 0,1 2-5 0,1-2-4 16,1 0-5-16,0 0-6 0,1-2-7 0,1 3-6 0,-2-3-5 16,3-1-7-16,-1 0-2 0,1-1-4 0,0-3 1 0,1 2 2 0,-1-3 5 15,0-1 7-15,0 0 5 0,3-3 6 0,-3 0 7 0,2 0 4 0,-2-3 7 16,2 0 8-16,-2-1 8 0,2-3 5 0,-2 2 10 0,0-4 8 16,0 0 6-16,-3-2 4 0,0-1 3 0,0-1 0 0,0-3 3 15,-3 3 3-15,0-2 2 0,-1-1 5 0,-3-1 4 0,2 1 2 16,-3 1 1-16,2-2 2 0,-3 0-1 0,1 2-4 0,-2 1-2 0,1 2-5 15,3-2-1-15,-1 4-4 0,1-3-3 0,1 4-4 0,-1 2-12 16,1 0-15-16,2 2-16 0,1-1-19 0,2 3-21 0,-1 0-24 16,1 2-16-16,1-1-16 0,1 2-15 0,3 2-13 0,1-2-15 0,2 2-15 15,1 2-19-15,1-1-17 0,4 1-15 0,0 1-15 0,4 1-4 16,-1-1 2-16,4 3 8 0,1-4 12 0,-3 4 8 0,3-1 8 0,2-2 10 16,-4 1 12-16,1-1 19 0,-1 1 26 0,1-3 34 0</inkml:trace>
  <inkml:trace contextRef="#ctx0" brushRef="#br0" timeOffset="87949.9716">7005 10692 64 0,'13'1'134'0,"-3"0"34"0,-2-1 33 16,-1 0 28-16,-1 0 28 0,-1-1 20 0,-2 0 20 0,3 1 9 15,-4-3 5-15,-2 1-4 0,0 1-9 0,0-2-18 0,0 0-22 0,-2 0-23 16,2 0-21-16,-3 0-20 0,0 1-17 0,0-1-17 0,2 0-18 16,-1 2-18-16,0-1-14 0,-1 2-18 0,3-3-15 0,-1 1-16 0,-1 2-17 15,2 0-14-15,0 0-13 0,0 0-11 0,-2 0-13 0,2 2-9 16,-1 1-5-16,-1-1-6 0,2 2-3 0,-2-1-3 0,1 3-1 16,-1 0 1-16,-1 2-1 0,1 1 3 0,0 1 3 0,0 0 2 15,-1 2 3-15,3-1 0 0,-2 3 2 0,2-2-2 0,0 1-1 0,0 0-3 16,0-1-4-16,0 2-4 0,2-2-4 0,1-1-5 0,1 0-3 0,-2 0-4 15,1 0-3-15,2-1-1 0,-2-4 0 0,2 2 0 0,-2-2 2 16,2-2 6-16,-2 1 6 0,3-2 8 0,-1-2 7 0,-2 0 7 16,2-1 6-16,-2-1 8 0,1-2 5 0,-1 0 6 0,1-3 7 0,-2 2 6 15,-1-4 4-15,1-1 4 0,-2 1 3 0,0-4-1 0,0 0-2 16,-2 1-1-16,-1-1-4 0,-1-2 0 0,-1 1-2 0,0-1-2 0,0-1-1 16,-1 3-3-16,-3-1-2 0,2 1-6 0,-1 0-4 0,0 1-11 15,1 0-12-15,0 2-16 0,-1 2-20 0,2 0-31 0,1 1-35 16,-1 1-40-16,3 2-44 0,0 0-49 0,3 3-52 0,0 0-84 0,0 0-98 15,1 5-59-15,1-1-38 0,1 1-11 0</inkml:trace>
  <inkml:trace contextRef="#ctx0" brushRef="#br0" timeOffset="88391.5438">7364 10694 2 0,'-2'-7'556'0,"-1"1"6"0,0 0 4 0,1 0-79 16,1 2-118-16,-1-1-90 0,-1 0-75 0,3 3-45 0,-2-3-27 0,2 2-16 16,-1 1-10-16,-1-1-11 0,2 1-10 0,-1 2-16 0,-1-2-16 0,2 2-14 15,0 0-16-15,-2 0-10 0,-1 2-11 0,1-2-8 0,1 2-5 16,-3 1-3-16,0-1-1 0,0 3 0 0,0 0 0 0,-2 0 3 15,1 3 0-15,-2-1 2 0,0 2 1 0,-1 1 2 0,0 2 2 0,1 0 2 16,0 2 2-16,-1 0 2 0,3-1-1 0,-1 1 1 0,-2 1-1 16,5 0 0-16,-2-2-1 0,2 2 0 0,1-2 0 0,1 1-2 0,-1 0 0 15,2-1-3-15,2-1-3 0,-2 0-3 0,3-2-4 0,0-1-3 16,1 1-3-16,0-2-4 0,1-1-2 0,3 0-3 0,-2-5-1 16,1 1-2-16,1-2-1 0,1-1 2 0,0-3 2 0,1 0 5 15,1-2 6-15,-2 0 7 0,3-2 10 0,-2-3 9 0,-2 1 8 0,0-3 9 16,2 0 8-16,-2-1 9 0,-2-2 8 0,-1 1 8 0,-2-2 7 15,0 1 8-15,-1-2 6 0,-2 0 3 0,0 0-1 0,0 0-1 0,-2 2-6 16,-1-1-6-16,0-1-6 0,0 4-8 0,-1-1-8 0,0 1-12 16,-1 2-14-16,0 1-21 0,-1-1-25 0,1 3-32 0,0 1-37 0,-1 2-38 15,1 3-41-15,-1-1-50 0,1 3-53 0,-1 0-96 0,1 3-115 16,0 3-71-16,-1-1-43 0,-2 3-18 0,4 3-5 0</inkml:trace>
  <inkml:trace contextRef="#ctx0" brushRef="#br0" timeOffset="88742.415">7792 10776 119 0,'-5'-3'622'0,"-1"-2"17"0,1 1 17 0,2 1-28 0,-2-2-55 0,2 4-108 15,0-2-138-15,1 0-78 0,-1 0-50 0,3 1-25 0,-3 1-14 16,3-1-10-16,0 2-6 0,0 0-15 0,3 0-16 0,-3-1-21 0,2 1-22 16,-1 0-22-16,1 0-20 0,1 0-14 0,2 0-15 0,0 0-7 15,1 0-6-15,2 0-4 0,1 0-2 0,1 0-6 0,4 0-8 16,0 0-6-16,4-2-9 0,1 2-8 0,1-1-10 0,4-1-10 15,-2 2-10-15,2 0-15 0,1 0-17 0,2-3-22 0,-2 1-23 0,0 2-27 16,2 0-29-16,-4 0-31 0,2 0-33 0,-3 0-41 0,2 0-44 16,-5 0-66-16,3 0-74 0,-5 0-41 0,1-2-25 0,-3 2-6 0</inkml:trace>
  <inkml:trace contextRef="#ctx0" brushRef="#br0" timeOffset="88991.6417">8055 10542 103 0,'-8'-6'551'0,"1"0"10"0,-1 1 2 0,2 1-80 0,3-1-122 0,0 1-74 16,0 2-52-16,1-3-27 0,0 2-18 0,-1-1-11 0,3 3-7 15,-1-3-12-15,-1 4-14 0,2 0-18 0,0 0-17 0,0 0-21 16,0 0-19-16,0 0-17 0,0 0-18 0,0 0-14 0,0 0-11 0,0 2-7 16,0 1-8-16,0 1-1 0,2-1-3 0,-1 2-1 0,-1 1 0 15,2 0 0-15,-1 3-1 0,-1 0 1 0,2 2 2 0,1 3 2 16,-1 1 4-16,-1 4 5 0,1-1 2 0,0 1 5 0,-1 5 0 0,1-3 2 15,-2 3 3-15,3 1-5 0,-2 0-8 0,-1 0-15 0,2 5-14 16,-1-6-22-16,-1 3-28 0,0 2-40 0,0-2-46 0,0-1-70 0,0 2-80 16,-1-1-110-16,-1 0-125 0,-2 0-69 0,1-3-37 0,-2 0-16 15,2-1-2-15</inkml:trace>
  <inkml:trace contextRef="#ctx0" brushRef="#br0" timeOffset="91892.7293">10957 3641 262 0,'-4'0'516'0,"3"0"6"0,1 0-60 0,0 0-91 0,0 0-97 16,0 0-97-16,0 0-57 0,0 0-33 0,0 0-16 0,0 0-7 15,1-3-5-15,1 3-4 0,3 0-7 0,0-3-10 0,5 2-9 0,0-2-9 16,4 0-11-16,5 0-10 0,5-1-8 0,4 4-5 0,5-5-5 0,4 1-3 15,7 1 0-15,5-2-1 0,8 1 3 0,3 1 1 0,5-2 0 16,6 2-2-16,3 0-3 0,4 0-8 0,2 0-7 0,3 0-11 0,-1 1-6 16,3 2-7-16,-3-4-8 0,0 4-9 0,-1-1-6 0,-3-1-5 0,-2 2-5 15,-1-1-3-15,-5 1 0 0,-2-1 2 0,-2-2 4 0,-1 3 3 16,-5 0 9-16,-3-3 11 0,-3 3 9 0,-2-1 7 0,-2 1 9 0,-5-3 10 16,-3 2 10-16,-4-1 8 0,-3 0 11 0,-3 1 13 0,-4-1 12 15,-3 0 12-15,-3 2 11 0,-5 0 10 0,0 0 6 0,-6-3 6 0,0 3 4 16,-2 0 2-16,-2-2-1 0,-4 0-2 0,0 2-5 0,-1-1-8 15,-4 0-9-15,-1 1-12 0,-2-3-10 0,-3 1-12 0,-4 1-10 0,-3-2-10 16,-3 1-11-16,-3 1-10 0,-3 1-13 0,-4-2-13 0,-4 1-15 16,-4 1-15-16,-2 0-12 0,-2 0-11 0,-4 0-8 0,-2 0-5 0,-1 1-8 15,-1 1-6-15,-2 1-4 0,2 0-3 0,-4 0-2 0,2 0-1 16,-2-1 4-16,1 2 2 0,0-1 11 0,-1-3 12 0</inkml:trace>
  <inkml:trace contextRef="#ctx0" brushRef="#br0" timeOffset="92175.1059">11785 3577 24 0,'-32'0'81'0,"2"0"9"0,0 0 6 15,2 0 2-15,-1 0 5 0,1-2 8 0,2 2 3 0,1 0 2 0,0-2 3 16,1 0 2-16,-1 1-1 0,4-1-3 0,-1 1-2 0,3-3-1 0,0 4-3 16,0-3-4-16,2 2-1 0,3-2-1 0,2 2-1 0,0-1-3 15,2-1-2-15,2 1-2 0,-1 0-3 0,5 2-4 0,0-3-2 0,1 3-1 16,1 0-3-16,2 0-4 0,0 0-8 0,0 0-10 0,2 0-12 0,1 0-11 16,2 0-10-16,0 0-8 0,2 0-4 0,3 0-6 0,3 0-3 15,3 3-1-15,5-3-4 0,2 0-4 0,7 0-2 0,5 2-3 0,6 0-2 16,3-1 1-16,8 1-4 0,3 1-1 0,5-1-5 0,2-1-8 15,3 3-7-15,3-1-9 0,0-1-7 0,1 1-7 0,-1 1-6 0,2-2-5 16,-3 1-6-16,0 0-6 0,-2 0-3 0,0 0-3 0,-2 0-2 0,-1 0-2 16,-4-1 3-16,-1-1 4 0,-2 1 6 0,-2 1 6 0,-1-3 6 15,-5 1 3-15,-2-1 5 0,-3 0 6 0,-4 0 6 0,-5 0 8 16,-3 0 8-16,-1 0 7 0,-6 0 7 0,-2 0 8 0,-4 0 4 0,-2 0 3 0,-3 0-7 16,-2 0-10-16,-4 0-27 0,-1-1-30 0,-5 1-44 0,0 0-49 15,0 0-77-15,-6 0-91 0,-2 1-54 0</inkml:trace>
  <inkml:trace contextRef="#ctx0" brushRef="#br0" timeOffset="93815.5648">8650 10723 435 0,'-3'-2'450'0,"2"-1"-41"0,-1 0-87 16,0 1-111-16,2 0-62 0,-1 1-35 0,-1-1-19 0,2-1-8 0,-1 1-6 15,1 0-3-15,0 2-2 0,0 0 1 0,0 0-4 0,0 0-2 16,0 0-7-16,0 0-9 0,0 0-9 0,0 0-8 0,0 0-6 15,0 0-7-15,0 0-3 0,0 0-1 0,0 0 2 0,0 0 2 16,0 0 1-16,0 0 1 0,0 0 2 0,0 0 1 0,0 0 3 0,0 0 1 16,0 0 2-16,0 0 2 0,0 0 3 0,0 0 3 0,0 0 4 15,0 0 2-15,0 0 2 0,0 0 0 0,1-2-2 0,-1 1-2 0,2-1-5 16,-1 0-2-16,-1 0-3 0,2-1-2 0,-2 1-3 0,3-1-3 0,-1-1-2 16,-1 1-4-16,1-2-4 0,1 2-4 0,2-1-4 0,-2-1-3 15,3 0-1-15,-3 0 0 0,2 0-1 0,0 0-2 0,1 1-1 16,1-1-5-16,0 0-3 0,1 3-2 0,1-3-2 0,1 3-1 0,0-3-1 15,1 2-2-15,3 0 1 0,-3 0 1 0,3 1-1 0,2 1-1 16,-2 0 1-16,1 1-1 0,-1 1-1 0,2 0 0 0,-2 3-3 16,2 0-1-16,-3 1-1 0,-1 0-2 0,1 2-1 0,-1 0-3 0,-2 3 0 15,-2 2 0-15,1-1-2 0,-3 3-1 0,-1-1 1 0,-1 2 0 16,-3 2 1-16,-2 1 2 0,-3 0 0 0,1 1 2 0,-3 1 2 0,-5-1 0 16,1 1 2-16,-1 1 1 0,-3-1 1 0,-2 0 1 0,-1-1 0 15,-2 2 3-15,3-1 1 0,-3-2 2 0,1 0 1 0,1 0 2 0,-1-2 1 16,2-2 3-16,0-2 2 0,0 1 1 0,2-2 2 0,3-1 0 15,-1 0 3-15,0 0 3 0,4-5 3 0,0 1 0 0,-1-2 2 0,1 1 3 16,1-2 4-16,3 0 7 0,-1-2 5 0,-1 1 4 0,3-1 4 16,-1 1 4-16,1-2 3 0,2 1 1 0,-1-1 1 0,2 0-1 15,0 0 2-15,0 0-1 0,0 0-2 0,0 0-1 0,0 0-7 0,0 0-6 16,0 0-7-16,0 0-5 0,0 0-4 0,0 0-5 0,0 0-3 16,0 0-5-16,0 0-2 0,0 0-4 0,0 0-4 0,0 1-2 0,2-1-5 15,-1 0-2-15,2 0-4 0,-1 0-3 0,0 2-2 0,1 0 1 16,1-2 0-16,1 0 0 0,1 0 1 0,1 0 0 0,5 0 0 15,-2 3 2-15,1-3 1 0,6 0 0 0,-2 0 1 0,2 0 2 0,3 2 1 16,1-2 4-16,1 0 0 0,2 0-2 0,1 2-1 0,-1-2-2 16,1 0-2-16,2 0-2 0,-2 0-1 0,2 0 0 0,-2 0 0 0,-1 0 1 15,0 0 1-15,1 0 1 0,-3 0 2 0,-2 0-1 0,-2 0 2 16,1 1 1-16,-4-1 3 0,-2 0 3 0,0 0 2 0,-3 2 3 0,-1-2 3 16,-2 0 3-16,-3 0-1 0,1 0 0 0,-2 0-8 15,-1 0-8-15,-2 0-20 0,0 0-22 0,0 0-40 0,0 0-48 0,0 0-91 16,0 0-110-16,0 0-92 0,-5 0-84 0,2-2-44 0,-2 1-25 0,-1 1-12 15</inkml:trace>
  <inkml:trace contextRef="#ctx0" brushRef="#br0" timeOffset="94793.6646">9719 10405 165 0,'0'-4'538'0,"-2"1"4"0,2-2-67 0,0 2-105 0,0 0-75 15,-1 0-60-15,1 2-35 0,0-1-25 0,0 1-14 0,-2-3-11 0,2 4-9 16,0-1-10-16,0 1-12 0,0-1-12 0,0 1-12 0,0 0-13 0,0 0-12 16,0 0-12-16,0 0-8 0,0 0-10 0,0 0-7 0,-3 0-7 15,1 0-6-15,1 1-4 0,-2 0-4 0,-1-1-4 0,0 4-1 16,-1-3-3-16,-1 4 0 0,-4-1-2 0,-1 2 1 0,0 1 1 15,-2 3 0-15,-4 2 2 0,0 1 2 0,-4 4 2 0,1-1 1 0,-4 3 2 16,3 6 2-16,-4-1-1 0,1 5-1 0,-1 0-1 0,0 2 0 16,2 4-3-16,1 0-3 0,1 2-1 0,3 2-3 0,-1 3-3 0,6 0-3 15,2 2-4-15,5 1-2 0,4 0-2 0,4 1-7 0,4 1-11 0,5-1-22 16,7 1-27-16,5-2-40 0,6 1-49 0,4-1-82 0,5-3-101 16,5-2-101-16,1-3-100 0,5-2-51 0,0-5-25 0,3-2-12 0</inkml:trace>
  <inkml:trace contextRef="#ctx0" brushRef="#br0" timeOffset="103191.7348">9597 10737 264 0,'-1'-2'538'0,"1"-3"12"0,0 0-66 0,0 2-108 0,0-1-79 16,0 0-69-16,1 1-42 0,-1 0-28 0,2 0-17 0,-2-1-12 16,2 2-9-16,-1 1-6 0,1-1-12 0,-1 0-11 0,1 0-13 15,2 0-14-15,-1 1-12 0,-1-1-10 0,3-1-10 0,0 2-8 0,1-1-6 16,2 1-7-16,-2-2-5 0,2 1-5 0,2 1-3 0,1-2-3 15,0 1-2-15,0 1-2 0,1-1-2 0,-2 1-2 0,4-1-2 16,-3 2-1-16,-1 0-1 0,1 0-2 0,-2 2-2 0,1-1-2 16,-1 1 0-16,-1-1-2 0,0 2-2 0,0 2-2 0,-2-2-1 0,0 1 0 15,-1 1 0-15,0-1-1 0,-2 2 2 0,1 0 2 0,-3 0 1 16,1 1 0-16,-2 0 4 0,-2 3 2 0,1-4 3 0,-3 2 3 0,1-1 4 16,-2 1 4-16,-1-1 2 0,-1 2 2 0,-3-1 1 0,0 0 1 15,2-1 1-15,-3 0 1 0,0 2 0 0,1-1 3 0,0-2-1 0,0 0 0 16,2-1-1-16,-1 0 1 0,2-1 1 0,1 1 1 0,1-2 0 15,0 0 2-15,-1-2 0 0,3 2 1 0,2 0-1 0,-1-2-2 0,0-1-2 16,2 0-2-16,0 0-3 0,0 0-4 0,0 0-6 0,0 0-3 16,0 0-6-16,2 0-5 0,1 0-4 0,-1 0-5 0,1 0-3 0,1 0-4 15,1 0 1-15,0 0-2 0,1 1 0 0,-1 1 1 0,4-2-1 16,-1 2 1-16,0-1-1 0,1 1 3 0,1 0 0 0,0 1 2 16,-2 0 1-16,3 0 1 0,-2 0 2 0,1 2-2 0,-1-1 0 15,-1 1 0-15,0 1 0 0,0-1 1 0,0 2 2 0,0 0 1 0,-2-1 3 16,1 2 2-16,-3 0 3 0,2 0 0 0,-1 0 3 0,-2-1 2 15,-1 1 6-15,0-1 5 0,-1 1 9 0,-1-1 8 0,-1 0 13 0,-1 1 13 16,-1-1 13-16,-2 0 14 0,0-1 13 0,-1-1 11 0,-2 0 12 16,0-2 10-16,-4 2 11 0,1-2 10 0,-1 0 7 0,-3-2 4 0,0 0 1 15,0-1-2-15,-3 0-5 0,1-1-6 0,-2 0-9 0,1-2-9 16,1 0-7-16,-2-2-10 0,3 2-8 0,0-2-11 0,-1 3-18 16,4-3-24-16,1 1-25 0,-1 2-28 0,2-3-37 0,3 0-42 0,2 2-71 15,1-1-85-15,3 0-116 0,2 0-133 0,0-1-80 0,2 1-54 16,1 1-26-16,4-1-17 0,1 0-1 0</inkml:trace>
  <inkml:trace contextRef="#ctx0" brushRef="#br0" timeOffset="104117.5026">10119 10899 68 0,'0'-2'492'0,"-2"1"-14"0,1 1-57 0,-1-2-82 0,1 2-51 16,-1-1-36-16,0-1-23 0,2 2-18 0,-1-1-10 0,-1-1-8 15,2 2-10-15,-1 0-8 0,1 0-11 0,0 0-9 0,0 0-11 16,0 0-11-16,0 0-11 0,0 0-12 0,0 0-11 0,0 0-11 0,0 0-11 16,0 0-7-16,0 0-8 0,0 0-8 0,0 0-7 0,0 0-9 15,0 0-7-15,0 0-9 0,0 0-8 0,0 0-9 0,1 0-6 0,2 2-3 16,-1-1-2-16,4-1-1 0,-1 2 1 0,6-1-1 0,-1-1-2 16,2 2-2-16,4-2-6 0,4 0-5 0,0 0-5 0,5 0-5 15,2 0-5-15,1 0-5 0,2 0-5 0,3 0-6 0,-1 0-8 0,1 0-8 16,2 0-6-16,-2 0-6 0,0-2-4 0,-1 2-3 0,-1 0 0 15,-4-1 1-15,-1 1 2 0,1-2 2 0,-5 2-1 0,-2 0 2 0,-2 0-1 16,-3 0-2-16,0-1-7 0,-3 1-9 0,-4 0-16 0,0 0-20 16,-3 0-33-16,1 0-39 0,-6 0-79 0,0 0-98 0,0 0-69 15,-6 1-51-15,-2-1-26 0</inkml:trace>
  <inkml:trace contextRef="#ctx0" brushRef="#br0" timeOffset="106950.5777">2971 5576 195 0,'0'-1'444'0,"0"0"-73"0,0-2-102 0,0 1-67 15,0 1-47-15,0-2-25 0,0 1-15 0,0 0-10 0,0 0-6 0,0 0-2 16,0-1-2-16,0 0-3 0,0 0 0 0,0 2-3 0,0-1-8 0,0-1-6 15,0 1-6-15,0 0-4 0,0 1-2 0,0-1-2 0,0-1 0 16,0 1-1-16,0 0 2 0,0 2-1 0,0-3-2 0,0 1-5 16,0 2-4-16,0 0-3 0,0 0-2 0,0 0-2 0,0 0-3 0,0 0-3 15,0 0-4-15,0 0-2 0,0 0-5 0,0 0-4 0,0 0-3 16,0 0-2-16,0 0-3 0,0 0-4 0,0 0-1 0,0 0-2 0,0 0-3 16,0 0-2-16,0 0 1 0,0 0-2 0,0 0-2 0,0 0-2 0,0 0 1 15,0 0-2-15,0 0-3 0,0 0-2 0,0 0-2 0,0 0-4 16,0 0-2-16,0 0-4 0,0 0-4 0,0 0-3 0,0 0-5 0,0 0-4 15,0 2-5-15,0 1-3 0,0-3-1 0,0 4-1 0,0-1 1 0,0 2 2 16,0-2 4-16,0 4 2 0,0 0 6 0,0 1 5 0,0 2 4 16,0 1 6-16,0-1 6 0,0 4 6 0,0-1 6 0,0 2 4 0,-2 0 4 15,1 2 3-15,1-2 1 0,-2 1-1 0,2 1 1 0,-1-1-2 16,-1 0 0-16,2 0-1 0,-2 0 1 0,0-2-2 0,2 1-2 0,-2-1 0 16,2-2 1-16,0-1 0 0,0 1-1 0,0-1 1 0,0-3-1 15,0 1 1-15,0-1 0 0,2-1 1 0,-2-2 1 0,2 0 0 0,0-1 2 16,-2-1 0-16,2 0 2 0,-1 0-1 0,1 0 2 0,-1-1 0 15,3-1 3-15,-1-1 3 0,2 0 0 0,0 0 2 0,2 0-1 0,-1 0 1 16,3 0-1-16,0 0-2 0,2-1-1 0,-1-1-1 0,1 1 0 0,1-1-2 16,1-1-1-16,1 2-5 0,-3-1-2 0,3-1-4 0,-1 3-1 15,-2-1-5-15,3 0-2 0,-1 1-3 0,-2-2-2 0,0 2-3 0,2-1-3 16,-2-1-2-16,-2 2-3 0,1-2-1 0,-1 2-4 0,2 0-3 0,-4 0-3 16,2 0-5-16,-1 0-5 0,-2 0-6 0,1 0-7 0,-1 0-6 15,0 0-5-15,-1 0-8 0,0 0-10 0,-2 0-10 0,2 2-14 0,-2-2-21 16,0 2-27-16,-3-2-28 0,0 0-28 0,0 0-25 0,0 0-23 0,0 0-58 15,0 0-77-15,0 0-46 0,0 0-31 0</inkml:trace>
  <inkml:trace contextRef="#ctx0" brushRef="#br0" timeOffset="107766.3609">3276 5548 33 0,'0'0'41'16,"-1"0"4"-16,1 0 1 0,-2-1 1 0,2 1-1 0,0 0-2 0,0 0 1 16,0 0 2-16,0 0 6 0,0 0 5 0,0-2 5 0,0 2 4 0,0 0 4 15,0 0 1-15,0 0 2 0,0 0 3 0,0 0-1 0,-2 0 0 16,2 0-1-16,0-2-1 0,0 2-1 0,-1-1-2 0,1 1 0 0,0 0 0 15,0 0-1-15,0-1-2 0,0 0 0 0,0 1-3 0,0 0-1 16,0-2-1-16,0 2-2 0,0 0 0 0,0-1-3 0,0 1 0 0,0 0-1 16,0 0-1-16,0 0-2 0,0 0-3 0,0 0-5 0,0 0-4 15,0 0-6-15,0 0-6 0,0 0-6 0,0 0-6 0,0 0-7 16,0 0-5-16,0 0-6 0,0 0-6 0,0 0-5 0,0 0-6 0,0 0-6 16,0 0-3-16,0 1-3 0,1 1-1 0,-1-1 1 0,0 1 0 0,0 2 4 15,2 0 0-15,-2-1 2 0,0 2 4 0,0 1 3 0,0 0 6 16,0 2 4-16,0 1 3 0,0-1 6 0,0 1 3 0,0 1 4 0,0 1 3 15,0-1 0-15,0 3 1 0,0-3 0 0,0 2 1 0,0-1 1 16,0-1 1-16,0 2-2 0,0-1 2 0,0-1 0 0,0-1-1 0,0 2-4 16,-2-3-4-16,2 2-9 0,0-3-10 0,0 2-15 0,0-3-16 0,0 2-21 15,0-2-22-15,0-2-25 0,0 1-25 0,0-2-24 0,2-1-26 16,-2 1-27-16,0-3-31 0,0 0-60 0,0 0-74 0,0 0-40 0</inkml:trace>
  <inkml:trace contextRef="#ctx0" brushRef="#br0" timeOffset="108308.5404">3268 5584 204 0,'-2'-3'501'0,"1"-2"-61"0,-2 3-91 0,3-3-82 0,-1 1-73 0,1 0-47 15,0 2-30-15,0 0-20 0,0-1-16 0,1 0-17 0,-1 0-17 0,3 0-14 16,0 0-13-16,0 1-11 0,1 0-10 0,-1-1-6 0,2 0-5 15,1-1-5-15,0 4-5 0,0-3-4 0,-1 3-4 0,2-4 1 16,-1 4 2-16,0-1 0 0,2 1 2 0,-3 0 2 0,1 0-1 0,1 1 2 16,-1-1 0-16,-2 4 2 0,1-4 0 0,0 3 1 0,0 1 1 0,-2-1 1 15,0 2 1-15,-1-3 1 0,1 4 3 0,-2-1 3 0,-1 1 5 0,0 0 4 16,-1 0 3-16,-2 1 3 0,1 1 4 0,-1-1 3 0,0 0 3 16,-2 1 3-16,0 0 4 0,-1-1 0 0,1 2 4 0,-3-1 1 0,2-2 0 15,1 2 2-15,-3-1-1 0,2 0-1 0,0 0-1 0,-1-2-1 16,3 0-2-16,-1 0-2 0,0-3-1 0,1 3 1 0,-1-2-2 0,2 0 1 15,-1-2 1-15,3 2-1 0,-1-3 1 0,1 2-1 0,1-2 0 16,0 0 0-16,0 0-1 0,0 0-3 0,0 0-3 0,0 0-4 0,0 0-4 16,0 0-7-16,0 0-5 0,0 0-6 0,1 0-6 0,1 0-5 15,1 0-2-15,0 0-5 0,0 0-2 0,1 0-3 0,0 0-3 0,1 0-3 16,-2 0-1-16,2 0 1 0,0 0-1 0,-1 0 3 0,1 0 2 0,1 0 1 16,1 0 2-16,-3 1 1 0,1 0 2 0,0 1-2 0,1 0 1 15,-1 1 0-15,1-2 2 0,-3 2-1 0,2 0 3 0,0 0 1 0,-2 0 4 16,3 0 0-16,-4 1-1 0,1-1 2 0,0 2-1 0,-1-1 2 0,-1-1 1 15,1 1 4-15,-2-1 5 0,0 2 6 0,0-3 10 0,0 1 8 16,0 0 11-16,-2 0 11 0,1 0 11 0,-1-1 11 0,1-1 12 16,-3 1 10-16,1 0 8 0,-1 0 9 0,-1 0 5 0,0-1 4 0,-1 1 4 15,1-2 0-15,-1 1-2 0,-2 1-6 0,3-2-6 0,-1 0-9 0,-2 0-8 16,0 0-9-16,2 0-9 0,-1-2-7 0,1 1-5 0,1 1-10 0,-2-2-11 16,2 1-15-16,-2-1-19 0,3 0-20 0,0 1-21 0,-1 0-24 15,1 1-26-15,1-2-37 0,0 2-44 0,3 0-52 0,0 0-57 0,0 0-80 16,0 0-89-16,0 0-50 0,0 0-30 0</inkml:trace>
  <inkml:trace contextRef="#ctx0" brushRef="#br0" timeOffset="108706.8979">3482 5638 229 0,'-2'-2'528'0,"2"2"-49"0,-2-1-74 0,2 0-66 16,-1 1-63-16,-2-2-39 0,3 2-32 0,-2-3-19 0,2 3-18 16,0-1-14-16,0-1-12 0,0 2-12 0,0 0-10 0,0 0-10 0,0 0-11 15,0 0-13-15,0 0-12 0,0 0-12 0,0 0-11 0,0-1-11 16,2-1-8-16,-2 2-8 0,0 0-9 0,3-1-7 0,-3 1-6 0,1-2-6 16,-1 2-5-16,2 0-6 0,1-2-4 0,-1 2-8 0,1-1-8 0,0 1-10 15,0 0-9-15,2 0-12 0,0 0-14 0,1 0-14 0,0 0-16 16,1 0-14-16,-1 0-20 0,2 0-23 0,-2 0-24 0,2 0-30 0,0 0-33 15,-1 0-31-15,0 0-28 0,1 1-55 0,-1 1-67 0,-1-2-33 16,2 2-19-16</inkml:trace>
  <inkml:trace contextRef="#ctx0" brushRef="#br0" timeOffset="108890.9566">3540 5741 421 0,'-2'2'527'0,"2"0"-41"0,0-2-61 0,0 0-72 0,0 0-57 15,0 0-47-15,0 0-34 0,0 0-24 0,0 0-20 0,0 0-19 0,0 0-17 16,0 0-18-16,0 0-18 0,2 0-17 0,0-2-16 0,-1 0-14 16,2 2-14-16,1 0-12 0,0-3-14 0,1 3-19 0,2-2-20 0,0 0-24 15,1 1-30-15,2-1-32 0,2-1-43 0,-2 1-43 0,1 1-78 0,3 0-94 16,-1-2-89-16,1 1-88 0,-1 1-44 0,2-2-22 0</inkml:trace>
  <inkml:trace contextRef="#ctx0" brushRef="#br0" timeOffset="110508.7804">9804 5825 329 0,'0'-2'576'0,"0"0"10"0,0 1-65 0,0-3-102 16,0 4-95-16,0 0-89 0,2-3-55 0,-2 3-38 0,2-2-24 15,-1 2-16-15,1-2-14 0,1 1-15 0,0-1-16 0,3-1-16 0,-3 1-16 16,2 1-18-16,2 0-17 0,-1-2-18 0,1 1-18 0,3 1-19 16,-2-2-20-16,0 1-19 0,1 0-20 0,1 2-19 0,0-1-24 0,-1 0-28 15,-1 1-33-15,0 0-36 0,-2 0-42 0,2 0-45 0,-2 1-55 16,-3 0-57-16,1 1-32 0</inkml:trace>
  <inkml:trace contextRef="#ctx0" brushRef="#br0" timeOffset="110691.6531">9806 5983 223 0,'0'2'597'0,"-2"1"3"15,2-3 0-15,-1 2-85 0,1-2-125 0,0 0-93 0,0 0-74 0,0 0-47 16,0 0-37-16,0 0-24 0,0 0-18 0,0 0-17 0,0 0-17 16,1 0-20-16,3-2-25 0,0 2-25 0,1-1-26 0,1-1-28 0,2-1-31 15,0 1-36-15,2 0-37 0,4-1-58 0,0-2-66 0,3 1-92 16,2-1-102-16,2-2-64 0,1 2-44 0,2-1-16 0</inkml:trace>
  <inkml:trace contextRef="#ctx0" brushRef="#br0" timeOffset="111557.472">10188 5745 294 0,'0'-2'527'16,"0"0"-56"-16,0-1-84 0,0 1-71 0,0 0-65 0,0-1-39 0,0 1-26 16,0 1-16-16,0-1-12 0,0 0-9 0,0 0-6 0,0 1-9 15,0-2-10-15,0 1-9 0,0 2-8 0,0 0-7 0,0 0-9 16,0 0-6-16,0 0-6 0,0 0-6 0,0 0-5 0,0 0-8 0,0 0-3 16,0 0-9-16,0 0-5 0,0 0-7 0,0 0-7 0,0 0-8 15,0 0-9-15,0 0-9 0,0 0-9 0,0 0-8 0,0 2-8 0,-1-1-5 16,1 1-2-16,0 1-2 0,0-1-2 0,-2 1 2 0,2 2 0 15,0-1 3-15,0 3 1 0,0-2 5 0,0 3 4 0,0 0 4 16,0 1 5-16,0 0 6 0,0 3 6 0,2-2 3 0,-1 0-1 0,-1 2 2 16,3 1-1-16,-1 0-4 0,0-1-3 0,1 0-5 0,0 1-5 15,0-1-6-15,1 0-7 0,0-1-6 0,2-1-6 0,-3 0-4 16,2 0-5-16,0-3-3 0,0 1-1 0,1-1-2 0,0 0-1 0,1-2 3 16,-1-3 1-16,2 1 4 0,0 0 3 0,0-3 7 0,0 0 6 15,0 0 7-15,3-3 6 0,-2 0 6 0,-1 1 6 0,3-1 6 16,-1-2 6-16,-1-2 7 0,0 2 4 0,-1-4 5 0,0 1 5 0,2-2 6 15,-1 1 6-15,-2-2 4 0,-1 0 5 0,-1-1 3 0,2-2 1 0,-2 3 1 16,0-3 2-16,-2 1-2 0,1 0 0 0,-3-1 0 0,1 1-2 16,-1 1-2-16,-1-2-4 0,0 2-5 0,-1 0-7 0,-1 0-4 15,2 2-6-15,-3 0-7 0,1 0-8 0,1 1-12 0,-1 2-14 0,-1-1-20 16,1 4-21-16,2-2-28 0,-1 2-30 0,-1 1-34 0,2-1-38 16,0 3-33-16,0 1-32 0,0 0-34 0,0 0-33 0,3 1-64 0,0 3-76 15,1-1-53-15,-1 1-46 0,0-1-17 0</inkml:trace>
  <inkml:trace contextRef="#ctx0" brushRef="#br0" timeOffset="111790.499">10634 5746 32 0,'-3'-5'585'15,"0"2"10"-15,0-2 9 0,1 0-82 0,0 1-127 0,-1 1-89 16,3-2-69-16,-1 2-45 0,-1 0-31 0,2 2-25 0,0-1-21 0,0 2-22 15,0 0-22-15,0 0-22 0,0 0-20 0,0 0-20 0,0 0-17 16,2 0-11-16,-1 2-8 0,-1 0-4 0,2 2-1 0,-1-1 0 16,-1 1 3-16,2 0 2 0,0 3 4 0,-1-2 3 0,1 3 2 0,1 1-1 15,-3-1-1-15,2 1-6 0,-1 1-7 0,-1-1-12 0,2 1-16 16,-2 2-18-16,2-2-23 0,-2 0-23 0,0 0-24 0,0 1-28 0,0 0-29 16,0-1-29-16,0-1-29 0,1 0-35 0,-1 1-37 0,3-3-51 15,-2-1-59-15,-1 0-32 0</inkml:trace>
  <inkml:trace contextRef="#ctx0" brushRef="#br0" timeOffset="112242.7432">10615 5757 81 0,'-2'-7'543'0,"1"-2"6"16,-1 2-52-16,2-1-83 0,0 3-79 0,0-3-76 0,0 2-47 16,2 0-32-16,-1 0-22 0,1 1-15 0,1 0-16 0,-1 0-15 0,-1 0-18 15,3 1-17-15,-1-1-18 0,0 2-14 0,2 1-13 0,1-1-13 16,0-1-10-16,-1 1-9 0,3 2-8 0,0 0-7 0,0-2-4 15,0 3-3-15,0-2-5 0,2 1-2 0,-3 1-3 0,1 0-1 0,-2 1 1 16,3 1-2-16,-4-2-1 0,2 3-1 0,-1-1 0 0,-1 0-1 16,-2 1 0-16,3 0 1 0,-3 1 2 0,-1-1 2 0,0 2 1 0,-1-1 4 15,-1 1 4-15,0 0 1 0,0 0 5 0,0 0 4 0,-1 1 3 16,-1 0 4-16,-1 2 3 0,0-2 4 0,-2 1 1 0,2-1 3 0,-2 1 0 16,2 0 2-16,-3 0 1 0,1 0 2 0,0-2 0 0,-1 3 0 15,1-2-1-15,0-1 0 0,-1 2 0 0,3-3-1 0,-1 0 1 16,-1 1-1-16,1-2 1 0,3 1-1 0,-1-1-1 0,1-3-2 0,-1 4-1 15,2-4-3-15,0 0-5 0,0 0-2 0,0 0-5 0,3 0-3 16,-1 0-8-16,1-2-7 0,0 0-7 0,5 2-7 0,-2-3-4 0,1 3-5 16,1-2-2-16,1 0-1 0,0-1 0 0,1 0 1 0,2 0 1 15,1 0 2-15,1 2 1 0,-3-2 4 0,-1 1 4 0,2 1 5 16,0 1 5-16,-3-2 2 0,2 2 3 0,-3 0 4 0,-1 2 1 0,-1-1 4 16,1 1 3-16,-2 1 0 0,0 0 6 0,-2 1 6 0,1-1 6 15,-3 2 7-15,1 0 7 0,-2 0 9 0,-2 2 8 0,1-2 9 0,-3 2 10 16,1 0 10-16,-2 0 8 0,0-1 7 0,-4 2 4 0,1-2 5 15,-1 1 0-15,-2-2 1 0,-2 0-4 0,0 2-3 0,-2-2-6 0,0-1-8 16,-4 1-18-16,1-2-26 0,-2-1-35 0,-2 1-40 0,0-1-77 16,1-2-94-16,-4-2-117 0,3 0-128 0,-1 0-68 0,2-2-38 15,-1-3-22-15,3 0-15 0</inkml:trace>
  <inkml:trace contextRef="#ctx0" brushRef="#br0" timeOffset="117441.5011">11318 10680 559 0,'-3'-9'598'0,"2"1"1"0,-1 0-3 0,-1 3-116 0,-1-2-171 16,0 0-98-16,1 2-58 0,0 0-34 0,1 2-20 0,-3-1-11 0,2 2-5 15,-2-1-7-15,0 1-11 0,0 1-10 0,0-1-11 0,-2 2-10 16,1 3-10-16,-1-1-7 0,0 2-7 0,-3 1-3 0,2 0-2 0,-2 3 0 16,0 1 1-16,-1 1 1 0,-2 1 1 0,2 0 1 0,0 1 2 15,-1 2 0-15,0 1 3 0,2 2-1 0,0-2-1 0,0 2 0 16,0 1-2-16,2 0-2 0,1 0-3 0,-1 0 0 0,2-1-4 0,0 2-1 16,2-3-1-16,3 2-1 0,-1-1-2 0,2 0 0 0,2 0-2 15,-1-3-2-15,4 1 0 0,0-3-1 0,3 1-2 0,-2 0-1 16,2-2-2-16,3-2-3 0,2 0-3 0,-2-3-6 0,4 0-3 0,0-1-5 15,1-4-4-15,0-1-1 0,2 0-1 0,1-3 3 0,0-1 2 0,0-1 4 16,-3-2 1-16,3-2 5 0,-3 0 2 0,1-1 6 0,-1-3 5 16,-3 0 8-16,-2-1 9 0,0-2 8 0,-3 0 9 0,-2-1 3 15,-3-2 3-15,-1 2 2 0,-2-3 0 0,-2-1-1 0,-4 2-2 0,0-2-2 16,-3 2 0-16,-3-3 0 0,1 4-1 0,-5 0-4 0,0-1-4 0,-1 2-5 16,1 2-6-16,-3 2-14 0,-1-1-15 0,2 3-25 0,-1-1-26 15,0 4-33-15,2-1-36 0,0 6-59 0,2-2-68 0,1 2-100 16,2 2-116-16,0 2-65 0,0 2-42 0,6 2-21 0,-3-2-7 0</inkml:trace>
  <inkml:trace contextRef="#ctx0" brushRef="#br0" timeOffset="117741.0434">11605 10200 13 0,'1'-17'637'0,"1"0"6"0,2 4 6 0,-2 1 7 0,0 2-98 15,-1 1-149-15,1 0-117 0,-1 2-99 0,1 2-62 0,1 2-40 0,-1 1-20 16,1 2-11-16,2 2-4 0,0 1-2 0,2 2-2 0,1 4-5 16,4 1-4-16,1 3-5 0,0 4-3 0,3 2-2 0,0 5-1 15,3 2 3-15,-2 1 2 0,5 7 3 0,-3-1 0 0,2 4 2 0,-2 2-4 16,0 2-3-16,-3 2-8 0,-1 3-8 0,-2-2-11 0,-5 5-12 0,0 0-11 15,-7 0-13-15,-2 3-17 0,-7-1-20 0,-2-1-14 0,-4 1-18 16,-6 2-24-16,-6 0-26 0,-2-4-31 0,-7 4-32 0,-1-2-49 16,-4-3-56-16,-4 1-88 0,1-2-103 0,-4-1-62 0,-1-1-39 0,-1-3-14 15,-1-1 1-15</inkml:trace>
  <inkml:trace contextRef="#ctx0" brushRef="#br0" timeOffset="118863.9027">6142 11630 94 0,'-3'0'567'0,"1"0"7"16,1 0-20-16,1 0-34 0,0 0-111 0,0 0-154 0,0 0-87 0,0 0-57 15,0 0-33-15,0 0-21 0,1 0-11 0,1 0-4 0,1-2-5 16,3 2-5-16,-1-2-8 0,1 1-12 0,2 1-12 0,3-3-13 0,0 2-13 15,1-2-13-15,0 3-14 0,2-4-12 0,2 3-14 0,-2-1-15 16,2 2-19-16,-3-2-22 0,1 2-25 0,-1 0-26 0,-2 0-27 0,3 2-29 16,-3 0-33-16,1-1-33 0,-4 3-52 0,1 0-62 0,-3-1-37 15</inkml:trace>
  <inkml:trace contextRef="#ctx0" brushRef="#br0" timeOffset="119057.0458">6151 11785 497 0,'-6'0'585'0,"3"-2"12"16,0-1-74-16,1 3-118 0,1 0-91 0,1 0-81 0,0 0-51 16,0 0-38-16,0 0-24 0,0 0-20 0,0 0-16 0,0 0-14 15,0 0-16-15,1 0-16 0,1 0-13 0,1 0-13 0,0 0-11 0,3 3-11 0,1-3-9 16,1 0-8-16,4 0-13 0,-1 0-16 0,4 0-17 0,2-3-21 16,3 3-30-16,1-2-33 0,4-1-56 0,4 0-65 0,1-1-94 15,3-1-112-15,2-3-57 0,0 1-31 0,4-2-13 0</inkml:trace>
  <inkml:trace contextRef="#ctx0" brushRef="#br0" timeOffset="122758.7663">9196 7508 27 0,'0'0'432'0,"0"0"-52"0,1 2-69 0,-1-2-78 15,0 0-48-15,0 0-34 0,0 0-20 0,0 0-9 0,0 0-6 16,2 2-4-16,-2-2-4 0,0 0-3 0,0 0-5 0,0 1-6 0,0-1-5 16,0 0-4-16,2 0-7 0,-1 0-3 0,-1 0-5 0,0 0-1 15,0 0-4-15,2 0-2 0,-2 0-2 0,1 0-4 0,-1 0-3 16,2 0-4-16,-2 0-4 0,0 0-5 0,0 0-4 0,3 0-4 0,-1 0-3 15,-2 0-3-15,0 0-4 0,2 0-2 0,0 0-5 0,-2 0-1 16,0 0-4-16,0 0-3 0,2 0-1 0,-1 0-3 0,-1 0-1 0,0 0-1 16,0 0-1-16,2 0 0 0,-2 0-1 0,0 0 0 0,0 0 0 15,0 0-1-15,2 0 0 0,-1-1 1 0,-1 1-1 0,2 0 0 0,-1 0 0 16,1 0 2-16,0-2 0 0,-1 2-1 0,2 0 1 0,1 0 0 16,-1-2 0-16,1 1 1 0,-1 1 1 0,2 0-1 0,-2-1 0 15,2-1 0-15,0 2 1 0,0-1 0 0,2-1-1 0,-2 2-1 0,0 0 1 16,1 0-1-16,-2 0-2 0,-1 0-1 0,3 0 0 0,-3 0-2 15,0 0-1-15,-1 0 0 0,-2 0-2 0,0 0-2 0,0 0-1 16,0 0-2-16,0 0-1 0,0 0-3 0,-2 0-1 0,2 2-2 0,-1-1-3 16,-1 1-3-16,0-1-1 0,1 2 0 0,-1-1 1 0,-2-1 1 0,2 2 2 15,-1 2 4-15,-2-2 4 0,2 1 4 0,-2 1 2 16,-3 3 3-16,2-1 3 0,-2 1 3 0,2 1 2 0,-1-1 4 0,-2 4 0 16,0-1 1-16,2-1 0 0,-1 2-2 0,1 1-1 0,0 1-4 0,-1-3-2 15,2 2-4-15,-2 1 0 0,3-1 0 0,1 2 1 0,0 0 0 16,-1 2 3-16,2-2 2 0,0 1 2 0,1 0 0 0,2 1 2 15,-1 0 1-15,1 0 3 0,0 0 3 0,1 1 1 0,-1-1 3 0,2 1 1 16,1-1 1-16,-1 0 1 0,1-2-1 0,0 2 0 0,-1-1 0 16,1-1-1-16,2 0 0 0,-2 0-2 0,3-2-1 0,-3 1-3 0,2-1-2 15,0-1-1-15,-2 0-1 0,2-2-3 0,0-1-2 0,1 0 0 16,-1-3-4-16,-1 2-1 0,3-3-1 0,-1 2-2 0,2-3 0 0,-2-1 1 16,2-1 0-16,0 3 1 0,1-5-1 0,-1 0 0 0,2 0-1 15,-1 0 3-15,1-2 0 0,-1-1 4 0,2 1 4 0,-3-3 2 16,0 3 3-16,0-5 2 0,3 2 3 0,-5 0 2 0,1-1 3 0,-2-1 4 15,0 2 4-15,0-3 3 0,-3-1 3 0,1 2 2 0,-1-2 0 16,-2-1-1-16,0 0-1 0,0 0-3 0,0-1-1 0,-2 1-1 0,-1 0-2 16,-2-2-3-16,1 0-2 0,-1 0-4 0,0 1-5 0,-1-1-2 15,1 1-3-15,-4-1-2 0,4 0-3 0,-1 2 0 0,-1-2-3 16,-1 3-2-16,1 0 0 0,-1-2 0 0,1 2-1 0,-1 1-2 0,2 1-2 16,-2 2 1-16,3-4-2 0,-3 4-2 0,1-1-2 0,2 1 0 15,-1 1-3-15,-1 1-2 0,1-2-2 0,-2 2-1 0,0 2 0 0,0-1-2 16,2-1 0-16,-2 3-1 0,0-1 0 0,2 1 0 0,-2 0 2 15,0 0 0-15,0 0 0 0,2 1 3 0,-1-1 1 0,2 1 2 0,-2 1 1 16,2-2 3-16,0 2 1 0,2-1 2 0,0-1 1 0,1 2 0 16,-1-1 2-16,3-1 0 0,0 0 0 0,0 0-2 0,0 0-1 0,0 0-1 15,0 0-2-15,0 0-4 0,0 0-3 0,3 0-1 0,-1 0-2 16,-1 0-1-16,3 2 1 0,-1-2 1 0,0 0 1 0,2 0-1 16,1 1 2-16,-1 1 3 0,-1-2 0 0,3 1 3 0,-1 1 3 0,-1-2 2 15,4 1 4-15,-1 1 1 0,-1-2 2 0,-1 1-1 0,3 1 0 16,-1-1 0-16,0 1-2 0,1 1-1 0,0 0 2 0,-1-1 0 0,0 1-2 15,2 1 1-15,0 1 1 0,-2-2 0 0,4 1-1 0,-2 1 2 16,1 2 0-16,0-3 0 0,-1 3 0 0,-1 1 1 0,2 0 1 16,-1-1-2-16,-1 1 0 0,0 1-2 0,-2 0 0 0,1-1 0 0,-2 3-3 15,2 0 0-15,-3-1 0 0,-2 1-1 0,0-1 0 0,0 0 2 16,-1 2-2-16,-2-2 0 0,0 0 1 0,0 1 1 0,-2-1 0 0,1-1 3 16,-2 0 1-16,-1 0 2 0,-1 1 0 0,2-1 3 0,-3-3 1 15,0 2 1-15,0 0 1 0,-1-4 2 0,2 1 1 0,-4 1 1 16,3-2 2-16,-1-1 4 0,-3 0 1 0,2 1 7 0,-1-1 7 0,1-3 4 15,-1 0 3-15,-2 0 3 0,3 0 3 0,-3-3 2 0,3-1 2 0,-1 1 3 16,-2 0 2-16,4-1 0 0,-1-2 1 0,0-1 0 16,-1 2 0-16,1-3-4 0,0-1-7 0,3 0-6 0,-2-1-5 0,2-1-5 15,0 1-4-15,2-3-9 0,0 0-6 0,-1 0-6 0,1-2-9 0,2-1-5 16,-1 0-6-16,2 0-6 0,0-1-4 0,2-3-3 0,-1 3-5 16,2-1-2-16,1-2 0 0,-1 3 1 0,2-3 2 0,-2 3 3 15,4-2 2-15,-2 3 6 0,0-4 4 0,0 5 3 0,3 0 2 0,-1-1 4 16,-2 1 2-16,0 1 4 0,0 3 3 0,1-1 3 0,-1 0 0 0,1 1 2 15,-1 2-1-15,1-1 2 0,-2 0 0 0,0 2 1 0,0 1-1 16,-1-1 2-16,1 2 2 0,-1 0 2 0,-1 0 4 0,0 1 1 16,-1 1 1-16,1 0 1 0,-1 0 3 0,-1 1 2 0,2 1-1 15,-2 0 2-15,0 1-1 0,0-3 1 0,0 4 0 0,0 0-2 0,0 0-2 16,0 0-3-16,0 0-2 0,0 0-3 0,-2 0-3 0,2 0-2 16,0 0-3-16,0 0-1 0,0 0-2 0,0 0-1 0,0 0-1 0,0 0 0 15,0 0-2-15,0 0 2 0,0 0 0 0,-1 0 0 0,1 0 2 16,0 0 0-16,0 0 1 0,-2 0 2 0,2 0 0 0,-3 0 1 0,3 0-1 15,-2 0 1-15,1 0-2 0,1 0 1 0,-2 0-3 0,2 0-1 16,-1 0-3-16,-2 0 0 0,3 0-3 0,-2 2-1 0,2 0-4 0,-1-2-1 16,-1 1-1-16,2-1-2 0,-2 2-1 0,-1-1 0 0,2 0 1 15,-1 2-2-15,-1 0 0 0,0 1 1 0,-2-1-1 0,-1 4 2 16,3-4-1-16,-1 5 1 0,-2-1 1 0,1 2-1 0,0 0 0 0,0 1 1 16,-2 2-1-16,1 0-1 0,-1 2 1 0,2 1-1 0,0-1 1 15,-2 3 4-15,2 3 2 0,0-2 2 0,-1 2 2 0,1 3 1 16,-1-3 4-16,1 3 1 0,2-1 2 0,0 2-1 0,0-1 1 0,1-1 2 15,0 1 1-15,1-1 0 0,-1-1 0 0,2-2-3 0,0 3-1 16,2-3-2-16,-1-2-2 0,1-1-2 0,1 0-3 0,-1-2-1 0,1-2 0 16,2 0 0-16,-2-1 0 0,3-4 2 0,-3 3-2 0,4-6 1 15,-2 1 1-15,1 0 2 0,1-3 0 0,0-2 3 0,1 0 2 0,2-2 3 16,0 0 1-16,0-3 2 0,1 0 2 0,2 0 2 0,-1-4 1 16,1 1 2-16,-2-2 4 0,2 0 4 0,-1 0 2 0,0-1 7 15,-2-2 4-15,1 2 6 0,-1-2 10 0,-1 4 9 0,-2-3 6 0,-1 0 5 16,-1 0 3-16,0 2 4 0,-4-2 3 0,1 2 0 0,-2 0-1 15,-2-1-3-15,1-1-4 0,-2 2-6 0,-2 0-9 0,0 1-9 16,-2-2-15-16,-2 3-10 0,1-1-12 0,-3 0-14 0,0 0-12 0,0 1-20 16,-2 0-22-16,-1 1-31 0,0 1-33 0,-2 3-41 0,-3 1-43 0,3-1-75 15,-2 3-91-15,-2 3-108 0,0-1-117 0,0 3-60 0,0 2-29 16,-2 0-12-16,2 3-2 0</inkml:trace>
  <inkml:trace contextRef="#ctx0" brushRef="#br0" timeOffset="124607.5434">6983 11343 502 0,'0'-8'602'0,"0"3"9"16,-2-2 10-16,2 2-106 0,0 1-164 0,0 1-108 0,0 0-79 15,0 0-47-15,0 2-31 0,0 1-16 0,0 0-12 0,0 0-9 16,0 0-11-16,0 0-11 0,0 0-13 0,0 1-12 0,0 2-13 0,0 0-9 16,2 4-4-16,-2-3-4 0,0 4-1 0,1 2 2 0,1 0 3 15,-2 2 6-15,0 2 5 0,0 3 10 0,0 2 10 0,0 0 7 0,0 1 8 16,-2 4 1-16,1-2 2 0,1 2-6 0,-2 2-10 0,-1-1-16 15,1 1-16-15,-1 4-21 0,-2-3-24 0,1 1-29 0,1 1-35 0,-2-2-45 16,2 2-52-16,1-3-67 0,-1 0-74 0,1 0-77 0,-1-4-77 16,3-1-40-16,0-2-21 0</inkml:trace>
  <inkml:trace contextRef="#ctx0" brushRef="#br0" timeOffset="124956.8535">7258 11538 240 0,'-3'-7'603'0,"-1"2"6"0,1 0-21 0,0 1-34 0,1 1-124 15,1 1-169-15,-2-1-96 0,0 3-62 0,3 0-32 0,0 0-20 0,-2 0-13 16,-1 3-9-16,2 2-8 0,-1-1-9 0,0 1-7 0,-1 2-9 16,0 3-3-16,1 0 0 0,-1 0 0 0,0 2 2 0,-1 2 3 15,0-2 3-15,1 5 3 0,1-5 0 0,1 4 1 0,-1 0-2 0,1-2 0 16,-1 3 1-16,2-2-2 0,0-2 0 0,0 0-1 0,2 1-2 0,-1-4-2 15,-1 3-3-15,2-4 1 0,1-1-2 0,-1 0 1 0,-1-2 1 16,1-2 0-16,1-1 1 0,1 0 0 0,-2-1 2 0,1-2 1 16,2-2 0-16,-2-1 0 0,2 0 2 0,0-3 2 0,4 0 4 15,-4-3 3-15,1-1 2 0,1-1 2 0,-2-2-1 0,0 2 2 0,0-2 1 16,0-1 1-16,-2-2-2 0,-1 0 2 0,-2 2 1 0,0-3 1 16,0 2 0-16,-2-2-1 0,-1 3-2 0,-2-1-3 0,0 3-6 0,0-2-2 15,0 1-5-15,-2 2-8 0,1-2-11 0,1 7-16 0,-4-2-19 0,3 1-28 16,-1 0-31-16,2 3-41 0,-1 1-47 0,-2 2-61 15,2 1-69-15,1 1-82 0,0 1-90 0,0 1-50 0,2 3-31 0,-1-2-11 16</inkml:trace>
  <inkml:trace contextRef="#ctx0" brushRef="#br0" timeOffset="125324.0464">7536 11572 130 0,'-1'-4'619'16,"-1"-1"12"-16,0 2-8 0,-1-2-19 0,3 3-117 0,-1-1-167 16,-1 0-98-16,2 3-66 0,-2-1-38 0,2 1-23 0,0 0-18 0,0 1-12 15,-3-1-14-15,1 3-15 0,1 0-13 0,-1 2-14 0,-2 0-9 0,1 1-8 16,-2 3-4-16,0 0 0 0,2 2 1 0,-2 2 3 0,0 1 3 16,-1 2 4-16,3-1 4 0,-2 2-1 0,2-1-1 0,-2 5-2 0,2-4-4 15,1 1-1-15,-1 0-5 0,3-1-3 0,0 0-5 0,0 0-4 16,0-2-5-16,3 2-5 0,-1-3-3 0,1-3-2 0,2 1-2 0,-2-2-1 15,2-2 1-15,3 2 0 0,-2-3 1 0,1-3 1 0,1 0 1 16,1-2-1-16,-1 0 5 0,1-4 2 0,-1-1 7 0,3-1 3 16,-1-3 6-16,-2-1 1 0,1 0 3 0,-1-3 2 0,0-1 1 0,-2 0 2 15,0-3 3-15,-1 0 1 0,-2-2 4 0,-1 3 4 0,-2-3 1 16,0 0 2-16,-2 0 2 0,-1 0-2 0,-2 2-2 0,1-1 0 0,-1 1-1 16,-3 0-3-16,3 1-3 0,-3 3-3 0,1 0-7 0,0 2-8 15,-1-1-18-15,0 3-22 0,1 0-27 0,0 1-33 0,1 3-50 16,1 0-56-16,0 1-89 0,-1 2-104 0,3 0-70 0,-2 2-54 0,2 1-26 15</inkml:trace>
  <inkml:trace contextRef="#ctx0" brushRef="#br0" timeOffset="125774.2995">8140 11431 118 0,'6'-10'535'0,"-2"1"18"0,0 0-65 16,1-1-102-16,-2 3-83 0,0 0-69 0,-1 1-39 0,-1 0-26 16,1 1-13-16,0 2-5 0,-2-1-6 0,0 1-5 0,0 1-11 0,-2 0-12 15,0 1-16-15,2 0-16 0,-1 1-17 0,-1 0-15 0,-1 0-14 16,1 0-9-16,-3 2-9 0,2 2-5 0,-4-1-4 0,0 3-2 15,-1 0-1-15,-4 0 0 0,2 6 0 0,-1 0 1 0,-1 1 2 0,-3 2-1 16,1 2 1-16,1 2 2 0,-2 3 0 0,2 0 2 0,0-1 0 16,-1 8-1-16,3-3-1 0,-1 1 0 0,2 3-3 0,0-1-2 15,1 1-3-15,4 0-4 0,-1-2-2 0,4 2-2 0,1-3-3 0,1 0-2 16,1 1-3-16,4-6-2 0,0 2-4 0,2-2-2 0,3-2-2 16,1-2-2-16,2-2 0 0,0-2-2 0,2 0-2 0,1-6-3 0,1 0-2 15,1-2-3-15,1-4 0 0,1 0 0 0,0-4 1 0,0 0 0 16,0-3 3-16,-2-1 3 0,1-3 3 0,-3 0 3 0,-1-4 6 0,-2 0 7 15,0 0 10-15,-4-2 10 0,-1 1 8 0,-3-2 8 0,-3 1 7 16,-2-1 4-16,-2 1 3 0,-3 2 1 0,-4-3-1 0,-1 3 0 16,-4-2-3-16,-4 6-1 0,0-2-13 0,-3 2-13 0,-4 2-28 0,-1 0-30 15,-2 5-49-15,-2-1-55 0,-2 4-117 0,-2 3-146 0,1 1-99 16,-1 1-76-16,-2 1-40 0,3 3-20 0,-1 0-12 0</inkml:trace>
  <inkml:trace contextRef="#ctx0" brushRef="#br0" timeOffset="126773.0701">8465 8651 145 0,'-6'-4'526'0,"0"1"-61"0,1 0-95 0,0 2-73 0,2-1-62 15,2-1-38-15,-1 1-28 0,2 2-20 0,0 0-16 0,2-1-17 16,-1 1-19-16,2-1-19 0,2 1-18 0,0 0-15 0,4-1-15 0,-1 1-10 16,5 0-10-16,1 0-7 0,2 0-6 0,3-2-3 0,3 2-1 15,5 0-2-15,-1 0 0 0,6 0 1 0,1-1 2 0,2 1 1 0,0 0 4 16,3 0 3-16,1 0 3 0,1 0 2 0,1 0 0 0,2-2 4 16,-2 2 1-16,2 0 0 0,-1-2 1 0,-1 1-2 0,-1 1 0 0,-1 0-2 15,-1-2-2-15,-1 2-1 0,-4 0-4 0,0 0-4 0,-6 0-6 16,0 0-6-16,-5 0-6 0,-2 0-6 0,-5 0-4 0,-2 0-7 15,-1 0-6-15,-6 0-6 0,-1 0-3 0,-5 0-5 0,0 0-2 0,-5 0-4 16,-3 0-5-16,-6 0-3 0,-2 2-2 0,-4-1-1 0,-4 1-1 16,-4 1-1-16,-2 0 1 0,-5-1 3 0,0 3 4 0,-3-2 4 0,-2 2 2 15,0-2 0-15,0 1 2 0,0-1 5 0,-2 2 8 0,1-2 14 16,1-1 15-16,-1 1 14 0,2 1 16 0,2-1 11 0,0-1 12 0,3 1 9 16,4 1 8-16,0-1 7 0,6-1 9 0,2 1 7 0,2-1 10 15,2 0 2-15,4-1 2 0,5 1-2 0,0 0-4 0,2-2-5 0,2 1-7 16,2 1-6-16,1-2-7 0,2 1-5 0,0-1-6 0,2 1-6 15,1-1-5-15,2 1-5 0,4 1-2 0,-1-2-4 0,5 2-2 16,4-1-2-16,1-1 0 0,4 2 0 0,6-1 1 0,4-1 2 16,3 0 2-16,4 0 1 0,5 0 1 0,5 0-3 0,2 0-8 0,4 0-17 15,2 0-23-15,6 0-33 0,-1 0-40 0,3 0-61 0,0 0-76 0,2-1-109 16,-2 1-124-16,-3-2-66 0,-2 2-37 0,-2-1-21 0</inkml:trace>
  <inkml:trace contextRef="#ctx0" brushRef="#br0" timeOffset="139040.2106">23558 5888 243 0,'0'-2'491'0,"0"0"-3"0,-2-1-85 0,0 0-128 0,2 1-76 16,-1 1-50-16,-1 0-26 0,1-2-17 0,-1 1-7 0,0 1-2 0,1-2-3 16,-4 1-2-16,4 0-6 0,-1 1-7 0,-3-2-11 0,2 2-9 15,2-1-10-15,-3-1-8 0,0 2-9 0,0-1-5 0,-2-1-5 0,2 1-5 16,-3 1-4-16,1-1-3 0,-4 0-2 0,-1 1-1 0,2-1-4 16,-3-1-3-16,-2 1-2 0,2 0-1 0,-6 2-1 0,2 0 1 0,-2-3-1 15,-3 3 0-15,4 0-1 0,-4 0 2 0,1 0-1 0,0 0-1 16,-2 0 1-16,2 0-1 0,-1 0 2 0,2 0-1 0,-1 0 2 15,2 0 1-15,1 0 0 0,3 0 1 0,-2 0 0 0,3 0 1 16,-1 0-1-16,3 0 0 0,3 0-1 0,-1 0 0 0,1 0-3 0,1 0 0 16,3 0-4-16,0 0-2 0,1 0-3 0,1 0-1 0,-2 3-3 15,3-3 0-15,-1 4 0 0,2-1-1 0,-1 0 0 0,-1 1 0 0,0 2 0 16,1 3 1-16,-3-1 2 0,3 2 1 0,-1 1 3 0,-1 3 2 16,1 1 3-16,1 1 4 0,-1 2 3 0,0 1 2 0,2 3 3 0,-2-1 2 15,0 4 2-15,2 1 2 0,-1 0 4 0,1 2 1 0,-2 3 2 16,2 0 3-16,0 1 1 0,0 1 4 0,-2 2 0 0,2 0 0 15,0 2 2-15,-1 3 3 0,-1-2 5 0,2 3 5 0,-1 0 5 0,1 2 5 16,-2 2 3-16,0 0 3 0,2 2 4 0,-1 1 3 0,-1 0 2 16,1 4 0-16,-1 0 3 0,0-1 2 0,1 5-1 0,-1-2-2 0,1 2-5 15,-2 0-6-15,1 3-6 0,2-2-7 0,-1 2-3 0,-1-1-3 16,0 2 0-16,2-1 0 0,-1-1-3 0,-1 2-2 0,2 2 0 0,0-2-3 16,0 1-2-16,0 2-2 0,0-2 0 0,3 5-1 0,-1-4 0 15,1 3-2-15,3-1-2 0,-3 1-5 0,2 0-6 0,0-2-3 0,0 0-2 16,1 0 2-16,0 1 0 0,2-3 2 0,-1 0 2 0,-1-2 1 15,1-1 2-15,2 1 3 0,-3-2 1 0,1-2 2 0,1-1 2 16,1 1 1-16,-3-2 2 0,1-4 0 0,1 0-2 0,-1-2-5 0,1-3-6 16,-1-2-6-16,1-1-10 0,-1-2-10 0,0-4-11 0,1-2-16 15,0-2-14-15,-1-3-17 0,0-3-17 0,1-3-22 0,-2-3-22 0,2 0-26 16,1-3-32-16,-1-4-35 0,0-1-62 0,5-4-76 0,-2-2-96 16,1-5-104-16,3 0-48 0,2-2-20 0,-1-6-3 0</inkml:trace>
  <inkml:trace contextRef="#ctx0" brushRef="#br0" timeOffset="140372.869">27522 5765 333 0,'0'-2'384'0,"0"1"-46"0,0-1-48 0,0 2-46 16,0-2-44-16,0 2-25 0,0-1-18 0,0 1-9 0,0-2-7 0,0 2-4 15,0 0-5-15,0 0-5 0,0 0-6 0,0 0-10 0,0-2-11 16,0 2-11-16,0 0-12 0,0 0-12 0,1 0-10 0,-1-3-9 16,2 3-8-16,-1 0-6 0,3 0-7 0,1 0-7 0,-1 0-6 0,3 0-4 15,2 0-6-15,1 0-3 0,5 0-3 0,0 0-3 0,3 0-2 0,3 0 1 16,1 0 2-16,5 0 3 0,1 0 2 0,-1 3 2 0,3-3 1 16,2 0 2-16,-2 2-1 0,2-2 1 0,-2 2 2 0,0-2 1 0,0 1 1 15,0 1 2-15,-4-2 1 0,1 2 0 0,-4-1-2 0,0-1-2 16,-1 2-1-16,-2-2 0 0,-3 1 2 0,0-1 2 0,-4 1 3 15,-2-1 3-15,-2 0 4 0,1 0 2 0,-4 0 4 0,-1 1 1 16,1 1 0-16,-3-2 0 0,1 0 0 0,-3 2 0 0,1-1-2 0,-1-1-3 16,-1 2-1-16,0-1-2 0,0 2-2 0,0 0-3 0,0 1-1 15,0 3-2-15,-1-1-1 0,1 3-1 0,-2 1 0 0,1 2 0 0,-3 1 1 16,3 4 1-16,-1 1 3 0,-1 4 2 0,0-2 1 0,2 6-1 16,-3-1 4-16,1 5-2 0,0 0-2 0,0 2 0 0,-1 2-2 0,1 1-2 15,0 4-1-15,-1 0-2 0,1 1-2 0,-1 1 1 0,3 2 4 16,-2 2 5-16,-1 1 6 0,1 1 3 0,0 1 2 0,0 3 3 0,-2 2 3 15,2-1 3-15,2 4 5 0,-3 0 2 0,3 3 3 0,1 1 2 16,-2 0 4-16,2 1-1 0,0 2-5 0,2 0-7 0,-2 1-9 0,1 0-3 16,3 1-3-16,0-1-1 0,2 0-2 0,-3 1 2 0,2 1 0 15,2-1 1-15,-2 1 0 0,2-2 1 0,-1 3-1 0,1-3 0 16,-1 0 2-16,-1 1 3 0,3-2 1 0,-2 0 0 0,1-2-3 0,-3 1-5 16,1-3-2-16,3 0-7 0,-3-2-5 0,-2-2-2 0,2-1 0 15,-4-2-1-15,2-1 2 0,1-4 1 0,-3 0 0 0,-1-3 1 0,2-3 2 16,-2 1 1-16,0-5 3 0,-2-2 3 0,2-1 4 0,-1-5 4 15,1 0 3-15,-4-5 3 0,3 1-2 0,-1-6 1 0,1 0 0 16,-3-4 3-16,3 0 4 0,-1-4 4 0,1 1 4 0,-3-4 4 0,3 0 2 16,-4-2-1-16,1-1-2 0,-1-3-1 0,-2 2-3 0,3-3-3 15,-6 2-3-15,2-3-2 0,-1 2-3 0,-1-2-4 0,-2 0-7 0,0 0-6 16,-1 0-5-16,0 0-7 0,-1 0-4 0,-2 0-5 0,2 0-1 16,-1 0-1-16,-2 0 0 0,3 0-1 0,-4 0-1 0,1 3 1 0,0-2-1 15,0 0-1-15,0 2 0 0,1 1 0 0,-3-3 0 0,2 3 2 16,3-1 1-16,-3 1 1 0,1 1-1 0,-2-2-4 0,1 1-8 15,0 2-11-15,-4-2-12 0,4 1-19 0,-4-1-20 0,2 1-22 0,-5 0-25 16,1 2-33-16,-3-1-35 0,1-1-45 0,-2 0-49 0,-3 2-108 16,0-2-137-16,-3-1-92 0,-2 3-72 0,-3-2-28 0,-1-1-8 0,-5-3 6 15</inkml:trace>
  <inkml:trace contextRef="#ctx0" brushRef="#br0" timeOffset="141205.6999">23306 9661 33 0,'-3'2'132'16,"0"-2"-6"-16,-2 2 0 0,2-2 1 0,2 0 6 0,-3 3 5 16,0-3 7-16,0 0 7 0,-1 2 7 0,2 0 5 0,-3-2 5 0,3 1 2 15,0-1 1-15,0 0-1 0,-1 0-1 0,0 0-1 0,0 0-4 16,1 0-3-16,-3 0-3 0,3 0-5 0,-2-1-4 0,0 1-3 15,2-2-7-15,-2 0-4 0,2 2-5 0,-3 0-6 0,3-3-6 16,-2 3-4-16,4 0-5 0,-3-2-5 0,1 2-5 0,0-2-5 0,1 1-5 16,-1 1-5-16,2-2-6 0,-4 0-6 0,5 2-7 0,0 0-6 0,0 0-7 15,0 0-7-15,0 0-8 0,0 0-8 0,0 0-7 0,0 0-9 16,5 0-6-16,-4 0-5 0,2 0-7 0,2 0-1 0,2 0-6 16,-1 0-4-16,5 0-7 0,2 0-2 0,2 0-10 0,5 0-10 0,2 0-11 15,3-3-10-15,3 3-15 0,4 0-15 0,-1-2-22 0,4 0-26 16,2 1-36-16,-1 1-39 0,2-2-69 0,-2 0-83 0,-3 2-98 15,2-1-104-15,-1-1-51 0,-4 2-19 0,-2-1-5 0</inkml:trace>
  <inkml:trace contextRef="#ctx0" brushRef="#br0" timeOffset="142806.1664">23391 6128 84 0,'0'-7'588'0,"0"2"12"0,-1 2 10 0,1-1-78 0,-3 1-120 0,2 0-92 15,1 1-77-15,-2 1-49 0,0 0-36 0,2-1-25 0,0 2-20 16,0 0-19-16,0 0-19 0,0 0-18 0,0 0-20 0,0 0-17 0,0 0-15 15,0 0-14-15,-1 2-11 0,1-2-5 0,-2 2-5 0,0 0 0 16,2 1 0-16,-3 0 0 0,2 1 1 0,-3 1 3 0,1 2 1 0,0-2 4 16,-3 3 3-16,1 1 3 0,-1 1 4 0,-1 1 3 0,1-1 3 15,-2 3 1-15,0-1 3 0,-1 0 0 0,1 2 0 0,-1 0 0 16,-1-1-1-16,0 2-1 0,0-1 1 0,1-1 0 0,0 0 0 0,-2 1-1 16,1-3 1-16,2 3 0 0,-1-4 0 0,3 0 0 0,-1-1 2 15,3 0 3-15,-3-1 2 0,1-3 4 0,3 2 5 0,0-4 4 0,1 2 4 16,1-3 6-16,-1 0 6 0,0-1 2 0,2-1 1 0,0 0-2 15,2-1-2-15,0-3-5 0,-1-1-3 0,1 2-5 0,1-4-2 0,0-1-5 16,2-1-4-16,1-2-5 0,-1-2-6 0,1-1-7 0,-1 1-7 16,3-2-2-16,0-2 0 0,-2 1 4 0,2-3 6 0,0 3 8 15,0 0 8-15,-2-1 5 0,1 3 5 0,2-3 4 0,-3 5 5 0,1-1 5 16,-3 2 3-16,1 1 5 0,0 0 4 0,-1 3 1 0,1 0 0 16,-2 2-3-16,1 0-6 0,-3 0-7 0,2 3-8 0,-1 0-7 15,0 1-11-15,-2 1-7 0,1 0-7 0,2 0-3 0,-1 3-6 0,1-1-3 16,0 1-3-16,0 2-1 0,2 2-1 0,0 2 2 0,0-2 1 15,1 3 3-15,2 2 4 0,0 0 4 0,-2 1 7 0,1 3 3 16,2-1 3-16,-3 0 3 0,2 1 1 0,-1 2-1 0,-2-2 1 0,2 1 2 16,-1 1-1-16,-1 0 1 0,0-1-3 0,2 0-5 0,-2-1-6 0,-2-1-8 15,2 1-7-15,-1-2-9 0,0 0-9 0,0-3-11 0,-1 1-14 16,1-1-12-16,-1-1-18 0,0-3-18 0,1 1-19 0,-3-1-17 16,1-3-17-16,0-1-21 0,-2 0-22 0,0-3-36 0,0 0-46 0,0 0-51 15,1-1-56-15,2-3-43 0,-1-1-34 0,0 0-20 0</inkml:trace>
  <inkml:trace contextRef="#ctx0" brushRef="#br0" timeOffset="142975.0687">23246 6285 129 0,'-6'0'556'0,"1"2"-3"0,2-1-9 0,2-1-93 0,-1 2-131 0,0-2-85 16,2 0-64-16,0 1-40 0,2 0-29 0,0-1-16 0,-1 3-12 0,2-3-11 15,2 3-9-15,-1-1-11 0,1-1-13 0,2 1-7 0,-1-1-9 16,6-1-2-16,-2 2-3 0,1-1-5 0,5-1-6 0,0 0-11 15,1 0-14-15,4 0-23 0,0 0-27 0,0-1-34 0,3-1-39 0,0-1-59 16,-2 0-69-16,3 0-87 0,1 0-99 0,-3 1-56 0,1 0-35 16,-2-3-16-16</inkml:trace>
  <inkml:trace contextRef="#ctx0" brushRef="#br0" timeOffset="143348.0278">23746 6250 354 0,'-3'0'592'0,"-1"0"1"16,3 0-5-16,-1 0-99 0,1 0-147 0,-3 0-96 0,3 0-72 16,-1 0-42-16,0 0-29 0,2 1-20 0,-1-1-16 0,-2 2-18 15,2-2-15-15,-1 3-15 0,0-1-12 0,-1 1-9 0,0-1-6 0,0 1-4 16,-1 2-1-16,0-1-2 0,-1 3 2 0,-1-1-1 0,1 1 3 16,0 1 2-16,0-1 2 0,-1 2 2 0,1 0-1 0,-1-1 0 0,2 1 2 15,-1-1-2-15,0 2 1 0,2-3 0 0,-2 2 1 0,1 0 0 16,0 0 1-16,3-2-2 0,-3 0 1 0,4 2-2 0,0-1 1 15,0-4-1-15,0 2 2 0,0-2-1 0,4 1 1 0,-3-2 0 0,1 0 2 16,2-2 1-16,-1 1 0 0,1-2 1 0,0-2 1 0,1 1 1 16,0-2 1-16,2-2 3 0,2 1 2 0,-1-2 3 0,-2 1 3 0,1-2 1 15,2 0 2-15,-3-1 0 0,1-1 1 0,-1 0 2 0,0 0 4 16,-1-2 3-16,-4 3 5 0,3-1 0 0,-3-1 3 0,1 1 1 16,-2 1-1-16,-2 0-2 0,2 0-4 0,-1 1-2 0,-3-1-2 0,1 3-4 15,0-2-3-15,-1 2-9 0,0 0-14 0,1 2-16 0,0-1-19 16,1-1-22-16,1 3-24 0,-3 1-22 0,4-1-23 0,-1 2-22 15,1 0-22-15,0 0-23 0,0 0-25 0,0 0-24 0,1 3-26 0,3-1-23 16,-1 0-23-16,2 1-9 0,1 1-7 0,2-1-10 0,0-1-10 0,1 1-13 16</inkml:trace>
  <inkml:trace contextRef="#ctx0" brushRef="#br0" timeOffset="143638.9602">23924 6280 322 0,'4'0'462'0,"-3"-2"-4"0,2 2-26 0,-3 0-39 0,0 0-34 15,0 0-35-15,0 0-34 0,0 0-32 0,0 0-27 0,-1 0-28 16,1 0-19-16,-2 0-19 0,2 0-20 0,-1 0-22 0,1 0-21 15,-4 0-21-15,3 0-19 0,-1 2-16 0,1 0-12 0,-3-1-12 0,3 3-9 16,-3-1-9-16,1-1-6 0,2 3-6 0,-4-1-2 0,2 2-2 16,0 0-2-16,0 2 1 0,-1-3-1 0,1 3 0 0,2-1-1 15,-3-2 0-15,3 2-2 0,-1 0-2 0,2 0-1 0,0-1-2 0,0 2-4 16,0-3-2-16,0 2-4 0,2-3-2 0,-1 0-4 0,1 1-2 16,0-2-3-16,1-1-2 0,2 0-1 0,-2 1-3 0,0-3 1 0,5 0 0 15,-4 0 0-15,1 0 4 0,2-3 5 0,-1 1 3 0,3-3 6 16,-1 0 5-16,-1 0 5 0,-1-1 5 0,2-2 6 0,-2 1 7 0,-1-1 7 15,0-1 7-15,0 1 5 0,-4-1 5 0,2 1 2 0,-3-1 0 16,0 0 0-16,0 1-4 0,-3-1-5 0,2 1-8 0,-4 0-11 16,0 1-11-16,0-2-23 0,-1 2-26 0,-2 1-35 0,2 2-39 0,-1-1-58 15,1 1-68-15,-2 0-98 0,2 2-115 0,0 0-67 0,1 2-43 16,1 2-17-16</inkml:trace>
  <inkml:trace contextRef="#ctx0" brushRef="#br0" timeOffset="144178.9436">25065 6161 400 0,'-1'-11'690'0,"-2"-1"-5"0,0 2 3 0,1-2-66 0,1 5-102 0,-3-1-131 16,4 1-146-16,-1 1-83 0,-1 2-52 0,2-1-30 0,0 2-20 0,0 2-12 15,0-1-8-15,0 2-16 0,0 0-17 0,-1 0-18 0,1 3-14 16,-4 0-9-16,3 0-4 0,-1 3-2 0,-1 2 3 0,0-1 3 16,-2 1 5-16,-1 4 8 0,0 0 7 0,-1 1 7 0,-1 2 6 0,-3 0 3 15,2 2 2-15,-1 0 0 0,-2 0 0 0,0 0 1 0,-1 0-1 16,1 0 0-16,-1 1 0 0,-1-1-1 0,3-1-1 0,1-1 0 15,-2-1-1-15,3-1 0 0,-1 0 0 0,2 0 2 0,0-4 0 0,2-1 2 16,1 1 2-16,-1-4 5 0,5 2 5 0,-3-3 5 0,3 0 5 16,-1-4 0-16,2 0-5 0,0 0-5 0,3 0-8 0,1-3-4 0,-1-1-7 15,3-2-2-15,2-1-5 0,-2-5-2 0,2 2-5 0,1-3-3 16,3-4-6-16,-1 1-6 0,1-3-5 0,-1 2 1 0,3-4 4 0,-1 1 9 16,-1-1 12-16,1 2 12 0,0-1 11 0,0 3 11 0,-4-2 10 15,-1 3 10-15,3 2 8 0,-3 1 6 0,-1 2 2 0,-1 1 2 16,0 1-2-16,-1 4-2 0,-2-1-4 0,0 2-10 0,0 1-11 0,1 1-9 15,-3 1-9-15,2 2-9 0,1 1-10 0,-3 1-8 0,4 2-7 16,-1 0-6-16,0 2-3 0,0 3-1 0,3 0 2 0,-1 2 3 16,2 0 5-16,-2 3 6 0,2-1 7 0,-1 3 3 0,0-3 0 0,1 4-4 15,-1-2-7-15,-1-1-7 0,2 2-11 0,-4 0-11 0,3-2-11 16,-2 1-13-16,0-2-13 0,-1-1-15 0,2-1-17 0,-1 0-21 0,-2-1-22 16,1-1-23-16,-1-2-22 0,-2-3-21 0,3 2-19 0,-3-2-23 15,-1-1-27-15,0-4-32 0,0 0-36 0,0 0-23 0,0 0-19 0,-1-2-22 16,-4 0-23-16</inkml:trace>
  <inkml:trace contextRef="#ctx0" brushRef="#br0" timeOffset="144622.4796">24940 6310 495 0,'-10'-3'486'0,"0"0"-47"0,0 2-55 0,5-1-62 0,0 2-47 0,0 0-37 16,2 0-32-16,3 0-30 0,0 0-25 0,0 0-24 0,0 0-19 16,1 0-17-16,2 2-16 0,2-1-17 0,0-1-16 0,4 2-15 0,-1-1-15 15,2-1-13-15,2 2-13 0,3-1-11 0,-1-1-13 0,2 0-11 0,3 0-14 16,1-1-14-16,-1-1-18 0,3 1-22 0,2-1-23 0,-3-1-21 15,1 0-21-15,0 0-21 0,1 0-18 0,-2 1-16 0,1-1-9 16,-2-2-1-16,-2 1 7 0,-1 1 16 0,-1-1 24 0,-2-1 27 16,-1 2 33-16,0 1 37 0,-4-1 40 0,-1-1 42 0,-1 1 43 0,-1 1 47 15,-3-1 39-15,-2 1 37 0,1 1 30 0,-2-2 27 0,0 1 11 16,-2 0 8-16,1 2-1 0,-1-1-2 0,1 1-9 0,-4-1-10 0,2 1-16 16,-2 0-17-16,4 0-21 0,-3 0-24 0,1 0-18 0,0 1-20 15,0-1-17-15,0 1-14 0,-2 1-13 0,4 0-10 0,-2 1-10 16,-1 0-8-16,1 0-5 0,0 1-5 0,0-1-5 0,-1 2 0 0,1 0-2 15,0 0-1-15,-1 2 2 0,2-3-1 0,0 2 2 0,-1 1 0 0,2-2 3 16,1 1 2-16,-2-1 2 0,0 2 0 0,2-1-1 0,0-2-1 16,0 2-2-16,2-2-2 0,0 3-3 0,-2-4-3 0,1 2-3 15,2-3-3-15,-1 0-3 0,0 1-2 0,2-1-3 0,-1-1 0 0,0-1 0 16,2 0 2-16,-2 0 3 0,2-1 2 0,-1-1 5 0,0-1 4 16,1-1 5-16,-1 1 5 0,0-1 5 0,0-1 6 0,0 0 6 0,-1-2 5 15,0 2 4-15,-1-1 4 0,-1-2 0 0,-1 2 1 0,0-1-2 16,-1 0-1-16,1 0-3 0,-3 2-2 0,-1-2-3 0,3 2-3 0,-1 0-4 15,-1 0-5-15,1 2-9 0,1-1-12 0,-3 1-14 0,3 0-14 16,-1 1-18-16,1 1-18 0,1-1-20 0,0 2-17 0,0 0-24 16,0 0-24-16,0 0-25 0,0 0-28 0,0 0-36 0,1 2-45 0,1 1-64 15,1-2-73-15,0 1-43 0,4 1-23 0</inkml:trace>
  <inkml:trace contextRef="#ctx0" brushRef="#br0" timeOffset="144819.6331">25590 6236 372 0,'4'0'636'0,"-3"-1"6"0,1 1 0 0,-1-1-70 16,-1 1-109-16,2 0-79 0,-2 0-67 0,0 0-41 0,0 0-29 0,2 0-26 16,-1 0-24-16,-1 1-25 0,3-1-24 0,-2 1-24 0,-1-1-24 15,2 2-19-15,0 0-19 0,-2 1-17 0,1 0-15 0,-1 0-10 0,2-1-10 16,-1 3-6-16,3 0-3 0,-3 0-2 0,1 0 0 0,1 2 3 16,-1 2 3-16,-1-1 0 0,3 1 2 0,-3 2-11 0,2-1-18 0,-2 1-23 15,1 1-26-15,0 0-31 0,-2 1-35 0,1-1-49 0,-1 2-56 16,0-2-104-16,0 2-129 0,0 1-104 0,0-4-92 0,0 3-45 15,2-3-24-15,0-1-1 0</inkml:trace>
  <inkml:trace contextRef="#ctx0" brushRef="#br0" timeOffset="145722.5217">26671 6091 443 0,'0'-3'460'0,"0"1"-21"15,0 1-51-15,0-2-66 0,0 2-47 0,0-1-35 0,0-1-28 16,0 3-21-16,0-1-18 0,0 1-17 0,0 0-15 0,0 0-19 0,0 0-15 16,0 0-14-16,0 0-18 0,0 0-17 0,0 0-16 0,0 0-18 15,-1 1-14-15,1-1-12 0,-5 3-7 0,4 0-5 0,-1 0-4 0,-1 2-3 16,0 2-1-16,-2 0 0 0,0 2-1 0,-1 3 2 0,-3 1 2 15,0 0 3-15,1 1 6 0,-1 2 4 0,0-1 4 0,-3 4 3 0,2-2 0 16,0 2 0-16,-1 0 2 0,-2-1-1 0,4 0 0 0,-1 0 0 16,-1-1 2-16,2 0 0 0,1 0 1 0,-1-2-2 0,2-1 1 15,1 0-1-15,-1-2 1 0,2-2 3 0,0 0 3 0,1-1 4 0,1-3 6 16,2 0 7-16,-3-1 5 0,4-3 5 0,0 1 1 0,0-3 0 16,0-2-2-16,4-1-1 0,-1 1-2 0,2-4-2 0,0-2-3 0,2-2-2 15,3-2-6-15,-2-1-4 0,2-3-6 0,2 0-7 0,0-2-7 16,1-2-5-16,-2-1 0 0,1-2 0 0,1 0 4 0,1-2 3 0,-3 2 8 15,2-1 8-15,0 1 7 0,-2 1 10 0,0 1 13 0,-2 1 13 16,-1 3 11-16,0 1 11 0,0 1 5 0,-2 3 4 0,-1 2 0 16,0 0-4-16,-2 3-6 0,0 0-11 0,-1 4-10 0,1-1-15 0,-2 3-9 15,2 1-12-15,-1 0-12 0,0 3-12 0,-1 2-12 0,1 0-9 0,0 4-7 16,1 1-1-16,-2 0-1 0,1 5 4 0,0 0 6 0,-1 1 7 16,2 1 6-16,-1 1 7 0,2 2-2 0,0 0-2 0,-1-1-9 15,0 0-10-15,0 1-11 0,0-3-12 0,1 2-11 0,-3-3-15 0,2 1-13 16,-1-1-15-16,1 0-15 0,-2-3-18 0,3-1-20 0,-3-1-21 15,1 0-22-15,-1-2-21 0,-1-2-17 0,2 0-18 0,0-2-29 16,-1-2-34-16,1 1-34 0,-2-4-36 0,0 0-38 0,0 0-38 16,3-2-16-16</inkml:trace>
  <inkml:trace contextRef="#ctx0" brushRef="#br0" timeOffset="145884.739">26616 6326 335 0,'-12'-2'513'0,"-1"2"-54"0,3-2-83 0,-1 2-56 0,3 0-40 16,4 0-28-16,-3 2-23 0,1-2-19 0,5 1-18 0,-3 0-16 0,1-1-19 15,3 2-16-15,0-2-19 0,0 0-16 0,0 0-11 0,0 0-13 0,3 0-10 16,-1 0-10-16,1 0-8 0,2 0-10 0,-2 0-9 0,3 0-15 16,2-2-16-16,0 2-20 0,5-2-25 0,-1 0-33 0,2-1-39 15,3 0-54-15,4-2-65 0,1 1-107 0,1-2-128 0,1 0-76 0,2-1-53 16,0 1-24-16,0-1-12 0</inkml:trace>
  <inkml:trace contextRef="#ctx0" brushRef="#br0" timeOffset="146789.3189">27119 6326 353 0,'-2'-4'590'0,"2"0"13"0,-1 1-55 16,1-1-89-16,-2 2-83 0,1 0-82 0,1-1-54 0,-4 2-37 15,3-1-28-15,1 2-20 0,-4-1-20 0,4 1-20 0,-3 0-19 16,2 0-22-16,-1 1-17 0,-1-1-18 0,-1 3-13 0,0 0-12 0,0 0-6 16,0 0-7-16,-1 2-3 0,1-1-2 0,-3 2-3 0,0 0 0 15,0 1-1-15,1-2 0 0,-1 4 1 0,2-1-2 0,0-1-2 16,1 1 2-16,0 0-1 0,0 2-1 0,1-3-2 0,0 1-5 16,1-1-4-16,1 0-1 0,-1 1-4 0,1 0-3 0,1-1-3 0,1-1-6 15,1 0-5-15,-1-1-6 0,3 1-8 0,-3-3-6 0,4-1-5 16,0 1-8-16,1-1-2 0,2 0-2 0,0-2 1 0,1-2 3 0,2 0 3 15,-1-1 4-15,0 1 7 0,2-3 8 0,-3 1 6 0,3-2 10 16,-3-2 10-16,1 2 11 0,-4-1 11 0,0-1 13 0,-1-1 10 16,-1 1 13-16,0-1 5 0,-4 1 5 0,0 0 0 0,0-1-1 0,-4 0-3 15,-1 2-3-15,0-1-3 0,-2 1-2 0,3 0-9 0,-5 2-15 0,0-2-18 16,1 3-23-16,0 0-27 0,-1 1-30 0,0 1-35 0,0 1-35 16,3 1-43-16,-1 0-49 0,2 1-77 0,1 1-92 0,0-1-61 15,0 2-44-15,3 0-18 0</inkml:trace>
  <inkml:trace contextRef="#ctx0" brushRef="#br0" timeOffset="147072.4754">27307 6336 239 0,'3'-3'625'0,"2"-2"11"0,-4 1 11 16,1-2-72-16,1 1-114 0,0 2-101 0,1-1-94 0,-1-1-61 15,-2 2-47-15,4 0-33 0,-2 3-27 0,0-3-23 0,0 2-21 0,2 0-19 16,0 1-17-16,0 1-18 0,1 0-17 0,0 2-10 0,1 0-9 15,-3 0-4-15,3 3-4 0,-1-2 0 0,0 4 2 0,-3-1 4 16,1 1 2-16,-3-1 2 0,1 5 3 0,-2-3 2 0,-2 1 1 0,1 0 4 16,-3 2 4-16,1 0 4 0,-3-2 6 0,-2 2 6 0,2 0 8 15,-1-1 5-15,-1 1 4 0,-1-1 3 0,0-2 3 0,0-1 3 0,2 1 0 16,1-1 3-16,1-1 1 0,0-2 3 0,2 1 2 0,-2 0 1 16,3-3 1-16,2 0 0 0,3-1 2 0,2 1-3 0,2-3-9 0,1 0-14 15,2 0-18-15,7-3-28 0,1 1-31 0,6-2-48 0,2-1-53 16,2-1-82-16,4-2-95 0,4 1-101 0,-2-1-104 0,5-1-59 15,-1 1-34-15,1-1-14 0</inkml:trace>
  <inkml:trace contextRef="#ctx0" brushRef="#br0" timeOffset="148256.1419">23451 7020 469 0,'-4'-4'552'0,"1"4"-20"0,1-1-32 0,1-1-107 0,-3 2-142 15,4 0-85-15,0 0-58 0,0 0-35 0,-1 2-23 0,-1-1-12 16,2 1-9-16,-1 0-10 0,-3 1-8 0,3 2-9 0,-2-1-7 15,-1 2-4-15,0 1-1 0,-1-1-2 0,0 5 2 0,-1-1 4 16,0 2 3-16,-3 0 7 0,0 4 4 0,0-2 3 0,-4 3 2 0,4-1 1 16,-1-1-1-16,-1 1 1 0,0 1-2 0,1 0-1 0,-2-3 0 15,4 4-2-15,-2-4-2 0,1-2 1 0,1 0-1 0,2-2 2 0,-1-1 2 16,3 1 5-16,-1-2 4 0,2-4 7 0,0 1 7 0,1 0 8 16,1-3 8-16,-1-1 11 0,2-1 10 0,0 0 3 0,2 0 0 0,-1-3-3 15,3-2-4-15,-1 0-5 0,3-2-6 0,-2-1-6 0,1-4-6 16,3 0-5-16,0-2-8 0,3-3-7 0,-1-2-12 0,-1 1-9 0,4-3-10 15,-2 1-5-15,1-4 2 0,0 4 3 0,-3-3 10 0,5 1 5 16,-4 1 7-16,0 1 8 0,0 1 7 0,0 1 6 0,-2 1 6 16,-1 4 3-16,0-1 4 0,-2 3 1 0,-1 3-1 0,1 0-3 0,0 0-5 15,-1 3-10-15,-2 3-11 0,0-1-11 0,-1 1-11 0,2 2-7 16,-1 2-7-16,1 3-8 0,1-1-5 0,-1 2-4 0,2 4-1 0,-2 1 1 16,3 3-1-16,-2 1 6 0,3 2 5 0,-2 2 9 0,0 2 8 15,-1 1 6-15,2 1 4 0,-1 1 5 0,2 0 2 0,-3 1 1 16,1-1 0-16,3 2 0 0,-5-2-2 0,0-2-4 0,2 1-3 0,-2-2-10 15,2-1-9-15,-2-1-10 0,3-1-12 0,-3 0-14 0,2-4-14 16,-2 1-21-16,1-2-21 0,-3-1-24 0,1-3-26 0,-1 0-20 0,3-2-15 16,-3-1-40-16,1-3-51 0,0 1-54 0,-2-4-56 0,0 0-49 15,4-4-47-15,-3 0-27 0,3-2-20 0</inkml:trace>
  <inkml:trace contextRef="#ctx0" brushRef="#br0" timeOffset="148404.2493">23371 7215 154 0,'-11'-2'527'0,"-2"1"4"0,5-1-58 0,2 2-90 16,-2 0-89-16,5 2-89 0,0-1-59 0,1-1-41 0,1 3-25 16,1-1-15-16,0 1-8 0,1 0-5 0,1 0-6 0,1 1-7 0,2 1-7 15,3-1-7-15,-2 1-10 0,4 0-11 0,0 2-20 0,3-1-19 16,3-2-24-16,-2 1-26 0,5-1-43 0,0 1-55 0,5-3-94 0,-1 2-114 16,4-3-73-16,0 1-55 0,-3-2-28 0</inkml:trace>
  <inkml:trace contextRef="#ctx0" brushRef="#br0" timeOffset="148940.0437">23756 7283 85 0,'0'-1'385'0,"0"-2"-44"0,4 2-39 16,-4-1-35-16,1-1-21 0,-1 2-13 0,2-1-8 0,0 2-5 0,-2 0-4 15,0-3-4-15,0 3-4 0,0-2-2 0,0 2-6 0,0 0-6 16,0 0-10-16,0 0-7 0,0 0-8 0,0 0-11 0,0 0-9 0,0 0-12 15,0 0-13-15,0 0-14 0,0 0-13 0,0 0-15 0,0 0-16 16,0 0-14-16,0 0-15 0,0 0-15 0,0 0-14 0,0 2-14 0,0 1-9 16,0-1-6-16,0-1-6 0,1 2-3 0,-1 0-2 0,2 1-1 15,-1 1 2-15,-1 1 1 0,2 0 3 0,0 2 3 0,-2-1 5 0,1 2 4 16,-1 0 2-16,0 3-3 0,0-1-7 0,0 1-9 16,0-1-15-16,0 1-18 0,0 3-20 0,-1-1-24 0,-1-1-31 0,0 3-35 15,-1-4-49-15,2 5-53 0,-3-5-88 0,3 2-106 0,-4-2-72 16,1 0-57-16,0 0-24 0,3-2-9 0</inkml:trace>
  <inkml:trace contextRef="#ctx0" brushRef="#br0" timeOffset="149299.3824">23954 7340 281 0,'-1'-2'634'0,"-1"-3"11"15,2 3 9-15,-1-4-78 0,1 4-121 0,-2-1-114 0,0 1-109 16,2 0-69-16,0 2-46 0,0 0-26 0,0 0-18 0,0 0-15 16,0 0-17-16,0 0-15 0,0 0-17 0,-1 0-15 0,1 4-9 0,-2-3-7 15,0 2-4-15,2 1 1 0,-3 0 0 0,2 2 2 0,-4 1 4 0,4-4 3 16,-2 5 5-16,-1-1 3 0,1 1 4 0,2-1 0 0,-3 1 3 16,3-1 0-16,-1 0 0 0,0 1-1 0,-1-1-2 0,3 1 0 15,-1 0-2-15,1-1-2 0,0-2-1 0,0 1-1 0,0-2-1 0,1 1-1 16,-1-2-1-16,3 0 1 0,-1-1-2 0,0 2 1 0,1-4-2 15,0 0 2-15,0 0-2 0,2-4 3 0,0 3 1 0,2-3 2 0,0 1 3 16,-1-2 3-16,-1 1 0 0,4-2 4 0,-2-2 3 0,-1 1 3 16,-1-1 2-16,0 1 3 0,1-3 5 0,-3 2 4 0,0-1 4 0,-1 1 3 15,-1-1 0-15,-1 0 0 0,0 0-1 0,0 3-2 0,-1-3-2 16,-1 1-4-16,1 1-6 0,-3 1-9 0,3-1-16 0,-2 2-21 0,1 1-27 16,-1 1-37-16,2 0-41 0,-1 1-51 0,0 1-54 0,2 1-74 15,0 0-86-15,0 0-80 0,0 3-79 0,0 1-42 0,4 1-23 16</inkml:trace>
  <inkml:trace contextRef="#ctx0" brushRef="#br0" timeOffset="150222.5375">25070 7120 582 0,'2'-8'626'0,"-1"-1"7"0,-1 2-34 0,2 1-59 0,-2 0-124 16,2 3-157-16,-2-1-94 0,0 1-60 0,0 1-39 0,0 2-27 0,0 0-14 15,0 0-9-15,0 0-12 0,0 3-10 0,-2 0-11 0,0 3-9 16,1 0-4-16,-1 3-3 0,-1 0 1 0,0 3 4 0,-3 2 5 0,1 1 6 15,-1 1 8-15,-1 2 10 0,1 2 5 0,-3 1 3 0,1-2 0 16,0 3 0-16,-1-2 0 0,0 1-2 0,1 1 0 0,0-2-1 16,-1 1-2-16,1-1 0 0,-2-2-2 0,4-2-1 0,-1-1 1 0,2 0 2 15,0-3 4-15,2-2 4 0,-2 0 7 0,2 0 9 0,-1-5 10 16,4-1 13-16,-1 0 6 0,1-2 5 0,0-2 2 0,1 0-1 0,1-3-1 16,1-1-2-16,2-2-2 0,0-1-2 0,1-5-6 0,2 0-6 15,0-2-9-15,2-1-13 0,-1-2-13 0,2-4-15 0,-1 0-10 16,2-1-5-16,1-2-4 0,-4 0 0 0,4-1 1 0,-4 0 3 0,3 1 3 15,-2 0 3-15,0 1 8 0,0-1 5 0,-1 5 10 0,-1 1 9 16,-2 0 8-16,1 3 9 0,-1 1 4 0,-2 3 2 0,0 2 3 0,-1 0 0 16,2 1-4-16,-4 4-2 0,1-2-6 0,0 2-9 0,-1 1-8 15,1 2-13-15,-2 0-11 0,1-1-10 0,-1 2-9 0,0 0-5 16,0 0-6-16,0 0 0 0,0 0-2 0,0 3 3 0,0-2 2 0,0 2 2 16,0 0 4-16,0-2 5 0,0 2 6 0,0-1 6 0,0-1 3 15,0 1 6-15,0 0 3 0,0 1 2 0,2-3 2 0,-2 3 1 0,0-3 3 16,0 0 2-16,0 0 3 0,0 0 4 0,0 0 1 0,0 0 4 15,0 0 1-15,0 0 3 0,0 0 0 0,0 0 3 0,0 0 3 0,3 0 0 16,-3 0 0-16,1-1 1 0,-1 1-3 0,0-2-1 0,0 2-2 16,2 0-3-16,-2 0-3 0,1 0-3 0,-1 0-3 0,0-3-1 15,0 3-4-15,0 0-4 0,2 0-3 0,-2 0-4 0,0 0-3 0,0 0-2 16,2 0-1-16,-2 0-2 0,0 0-1 0,0 0-2 0,1 0 0 16,-1 0-2-16,0 0 0 0,0 0-1 0,0 0 0 0,0 0 0 15,0 0 2-15,0 0 0 0,0 0 0 0,0 0 2 0,0 0 2 0,0 0 1 16,0 0-1-16,0 0 4 0,0 0 0 0,0 0 1 0,0 0 2 15,0 0 1-15,0 0 2 0,0 0 0 0,0 0 2 0,0 0 2 0,0 0-1 16,0 0 0-16,0 0 1 0,0 0 1 0,0 0-1 0,0 0 1 16,0 0 0-16,0 0 1 0,0 0 0 0,0 0 4 0,0 0 2 15,0 0 4-15,0 0 3 0,0 0 3 0,0 0 5 0,0 0 5 0,0 0 2 16,0 0 5-16,0 0 2 0,0 0 5 0,0 0 2 0,0 0 3 16,0 0 0-16,0 0 1 0,0 0-1 0,0 0-3 0,2 0-2 0,-2 0-2 15,0 0-4-15,1 0-3 0,-1 0-5 0,0 0-2 0,0 0-6 16,0 0-5-16,2 3-3 0,-2-3-5 0,0 0-4 0,0 0-4 15,2 0-4-15,-2 0-5 0,1 2-2 0,-1-1-1 0,2-1-2 0,0 2 0 16,-1-1-1-16,1 2-2 0,-1 0 0 0,5 0 2 0,-3 0-1 16,1 2 2-16,-1 1 1 0,2 1 1 0,0 0 1 0,-1 1 2 0,2 2 1 15,1-1 1-15,1 4 0 0,-3 0 1 0,3-1-3 0,-1 3-2 16,0 0-6-16,1 2-5 0,0 1-7 0,-1-2-8 0,0 3-7 0,-1-2-6 16,0 3-8-16,-1-2-7 0,3-1-6 0,-2 3-7 0,-1-3-9 15,0-1-8-15,0 1-8 0,-1-2-10 0,-1-2-7 0,0 2-8 0,1-4-10 16,-1 1-11-16,-2-3-13 0,3-1-14 0,-4 0-19 0,1 1-16 15,-1-6-27-15,2 3-32 0,-2-3-47 0,0-3-56 0,0 0-60 16,0 0-63-16,0 0-31 0,-3-1-20 0</inkml:trace>
  <inkml:trace contextRef="#ctx0" brushRef="#br0" timeOffset="150386.1613">25056 7348 237 0,'-5'0'594'0,"2"2"3"0,-2-1-3 0,2-1-86 0,2 2-130 15,-1-1-89-15,2-1-70 0,0 0-42 0,2 0-31 0,-1 2-19 16,1-1-15-16,3-1-16 0,-2 0-14 0,2 0-16 0,4 0-21 16,-1 0-24-16,3 0-25 0,5-1-30 0,-2-1-30 0,3 1-35 0,5-1-36 0,1-1-58 15,4 0-65-15,-1-2-107 0,1 0-127 0,3 1-69 0,0-3-42 16,-1 1-19-16,1-1-8 0</inkml:trace>
  <inkml:trace contextRef="#ctx0" brushRef="#br0" timeOffset="150739.5835">25543 7302 168 0,'0'-6'602'0,"0"-2"15"0,0 2 13 0,0 0-75 0,0 0-118 15,3 1-92-15,-3 0-77 0,1 1-43 0,-1-2-26 0,2 2-13 16,0 1-8-16,-2 0-9 0,1 1-9 0,-1 0-11 0,2 0-14 0,-1 2-14 16,-1-1-13-16,0 1-12 0,0 0-13 0,0 0-13 0,0 0-12 15,0 0-10-15,0 0-10 0,2 1-10 0,-2-1-9 0,0 0-10 16,0 2-9-16,0-2-7 0,0 2-4 0,0 1-4 0,2 1-1 0,-2 0-2 16,0 0 0-16,1 1 1 0,-1 2 1 0,2 0 2 0,-2 0 2 15,1 2 3-15,-1 2 5 0,0-2 1 0,0 3 6 0,0 0-7 16,0 1-5-16,0-1-11 0,0 2-15 0,0-2-14 0,0 1-19 0,0 1-19 15,0-2-19-15,0 1-25 0,0-1-25 0,0-1-32 0,0 1-36 16,2-1-38-16,0-2-42 0,-2 2-58 0,1-2-69 0,3-1-74 0,-3-2-78 16,2-2-33-16,2 1-13 0,-4-2 4 0</inkml:trace>
  <inkml:trace contextRef="#ctx0" brushRef="#br0" timeOffset="150971.3879">25744 7260 433 0,'0'-4'668'0,"0"-3"20"0,-2 1 18 0,2 1-62 0,0 1-99 16,0 1-101-16,0 0-99 0,0 2-68 0,0-2-47 0,0 3-35 15,0 0-31-15,0 0-26 0,0 0-23 0,0 0-26 0,0 0-26 0,2 1-23 16,-2 1-18-16,1-1-17 0,-1 2-14 0,3 0-6 0,-1-1-5 16,0 3-1-16,-1 2-1 0,4 1 1 0,-4-1 3 0,1 0 5 15,-1 4 5-15,3-1 5 0,-3 2 6 0,1-2-1 0,-1 5-4 0,3-3-17 16,-3 1-24-16,1 0-30 0,0 2-33 0,-1-1-48 0,1 1-55 15,-2 1-103-15,1-1-124 0,-1-2-110 0,2 3-100 0,1-3-52 0,-2 1-30 16,1-1-12-16,-1-2-5 0</inkml:trace>
  <inkml:trace contextRef="#ctx0" brushRef="#br0" timeOffset="151572.5284">27073 7063 74 0,'0'-9'620'0,"-2"0"14"15,2 2 14-15,-1 0-45 0,-1 0-74 0,0 1-111 0,1-1-127 16,-3 4-78-16,2-2-49 0,0 2-32 0,2 0-18 0,-1 2-18 16,1-1-15-16,-2 1-18 0,2 1-20 0,-2 1-16 0,-1 1-15 0,0 1-13 15,-2 1-12-15,0 2-4 0,-2 1-3 0,0 5 1 0,-1-2 0 16,-1 3 2-16,-4 4 2 0,4-1 5 0,-5 3 3 0,1 1 3 0,-3 3 2 15,4-1-1-15,-3 2 0 0,0 2 0 0,0-3-2 0,0 3 1 16,0 1-1-16,1-1-2 0,1-1 0 0,-1-2-4 0,3 0 1 0,1-1-2 16,0-3 0-16,2 1-1 0,0-6 2 0,3 2 3 0,-3-3 5 15,5-2 8-15,0-1 10 0,1-2 9 0,1-4 8 0,1 1 6 0,1-5 5 16,1 3 2-16,1-6-1 0,2-1 0 0,2-1-1 0,1-3-4 16,4-2-3-16,2-4-6 0,-2-3-8 0,6 0-12 0,-2-4-12 15,1-3-13-15,2-3-12 0,0 1-8 0,1-3-5 0,-2 0-2 16,1-3 2-16,1 0 4 0,-4 4 5 0,3-1 10 0,-3 1 11 0,0 1 11 15,-4 4 9-15,2 1 9 0,-4 3 7 0,0 2 4 0,-1 3 2 16,-3-1-4-16,1 5-3 0,-2 3-5 0,-1 1-5 0,0 1-8 16,0 2-3-16,-1 3-9 0,0 0-6 0,1 5-7 0,-1 1-4 0,0 1-5 15,0 3-3-15,0 2 2 0,1 3 3 0,-3 2 6 0,3 3 9 0,1-1 8 16,-1 5 9-16,0-1 4 0,0 0 2 0,0 1 0 0,1 2-5 16,0-1-11-16,-1-1-10 0,0 1-15 0,0-4-15 0,0 3-18 15,0-3-17-15,0 0-25 0,2-3-23 0,-3 0-30 0,2 0-32 0,-1-3-34 16,0 0-32-16,-3-3-43 0,4-2-46 0,-2-1-69 0,2-3-77 15,-2 0-44-15,-2-3-29 0,3 0-6 0</inkml:trace>
  <inkml:trace contextRef="#ctx0" brushRef="#br0" timeOffset="151751.0211">27018 7332 489 0,'-13'-1'569'0,"-3"-2"-29"0,7 0-49 0,-2 2-84 15,3 1-99-15,1 0-66 0,3 0-50 0,-1 0-33 0,0 0-26 0,4 1-20 16,-1 2-17-16,2-3-15 0,0 0-13 0,0 0-11 0,2 0-9 15,-1 3-7-15,4-2-9 0,0 0-6 0,-1 1-5 0,4 1-9 16,0-3-9-16,3 2-13 0,0-2-16 0,5 0-19 0,-2 2-20 0,4-2-29 16,1 0-31-16,1-2-36 0,2 2-36 0,-1-4-52 0,4 1-58 15,-3 1-73-15,4-5-80 0,-4 3-50 0,2-5-32 0,-2 2-13 16</inkml:trace>
  <inkml:trace contextRef="#ctx0" brushRef="#br0" timeOffset="151929.5084">27458 7170 144 0,'2'-5'559'0,"-2"1"1"0,0 2-32 0,0 1-51 0,0 1-78 0,0 0-93 15,0 0-66-15,0 0-55 0,0 0-35 0,0 0-29 0,-2 1-19 16,2 1-19-16,0 0-15 0,-2 1-11 0,2 2-12 0,-2 2-9 16,1-2-7-16,-1 2-5 0,0 3-4 0,1 0-1 0,-3 1-1 15,1-1 2-15,2 2 0 0,1 1 2 0,-4 1-1 0,4-1-1 0,-1 3-2 16,1-2-3-16,-2 4-8 0,1-4-12 0,1 4-14 0,-2-3-16 0,0 2-22 16,2-1-25-16,0-1-31 0,0 2-31 0,0-2-36 0,0-2-36 15,2 1-59-15,0-1-73 0,-1-1-85 0,1-3-92 0,1 0-47 16,0-4-22-16,2 1-2 0</inkml:trace>
  <inkml:trace contextRef="#ctx0" brushRef="#br0" timeOffset="152222.7289">27577 7270 376 0,'3'-10'661'0,"-1"-1"17"16,-2 3 16-16,1 0-64 0,-1 0-107 0,4 1-103 0,-3 1-103 15,2 0-66-15,1 1-51 0,-1-1-34 0,2 3-29 0,-1 1-24 16,2-1-25-16,1 1-23 0,-1 0-28 0,2 2-23 0,3 2-20 0,-1 0-18 15,-2 1-14-15,4-1-8 0,-2 3-5 0,-1-1-1 0,0 2 0 16,1 2 2-16,-3-1 0 0,-1 2 4 0,0 0 2 0,-1 1 5 16,-4 2 3-16,1-1 4 0,-2 1 7 0,-2-1 4 0,1 1 9 0,-3 1 7 15,-1-1 10-15,-2 0 8 0,1 0 10 0,-4 0 8 0,1 0 9 16,-1-2 4-16,1 2 3 0,-2-2 1 0,1 0 1 0,1-1-1 0,0 0-2 16,0 0-2-16,1-1-3 0,2-2-5 0,1 1-7 0,-1 0-8 15,5-3-6-15,-3 0-6 0,4 0-4 0,0 1-5 0,4-3-6 16,0-1-16-16,4 2-18 0,2-3-25 0,3 2-28 0,0-2-30 0,8 0-33 15,-2-2-42-15,6 1-48 0,0-1-89 0,6-1-110 0,-1-2-91 16,1 1-84-16,2 0-41 0,1-3-20 0,-3 2 0 0</inkml:trace>
  <inkml:trace contextRef="#ctx0" brushRef="#br0" timeOffset="153423.668">23575 8183 21 0,'0'-4'579'16,"0"-2"13"-16,0 3 10 0,0-2-80 0,0 1-125 0,-2 1-91 0,2 1-73 16,0-1-49-16,0 3-33 0,0 0-25 0,0 0-21 0,0 0-20 15,0 0-16-15,0 0-20 0,-3 0-17 0,3 3-15 0,-1-2-13 0,-1 3-8 16,1 3-6-16,-3-2-3 0,1 4 0 0,-2 2 0 0,1-1 3 16,-1 3 5-16,-4 3 2 0,1 2 7 0,0 1 3 0,-2 1 3 15,-1 1 1-15,0 1 0 0,-1-1 0 0,-1 4 1 0,1-3-2 0,-3 2-1 16,2-4-1-16,1 4 0 0,-3-4-3 0,5 0 1 0,-2-2-2 15,3-1 1-15,-2-3 0 0,3 0 4 0,1-2 5 0,3-4 7 16,0 0 7-16,-2-1 12 0,3-2 9 0,2-1 10 0,1-1 7 0,0-3 2 16,0-3-1-16,1 3-2 0,4-5-4 0,1 1-6 0,0-6-3 15,2 0-7-15,2-2-7 0,2-4-10 0,1-2-13 0,1-1-16 0,1-1-16 16,0-3-14-16,1-2-13 0,1 0-7 0,0-1-2 0,1-2 1 16,-3 1 5-16,0 0 4 0,1 1 5 0,0 1 3 0,-3 1 6 0,1 2 5 15,-3 2 9-15,0 2 7 0,-2 3 6 0,-1 1 6 0,1 2 4 16,-4 1-2-16,0 3-5 0,0 1-6 0,-2 2-5 0,2 2-3 15,-2 3-3-15,1 0-2 0,-2 2-4 0,1 2-1 0,2 2-3 0,0 3-1 16,-2 1 0-16,2 5 2 0,-2-1 2 0,2 4 7 0,1 0 8 16,-1 4 9-16,0 2 7 0,0-1 3 0,-1 1 3 0,1 2 1 15,1 0 2-15,-3 1-2 0,2-3-5 0,2 0-7 0,-4 1-8 0,2-1-13 16,-1-3-14-16,1-1-16 0,0 2-17 0,-2-3-23 0,2-2-25 0,-4-1-25 16,2 0-27-16,1-4-30 0,-3 0-30 0,2-4-38 0,-1 1-40 15,-2-3-48-15,1 0-52 0,-1-4-47 0,0-2-46 0,0 0-25 16</inkml:trace>
  <inkml:trace contextRef="#ctx0" brushRef="#br0" timeOffset="153575.0799">23621 8480 115 0,'-11'-5'575'0,"0"0"11"0,1 0-40 0,2 3-68 0,-3 0-86 16,7 1-98-16,-3-1-60 0,4 1-46 0,0 1-28 0,1 0-20 0,2 0-20 16,0 0-17-16,0 0-17 0,0 0-21 0,2 0-19 0,3 0-18 15,-1 1-21-15,1 1-21 0,4-2-27 0,3 1-26 0,-1 1-36 16,4-2-37-16,2 0-51 0,1 0-54 0,6 0-89 0,-1-2-105 15,2 1-73-15,1-2-56 0,1 2-28 0,0-2-14 0</inkml:trace>
  <inkml:trace contextRef="#ctx0" brushRef="#br0" timeOffset="153956.1225">24022 8494 158 0,'-6'-1'603'0,"0"-1"13"0,1-1-8 0,0 2-14 0,2-3-111 16,-3 2-160-16,3-1-92 0,-1 0-55 0,3 1-31 0,-1 1-17 16,1-1-10-16,-1 0-6 0,2-1-11 0,0 1-12 0,2 0-14 15,-1 1-15-15,-1 1-15 0,3-2-14 0,-1 1-13 0,0 1-10 0,1-1-10 16,0 1-9-16,1 0-6 0,1-3-3 0,0 3-5 0,0 0-2 16,1 0-2-16,1 0-3 0,0 0-2 0,0 3 1 0,-3-3-1 0,3 1 0 15,0 2 2-15,-2 0 2 0,0-1 4 0,1 3 4 0,-2 0 1 16,1 0 0-16,-4 2 1 0,3 0 2 0,-4 0 2 0,0 3 3 0,0-2 2 15,-2 4 0-15,-1 0 4 0,-1 0 1 0,-1 1 3 0,-3 0 1 16,2 0 4-16,-1-1 0 0,-2 4 1 0,0-3 1 0,0-1 1 16,-3 0 4-16,4 0 4 0,-1-2 2 0,0-1 8 0,1 1 5 15,0-3 6-15,3 1 5 0,-3-2 6 0,5-2 3 0,0-1 6 0,1 0 4 16,1 0 3-16,-1-1 0 0,2-2 0 0,2 0-5 0,-1 0-9 16,4 0-15-16,0-2-14 0,2 1-16 0,3-2-17 0,3-1-20 0,1 0-24 15,2 0-24-15,3-1-32 0,1-1-34 0,1 1-40 0,1 0-44 16,1-2-59-16,-2 2-68 0,1 1-87 0,0-1-98 0,2 0-49 0,-5 0-28 15,2 0-6-15</inkml:trace>
  <inkml:trace contextRef="#ctx0" brushRef="#br0" timeOffset="154605.8308">24384 8475 48 0,'-1'-2'512'0,"-1"1"-15"0,-1-1-26 0,1 0-91 16,1-1-126-16,1 3-74 0,-2-2-50 0,1 2-25 0,1 0-16 15,0 0-6-15,0 0-1 0,0 0-2 0,0 0-3 0,0 0-3 16,0 0-3-16,0 0-2 0,0 0 0 0,0 0 3 0,0 0 3 0,0 0 6 16,0 0 7-16,0 0 6 0,0 0 5 0,0 0 4 0,0 0 4 15,0 0 2-15,0 0 1 0,0 0 2 0,0-2-2 0,0 2-2 0,0 0-2 16,0 0-5-16,0 0-5 0,-2-1-6 0,2 1-6 0,0 0-8 15,0 0-8-15,0 0-8 0,0 0-9 0,0 0-8 0,0 0-9 0,0 0-7 16,0 0-8-16,0 0-4 0,0 0-6 0,0 0-4 0,0 0-3 16,0 0 0-16,0 0-5 0,0 0 0 0,0 0 0 0,0 0-2 15,0 0-1-15,0 0 2 0,0 0-1 0,0 0 1 0,0 0-1 0,0 0 1 16,0 0 1-16,0 0-1 0,0 0 1 0,0 0 1 0,0 0-1 16,0 0 2-16,0 0 0 0,0 0 0 0,0 0 1 0,0 0 0 0,0 0 0 15,0 0 0-15,0 0 1 0,0 0 0 0,0 0-1 0,0 0 1 16,0 0-1-16,0 0 1 0,0 0-1 0,0 0 2 0,0 0-2 15,0 0 0-15,0 0 0 0,0 0 0 0,0 0-2 0,0 0 1 0,0 0 0 16,0 0-1-16,0 0-3 0,0 0 1 0,-2 0-1 0,2 0 0 16,0 0-1-16,-1 0 1 0,1 0-1 0,-2 0 0 0,0 0 1 15,2 0-2-15,-4 0 0 0,3 0 2 0,-1 0-1 0,0 0 1 0,-1 0 1 16,2 0-2-16,-3 1 1 0,1 1-2 0,-2-2 0 0,0 2-2 16,1 1-1-16,-1-1-1 0,1 0-2 0,-1 1 1 0,-2 2-1 0,2-3-2 15,-2 4-1-15,1 0-1 0,-1-1-1 0,1 2 0 0,1 1 0 16,-1-1 0-16,1 3 1 0,0-3 1 0,0 3-1 0,2-1 0 0,-2 2 0 15,2-3 0-15,1 2 0 0,-2 2 0 0,4-4-3 0,0 4 0 16,0-3-3-16,0 1 0 0,4-1-4 0,-2-2 0 0,1 1-1 16,1 0 1-16,0-1 1 0,0-2 0 0,0 0-1 0,1-1-1 0,3 1-2 15,-2-5-1-15,2 2-1 0,0-2 0 0,3-2-1 0,-1-3 4 16,-1 3 3-16,4-5 4 0,-4 4 1 0,-1-6 3 0,3 1 0 0,-1-2 3 16,-2 0 1-16,-2-1 3 0,2-1 2 0,-3 0 3 0,-1-3 5 15,0 0 3-15,-3 2 4 0,-1-2 0 0,0-2-1 0,0 4-1 16,-1-2-4-16,-3 2-4 0,1 0-1 0,-2-1-9 0,2 4-11 0,-3-2-15 15,1 4-21-15,1 0-28 0,-1 2-31 0,-2 3-46 0,2 0-48 16,0 2-90-16,0 1-109 0,0 1-83 0,2 4-71 0,-2-1-36 0,2 2-17 16</inkml:trace>
  <inkml:trace contextRef="#ctx0" brushRef="#br0" timeOffset="155121.2772">25374 8416 209 0,'0'-11'711'0,"0"1"-24"0,0 0-10 0,0 3 0 0,0-2-132 16,0 4-192-16,0-1-124 0,0 4-91 0,-2-3-50 0,2 3-32 0,0 2-16 15,0 0-9-15,0 0-4 0,-2 1-4 0,1 2-11 0,-1 2-15 16,-1 1-12-16,-1 1-9 0,-3 4-3 0,2 2-1 0,1-1 2 16,-4 2 5-16,-1 1 7 0,0 5 8 0,-2-1 3 0,0 0 6 15,0 1 1-15,-2 1 3 0,-1 0 0 0,3-1 1 0,-3 2 1 0,1 0-2 16,1-2 1-16,1-1 0 0,-1 0-2 0,0-2-1 0,2 0 2 16,2-3 2-16,-1-1 5 0,3-3 6 0,1 1 10 0,0-3 12 0,2-1 10 15,1-2 6-15,1-3 5 0,1-2 1 0,0 0 0 0,1-2-1 16,3-3-1-16,0 0-1 0,3-5-4 0,-1-1-4 0,3-2-9 15,1 1-11-15,0-5-15 0,4-2-17 0,-5-1-12 0,5-2-13 0,-1-1-5 16,-2-2-4-16,3-1-1 0,-2-1 2 0,2 0 0 0,-2 0 3 16,0 1 5-16,-2 0 10 0,2 0 9 0,-3 3 12 0,0 2 8 0,-1 2 5 15,-1 1 4-15,-1 4 1 0,0 2 0 0,-1 0-5 0,-2 4-5 16,0 0-9-16,1 4-6 0,-3 1-5 0,3 1-6 0,-3 2-7 0,1 2-7 16,-1 3-6-16,4 2-4 0,-2 1-2 0,2 4 0 0,0 0 2 15,-2 5 5-15,2 0 8 0,2 2 7 0,-1 1 11 0,1 2 7 0,3 1 5 16,-1 0 1-16,-1 1 0 0,1-1-8 0,1 2-12 0,2-1-16 15,-2-2-17-15,1 0-19 0,-2 0-20 0,3-2-25 0,-3-2-27 0,-1 0-31 16,-2 1-30-16,2-5-40 0,-3 1-40 0,3-3-51 0,-4 0-51 16,0-2-69-16,-3-1-80 0,1-2-40 0,-2-2-19 0,0-2-1 0</inkml:trace>
  <inkml:trace contextRef="#ctx0" brushRef="#br0" timeOffset="155275.9286">25250 8620 237 0,'-12'-2'598'0,"1"-1"8"15,1 3 3-15,1 0-85 0,3 0-132 0,2 0-94 0,1 0-74 0,2 3-52 16,1-3-38-16,0 2-24 0,3-2-14 0,2 0-12 0,-1 2-10 16,5-2-14-16,3 1-14 0,1 1-20 0,2-2-22 0,4 2-25 0,0-2-21 15,3 0-27-15,2 0-25 0,1-2-30 0,-1 0-33 0,1 1-34 16,1-1-37-16,0-3-53 0,0 1-59 0,-1-1-71 0,-3 2-76 0,0-1-41 16,0-1-19-16,-2 0-4 0</inkml:trace>
  <inkml:trace contextRef="#ctx0" brushRef="#br0" timeOffset="155572.441">25722 8505 39 0,'0'-2'530'0,"0"0"2"0,0 0-8 0,0 0-57 16,0 1-83-16,0 1-68 0,0 0-59 0,0 0-42 16,0 0-32-16,0 0-26 0,0 0-21 0,1 0-19 0,1 0-18 0,1 0-17 15,0 0-18-15,0 0-16 0,0 0-17 0,4 1-9 0,-3 1-11 0,1 0-7 16,4 0-5-16,-1 1-3 0,1-1-2 0,0 1-1 0,-1 2-1 16,1 0 1-16,-1 0-1 0,1 0 0 0,-2 2-1 0,-1 0-1 0,1 0 0 15,0 1-1-15,-4 1 0 0,1-2 1 0,-3 3 0 0,-1 0 1 16,0 0 1-16,-3 4 2 0,-2-4 2 0,-4 1 3 0,3 1 5 15,-4 0 6-15,-2 1 5 0,-1-1 8 0,-1 0 6 0,1-1 8 0,0 0 7 16,-2-1 6-16,2 0 6 0,0-1 4 0,1-1 4 0,1 1 3 16,3-2 1-16,1-2 2 0,1 0-1 0,1-1-2 0,-1-1-1 0,3 0-3 15,1-1-4-15,2 0-5 0,2-2-4 0,0 0-9 0,3 0-8 16,2 0-13-16,1 0-13 0,2-2-19 0,4 0-19 0,0-1-21 16,3 0-22-16,1 0-26 0,4-2-27 0,0 2-36 0,1-2-40 0,2 0-37 15,-3 0-41-15,1 0-53 0,1 1-62 0,-2-3-74 0,-1 2-82 16,1 1-43-16,-5 0-23 0,0-1-2 0</inkml:trace>
  <inkml:trace contextRef="#ctx0" brushRef="#br0" timeOffset="155758.3992">26098 8511 146 0,'0'-5'623'16,"-2"-1"17"-16,0 2-15 0,2-1-33 0,0 1-91 0,0 0-124 0,0 2-79 15,0 1-54-15,0-1-39 0,0 2-31 0,0 0-24 0,0 0-25 16,2 2-21-16,0-1-17 0,1 1-16 0,-2 3-14 0,1-2-9 15,0 3-11-15,-1 0-7 0,2 2-4 0,1 0-1 0,-3 4 1 0,1-3 2 16,-1 6 2-16,4-2 2 0,-4 0 0 0,-1 2-10 0,2 2-18 16,0 0-24-16,-2-1-26 0,0 2-34 0,0 1-38 0,-2 3-52 0,0-3-60 15,1 1-113-15,-2 1-138 0,1 1-100 0,-1-3-78 0,2 3-41 16,-1-3-20-16,0-1-2 0</inkml:trace>
  <inkml:trace contextRef="#ctx0" brushRef="#br0" timeOffset="156304.8878">27204 8276 221 0,'8'-5'612'0,"0"0"7"16,-3 2 3-16,-1-2 1 0,0 3-118 0,-3 0-178 0,1 1-112 0,-1 1-78 15,-1 0-39-15,0 1-22 0,0 2-7 0,-1 3-1 0,-1 0 0 16,-1 1-2-16,-2 3-5 0,2 0-9 0,-3 4-6 0,-2 3-6 16,2-1-1-16,-2 2-2 0,-2 2 0 0,-2-1 0 0,0 2-3 0,2 1-5 15,-2 0-5-15,-1 3-6 0,0-4-5 0,1 3-2 0,-2-1-3 16,3 0-2-16,0-1-2 0,0-3 0 0,0 0-2 0,3-1-1 0,-1-3 4 15,1-1 3-15,3-2 5 0,0-2 7 0,2-1 6 0,0-3 8 16,-2-1 2-16,4-2-1 0,1-3-1 0,0 0-4 0,1-2-2 16,5-3-2-16,-1 0-4 0,1-3-4 0,1-3-7 0,1-1-13 0,3-4-11 15,1 1-15-15,1-4-15 0,0-1-14 0,1-6-7 0,2 3-4 16,-2-3-1-16,3-3 2 0,0 1-1 0,0-3 2 0,0 0 3 0,-1 0 3 16,3 0 10-16,-5 2 9 0,2 1 13 0,0 2 14 0,-2 2 12 15,-3 2 15-15,1 3 8 0,-2 3 6 0,-2 1 1 0,-2 3 0 16,2 4-1-16,-3 0-2 0,0 2 0 0,-1 1-1 0,1 3-2 0,-2 2-3 15,3 4-3-15,1 1-4 0,-2 2-2 0,-1 5-3 0,3-1 0 16,2 5 1-16,-3 1 3 0,2 5 6 0,0 2 4 0,2 0 5 0,-2 3 2 16,1 1 3-16,2 0-2 0,-1 3 0 0,-2-1-1 0,0 0-3 15,1 0-4-15,-1-2-5 0,0 1-8 0,-2-1-11 0,3 0-13 16,0-3-11-16,-5 0-15 0,1 0-15 0,3-3-17 0,-5-3-19 0,2 1-21 16,-4-3-25-16,3-1-24 0,-1-3-25 0,-2-2-29 0,-1-1-31 15,2-2-46-15,0-3-50 0,-2-1-70 0,0-4-77 0,0 0-43 0,0-2-28 16,-4-3-10-16</inkml:trace>
  <inkml:trace contextRef="#ctx0" brushRef="#br0" timeOffset="156457.8513">27294 8557 516 0,'-8'-2'585'16,"0"-1"9"-16,2 3-68 0,2-2-106 0,0 2-95 0,3 0-91 0,-1 0-57 16,2 0-40-16,0 0-23 0,2 2-15 0,-1-1-8 0,4 1-6 15,0 0-10-15,2-1-15 0,1 1-18 0,2 1-22 0,4-1-25 0,1-1-27 16,2 2-33-16,0-1-36 0,5-2-48 0,0 1-52 0,2-1-104 15,0 0-128-15,0-1-84 0,1-1-61 0,-2 1-32 0,3-2-15 16</inkml:trace>
  <inkml:trace contextRef="#ctx0" brushRef="#br0" timeOffset="156788.8083">27702 8538 605 0,'-6'2'632'0,"3"-2"6"0,1 0 2 0,0 0-101 15,1 3-154-15,1-3-94 0,0 0-64 0,0 0-38 0,0 0-23 16,0 0-18-16,1 0-15 0,3 0-18 0,-3 0-20 0,3 0-20 0,0 0-24 16,1 0-18-16,3 0-20 0,-2 0-14 0,2 0-11 0,1 0-8 15,-1 2-5-15,4-2-3 0,-2 0-5 0,2 2-2 0,-3-1-3 0,4 1 0 16,-4 1 0-16,-1 0-1 0,1 1 1 0,-1-1 1 0,-3 3 2 16,2-1 4-16,-1-1 1 0,-5 2 3 0,1 1 3 0,-2 1 2 0,-3-1 5 15,-2 2 6-15,0 1 7 0,-1-2 7 0,0 3 7 0,-4-2 8 16,-1 2 6-16,0-1 6 0,-3 1 4 0,3-1 3 0,-5 0 1 0,3 0 2 15,2-1-1-15,-1 0-1 0,0-1-1 0,3 0-4 0,0-1-5 16,2 0-4-16,1 0-6 0,1-2-4 0,2 0-2 0,1 0-2 16,0-2 0-16,4 2 0 0,0-2-2 0,3 0-10 0,-1-2-12 0,3 0-16 15,3 1-20-15,0-2-23 0,5 0-24 0,0 0-32 0,3 0-40 16,1-2-48-16,1 0-54 0,1-1-101 0,-1 1-126 0,2-2-77 16,-1-1-51-16,1 2-22 0,-1-2-6 0</inkml:trace>
  <inkml:trace contextRef="#ctx0" brushRef="#br0" timeOffset="157089.2617">28020 8578 379 0,'-7'-3'667'0,"4"0"18"16,-2 0 5-16,4 0-3 0,-4 2-112 0,5-1-169 0,-1-1-101 0,1 3-68 16,0 0-42-16,1-2-31 0,-1 1-24 0,5 1-23 0,-4 0-24 15,1 0-23-15,1 0-23 0,0 0-21 0,2 0-17 0,2 0-15 16,-3 0-10-16,2 1-8 0,2 1-7 0,-1-2-5 0,-1 3-3 15,3-1-3-15,-1-1 0 0,-1 2-1 0,-1 0-1 0,1 1 1 0,-1 0 0 16,-3 0 1-16,2 1 0 0,-4-1 2 0,2 2 2 0,1 1 4 16,-4 0 2-16,0 0 4 0,0 1 3 0,-4 1 5 0,1 0 2 0,-2 1 3 15,1 0 3-15,-4 2 2 0,2-2 1 0,-2 2 1 0,0-2 2 16,-3 1 2-16,3-1 2 0,0 0-1 0,1 2 1 0,-2-4 0 0,3 1 0 16,1 1-1-16,2-3 2 0,-1 0 3 0,1-1 6 0,3 0 6 15,0-1 5-15,2-1 6 0,3 0-4 0,0-2-7 0,4 1-19 16,4-3-21-16,-1 0-30 0,9 0-35 0,-2-3-48 0,6 1-53 0,2-1-115 15,5-2-146-15,-1 2-95 0,4-4-70 0,3 0-39 0,-2-2-22 16,2-1-9-16</inkml:trace>
  <inkml:trace contextRef="#ctx0" brushRef="#br0" timeOffset="158739.2788">21120 5390 459 0,'3'-8'510'0,"0"1"-45"0,-1 2-67 15,1-2-70-15,1 3-78 0,0-1-43 0,1 2-27 0,-4-2-13 16,1 3-8-16,-1-1-5 0,3 2-5 0,-4-3-5 0,1 4-8 16,-1-1-8-16,0 1-14 0,0 0-10 0,0 0-13 0,0 0-12 0,0 0-14 15,0 0-12-15,0 0-14 0,0 1-12 0,-1 3-11 0,1-3-9 16,-2 2-10-16,0 2-4 0,2-3-5 0,-1 3-1 0,-1 2-1 0,2 0 1 16,-1 1-1-16,1 2 4 0,-3 0 3 0,1 3 6 0,2 0 7 15,-3 1 5-15,2 1 5 0,-3-1 3 0,4 1 1 0,-1 2 1 16,-1-3-1-16,2 1-1 0,0 2-2 0,0-2-6 0,0 1-6 0,0-1-11 15,2-1-10-15,-1-2-12 0,3 2-12 0,0-2-17 0,2-2-17 16,-1 0-23-16,2-2-26 0,-1-1-34 0,2 0-37 0,4-2-44 0,0-3-46 16,2-1-69-16,2-2-76 0,1-1-65 0,1-3-59 0,0-2-28 15,1-1-17-15</inkml:trace>
  <inkml:trace contextRef="#ctx0" brushRef="#br0" timeOffset="159039.1665">21367 5003 240 0,'-5'-7'561'0,"0"2"-2"0,-1 2-5 0,3-1-109 0,0 3-163 16,0-1-96-16,1 0-65 0,0 1-39 0,2 1-28 0,-1 1-18 15,1 1-11-15,-4 1-11 0,4-1-10 0,-3 3-6 0,2-1-5 0,-1 1-2 16,-1 0-1-16,2 3 1 0,-1-1 1 0,2 1 2 0,-1-1 4 16,1 1 3-16,-2 0 2 0,2 0-1 0,0-1 0 0,0 2-1 0,2-4-1 15,-2 3-1-15,1-4 0 0,2 2 2 0,2 0 0 0,-4-3 0 16,4 1-2-16,-2 0 2 0,2-3 0 0,2 1 3 0,0-2 1 0,1-3 7 15,0-1 6-15,0 2 8 0,3-3 6 0,-1-1 9 0,1-2 6 16,0 0 9-16,-2-3 8 0,-1 1 8 0,3-1 9 0,-5-1 6 16,1 0 6-16,-2-1 4 0,0 0 1 0,-4-1-2 0,2 2-5 0,-3-1-8 15,-3 2-9-15,2-1-11 0,-4 2-12 0,0 0-22 0,-2 3-23 16,-1-1-31-16,-2 4-29 0,-2 1-43 0,1 3-49 0,-4 4-66 0,-3 0-76 16,4 5-111-16,-5 1-130 0,5 4-67 0,-3 2-37 0,-1 2-19 15,2 4-7-15</inkml:trace>
  <inkml:trace contextRef="#ctx0" brushRef="#br0" timeOffset="160439.1964">22547 4403 41 0,'0'-11'612'16,"2"3"13"-16,0-1 11 0,-2 2-88 0,1 0-138 0,-1 2-98 16,2 0-73-16,-1 2-46 0,-1-2-32 0,2 3-23 0,0 0-20 0,-2 1-24 15,0 1-23-15,0 0-25 0,0 0-26 0,0 0-17 0,1 1-16 16,-1 2-8-16,4 0-8 0,-3 2-3 0,1 2-2 0,-1 2 2 0,4 1 1 15,-4 2 4-15,1 5 5 0,-1-2 6 0,3 1 9 0,-3 4 10 16,-1 2 9-16,2 0 7 0,-2 2 4 0,0-2 1 0,-2 4 2 16,2-2 0-16,-1 3 0 0,-3-2-1 0,1 1 0 0,-3 0-3 0,3-3-1 15,-2 0 0-15,-1 1-3 0,-1-4-1 0,3 0-1 0,-4-2-2 0,2-1-4 16,-1-2-5-16,-1-2-8 0,1-1-5 0,-1-1-6 0,0-4-14 16,0-1-15-16,-2-2-18 0,1-1-19 0,1-1-28 0,-5-4-29 0,4-1-38 15,-3-2-44-15,0-3-61 0,2-2-70 0,1-4-78 0,-3 0-82 16,3-3-49-16,1-3-32 0,-1-2-9 0</inkml:trace>
  <inkml:trace contextRef="#ctx0" brushRef="#br0" timeOffset="160753.0569">22560 4048 77 0,'4'-3'591'0,"-3"-1"8"15,2 1 6-15,-3 0-99 0,3 1-150 0,-1 1-90 0,-2-1-59 0,0 2-37 16,0 0-25-16,0 0-24 0,0 0-20 0,0 0-25 0,0 0-25 15,0 0-23-15,0 0-19 0,0 2-17 0,0 1-12 0,0 0-8 0,-2-2-7 16,-1 3-2-16,3 1-2 0,-1 1 2 0,-1 2 0 0,2-2 3 0,-1 1 4 16,1 2 4-16,-2 2 7 0,2-1 4 0,0 1 6 0,0 1 4 15,0 0 1-15,0-2 2 0,2 3 1 0,-2-1 0 0,1-2 0 0,1 0-2 16,-1 1 1-16,4-2-2 0,-4 0-2 0,2-2-1 0,1 0 1 16,-3 0-3-16,2-4 0 0,2 2-3 0,-1-3 0 0,0-2-2 0,4 0-2 15,-2 0-2-15,-1-2 1 0,3-1 2 0,0-2 4 0,0-2 4 16,1 2 4-16,-2-3 6 0,0-1 5 0,0-1 4 0,-1-1 7 0,-1 1 6 15,-2 0 8-15,0-2 3 0,2-1 4 0,-5 3 1 0,-3-2-2 0,1 1-4 16,-1 2-3-16,-2 1-7 0,2 0-5 0,-2 0-14 0,-1 0-12 16,-2 3-23-16,0 2-21 0,-1 0-35 0,1 3-37 0,-5 0-54 0,4 0-59 15,-4 1-102-15,0 4-125 0,2-1-67 0,-3 5-42 0,1 0-19 16</inkml:trace>
  <inkml:trace contextRef="#ctx0" brushRef="#br0" timeOffset="163321.2018">19951 6082 34 0,'-10'-1'521'0,"0"-1"-35"0,1-1-58 0,1 2-78 0,0-1-88 15,2-1-53-15,-2 3-36 0,3-2-22 0,1 1-15 0,0 1-11 0,3 0-10 16,-1 0-11-16,2 0-10 0,0 0-13 0,0 0-14 0,0 0-12 15,0 0-13-15,0 1-12 0,2 1-8 0,-1-2-9 0,3 2-6 16,-3-1-4-16,2-1 0 0,1 2-1 0,0-1 0 0,1 1 0 16,-1-1 2-16,5 2-1 0,-1 0 1 0,2-2-3 0,3 4-4 0,0 0 0 15,4-2 0-15,4 1 0 0,0-1 2 0,2 2-1 0,2-3-1 0,2 3-5 16,3-2-6-16,2 1-8 0,1-1-11 0,2-1-12 0,1 0-14 16,2-1-16-16,-2 1-15 0,2 0-20 0,-1-1-22 0,-1-1-23 0,2 2-23 15,-5-2-26-15,2 0-27 0,-3 0-23 0,-2 0-23 0,-4-2-15 16,1 2-16-16,-6-3-1 0,0 0 2 0,-4 1 30 0</inkml:trace>
  <inkml:trace contextRef="#ctx0" brushRef="#br0" timeOffset="163521.9499">20717 6057 157 0,'-14'-9'258'16,"-3"-1"27"-16,1 3 2 0,-1-2-12 0,0 0-14 0,0 0-16 0,0 0-9 15,1 2-6-15,2-1-9 0,0 1-9 0,1 0-11 0,0 2-11 16,4-2-13-16,-1 3-15 0,4 0-15 0,0 1-14 0,3 0-14 16,-1-1-13-16,1 3-15 0,3-2-14 0,0 3-19 0,0 0-18 0,0 0-14 15,3 0-13-15,1 2-8 0,-1-1-9 0,3 0-5 0,0 4-3 0,2 0-3 16,0 0-1-16,1 2-2 0,3 1 2 0,0 1-1 15,1-1 0-15,0 2 2 0,-1 1 2 0,1 1-1 0,-2 0 0 0,1 1-3 16,-2 1-1-16,0-2-1 0,-3 3-1 0,0 0 1 0,-6-1 2 16,1 3 1-16,-4-3 1 0,-1 4-6 0,-3-2-12 0,-7 1-22 0,0 0-32 15,-4 1-50-15,-4 0-62 0,-1-3-116 0,-4 4-145 0,-4-1-79 16,-2 2-44-16,-1-2-24 0,-4 1-16 0</inkml:trace>
  <inkml:trace contextRef="#ctx0" brushRef="#br0" timeOffset="165138.823">23189 4158 236 0,'0'-8'531'0,"0"1"-50"0,0-1-76 0,0 1-71 0,-1 2-66 16,1-1-37-16,-2 0-25 0,0 2-13 0,2 0-8 0,-1-3-8 16,-1 4-6-16,1-2-6 0,1 2-11 0,0-1-9 0,0 1-10 0,0 0-9 15,0 2-9-15,0-2-9 0,0 0-9 0,0 1-10 0,0 1-8 0,0-2-11 16,0 3-12-16,0 0-11 0,0 0-11 0,0 0-11 0,0 0-11 15,0 0-13-15,0 0-15 0,0 0-11 0,0 0-8 0,0 3-8 16,0 0-5-16,0 0-2 0,0 1-2 0,0 2 1 0,0 1-1 0,0 1 3 16,-2 3 3-16,-1 2 4 0,3 2 4 0,-1 1 6 0,-3 4 8 0,1 1 6 15,2 2 8-15,-4 0 5 0,2 3 1 0,-2 3 0 0,0-1 0 16,-1 1-2-16,1 2-4 0,-1 1-3 0,1-2-5 0,0 2-6 16,-1-1-3-16,3 1-6 0,-2-3-6 0,4 3-8 0,-3-3-12 0,1-3-10 15,2 1-10-15,1-1-11 0,-2-2-10 0,0-2-12 0,2 0-11 0,0-4-10 16,0 0-11-16,0-4-8 0,0-1-6 0,0-1 1 0,0-4 5 15,0 0 3-15,0-2 1 0,0-2 3 0,0-2 3 0,0-2 10 16,0-2 10-16,0-2 17 0,-1-1 17 0,-3-2 23 0,3 0 24 16,-3-1 21-16,0-3 23 0,0 1 15 0,-1-1 12 0,0 1 18 0,-2-1 19 15,2 1 18-15,-3-1 19 0,-1 1 16 0,3-1 11 0,-1 4 10 0,0-2 8 16,2 1 2-16,0 0 0 0,1 3-1 0,-1-1-4 16,1 2-5-16,0-3-7 0,3 4-10 0,-3 1-11 0,4-1-14 0,-1 1-13 15,-1 0-12-15,2-1-16 0,0 3-11 0,0 0-13 0,0 0-13 0,0 0-9 16,0 0-10-16,0 0-9 0,0 0-8 0,0 0-5 0,0 0-2 15,3 0-1-15,-1 0-1 0,1 2 1 0,1-1 1 0,-2-1-1 0,1 2 0 16,2 0-1-16,0 1-3 0,0-3-4 0,0 4-5 16,2-1-6-16,0-1-6 0,1 3-9 0,0-3-10 0,1 1-12 0,1-1-10 15,-2-1-15-15,1 1-9 0,5 0-12 0,-3-2-8 0,2 0-9 0,-2 0-4 16,3 0-1-16,-3 0 2 0,4-2 5 0,-1 0 7 0,-1-1 12 16,-1 0 15-16,1 1 16 0,1-3 21 0,-5 1 25 0,3-1 23 0,-2 2 24 15,0-1 24-15,-2-2 25 0,-2 3 23 0,2-1 23 0,-3 1 19 16,0-2 19-16,-1 1 12 0,0 1 13 0,-3 0 6 0,1 1 1 15,-1-1-5-15,-1 2-8 0,0-1-11 0,0 2-13 0,0 0-15 16,0 0-18-16,0 0-18 0,0 0-17 0,-1 2-15 0,-2-1-15 0,-1 2-13 16,0 2-12-16,-1 0-13 0,-2 2-15 0,-2 1-24 0,0 4-26 0,-3 0-40 15,-2 3-43-15,1 2-91 0,-4 2-114 0,0 3-91 0,-4 0-78 16,-2 4-42-16,1-1-25 0,-4 2-15 0</inkml:trace>
  <inkml:trace contextRef="#ctx0" brushRef="#br0" timeOffset="166637.9161">23687 4470 175 0,'2'-3'425'0,"0"-1"-68"16,-2 2-62-16,0 0-57 0,0-1-34 0,0 0-26 0,0 1-19 16,0 1-14-16,0 0-8 0,0 1-9 0,0 0-9 0,0 0-11 15,0-3-9-15,0 3-11 0,-2 0-9 0,2 0-11 0,0 0-9 0,-2-3-11 16,2 3-9-16,0 0-6 0,0 0-7 0,-1 0-6 0,1 0-4 16,0 0-4-16,-2 0-4 0,2 0-2 0,-1 0-3 0,-3 0-2 0,3 3-2 15,-3-3 1-15,1 0 0 0,0 3 1 0,-2-2 2 0,-1 2 0 16,2 0 1-16,-1 2 2 0,-3 0 2 0,1-1 0 0,-4 1 0 15,3 2 1-15,0 0 1 0,-1 1 0 0,1-1 0 0,0 2 0 0,0 2-1 16,-1-2-1-16,1 1 0 0,0 2 0 0,-1-2-1 0,1 1-1 0,1 1 1 16,3 0-1-16,-1 1-1 0,-1-1 1 0,3 1-2 0,-1-1-1 15,1-1-2-15,3 2-3 0,0-3-4 0,0 2-3 0,0-1-3 16,3-1-5-16,1-1-5 0,-3 0-4 0,5-1-3 0,-1-1-5 0,1-1-3 16,-1-1-2-16,3 0-3 0,1-3 0 0,1 0-1 0,0-2 1 15,0 0 5-15,2-4 6 0,-1 1 7 0,1-1 9 0,3-2 13 16,-3-1 12-16,-1-3 13 0,1 2 10 0,1-3 11 0,-3-1 13 0,2 0 9 15,-4-2 12-15,2 0 8 0,-3-1 10 0,0 0 3 0,-2-2 2 0,-2 0-2 16,0 0-4-16,-3 0-9 0,0 0-9 0,-1 1-11 0,-2 0-10 16,-1 1-16-16,-1 0-20 0,-4 2-30 0,1 1-33 0,-1-1-45 15,-4 3-47-15,2 1-72 0,-4 3-82 0,2-1-109 0,-4 5-123 0,0 0-63 16,0 4-35-16,1 0-15 0</inkml:trace>
  <inkml:trace contextRef="#ctx0" brushRef="#br0" timeOffset="168438.3556">25447 4418 361 0,'-4'-5'572'0,"1"-1"5"0,2 2-83 0,-3-3-126 15,3 3-83-15,-3-2-64 0,1 1-35 0,0 2-23 0,-1-1-14 0,1 1-12 16,-1 0-12-16,3 0-15 0,-2-1-17 0,-1 4-17 0,-1-1-17 16,1 1-12-16,-1 1-13 0,1 1-10 0,-1 1-8 0,-2 2-6 15,-1-1-4-15,1 4-5 0,-3 0-2 0,0 1-1 0,1 3 0 0,0-1 1 16,1 2 0-16,-5 2-1 0,5 1 1 0,0 0 1 0,2 2 1 16,-1-1 1-16,0 3-1 0,4-3-3 0,-2 1-4 0,3 2-5 15,1-2-3-15,1-1-2 0,1-2-4 0,1 2-2 0,3-2-4 0,-1 1-1 16,4-4-3-16,0 0-4 0,2-2-3 0,2-1-6 0,2-3-2 15,-1 0-1-15,4-3 1 0,4-3 3 0,-2 0 5 0,3-3 6 0,0-3 5 16,2 0 6-16,-3-2 7 0,1-2 10 0,-2-1 8 0,-1-3 8 0,0 1 9 16,-3 0 11-16,0-4 10 0,-5 1 10 0,0 0 7 15,-5-1 8-15,-1-1 2 0,0 0-1 0,-5 0-1 0,-3-1-5 0,-2 2-6 16,-2 0-8-16,-2 0-8 0,1 3-5 0,-3-1-10 0,-3 0-10 0,1 1-18 16,-1 4-21-16,0-1-25 0,1 3-29 0,-1-1-34 0,1 4-39 15,1 2-42-15,0 0-47 0,3 3-80 0,-4 3-101 0,5 1-82 0,3 2-74 16,1 1-36-16,-1 1-18 0</inkml:trace>
  <inkml:trace contextRef="#ctx0" brushRef="#br0" timeOffset="168755.0084">27160 4459 514 0,'3'-13'654'0,"2"1"14"0,-4 1 12 0,3 1-77 16,-3 0-121-16,1 2-111 0,-1-1-106 0,1 2-59 0,0 2-39 0,-2-1-22 16,0 3-13-16,0-1-12 0,0 3-11 0,0 0-17 0,0 1-19 15,0 0-20-15,0 0-18 0,0 2-16 0,0 3-15 0,0 0-12 0,0 2-9 16,-2 1-2-16,0 2-1 0,1 2 3 0,-1 2 4 0,2 0 5 15,-1 3 7-15,-1 1 7 0,0 2 4 0,2 0 1 0,-1 3-2 16,1 0-10-16,-2 1-13 0,1-1-18 0,1 3-16 0,-2-2-22 0,0 3-21 16,2-1-31-16,-1-1-34 0,1 2-44 0,-2-1-50 0,0-2-92 15,2 1-116-15,-1-2-92 0,-2-1-81 0,2-1-34 0,-1-3-11 0,0-1 1 16</inkml:trace>
  <inkml:trace contextRef="#ctx0" brushRef="#br0" timeOffset="169841.5667">25856 4480 362 0,'-2'-9'521'0,"0"1"-66"0,2-1-100 0,0 1-79 0,0 2-62 16,0 0-34-16,0-2-19 0,0 2-8 0,0 0-2 0,0 2-2 15,0-1 0-15,0-2-5 0,0 1-9 0,-1 2-7 0,-1-1-6 0,2 0-6 16,-2 1-5-16,2-2-4 0,-2 3-6 0,0-1-5 0,1 0-4 16,-1 1-5-16,2 0-5 0,-1 0-6 0,1 2-6 0,-2-1-7 0,0 0-7 15,2 1-9-15,-1 1-9 0,1 0-11 0,0 0-12 0,-4 0-8 0,3 0-9 16,-1 1-6-16,1 1-6 0,-3 1-2 0,-1 2-5 0,1-1 0 15,0 2 0-15,-3 2-4 0,-1 0-6 0,-1 4-3 0,-1 0-5 16,2-1-2-16,-4 4-3 0,2 2-5 0,1-2-2 0,-4 4-7 0,4-4-5 16,-1 5-6-16,-1-2-8 0,3-1-6 0,2 0-7 0,-2 0-6 15,0-2-4-15,2-1-3 0,1-2-4 0,2 1 1 0,-2-4 2 0,2 0 5 16,-1-4 5-16,3 2 2 0,-2-4 2 0,2 0 1 0,1-3 2 16,0-3 5-16,-2 0 7 0,0-4 9 0,2-1 11 0,0 0 11 0,-1-4 12 15,1 0 8-15,-3-3 10 0,-1-1 6 0,3-1 8 0,-3-1 12 16,1-1 15-16,0-2 17 0,-3 1 20 0,3 0 14 0,-2-1 12 0,0 1 11 15,0 0 10-15,1 2 7 0,-4 1 8 0,5 1 5 0,0 1 3 16,-2 2 2-16,2-1 3 0,-2 4-2 0,2 0-6 0,-1 2-9 0,3 1-14 16,-2 2-14-16,2-1-13 0,-1 3-14 0,0-2-16 0,2 2-14 15,0 2-14-15,0 1-13 0,0 0-12 0,0 0-12 0,0 1-9 0,0 2-8 16,0 3-6-16,0 0-2 0,0 1-1 0,0 3 3 0,2 3 2 16,-2 3 5-16,0-2 5 0,0 6 6 0,0-1 8 0,0 3 5 15,0 1 7-15,-2 3 3 0,2 0 4 0,-1 0 2 0,1 1 2 0,-2 2 1 16,-1 0-1-16,1 2 0 0,1-1 0 0,1-1-1 0,-2 2-1 15,0-3-1-15,2 0 0 0,-1-1-1 0,-1-2 0 0,2-2 0 0,0-1-2 16,0-3 2-16,0-2 0 0,0 0 1 0,0-5 3 0,2 1 5 16,-1-4 6-16,-1-2 7 0,2 0 8 0,-2-2 11 0,2 0 10 15,-2-5 6-15,0 0 1 0,1 0-1 0,-1-3-3 0,2-2-3 0,1-2-4 16,-1-1-6-16,-1-3-4 0,3-3-9 0,-3-1-10 0,2-3-12 16,-2-4-16-16,-1 0-13 0,2 0-16 0,0-4-7 0,-2-1-7 0,0-1-1 15,0 0 2-15,0 1 2 0,0-2 3 0,-2 2 2 0,0-1 3 16,2 3 7-16,-1 1 7 0,1 3 8 0,-3 0 6 0,2 3 5 15,1 3 3-15,-2 2-1 0,0 0-2 0,2 5-5 0,-1-2-6 0,1 5-7 16,0 0-8-16,-2 2-6 0,0 0-3 0,2 3-4 0,-1 3-5 0,-1 0-1 16,2 5-3-16,-1 1 2 0,-1 1 1 0,0 4 4 0,-1 2 5 15,2 4 8-15,-3 1 8 0,3 3 8 0,-3 1 9 0,0 3 6 16,1 1 2-16,0 1 2 0,0 1 0 0,-1 1 0 0,3-1 0 0,-4 0-1 16,2-1-1-16,-2 0-1 0,4-3 0 0,-1 0-1 0,1-5 0 15,-1-1 2-15,0-2 0 0,2-2 6 0,-1-4 7 0,1 0 10 0,0-2 11 16,0-3 19-16,0-2 19 0,0-1 12 0,1-3 6 0,-1-2 3 15,0-1 2-15,2-3-1 0,0-4-2 0,-1 0-4 0,2-7-3 0,-1-1-11 16,1-3-9-16,-2-4-17 0,1-1-20 0,0-4-23 0,-2-2-28 16,0-4-14-16,-2 0-12 0,0-2-7 0,1 0-3 0,-4 0-2 15,1-1 1-15,-1 1 4 0,0 0 7 0,-1 3 6 0,1 0 6 0,-3 4 6 16,0 2 7-16,3 3 3 0,0 3 3 0,1 4-3 0,-2 1-5 16,3 2-3-16,-2 6-5 0,2 0-2 0,-1 2-4 0,3 5-4 0,-3 2-4 15,1 3-2-15,2 4-3 0,-4 2-5 0,4 5-4 0,-1 4-2 16,1 3-6-16,-3 4-1 0,4 2-4 0,-1 4-8 0,1 3-11 0,0 2-22 15,1 4-30-15,1 0-37 0,0 2-44 0,1 3-93 0,1-2-118 16,-1 2-80-16,4-3-62 0,-4 1-28 0,2-2-12 0</inkml:trace>
  <inkml:trace contextRef="#ctx0" brushRef="#br0" timeOffset="170621.3877">27259 4593 56 0,'-3'-3'536'0,"0"-1"9"0,0 3-64 0,1 0-96 0,1-1-98 15,-4 1-96-15,5 1-55 0,0 0-33 0,0 0-20 0,0 0-10 0,0 0-11 16,-1 0-11-16,1 1-12 0,-2 1-13 0,0-2-10 16,-1 1-8-16,2 0-5 0,-3 3-1 0,1-1 2 0,-3 0 1 0,-2 0 3 15,2 1 2-15,-2-1 4 0,0 2 5 0,-1 0 6 0,-3-1 6 16,1 1 6-16,-1 0 7 0,1-2 4 0,-3 2 4 0,1-2 2 0,1-1 4 16,-1 2 1-16,0-3 3 0,0 1 3 0,0-2 4 0,0 0 3 15,1-2 1-15,-1 1 1 0,-1-4 1 0,5 3-1 0,-4-5-1 0,2 2-1 16,0-3-2-16,0-1-3 0,3-2-4 0,0 1-4 0,2-2-6 15,-2 1-6-15,3-1-8 0,4-2-5 0,-2-2-6 0,3 1-5 0,0-2-7 16,3 2-4-16,-2-2-6 0,4 2-4 0,3-3-7 0,-4 3-5 16,3 2-5-16,-1-1-4 0,2 2-2 0,2-1-4 0,-1 2-2 0,-1 3-3 15,1 1-3-15,1 2-3 0,0 0-3 0,0 1-4 0,0 3-2 0,0 2-1 16,0 3 0-16,3 1 2 0,-1 2 3 0,-2 3 4 0,2 3 6 16,1 3 5-16,-3 4 6 0,0 2 6 0,-4 6 6 0,3 1 7 15,-2 2 7-15,-6 4 4 0,-1 0 4 0,-3 5 4 0,-3 0 2 0,-3 0-2 16,-3 4-4-16,-1-2-1 0,-5 1-4 0,-3-1-4 0,0-1-3 15,-2-4-4-15,-2 1-2 0,-1-4 3 0,1-2 5 0,1-3 8 0,-3-3 9 16,4-4 10-16,-1-2 12 0,1-1 10 0,2-5 10 0,0-3 9 16,2-2 9-16,2-2 5 0,0-4 8 0,2-1 3 0,1-2 3 15,1-3-6-15,4-4-11 0,0 0-13 0,2-3-16 0,2-4-16 16,4 1-16-16,1-3-17 0,1-1-16 0,6-3-12 0,-1-1-15 0,3 1-8 16,4 0-8-16,3-1-5 0,0 2-7 0,3-1 0 0,0 2 1 0,1 1 2 15,4 4 2-15,-2-1 4 0,-1 6 3 0,2-1 8 0,1 5 7 16,-1 0 8-16,0 4 5 0,1 3 6 0,-1 1 3 0,1 4 2 15,-3 1 1-15,2 3-6 0,-1 1-4 0,-1 2-12 0,0 1-14 0,1 3-23 16,-5 1-28-16,0 0-42 0,4 1-47 0,-7 2-95 0,3-1-118 16,-2 2-94-16,0-3-81 0,-2 1-42 0,1 0-20 0,-3-1-7 15</inkml:trace>
  <inkml:trace contextRef="#ctx0" brushRef="#br0" timeOffset="170959.1489">27991 4855 205 0,'0'-5'672'0,"0"-4"12"0,0 4 8 16,0-2 3-16,0 2-105 0,0-1-161 0,2 1-121 0,0 1-106 15,-2-1-62-15,1 2-44 0,2-1-34 0,-1 0-31 0,2 2-35 0,-1-1-34 16,2 2-42-16,2-1-45 0,1 0-48 0,1 1-53 0,1 1-67 15,-1 0-75-15,4 1-94 0,-2 1-104 0,2-2-54 0,-1 3-29 16,1-1-4-16</inkml:trace>
  <inkml:trace contextRef="#ctx0" brushRef="#br0" timeOffset="171118.2574">28475 4850 419 0,'3'-4'580'0,"2"-1"-3"0,-2 2-4 16,5-1-101-16,-3 1-154 0,-1-2-120 0,4 3-106 0,2-3-81 0,-2 1-71 16,0 0-81-16,1 2-86 0,5-1-107 0,-2 0-117 0,1 1-63 15,2-2-36-15,0-1-20 0</inkml:trace>
  <inkml:trace contextRef="#ctx0" brushRef="#br0" timeOffset="171288.1122">29136 4753 338 0,'4'-4'737'16,"1"1"13"-16,2-2 9 0,-4 0-24 0,3 3-38 0,-3-3-139 0,2 2-187 15,-2-1-105-15,2-1-68 0,0 3-53 0,-2 0-46 0,3-1-54 16,-3 0-58-16,0 1-65 0,2-3-71 0,-2 3-84 0,2-1-92 0,-2-1-125 16,2 4-144-16,-2-3-81 0,-3 3-47 0,0 0-26 0,0 0-13 15,-8 0 3-15</inkml:trace>
  <inkml:trace contextRef="#ctx0" brushRef="#br0" timeOffset="173471.7645">21496 6226 244 0,'-1'-3'317'0,"-1"0"-54"0,1-1-50 15,1 1-28-15,-2 0-16 0,0 1-9 0,2 1-7 0,0-1-5 16,0 0-2-16,0 2-7 0,0-3-5 0,0 3-7 0,-1 0-7 0,1 0-5 16,0 0-7-16,0 0-7 0,0 0-8 0,0 0-9 0,0 0-7 15,0 0-8-15,-2 0-6 0,1 0-5 0,-3 0-8 0,0 0-5 0,3 3-4 16,-4-1-4-16,1 1-4 0,0 2-4 0,-3-1-4 0,-1 2-3 16,-1 2-1-16,-1 1-1 0,2 0-2 0,-2 1-2 0,-2 2 1 0,3 0-1 15,-4 2-2-15,4-1-3 0,-4 2-2 0,5 1-4 0,-1-2-3 16,1 1-4-16,0 3-1 0,0-3-1 0,3 2-2 0,0 0-1 15,2-1 0-15,2-1 1 0,-1 1-2 0,2 0-2 0,2-3-3 0,-1 0-2 16,2 1-6-16,1-1 0 0,0-3-3 0,5 1 0 0,-2-3-5 0,1 0-3 16,0-3-6-16,3 1-5 0,3-3-2 0,-1-3-1 0,1 0-2 15,2-1 5-15,1-4 2 0,2-1 6 0,-1-1 7 0,1 0 6 16,0-5 4-16,0 0 6 0,-1-1 10 0,-1-2 11 0,0 1 12 16,-3-3 12-16,-2 0 10 0,-2-1 9 0,-2 0 8 0,0-1 6 0,-2-1 2 15,-4 2 2-15,-2-2 0 0,-2 1-4 0,-4 1-3 0,0 0-6 16,-2 0-8-16,0 4-13 0,-5-3-16 0,-1 5-24 0,-2-1-28 0,0 5-37 15,-2 0-42-15,1 3-58 0,-3 0-67 0,1 2-110 0,0 4-133 16,-1 4-71-16,-1 2-40 0,4 2-22 0,-2 3-9 0</inkml:trace>
  <inkml:trace contextRef="#ctx0" brushRef="#br0" timeOffset="174155.0386">21605 7282 348 0,'0'-12'664'0,"0"-1"18"0,0 2 10 0,0 1 7 16,0 1-114-16,0 0-173 0,0 1-104 0,0 1-68 0,0 1-43 15,0 1-29-15,0 1-19 0,0 1-12 0,0 0-16 0,0 2-20 0,0 1-22 16,0 0-26-16,2 1-22 0,0 0-21 0,-1 3-15 0,2-1-13 15,1 2-6-15,-3 4-3 0,2 0 0 0,2 3 2 0,1 1 4 16,-3 2 4-16,2 2 7 0,-2 4 5 0,1-1 8 0,-1 2 3 0,0 2-2 16,-1 2-10-16,-1 1-14 0,1 1-18 0,1 0-22 0,-3 1-25 15,0 4-34-15,-3-1-35 0,1 2-55 0,2 0-65 0,-1 3-119 0,1-2-145 16,-2 3-87-16,0-2-60 0,2 0-26 0,0 0-9 0,2-1 5 16</inkml:trace>
  <inkml:trace contextRef="#ctx0" brushRef="#br0" timeOffset="174622.5938">21708 8671 340 0,'-1'-7'642'0,"-3"-2"12"16,3 0 16-16,-1-2-75 0,1 3-119 0,1-4-99 0,0 3-90 0,0-1-61 16,0 0-44-16,1-1-29 0,2 1-20 0,2 0-15 0,0 0-12 15,3-2-15-15,0 3-15 0,0-1-16 0,0 2-20 0,2-1-14 0,0 2-15 16,1-1-11-16,3 3-10 0,-2 0-7 0,1 3-5 0,0-3-3 15,-1 3-2-15,2 2-1 0,-5 0 0 0,4 2 0 0,-5 3 1 0,1 0 0 16,-1 1 2-16,-2 1 1 0,1 4 2 0,-6-2 2 16,2 4 3-16,-3 2 3 0,-3 1 2 0,0 1 1 0,-3 0 2 0,-4 3 0 15,-1 1 1-15,0 1 0 0,-5-2 0 0,0 6 0 0,-1-5 1 16,2 2 5-16,-5-1 4 0,3 0 5 0,-1 0 3 0,3-3 5 0,0 0 3 16,2-4 4-16,1 1 5 0,3-4 3 0,-1 1 2 0,4-4 3 15,0-2 2-15,2 1 5 0,4-1 4 0,0-4 2 0,4 2 1 0,4-3-2 16,0-1-1-16,6-1-3 0,0-1-5 0,6-1-12 0,4-1-15 15,3-1-21-15,4-2-22 0,1 0-26 0,3 0-26 0,1-1-37 16,3-1-42-16,0 1-48 0,-1 0-52 0,-2 1-97 0,-1 2-120 0,-2-1-93 16,-3 2-86-16,-3 0-36 0,-2 3-11 0,-3 0 4 0</inkml:trace>
  <inkml:trace contextRef="#ctx0" brushRef="#br0" timeOffset="174989.657">21957 9715 92 0,'1'-7'677'0,"2"0"7"0,-3 0 10 0,0 1-1 15,0 0-4-15,0 2-130 0,0-1-191 0,0 2-120 0,0 1-82 0,0-1-53 16,0 3-34-16,0 0-17 0,0 0-9 0,3 0-10 0,-1 3-10 15,-1 1-18-15,1-1-24 0,-1 3-27 0,3 1-29 0,-1 1-26 16,0 2-28-16,0 2-29 0,1 1-31 0,-1 3-36 0,1-1-36 16,-1 1-60-16,-1 4-71 0,-1-3-88 0,1 5-98 0,-2-1-53 0,0 2-29 15,-2-1-6-15</inkml:trace>
  <inkml:trace contextRef="#ctx0" brushRef="#br0" timeOffset="175149.6759">21947 10526 261 0,'-2'14'617'16,"2"-3"6"-16,-1 3-6 0,1-1-15 0,-4-1-116 0,3-1-167 0,-1 0-100 16,1 1-68-16,1 0-40 0,-2-1-30 0,2 2-22 0,0-2-16 15,0-1-25-15,0 2-28 0,2 0-35 0,-2-2-39 0,1 3-45 16,1-1-46-16,-1 0-67 0,-1-2-76 0,2 1-90 0,0-1-95 0,-2 0-59 16,1 2-41-16,-1-1-16 0</inkml:trace>
  <inkml:trace contextRef="#ctx0" brushRef="#br0" timeOffset="175271.3515">21967 11055 574 0,'-3'0'598'15,"-1"0"-12"-15,1 0-15 0,-1-2-131 0,1 1-189 0,1-3-184 16,1 2-182-16,-1-1-165 0,2-2-159 0,0 2-82 0,2-4-44 0,-1 1-24 16</inkml:trace>
  <inkml:trace contextRef="#ctx0" brushRef="#br0" timeOffset="178687.4537">28790 9324 331 0,'0'-6'581'0,"0"1"16"0,0-1-63 0,0 4-106 16,0-3-84-16,0 2-71 0,0-1-45 0,1 1-28 0,-1 3-15 0,0-2-9 15,0-1-8-15,0 3-8 0,0 0-13 0,0 0-14 0,3-2-14 16,-3 2-13-16,0 0-12 0,0 0-10 0,0 0-11 0,0 0-8 0,0 0-8 16,0 0-6-16,0 0-8 0,0 0-8 0,2 0-7 0,-1 0-7 15,1 0-6-15,-1 2-7 0,-1-2-8 0,2 1-8 0,0 1-5 16,-2-2-3-16,1 2-4 0,-1-2-1 0,2 3 0 0,0-3-1 0,-2 4 1 16,1-1 2-16,1 0 2 0,-1 0 3 0,-1 1 3 0,2-1 3 15,0 3 4-15,-1-1 3 0,1-1 3 0,-1 2 2 0,-1 0 3 0,3 2 1 16,-1-3 1-16,-2 2 1 0,1 1 1 0,-1 1 3 0,0-1-1 15,0 1 1-15,0 0 1 0,0 2 0 0,0-1 1 0,0 2 0 16,-1 0 0-16,1 0 0 0,-2 2 0 0,-1-2 0 0,0 3 0 0,2-1-2 16,-3 2 0-16,3-3-3 0,-1 2-1 0,1-1-1 0,-3-1-1 15,3 1-1-15,-3-1-2 0,3 0 0 0,-1-2-2 0,1 0 0 0,-4-3-1 16,5 1-1-16,-1 1 2 0,1-4 3 0,-2-2 6 0,1 1 7 16,1-1 7-16,0-2 9 0,0 1 5 0,0-3 3 0,0 0 2 15,0-3 0-15,1 1 2 0,1-2-1 0,-2-3-1 0,1 1 0 0,4-3-3 16,-4-3-3-16,2 0-8 0,1-2-9 0,-3-1-13 0,4-3-13 15,-2-1-7-15,2 0-6 0,1-2-2 0,-3 1-2 0,2-2-2 16,-2 1-1-16,2 2 1 0,-2-2 0 0,2 1 1 0,-2 2-1 0,3 2 3 16,-2 0 3-16,-1 0 5 0,2 3 3 0,-2 3 1 0,-2 0 2 15,3 1 0-15,-3 2-2 0,1 0-4 0,-1 4-4 0,1-2-8 16,1 1-5-16,-3 4-7 0,1-3-7 0,-1 3-4 0,0 0-5 0,2 0-1 16,0 3 0-16,1-1 0 0,-2 3 2 0,1 0 1 0,1 0 3 0,0 3 5 15,1-1 6-15,-1 4 7 0,3-1 6 0,-3 0 8 0,2 2 6 16,-2 4 5-16,0-3 5 0,2 2 2 0,-2 0 0 0,1 1-1 15,0 0 1-15,-1-3-1 0,0 2 0 0,0-1-1 0,1 0 0 0,-3-2 0 16,1 0 1-16,-1-2-1 0,3-1 1 0,-4-2 2 0,1 1 3 16,-1-3 6-16,2 0 3 0,0-2 9 0,-2 1 8 0,1-1 4 15,2-3 3-15,-3 0 2 0,0 0 1 0,1-3 0 0,1-2-2 0,1-2 0 16,0 0-2-16,1-2-4 0,1-3-4 0,-1 1-9 0,4-5-13 16,-2-1-13-16,2 1-11 0,2-4-9 0,1 0-3 0,-2 0-3 0,3-1-2 15,0 1 1-15,-1-1 0 0,1 1 2 0,0 0 2 0,-3 2 3 16,1 1 6-16,1 2 9 0,-5 2 8 0,2 1 8 0,0 3 3 0,-3 0 1 15,-2 1 1-15,2 3-3 0,-2 1-1 0,0 1-5 0,0-1-4 0,-1 3-1 16,1 1-3-16,0 1-2 0,-2 1-3 0,1 3-2 0,1-1-2 0,0 1 3 16,1 5 1-16,-3 0 4 0,4 4 5 0,-2-2 6 0,3 5 5 15,-1 2 7-15,-2 0 5 0,2 1 3 0,-2 4 3 0,2-2 1 0,-2 2 2 16,1 1-2-16,-2 1-1 0,1 1-7 0,1-1-8 0,-1 2-15 16,0-2-18-16,0 0-18 0,1 0-21 0,-1-1-26 0,0-1-25 0,1 2-31 15,-1-2-33-15,1 1-43 0,-1-2-50 0,2-2-70 0,-2 1-83 16,2-1-91-16,-2-4-95 0,5 1-44 0,-4-4-17 0,3 0 1 0</inkml:trace>
  <inkml:trace contextRef="#ctx0" brushRef="#br0" timeOffset="179087.8046">29577 9225 153 0,'-3'-7'595'0,"1"2"17"0,0-2 14 0,1 4-83 15,1-1-136-15,-2 3-89 0,1-3-66 0,1 1-36 0,0 2-21 0,0 1-15 16,0 0-9-16,0 0-14 0,0 0-15 0,0 0-18 0,0 0-22 15,0 0-16-15,0 0-18 0,0 1-11 0,1-1-12 0,1 2-8 0,-2-1-8 16,1-1-3-16,-1 4-4 0,4-3 1 0,-3 1-2 0,3 0 2 16,-3 1-1-16,3 1 2 0,0 1 1 0,-1 0 0 0,2 2 2 0,-1-2 2 15,1 4 0-15,4-1 1 0,-1 1 3 0,0-1-1 0,2 4 0 0,1 0-2 16,2 1-2-16,1 0-1 0,-1 1 0 0,2 0-1 0,1 3-1 16,1 2-7-16,1-3-9 0,1 2-12 0,0-1-14 0,-2 4-17 0,4-2-20 15,-4-1-19-15,0-1-19 0,0 4-21 0,1-4-21 0,-2 1-25 0,-2-2-32 16,-1 1-34-16,1-2-39 0,-3 0-41 0,2-1-39 0,-5-2-69 15,0-2-83-15,-2 1-56 0,0-3-44 0,-3-3-18 0,1-2-6 0</inkml:trace>
  <inkml:trace contextRef="#ctx0" brushRef="#br0" timeOffset="179284.5097">29997 9227 265 0,'-5'-5'636'0,"2"-2"8"0,-2 5 9 0,2-1-47 0,-3-1-73 15,1 4-119-15,1 0-144 0,-3 0-78 0,1 4-49 0,-2 1-26 0,0-2-15 16,-3 6-10-16,-1-1-6 0,-1 3-10 0,0-1-8 0,-4 3-10 16,-2 3-8-16,0 2-6 0,-2 0-7 0,1 2-5 0,1 2-2 0,-5 0-14 15,2 2-12-15,-1-2-19 0,1 4-17 0,-1 1-24 0,1-1-23 0,-1 2-32 16,1-2-35-16,0 0-41 0,5 3-46 0,0-4-59 0,-1-1-67 16,4 2-95-16,3-5-110 0,-2-1-56 0,7 1-31 0,1-6-9 0,3 0 5 15</inkml:trace>
  <inkml:trace contextRef="#ctx0" brushRef="#br0" timeOffset="179737.9288">30271 9286 19 0,'0'-8'685'0,"0"-4"16"16,0 5 15-16,0-1 12 0,0 1 8 0,0 1-135 0,0 1-208 0,1 2-126 15,-1 1-86-15,2-1-49 0,0 1-33 0,-2 1-20 0,0 1-15 16,3 0-15-16,-1 1-15 0,0 1-19 0,0 1-20 0,1 1-14 0,-2-1-11 16,3 3-4-16,-1 2 0 0,0-1 1 0,0 1 5 0,1 2 6 15,1 1 5-15,-1 1 7 0,-3 1 5 0,2 1 4 0,1-2 3 0,-3 5 1 16,1-2 0-16,0 2 2 0,-2-1-1 0,0 2 2 0,-2-1-1 16,0 3 2-16,1-2-1 0,-3-2 0 0,1 0 0 0,2 3 0 0,-3-3-1 15,-1-1 1-15,1-2 0 0,3-1 0 0,-2 0 3 0,-1-2 4 16,1-1 4-16,1-2 5 0,1-1 8 0,-2-1 11 0,-1-1 13 0,4-1 8 15,-2-3 5-15,2 0 3 0,0 0 2 0,0-3 2 0,0-1 2 0,0-2-3 16,0-2-1-16,0-1-5 0,0-1-5 0,2-2-8 0,0-4-8 16,3 0-13-16,-4 0-15 0,4-3-11 0,-1-1-10 0,0-2-6 0,3 1-5 15,0-3-6-15,1 1-4 0,4 0-2 0,-2-1-3 0,2 2-2 0,-1-1-1 16,3 2-3-16,-1 2-2 0,1 1-1 0,2 1-1 0,-2 3 0 16,2 0 0-16,1 2-1 0,-3 2 1 0,2 3-2 0,2-1 2 0,-1 6 0 15,0-1 0-15,1 3 2 0,-1 3 1 0,0-1 2 0,2 5 4 0,0 1 3 16,-3 4 2-16,1 0 2 0,-1 4 0 0,1 2-5 0,-4 1-9 15,3 3-13-15,-3 3-14 0,-4 0-19 0,2 3-24 0,-1 3-33 16,-5 1-38-16,-1-1-55 0,-2 1-64 0,-2 2-111 0,-2-1-138 0,-1 1-77 16,-3 1-49-16,-1-2-18 0,-2 1-3 0</inkml:trace>
  <inkml:trace contextRef="#ctx0" brushRef="#br0" timeOffset="181671.1197">28734 10249 543 0,'-4'-5'595'0,"2"0"15"0,0 0-67 0,1 2-107 0,-1-2-94 15,2 3-87-15,-1-1-55 0,1 0-39 0,0 1-24 0,0-1-16 0,0 3-17 16,0 0-14-16,0 0-19 0,0 0-21 0,0 0-21 0,0 0-18 15,1 2-15-15,-1-1-12 0,2 2-5 0,-1 2-4 0,3 1-1 16,-3 0 0-16,4 2 2 0,-4 1 5 0,1 3 5 0,-1 3 4 0,3-1 7 16,-3 1 10-16,1 2 4 0,-1 2 5 0,3 1 2 0,-3-1 1 15,1 2 0-15,0 2 0 0,-1 0-1 0,1 0-1 0,-2 0-1 0,0 1-1 16,0-2-2-16,0 0-2 0,0 0-2 0,-2-3-2 0,1 1-1 16,1-3-2-16,-2 0 0 0,0-3 0 0,2-1 3 0,-1-2 2 0,1-4 0 15,-2 1 0-15,0-3-3 0,2 0-4 0,-1-3-2 0,1-2-4 16,-2-3 0-16,2-4-2 0,-1 2 0 0,1-4-3 0,-2-3-5 15,0 0-5-15,2-5-8 0,-1 0-11 0,1 0-8 0,0-3-10 0,0-1-3 16,0-1-3-16,0-2-3 0,1 1-3 0,-1-3 0 0,4 3-2 16,-3-1 0-16,2-1-1 0,1 1 3 0,1 1 2 0,-2-1 6 15,3 1 3-15,0 4 8 0,0-1 6 0,3-2 6 0,-2 3 4 0,1 3 5 16,0 0 3-16,0 1 3 0,3 1 1 0,-1 4-1 0,-2-1 1 0,2 0-2 16,-2 4-1-16,0 1-1 0,0 0-2 0,2 2-1 0,-2-1 0 15,0 4-2-15,1-1 1 0,-4 2 1 0,1 2 2 0,-1 1 1 16,0 2 2-16,-2 0 1 0,0 0 4 0,0 2 4 0,-2 2 2 0,-1 0 6 15,-1 2 5-15,-3 1 5 0,-1 0 6 0,0 0 5 0,-2 1 5 16,-1 1 4-16,-2-2 3 0,-2 2 2 0,3 2 4 0,-5-3 0 0,-1 1 3 16,1-1 0-16,1-1 1 0,-4 2 3 0,4-1-1 0,0-4 5 15,0 0 3-15,0-1 5 0,4-1 3 0,1-1 4 0,0-2 1 0,0 1 5 16,3-2 0-16,0 0 2 0,4-2 2 0,-2 2 0 0,1-3-3 16,2 0-3-16,0 0-5 0,0 0-6 0,2 0-9 0,-1 0-9 15,1-3-8-15,1 3-10 0,0-1-5 0,0 0-7 0,2 1-5 0,3 0-5 16,-3 0-3-16,-1 0-1 0,5 1 0 0,-2 0 1 0,1 2 1 15,2 4 3-15,-1-2 1 0,4 2 3 0,0 0 2 0,0 4 3 0,0-2 1 16,1 3 3-16,2 1 1 0,-2 3 0 0,1-2 1 0,0 3 0 16,0-2 0-16,0 2-1 0,0 3-2 0,0-2-6 0,-2 0-7 0,3 1-12 15,-5-2-13-15,0 3-16 0,2-2-19 0,0-2-26 0,-4 0-25 16,0 1-29-16,1-2-30 0,0-1-42 0,0-1-45 0,-2-2-72 0,0-1-87 16,2-4-62-16,-2 2-52 0,0-4-25 0,0-1-9 0</inkml:trace>
  <inkml:trace contextRef="#ctx0" brushRef="#br0" timeOffset="181987.1374">29262 10462 43 0,'-5'-7'571'0,"0"1"7"16,0 1 8-16,0 2-84 0,-2-1-127 0,2 2-99 0,1 2-83 0,-1 0-53 16,-3 0-35-16,4 0-23 0,-1 3-14 0,0 3-13 0,0-1-10 0,0 2-10 15,-1 1-12-15,1 2-7 0,-1 2-6 0,3 0-3 0,-2 2-3 16,2 0 1-16,0 2 0 0,-2-2 2 0,4 3 1 0,-3 0-1 0,4-1-4 15,-1 1-2-15,1-2-1 0,1 0-2 0,-1 1-2 0,4-2-7 16,-3-1-4-16,4-1-9 0,-1-2-9 0,0 2-8 0,0-4-11 0,4 0-10 16,-1-2-9-16,2-3-10 0,-1 0-9 0,2-2-4 0,0-2-3 0,-2-1-1 15,4-2 0-15,-2-2 3 0,-1-2 4 0,2 0 6 0,-4-4 8 16,1 2 7-16,0-4 9 0,-3 1 10 0,-2-2 12 0,1-1 14 0,0-1 15 16,-4-1 14-16,-3 0 7 0,2 1 9 0,-3-2 8 0,0 1 7 15,-1 1 7-15,-2 1 4 0,1-1 1 0,-3 2 0 0,1 2 1 0,0 1-3 16,-3 0-5-16,1 3-3 0,2 0-5 0,-1 1-8 0,-2 4-7 15,3-1-11-15,0 2-17 0,-1 1-16 0,1 2-17 0,3 2-19 0,-2 1-18 16,3 2-22-16,-1-1-19 0,2 3-23 0,1-1-23 0,2 1-28 0,2 2-32 16,0-2-41-16,4 3-46 0,-2-2-40 0,4-1-41 0</inkml:trace>
  <inkml:trace contextRef="#ctx0" brushRef="#br0" timeOffset="182738.8082">29463 10531 186 0,'8'-1'528'0,"0"-3"11"0,-3 2-41 0,1-1-68 16,-2 0-62-16,-1 0-57 0,1 0-37 0,-3 1-28 0,3 2-23 0,-4-5-22 15,1 5-20-15,1 0-19 0,-2 0-20 0,0 0-23 0,0 0-22 16,0 0-21-16,0 0-21 0,0 0-18 0,0 0-14 0,-2 5-10 0,1-3-9 16,1 2-6-16,-2 1-6 0,0 2-3 0,1 1-1 0,-3 0-2 15,1 1 2-15,2 2 3 0,-4 2 3 0,2-2 5 0,2 2 3 0,-3 0 2 16,3-1-1-16,-1 2 0 0,1 1 1 0,1-4-1 0,-2 3-1 16,0-4 1-16,2 1-1 0,0 1 0 0,0-3 0 0,0-1 1 0,0 0 1 15,0-2 3-15,2-1 2 0,0-2 2 0,-1 0-1 0,1-2 0 16,1-1-3-16,0 0-2 0,2-3-2 0,1-1-2 0,0-1 0 0,1-2 0 15,1-2 0-15,1-1-2 0,1-2-1 0,-2 0-4 0,2-1 0 0,-2 1-4 16,2-2-1-16,1-2 4 0,-3 1 2 0,-2 3 5 0,1-1 6 16,-1-1 5-16,2 4 5 0,-4-2 4 0,1 2 1 0,-2 1 1 0,1 2-3 15,-1 1-2-15,-1 1-4 0,1 1-3 0,-1 1-4 0,-2 0-7 0,2 0-5 16,-2 3-4-16,0 0-3 0,0 0-5 0,0 3-5 0,0 0-2 16,-2 0 1-16,2 3-1 0,-2 0 3 0,2 2 3 0,-2 1 5 0,1 1 5 15,-3 1 4-15,3 2 6 0,-1-2 2 0,0 2-2 0,2-1-4 16,-1 0-3-16,-1 2-4 0,2-1-5 0,0-4-3 0,0 2-2 0,0-2-2 15,0 0 0-15,2-2-2 0,-1 1 1 0,-1-3 0 0,2-1 1 0,0-1 1 16,-1 0 3-16,3-3 4 0,-1-1 1 0,3-3 5 0,-3-1 4 16,2 0 2-16,1-2 1 0,1-1 2 0,0-1 0 0,-1-3 0 15,-1 0-2-15,2-3-1 0,-2 1-2 0,-2-3 2 0,3 3 1 0,-3-4 2 16,-1-1 2-16,-1 2 3 0,1 0 2 0,-2 2 2 0,-2-1 1 16,1-1 2-16,1 4 0 0,-4-1 2 0,3 1 0 0,-3 2 2 0,2 1-1 15,0 0-4-15,1 3-1 0,-3 0-6 0,4 2-6 0,-1 0-6 0,1 3-6 16,0-1-4-16,0 1-2 0,0 2-5 0,0 0-5 0,0 2-9 15,0 1-8-15,1-1-10 0,-1 1-4 0,4 2-7 0,-1 1-5 0,-1 2-2 16,3-1-4-16,2 1-4 0,-2-1-4 0,3 2-8 0,1-2-7 0,-1 0-7 16,1-1-6-16,4-1-3 0,0 2-2 0,-2-3 1 0,4 1 1 15,-2-2 3-15,3-2 4 0,-2 0 6 0,3-1 7 0,-2 0 8 0,2-1 7 16,-2 0 10-16,-1-2 12 0,2-2 17 0,-2 1 19 0,-2 1 21 16,2-3 28-16,-2 1 22 0,0-1 22 0,-2 0 21 0,-1 0 20 0,-2 2 15 15,0-1 11-15,-2 0 12 0,-2 0 9 0,0 0 7 0,1 0 6 16,-4 3-2-16,0-3-4 0,0 2-11 0,-4-1-13 0,1 2-15 0,0 1-16 15,0-3-16-15,-5 4-15 0,4-1-15 0,-5 1-13 0,1 1-9 16,-1 1-10-16,0 1-8 0,1-1-10 0,-2 3-5 0,1 0-4 0,1 2-3 16,0 0-1-16,-1-2-1 0,2 3-1 0,1 1-1 0,-1 0-4 0,4 0-1 15,0 0-1-15,0 3-2 0,2-1-2 0,1-1-4 0,1 1-5 16,2 1-2-16,0-2-6 0,0 1-2 0,1 1-4 0,2 0-4 0,0-2-1 16,-1 1 0-16,4-1 2 0,-2 1 1 0,1-2-1 0,-2 1 1 0,2-1 1 15,-3 1 3-15,-1-3 3 0,1 0 3 0,0-2 4 0,-2 1 4 16,0-2 3-16,-1 1 3 0,-1-2 4 0,-1-1 4 0,-1 2 1 0,-4-3 4 15,2 1 2-15,-2 0-2 0,-1 0-2 0,-2-2-9 0,-3 1-9 0,1 1-18 16,-1-2-21-16,-1 0-24 0,-3 0-26 0,3-2-41 0,1 1-51 16,-1-3-97-16,-1 1-121 0,3-2-76 0,0 1-54 0,1-4-26 0,1 1-10 15</inkml:trace>
  <inkml:trace contextRef="#ctx0" brushRef="#br0" timeOffset="183005.7696">30384 10231 579 0,'0'-5'697'15,"-1"3"10"-15,1-3 4 0,0 2 3 0,0 2-121 0,0-1-182 16,0 2-133-16,0 0-108 0,0 0-60 0,1 0-36 0,1 3-18 0,0 0-8 16,1 0-8-16,0 1-4 0,0 4-9 0,3-1-9 0,-1 3-7 0,0 0-4 15,3 4 0-15,-2-1 0 0,3 0-1 0,1 2 1 0,1 2-5 0,2 2-6 16,0-2-7-16,0 1-9 0,2 1-8 0,0 2-7 0,2-2-10 15,1 2-10-15,-2-2-11 0,2 2-12 0,-1 0-12 0,2 0-12 16,0-2-14-16,-1 3-13 0,0-3-16 0,-2 2-16 0,3-1-18 0,0-2-19 16,-5-2-20-16,3 1-20 0,0-3-24 0,-3 1-28 0,-2-2-41 0,4-3-47 15,-3-1-55-15,-2-2-60 0,1-2-28 0,0-3-13 0</inkml:trace>
  <inkml:trace contextRef="#ctx0" brushRef="#br0" timeOffset="183184.489">30852 10268 272 0,'-9'-12'605'16,"1"-1"14"-16,-3 3 13 0,1 1-78 0,2 1-125 0,0 2-91 0,1 2-76 16,-1 1-49-16,1 0-39 0,-1 3-19 0,1 3-10 0,-1 0-9 15,1 3-8-15,1 1-10 0,-3 4-11 0,-1-1-11 0,0 6-11 16,0 0-9-16,-2 2-5 0,0 1-5 0,-1 3-3 0,0 2-4 0,-4 1-5 16,1 1-12-16,-3 3-17 0,1 0-21 0,-2 2-30 0,-3 0-31 15,1 3-35-15,-3 0-54 0,0-2-65 0,0 5-126 0,-2-1-153 0,1 0-102 0,-3-4-75 16,2 1-41-16,1-2-21 0,1-2-10 0</inkml:trace>
  <inkml:trace contextRef="#ctx0" brushRef="#br0" timeOffset="184270.9659">31461 10221 226 0,'0'-2'497'0,"0"-2"-52"15,0-1-80-15,-2 2-68 0,2-1-60 0,-1-2-38 0,1 2-29 0,-2-1-17 16,1 0-11-16,1-2-8 0,-4 4-6 0,3-2-6 0,-1 1-6 15,-1-1-8-15,0-1-12 0,0 2-9 0,-2 1-12 0,0-2-9 0,1 2-10 16,-1 0-8-16,-2 3-5 0,2-4-5 0,-4 4-2 0,1 0-3 0,-1 0-5 16,-2 4-4-16,1-4-5 0,-3 5-1 0,1 1-3 0,1-1 1 15,-3 5-1-15,-1-2-1 0,3 4 3 0,-2 0 0 0,1 5 1 16,-1-3 0-16,3 2 1 0,-3 2 0 0,2 2 1 0,1 1-1 0,0-1 0 16,2 4 0-16,1-1-1 0,3 0 0 0,-3 1 0 0,7 1-1 0,-1-1-1 15,2 0-2-15,2 0 1 0,1 0-3 0,3 0-1 0,0-2 0 16,4-2-2-16,0-1-4 0,2 0-3 0,1-2-5 0,2-3-6 0,1-2-7 15,5 0-7-15,-2-4-8 0,-2-1-6 0,7-2-8 0,-2-3-7 16,-1 1-4-16,1-6-3 0,1 1-3 0,-1-3 0 0,1-2 1 0,-1 0 4 16,0-3 4-16,-4 0 7 0,0-1 7 0,-2 0 10 0,0-3 11 0,-2 2 14 15,-1-2 14-15,-4 2 15 0,2 0 12 0,-3-1 10 0,-1 1 8 0,-3 0 5 16,0 3 2-16,-1-2 1 0,-2 2-2 0,-1 0-1 0,-1 1-3 0,-1 3-4 16,-1-2-5-16,0 2-7 0,-4 2-8 0,2-1-10 0,-4 3-8 15,1-1-6-15,0 2-6 0,2 2-4 0,-5-1-2 0,2 3-2 0,-1-1 1 16,1 2 1-16,-1 4 0 0,0-1 1 0,0 0 1 0,2 0 1 15,0 3 0-15,0 1 1 0,0 0-2 0,2-1-1 0,-1 2-3 0,2-1-4 16,1 0-5-16,0 2-6 0,2-4-7 0,0 2-7 0,2 0-8 16,0 0-6-16,2-1-9 0,0-2-8 0,2 0-9 0,-1-2-11 0,2-1-7 15,1 1-10-15,2-3-7 0,0 1-6 0,0-4-4 0,1 1-3 0,-1-2 3 16,5-2 5-16,-4-1 9 0,2-1 6 0,-1-3 7 0,-1 1 10 16,2-3 9-16,-3 2 9 0,-1-4 9 0,-1 1 11 0,-1-1 11 0,1-2 14 15,-3 1 11-15,-2-2 13 0,1 1 8 0,-2-1 9 0,-2 0 6 0,-1 2 7 16,-3-1 5-16,2 0 5 0,-1 2 5 0,-3-1 3 0,1 3 3 15,-2-1 1-15,0 0 1 0,-1 3-3 0,1-2-3 0,-3 3-3 0,4 0-6 16,-2 2-7-16,2 1-8 0,0-2-10 0,0 2-12 0,2 2-15 16,-1-1-15-16,2 1-13 0,2-1-14 0,0 2-12 0,1 0-11 0,2 0-10 15,0 0-13-15,0 0-13 0,2 0-20 0,3 0-23 0,0 0-26 0,3 0-28 16,1 0-24-16,-1-1-23 0,3-1-28 0,3-1-34 0,-1-2-33 0,2 2-33 16</inkml:trace>
  <inkml:trace contextRef="#ctx0" brushRef="#br0" timeOffset="184537.6628">31790 10156 484 0,'0'-15'501'16,"0"2"-30"-16,0-2-63 0,0 1-82 0,-2 1-55 0,1 1-43 0,-1-2-24 16,0 4-16-16,1-2-7 0,-3 0-2 0,4 2-6 0,-1 3-5 0,1-1-11 15,-2 1-12-15,1 1-12 0,1 3-15 0,-2-1-11 0,0 0-10 16,2 0-13-16,0 3-11 0,0-3-11 0,0 4-12 0,0 0-15 0,0 0-15 16,0 0-12-16,0 0-12 0,0 4-6 0,0 1-7 0,0 0-4 0,0 1-4 15,0 3-1-15,0 3 3 0,0 2 4 0,0 1 5 0,0 3 7 0,0 2 10 16,0 2 9-16,0 2 9 0,0 3 6 0,0-2 6 0,2 6 3 15,0-2 3-15,-2 2 4 0,1 0 2 0,1 1 1 0,-2 2 0 0,1-2-3 16,-1 4-3-16,2-4-10 0,0 3-11 0,-2-2-14 0,0-2-17 0,0-1-16 16,0 0-17-16,0-1-16 0,0-2-16 0,1-3-20 0,-1 2-18 0,2-6-21 15,0 0-21-15,-2-2-23 0,1-3-25 0,1-2-18 0,-1-1-15 0,3-3-20 16,0-1-20-16,-1-4-20 0,2-1-18 0,-2-3-10 0,0-1-3 16,4-4 9-16,-2-1 14 0,0-1 22 0,0-2 26 0,2-2 33 0,-4-3 34 15,2-2 36-15</inkml:trace>
  <inkml:trace contextRef="#ctx0" brushRef="#br0" timeOffset="184855.4118">31872 10671 97 0,'1'-19'166'0,"3"-2"26"0,-1 2 22 0,-2 1 14 0,1 2 13 15,1-1 10-15,-3 4 7 0,2-1 3 0,1 1 0 0,-3 2-5 16,1 1-7-16,1 0-15 0,-2 3-17 0,1 0-18 0,-1 4-19 0,2-1-19 16,-2 2-22-16,0-1-21 0,2 1-22 0,-2 2-18 0,0 0-16 0,0 0-12 15,0 2-9-15,0 1-8 0,0-1-4 0,0 5-4 0,0 0-1 0,0 0 2 16,0 3 2-16,0 0 4 0,-2 1 2 0,0-1 7 0,2 3 4 0,-1 1 1 16,1 0-1-16,-2-1-2 0,1 1-6 0,1 1-3 0,0-3-4 15,0 2-3-15,0 1-2 0,0-4-5 0,0 3-3 0,0-4-4 0,1 1-1 0,1-1-4 16,-2 1-3-16,1-3-1 0,3-1-3 0,-3-1-2 0,2-2-2 15,1 1-2-15,0-2-4 0,1-2-6 0,3-1-4 0,0-1-6 0,0-1-4 16,0-2-4-16,3-1-3 0,0-1 0 0,3-2-1 0,-1-1 1 0,-2-2 0 16,3-1 1-16,-1-2 2 0,-3 1 2 0,2-3 8 0,-1 1 8 15,0 1 12-15,-3 0 14 0,-2-1 15 0,1 3 14 0,-1-5 14 0,-2 5 13 16,0 0 10-16,-3 2 11 0,1 1 9 0,-2 0 4 0,0 3 5 0,0-1-1 16,-2 1 0-16,1-1-6 0,1 5-10 0,-2-1-11 0,0 1-13 0,1 0-12 15,-2 2-13-15,1 2-11 0,0 0-12 0,0 1-16 0,-2-1-20 16,3 5-16-16,-2-1-16 0,-1 1-16 0,3 2-14 0,-2 2-15 0,1-2-16 15,0 3-18-15,1 0-22 0,-1 2-26 0,0-1-28 0,2 2-31 0,0-2-32 16,2 2-39-16,0-1-43 0,1-1-75 0,2-2-90 0,-2 1-53 0,2-1-33 16,0 0-10-16,1-3 1 0</inkml:trace>
  <inkml:trace contextRef="#ctx0" brushRef="#br0" timeOffset="185221.4107">32243 10505 378 0,'0'-5'666'15,"-1"-2"21"-15,1 0 21 0,0 1 18 0,0 2-100 0,0 1-163 0,0-1-109 16,0 2-84-16,0 0-56 0,0 2-39 0,0 0-29 0,0 0-22 0,0 0-22 16,1 0-21-16,1 2-23 0,1-1-25 0,0 2-20 0,2 0-19 15,-2 3-11-15,0 0-6 0,0 1-2 0,2 0 1 0,-2 3 5 0,1-2 4 16,-1 0 5-16,3 3 6 0,-5 0 2 0,1 1-1 0,0 0 1 0,-2 1-1 16,0-4-1-16,0 3-1 0,-2-1-1 0,0 0-1 0,1 0 1 0,-5 0-2 15,3-1 0-15,-1-1 0 0,0-1 3 0,0-2 3 0,-1 0 4 0,4-2 5 16,-2 1 1-16,-2-4 0 0,2 1 0 0,0-2 0 0,0-2 1 15,1 1 0-15,-1-3 0 0,1 0 0 0,2-2-5 0,0 0-4 0,0-1-7 16,4-2-7-16,-1 0-8 0,2-4-7 0,-1 3-2 0,4-2-3 0,0 0-1 16,2 2-1-16,0-1-2 0,2-2-3 0,-1 2 1 0,3-1-1 15,-1 2 5-15,-1 1 6 0,1 0 6 0,1 1 7 0,-3 2 5 0,0 1 4 16,2 0 1-16,-2 1 2 0,-1 0 0 0,0 3 2 0,-2-1 1 0,0 2 3 16,3 2 1-16,-4-1 1 0,-1 3 1 0,0 0-1 0,-1 2-1 0,1 1 1 15,-3 1-2-15,2-1 0 0,-2 2-2 0,-1 0-4 0,0 1-8 16,-1 2-14-16,-1 1-18 0,-1-1-19 0,-1-1-26 0,0 2-30 0,-1-1-33 15,-2 1-36-15,0 1-58 0,0-4-69 0,0 1-99 0,-2-2-116 0,1 0-67 16,-1-2-43-16,2-1-13 0,0-1 2 0</inkml:trace>
  <inkml:trace contextRef="#ctx0" brushRef="#br0" timeOffset="185636.783">32679 10212 326 0,'-2'-5'606'16,"0"1"10"-16,0-2 6 0,2 2-97 0,0 1-146 0,0-2-91 0,0 3-65 15,0 0-35-15,0-3-18 0,2 5-16 0,0-2-11 0,-2 1-14 16,2 1-15-16,-2 0-18 0,0 0-16 0,0 0-14 0,0 0-14 0,0 0-10 16,0 0-12-16,2 0-9 0,-1 0-10 0,-1 1-8 0,4-1-7 0,-4 2-5 15,1-2-1-15,1 5-3 0,0-3 1 0,1 0 1 0,-2 3-1 0,1-2 2 16,0 4 0-16,1 0 2 0,-2 1 3 0,1 1 4 0,0 1 5 0,2 2 6 15,-4 0 5-15,1 2 3 0,-1 1 1 0,0-1 0 0,0 1 1 0,0 0-1 16,-1 1-2-16,-1 0-1 0,-2-1 0 0,1 0-3 0,0 0 1 16,-2-1-3-16,2-1 0 0,-2-2 1 0,0-1-1 0,-1-1 5 0,3-1 4 15,-2-1 5-15,2-1 3 0,0-3 3 0,-1 1 3 0,1-4 2 0,1 0 2 16,1 0 2-16,-1-4-1 0,0 0 0 0,2-3 1 0,0 0-4 16,2-2-5-16,0-2-6 0,1 1-9 0,2-3-8 0,0-1-8 0,0 1-7 15,3-1-4-15,2-1-7 0,0 0-6 0,0 1-4 0,2-3-5 0,1 5-3 16,1-1-3-16,-3 2-2 0,0-1 1 0,3 2-2 0,-2 3-1 0,-2-1 1 15,0 4 0-15,1-1 0 0,0 2 2 0,-3 2 1 0,2 1-1 16,0 1-4-16,-2 2-6 0,0 1-11 0,-1 1-11 0,2 3-17 0,-4 3-19 16,1 2-26-16,-3-2-30 0,1 2-37 0,-1 4-44 0,-3 2-86 15,-2 2-113-15,-1 0-80 0,-2 3-67 0,-3 0-27 0,-1 2-9 16</inkml:trace>
  <inkml:trace contextRef="#ctx0" brushRef="#br0" timeOffset="185788.8044">32754 10713 403 0,'1'-5'761'0,"-1"-2"20"0,2 4 16 0,0-2 10 0,1 1 4 0,-2-1-137 15,3 1-207-15,0-1-131 0,2 1-93 0,-1 1-58 0,2-2-42 0,-1 2-48 16,5-2-51-16,-2 3-77 0,3-1-86 0,2 0-114 0,0-1-127 16,3 0-149-16,1 1-162 0,2-2-83 0,1 0-43 0,1 2-24 0,-1-2-16 15,2-1-6-15</inkml:trace>
  <inkml:trace contextRef="#ctx0" brushRef="#br0" timeOffset="187003.8749">32518 10741 268 0,'0'-1'403'0,"2"-1"-47"0,0 2-63 0,-2-1-68 0,0 1-48 0,0 0-36 15,0 0-23-15,0 0-16 0,0 0-9 0,0 0-8 0,0 0-9 16,0 0-6-16,0 0-7 0,0 0-6 0,0 0-5 0,0 0-6 0,0 0-4 16,0 0-3-16,0 0-2 0,0 0 1 0,0 0-1 0,0 0 0 0,0 0 1 15,0 0 0-15,0 0 3 0,-2 0-1 0,0 0 1 0,2 0 0 0,0 0 1 16,-1 0 2-16,1 0 0 0,0 0 1 0,0 0 1 0,0 0 1 15,0 0 2-15,0 0 0 0,0 0 2 0,0 0-1 0,0 0 2 0,-3 0 1 16,1 0-1-16,0-2 1 0,2 2-4 0,-1 0-3 0,-2 0-3 0,-1-5-3 16,3 5-2-16,-1-3-5 0,0-1-1 0,0-1-3 0,-1 2-2 0,1-1-2 15,0-1-3-15,1 0-1 0,-1 0-5 0,1-1-1 0,1 0 0 0,0 0-2 16,1-1 1-16,1 1-2 0,-1-2-1 0,3 1-2 0,-1-3-1 16,1 3-3-16,-1 0-2 0,4 0-3 0,-1 0-2 0,1 1-2 0,0-1 0 15,0 2-2-15,1-1 1 0,1 3-1 0,0-4-1 0,-1 4 2 0,2-2-1 16,1 3 2-16,-2-1-2 0,3 1 1 0,-2 2 0 0,2 0-1 0,-1 0-1 15,1 2 1-15,0 1-2 0,-2 1 0 0,2 2-1 0,-1 1-1 0,-1-2-3 16,0 4-2-16,0 0-8 0,-1 1-8 0,-1 2-14 0,-2 1-15 16,1 4-23-16,-2-3-29 0,-1 2-36 0,-1 2-42 0,-1 2-99 0,-4-1-126 15,-1 1-84-15,-1 2-60 0,-1-1-30 0,-3 0-16 0</inkml:trace>
  <inkml:trace contextRef="#ctx0" brushRef="#br0" timeOffset="195336.3885">21729 10914 388 0,'0'-11'648'16,"-2"2"2"-16,0 0 5 0,1 2-74 0,-1 1-113 0,2-1-119 0,-1 5-122 16,1-3-75-16,0 2-52 0,0 1-30 0,0 2-17 0,0 0-11 15,0 0-6-15,0 2-9 0,1 3-9 0,-1-1-9 0,2 4-12 16,-1 0-6-16,1 2-5 0,0 2-3 0,-1 0 0 0,-1 4 2 0,2 1 4 16,-1 2 1-16,-1-1 2 0,2 3 1 0,0 1-1 0,-2-2-1 15,1 2 0-15,-1-1 0 0,0 2 3 0,0 0 0 0,0-1 2 0,0 0 0 16,-1-2 3-16,1-1 1 0,-2 1 1 0,0-2 1 0,-1-2 3 15,2-2 3-15,-1-3 4 0,0 2 7 0,2-2 9 0,-1-3 8 16,-1-1 8-16,2-3 4 0,-1-1-1 0,1-1 0 0,0-2-2 0,0-3-1 16,0-2 1-16,1-3-1 0,1-1-1 0,-1-4-5 0,3-3-8 15,0-1-7-15,1-3-12 0,0-2-10 0,4-2-11 0,-1 0-6 16,0-3-1-16,2 2 0 0,1-3 2 0,-2 1 0 0,3 2-1 0,-2 0 3 16,0 0 3-16,0 3 5 0,-1 1 10 0,-1 1 5 0,-2 4 4 0,1 3 2 15,-1 1-1-15,-2 1-3 0,1 3-3 0,-2 0-4 16,1 1-6-16,-1 3-3 0,0 1 1 0,0 3-2 0,2 0-3 0,-4 3-3 15,2 1-6-15,1 3-2 0,-1 1-2 0,0 2 1 0,0 2 2 16,2 0 4-16,-2 0 3 0,3 5 4 0,-1 0 4 0,-2 0 2 0,2-1-1 16,-2 2 1-16,1 1-1 0,-3-1 0 0,2-1 0 0,2 1-2 15,-2-1 2-15,0-1-1 0,0-1 0 0,1 0 1 0,-1-1 1 0,0-2 2 16,0 1 4-16,-1-5 4 0,-1-1 4 0,4-1 6 0,-4 0 6 16,2-3 4-16,1-1 4 0,1-1 1 0,-2-2 2 0,2-2 0 0,2-2 1 15,1-1 1-15,0-3 1 0,0 0 1 0,5-4-2 0,-2-3-3 16,0 0-6-16,3-1-4 0,-3-1-6 0,3-1-4 0,-1-2-3 15,-1 2-2-15,0-2-1 0,-3 1 0 0,2 1 0 0,-1 1 2 0,-4 0 5 16,2 3 3-16,0-1 1 0,-4 5 1 0,1 0-2 0,0 2-1 16,-2 1-2-16,1 3-4 0,-1-2-3 0,-1 4-2 0,2 2-3 0,-3 1 1 15,1 1-1-15,0 2-3 0,1 4-4 0,-2 0-4 0,3 2-2 16,-3 3 0-16,-1 2 1 0,2 2 0 0,-1 3 3 0,-1 0 3 0,2 2 4 16,0 1 0-16,-2 2 1 0,1 2-3 0,-1-1-4 0,2 2-10 15,0 0-11-15,-2 1-16 0,2-1-16 0,0-2-20 0,-1 5-20 0,3-5-25 16,-3-2-28-16,2 4-35 0,1-5-40 0,-1 1-49 0,2-3-53 15,1-3-88-15,-2 0-105 0,1-5-66 0,2 0-48 0,-3-3-17 0,3-4-1 16</inkml:trace>
  <inkml:trace contextRef="#ctx0" brushRef="#br0" timeOffset="195503.095">22389 11172 68 0,'-1'-4'652'0,"-2"1"6"0,1 1 4 0,1-1 2 0,1 1-100 0,0-1-153 15,1 1-118-15,-1 0-103 0,5 2-64 0,-2 0-45 0,2-3-33 16,1 3-24-16,2 0-24 0,3 0-22 0,2 0-29 0,2-2-30 0,1 0-33 16,3 0-33-16,0-1-38 0,3 1-37 0,0-2-51 0,2-1-55 15,-1 0-78-15,-1 0-88 0,-1-3-46 0,0 3-26 0,0-3-10 0</inkml:trace>
  <inkml:trace contextRef="#ctx0" brushRef="#br0" timeOffset="195703.7146">22786 10953 211 0,'-6'-5'595'0,"1"0"5"0,0 1-4 0,1 1-77 0,-1 0-114 15,2 0-76-15,-1-1-54 0,0 4-39 0,3-2-29 0,-1 1-24 16,0 1-18-16,2 0-18 0,0 0-14 0,0 0-15 0,0 0-16 0,2 1-9 16,0 1-9-16,-2 0-5 0,1 3-4 0,2 0-4 0,-2 0-2 15,3 2-3-15,-3 3-1 0,1-1 0 0,-1 2 1 0,3 1-1 16,-3 1 0-16,2 3-1 0,1 0-2 0,-1 2-8 0,3 0-9 0,-1 2-9 16,-2 2-10-16,0 0-18 0,0 2-25 0,0 0-28 0,-1 3-29 0,1 0-40 15,-1 0-41-15,0 1-58 0,-1 3-63 0,3 0-128 0,-4 1-159 16,2-1-92-16,-2-2-59 0,0 3-33 0,0-1-17 0,-2-3 1 15</inkml:trace>
  <inkml:trace contextRef="#ctx0" brushRef="#br0" timeOffset="198436.3087">29804 4572 33 0,'0'-12'661'0,"0"0"16"0,0 2 17 0,0 0-17 16,-1 3-33-16,1-1-122 0,0 2-168 0,0 2-96 0,0-1-64 0,0 2-38 0,0 0-28 15,0 2-23-15,0 1-23 0,0 0-20 0,0 0-20 0,0 2-17 16,0 3-19-16,0 0-14 0,0 1-8 0,0 3-4 0,0 1-2 15,-2 4 2-15,0-1 2 0,2 2 5 0,-1 3 4 0,-1 0 6 0,1 1 8 16,1 1 2-16,-3 3-2 0,1-3-1 0,1 2-4 0,-3 0-5 0,3 0-5 16,-1-1-5-16,1 1-3 0,-3-1-3 0,3-1-3 0,-2-1-3 15,-1-3-2-15,1 1-1 0,-1-3-3 0,1 0 2 0,-1-2 0 0,1-2 5 16,0-2 6-16,0 0 6 0,0-3 2 0,-1-1 2 0,3-1-1 16,-4-3-1-16,2 0-3 0,0-3-1 0,0-2 0 0,0-1-2 0,-1-1-1 15,3-2-4-15,-2-4-5 0,-2 1-8 0,3-2-9 0,0-4-6 16,0 2-6-16,2-3-2 0,0-1 2 0,0 0 0 0,0 1 5 0,2-2 2 15,-2 1 3-15,4 0 2 0,-3 1 3 0,3 0 5 0,-1-1 4 16,-2 5 6-16,3 0 7 0,-1 0 9 0,0 1 10 0,0 4 10 0,0-3 8 16,2 5 6-16,-4 0 7 0,1 1 2 0,0 1 3 0,1 2 2 15,-2-3 3-15,-1 4-1 0,2 1 1 0,0-1 0 0,-2 1-1 0,1 0-4 16,1 2-6-16,-1-1-5 0,-1 1-6 0,0 0-6 0,0 0-5 0,0 0-4 16,0 0-4-16,0 0-1 0,0 0-2 0,0 0-1 0,2 0-1 0,0 0 2 15,-1 0-1-15,4 0 2 0,-2 1 2 0,-2-1 3 0,4 2 3 16,0-2 1-16,1 2 2 0,1 1 2 0,4-2 1 0,-3 2-1 0,1 0 0 15,2-1 1-15,0 3-1 0,3-2 0 0,-3 2-1 0,2-1-1 16,1 2-1-16,-1 0-3 0,1 1-2 0,1 0-2 0,-3 1-2 0,1 2 0 16,-2-1 0-16,3 1-1 0,-3 2 0 0,2 0 1 0,-2 2 0 15,-1 1 1-15,-1 0 1 0,-1 2-1 0,-2-1-1 0,-1 3-2 0,0 1-5 16,-1-2-6-16,-2 3-6 0,-2-2-8 0,-5 3-8 0,1-2-14 16,-1 3-15-16,-2-3-21 0,1 0-22 0,-5 1-27 0,1-1-29 0,-1-1-37 15,-1 0-44-15,1-2-77 0,-2-2-96 0,0 0-72 0,2-3-63 0,-1 0-30 16,1-3-14-16</inkml:trace>
  <inkml:trace contextRef="#ctx0" brushRef="#br0" timeOffset="198861.2399">30362 4736 610 0,'-3'0'693'0,"-2"-1"20"0,4 0 18 0,-2 1-67 0,1-2-113 16,0 1-120-16,2 1-124 0,0 0-72 0,0 0-45 0,0 0-26 0,2 0-16 15,0 0-16-15,1 0-13 0,-2 0-20 0,1 0-22 0,1 0-22 16,0 0-21-16,2 0-20 0,4 0-20 0,-2 0-18 0,2 0-17 0,2 0-18 15,0-2-18-15,6 1-22 0,0 1-23 0,3-2-25 0,-1-1-27 0,5 0-34 16,0 0-37-16,1 1-45 0,-3 0-48 0,3-3-71 0,-1 2-86 16,0-2-69-16,-2 1-60 0,0 1-25 0,-2-2-7 0,1 1 7 0</inkml:trace>
  <inkml:trace contextRef="#ctx0" brushRef="#br0" timeOffset="199086.6316">30818 4538 93 0,'-2'-9'676'0,"0"1"28"0,2 0 31 0,-1 1-26 0,1-1-55 16,0-1-96-16,0 3-115 0,0 1-71 0,0-2-47 0,0 3-31 16,1 0-25-16,-1 0-22 0,0 1-21 0,2 1-27 0,-2 1-29 0,0 1-31 15,0 0-34-15,0 0-25 0,2 0-24 0,-1 3-15 0,1 0-13 0,-1 1-5 16,4 1-5-16,-4 2-3 0,3 3-1 0,-1 2-1 0,-2 2 1 16,3 3 0-16,0 5 3 0,0-2 4 0,-1 6 0 0,0 3-2 0,1 0-4 15,-2 5-18-15,0 1-20 0,1 5-39 0,-3 0-47 0,0 3-54 16,-3 2-58-16,-1 4-85 0,0-1-100 0,-1 4-140 0,0 0-159 15,-3 2-84-15,0 1-43 0,1 3-22 0,-4-1-10 0,3 2 5 0</inkml:trace>
  <inkml:trace contextRef="#ctx0" brushRef="#br0" timeOffset="207721.6307">20543 6451 65 0,'0'0'62'0,"0"0"-7"0,0 0 0 0,0 0 2 15,2 0 4-15,-1 0 3 0,3 0 3 0,-3-1-1 0,2 1 0 0,2-2-2 16,0 2-1-16,1-1-1 0,0-1-1 0,2 2-1 0,0 0-1 0,3-3-2 16,4 1-6-16,-1 0-1 0,0-1-1 0,5 0 1 0,0 1 3 15,3-3 3-15,0 1 2 0,7 1 2 0,-3-2-1 0,4 3-3 16,2-3-4-16,1 0-5 0,2 0-6 0,3 0-3 0,4 0-7 15,0 1-5-15,1-2-8 0,4 2-3 0,2-1-3 0,2 3-1 0,2-3-1 16,4 2 0-16,2-1 2 0,4 1-2 0,2 3 0 0,4-4 0 16,2 4 0-16,4-1-1 0,3 1-1 0,0 0-1 0,4 0-2 0,2 0 0 15,0 1-1-15,3-1 1 0,1 4-2 0,3-4 1 0,2 3-1 0,2-1 0 16,4 0 0-16,1 1-2 0,1-1-1 0,6-1-2 0,4 1-3 16,5 0 4-16,-1-2 8 0,3 3 1 0,1-3-2 0,1 0-1 15,3 0-4-15,1 0-7 0,5 0-5 0,2 0-4 0,-1 0-3 0,1 0-4 16,5 0-5-16,-1 0-7 0,2 0-7 0,-3 0-19 0,-1 0-22 15,3 0-23-15,-3 2-19 0,1-1-16 0,-1 1-13 0,0-1-14 0,1 2-14 16,-3-1-17-16,2-1-20 0,-3 2-46 0</inkml:trace>
  <inkml:trace contextRef="#ctx0" brushRef="#br0" timeOffset="208902.7078">23566 4065 77 0,'0'0'107'0,"0"0"-12"0,0 0-12 16,0 0-9-16,0 0-9 0,0 0-7 0,0 0-8 0,0 0-5 16,0 1-3-16,-2 1-4 0,0-2-1 0,2 3 0 0,-3-3 2 0,2 4 2 15,-1-1 4-15,0 0 4 0,-1 1 4 0,2 2 3 0,-3-1 5 0,1 4 4 16,-3-1 6-16,1 1 5 0,2 1 3 0,-2 4-1 0,1-1-2 16,-3 3-3-16,0 1-1 0,0 4-1 0,1 1-1 0,-2 3-3 0,-1 3-1 15,1 4-3-15,-1 1-3 0,1 5-1 0,-1 2-4 0,1 7-6 16,0 0-1-16,-1 6-6 0,3 4-2 0,-2 4-5 0,1 6-7 15,2 1-8-15,0 5-1 0,1 4 3 0,1 3 0 0,1 2 1 0,1 7-2 16,1 4-1-16,1 3-3 0,3-1-2 0,1 5-3 0,0 2-3 16,0 0 1-16,3 0 5 0,-1 1 5 0,1 0 6 0,2 1 1 15,0 0-3-15,2 0-3 0,0 0-2 0,-3 0-2 0,4-1-1 0,0-1-4 16,-1 2-2-16,1-2 5 0,0-2 6 0,1 1 2 0,-3-4-1 0,3 0 0 16,-3-1-2-16,0 1-2 0,0-1-2 0,-1-3-3 0,-1 2-2 15,0-4 1-15,-1 0-3 0,-3-1 0 0,2-4-2 0,-2 1 1 0,0-2 2 16,-1 1 2-16,-3-3-1 0,1 0 0 0,-1 0 0 0,-1-3 0 15,0 2-1-15,0-4-1 0,-1 0 0 0,-1-2 0 0,2-2-1 16,-1-2-1-16,-3 1 1 0,3-6-10 0,-1 1-11 0,0-5-13 0,2-2-11 16,-2-3-8-16,0 0-7 0,2-4-8 0,-1-2-7 0,1-2-11 0,0-2-9 15,0-3-9-15,1-3-12 0,-1-2-12 0,4-2-12 0,-2-1-19 16,1-3-21-16,1-2-25 0,0-3-27 0,0-2-40 0,1-1-49 16,-2-4-45-16,2-1-43 0</inkml:trace>
  <inkml:trace contextRef="#ctx0" brushRef="#br0" timeOffset="210252.6317">24113 5990 163 0,'-2'-3'199'0,"2"-1"-50"16,-2 1-32-16,2 1-16 0,0 2-11 0,-1-3-6 0,1 1-4 16,-2 0-3-16,1 1-2 0,1-3-4 0,-2 4-7 0,0-3-4 0,1 1-2 15,-1 2-3-15,0-2-2 0,-1-1-3 0,2 1-1 0,-3 1-2 16,0-2-2-16,-1 0-1 0,2 0-1 0,-2-1-2 0,0 0-1 0,1 0-2 16,-4 0 0-16,2-1-1 0,-1-1 0 0,-1 2-1 0,1-2-1 15,-3 2-1-15,2-3-2 0,-2 2-3 0,0-2-1 0,-2 1-2 0,3 0 0 16,-4-1 0-16,2 2-3 0,-3-1 0 0,1-1-3 0,1 1-2 15,1 0-2-15,-4 1-2 0,1 0-1 0,1-2-1 0,-2 2-1 16,2-2 1-16,-1 2-1 0,0 1-2 0,0 0-1 0,1-3-3 0,-3 5-1 16,3-3-3-16,-1 2-2 0,-2 0 0 0,-1 2-3 0,3-1 0 15,-3 2-1-15,0 0 0 0,-1 0-1 0,0 3 1 0,-1-1 1 16,-3 1-1-16,5 1 2 0,-5 0 0 0,0 3 2 0,1-1 1 0,-1 1 1 16,-4 3 2-16,5-1 2 0,-4 1 0 0,0 0 3 0,2 2 2 15,-3 2 1-15,1-1 3 0,0 3-1 0,1-1 3 0,-1 2 2 0,-1 0 1 16,0 0 2-16,2 4-1 0,0-1 0 0,0-1 0 0,-1 3-2 15,2 0-2-15,-1 1-1 0,1-3-2 0,1 5-3 0,0-3-2 0,3 2-2 16,0 0-3-16,1 0-4 0,2 0-2 0,-2 0-3 0,5 0-1 16,0 0-2-16,0-2-1 0,1 1-1 0,3 1 0 0,1-1-1 0,0-2 1 15,3 1 0-15,0-1 1 0,3-2 1 0,0 1 2 0,2 1 4 16,4-2 4-16,0 1 3 0,1 0 4 0,-1-1 3 0,4-1 5 0,1 0 3 16,1 0 4-16,2 2 2 0,1-5 2 0,0 4 3 0,4-4 3 15,1 3 1-15,1-3 1 0,0 0 0 0,3-1-2 0,3-1-2 0,-1 1 0 16,3-2-2-16,1 0-3 0,0-2-3 0,2 0-2 0,1-3-2 15,4 0-3-15,-2-1-4 0,2 0-2 0,1-3-4 0,1 0-3 16,-1-3-2-16,3 0-3 0,-1-1-3 0,0-4-1 0,0 1-4 0,2-1-3 16,-2-3 0-16,-4-1-3 0,5-3-1 0,-4 2-1 0,2-3-2 15,-2-2 1-15,-2 0 0 0,0-2 2 0,-3-1 3 0,0-1 4 0,-1-2 3 16,-2-1 4-16,-2 2 4 0,-3-4 2 0,-3 0 4 0,1 0 3 16,-3-3 4-16,-4 0 2 0,0-2 2 0,-2 0 1 0,-3-2 1 0,-1-2-1 15,-4 1-3-15,-2-2-3 0,-1 2-4 0,-1-3-2 0,-4-2-4 16,-2 2 0-16,-1-1-2 0,-2 3-3 0,-5-1-2 0,1 0 0 15,-2 3-2-15,-3 1-2 0,-1 0-1 0,-2 3-4 0,-2 0-6 0,-3 2-10 16,0 4-9-16,-4 1-12 0,-3 1-12 0,0 3-16 0,-1 3-18 16,-8 1-24-16,2 5-26 0,-4 0-40 0,-3 4-48 0,-3 3-83 0,0 3-100 15,-2 4-57-15,-2 2-33 0</inkml:trace>
  <inkml:trace contextRef="#ctx0" brushRef="#br0" timeOffset="215752.3052">24150 13517 56 0,'-3'-14'449'0,"3"2"-84"15,-1 0-124-15,-1 1-77 0,2 2-53 0,0 0-29 0,0 2-16 0,0 1-9 16,0-1-4-16,0 0 0 0,0 2 1 0,0 1 1 0,0 1 0 15,0 0-1-15,0 0 0 0,0 2-1 0,0-1-1 0,2 1 1 16,-2 1 1-16,0 0 2 0,0 0 4 0,0 0 5 0,0 0 6 0,0 0 4 16,0 0 5-16,0 0 5 0,0 0 2 0,0 0 3 0,0 0 1 0,0 0 1 15,0 1-2-15,-2 1-4 0,2-2-4 0,-1 1-5 0,1-1-6 16,-2 1-6-16,0 1-4 0,2 1-6 0,-3-1-6 0,2 1-5 16,-1 2-6-16,-1-1-5 0,-1 1-5 0,1 2-5 0,-3 1-6 0,2-1-4 15,-3 3-3-15,1 1-1 0,-1 2 0 0,-2 1 0 0,1 1 1 16,-2 1 2-16,2 1-1 0,-2 1 0 0,0 4 1 0,0-1 2 15,-2 0 1-15,1 4 1 0,-2-3 4 0,2 2 2 0,0 1 2 0,-1 1 0 16,0-2 1-16,3 1-1 0,-4-1-3 0,5-1-2 0,0 0-2 16,-1-2-2-16,3-4-4 0,-2 1-1 0,3-2-2 0,2-1 0 15,-3-2 1-15,3-3 1 0,1-1 2 0,0-3 3 0,2 0 2 0,0-2 1 16,0-2 1-16,0-2 0 0,4-2-1 0,0-2 0 0,1-3-1 0,1-1-1 16,0-4-2-16,4-1-2 0,-1-3-4 0,-1-4-6 0,4-1-8 15,0-1-5-15,-1-5-6 0,0 1-1 0,3-3 0 0,-1-1 1 16,0 1 1-16,-1-4 4 0,2 4 1 0,-2-3 3 0,-3 2 3 0,4 2 7 15,-4 1 3-15,1 1 11 0,-1 2 10 0,-1 2 12 0,-1 2 12 16,-1 4 4-16,0-1 3 0,0 5-1 0,-3 0-2 0,2 2-5 16,-1 1-9-16,-3 1-7 0,2 2-9 0,-1 3-4 0,1 2-7 0,0-1-6 15,2 4-9-15,-4 1-7 0,6 0-8 0,-4 4-4 0,0 1-2 0,4 2-1 16,-3 3 2-16,2 1 5 0,1 3 9 0,-1 1 9 0,2 1 8 16,0 0 5-16,-2 4 4 0,2 0 1 0,-1 1 1 0,2 0 1 15,-3 0 2-15,2 0 0 0,-1-1 1 0,0 2 1 0,1 0 0 0,-1-1-2 16,1-1-3-16,-2 0-5 0,2 1-8 0,-4-4-11 0,3 1-10 15,-1 1-12-15,-1-2-13 0,3-4-17 0,-4 1-14 0,1-2-20 16,0 0-21-16,0-1-20 0,1-4-26 0,-1 1-25 0,0-3-28 0,-2 0-28 16,2-1-25-16,-1-2-44 0,1-3-53 0,1 0-64 0,-3-2-71 15,2-2-41-15,-2 0-26 0,1-3-5 0</inkml:trace>
  <inkml:trace contextRef="#ctx0" brushRef="#br0" timeOffset="215932.3122">24003 13830 177 0,'-12'-3'616'0,"2"-2"16"16,1 3 15-16,-1-3-87 0,6 2-137 0,-1-1-91 0,2 1-68 0,1 3-45 15,0-2-37-15,2 0-29 0,2-1-24 0,0 1-21 0,2-1-21 16,1 1-21-16,4-1-22 0,1-2-21 0,3 2-22 0,2-1-23 16,1-2-20-16,3 1-25 0,3-2-22 0,1 1-30 0,0-1-32 0,4-1-37 15,0-1-38-15,0 2-72 0,1-1-88 0,-1 0-87 0,1-1-88 16,-2 0-44-16,3 2-24 0,-3-2-4 0</inkml:trace>
  <inkml:trace contextRef="#ctx0" brushRef="#br0" timeOffset="216335.3806">24876 13316 11 0,'-5'-7'620'15,"-3"0"9"-15,2 0 5 0,-2 0 5 0,-1 2-110 0,1 0-167 16,-2 0-108-16,-1 0-79 0,2 1-49 0,-3 1-34 0,0 1-19 15,1 1-12-15,-2-1-12 0,1 2-12 0,-1 0-11 0,0 0-10 0,0 2-8 16,1-2-6-16,-1 3-2 0,0-1 0 0,3-1 1 0,-3 3 2 0,2-4 1 16,1 3 2-16,1-3 2 0,1 2 2 0,-1-2 2 0,1 0 3 15,3 0 2-15,-2 0-1 0,3 0 2 0,-1 0 2 0,4 0-1 16,-3 0-1-16,3 0-1 0,-1 0-2 0,2 0-2 0,0 0-3 0,0 0-5 16,0 0-2-16,0 0-7 0,0 0-2 0,0 0-8 0,2 0-5 15,-2 0-6-15,1 2-4 0,3-1-4 0,-3 1 1 0,1 0-2 16,-1 1 1-16,4-1 5 0,-4 1 5 0,2 4 6 0,1-4 8 0,1 5 9 15,-2 1 9-15,2 2 10 0,-1-1 9 0,2 2 11 0,-1 2 12 16,-2 1 9-16,2 1 6 0,-2 2 6 0,2 1 6 0,-2 3 1 0,-1 0 2 16,0 2-1-16,0 0-1 0,0 0-2 0,0 1-5 0,-2 1-4 15,0-2-4-15,0 1-5 0,1 1-6 0,-1-3-5 0,2 3-5 0,-1-4-5 16,1 0-5-16,1-1-4 0,0-2-4 0,2 3-6 0,-2-4-5 16,3-2-6-16,1 1-7 0,-1 0-13 0,1-4-14 0,2 0-15 15,0-1-19-15,-1-2-20 0,2 0-21 0,1-1-27 0,2-3-31 0,-4-2-35 16,5 1-36-16,-1-4-44 0,3-1-45 0,-3-1-66 0,4-1-75 0,-4-2-69 15,2-2-62-15,0-1-33 0,0-3-15 0,0 1 3 0</inkml:trace>
  <inkml:trace contextRef="#ctx0" brushRef="#br0" timeOffset="216685.3533">25167 13525 569 0,'-2'-12'613'0,"0"2"15"0,-1-2-83 0,2 4-127 0,-3-1-89 16,1 1-64-16,-1 1-44 0,1 0-29 0,0 1-25 0,-1 2-17 15,3 0-20-15,-4 1-17 0,2 1-18 0,-1-1-16 0,1 3-16 0,-3 0-13 16,1 3-13-16,1 1-9 0,-3-1-10 0,1 2-8 0,-3 0-5 16,1 3-5-16,0 0-2 0,0 2 1 0,-3 0 4 0,1 2 3 15,0 2 3-15,1-3 4 0,0 5 0 0,1-1 3 0,-1-1 1 0,1 1 2 16,-1 0 0-16,5 2 1 0,-4-1 1 0,3 1-2 0,1-2 0 16,0 0-2-16,3 0-3 0,-1 0-4 0,2-2-3 0,2 1-2 0,-1-2-6 15,3 0-4-15,0-1-4 0,1-2-3 0,3-2-4 0,-2-2-2 16,2 2-6-16,4-2-4 0,0-3-6 0,1-2-5 0,1 0-5 15,0-2-4-15,2-3-4 0,0-2-1 0,-1 2 0 0,1-4 3 0,1-2 1 16,1 1 3-16,-6 0 1 0,1-3 2 0,0 1 5 0,-4-3 4 16,-1 0 9-16,0 1 8 0,-3 0 10 0,-4-1 9 0,1 0 6 0,-4 0 4 15,1 2 5-15,-6-2 2 0,1 1 3 0,-2 2-1 0,-1 0 2 16,-4 0 0-16,4 2 1 0,-4 1-3 0,1 0-9 0,-1 2-17 16,-1 0-21-16,2 0-27 0,1 2-32 0,-1 2-37 0,2 0-41 15,4 2-44-15,-3-1-64 0,2 2-72 0,2 2-90 0,2-1-100 0,2 2-58 16,1 0-35-16,0 2-10 0</inkml:trace>
  <inkml:trace contextRef="#ctx0" brushRef="#br0" timeOffset="217085.3331">25388 13320 407 0,'-1'-12'692'16,"-3"0"18"-16,1-1 12 0,1 1 7 0,-1 0-119 0,3 2-185 0,0 0-118 15,0 1-85-15,0 0-53 0,3 0-35 0,-1 2-21 0,1-2-15 16,1 2-17-16,3 1-17 0,1 2-20 0,0-2-21 0,0-1-15 0,1 3-11 16,3 1-7-16,-1-1-4 0,1 1 0 0,-1-1-1 0,3 3 1 15,-2 0 2-15,-1 0-1 0,0 1-2 0,-2 0 0 0,3 0 0 16,-3 0 0-16,-3 0 0 0,0 1 3 0,-1-1 2 0,0 2 5 16,3 2 9-16,-5-1 5 0,2 0 5 0,-4 1 8 0,3 2 6 0,-1 2 7 15,-2-1 6-15,-1 3 5 0,2-2 5 0,-2 4 1 0,0 0 1 0,0 2 0 16,-2 1-4-16,2-1-4 0,-1 3-7 0,-1 0-5 0,1 1-6 15,-1 1-7-15,0 2-5 0,2-1-6 0,-1 1-4 0,1 1-2 16,0 1-1-16,0-3 0 0,0 5 2 0,0-3-1 0,1 1 1 0,1-1 3 16,0 0 0-16,1 0 2 0,-2 0 0 0,1 0 1 0,1-1 0 15,0-2 1-15,-2 0 1 0,3-1-1 0,-3 1-3 0,1-2-3 0,-1 0 0 16,1-2-2-16,0-1-2 0,-2 1 1 0,0-4-4 0,-2-1 2 16,0 3-1-16,1-4 0 0,-1-1-1 0,-1 1-4 0,-3-2-3 15,3-2-6-15,-2 0-10 0,-1-2-16 0,-1 0-17 0,-3-1-24 0,1-1-26 16,0-1-32-16,-2-1-33 0,-2-1-46 0,4-1-51 0,-4 0-101 15,2-2-122-15,0-4-100 0,-2 2-87 0,5-3-39 0,0 2-15 0,-1-4 0 16</inkml:trace>
  <inkml:trace contextRef="#ctx0" brushRef="#br0" timeOffset="217552.5107">26278 13142 535 0,'1'-12'648'15,"-1"3"6"-15,0 1-2 0,-1 0-3 0,1 1-140 0,-4-1-210 0,2 2-118 16,0 2-74-16,1 1-37 0,-3-2-21 0,3 3-9 0,-4 0-8 0,2 1-8 16,-4 1-11-16,0 0-7 0,0 1-9 0,-1 1-4 0,-1-1-1 15,-2 1-1-15,0 3 1 0,-1-2 3 0,0 2 2 0,-1-1 2 16,-1 1 0-16,3-1 2 0,0 1 0 0,-5-1 0 0,5 1 1 15,-1 0-4-15,2-2 2 0,-1 1-1 0,2-1-1 0,1 2-1 0,-1-1-2 16,0-1 0-16,5 0-2 0,-3 0-2 0,2-1-2 0,4 2-2 16,-3-3 1-16,3 1-2 0,-1-1 2 0,2 2-2 0,0 0 2 0,0 0 0 15,2-2-1-15,-1 3 2 0,1 0 0 0,0 1 0 0,-1-3 2 16,2 3 0-16,1 2 1 0,1-2 1 0,-1 2 0 0,1 0 0 16,-1 1 0-16,0 0 0 0,1 1 2 0,-2 2 4 0,2 0 6 0,-2 3 5 15,3 0 6-15,-3-1 8 0,2 2 8 0,-4 1 9 0,3 3 9 16,-3-1 8-16,1 1 8 0,-2 0 8 0,0 3 10 0,0 0 6 0,0 1 6 15,-2 0 2-15,1-1 0 0,-1 0-3 0,0 2-2 0,1-1-7 16,-3-2-5-16,3 0-7 0,-1 1-6 0,2-2-6 0,-1-1-7 0,1 0-7 16,0 0-7-16,0-1-7 0,1-2-6 0,1-1-6 0,1-1-5 15,0 0-6-15,1-1-6 0,-1-1-12 0,2-2-12 0,1-1-18 0,2-2-19 16,0 1-24-16,1-4-25 0,4 1-30 0,-4-2-34 0,4-3-42 16,3 0-46-16,-3-3-58 0,4 1-66 0,0-5-95 0,1-1-109 0,0 0-61 15,-2-1-38-15,3-2-9 0,-3 0 4 0</inkml:trace>
  <inkml:trace contextRef="#ctx0" brushRef="#br0" timeOffset="217869.4411">26561 13462 371 0,'-2'-9'675'0,"-3"2"17"0,4-1 14 16,-2 3-92-16,-3 0-143 0,2 0-102 0,0 3-81 0,0-1-55 16,0-1-43-16,0 4-29 0,-1 0-25 0,1 0-23 0,-2 2-20 0,3 0-23 15,-2 3-21-15,-2 0-19 0,2 0-17 0,0 4-10 0,1-3-5 16,0 5-3-16,0 0 0 0,-1-1-1 0,1 1 1 0,0 3 2 0,-1-2 1 15,1 1 1-15,1-2 2 0,0 3-1 0,1-1-1 0,1-1-3 16,-1 3 0-16,2-5-5 0,0 1-7 0,2 0-2 0,-2 0 0 16,1-1-2-16,3-3-4 0,0 1-2 0,0 0-4 0,1-2-4 0,2-2-5 15,1-1-3-15,0-1-1 0,3-1 1 0,-2-2-1 0,3-1 4 16,-2-2 5-16,3-1 2 0,0 0 2 0,-1-3 2 0,1-1 2 0,0-1 3 16,-4 0 4-16,4-2 5 0,-4 0 4 0,-1-1 4 0,-1 0 4 0,-1-2 5 15,-3 1 5-15,0 0 2 0,-1-1 2 0,-2 2 3 0,-4-1 0 16,1-1-2-16,-3 3-2 0,0 0-3 0,-1 0-1 0,-1 2-4 15,-1 1 0-15,0 2-12 0,-1 0-13 0,-1 1-20 0,3 2-24 0,-1-1-32 16,-1 4-34-16,-1-1-47 0,3 2-51 0,0 2-79 0,-1-1-97 16,1 2-90-16,2 0-87 0,1 3-46 0,1 1-26 0,1-2-5 0</inkml:trace>
  <inkml:trace contextRef="#ctx0" brushRef="#br0" timeOffset="218252.4405">27027 13106 243 0,'-1'-13'738'0,"-3"1"22"0,1 1 22 0,2-4 11 16,-1 6 8-16,0-4-139 0,1 3-212 0,-1-1-122 0,2 4-77 0,0-2-43 16,2 3-27-16,-1 0-20 0,-1 2-16 0,4 0-24 0,-3-1-30 15,2 2-26-15,2 3-26 0,3-4-16 0,-2 4-15 0,2 0-9 16,4 0-6-16,0 0-2 0,1 2-2 0,4 0-1 0,-1 1 0 0,3-1 1 15,-2 1-1-15,1 1 2 0,0 1 1 0,-2 0 0 0,2 1 1 16,-2 0 1-16,-2 0-2 0,2 1 0 0,-2-1 0 0,-3 2 0 0,1-1 0 16,1 3 1-16,-3-3 0 0,0 2 1 0,-1 0 0 0,0 1 1 15,0 0 0-15,-1 0 0 0,-1 5 1 0,-1-1 0 0,3 1 1 16,-2-1 0-16,-1 3 1 0,1 0-2 0,-3 2 1 0,2-1-1 16,1 3 1-16,-2-1-1 0,-1 4 0 0,1-3-2 0,0 4-1 0,-1-1 0 15,1 1 0-15,-2-1 2 0,2 2 0 0,-2-1-2 0,1 1-4 0,-3 0-5 16,1-2-4-16,0 1-8 0,-2 2-7 0,-4-4-6 0,3 2-6 15,-6 1-4-15,1-3-6 0,-3 0-9 0,-6 1-14 0,2-3-18 0,-5 1-22 16,-4-1-23-16,-4 0-23 0,-4-2-29 0,-3 3-30 0,-3-2-44 16,-4-3-51-16,-6-1-106 0,-1 1-136 0,-7 0-77 0,-3-4-48 15,-4 1-18-15,-4-1-1 0,-5-2 8 0</inkml:trace>
  <inkml:trace contextRef="#ctx0" brushRef="#br0" timeOffset="222018.6668">22646 14926 119 0,'0'-5'567'0,"0"0"0"0,0 2-6 0,-2-1-96 15,0 2-141-15,2-1-83 0,-1 1-56 0,1 1-34 0,-2-2-23 0,0 3-15 16,2 0-13-16,0 0-12 0,0 0-14 0,0 0-15 0,0 0-14 16,-1 3-11-16,-1 0-10 0,1 0-6 0,-4 3-4 0,2 1 0 0,-2 2 1 15,2 0 3-15,-2 3 5 0,-1 1 5 0,-2 3 6 0,0 1 4 16,0 2 5-16,0 0 2 0,-1 4 2 0,-1 0 2 0,2 2 0 0,-4 2-2 15,2-1 1-15,1 3-3 0,-4 0-3 0,2 3-2 0,0-1-5 16,-1 1-5-16,0-1-4 0,0 0-5 0,1 1-3 0,-1-1-4 0,0-1-5 16,2 0-2-16,-1 0-4 0,1-3-2 0,1 0-3 0,3-2-2 15,0-2 0-15,-2 0-1 0,3-4 1 0,0-1 1 0,2-3 1 0,2-1 6 16,-3-2 4-16,4-3 4 0,-1-2 5 0,1-1 3 0,1-1 2 0,-1-3-1 16,4-4-1-16,0 0-3 0,1-4-2 0,2-4-4 0,0-1-3 15,1-4-6-15,4-2-8 0,0-5-8 0,-1-2-13 0,0-2-13 0,3-6-14 16,-1 0-10-16,-1-1-10 0,1-5-6 0,-1 1-4 0,0-3-1 15,-1-1 1-15,0 1 2 0,0 1 1 0,-1-2 4 0,1 4 8 0,-3-1 9 16,0 4 11-16,-2 2 11 0,3 3 15 0,-2 3 13 0,-3 2 13 0,0 2 11 16,1 5 6-16,-4 2 6 0,2 1 2 0,3 2 0 0,-4 3 0 15,-1 1-5-15,3 3-8 0,-3 0-2 0,1 2-3 0,0-1 0 0,-1 4 3 16,2 4 2-16,1-1 0 0,-3 3-1 0,5 2 3 0,-3 0 3 16,4 3 5-16,-2 3 6 0,3 0 6 0,-2 5 9 0,1-2 8 0,2 3 4 15,-1 3 3-15,2 0-4 0,-2 0-4 0,2 1-3 0,1 1-4 0,-2 1-2 16,3-1-4-16,-2 3-1 0,0-2-5 0,0 2-3 0,2-1-4 0,-1-2-2 15,1 2-3-15,-2-2-1 0,2 0-3 0,-1 0-4 0,-1 0-4 16,0-3-8-16,2 2-8 0,-2-3-11 0,1-2-11 0,0 1-14 0,0-2-13 16,-3 0-16-16,3-3-18 0,-3-2-20 0,0 1-23 0,0-2-22 15,1 0-25-15,-2-3-24 0,-1-1-26 0,1-1-31 0,-2-1-35 0,0-3-52 16,2-1-58-16,-2 0-55 0,-4-2-52 0,3 0-26 0,-3-3-13 0</inkml:trace>
  <inkml:trace contextRef="#ctx0" brushRef="#br0" timeOffset="222203.756">22624 15423 464 0,'-12'-6'640'15,"4"2"13"-15,-1 0-19 0,4 1-32 0,0 0-109 0,1 0-148 16,0 3-92-16,3-2-61 0,-1-1-44 0,2 3-31 0,0 0-20 0,3-2-15 16,1 0-14-16,-1 2-17 0,3-1-17 0,2-1-17 0,5 1-19 0,-2 0-19 15,4-2-16-15,3-1-16 0,4 1-17 0,2-3-19 0,1 2-25 16,3-2-28-16,1-2-35 0,-2 1-42 0,5-1-69 0,0-1-83 0,-2 1-87 15,1-4-86-15,-1 2-47 0,-5 0-25 0,4-2-7 0</inkml:trace>
  <inkml:trace contextRef="#ctx0" brushRef="#br0" timeOffset="222586.3587">23498 14839 49 0,'-2'-5'577'0,"0"3"7"0,-3-3-7 0,2 2-14 0,-2 0-111 0,-2 2-158 15,1-1-96-15,-1 1-66 0,-1 1-37 0,-3 1-25 0,3 1-14 0,-1-1-6 16,-2 2-6-16,0 2-5 0,-2-2-8 0,-1 3-6 0,-1-3-6 16,0 4-4-16,0-1-4 0,-3-2-1 0,0 5 0 0,2-4 0 15,-1 1 1-15,1 0 3 0,1 0 1 0,-2-1 1 0,2-1 6 0,2 1 3 0,-1-2 3 16,3-1 1-16,1 2 2 0,-1-4 2 0,3 0 2 0,0 0 2 16,3 0 0-16,0 0 0 0,0 0-1 0,2-2-1 0,1 0-4 0,0 1-4 15,2 0-6-15,0-2-6 0,2 1-8 0,0-1-3 0,1 0-6 16,2 0-4-16,-1 0-2 0,1 0-4 0,1 2-2 0,2-1-2 0,-1-1 1 15,2 3-1-15,-1 0 2 0,0 0 5 0,1 3 6 0,1 0 8 0,-2 0 7 16,-2 2 10-16,3 2 11 0,-1 0 9 0,2 4 11 0,-1-1 11 16,-3 5 11-16,2-1 9 0,-1 4 8 0,-1 1 5 0,0 3 5 0,-1 0 0 15,-2 4 0-15,1 1-3 0,-3 0-4 0,1 4-7 0,-1-1-8 16,-1 2-8-16,0 0-9 0,0 2-9 0,0-2-11 0,0-1-9 0,0 0-7 16,2-2-7-16,0 1-5 0,1-4-6 0,0 0-4 0,1-2-7 15,3-2-7-15,-2 0-11 0,3-1-15 0,2-3-15 0,0-1-20 0,1 0-19 16,3-5-25-16,1 0-28 0,0-1-35 0,1-2-39 0,5-2-52 15,1-4-58-15,0-2-103 0,3-1-123 0,-1-1-75 0,1-2-47 0,0-3-16 16,2-1 0-16,-3-4 9 0</inkml:trace>
  <inkml:trace contextRef="#ctx0" brushRef="#br0" timeOffset="223253.3062">23787 15180 421 0,'-5'-3'471'0,"5"-2"-69"0,-1 3-97 0,1-3-72 0,0 2-56 0,0-4-34 16,0 5-23-16,1-3-11 0,2 1-5 0,-1-2-3 0,-1 2 2 16,2 2-1-16,1-3-3 0,-1 1-3 0,0 1 0 0,0-2-3 0,0 2 0 15,2-1-2-15,0 1 1 0,-4-2 0 0,2 2 2 0,1 1-1 16,-1-2 2-16,-2 1-2 0,3 1-1 0,-3-1-4 0,1 0-5 0,0 2-6 15,1 0-8-15,-3-1-6 0,1 2-6 0,-1-1-8 0,2-1-7 16,-2 2-7-16,0 0-8 0,0 0-8 0,0 0-8 0,0 0-8 0,0 0-8 16,4 0-4-16,-2 2-2 0,-1-1-3 0,3-1 1 0,-3 3-2 15,1-2 0-15,-1 2 2 0,3 2 0 0,-1 0 3 0,0 2 5 0,0-2 4 16,2 2 5-16,-4 2 6 0,2 2 5 0,1-2 5 0,-3 4 4 0,2 1 2 16,1 1 4-16,-4 1 3 0,0 1 3 0,0 3 2 0,0-1 2 15,-4-1 1-15,4 3-1 0,-3-2 0 0,2 2-3 0,-1-1-2 0,0-1-3 16,-1 1-4-16,2-2-3 0,-2 0-5 0,1-2-3 0,2 0-4 15,-1-2-4-15,1-2-4 0,0 2-2 0,1-2-8 0,1-2-5 0,2-3-9 16,-1 1-13-16,2-1-15 0,2-2-16 0,-1 0-22 0,3-2-26 16,1-3-28-16,0 0-31 0,3-3-30 0,-3-2-30 0,3-2-44 0,3-3-54 15,-2-2-81-15,2-1-99 0,-4-3-55 0,6-1-38 0,-5-4-13 0,-1-1-2 16</inkml:trace>
  <inkml:trace contextRef="#ctx0" brushRef="#br0" timeOffset="223535.6982">24002 14766 69 0,'-14'-9'566'0,"-2"0"9"16,2 1-34-16,1 2-56 0,-3 2-106 0,3-1-132 0,-1 2-81 0,5 1-53 16,-3 2-30-16,0 0-19 0,4 2-8 0,0 1-4 0,-1 2-6 15,3-1-5-15,-1 2-10 0,2 0-11 0,0 2-7 0,2 1-9 0,0 1-7 16,0 0-6-16,2 0-7 0,-1 0-5 0,2 1-6 0,2-2-5 16,-1 1-7-16,4-2-7 0,-2 2-7 0,2-3-6 0,-1 2-3 0,1-4-2 15,3 0 0-15,1-2 0 0,-1 0 2 0,1-2 4 0,0-1 5 16,0-1 6-16,1-2 5 0,1 0 6 0,-3-4 6 0,-2 0 5 0,2-1 3 15,1 1 3-15,-2-3 4 0,-2-1 3 0,-2-1 6 0,0 0 3 0,-1 1 6 16,-2-3 2-16,0 0 3 0,-2 1 2 0,0 1 1 0,-1 0 2 16,-2 0-2-16,2 0-1 0,-2 2 0 0,-1 1-1 0,2 2-4 0,-3 0-9 15,2 2-12-15,0 1-17 0,1 1-20 0,-2 1-22 0,3 2-30 16,-2 0-30-16,0 3-46 0,2 0-52 0,-1 2-76 0,3 1-91 0,-1 0-52 16,2 1-36-16</inkml:trace>
  <inkml:trace contextRef="#ctx0" brushRef="#br0" timeOffset="223935.5575">24171 14703 68 0,'-5'-5'608'0,"0"-2"14"0,1 0-12 15,-1 2-27-15,0-1-108 0,2 0-150 0,2 1-87 0,-1 1-58 0,0 1-34 16,2-2-20-16,0 2-15 0,0 1-12 0,2-1-14 0,0-1-18 15,-1 3-15-15,1 1-16 0,2-1-14 0,-1-2-11 0,4 3-9 0,-2 0-7 16,1 0-3-16,0 0-3 0,4 0-1 0,-2 0-2 0,1 3 2 16,0-2-2-16,-1 0 2 0,-1 1 1 0,-1 1 0 0,3-1-2 15,-2 3 1-15,-1-2-1 0,1 2 3 0,-2-1 1 0,0 2 3 0,0 2 2 16,-2-1 5-16,2 1 6 0,0 2 4 0,-2 1 4 0,1-1 3 0,-3 2 2 16,3 0 2-16,-2 1 2 0,0 4 2 0,-1-1 2 0,2-2 0 15,-1 4-1-15,0-1 0 0,1 4 2 0,0-2-4 0,0 4-1 0,1-1-3 16,-3 2-1-16,3-3-2 0,1 3 0 0,0 1-2 0,-2 0 0 15,2 0 0-15,2 2-1 0,-2-1-1 0,0-1 1 0,2 2-2 0,1-1 0 16,-2 1-2-16,3-2 0 0,-1 1 0 0,0-1 0 0,0-1-2 16,0 0 0-16,-2 0-2 0,1-2 0 0,-2-2 0 0,1 0 0 0,-5 0-2 15,2-3 2-15,-3 0-1 0,0-2 0 0,-3-1-3 0,-1 1-8 0,-1-3-8 16,-1-1-11-16,-2 0-12 0,-2-2-12 0,-2 0-21 0,0-3-22 16,-2-1-29-16,-2 0-32 0,-1-4-51 0,3-1-59 0,-3-1-109 0,2-2-132 15,-4-2-76-15,3 0-51 0,1-4-18 0,-2-3-5 0</inkml:trace>
  <inkml:trace contextRef="#ctx0" brushRef="#br0" timeOffset="224436.3867">25155 14630 119 0,'-3'0'466'0,"-1"-1"-7"15,1 1-107-15,0 0-155 0,1 0-89 0,0 1-56 0,1-1-26 0,-3 3-16 16,1 0-3-16,2-1 3 0,-3 2 7 0,1-1 7 0,2-1 7 16,-5 1 5-16,2 2 7 0,0-2 8 0,-3 1 5 0,1-1 8 0,-5 2 6 15,3-2 5-15,-2 0 6 0,-2 0 6 0,-1 0 2 0,-1-1 3 16,0 2 1-16,-2-1 0 0,2-3-5 0,-3 4-4 0,-1-3-8 15,1 1-6-15,1 0-6 0,-2-1-7 0,2-1-4 0,-1 0-3 0,4 0-4 16,-1 0-3-16,2 0-3 0,-1-1-2 0,5-1-3 0,0 2-2 16,2-2-3-16,0 1-3 0,1 1-3 0,2 0-4 0,1-2-4 0,2 2-6 15,0 0-3-15,0 0-6 0,0 0-4 0,3 0-4 0,1 0-3 16,-1 0-3-16,3 0-4 0,-3 0-2 0,2 0-2 0,0 2-3 0,-1-2 2 16,3 3 2-16,0-1 4 0,0 1 6 0,-1-1 7 0,1 4 9 15,-3-2 8-15,2 1 6 0,-1 2 8 0,0 0 11 0,0 2 11 0,1 2 11 16,-2 1 11-16,1 0 12 0,-1 2 8 0,0 0 9 0,0 3 7 15,-3 1 5-15,2 2 2 0,-1-1 2 0,0 2 0 0,-2 1-1 0,0 2-4 16,0 0-3-16,0 1-6 0,0 1-10 0,-2 0-8 0,0 1-7 0,2-2-8 16,0 1-8-16,0 1-8 0,0-3-9 0,0 0-6 0,4 1-6 0,-3-1-5 15,3-4-5-15,0 1-3 0,1-4-5 0,-1 2-2 0,3-1-4 16,-1-3-4-16,2 0-4 0,0-2-8 0,2-1-11 0,-1-3-16 16,3 0-17-16,1-1-22 0,1-2-24 0,-1 0-26 0,4-3-30 0,-1-3-36 15,2 0-40-15,-1 0-44 0,4 0-49 0,-1-5-87 0,-1 1-106 0,2-4-72 16,-1 1-59-16,-2-4-22 0,1 3-5 0,-3-7 11 0</inkml:trace>
  <inkml:trace contextRef="#ctx0" brushRef="#br0" timeOffset="224751.544">25473 14887 563 0,'0'-7'641'0,"0"2"9"0,0-2-26 15,0 2-42-15,0 0-121 0,0 2-157 0,0 2-99 0,0-2-65 16,2 3-38-16,-2 0-22 0,2 0-13 0,-1 3-10 0,2-2-8 0,-1 5-7 15,1-2-7-15,-2 1-7 0,4 3-2 0,-2 1-2 0,1 2 1 16,-3 0 6-16,2 1 4 0,1 3 5 0,-3-1 3 0,3 1 0 0,0 2-1 16,-3-1-1-16,3 2-2 0,-3 0 1 0,2 2-2 0,1 1-1 15,-3-1-2-15,4 0-1 0,-2 3-4 0,1 0-2 0,0-1-2 0,1 2-3 16,-2-2-2-16,2 2-2 0,-2 0-1 0,2 0-1 0,0 0-2 0,-1 0-3 16,1 2-1-16,-1-1-1 0,0-2-2 0,-3 0-2 0,3 1-2 15,-4 1 0-15,0-4-1 0,-2 4-2 0,-1-4 0 0,-2 2-2 0,-2-4 0 16,-2 0-1-16,0-2 0 0,-3-1-1 0,-3-2 0 0,0-1-2 15,-2-1-2-15,-2-2-6 0,2-3-8 0,-4 1-11 0,2-4-13 0,-1-2-18 16,-2-2-21-16,0-2-24 0,-1-2-30 0,1-4-33 0,0-2-54 0,5-4-66 16,-4-1-105-16,6-4-126 0,-1-3-76 0,0-5-54 0,5-2-20 15,-1-2-8-15,3-4 5 0</inkml:trace>
  <inkml:trace contextRef="#ctx0" brushRef="#br0" timeOffset="225042.5918">25597 14592 444 0,'0'-6'624'0,"-2"1"3"16,1 1-5-16,-3-1-7 0,3 3-136 0,-3 0-205 0,0 1-114 15,-1 1-71-15,1 1-38 0,-1 1-19 0,-2 0-13 0,2 3-5 0,1-1-7 16,-1 2-2-16,-3 0-5 0,2 2-3 0,1-1-3 0,0 1-2 16,0-1 0-16,0 0 0 0,0 1 0 0,1-1 2 0,1 0 0 0,0-1 2 15,0-2 1-15,1 1 4 0,-1-2 3 0,1 0 3 0,2-3 0 16,0 0 1-16,0 0 0 0,0-2 0 0,0-1 0 0,0 0 1 0,2-3 1 15,0-1 1-15,1 0 1 0,-2-1 0 0,3-3-2 0,-3 1-3 16,2-1-2-16,1-1-2 0,-1 0-1 0,-1 1 1 0,2 2 1 16,-3-2 1-16,1 0 0 0,0 4-1 0,-2-2-3 0,1 3-3 0,-1 0-6 15,0 1-5-15,0 1-3 0,0 2-2 0,0-1-4 0,0 3-4 16,0 0-11-16,-1 3-16 0,-1-1-23 0,0 2-24 0,-2 2-33 0,1 2-35 16,0 1-44-16,1 1-42 0,0 1-82 0,-1 1-100 0,3 1-68 15,-1-2-52-15,1 1-26 0,1 1-16 0</inkml:trace>
  <inkml:trace contextRef="#ctx0" brushRef="#br0" timeOffset="225452.4777">25929 14595 218 0,'6'-8'599'0,"2"1"11"15,-4-1 9-15,1 3-87 0,0-4-137 0,0 4-99 0,1-3-81 0,0 2-48 16,2 1-31-16,-1 0-16 0,-2-1-11 0,2 1-8 0,-1 2-5 15,-1-1-6-15,0-1-7 0,2 2-3 0,-3 0-4 0,2 0 2 16,-1 1 1-16,-2 0 3 0,2 1 3 0,-2-3 3 0,1 3 2 0,-1 1 1 16,0-2 1-16,0 0 0 0,-2 2-5 0,2 0-5 0,-3 0-7 15,0 0-8-15,0 0-7 0,0 0-8 0,0 0-9 0,0 0-7 16,4 0-7-16,-4 0-8 0,1 0-4 0,3 2-5 0,-3 0-4 0,2 1-3 16,1 0-3-16,-1 1-1 0,3 1-2 0,-1-1 0 0,-1 4 0 0,1-1-1 15,3 2 1-15,1 0 0 0,-2 3 0 0,1-1-1 0,0 2-3 16,3-1 0-16,-3 3-2 0,0-1 0 0,2 3 3 0,-2 2 0 15,4-1 1-15,-3 0 2 0,0 2 2 0,0-1 1 0,0 2 2 0,2 1 0 16,-1 0 2-16,-2-2 2 0,1 2 2 0,-1 2 1 0,-2-2 2 16,2 2 0-16,0-2-1 0,-3 2 1 0,-1-1 0 0,1-1 2 0,-2 3-1 15,-1-5 2-15,0 3 0 0,-1 0 1 0,-1-3 1 0,-1 3 1 16,-1-1 0-16,-1 2 1 0,0-4 0 0,-2 1 2 0,-2 1-1 0,-2-2 1 0,3 1-2 16,-2-2-2-16,-4-1-1 0,2-1-6 0,-3-1-7 0,-3 1-11 15,3-4-16-15,-4 1-23 0,1-2-28 0,-1 0-32 0,-1 0-35 0,0-3-42 16,-3 1-49-16,0-3-75 0,1 0-91 0,-2-3-114 0,1 0-126 15,-3 1-64-15,2-5-34 0,-3 0-10 0,2-5 2 0</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7:12.068"/>
    </inkml:context>
    <inkml:brush xml:id="br0">
      <inkml:brushProperty name="width" value="0.05292" units="cm"/>
      <inkml:brushProperty name="height" value="0.05292" units="cm"/>
      <inkml:brushProperty name="color" value="#FF0000"/>
    </inkml:brush>
  </inkml:definitions>
  <inkml:trace contextRef="#ctx0" brushRef="#br0">5741 6922 292 0,'-4'-1'235'0,"1"-2"-60"0,0 3-42 0,1-2-21 16,-1 2-14-16,3-1-6 0,-2-1-2 0,2 2-2 0,-1-1-3 0,-2-1-2 15,3 2-3-15,0 0-3 0,0 0-2 0,0 0-6 0,0 0-10 16,0 0-8-16,0 0-8 0,0 0-5 0,0 0-3 0,0 0-1 0,0 0-2 16,0 0 2-16,0 0 1 0,0 0 0 0,0 0-1 0,0 0-2 15,0 0-1-15,0 0-2 0,0 0-2 0,0 0-1 0,0 0-3 16,0 0 0-16,0 0-3 0,0 0-2 0,0 0-2 0,0 0-4 0,0 0-2 15,0 0-3-15,0 0-2 0,0 0-3 0,4 0-1 0,-2 0-1 16,1 0-1-16,2 0-1 0,0 0-1 0,3 0 0 0,1 0 0 0,4 0-1 16,4 0 2-16,-1 0-1 0,8 0-2 0,1 0-1 0,5 0 0 15,3-1 0-15,5-1 2 0,6-1 1 0,2 0 2 0,5 0 2 16,4 0 2-16,4-2-1 0,9 2 0 0,1-2 0 0,6 1 1 0,4-3-2 16,4 2-2-16,1 0-1 0,3 2 0 0,3-2 1 0,2 1 1 0,0-1 1 15,-1 2 0-15,4 0-3 0,-2 0-4 0,0 3-4 0,2-1-3 16,-1 1-5-16,-1 1-4 0,0 0-3 0,-1 1-5 0,0 1-1 15,-2 0-4-15,-2 2-4 0,-3-2-4 0,-1 1-3 0,-3 1-4 0,-1-1 1 16,-3 1 1-16,-2-1 3 0,-5 2 3 0,2-1 3 0,-7 0 6 16,0-3 3-16,-3 3 7 0,-4-1 5 0,-1-1 7 0,-4 0 2 15,-3 0 0-15,-3 0 2 0,-4-1 3 0,-2-1 6 0,-3-1 3 0,-5 2 8 16,-3-2 7-16,-3 0 9 0,-5 0 10 0,0 0 11 0,-4 0 8 0,-4 0 10 16,0 0 7-16,-4 0 10 0,-1 0 9 0,-2 0 7 0,0 0 5 15,-2-2 1-15,0 2 1 0,-2 0-3 0,0 0-5 0,-1 0-8 16,0 0-8-16,-1 0-8 0,-1 0-10 0,0 0-8 0,0 0-11 0,0 0-9 15,0 0-9-15,0 0-8 0,0 0-8 0,0 0-6 0,0 0-6 16,0 0-3-16,0 0-4 0,0 0-3 0,0 0-1 0,0 0-1 16,0 0-1-16,0 0 1 0,0 0 0 0,0 0 0 0,0 0 1 0,0 0-1 15,0 0 1-15,0 0 1 0,0 0 0 0,0 0 1 0,0 0 2 16,0 0-1-16,0 0 1 0,0 0 1 0,0 0 0 0,0 0 1 0,0 0 0 16,0 0 1-16,0 0 1 0,-1 2-1 0,1-2 2 0,0 0 2 15,-2 0-1-15,2 0 2 0,0 0 0 0,0 0 0 0,0 0 1 0,0 0 1 16,0 1 0-16,0-1 1 0,0 0-1 0,0 0 1 0,0 0-1 15,0 0 0-15,0 0-2 0,0 0 0 0,0 0 0 0,0 0 1 16,0 0-1-16,0 0 0 0,0 0 0 0,0 0 0 0,0 0-2 0,0 0 0 16,0 0-2-16,0 0 2 0,0 0 0 0,0 0 0 0,0 0 0 15,0 0 0-15,0 0 0 0,0 0-1 0,0 0 0 0,0 0 0 0,0 0-1 16,0 0 1-16,0 0 1 0,0 0 0 0,0 0 0 0,0 0-1 16,0 0 1-16,0 0 0 0,0 0 0 0,0 0 0 0,0 0 0 0,0 0 1 15,0 0 0-15,0 0 0 0,0 0 0 0,0 0 0 0,0 0-1 16,0 0-1-16,0 0 0 0,0 0 1 0,0 0-1 0,0 0 0 15,0 0 1-15,0 0 0 0,0 0-1 0,0 0 1 0,0 0-2 0,0 0 1 16,0 0 0-16,0 0 0 0,0 0 0 0,0 0 1 0,0 0 1 16,0 0-1-16,0 0 0 0,0 0-1 0,0 0 1 0,0 0-1 15,0 0 2-15,0 0 0 0,0 0 0 0,0 0 0 0,0 0 0 0,0 0 2 16,0 0-2-16,0 0 0 0,0 0 0 0,0 0 1 0,0 0 1 0,0 0-1 16,0 0 0-16,0 0 0 0,0 0 1 0,0 0-2 0,0 0 0 15,0 0 0-15,0 0 1 0,0 0-1 0,0 0 0 0,0 0 1 16,0 0-1-16,0 0-1 0,0 0 0 0,0 0-1 0,0 0 1 0,0 0 1 15,0 0-1-15,0 0 0 0,0 0 0 0,0 0-1 0,0 0-1 16,0 0 1-16,0 0 0 0,0 0-1 0,0 0 1 0,0 0 0 16,0 0 0-16,0 0-1 0,0 0 1 0,0 0-1 0,0 0 0 0,0 0 0 15,0 0-1-15,0 0 2 0,0 0 0 0,0 0 0 0,0 0 1 16,0 0 0-16,0 0 1 0,0 0 0 0,0 0 0 0,0 0 0 0,0 0 1 16,0 0 0-16,0 0 1 0,0 0-1 0,0 0 2 0,0 0-1 15,0 0 1-15,0 0-1 0,0 0 0 0,0 0 1 0,0 0-1 0,0 0 0 16,0 0 1-16,0 0-2 0,0 0 0 0,0 0 1 0,0 0-1 15,0 0 1-15,0 0 1 0,0 0-2 0,0 0 0 0,0 0 0 16,0 0 1-16,0 0-2 0,0 0 0 0,0 0 0 0,0 0-1 0,0 0 0 16,0 0 0-16,0 0 0 0,0 0 0 0,0 0-1 0,0 0 0 15,0 0 0-15,0 0-2 0,0 0 1 0,0 0 0 0,0 0 0 16,0 0-1-16,0 0 1 0,0 0 0 0,0 0-2 0,0 0 2 0,0 0-1 16,0 0-1-16,0 0 1 0,0 0 0 0,0 0-1 0,0 0 2 15,0 0 0-15,0 0 0 0,0 0-1 0,0 0 2 0,0 0 0 0,0 0 0 16,0 0 0-16,0 0 0 0,0 0 0 0,0 0-1 0,0 0 1 15,0 0 1-15,0 0-1 0,0 0 1 0,0 0 0 0,0 0 0 0,0 0 0 16,0 0-1-16,0 0 1 0,0 0 1 0,0 0-1 0,0 0 1 16,0 0-1-16,0 0 0 0,0 0 0 0,0 0 0 0,0 0-1 15,0 0 0-15,0 0 0 0,0 0-1 0,0 0-2 0,0 0 2 0,0 0 0 16,0 0 0-16,0 0-1 0,0 0 2 0,0 0-1 0,0 0-1 16,0 0 0-16,0 0 1 0,0 0 1 0,0 0 0 0,0 0 1 0,0 0 1 15,0 0-1-15,0 0 0 0,0 0 1 0,0 0-1 0,0 0 0 16,0 0 1-16,0 0 0 0,0 0 2 0,0 0-2 0,0 0 0 15,0 0 0-15,0 0 0 0,0 0 1 0,0 0 1 0,0 0-1 0,0 0-1 16,0 0 0-16,0 0 0 0,0 0 0 0,0 0-1 0,0 0 0 16,0 0 0-16,0 0-1 0,0 0 0 0,0 0 0 0,0 0-1 0,0 0-1 15,0 0 0-15,0 0 0 0,0 0-1 0,0 0 0 0,0 0-2 16,0 0-1-16,0 0 2 0,0 0-2 0,0 0 0 0,0 0 1 16,0 0 0-16,0 0-1 0,0 0 0 0,0 0 1 0,0 0-1 0,0 0 0 15,0 0 2-15,0 0-1 0,0 0 1 0,0 0 1 0,0 0 1 16,0 0-1-16,0 0 2 0,0 0 0 0,0 0 1 0,0 0-1 0,0 0 4 15,0 0-1-15,0 0 0 0,0 0 0 0,0 0 1 0,0 0 0 16,0 0 2-16,0 0-1 0,0 0 1 0,0 0-1 0,0 0 1 0,0 0 1 16,0 0-1-16,0 0 1 0,0 0-1 0,0 0 1 0,0 0 1 15,0 0-1-15,0 0 1 0,0 0-2 0,0 0 2 0,0 0 0 16,0 0-1-16,0 0 0 0,0 0-1 0,0 0 0 0,0 0-1 0,0 0 0 16,0 0 1-16,0 0-2 0,0 0 0 0,0 0 0 0,0 0 0 15,0 0-1-15,0 0 0 0,0 0-1 0,0 0 0 0,0 0 0 0,0 0-1 16,0 0 0-16,0 0-1 0,0 0 1 0,0 0 0 0,0 0 0 15,0 0-1-15,0 0 0 0,0 0 0 0,0 0 1 0,0 0 0 0,0 0 0 16,0 0 0-16,0 0 1 0,0 0 1 0,0 0-1 0,0 0 1 16,0 0 0-16,0 0-1 0,0 0 1 0,0 0-1 0,0 0 0 15,0 0 0-15,0 0 2 0,0 0-1 0,0 0 0 0,0 0-1 0,0 0 1 16,0 0-1-16,0 0 0 0,0 0 1 0,0 0 0 0,0 0 0 16,0 0 0-16,0 0 1 0,0 0 0 0,0 0-1 0,0 0 0 15,0 0 0-15,0 0-1 0,0 0 1 0,0 0 0 0,0 0 1 0,0 0-1 16,0 0-1-16,0 0 1 0,0 0 0 0,0 0 0 0,0 0-1 15,0 0 1-15,0 0 0 0,0 0 2 0,0 0-1 0,0 0 1 0,0 0 1 16,0 0-1-16,0 0 1 0,0 0 1 0,0 0 1 0,0 0-1 16,0 0 1-16,0 0-1 0,0 0 1 0,0 0 1 0,0 0 0 0,0 0-1 15,0 0 1-15,0 0 0 0,0 0-2 0,0 0 2 0,0 0-1 16,0 0-1-16,0 0 1 0,0 0 0 0,0 0 0 0,0 0 0 16,0 0 0-16,0 0-2 0,0 0 1 0,-2-1-2 0,2 1 0 0,0 0 0 15,0 0-1-15,0 0-1 0,0 0-1 0,0 0-1 0,0 0-1 16,0 0-2-16,0 0 1 0,0 0-2 0,0 0 0 0,0 0-1 15,0 0 1-15,0 0-2 0,0 0-1 0,0 0 0 0,0 0 0 0,0 0 0 16,0 0 0-16,0 0 1 0,0 0 0 0,0 0 0 0,0 0 1 16,0 0 2-16,0 0-1 0,0 0 2 0,0 0 0 0,0 0 0 0,0 0 2 15,0 0 1-15,0 0 1 0,0 0 1 0,0 0-1 0,0 0 0 16,0 0 0-16,0 0 1 0,0 0-1 0,0 0 2 0,0 0-1 0,0 0-1 16,0 0 0-16,0 0-1 0,0 0 1 0,0 0-1 15,0 0 0-15,0 0 0 0,0 0 1 0,0 0-2 0,0 0 0 0,0 0 0 16,0 0 0-16,0 0-1 0,0 0-1 0,0 0 0 0,0 0 1 0,0 0-1 15,0 0 1-15,0 0-1 0,0 0-1 0,0 0 1 0,0 0-1 16,0 0-1-16,0 0 1 0,0 0 0 0,0 0 1 0,0 0 1 0,0 0-1 16,0 0 1-16,0 0 0 0,0 0-2 0,0 0 2 0,0 0 1 15,0 0 0-15,0 0 1 0,0 0 1 0,0 0 0 0,0 0 0 16,0 0-1-16,0 0 1 0,0 0 1 0,0 0-1 0,0 0 0 0,0 0 1 16,0 0-1-16,0 0 0 0,0 0 2 0,0 0-1 0,0 0-1 15,0 0 0-15,0 0 0 0,0 0 0 0,0 0 0 0,0 0 1 0,0 0-1 16,0 0-1-16,0 0 1 0,0 0-1 0,0 0 0 0,0 0 1 15,0 0-2-15,0 0 0 0,0 0 0 0,0 0 2 0,0 0-1 0,0 0 0 16,0 0 0-16,0 0 0 0,0 0-1 0,0 0 1 0,0 0 0 16,0 0-2-16,0 0 1 0,0 0 1 0,0 0 0 0,0 0 1 15,0 0 1-15,0 0-1 0,0 0 1 0,0 0 1 0,0 0 1 16,0 0 0-16,0 0 1 0,0 0 1 0,0 0 1 0,0 0 2 0,0 0 1 16,0 0 0-16,0 0 2 0,0 0 0 0,0 0 0 0,0-2 2 0,0 2-1 15,0 0 1-15,0 0-1 0,0 0 1 0,0 0-2 0,0 0-2 16,0 0-1-16,0 0-1 0,0 0-2 0,0 0-3 0,0 0 0 15,0 0-5-15,0 0-1 0,0-3-3 0,0 3 0 0,0 0-4 0,0 0-3 16,0 0 1-16,0 0-2 0,0 0 0 0,0 0-1 0,0 0-1 16,0 0 1-16,0 0 0 0,0 0 0 0,0 0 1 0,0 0 0 0,0 0 1 15,0 0 1-15,0 0 2 0,0 0 1 0,0 0 1 0,0 0 2 16,0 0 0-16,0 0 2 0,0 0 0 0,0 0 2 0,0 0 1 16,0 0 2-16,0 0 0 0,0 0 1 0,0 0 2 0,0 0 0 0,0 0 1 15,0 0 0-15,0 0 0 0,0 0 0 0,0 0 2 0,0 0-1 16,0 0-1-16,0 0 1 0,0 0-1 0,0 0-2 0,0 0-1 0,0-1 0 15,0 1 0-15,0 0-4 0,0 0 0 0,0 0 0 0,0-2 0 16,0 2-2-16,0 0-1 0,0 0-1 0,0 0-1 0,0 0 1 16,0 0-2-16,0 0 0 0,0 0 0 0,0 0-1 0,0 0-1 0,0 0-1 15,0 0-1-15,0 0 0 0,0 0 0 0,0 0-1 0,0 0 0 16,0 0 0-16,0 0 2 0,0 0 0 0,0 0 1 0,0 0 0 0,0 0 1 16,0 0 1-16,0 0 1 0,0 0 1 0,0 0 2 0,0 0 0 15,0 0 2-15,0 0 1 0,0 0 2 0,0 0 1 0,0 0 1 16,0 0 1-16,0 0 2 0,0 0 1 0,0 0-1 0,0 0 3 0,0 0 0 15,0 0 1-15,0 0 2 0,0 0-1 0,0 0 0 0,0 0 0 16,0 0 1-16,0 0-1 0,0 0-2 0,0 0 0 0,0 0-1 0,0 0-1 16,0 0-2-16,0-1 0 0,0 1-2 0,0 0-1 0,0 0 1 15,0 0-3-15,0 0-2 0,0 0 1 0,0 0-1 0,0 0-1 0,0 0-1 16,0 0 0-16,0 0-1 0,0 0 0 0,0 0-1 0,0 0-1 16,0 0 1-16,0 0-2 0,0 0-1 0,0 0 0 0,0 0 0 15,0 0 0-15,0 0 0 0,0 0 1 0,0 0 0 0,0 0 1 0,0 0 0 16,0 0 2-16,0 0-1 0,0 0 2 0,0 0 0 0,0 0 2 15,0 0 1-15,0 0 2 0,0 0-1 0,0 0 1 0,0 0 0 0,0 0 2 16,0 0-1-16,0 0 1 0,0 0 2 0,0 0-1 0,0 0 1 16,0 0-1-16,0 0 2 0,0 0-1 0,0 0 1 0,0 0 0 15,0 0-1-15,0 0 0 0,0 0-2 0,0 0 1 0,0 0-3 0,0 0 0 16,0 0-2-16,0 0-2 0,0 0 1 0,0 0-1 0,0 0-2 16,0 0 0-16,0 0-2 0,0 0-1 0,0 0 0 0,0 0 0 0,0 0 0 15,0 0 1-15,0 0-1 0,0 0 0 0,0 0 1 0,0 0 0 16,0 0 1-16,0 0-1 0,0 0 1 0,0 0 1 0,0 0-1 15,0 0 1-15,0 0 2 0,0 0 0 0,0 0 2 0,0 0-1 0,0 0 1 16,0 0 1-16,0 0 1 0,0 0-1 0,0 0 2 0,0 0-1 16,0 0 1-16,0 0 0 0,0 0 0 0,0 0 1 0,0 0 0 0,0 0 0 15,0 0 1-15,0 0 0 0,0 0 1 0,0 0 0 0,0 0 1 16,0 0 0-16,0 0-2 0,0 0 2 0,0 0-2 0,0 0 1 16,0 0 0-16,0 0 0 0,0 0 1 0,0 0-2 0,0 0 1 0,0 0-1 15,0 0-1-15,0 0 1 0,0 0-2 0,0 0 0 0,0 0 1 16,2-2-2-16,-2 2-1 0,0 0-4 0,0 0-4 0,0 0-4 0,0 0-7 15,0 0-7-15,0 0-8 0,0 0-8 0,2-1-11 0,-2 1-11 16,0 0-14-16,0 0-17 0,0 0-17 0,1-2-25 0,-1 2-31 16,0 0-37-16,0 0-39 0,0 0-67 0,0 0-81 0,0 0-47 0,0 0-31 15</inkml:trace>
  <inkml:trace contextRef="#ctx0" brushRef="#br0" timeOffset="904.1875">9438 8552 145 0,'-2'0'443'15,"2"-2"-75"-15,0 2-116 0,0 0-73 0,0 0-52 0,0 0-30 16,0 0-21-16,0 0-11 0,2-2-5 0,-1 1-5 0,1 1-1 0,1-2-3 16,0 2-3-16,2 0-5 0,4 0-7 0,-1-2-8 0,2-1-8 15,2 3-6-15,4 0-5 0,1-2-4 0,1 2 0 0,6-2-1 0,1 1 2 16,3 1-3-16,4-2 0 0,4 0-2 0,4 2-1 0,2-3-1 16,5 1-1-16,3 0 1 0,7-1 2 0,3 1-2 0,6 1 0 0,4-1-3 15,7 0-4-15,4-1-3 0,4 3-3 0,4-3 1 0,6 1 2 16,2 1 4-16,3-1 1 0,6 2 0 0,6-2 0 0,0 2-3 15,2-1-3-15,0 1-3 0,0 0-5 0,1 0 0 0,-1 0-1 0,-3 0 2 16,1 0 4-16,-6 0 4 0,-5 0 4 0,-3 0-1 0,-1 0-2 0,-4 0-1 16,-3 0 0-16,-3-1-1 0,-4 1 3 0,0-2 3 0,-9 1 4 15,1-1 6-15,-3 1 1 0,-6-1 3 0,-4-1 0 0,-3 2 1 0,-6-1 0 16,-5-1 5-16,-3 2 6 0,-5 0 7 0,-5-2 9 0,-5 1 9 16,-3 0 9-16,-4 1 9 0,-4-1 9 0,-4 2 9 0,-2-2 10 15,-3-1 8-15,-2 3 7 0,-1 0 4 0,-4-2 4 0,0 2-4 16,1-2-7-16,-4 1-6 0,0-1-9 0,0 1-9 0,-1 0-12 0,-2-2-11 15,0-1-13-15,-2-1-11 0,0 2-12 0,1-2-10 0,-5 2-9 0,2 0-9 16,-3-1-6-16,2 0-9 0,0 1-7 0,-2 0-8 0,1 0-9 16,-2 0-9-16,2 1-9 0,-1 1-13 0,2 1-12 0,-1-1-17 15,1 1-17-15,-1 0-25 0,1 1-26 0,-3-1-28 0,1 3-26 0,-1-1-29 16,0 1-30-16,2 1-59 0,-5-1-72 0,2 1-41 0</inkml:trace>
  <inkml:trace contextRef="#ctx0" brushRef="#br0" timeOffset="3254.2169">12192 12190 284 0,'-9'0'478'0,"3"-1"-63"0,-1-1-96 16,1 2-77-16,1-1-67 0,-1-1-35 0,0 2-22 0,3 0-11 0,-1 0-7 16,1-1-2-16,0 1 0 0,1 0-2 0,-1 0-2 0,2 0-7 15,1 0-7-15,0 0-11 0,0 0-12 0,0 0-9 0,0 0-11 0,0 0-8 16,0 0-8-16,0 0-3 0,0 0-3 0,0 0-3 0,0 0 1 16,0 0 1-16,1 0 3 0,2 0 2 0,1 0 4 0,0 0-1 15,1 1 2-15,3-1-2 0,3 0 0 0,0 0-3 0,3 0-2 0,2 0-4 16,3 0-3-16,0 0-4 0,3 0-3 0,2 0-5 0,4 0-6 15,-1 0-2-15,3 0-1 0,0 0-3 0,4-1-2 0,-3-1-2 0,2 2-2 16,2-1 1-16,2 1-1 0,-2 0 0 0,2 0 2 0,-2 0 1 16,1 0 1-16,1 0 2 0,-1 0-1 0,-2 0-1 0,1 0-1 15,0 0-1-15,-3 0 0 0,-2 0 0 0,0 0 1 0,0 0 2 0,-3 0 0 16,-3 0 2-16,0 0 0 0,-2 0 2 0,-4 0 2 0,0 0 2 16,-4 0 4-16,-1 0 1 0,-3 0-2 0,0 0 2 0,-5 0 1 0,0 0 0 15,-3 0 0-15,-2 0-1 0,-2-2 0 0,-3 1 0 0,0 1 0 16,-5-2-1-16,-2 0-1 0,-1 0-2 0,-2 1-2 0,-4 1 1 0,1-3-1 15,-2 3 0-15,-2-2 0 0,-1 0 0 0,2 2 0 0,-5-1 0 16,1 1-1-16,1-2 0 0,0 2 0 0,-1 0-2 0,0-2-2 16,1 2-4-16,0 0-4 0,1 0-2 0,-3 0-4 0,3 0 0 0,-2 0 2 15,2 2 1-15,-2-2 2 0,1 0 1 0,-1 2 1 0,0-2 4 16,2 1 2-16,-2-1 4 0,3 2 5 0,-3 0 8 0,3-2 6 0,0 1 5 16,0 1 9-16,0-2 3 0,2 1 3 0,2-1 5 0,-3 1 3 15,5 0 4-15,1-1 4 0,0 2 4 0,1 0 1 0,3-2 1 0,1 0-1 16,1 0-2-16,1 0-2 0,3 1-3 0,2-1-5 0,1 2-2 15,2-2-4-15,0 0-4 0,4 1-2 0,0-1-4 0,4 2-3 16,3-1-3-16,2-1-4 0,4 2-3 0,1-1-2 0,5-1-1 0,1 0 2 16,4 2 1-16,4-1 1 0,0-1-1 0,3 0 0 0,1 1-3 15,2-1-3-15,1 2-4 0,1 0-3 0,-2-2 0 0,4 1-2 0,-2 1 0 16,0-2 0-16,0 0-2 0,0 3-2 0,0-3-4 0,-1 3 0 16,-3-2-2-16,-1-1 0 0,-1 1 3 0,-3 1 0 0,-1-2 2 0,-3 1 2 15,0 1 2-15,-6-2 3 0,-1 0 3 0,-1 0 3 0,-5 0 3 16,0 0 3-16,-6 0-1 0,0 0-4 0,-3-2-4 0,-2 1-4 15,-3-2-8-15,-1-1-7 0,-4 1-10 0,0 1-12 0,-3-3-14 0,-3 3-18 16,-1-3-29-16,-3 1-32 0,0-3-66 0,-7 4-83 0,1-2-90 16,-5 0-97-16,-2-2-48 0,-2 1-26 0</inkml:trace>
  <inkml:trace contextRef="#ctx0" brushRef="#br0" timeOffset="5369.9945">7552 12255 102 0,'1'1'143'16,"1"-1"-14"-16,0 2-4 0,-1-1 1 0,-1-1 5 0,0 0 5 16,0 0 4-16,0 0 3 0,0 3 0 0,0-3-3 0,-1 2-4 15,-1-1-4-15,0-1-3 0,1 1-4 0,-4-1-4 0,2 2-2 0,-3 0-4 16,-1-2-5-16,-1 1-5 0,-4 1-6 0,-2-2-6 0,-4 3-5 15,-4 1-8-15,-5-1-9 0,-5 2-14 0,-7 0-16 0,-4-1-32 0,-9 0-37 16,-6 3-73-16,-9-2-89 0,-4 2-116 0,-13-4-130 0,-7 4-69 16,-7-3-39-16,-8-1-23 0</inkml:trace>
  <inkml:trace contextRef="#ctx0" brushRef="#br0" timeOffset="32485.98">20451 7218 29 0,'-4'-2'125'0,"-1"-1"-3"0,2 2 3 16,-2-1 3-16,2 1 2 0,-2-1 0 0,0 1 0 0,2-1-4 16,-3 1-3-16,3-1-1 0,-2 1-3 0,2-1-1 0,-2 2-5 0,2-1-7 15,0-1-7-15,0 2-5 0,-2 0-4 0,2-3-3 0,1 3-6 16,1 0-5-16,1 0-4 0,0 0-4 0,0 0-4 0,0 0-3 15,0 0-6-15,0 0-5 0,0 0-6 0,1 3-6 0,-1-3-5 0,2 0-6 16,0 2-6-16,2-1-4 0,-2-1-5 0,-1 0-7 0,2 2-3 16,1-1-4-16,-3-1-3 0,4 2-4 0,0-1-2 0,1-1 1 0,3 3 1 15,1-1 3-15,3-1 1 0,2 2 3 0,3 0 3 0,1 0 3 16,5-1 2-16,2 1 2 0,4-2-1 0,2 1-4 0,1-1-2 16,5 2-4-16,0-3-5 0,3 2-6 0,2-1-6 0,1-1-9 0,-1 2-7 15,2-2-8-15,0 0-8 0,1 0-6 0,0 0-9 0,-1 0-7 16,1 0-7-16,2 2-5 0,-2-2-9 0,1 2-8 0,1-1-11 0,-1-1-10 15,0 2-10-15,1 0-11 0,0-2-12 0,0 1-14 0,3-1-14 16,-4 2-12-16,2-1-41 0,1-1-56 0</inkml:trace>
  <inkml:trace contextRef="#ctx0" brushRef="#br0" timeOffset="32974.0754">23317 7207 329 0,'-8'-4'431'0,"0"-1"-80"0,2 2-120 0,0 0-79 0,1 1-58 15,0 0-29-15,0-1-13 0,2 0-2 0,-3 2 2 0,3-2 7 16,2 3 3-16,-3-3 5 0,3 2 5 0,-1 1 0 0,0-1-2 16,1 1-5-16,1 0-3 0,0 0-2 0,0 0-2 0,0 0-1 0,0 0-1 15,0 0 1-15,0 0 2 0,0 0 0 0,0 0 1 0,0 0-2 16,0 0-2-16,0 0-5 0,1 0-3 0,1 0-8 0,0 0-8 0,-1 0-7 16,3 0-5-16,0 0-6 0,2 0-4 0,1 0-2 0,1 0-2 15,3 0-3-15,3 0-1 0,5 0 0 0,0-2-2 0,6 2-2 16,2-1-1-16,5 1 0 0,-1-2 0 0,6 0-1 0,1 1-4 0,1-1-3 15,2 0-4-15,1 2-2 0,1 0 0 0,0-2-2 0,3 2-1 0,-1-1-1 16,-2 1-3-16,2 0-1 0,1 0-2 0,-4 0 0 0,4 0-2 16,-1 1 2-16,-3-1 2 0,2 2 4 0,-2-2 3 0,0 0 0 15,-2 2-1-15,-1-2 0 0,-1 2 0 0,-3-1 1 0,-4-1 1 0,1 2 2 16,-4 0 2-16,-1-2 1 0,-4 1 6 0,-3-1 2 0,1 2 3 0,-5-1 4 16,-2-1 5-16,-3 1 5 0,-2 2 5 0,1-3 3 0,-6 0 4 15,1 3 1-15,0-3 2 0,-2 0 1 0,-1 0 1 0,0 0-5 16,-1 0-7-16,-1 0-14 0,0 0-20 0,0 0-30 0,0 0-38 15,2 1-36-15,-2-1-39 0,0 0-44 0,1 3-48 0,4-1-76 0,-4-1-92 16,1 1-56-16,1 0-39 0</inkml:trace>
  <inkml:trace contextRef="#ctx0" brushRef="#br0" timeOffset="38135.4286">19691 11067 4 0,'-6'-2'469'16,"3"1"-1"-16,0 1-86 0,0-2-129 0,1 2-91 0,0 0-71 15,2 0-41-15,0 0-23 0,0 0-13 0,0 0-8 0,0 0-6 0,0 0-4 16,0 0 2-16,4 0 1 0,-3 0 1 0,2 0-1 0,2 0-2 15,1 0-1-15,2 0-3 0,0 0-2 0,3 0-3 0,0 0-3 0,2 0-2 16,3 0 0-16,0 0 1 0,2 0 1 0,3-1-2 0,-2-1-1 16,6 2-1-16,-1-1-1 0,1-1-2 0,2 1 0 0,0-1-4 15,0 1-2-15,2-3 1 0,1 3 2 0,0 0-1 0,-2-1-1 0,2-1-2 16,0 0-4-16,-2 0-2 0,2 3 2 0,-3-5-3 0,0 5-1 16,-2-2-1-16,0-1 0 0,-4 1 1 0,1 1 2 0,-3-3-1 0,-3 4-2 15,-2-3 1-15,-1 3 4 0,-2-1 12 0,-2 1 13 0,-4 0 10 16,0 0 6-16,-2 0 8 0,1 0 9 0,-4 0 4 0,0 0 1 15,0 0 2-15,-4 0-1 0,1 0 1 0,-2 0-1 0,-1 1 0 0,-3-1-2 16,-1 3-8-16,-1-3-12 0,-2 0-7 0,1 3-3 0,-6-2-5 16,4-1-7-16,-3 3 1 0,-1-1 2 0,1-1 2 0,-2 1 1 0,1 0 4 15,-2 1 3-15,2-3 2 0,0 3 0 0,-3-3 0 0,4 2 2 16,-4-1-1-16,2 1 1 0,0-1 0 0,0-1 1 0,2 2-2 0,-5-2-1 16,3 1-1-16,0 0 0 0,-2-1 1 0,3 2-4 15,-2 0 1-15,3-2 2 0,-1 0 2 0,1 0 1 0,3 0 1 0,-3 0 0 16,4 0 2-16,0 0 2 0,0 0 3 0,3 0 4 0,0 0 1 0,4 0 0 15,-2 0 1-15,0 0 1 0,5 0 0 0,-2 0-2 0,3 0-2 16,-1 0-4-16,3-2-4 0,0 2-5 0,0 0-5 0,0 0-5 16,0-2-6-16,3 2-6 0,-1-1-4 0,3 0-3 0,0 1-3 0,2-2-5 15,1 2-1-15,2-1-1 0,1-1 0 0,2-1 1 0,-1 2 4 16,4-1 8-16,0 2 2 0,1-5 3 0,0 5 3 0,3-2 3 0,-3-1 3 16,2 1 1-16,-2 1 1 0,2 1 1 0,-3-1 0 0,1-2 3 15,-2 3-1-15,0 0 3 0,-3-3-1 0,-3 3-3 0,4 0 7 0,-7 0 10 16,0 0 10-16,-2 0 8 0,-1 0 8 0,-2 0 6 0,-1 0 3 15,-3 3 1-15,2-3 0 0,-6 0 1 0,1 3-1 0,-7-2-2 16,2 0 0-16,-3 1-1 0,-7 1-10 0,1-1-16 0,-5 3-20 16,1-2-19-16,-6 2-26 0,0-1-31 0,-4 2-40 0,0 0-47 0,-1 0-75 15,2 0-87-15,0-1-55 0</inkml:trace>
  <inkml:trace contextRef="#ctx0" brushRef="#br0" timeOffset="44352.0081">20253 10374 70 0,'-7'-3'92'15,"2"-2"1"-15,2 1-1 0,-2 2-3 0,1-3-5 0,-1 0-7 16,2 2-6-16,0-1-5 0,-4-1-6 0,4 2-6 0,-4-2-7 16,2 1-4-16,0 1-5 0,0-1-2 0,0 1-4 0,-1 1-5 0,-2-1-4 15,2 0 0-15,-2 0-2 0,0-1-1 0,-1 2-1 0,1 0-1 0,-4 1 0 16,0-1-1-16,1 1 1 0,-1 1 1 0,-3 0 2 0,0 1 0 15,0-1 3-15,-4 2-1 0,3 2 1 0,-3 1-2 0,2-1 1 16,-4 3-1-16,-1 1 0 0,3 1-1 0,-3 1-2 0,2 0 0 16,-1 2 1-16,-1 1-2 0,0 0-2 0,1 4 0 0,0 0-1 0,3 2-1 15,-3 1 0-15,4 2-2 0,-1 2 1 0,1 0-3 0,1 0-1 16,2 3-1-16,0 0 0 0,2 1-2 0,3 1 1 0,0-2-2 0,2 2-2 16,2-2 0-16,2-1 0 0,2 1-2 0,2-1 0 0,2-1-2 15,2-1-3-15,3 1-1 0,1-4-4 0,1 1-5 0,3-1-3 16,2-1-2-16,2-1-1 0,0 1-3 0,3-4 0 0,-1-1 0 0,3-1 1 15,0-1-2-15,4 1-2 0,-4-4-1 0,5-1-2 0,0-1-2 16,0-1 0-16,3-2 2 0,0-2 1 0,-2-2 0 0,4-1 2 0,-2-1 3 16,1-2 4-16,1-2 6 0,1 1 3 0,0-4 4 0,-1-1 3 15,1 1 1-15,-1-4 9 0,0 0 8 0,-1-1 6 0,-1 0 7 0,3-4 6 16,-6 1 4-16,2-3 4 0,-2 0 3 0,-4-2 2 0,1-2 3 0,-2 0 1 16,-5-3 3-16,1-1 7 0,-7-1 7 0,-2-1 0 15,-3-2-1-15,-2 1-5 0,-4-3-6 0,-4 1-7 0,-3 1-7 0,-3-1-12 16,-3 1-12-16,-5-1-19 0,-3 3-22 0,-4 0-33 0,-1 1-36 0,-5 3-57 15,-7-1-67-15,2 2-87 0,-6 5-98 0,-3 1-52 0</inkml:trace>
  <inkml:trace contextRef="#ctx0" brushRef="#br0" timeOffset="45685.8001">22454 13756 196 0,'0'0'650'0,"0"0"-2"0,0 0-2 0,-2 0 1 16,2 0-110-16,0 0-165 0,0 0-107 0,0 0-83 0,0 0-52 16,0 0-37-16,0 0-22 0,2-1-14 0,0 1-8 0,-1-2-5 0,3 1-3 15,-1 1-4-15,3-2-4 0,2 2-5 0,5-3-9 0,-1 2-11 0,6 0-15 16,2-2-17-16,4 1-14 0,6-1-13 0,3-1-16 16,8 1-19-16,4 1-24 0,3 0-28 0,8-1-41 0,5 1-46 0,6-3-100 15,4 2-129-15,8-2-86 0,0 2-64 0,8-1-28 0,3 1-10 16</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28:23.585"/>
    </inkml:context>
    <inkml:brush xml:id="br0">
      <inkml:brushProperty name="width" value="0.05292" units="cm"/>
      <inkml:brushProperty name="height" value="0.05292" units="cm"/>
      <inkml:brushProperty name="color" value="#FF0000"/>
    </inkml:brush>
  </inkml:definitions>
  <inkml:trace contextRef="#ctx0" brushRef="#br0">5754 3214 122 0,'-4'-4'155'0,"1"-1"-18"0,1 0-11 0,-1-2-6 0,0 2-6 0,0 1-5 15,-1 0-7-15,1-1-5 0,0 1-4 0,0 1-3 0,-1-2-2 16,0 1-4-16,1 1-6 0,0-2-8 0,1 1-8 0,-1 1-8 0,0 0-5 15,0 0-3-15,-1 0-3 0,0 0-4 0,-1 1-3 0,0-1-1 0,2 1-4 16,-2-1-4-16,2-1-4 0,-2 2-3 0,-1-1-2 0,2 0 0 16,-1 2-2-16,0 0-3 0,-1-1-3 0,-2-1-4 0,3 1-2 0,-3 1-4 15,2-1-2-15,-2 0-1 0,-3 2 0 0,3 0-3 0,-2 0 1 16,-2 0-2-16,-1 0-1 0,1 0-1 0,-1 0 0 0,0 2 0 0,-1 0-1 16,0-1 0-16,-2 1 0 0,2 1-2 0,-2-1 0 0,3 0-3 15,-4 1 0-15,4 1-1 0,-2-3 0 0,0 4-1 0,0-1 0 0,2-1 1 16,-3 2-1-16,3-1-1 0,1 1 0 0,-1-1 0 0,2 1 0 15,-2 1 1-15,2-1 1 0,-1 2 3 0,2-2 0 0,2 3 1 0,-2-1 1 16,1 0-1-16,1 0 3 0,0 2 0 0,-1-1 1 0,1 2 2 0,0 1 1 16,-2 1 2-16,3 0 2 0,-1 1 0 0,1 2 2 0,1 0 1 15,-3 1 2-15,1 1 2 0,1 3 3 0,1-2 5 0,-1 2 1 0,0 2 4 16,2 0 3-16,-1 1 0 0,-1 2 2 0,0 0 2 0,0 3 1 0,3 1 1 16,-3-1 2-16,2 2 1 0,-2 0 1 0,-1 3 1 0,3-2-2 15,-1 4-1-15,-2-1-3 0,2 1-3 0,-1 1 0 0,-1 0-1 0,0 2-3 16,1-1-3-16,-1 2 0 0,-1 0-2 0,0 1 4 0,1 1 3 0,0 2 1 15,0-2 3-15,-1 2 2 0,3 2 2 0,-1-1 0 0,-1 3 3 0,1-4-1 16,0 3 3-16,1 1 0 0,1-2 1 0,2-1-1 0,-2 2-2 16,2-2-4-16,-1-1-4 0,2-1-5 0,0-1-4 0,2-1-4 0,0 0-2 15,0-2-3-15,0-1-4 0,0 1-1 0,2-2-3 0,0-2-1 16,1-2-1-16,-2-1-1 0,4 2-1 0,-2-3-1 0,0 0-1 0,0-2-1 16,0 1 2-16,2-2 0 0,-1-1 3 0,0-1 0 0,1-1 2 0,-2-2 2 15,3 2 2-15,-3-4 0 0,2 1 2 0,-1-2 0 0,0-3 2 16,2 0 2-16,-1 1 1 0,0-3 0 0,1-2 0 0,-1 1 0 0,1-1 1 15,0-2-1-15,1-1 0 0,-1-2 2 0,1 1 3 0,2-4-3 16,1 3-2-16,-1-4-10 0,5-1-12 0,-1-2-21 0,4 0-25 16,1-4-36-16,5-1-39 0,4 0-69 0,3-5-81 0,4-1-87 0,4-4-93 15,4-3-49-15,3-1-29 0</inkml:trace>
  <inkml:trace contextRef="#ctx0" brushRef="#br0" timeOffset="1834.6006">9404 4586 34 0,'0'-1'105'0,"-3"0"-1"0,3-1 0 0,-2 1 2 15,1-1-1-15,-1 1-4 0,2-1-1 0,-4 2-2 0,4-1 0 16,-2-1 1-16,2 2-4 0,-1-1-4 0,-1-1-5 0,2 2-7 0,-1-2-6 16,-1 1-7-16,2 1-4 0,0 0-5 0,0 0-4 0,0 0-4 15,0 0-5-15,0 0-4 0,0 0-3 0,0 0-5 0,0 0-6 16,0 0-7-16,0 0-6 0,0 0-7 0,0 0-5 0,0 0-4 0,0 0-4 15,0 0-3-15,0 0-2 0,0 0 0 0,0 0 0 0,3 1 0 16,0 1 1-16,1-2 2 0,3 3 2 0,0-1 4 0,2-1 3 16,5 1 5-16,-1-1 0 0,6 1 3 0,0-2 1 0,5 1 3 0,2 1 1 15,4-2-2-15,5 0-2 0,0-2-3 0,6 1-2 0,3-1 0 16,2 1-1-16,0-1 1 0,6-1 0 0,2 0-2 0,0 0-3 0,3 1-2 16,1-1-4-16,2-1-4 0,2 1-3 0,1 3-1 0,0-2 0 15,3-1-2-15,-2 1-2 0,1 0-4 0,-2 1-5 0,-2 1-6 0,1-2-2 16,-2 1-3-16,0 1-2 0,-1 0 1 0,-3 0 2 0,-3 0 5 15,2 1 3-15,-3 1 3 0,0-2 2 0,-4 1 2 0,-1-1 4 16,-1 2 4-16,-2 0 2 0,-1-2 5 0,-3 0 4 0,-1 3 4 0,-1-3 3 16,-5 2 5-16,1-2 0 0,-3 0-1 0,-4 2 1 0,1-2 1 15,-2 1 2-15,-3-1 2 0,-2 0 5 0,-2 0 6 0,-2 0 5 0,-2 0 6 16,-3 0 6-16,-1 0 5 0,-3 0 4 0,0 0 7 0,0 0 6 16,-3 0 6-16,-1 0 6 0,-2 0 2 0,1 0 3 0,-3 0 0 0,0 0-2 15,0 0-3-15,0 0-4 0,0 0-6 0,0 0-6 0,0 0-8 16,0 0-6-16,0 0-8 0,0 0-12 0,0 0-16 0,0 0-21 15,0 0-21-15,0 0-30 0,0 0-34 0,0 0-52 0,0 0-63 0,0 0-87 16,0 0-100-16,3 2-63 0,-1-2-43 0</inkml:trace>
  <inkml:trace contextRef="#ctx0" brushRef="#br0" timeOffset="5831.8915">9058 8886 64 0,'0'0'110'0,"0"0"-31"0,0 0-21 0,0 0-8 0,0 0-3 0,0 0 0 16,0 0 3-16,0 0-1 0,0 0 0 0,0 0-6 0,0 0-3 16,0 0-8-16,0 0-5 0,0 0-5 0,0 0-6 0,0 0-5 15,0 0-3-15,0 0-3 0,0 0-1 0,0 0-1 0,0 0 0 0,0 0 0 16,0 0-2-16,0 0-3 0,0 0-5 0,0 0-9 0,0 0-12 0,0 0-11 15,0 0-11-15,0 0-14 0,0 0-16 0,0 0-13 0,0 0-14 16,5 0-16-16,-2 3-16 0</inkml:trace>
  <inkml:trace contextRef="#ctx0" brushRef="#br0" timeOffset="6242.9567">10182 8856 38 0,'0'0'241'0,"0"0"-66"16,0 0-48-16,0 0-31 0,0 0-23 0,0 0-11 0,0 0-5 0,0 0-3 15,0 0-1-15,0 0-2 0,0 0-6 0,0 0-6 0,0 0-5 16,0 0-8-16,0 0-8 0,0 0-7 0,0 0-7 0,0 0-1 0,0 0-2 15,0 0 1-15,0 0 1 0,0 0 2 0,0 0 1 0,0 0 1 16,0 0 1-16,0 0 0 0,0 0-1 0,0 0-4 0,0 0-5 0,0 0-9 16,0 0-12-16,0 0-18 0,0 0-25 0,0 0-20 0,0 0-23 15,0 0-23-15,0 0-22 0,0 0-49 0,0 0-61 0</inkml:trace>
  <inkml:trace contextRef="#ctx0" brushRef="#br0" timeOffset="19915.529">14864 8461 488 0,'-3'-3'503'0,"-2"1"3"0,4-1-115 0,-1 3-173 16,0-2-92-16,-1 0-49 0,3 2-27 0,0 0-17 0,0 0-9 15,0 0-7-15,-1 0-5 0,-1 2-3 0,2 0-2 0,-2 1-4 0,2-2 0 16,-1 3-1-16,-1 3-1 0,2 0 0 0,-1 0 0 0,-1 5-1 16,2 0 1-16,-2 3 2 0,1 2 2 0,-2 2 5 0,0 4 5 0,1 0 5 15,-1 5 3-15,1 0-1 0,-1 3 2 0,0 4 1 0,0 1 1 16,0 4 2-16,-2 2 2 0,1 1 4 0,-3 4 1 0,2 1 2 0,0 5 0 15,-1 1-1-15,-1 3-2 0,0 1-5 0,2 3-2 0,-1 1-2 16,-1 0-5-16,-2 3-7 0,1-3-6 0,3 1-8 0,-3 0-1 16,3 1 0-16,-2-1 2 0,1-1 2 0,-1-2 1 0,2-1 1 0,0-2 2 15,0 0 4-15,0-2 4 0,1-2 2 0,1 0 3 0,2-5 2 16,-1-1 5-16,2-1 3 0,2-3 1 0,-1-2-5 0,1-4-1 0,1 1-3 16,0-6 1-16,2 0-2 0,1-3 0 0,0-3-1 0,1 0 1 15,3-3-1-15,-3-2 0 0,3 1 0 0,1-7 2 0,3 2 2 0,-1-4 0 16,2 0 0-16,3-1-2 0,2-1-3 0,2-3-4 0,4-1-5 15,-1 1-6-15,4-3-4 0,2-1-3 0,5-1-4 0,-1-1-5 16,3 0-1-16,2-1-7 0,2-1-6 0,1 0-5 0,1 0-3 0,2 0-3 16,1 0-4-16,0 0 0 0,1 2 1 0,-2-2-2 0,3 3-2 0,-3-1-2 15,3-1-2-15,-2 3 0 0,-2-1-3 0,-1 1 2 16,0-1 0-16,-2 1 2 0,0-1-1 0,-2 2 2 0,-1-1 2 0,-4-1 2 16,3 2 3-16,-3-2 3 0,-4 1 3 0,1-1 5 0,-2 2 3 15,-2-3 2-15,-1 2 4 0,-2-3 4 0,-1 1 5 0,-2 2 5 0,0-3 6 16,-4 1 7-16,1-2 8 0,0 0 8 0,-5 0 10 0,2 0 11 15,-4 0 10-15,0-3 9 0,0 1 7 0,-2 0 6 0,-1-1 8 0,0-3 6 16,0 1 5-16,-1-2 3 0,-2-1 2 0,1-1 0 0,-2-1 0 16,0-3-4-16,0-1-7 0,-2-3-7 0,0-1-7 0,-1-1-4 0,2-4-5 15,-4-2-6-15,2-2-9 0,-2-3-7 0,0-2-8 0,0-2-7 16,0-1-9-16,0-3-6 0,0 0-8 0,0-4-1 0,0-1-2 0,0-3-1 16,0 0 1-16,2-1-2 0,-1-3-1 0,1-1 1 0,1-1 0 15,0-2-2-15,4-2-2 0,-1 0-2 0,2-4 1 0,0-2-3 0,0-1-1 16,2-1-3-16,0-3-7 0,1 1-6 0,2-2-6 0,-2 2-1 15,0-2 5-15,1 1 4 0,0 2 1 0,0 0 3 0,-1 5 3 0,1 1 5 16,-3 2 3-16,0 3 5 0,-1 3 5 0,0 3 4 0,0 2 3 16,-2 7 6-16,-1-2 4 0,-2 7-1 0,1 1-4 0,-3 5-4 15,2 2-3-15,0 2-4 0,-3 5-4 0,0 2-5 0,0 2-6 0,0 3-13 16,-3 0-18-16,0 4-18 0,2 1-23 0,-3 3-23 0,1 3-27 16,-3 1-37-16,-1 3-44 0,-3 3-58 0,-2 3-67 0,-2 1-88 15,2 6-100-15,-7 1-52 0,1 2-30 0</inkml:trace>
  <inkml:trace contextRef="#ctx0" brushRef="#br0" timeOffset="20598.1003">15140 10236 162 0,'0'-12'568'0,"0"1"13"0,0 1-68 0,0-3-111 0,-1 4-90 16,-1 1-81-16,2 0-45 0,0 1-32 0,-1 0-21 0,-1 2-16 15,2 0-11-15,0 1-10 0,0 2-14 0,0-2-14 0,0 1-19 0,0 3-19 16,0 0-18-16,0 0-16 0,-3 0-12 0,3 3-9 0,0 1-4 16,-1-1-4-16,-1 3 1 0,2 1 2 0,-1 4 6 0,-1 0 3 0,0 1 7 15,-1 3 5-15,1 1 8 0,-1 2 6 0,0-1 6 0,0 4 6 16,0 0 1-16,-2 0-2 0,1 0-7 0,0 1-8 0,1 1-13 15,1-2-16-15,-1 1-17 0,0 1-21 0,0-1-22 0,0 0-28 0,1 1-40 16,-1-2-44-16,0 0-44 0,1-1-43 0,1-1-75 0,-1-1-89 16,2-2-54-16,0-1-36 0</inkml:trace>
  <inkml:trace contextRef="#ctx0" brushRef="#br0" timeOffset="20897.6686">15321 10360 207 0,'0'-10'597'0,"0"3"4"0,0 2-34 16,-2 0-53-16,0 0-116 0,2 3-144 0,-1 0-88 0,1 2-62 16,0 0-34-16,-3 0-22 0,3 2-15 0,-1 2-13 0,-1 2-8 15,0-2-9-15,-1 6-5 0,1 0-4 0,1-1-1 0,-1 2 1 0,-1 0 2 16,1 3 4-16,1 1 5 0,-1 0 1 0,1-1 3 0,1 1 0 0,0-3 0 16,0 5 0-16,0-5-1 0,1 2-3 0,-1-3-2 0,3-1-2 15,-1-1-1-15,0 0 1 0,-1-2 4 0,2 0 3 0,-1-2 4 16,0-2 4-16,1-3 1 0,0 0 1 0,1 0 1 0,1-2 1 0,-2-3 2 15,2 0 2-15,-1-3 3 0,0-3 1 0,0 1 1 0,1-3-1 16,-1 0-5-16,-1-2-4 0,0-2-5 0,-1 0-6 0,-1-1-6 0,-1 0-4 16,-1-2-6-16,-1 1-9 0,-1-1-12 0,-2 1-16 0,2-1-19 15,-5 2-24-15,2 2-28 0,-2 0-32 0,-3-1-44 0,3 3-48 16,-2 1-95-16,-2 1-116 0,-1 1-75 0,0 1-56 0,-1 2-21 0</inkml:trace>
  <inkml:trace contextRef="#ctx0" brushRef="#br0" timeOffset="21598.7921">15076 9566 542 0,'-2'-15'567'0,"-1"2"9"16,3 0-97-16,0-2-147 0,3 3-98 0,-1 0-72 0,-1 2-45 15,2 0-32-15,2 0-17 0,0 1-11 0,3 2-7 0,1-2-6 0,1 6-11 16,0-2-8-16,0 0-12 0,3 2-12 0,-2 2-9 0,3-2-9 16,-1 6-2-16,-1-2-1 0,0 3-1 0,0 1 2 0,-1 2 0 15,-3 2 1-15,0 1 0 0,2 3-1 0,-6 0 0 0,1 2 1 0,-2 4 0 16,-3 1 1-16,0-1 0 0,-1 1 0 0,-4 4 0 0,0-2-1 15,-4 0-2-15,-1-1-1 0,1 2 3 0,-4-3 4 0,1 2 6 0,-1-5 6 16,-3 3 5-16,3-4 5 0,-1-1 4 0,1 0 3 0,1-3 4 16,1 1 6-16,1-4 6 0,0 0 3 0,1-2 6 0,1-1 5 15,4-2 0-15,-2 3-1 0,2-4-3 0,1-1-1 0,0 1-4 0,3-1-5 16,0-2-6-16,0 0-7 0,0 0-10 0,3 0-14 0,2 0-14 16,3 0-16-16,-2-2-17 0,2 2-19 0,6-5-19 0,-1 3-20 0,1-3-21 15,4 2-21-15,0-1-16 0,3-2-12 0,0 0-12 0,1 0-13 16,-2 0-9-16,2-1-8 0,0-1 3 0,0 0 7 0,-2 1 6 15,0-2 8-15,0 1 18 0,-3 1 24 0,1-1 32 0,-5 0 38 0,1-2 36 16,-1 2 36-16,-2-2 42 0,0 1 41 0,-3-3 38 0,-2 4 37 16,-1-2 25-16,1 0 20 0,-3 1 23 0,-1-1 24 0,-2 1 12 15,0 2 7-15,0-3 1 0,-2 3-4 0,1-1-12 0,-1 1-14 0,-2 1-19 16,1 0-19-16,-1 0-21 0,3 2-17 0,-1-1-18 0,-1 1-15 16,1 1-17-16,1 1-18 0,-1 2-21 0,2-2-21 0,0 2-15 0,-1 2-14 15,-3 0-12-15,3 1-8 0,-1 1-7 0,1 1-5 0,-4 0-1 16,2 1-2-16,0 2 1 0,0 1 1 0,-1 1 1 0,1 1 4 0,2 1 6 15,-3 0 6-15,3 0 2 0,-1 0 1 0,2 1-3 0,0-1-2 16,0-1-3-16,0 1-5 0,3-1-4 0,-1 0-5 0,0 0-2 16,1-2-2-16,0 0-3 0,2-1 0 0,-2-1-1 0,2-2 0 0,1-1 1 15,0-1-2-15,-1 0 0 0,3-3 3 0,1-1 3 0,1-3 4 16,-1-1 6-16,2 0 5 0,0-2 5 0,2-1 5 0,-2-1 6 0,0-4 1 16,1 2 2-16,-2-2 1 0,-2-4 2 0,-1 1 3 0,0 0 4 15,-4 1 3-15,1-3 1 0,-3 1 0 0,-1 0-2 0,-3 0-3 0,1 1-5 16,-5-2-4-16,1 2-9 0,-2 2-7 0,-1 0-17 0,-4 1-20 15,1 0-29-15,-2 4-34 0,-2-3-45 0,2 4-54 0,0 3-98 16,-3 0-121-16,1 3-73 0,-2 2-53 0,1 0-24 0</inkml:trace>
  <inkml:trace contextRef="#ctx0" brushRef="#br0" timeOffset="22131.4532">15227 8516 1 0,'-1'-10'585'0,"-1"0"8"0,2-1 7 0,-3 1-91 16,3 0-141-16,0 1-97 0,0-3-75 0,0 4-48 0,0 0-34 15,3 1-21-15,-3-1-14 0,3 1-12 0,-1 1-10 0,1 1-12 0,0-2-14 16,1 4-10-16,0-1-9 0,0 1-11 0,0 1-10 0,2 0-7 16,1 2-4-16,-1 2-4 0,1 0-2 0,-1-2-1 0,2 4 1 0,-4-1 2 15,1 2-1-15,0 2 1 0,2-2 3 0,-3 1 0 0,1 2 0 16,-2 0 2-16,0 1 1 0,-1-1 2 0,-1 0 3 0,3 1 1 15,-4 3 1-15,1-5 2 0,-1 1 2 0,0 1-1 0,0 0 2 0,0-1 0 16,0 0 2-16,2 1 1 0,-1-2-1 0,-1 1 0 0,2-1 0 0,0-1 0 16,-1 1-1-16,2-1 1 0,-2-1-1 0,3 1 1 0,-1 0-1 15,0-1 0-15,0 0-1 0,2 0-1 0,0 0-1 0,-2-1-1 16,3 1-1-16,-3 0 0 0,2-2-1 0,-2 2-3 0,2-1 0 0,-2 1-2 16,-1-1-1-16,1 1-1 0,1 0-1 0,0 0 0 0,-3 0-1 15,1 0-1-15,0 0 2 0,-2 2 0 0,0 0 0 0,0-2 1 16,0 3 1-16,-2-1 3 0,0 1 0 0,-1 0 2 0,-1-3 0 0,1 3 3 15,-1-1 2-15,1 0 1 0,-2 1 1 0,2-3 3 0,-2 2 1 16,2-2 2-16,-3 2 0 0,1-4 2 0,-1 2 0 0,1 0-6 16,0-2-11-16,0 1-13 0,0-1-17 0,-2 0-26 0,2 0-31 0,0-1-38 15,2-2-41-15,-2 3-79 0,0-3-99 0,1 0-72 0,-1-3-58 16,2 1-33-16</inkml:trace>
  <inkml:trace contextRef="#ctx0" brushRef="#br0" timeOffset="22450.4357">15714 8491 232 0,'2'0'540'0,"-1"0"-9"16,-1 0-13-16,2 2-112 0,0-1-160 0,-2-1-93 0,0 2-60 16,0-1-33-16,0 2-16 0,-2 0-8 0,0 2-3 0,2-2-5 15,-3 4-5-15,2-1-4 0,-1 1-5 0,-1 2-1 0,0 1-2 16,1-2 0-16,1 3 3 0,-1-2-2 0,-1 2 0 0,1-1 0 0,2 2-3 15,-1 0-3-15,-1 0 1 0,2-1-2 0,0-1-2 0,2 0-4 16,-1 2-5-16,1-2-3 0,0 0-4 0,1-1-3 0,0-1-2 0,0-1 1 16,3-1 0-16,2 0 2 0,-3-4 0 0,3 2 0 0,1-3 2 0,-1-1 2 15,4 0 4-15,-2-2 7 0,2-1 7 0,0-2 9 0,2-2 11 16,-2-1 8-16,1-1 9 0,-3 0 6 0,1-3 5 16,0 0 4-16,-3-1 6 0,0 1 1 0,-3-2 4 0,3-1 1 0,-5 1-2 0,-2-3-1 15,-1 2-5-15,0-1-9 0,-3 3-10 0,-2-1-15 0,-1-1-18 16,-2 2-27-16,-1 3-32 0,-4-1-42 0,-3 4-48 0,-1 2-70 15,-1 0-82-15,-3 3-101 0,-3 2-114 0,0 2-61 0,-1 5-34 0,-4-1-17 16</inkml:trace>
  <inkml:trace contextRef="#ctx0" brushRef="#br0" timeOffset="23431.4055">14126 8480 24 0,'-3'-3'437'0,"-2"-1"-52"0,3 1-70 0,-2-2-45 0,0 3-36 15,-1-3-20-15,1 3-12 0,-1-1-11 0,2-1-8 0,2 1-9 0,-3 0-11 16,1 0-9-16,0-1-10 0,-2 1-10 0,3 3-12 0,1-2-10 16,-2-1-13-16,2 3-13 0,-1-2-11 0,2 2-15 0,0 0-12 0,0 0-15 15,0 0-11-15,0 0-13 0,0 0-10 0,2 0-6 0,2 0-4 16,-1 2-3-16,3-2 0 0,1 3-3 0,-1-1-2 0,5 1-4 15,0 0-4-15,2-1-7 0,3 3-7 0,1-2-8 0,2 4-6 16,2-3-8-16,2 1-9 0,0 0-12 0,4 0-13 0,-1 0-13 16,1 0-15-16,2 0-12 0,-3-1-13 0,1 1-7 0,2-1-4 0,-4-1 1 0,1-1 4 15,-3 1 8-15,-1 0 12 0,-3-1 17 0,0-2 21 0,-2 2 20 16,-4-2 21-16,-2 0 21 0,0-2 24 0,-4 1 25 0,-3 0 26 16,0-2 24-16,-3 0 22 0,-1-2 16 0,0 2 15 0,-3-1 10 15,-2-2 6-15,0-1 0 0,1 1-1 0,-6-1-1 0,2 0 0 0,0 0-5 16,-1 0-7-16,-2-1-9 0,3 3-10 0,-2-3-10 0,1 2-11 0,3 0-9 15,-1 2-8-15,2-1-11 0,-1 1-10 0,2 1-12 0,-1 0-12 16,3 1-12-16,2 0-12 0,0 2-6 0,0 0-5 0,2 2-5 16,1-2-4-16,3 3-7 0,-1 1-8 0,1 0-6 0,-1 2-8 0,3 1-2 15,1 0-3-15,-1 0 2 0,0 1 3 0,0 4 3 0,2-4 1 16,-2 3-1-16,0-1-1 0,-1 2-2 0,-2-1-1 0,-2-1-1 0,0 3-2 16,-3-3-7-16,0 2-8 0,-4-2-19 0,-3 1-23 0,-2 1-36 15,-4-1-43-15,-2 1-82 0,-5 2-102 0,-2-3-61 0,-3 2-41 16</inkml:trace>
  <inkml:trace contextRef="#ctx0" brushRef="#br0" timeOffset="23931.466">13478 7994 31 0,'-2'-5'516'0,"2"-1"-58"0,-1 4-94 0,1-2-80 0,-2 1-68 0,0 0-47 15,2 0-36-15,-1 1-25 0,1-1-20 0,0 3-14 0,0 0-13 16,0 0-15-16,0 0-16 0,0 0-14 0,0 0-16 0,0 0-10 0,0 2-11 15,0 1-1-15,0 0-1 0,0 0 3 0,0 3 4 0,0 0 6 16,0 2 7-16,0 1 7 0,0 3 7 0,0 0 5 0,1 2 7 0,-1 1 4 16,2 0 4-16,0 4 2 0,-2-1 2 0,1 2-1 15,-1 1-3-15,3 0-2 0,-1 2 0 0,0-2-4 0,-1 3-2 0,2-2-2 16,1-1-2-16,0 1-2 0,-1 0-4 0,2-1-7 0,-2-2-6 0,2 1-10 16,-2-3-11-16,2 0-16 0,-2-3-17 0,3 1-23 0,-3-3-25 15,2 0-31-15,-2-2-36 0,2 1-31 0,-2-4-30 0,2-1-45 0,0-1-49 16,-1 0-53-16,-2-2-53 0</inkml:trace>
  <inkml:trace contextRef="#ctx0" brushRef="#br0" timeOffset="24382.1376">13392 8271 328 0,'-9'-5'520'0,"1"2"-63"0,-3 2-99 0,5-1-76 0,-1-1-69 15,1 3-45-15,0-1-36 0,1-1-23 0,0 2-15 0,2 0-13 16,1 0-12-16,-1 0-15 0,3 0-16 0,0 0-11 0,0 0-12 0,0 0-7 15,3 2-6-15,-1-1-5 0,1-1-3 0,2 1-4 0,3 1-5 16,-2-2-3-16,4 2-5 0,1-1-6 0,1-1-4 0,1 0-6 16,3 0-3-16,0-1-7 0,-1-1-5 0,3 0-4 0,-1 1-4 0,-1-2-2 15,1 1-1-15,0-2 2 0,-2 1 3 0,2 1 5 0,-4-1 4 0,-2-1 10 16,3 1 9-16,-6 2 13 0,0 0 13 0,1-2 16 0,-4 3 15 16,-2-2 11-16,2 0 10 0,-1 2 8 0,-3 0 7 0,-1 0 4 15,0 0 5-15,0 0 2 0,0 0 1 0,0 0-1 0,-1 0-3 16,-3 2-6-16,1 0-8 0,1-2-7 0,-2 3-8 0,0-1-8 0,0 1-7 15,-2 1-6-15,1 1-5 0,-2-2-5 0,1 3-3 0,0 0-1 16,-2 2-1-16,3-2 0 0,0 1-1 0,1 1 1 0,0 1-1 0,0 0 0 16,-1-1 2-16,4 2-1 0,-1-3 2 0,0 2-2 0,2 0-1 0,0-1-4 15,0 0-5-15,2 2-4 0,0-3-6 0,2 0-3 16,-1 1-2-16,0-1-4 0,2-2-1 0,0 0-3 0,0-1-5 0,0-2-2 16,2 1-3-16,0-3-1 0,-1 0 1 0,1 0 3 0,-1-3 4 15,1 1 5-15,0-2 7 0,-1-1 4 0,1 0 5 0,0 0 3 0,-2-2 3 16,0-1 0-16,-2 1 3 0,2-3 1 0,-2 0 3 0,-1 1 0 15,-1 0 0-15,-1-1 0 0,0 0-5 0,0-3-5 0,0 2-6 0,-3 1-9 16,2 0-8-16,-3 0-9 0,1 1-7 0,0-1-9 0,-2 1-12 16,2 2-10-16,-3-1-12 0,3 1-14 0,0 2-12 0,-4-1-14 15,4 1-16-15,-2 1-14 0,2 1-15 0,0 0-9 0,-2 0-11 0,4-1-6 16,-1 3-5-16,2 1 1 0,0 0 6 0</inkml:trace>
  <inkml:trace contextRef="#ctx0" brushRef="#br0" timeOffset="24631.6263">13674 8095 96 0,'6'-9'246'0,"-3"1"3"0,-1 1 3 0,-1 1 0 0,3-1-3 16,-4 0-9-16,1 2-11 0,-1 0-11 0,2-1-11 0,-2 0-14 16,0 2-16-16,0 1-17 0,0-1-19 0,0 1-20 0,0-1-17 0,0 3-20 15,0 1-21-15,0 0-17 0,0 0-15 0,1 0-13 0,-1 3-10 0,2-1-10 16,-2 5-7-16,2-1-3 0,-1 3-3 0,-1 1 0 0,3 1 1 16,-1 5 4-16,1 0 4 0,-2 4 8 0,2 1 4 0,-1 4 7 15,0 1 2-15,-1 0 3 0,1 4 2 0,1 1-1 0,0 1 0 0,-1-1 0 16,0 2-2-16,-1 0-1 0,2 0-2 0,-1-1-4 0,2 1-6 15,0-1-11-15,-3-3-9 0,1 0-12 0,-1 0-12 0,1-1-16 16,1-3-13-16,-1 0-18 0,-1-2-16 0,1-3-20 0,1 0-20 0,-1-1-25 16,-1-3-25-16,4-1-20 0,-4-3-15 0,1 1-13 0,0-4-10 15,-1-2-16-15,-1-1-20 0,2-2-45 0,-2-4-57 0</inkml:trace>
  <inkml:trace contextRef="#ctx0" brushRef="#br0" timeOffset="24815.918">13778 8395 225 0,'0'-17'427'0,"3"0"-67"16,-1 5-91-16,1-2-62 0,0 4-48 0,1-2-35 0,1 2-28 0,0 3-19 16,0 0-16-16,1 1-12 0,1 1-13 0,0 2-9 0,-2 0-9 15,3 2-8-15,-1-1-9 0,1 2-5 0,-1 2-4 0,1-1-1 16,-1 2-1-16,-1 0 2 0,0 2 2 0,0 3 4 0,-1 0 6 0,0 0 4 16,-2 3 5-16,-1-1 2 0,-2 2 3 0,0-1 4 0,-2 2 2 15,-1-1 5-15,-2 2 2 0,-3-1-2 0,-1 0-4 0,-2 1-18 0,-2-1-26 16,-3 1-47-16,0 1-55 0,-4-2-104 0,-2 1-125 0,-2 1-76 15,0-1-49-15,-3 1-27 0</inkml:trace>
  <inkml:trace contextRef="#ctx0" brushRef="#br0" timeOffset="25481.1545">14960 11035 265 0,'-3'-5'579'0,"1"3"2"0,2-1 3 0,-1 0-97 15,-1 2-150-15,2-2-107 0,-1 3-89 0,1 0-58 0,0 0-44 0,0 0-23 16,0 0-17-16,0 0-6 0,0 3-1 0,0-1 0 0,0 3 0 16,0-1-3-16,0 2-5 0,-3 2-3 0,3 2-3 0,-2 1-2 0,-1 2 1 15,2 3 3-15,-4 0 6 0,0 2 7 0,0 0 10 0,-4 6 6 16,3-2 5-16,-3 1 1 0,1 0 1 0,-1 2 0 0,1-1-1 16,0-2-1-16,0 2-1 0,-1-4 0 0,3-2 2 0,-1 2 3 0,2-3 6 15,1-4 4-15,-2 1 3 0,2-3 7 0,1-4 10 0,0 1 11 16,1-3 17-16,2-1 4 0,0-4-1 0,0 0-3 0,0-4-9 0,2 0-6 15,1-5-9-15,2-1-11 0,3-4-8 0,0-2-7 0,0-3-5 16,1-4-11-16,2 2-14 0,0-5-15 0,3-2-15 0,-3 3-4 0,2 0-3 16,1 0 8-16,-2-1 8 0,-2 4 12 0,2-2 15 0,-3 4 9 15,0 2 7-15,-1 2 1 0,-1 2-3 0,-1 0-4 0,-1 4-3 0,1 3-6 16,-3-1-7-16,0 4-5 0,1-1-2 0,-3 5-3 16,1 0-3-16,-1 3-6 0,1 2-8 0,1 0-5 0,-1 6-4 0,-1-1-1 15,1 6 2-15,2 2 5 0,-4 0 8 0,2 3 11 0,0 2 8 0,-2 3 1 16,1 0-2-16,-1 3-6 0,2-2-11 0,-1 1-12 0,-1 1-17 15,2 0-19-15,1 0-22 0,-1-1-26 0,-1-2-30 0,3 0-38 0,-1-3-44 16,0 0-43-16,0-4-41 0,3 1-69 0,-3-5-79 0,2-3-46 16,-2-3-28-16</inkml:trace>
  <inkml:trace contextRef="#ctx0" brushRef="#br0" timeOffset="25635.2086">14948 11175 542 0,'-8'-7'625'0,"0"0"6"15,1 1-32-15,0 2-55 0,4 1-124 0,0-1-160 0,-1 2-97 0,1 2-65 16,3-2-36-16,0 2-22 0,0 0-9 0,2 2-4 0,1 0-5 16,0 2-4-16,2-1-11 0,4 1-18 0,1 2-19 0,1-2-21 0,5 3-24 15,2-1-22-15,3 1-42 0,4-4-46 0,5 2-108 0,0-2-134 16,5-2-88-16,3-1-61 0,5-1-32 0,0-1-18 0</inkml:trace>
  <inkml:trace contextRef="#ctx0" brushRef="#br0" timeOffset="26531.166">19336 8788 331 0,'0'-1'495'0,"0"1"-78"16,0 0-120-16,0 0-81 0,0 0-63 0,0 1-42 0,0 2-29 0,-2 2-15 15,0 0-9-15,2 3-3 0,-1 1 0 0,-1 4 2 0,1 3 1 16,-3 2 3-16,0 3 0 0,-1 3-1 0,2 6 2 0,-2 3-3 0,0 2-6 16,-1 6-6-16,-2 4-4 0,0 4-5 0,-1 2-4 0,-2 5-3 15,3 2-3-15,-2 4-4 0,1 1-5 0,-5 3-7 0,2 1-6 16,0 1 0-16,-1 1 0 0,4-1 1 0,-4 1 0 0,2-2-2 0,-1 1 1 16,2-3 0-16,4 1-1 0,-2-4 3 0,-2 0 1 0,6-2 2 15,-1-3 3-15,2-3 3 0,1 1 4 0,0-4-1 0,4-5-3 0,0 0-2 16,1-5-2-16,2-1 1 0,-1-6-2 0,4-1 1 0,-2-4-1 15,2 0 3-15,2-4 3 0,2-4 2 0,0 0 4 0,2-2 0 0,0-4 2 16,3-2 1-16,1 1 0 0,2-4 0 0,2 0-2 0,2-3-3 16,3 1-4-16,2-2-3 0,2-2-4 0,3-1-4 0,-1 0-8 15,4 0-7-15,3-1-7 0,0-1-7 0,4 1-7 0,-1-1-8 0,2 0-6 16,1 3-6-16,1-3-3 0,1 1 0 0,3 2 1 0,-3-1 3 0,2 2 1 16,2 0 0-16,0-1 2 0,-3 2 3 0,1 1 1 0,2-2 5 15,-4 1 6-15,3 0 4 0,1 0 6 0,-5 0 4 0,0-1 6 0,1 0 1 16,-2 1 1-16,-2 0 0 0,0-2 2 0,-2 3 3 0,-4-4 1 15,-4 2 6-15,2-3 6 0,-6 1 10 0,0-3 9 0,-5 2 12 16,-3-1 13-16,-4-1 12 0,-2-1 10 0,2-1 10 0,-7-1 8 0,-1-1 7 16,-1-1 9-16,-3-3 4 0,-3 1 6 0,0-2 0 0,-1-3 3 15,-2-2-4-15,-2 1-4 0,-1-7-7 0,-2 3-9 0,1-4-9 0,-3-3-9 16,0-3-8-16,-1 3-7 0,0-6-6 0,-1-2-9 0,-1-1-6 16,0-3-6-16,4 0-9 0,-3-5-7 0,1 0-11 0,1-4-11 15,2-2-9-15,0-1-8 0,1-3-7 0,4-3-8 0,0 1-6 0,3-5-7 16,2 0-7-16,-1-5-8 0,6 2-7 0,1-2-6 0,0-4-6 15,4-2-4-15,0-1-1 0,1-1 0 0,5-1 0 0,-1 0 0 16,-1 0 4-16,2 2 5 0,-1-1 8 0,-1 4 6 0,0 1 10 0,1 4 7 16,-3 4 9-16,-2 2 10 0,0 3 9 0,-3 7 8 0,-2 1 6 15,-2 7 4-15,0 1 3 0,-1 5 1 0,-2 5-4 0,-2 2-6 0,-1 4-18 16,-1 1-20-16,-1 6-27 0,-1 2-30 0,-1 1-34 0,-3 7-41 16,1 1-48-16,-4 3-56 0,-2 3-92 0,-1 1-111 0,-3 7-64 15,-2 1-37-15,-1 2-19 0</inkml:trace>
  <inkml:trace contextRef="#ctx0" brushRef="#br0" timeOffset="27492.2">19506 10408 347 0,'-4'-3'599'0,"2"-1"6"0,1 1 6 0,-3-1-109 0,1 3-166 16,3-1-99-16,-1 1-65 0,1 0-44 0,0 1-35 0,0 0-22 0,0 0-15 15,0 0-13-15,0 1-13 0,0 0-12 0,-2 2-10 0,0 2-10 16,2 1-9-16,-1 0-3 0,-1 1-1 0,2 5 2 0,-1-2 2 0,-1 1 4 15,0 3 5-15,-1 1-1 0,-1 2 1 0,1 1-6 0,-2 0-9 16,2 0-12-16,-4 3-15 0,1 0-19 0,-2 0-21 0,3 0-26 0,-1-1-26 16,-1 0-38-16,3-1-39 0,-4 0-42 0,0 0-41 0,3-2-67 15,2-2-84-15,1-3-49 0,1 1-30 0</inkml:trace>
  <inkml:trace contextRef="#ctx0" brushRef="#br0" timeOffset="28081.2427">19720 10510 267 0,'1'-7'585'16,"-1"1"4"-16,0-1-1 0,0 3-101 0,0 1-153 0,0 0-96 16,0-1-70-16,0 4-45 0,-1-2-34 0,1 2-20 0,0 0-15 0,-2 2-15 15,-2-2-12-15,2 4-12 0,-1 1-12 0,0-1-9 0,-2 2-5 0,0 2-2 16,0 1-2-16,-1 0 3 0,0 1 1 0,-1 2 6 0,1 0 4 16,1 1 3-16,0 4 0 0,-1-5-2 0,2 3-4 0,0-1-8 15,-1-1-8-15,2 1-9 0,2-1-10 0,-1 1-11 0,0-4-8 0,2 1-9 16,0-1-7-16,0 0-6 0,0-3-2 0,4 0-1 0,-3-1-1 15,2-3 3-15,-1 0 3 0,3-1 7 0,-2-2 9 0,4-3 12 16,-2 0 12-16,0-2 12 0,0-3 14 0,2 1 13 0,-3-3 11 0,1-2 9 16,-1 3 5-16,1-3 5 0,-1-2 7 0,-3 0 7 0,2-2 7 15,-3 3 3-15,0-2 4 0,0 1 0 0,0 0 1 0,-3-1-2 16,2 3-1-16,-1 1-4 0,0 0-4 0,-1 2-4 0,1 0-3 0,-2 1-6 16,3 3-9-16,-1-2-10 0,0 2-12 0,1 2-15 0,-1-2-15 15,2 1-16-15,0 4-20 0,0-2-14 0,0 2-14 0,3 0-14 0,-1 0-11 16,1 2-12-16,1-2-11 0,1 4-8 0,2-3-8 0,-1 3-3 15,5-1-2-15,-1-1 7 0,-1 1 5 0,4-1 17 0,-1 0 17 0,1 1 16 16,3-1 16-16,-2-1 19 0,2 1 22 0,-3-2 20 0,1 2 22 16,-1 1 22-16,-1-3 23 0,-2 0 21 0,-1 0 19 0,0 2 15 15,-4-1 15-15,2-1 8 0,-4 2 6 0,0-1 2 0,-1-1 1 0,-1 2-5 16,1-1-5-16,-2-1-10 0,0 2-13 0,0 1-11 0,0-2-11 16,-2 0-8-16,2 3-8 0,-1 0-7 0,-1 1-9 0,0-1-6 0,-1 2-7 15,0 3-6-15,0-2-4 0,-1 6-3 0,1-3-2 0,-3 3 3 16,2 0 2-16,0-1 0 0,1 5 2 0,0 0-3 0,0-3-4 0,1 1-3 15,0-1-2-15,1 1-2 0,1 2-1 0,0-5-5 16,0 2 0-16,1-2-2 0,1 0-4 0,0 0-3 0,1-4-3 0,0 2-1 16,2-3 0-16,1 1-3 0,0-4-4 0,2-1-1 0,-1-1-2 0,1-2 0 15,3-2 0-15,-2-2 5 0,2-2 7 0,2-2 7 0,-2-1 7 16,1-1 7-16,0-2 7 0,-3-2 5 0,4-1 5 0,-4 0 6 0,-1-2 9 16,-3-2 2-16,3 1 3 0,-5 0 0 0,-2 1 0 0,1-2-6 15,-4 0-10-15,-1 2-12 0,0 2-16 0,-4-5-20 0,0 4-23 16,-3 1-29-16,-2 2-33 0,-1 2-42 0,0-2-43 0,-4 2-68 15,-2 1-80-15,0 3-87 0,-3 2-93 0,0 0-50 0,0 2-27 0,-4 2-9 16</inkml:trace>
  <inkml:trace contextRef="#ctx0" brushRef="#br0" timeOffset="28781.8816">19886 9668 205 0,'1'-5'555'16,"-1"2"9"-16,0-1-59 0,0 4-91 0,0 0-104 0,0 0-108 15,0 0-66-15,0 0-45 0,0 0-25 0,0 0-12 0,-1 2-5 0,-1 1-3 16,1 1-6-16,-1 1-7 0,0 2-8 0,-1-1-10 0,0 4-4 16,0-2-7-16,-3 3-1 0,3 1 2 0,-2-1 3 0,0 2 2 15,-2-1 1-15,3 2 0 0,-2-1-2 0,1-1-3 0,0 2-3 0,2-2 0 16,0-2-2-16,-2 1-1 0,2-1 1 0,-2-2 1 0,2 1 4 15,2-4 2-15,-1 2 4 0,0-2 6 0,2-2 6 0,-1 1 5 0,1-1 8 16,0-1 7-16,0-2 8 0,0 0 6 0,0 0 4 0,1-2 1 16,3 0-1-16,0-1-1 0,2-2-4 0,1 1-3 0,-1-1-6 15,2-2-4-15,1 1-7 0,1-1-5 0,0-1-8 0,0 1-9 0,2-1-8 16,-3 1-9-16,3-2-5 0,-2 2-2 0,1 0-2 0,-1 0-3 0,-1 4-1 16,-1-4-3-16,1 5-2 0,-1-1-1 0,0 1 0 0,1 1-2 15,0 1 0-15,-3 1-2 0,0 1-1 0,3 1-1 0,-2-1 0 16,1 5-1-16,-1-4 1 0,1 6-1 0,-3-1 2 0,2 2 1 0,-1 0 1 15,-1 1 2-15,2 1-1 0,-4 0 1 0,1 0-1 0,-1 3 2 16,-1-2 0-16,-1 0-1 0,-1 0 2 0,0-1 2 0,0 2 1 16,-1-2 0-16,-1-1 3 0,-1 0 2 0,-3-2 3 0,1-1 4 0,1 0 4 15,-3-1 3-15,-1-2 2 0,-1-1 2 0,-1 1-6 0,-1-2-10 16,-3 1-22-16,1-3-25 0,-2 1-33 0,0-2-35 0,0-2-64 0,-1-1-79 16,-2-2-95-16,2 0-104 0,-1-2-62 0,3 0-40 0,-2-3-18 15</inkml:trace>
  <inkml:trace contextRef="#ctx0" brushRef="#br0" timeOffset="28941.9782">19917 9660 12 0,'7'-7'630'0,"2"-3"10"0,1 1 9 16,-2 1-51-16,2 0-84 0,2-2-110 0,-1 2-124 0,1-2-77 16,1 1-52-16,3 2-34 0,0-2-25 0,1 2-21 0,1-1-20 0,-1 2-28 15,0 0-28-15,2 0-37 0,-2 4-38 0,1-3-43 0,-1 2-47 0,-1 1-59 16,1 0-64-16,-4 2-99 0,1 2-116 0,-1 0-71 0,-5 1-46 15,0 2-21-15,-7-3-6 0</inkml:trace>
  <inkml:trace contextRef="#ctx0" brushRef="#br0" timeOffset="29631.8331">18798 9769 77 0,'-4'-4'587'16,"0"-1"7"-16,-1 2 3 0,1-1-97 0,0 1-143 0,0-2-88 15,3 0-59-15,-3 3-35 0,3-1-26 0,-1-1-16 0,1 1-15 0,-1 1-12 16,0 0-15-16,2 2-16 0,0 0-17 0,0 0-17 0,0 0-15 16,0 0-13-16,0 0-16 0,0 0-8 0,0 0-8 0,2 0-5 15,1 0-3-15,0 2-1 0,2-2-2 0,3 0-2 0,0 2 0 0,1 1-4 16,2-3-4-16,2 0 0 0,2 2-1 0,2 0 0 0,3-2 0 15,-1 1-2-15,3 1 1 0,2-2-2 0,1 0-1 0,0 0 0 16,-1 0 1-16,2 0 2 0,0 0 3 0,-2 0 4 0,0-2 6 0,-3 1 4 16,0 1 5-16,-2-2 5 0,-1 0 7 0,-3 2 7 0,-3 0 8 15,0 0 5-15,-4-3 6 0,-1 1 3 0,-3 2-1 0,0-2 0 16,-3 1-2-16,1-3-1 0,-4 3-2 0,1-1-3 0,-3 0-2 0,1-1-2 16,-2 0-6-16,-1 0-4 0,-3-1-4 0,1 2-4 0,0 0-3 0,0 1-3 15,-3-1 0-15,1-1 2 0,2 3-1 0,-1-1 0 0,1-1 1 16,2 2-3-16,-1 0-1 0,0 0-1 0,4 2 0 0,-2-1-3 15,1 1-3-15,1-1-4 0,2 2-6 0,1 0-4 0,-2 0-4 0,2 2-3 16,2-1-3-16,-2 0-4 0,1 3-1 0,2-4-5 0,-1 4-4 16,1 0-8-16,1-4-9 0,-1 4-7 0,3-2-9 0,-5-2-13 0,1 2-16 15,-1 1-20-15,-1-1-24 0,0-1-43 0,-1 1-55 0,-2-1-73 16,-5 0-82-16,2 1-42 0</inkml:trace>
  <inkml:trace contextRef="#ctx0" brushRef="#br0" timeOffset="30083.8102">18117 9351 66 0,'1'-7'586'0,"-1"2"15"0,0 0-27 0,0-1-46 0,0 3-108 16,-1 0-141-16,-1 0-86 0,2 2-56 0,-1-1-36 0,1 2-22 16,0 0-14-16,0 2-10 0,-4-1-12 0,3 2-15 0,-2 1-14 0,0 1-14 15,0 3-10-15,-1 1-8 0,0 1-3 0,0 4 0 0,0-1 4 16,-1 2 5-16,-3 1 7 0,3 3 6 0,1 1 5 0,0-1 3 0,0 1 1 16,0 1 2-16,-1 2-2 0,1 0-1 0,1-3-5 0,1 5-7 15,-1-5-8-15,2 2-11 0,-1-2-12 0,0 0-11 0,1-2-14 16,-1 0-14-16,2 1-17 0,0-4-18 0,0 1-25 0,0-3-26 15,2-1-29-15,-1-1-28 0,1-3-17 0,0 2-11 0,-1-5-23 0,2 0-29 16,-1 0-54-16,1-4-67 0,1-1-35 0</inkml:trace>
  <inkml:trace contextRef="#ctx0" brushRef="#br0" timeOffset="30716.1427">17963 9622 342 0,'-4'-4'508'0,"-2"-1"-61"0,3 0-95 0,-2 3-84 16,2-1-79-16,-1 0-52 0,3 0-39 0,-1 3-24 0,2 0-16 15,0 0-10-15,0 0-9 0,3 0-10 0,1 0-11 0,-3 1-11 0,4 1-11 16,0 1-10-16,2-1-7 0,0 0-3 0,1 1 0 0,0 0 2 16,3 0 2-16,-2 0-1 0,2-1 1 0,0-1-2 0,2 1-2 0,-1 0-1 15,-2 0-1-15,1-2 2 0,2 2 1 0,-4-1 6 0,-1-1 7 16,1 0 9-16,-1 0 11 0,-1 0 12 0,-2 0 10 0,0 0 13 16,-4 0 14-16,3 0 9 0,-2 0 10 0,-2 0 7 0,0 0 7 0,0 0 1 15,0 0 3-15,0 0-2 0,0 0-3 0,0 0-6 0,0 0-10 16,0 0-10-16,0 0-10 0,0 0-12 0,0 0-13 0,-2 0-10 15,2 0-11-15,0 0-9 0,0 2-8 0,0-2-5 0,0 1-4 0,0 1-1 16,0-1 0-16,0 1-3 0,0 0-3 0,0 0-3 0,2 1-4 0,-2 0-5 16,2 1-3-16,-1-1-5 0,-1-1-5 0,3 3-4 0,-1-3-3 15,0 1-3-15,-1 1-3 0,3-1-4 0,-1 0-2 0,2-1 0 16,-4-1 5-16,3 0 6 0,0 0 5 0,-1 1 4 0,0-2 4 16,2 0 3-16,-2-2 8 0,2 1 0 0,-2 0 3 0,3-2 2 0,1-2 4 15,-3 0 5-15,1 2 2 0,0-4 2 0,3 2 2 0,-4-2-2 16,0 0-2-16,0-1 2 0,0 1 1 0,0-1 2 0,1 0 2 0,0 0 1 15,-1-2 3-15,0 1-1 0,0 2-3 0,1-1-2 0,0 1-2 16,0-1-2-16,1 3-3 0,0-3-1 0,-1 2 1 0,-2 1 1 0,2-2 0 16,-2 2 3-16,3 0 5 0,-3 1 7 0,2-1 6 0,-2 0 8 15,2 0 10-15,0 3 9 0,-2-3 12 0,2-1 9 0,-4 2 11 16,2-1 8-16,-1 1 8 0,1-1 9 0,-1 1 11 0,0-2 6 0,-1 1 3 16,2 0 3-16,-3-2 4 0,2 2 4 0,0 0 3 0,-2-2 1 15,1 2-2-15,-1-1-1 0,0 1-1 0,0 1-2 0,0-1-2 0,0-1-5 16,0 3-5-16,0-1-8 0,0 1-5 0,0 0-8 0,0-1-10 15,0 1-11-15,0 3-14 0,0-2-13 0,0 2-16 0,0 0-12 16,0 0-12-16,0 0-7 0,0 2-6 0,-1 1-6 0,1 1-4 0,-2 1-1 16,0 0-3-16,2 4 2 0,-1 0 1 0,-1 2 3 0,1 2 3 15,-3 3 8-15,3 1 7 0,-3 2 5 0,1 3 6 0,2 0 1 0,-4 2 1 16,1 1-3-16,-1 3-7 0,1-1-6 0,-2 2-10 0,1 0-12 16,-1 3-11-16,0-3-15 0,-1 4-17 0,3-1-15 0,-4 1-18 0,0 0-14 15,3 0-13-15,-1-1-12 0,1 1-15 0,0-2-11 0,-1-1-7 16,3-1-9-16,-2-2-8 0,2-1-11 0,1-3-13 0,-1-2-9 0,3-2-9 15,-1 0 6-15,1-4 12 0,-2-3 2 0,2-2-7 0,0-1-9 16,0-3-7-16,0-4-14 0</inkml:trace>
  <inkml:trace contextRef="#ctx0" brushRef="#br0" timeOffset="30933.1177">18265 9956 123 0,'4'-26'246'16,"0"-1"-8"-16,0 0-5 0,0 0-8 0,1 1-8 0,1 1-9 0,2 1-6 15,-3 0-6-15,2 0-5 0,-1 4-7 0,1 1-11 0,1 0-14 16,1 0-20-16,-3 4-19 0,1 0-19 0,2 2-16 0,-1 0-14 15,1 1-13-15,-1 4-13 0,0-1-12 0,0 3-8 0,1-1-10 0,-1 3-8 16,2 1-11-16,-4 2-5 0,3-1-5 0,-1 2-4 0,0 2-3 16,0 1 1-16,1 0 0 0,-2 1 0 0,-1 2 2 0,-1 1 3 0,1 1 3 15,-3-1 1-15,0 5 5 0,1-2 2 0,-3 2 4 0,-1-1 4 16,0 0 2-16,-1 1 5 0,-3 2 0 0,0-2 2 0,-2 1 2 16,-1-2 1-16,-1 1 1 0,-1-2 1 0,-4 0 1 0,4-1-7 0,-5 1-9 15,-1-2-22-15,0 0-27 0,0-2-47 0,-2 0-58 0,1-3-112 16,-3 0-142-16,1 0-80 0,-2-3-48 0,-2-1-29 0,1-2-15 0</inkml:trace>
  <inkml:trace contextRef="#ctx0" brushRef="#br0" timeOffset="31436.509">19876 11185 325 0,'0'0'504'0,"-2"-5"-30"0,2 5-36 0,0 0-114 16,0 0-152-16,0 5-85 0,0-5-52 0,0 6-26 0,0-1-12 16,0 4 1-16,0 0 6 0,0 0 5 0,0 6 6 0,0 0 8 15,-1 1 9-15,-1 1 4 0,2 2 2 0,-1 1-5 0,1 1-5 0,-3 1 1 16,1 3-1-16,-1-3 1 0,2 0 2 0,-3 2-2 0,1 0-6 0,2-1-6 16,-4-1-8-16,1-1-10 0,1-1-11 0,2-1-15 0,-2-1-15 15,1-3-18-15,1-1-20 0,-1-3-14 0,2-1-14 0,0-3-39 16,0-2-51-16,3-2-58 0,-3-3-57 0,5-3-54 0,-1-3-53 15,0-2-24-15</inkml:trace>
  <inkml:trace contextRef="#ctx0" brushRef="#br0" timeOffset="31815.1154">19876 11238 158 0,'-2'-15'500'0,"1"4"-38"0,-1-1-58 0,2 3-62 0,-1 0-63 16,1 2-43-16,0-3-32 0,0 5-28 0,0-2-23 0,0 2-14 15,0 1-10-15,1 0-13 0,1 1-16 0,-1-1-20 0,3 1-20 0,1 0-20 16,-2 1-16-16,2 0-17 0,4 0-18 0,-3 0-11 0,2 2-11 15,0-1-6-15,1-1-5 0,3 2-2 0,-4 0-1 0,2 0-1 0,2 2 3 16,-4-1 5-16,2 1 4 0,0-1 6 0,-2 2 5 0,0 0 2 16,0 0 3-16,0 2 0 0,-3-1 0 0,-1 2-1 0,1-1 0 15,-1 2 1-15,0 0-1 0,-3 1 3 0,1-1 2 0,-2 1 0 0,0 1 1 16,-2 0 3-16,1-1 2 0,-3 1 3 0,0-1 5 0,-1 1 3 0,1 1 3 16,-1 0 4-16,-2-4 2 0,2 1 2 0,0 1-1 0,0 0 0 15,1-1 0-15,0-2 2 0,0 2-1 0,1-1-1 0,2 1 2 16,1-3-3-16,0 1-2 0,0 0-5 0,1 0-2 0,2-1-4 0,2 0-5 15,0 0-3-15,2 0-5 0,2-1-3 0,2 2-4 0,0-2-3 16,3 1-1-16,2-2-2 0,-2 4-2 0,2-2-1 0,1-1 2 16,-2 1 1-16,0-1 3 0,0 2 3 0,-1 0 4 0,-3 2 4 0,3-4 4 15,-4 3 6-15,-4-2 5 0,1 4 5 0,-2-2 6 0,-1 2 6 16,-3-2 5-16,-2 3 5 0,-3-1 4 0,-1 2 5 0,-4-1 5 0,-2 0 3 16,-6 1 3-16,3 1 2 0,-8-2 4 0,0 3 1 0,-4-3-2 15,2 2-8-15,-4-3-12 0,-1-1-20 0,-2 1-29 0,-1 0-42 0,1-4-51 16,-3 1-119-16,-2-5-154 0,2 0-87 0,-5 0-56 0,0-5-32 15,-4-1-20-15</inkml:trace>
  <inkml:trace contextRef="#ctx0" brushRef="#br0" timeOffset="40781.228">6112 13900 180 0,'-11'-3'459'0,"0"1"-77"16,-2-1-113-16,4-1-63 0,-1 3-39 0,1-1-21 0,2 0-16 16,-1-1-10-16,2 3-6 0,0 0-9 0,3-2-9 0,-2 2-8 15,3-2-10-15,-1 2-14 0,2 0-15 0,1 0-14 0,0 0-13 0,0 0-13 16,0 0-10-16,1 2-7 0,1-2-5 0,1 2-2 0,0-2-1 16,4 3 0-16,0-3 1 0,3 4 2 0,-2-3 1 0,4 3 0 15,1-1 2-15,3-1 2 0,-2 1 3 0,5 0 1 0,0 0 4 0,1 0 3 16,4 0 1-16,0 0 2 0,0-2 2 0,4 3 1 0,-1-1 3 0,3 0 1 15,-2 0 3-15,4-1 0 0,-2 0 1 0,2-1-4 0,-2 1-3 16,0 1-5-16,-2-1-7 0,-1 0-5 0,0 1-4 0,-2 1-4 16,-4-3-5-16,-1 1-5 0,-1 0-4 0,-3 1-3 0,-4-1-1 0,1 0 0 15,-6-1 1-15,2 3 5 0,-6-3 6 0,0 1 3 0,-3 0 5 16,-3 1 2-16,0-1 5 0,-6 1 1 0,1 0 4 0,-5 1 3 16,-3 0 3-16,-2 1-1 0,-2 1 2 0,-2 0 0 0,-3 0-1 0,-2 1 0 15,3 0-2-15,-4 2-1 0,-1-1 1 0,1-1 0 0,-2 0 3 0,3 0 3 16,-1 1 1-16,-1-1 3 0,4 0 3 0,-2 1 2 0,5-3 2 15,-2 2 0-15,4-2 2 0,-1 0-1 0,5-1 3 0,-1 1-1 16,4-2 1-16,2 0-5 0,0 0-5 0,3-2-8 0,2 2-4 0,1-3-6 16,2 0-3-16,3 0-4 0,3 0-5 0,2-3-6 0,1 0-8 15,4 0-8-15,2-1-5 0,1-3-7 0,6 0-5 0,-1-1-5 16,5 1-6-16,1-3-9 0,1-1-14 0,3 0-22 0,1 1-24 0,-2 0-25 16,2-1-28-16,-1 2-42 0,0-1-47 0,-1 0-51 0,0 3-57 15</inkml:trace>
  <inkml:trace contextRef="#ctx0" brushRef="#br0" timeOffset="45899.0903">13236 14947 222 0,'-7'-2'467'0,"1"0"-56"0,0 0-89 0,3-1-73 16,-2 2-64-16,2-3-40 0,0 4-27 0,-1-3-12 0,1 2-5 15,0-2-2-15,1 2-1 0,0-1-1 0,-1 2-3 0,1-2-4 0,0 1-5 16,1 1-9-16,-1-2-8 0,2 0-5 0,-2 2-3 0,2 0-2 15,0 0-3-15,0 0 0 0,0 0 1 0,0 0 2 0,0 0-1 0,0 0 1 16,0 0 2-16,-1 0 0 0,1 0-1 0,0 0 0 0,0 0-3 0,0 0-2 16,0 0-3-16,-2 0-3 0,2 0-2 0,0 0-3 0,0 0-4 15,0 0-3-15,0 0-3 0,0 0-3 0,0 0-4 0,0 0-2 0,0 0-4 16,0 0-2-16,0 0-2 0,0 0-3 0,0 0-3 0,0 0-1 16,0 0-3-16,0 0-3 0,0 0-4 0,2 0-2 0,-1 0-2 0,3 0 0 15,1 0-2-15,0 0-1 0,0 0 0 0,3 0-1 0,0 0 0 0,3 0-1 16,2 0 0-16,2 0 1 0,3 0 1 0,3 0 1 0,-1 0 1 15,6 0-2-15,0 0-2 0,3-3-3 0,3 3-2 0,-1 0-5 0,4 0-2 16,2-2-3-16,3 0 0 0,0 2 0 0,2-1-2 0,3 0-2 16,0-2-1-16,3 1-1 0,1 1-1 0,0-2-1 0,3 1 0 0,2 1 0 15,-1-2 3-15,0 1-2 0,2 0 0 0,0 1-2 0,2-2-1 16,-2 2-1-16,-2-2-1 0,-1 1-1 0,0 1 0 0,0-1 1 0,-4-1 1 16,-1 1 1-16,-3 2 3 0,-1-3 1 0,-4 1 2 0,-2 0 3 0,-1 1 4 15,-4-3 3-15,0 4 2 0,-4-3 3 0,-1 2 5 0,-3-2 5 16,-3 2 5-16,-4-1 6 0,0 0 5 0,-4 1 6 0,1 1 7 0,-5-2 4 15,-1 0 6-15,-1 2 4 0,-1 0 5 0,-2 0 3 0,-2 0 4 16,1 0 1-16,-1 0 0 0,-2 0-3 0,0 0-3 0,0 0-3 0,0 0-5 16,0 0-5-16,0 0-6 0,0 0-5 0,0 0-5 0,0 0-8 15,0 0-8-15,0 0-13 0,0 0-15 0,0 0-19 0,0 0-21 0,0 0-24 16,1 0-27-16,-1 0-31 0,2 4-33 0,-2-4-40 0,3 1-45 0,1 1-69 16,-1 1-83-16,1-1-68 0,-1-1-62 0,0 0-27 0</inkml:trace>
  <inkml:trace contextRef="#ctx0" brushRef="#br0" timeOffset="46730.3543">16736 14926 144 0,'-7'0'509'0,"2"-1"6"0,1-1-78 16,0 0-123-16,-2 1-80 0,3-3-60 0,0 4-31 0,0-3-18 15,0 3-11-15,-1 0-9 0,3-2-5 0,-1 0-5 0,1 2-8 0,-1-1-12 16,0 0-10-16,2 1-12 0,0 0-9 0,0 0-10 0,0 0-8 16,0 0-8-16,0 0-6 0,0 0-4 0,0 0-3 0,0 0-1 0,0 0-3 15,0 0-3-15,0 0-2 0,0 0-1 0,0 0-2 0,0 0-2 16,2 0-3-16,0 0-3 0,-1 1-1 0,1 0 0 0,1-1 2 0,2 2 0 16,0 0 3-16,2-2 2 0,0 0 2 0,2 0 4 0,2 3 3 15,5-3 3-15,1 4 5 0,2-3 2 0,3 1 4 0,5 1 2 0,2-1 0 16,2-1 2-16,4 0-1 0,3 2-2 0,5-3-4 0,-1 3-2 0,3-2-3 15,2 0-4-15,4 1-3 0,0-1-2 0,1 3-2 0,1-4 1 16,4 2-2-16,0 1-2 0,0-1-2 0,3-1-1 0,0 1-4 0,0-1-2 16,2 2-1-16,0 0-1 0,4 0 0 0,-5 0-1 0,3 0-2 0,0 0-2 15,-2-1-2-15,0 1-4 0,-2 0 0 0,-2-1 0 0,1 0-1 16,-4 0 1-16,-2-2 1 0,-3 3 1 0,-1 0 2 0,-5-2 3 16,-1 2 5-16,-1-1 2 0,-3-1 6 0,-5 2 6 0,0-2 3 0,-6-1 4 15,-1 3 3-15,-4-3 2 0,-1 0 2 0,-4 3 2 0,1-2 3 0,-6-1 2 16,-1 1 1-16,-4-1 1 0,2 2 0 0,-3-1 1 0,-2-1 0 0,-2 0-1 15,1 0-2-15,-3 0-4 0,-1 0-11 0,0 0-12 0,0 0-22 16,-1 0-26-16,-3 0-39 0,-1 0-42 0,0 2-75 0,-2-2-89 0,-1 2-85 16,-2-2-84-16,-2 0-46 0,1 0-28 0</inkml:trace>
  <inkml:trace contextRef="#ctx0" brushRef="#br0" timeOffset="49013.3425">14589 9021 240 0,'-5'0'334'16,"2"0"-111"-16,2 0-66 0,-1 0-42 0,0 0-23 0,2 1-16 0,-1 1-7 15,1-2-5-15,0 0-5 0,-2 0-2 0,2 0-4 0,0 0-4 16,0 0-3-16,0 0-2 0,0 0 0 0,0 0 0 0,0 0 1 15,0 0 3-15,0 0 5 0,0 0 6 0,0 0 5 0,0 0 9 0,0 0 8 16,0 0 9-16,0 0 5 0,3 0 4 0,-1 0-1 0,1 0-3 16,3-3-7-16,2-2-9 0,2 1-4 0,4-3-7 0,0-1-5 0,5-1-4 15,4-3-10-15,3-3-7 0,4 1-11 0,2-3-10 0,7-3-7 0,1 0-4 16,3-1-1-16,5-3 2 0,3 0 1 0,1-1 3 0,5-1-1 16,5-5 1-16,3 0-3 0,6-1-3 0,0-1-3 0,2-4-3 15,2 2-5-15,2-5-4 0,-2 3-6 0,1-1-8 0,2-2-7 0,-6 2-5 16,1-2-3-16,-5 3-3 0,-3 2-1 0,-4 0-2 0,1 1 2 15,-3 2 2-15,-6 0 2 0,1 3 4 0,-5 3 6 0,-2-1 4 16,-4 3 8-16,-2 0 5 0,-5 2 3 0,-1 4 4 0,-5 0 1 0,-3 1 1 16,-2 3-1-16,-4 2-1 0,-2 0-8 0,-4 1-12 0,-2 4-20 15,0 0-22-15,-4 2-30 0,-1 1-34 0,-3 1-38 0,0 0-41 0,0 3-86 16,-1 3-107-16,-2 0-69 0,-4-1-48 0</inkml:trace>
  <inkml:trace contextRef="#ctx0" brushRef="#br0" timeOffset="52698.9998">13865 8644 294 0,'-2'0'226'16,"1"-1"-55"-16,-1-1-33 0,0 2-25 0,2 0-16 0,-4 0-10 15,3 0-4-15,-1 0-4 0,2 0-4 0,-2 0-4 0,2 0-7 0,-1 0-4 16,-1 0-6-16,2 0-6 0,0 0-5 0,0 0-6 0,-2 0-3 15,2 0-4-15,-1 0-2 0,1 0-2 0,-2 0 0 0,-1 0-2 16,1 0-2-16,1 0-3 0,-1 2-2 0,-1-1 0 0,1 1-1 0,-2-1 1 16,-1 2 1-16,2 0 2 0,-2 0 1 0,0 2 2 0,-1 0 0 0,-1 0 2 15,0 2 1-15,2 1 1 0,-3 1 1 0,2 1 0 16,-3 1 0-16,2-1 0 0,-1 3-1 0,3 1-2 0,-2-2-1 0,0 5-3 16,1 0-3-16,1 0 0 0,0 2 2 0,-1 2 1 0,3-1 0 0,0 3 0 15,1 0 1-15,1 1-2 0,1-1 1 0,1 2 0 0,3 0 0 16,0-1-1-16,2 2 2 0,1 1-1 0,2-2 2 0,1 1-1 15,2 1-2-15,1-3 1 0,3 1 0 0,0 1 1 0,4-2 2 0,1 0 1 16,0-2 2-16,4 0 1 0,2-2 0 0,-1 0 1 0,4-2 1 16,2-2-1-16,1 0-2 0,1-4-1 0,0 1-3 0,4-4-2 0,-2-2-6 15,1-1-3-15,-1-3-6 0,2 0-2 0,-2-1-7 0,-1-2-2 16,-2 0-6-16,-1-2-2 0,0 1-1 0,-6-1 0 0,1-1 4 0,-6 0 3 16,0 0 6-16,-4 0 7 0,-3 0 3 0,0 2 2 0,-6-1-1 15,0-1 0-15,0 0 0 0,-2 2 0 0,-3-2 1 0,-1 0-4 16,0 0-1-16,-1-1-4 0,-1 1-4 0,-1-1-4 0,1-1-6 0,-4 2-5 15,1-1-4-15,0 1-3 0,0 0 1 0,-2 0-1 0,1-1 1 16,0 2 1-16,0-1-1 0,0 0 1 0,-2 1-1 0,2 0 0 16,-1 0-2-16,0 1 0 0,-1-1-1 0,1-1 2 0,-1 2-1 0,-1-1 0 15,3 2 3-15,-5-1-1 0,3-1 2 0,-3 2 1 0,1-2 0 16,0 1 4-16,-3 1 2 0,3-1 3 0,-3 1 1 0,0-1 4 0,0 1 6 16,0-2 6-16,-2 2 5 0,2 0 7 0,-1-1 8 0,0-1 5 15,1 2 5-15,0 0 6 0,2-2 5 0,-1 1 4 0,-1 1 3 0,3 0 2 16,0-2 5-16,2 2 0 0,-2-2-2 0,4 2-3 0,-3 0-4 15,2 0-6-15,2 0-6 0,0 0-8 0,1 0-6 0,2 0-8 16,0 0-8-16,0 0-3 0,0 0-5 0,0 2-1 0,3 0-3 0,-1 1 0 16,4 0 0-16,1 0-2 0,-1-1 2 0,5 3 0 0,0 0 1 15,3-1 2-15,-1 2 3 0,4 0 3 0,-1 1 3 0,3 0 1 16,1 1 0-16,0-1-2 0,0 2-3 0,0-1 0 0,-2-1-3 0,1 2-2 16,-3-2-2-16,-2 1-1 0,1 2-2 0,-6 0-1 0,-1-1 1 15,-3 3-2-15,-5-1-1 0,-4 1-13 0,-5 2-21 0,-4 0-35 0,-5 1-44 16,-5 2-69-16,-5 3-84 0,-7-1-100 0,-4 4-112 0,-4-1-61 0,-6 0-34 15,0 2-20-15</inkml:trace>
  <inkml:trace contextRef="#ctx0" brushRef="#br0" timeOffset="54113.5179">19242 10008 108 0,'-3'1'500'0,"1"-1"-4"0,1 2-83 15,-1-1-120-15,2-1-76 0,0 0-53 0,0 0-30 0,0 0-20 0,0 0-9 16,0 0-1-16,0 0-2 0,0 0 1 0,0 0-1 0,0 0 0 15,0 0-2-15,0 0-2 0,0 0-3 0,0 0-5 0,2 0-4 16,1 0-1-16,0 0-2 0,2 0-1 0,3-1-2 0,1-1 0 0,4-1-4 16,3 0-2-16,1-1-7 0,5-1-6 0,5 1-7 0,3-1-8 0,3-2-7 15,6-3-6-15,0 3-8 0,5-3-7 0,2 2-7 0,3-1-8 16,3-1-9-16,2-1-10 0,3 0-6 0,2-1-2 0,1-2-4 16,1 3-4-16,3-1-6 0,-1-1-9 0,4 0-5 0,-2-1-6 0,3-1-1 15,-1 1-4-15,1-1 0 0,-1 2 0 0,2-3 2 0,-5 2 3 16,0 0-1-16,-3 1 1 0,-1-1-4 0,-4 1-2 0,-3 1 1 15,-5 1 2-15,-2 1-1 0,-5-1-1 0,-3 4-5 0,-2-1-4 0,-6 1-10 16,-2-1-13-16,-5 3-25 0,-3 0-27 0,-3 0-31 0,-4 3-29 0,-1-1-28 16,-3 3-27-16,-5 0-66 0,-4 0-88 0,0 0-50 0,-3 3-35 15</inkml:trace>
  <inkml:trace contextRef="#ctx0" brushRef="#br0" timeOffset="55530.2002">18335 10043 126 0,'0'0'262'0,"-2"0"-44"16,2 0-31-16,0 0-25 0,0 0-21 0,0 0-13 0,-1 0-13 0,1 0-5 16,0 0-9-16,0 0-8 0,0 0-6 0,0 0-7 0,0 0-8 15,0 0-9-15,0 0-8 0,0 0-8 0,0 0-4 0,0 0-5 0,-2 0-1 16,2 0 0-16,-1 0 0 0,-1 0 1 0,2 0 1 0,-2 0 3 15,2 0 0-15,-1 0 1 0,-1 0 1 0,2 0 0 0,0 0 0 16,-1 2 1-16,1-2 0 0,-3 0-1 0,3 0-3 0,-2 2-1 16,2-2-4-16,-1 0-4 0,1 0-3 0,-2 1-3 0,2-1-5 0,0 2-5 15,0-2-3-15,-1 0-5 0,1 2-4 0,-2-1-5 0,0-1 0 16,1 2 0-16,-1-1 0 0,0 3 1 0,-1-4 0 0,0 5 0 0,-2-1 1 16,-1 1 1-16,1-1 0 0,-1 4 2 0,1-1 1 0,-1 1 3 0,-2 1 3 15,0 1 4-15,2 1 0 0,-1-1-2 0,-2 2 1 0,4-1-1 16,-1 1 1-16,0 2 0 0,-1-1 1 0,0 0 1 0,2 2-1 0,0-2 2 15,0 3 0-15,4-1 0 0,-3-2-1 0,1 4 0 0,3-3-1 16,0 0 2-16,0 1 0 0,0 0 0 0,3-2 0 0,2 1 0 16,-2-1 1-16,4 2 0 0,-1-3 0 0,3 1 0 0,3-1 0 15,-3-2 0-15,5 1 0 0,-1-1 0 0,4 1-1 0,-1-3-4 0,3 0-2 16,0 0-2-16,0-3-3 0,2 2-4 0,0-3-4 0,0 1-5 16,1-3-3-16,0 2-5 0,-1-1-3 0,1-3-2 0,0 4-2 0,0-4-4 15,-2 1-1-15,0-1-1 0,-1 0 0 0,-2 0-2 0,2 0 1 16,-3 0-1-16,1-1-1 0,-4 1 1 0,1-2 1 0,-1 0 2 0,-1 2 2 15,-4 0 2-15,0 0 5 0,1 0 4 0,-4 0 1 0,0 0 6 16,-2 0 2-16,1 0 6 0,-3 0 4 0,-1 0 4 0,0 0 2 16,0 0 1-16,0 0 0 0,0 0-2 0,0 0-4 0,0 0-1 0,0 0-5 15,0 0-6-15,-3 0-4 0,1-2-6 0,1 2-5 0,-1-1-5 16,-1 1-4-16,0-4-3 0,-1 3-1 0,0 0 1 0,-1-2 1 0,2 1 3 16,-2-1 1-16,2 0 3 0,-2 2 3 0,0-3 1 0,0 2 6 15,0-3 2-15,0 2 4 0,-1-1 4 0,-2 2 2 0,3-3 4 0,-1 0 4 16,-1 2 3-16,3-1 3 0,-6-1 3 0,2 2 1 0,2-2 4 15,0 1 5-15,-4 1 4 0,4-3 5 0,0 3 4 0,-3-2 2 16,3 2 2-16,-1-2 0 0,0 3 1 0,2-3 1 0,-1 2 0 0,-2-1-2 16,4 2 0-16,-3-3-2 0,2 3-3 0,2-1-3 0,-2 1-4 15,2 1-4-15,-1-3-5 0,1 4-2 0,1 0-3 0,0-3-4 0,1 3-3 16,1 0-5-16,0 0-5 0,0 0-4 0,0 0-5 0,0 0-4 16,0 0-2-16,0 0-2 0,1 3 1 0,-1-1 1 0,4 1 1 15,-3 1 1-15,2-1 0 0,2 2 2 0,-1-2 2 0,1 3 0 0,0 0 4 16,3 0 1-16,1 2 4 0,-1-1 3 0,2 0 1 0,1 1 0 15,0-1-1-15,0 3-2 0,2-3-1 0,-4 1-2 0,2-1-1 0,0-1 1 16,0 2-2-16,-2-3 0 0,0 2-2 0,0-2 1 0,-2 2-2 16,-1-2-2-16,-2-1 1 0,1 1 1 0,-3-2 3 0,-1 2 1 0,-2-2 4 15,-1 3-2-15,-3-1-4 0,-2 1-19 0,-3 0-27 0,-3 1-48 16,-4 1-60-16,-5 1-111 0,1-1-138 0,-6 4-72 0,-3 2-43 16,-3-2-25-16</inkml:trace>
  <inkml:trace contextRef="#ctx0" brushRef="#br0" timeOffset="58165.2566">5581 15608 60 0,'-5'-4'348'0,"2"1"-86"0,-3 0-54 16,3 0-38-16,-1 2-17 0,1-2-9 0,0 3-3 0,1-3-4 15,-1 3-3-15,0-2-5 0,1 1-5 0,1 1-7 0,1 0-10 0,-2 0-13 16,2 0-10-16,0 0-12 0,0 0-12 0,0 0-11 0,0 0-9 16,0 0-7-16,0 0-7 0,0 0-5 0,0 0-2 0,0 0-3 0,0 0-1 15,0 0-2-15,0 0-2 0,0 0-2 0,0 0-2 0,0 0-1 0,0 0-3 16,0 0-3-16,0 0-2 0,0 0-2 0,0 0-1 0,3 0-1 15,-1 0 1-15,1-2-1 0,2 1 0 0,0 1 1 0,1-2 0 0,2 1 2 16,1 1-1-16,1-3 2 0,4 1 0 0,0-1 1 0,2 0 2 16,3 0 1-16,0 0 2 0,3-1 0 0,-1 1 1 0,1-2-1 0,1 3-1 15,1-3 1-15,-1 0-2 0,0 3-1 0,-1-4-1 0,0 5-1 0,-1-2-2 16,-1 1-3-16,-1 1-2 0,-1 1-4 0,-1 0-3 0,-1 0-3 16,-2 0-1-16,-1 0-1 0,-2 1-2 0,0 1 2 0,-1-2-1 15,-2 3 1-15,1-2-1 0,-3-1 2 0,1 3 2 0,-3-3 3 0,1 0 4 16,1 3 5-16,-3-2 5 0,-1-1 5 0,1 1 2 0,-1-1 5 0,-2 0 1 15,0 0 4-15,0 0 3 0,0 0 7 0,0 0 4 0,0 0 2 16,0 0 1-16,0 0-1 0,-2-1-2 0,1 1-1 0,-1-1-3 0,-1-2-3 16,0 0-1-16,-2 2-3 0,-1-2-2 0,1 0-2 0,0 0-6 0,0-1-6 15,-1 4-2-15,-3-3-1 0,2 0-1 0,-1 0 1 0,2 0 1 16,-3 0 3-16,1 0-1 0,0 0 1 0,-3 1 0 0,3 1 2 0,1-1 2 16,1 0 1-16,-3 1 1 0,3 1 3 0,-1-1 0 0,1-1-1 15,1 2-1-15,-1 0-1 0,1 0 1 0,2 0-2 0,0 0-1 0,1 0-1 16,-1 0-4-16,3 0-2 0,0 0-4 0,0 0-5 0,0 0-5 15,0 0-4-15,0 0-3 0,0 0-1 0,1 0 0 0,3 0 1 0,-1 2 1 16,3-1 0-16,0 2 1 0,2 0 2 0,0 2 3 0,2-1 0 16,1 1 5-16,0 1 3 0,3 1 5 0,-3-1 3 0,2 1 0 0,-1 1 2 15,1 1-2-15,1 0 0 0,-3 0-3 0,-1 2-2 0,1 1 0 0,-3-2-3 16,-2 2 1-16,-1 2-3 0,1-1-7 0,-4 3-11 0,-2 1-19 16,-5 1-21-16,0 2-34 0,-1 4-39 0,-4-1-65 0,-5 5-81 0,2 2-78 15,-6 2-81-15,0-1-43 0,-3 3-23 0</inkml:trace>
  <inkml:trace contextRef="#ctx0" brushRef="#br0" timeOffset="61381.6651">10732 15920 110 0,'-3'0'287'0,"0"-2"-43"0,1 0-32 0,1 2-18 0,-1-1-13 15,-1-1-7-15,3 2-3 0,-2-1-6 0,2 1-7 0,-1-1-5 16,-1 1-5-16,1 0-5 0,-1 0-6 0,2-3 0 0,-2 3 0 16,2 0-3-16,0 0-8 0,-1 0-7 0,-1 0-8 0,2 0-8 0,0 0-5 15,0 0-5-15,0 0-3 0,0 0-4 0,0 0-6 0,0 0-8 0,0 0-8 16,0 0-6-16,0 0-6 0,0 0-7 0,0 0-7 0,0 0-5 16,0 0-6-16,0 0-3 0,0 0-5 0,0 0-3 0,0 0-4 0,0 0-2 15,0 0-1-15,0 0-2 0,0 0-3 0,0 0-1 0,0 0-2 0,0 0-4 16,0 0-1-16,0 0-3 0,0 0-2 0,0 0-2 0,2 0-4 0,-1 0-2 15,1 0-1-15,0 0-1 0,-1 0 0 0,2 0-1 0,2 0 0 16,-2 0-1-16,2 0 1 0,4 0 2 0,-1 0 2 0,2 0 3 0,2 0 1 16,0 0 3-16,3-2 2 0,1 2 2 0,1-2 4 0,4 2 0 15,0-1 0-15,2-1-1 0,2 2 1 0,2-2-2 0,1 1 1 0,0 1-1 16,4-2-3-16,-1 1 0 0,2 1 3 0,3-1 1 0,-1 1 1 0,2 0-2 16,1 0-1-16,1 0-2 0,-1 0 1 0,2 0-1 0,2 0-1 15,-1 0-1-15,1 1-1 0,0-1-1 0,1 0-1 0,-1 0-4 0,1 1-3 16,-1 1-4-16,0-2-3 0,-2 0-2 0,-1 0-2 0,2 0-1 15,-5 0-2-15,1 0-1 0,-2 0 0 0,-2 0-1 0,-3 0 0 0,0 0 0 16,-2 0 1-16,-1 0 1 0,-2 0 2 0,-3 0 1 0,-1 0 0 0,-2 0 2 16,0 0 3-16,-3 0 0 0,0 0 3 0,-2 0 0 0,-3 0 2 15,2 0 1-15,-2 0 1 0,-2 0 2 0,-1 0 1 0,0 0 2 0,-1 0 1 16,-3 0-1-16,2 0 1 0,-1 0 0 0,-2 0 0 0,0 0-1 16,-1 0-1-16,0 0-1 0,-1 0-1 0,-1 0-2 0,0 0-4 0,0 0-1 15,0 0-4-15,0 0-3 0,0 0-4 0,0 0-4 0,0 0-5 0,0 0-1 16,0 0-5-16,0 1 1 0,-1 1-1 0,-1-2-1 0,0 2-1 15,1-1-3-15,-2-1-2 0,-1 2-3 0,-2 0 0 0,0-2-2 0,1 4-1 16,-3-3 0-16,0 2-1 0,-1 1 1 0,-2-1 0 0,0-1 2 16,-2 0 0-16,2 1 4 0,-3 0 3 0,1 0 3 0,0-1 0 0,-4 2 4 15,2-3 4-15,0 1 4 0,-4 1 4 0,3-2 6 0,-4 1 4 16,1 1 3-16,-5-2 2 0,2 2 4 0,-3 0 0 0,0-1 3 0,-1 1 2 16,-1 1 2-16,0-1 5 0,-1 0 2 0,1 0 1 0,-3-1 2 15,2 0 4-15,1 2 3 0,-2-1 4 0,4 0 1 0,-2-1 5 0,2 3 1 16,1-5 1-16,0 2 1 0,2 1 1 0,0-1 0 0,2-1 1 0,-1 1 1 15,5-1 2-15,-1 0-1 0,-1-1-1 0,3 1 0 0,0 1-1 16,1-2-3-16,1 2-1 0,1-2 0 0,2 0-1 0,1 0-2 0,-2 0-1 16,3 0-1-16,2 0-2 0,-1 0 0 0,-2 0-2 0,4 0-1 0,0 0-2 15,1 0-1-15,0 0-1 0,1 0-1 0,0 0-2 0,0 0 1 0,0 0-1 16,3 0 1-16,0 0-2 0,0 0 0 0,0 0 1 0,0 0 0 16,0 0 0-16,0 0-1 0,0 0 1 0,0 0 0 0,0 0-2 0,0 0-2 15,0 0-1-15,0 0-2 0,0 0-3 0,0 0-1 0,0 0-1 16,3 0-1-16,-3 0-1 0,3 0 0 0,-2 0 0 0,1 0-1 0,1 0-3 15,1 0 1-15,0 0 1 0,1 0 2 0,0-2 2 0,4 2 3 16,-1-2 4-16,3 1 3 0,0 1 1 0,4-1 3 0,0 0 2 0,1-1 1 16,5-1 0-16,-2 0 2 0,5 1 3 0,-1 0 0 0,4-3 0 0,0 0-1 15,1 3 0-15,4-3-1 0,-1 2-2 0,1-2-1 0,3 2-1 16,-2-1-1-16,2 1-3 0,0-2-2 0,1 1-4 0,-1 1-2 0,-1-2-3 16,0 2-2-16,-1 0 0 0,-1 0-2 0,-1 0-2 0,-4 2 0 15,1-2-2-15,-4 0-1 0,1 1 1 0,-4 2-2 0,0-2-1 0,-4-1 0 16,0 1 1-16,-4 0 2 0,0 2 3 0,-2-1 3 0,-2-1 3 15,-1 2 5-15,-2 0 7 0,-1 0 5 0,-1 0 5 0,-1 0 4 0,-2 0 4 16,2 0 4-16,-3 0 4 0,0 0 3 0,0 0 1 0,0 0-1 0,0 0-3 16,0 0-9-16,0 0-11 0,-3 0-21 0,2 0-24 0,-2 0-29 0,-1 0-30 15,1 0-42-15,-2 0-47 0,-1 0-79 0,-2 2-94 0,-1-1-58 16,-1-1-37-16</inkml:trace>
  <inkml:trace contextRef="#ctx0" brushRef="#br0" timeOffset="64746.6535">20098 10537 5 0,'-2'-6'280'0,"0"-1"-52"16,2-1-45-16,-1 2-20 0,-1-2-8 0,0-1-12 0,1 2-12 15,-1-3-11-15,1 3-11 0,-3 0-8 0,2 0-6 0,0-1-8 0,1-1-9 16,-4 1-6-16,2 0-5 0,-1-1-7 0,1-1-6 0,0 1-9 16,0 2-11-16,-3-2-5 0,3 0 0 0,-4 0-1 0,2 2 2 0,0-3-3 15,-3 2-3-15,1-1-4 0,-1 1-2 0,0 1-5 0,-3-1-5 16,1 1-3-16,-1-1-2 0,-3 1-2 0,0 1-1 0,-2-1-1 16,0 0 0-16,-3 2-1 0,2 0-2 0,-5 0 1 0,1 0 1 0,-2 3 0 15,0 0-1-15,0-1 2 0,-3 3 1 0,1-1 0 0,-2 1 0 0,1 1 0 16,-2 1 1-16,0-1 0 0,-1 2 1 0,1 1 0 0,0 1 0 15,-2 2 1-15,1-2 1 0,1 2 0 0,-1 2 1 0,1-1-2 16,-1 1 1-16,1 2-2 0,1 0 1 0,0 1 1 0,3 3-2 16,-1-3 0-16,3 4-2 0,-1-1-1 0,3 0-1 0,-2 2-2 0,3 0 0 15,3 3-1-15,-1-2 1 0,4 2 0 0,-2 0 1 0,4 1 1 16,-1 1 1-16,3 2 0 0,-1-3-1 0,4 2 4 0,1 3 2 0,3-2 2 16,0 0 2-16,2 0 2 0,2 0 2 0,2-1 2 0,1 1 2 15,1-1 2-15,4 0 3 0,0-1 0 0,3-1 4 0,1 0 1 0,4-1 2 16,-1 0 0-16,4 0 0 0,1-2 1 0,3-1 3 0,0-1 0 15,5 0 1-15,0-2-1 0,2-2-3 0,3-1-2 0,1-2-2 0,1 0-5 16,4-4-4-16,-2 2-6 0,3-4-4 0,0 0-3 0,1-3-6 16,-1 0-2-16,1-3-5 0,0 0-3 0,3-4 0 0,-3 3-1 15,0-6 2-15,-1 3 3 0,-1-3 6 0,1-1 6 0,-2-2 7 0,0 0 8 16,-1-1 7-16,-3-2 10 0,1-2 10 0,-4-1 10 0,0-1 8 0,1-1 8 16,-4-2 7-16,-2 0 9 0,-1-3 6 0,-2 2 5 0,-1-4 2 15,-2 2 1-15,-5 0-2 0,-1-2-5 0,-3-1-5 0,1 3-7 16,-6-3-8-16,-3 2-8 0,-2-2-10 0,-2 1-11 0,-4 2-11 0,-2-2-14 15,-3 2-13-15,-4-1-13 0,-3 0-11 0,-2 0-12 0,-5 1-13 16,-2 1-13-16,-3 1-14 0,-4 3-18 0,-3-1-22 0,-5 3-28 0,0 1-27 16,-6 4-33-16,-2 0-36 0,-3 2-64 0,-3 2-78 0,-4 3-87 15,-1 2-87-15,-6 0-41 0,1 4-20 0</inkml:trace>
  <inkml:trace contextRef="#ctx0" brushRef="#br0" timeOffset="66075.3356">19426 10551 184 0,'-2'-2'444'0,"2"1"-76"15,-2-3-110-15,2 2-70 0,0-1-49 0,0 0-25 0,0 0-13 0,0 0-10 16,0-1-5-16,0 2-7 0,0-1-9 0,2 1-7 0,-2-1-9 16,2 0-5-16,-1 0-5 0,1-2-5 0,0 3-5 0,-1-3-5 0,2 0-2 15,-1 2-1-15,1-1-1 0,1 1 1 0,-2-4 2 0,3 4 1 16,-2-2 1-16,2-1-2 0,-2 0-3 0,2 1-2 0,0-2-2 15,1 1 0-15,0-2-1 0,1 0 0 0,1-1 2 0,-1 1 0 0,1-3-2 16,0 1-1-16,0 0 1 0,3-1 1 0,-1-2 1 0,-1-1 1 16,2 1-1-16,0-2 2 0,1 0 0 0,0-1 2 0,-1-3 0 0,3 1-2 15,-3-1-3-15,3 0 1 0,-2-2 0 0,0-1 1 0,2 0-1 16,-2-2-1-16,2 0-1 0,-2 1-1 0,0-3-1 0,2 2 0 0,-3-1 0 16,1-1 1-16,-2 2-1 0,0-1 0 0,0-1 1 0,0 1 0 15,-2 0 0-15,-2 0 0 0,3-1 0 0,-2 0-1 0,-2-1-1 16,0 2-1-16,-2-1 0 0,0-3 0 0,0 4-2 0,-2-1 1 0,-1-1-1 15,0-1 1-15,-1 1-1 0,-2 0-2 0,0 0-1 0,0 1-1 16,-4-1-2-16,2 2-1 0,-1-1-1 0,-2 1-2 0,0 1-1 0,0-2 0 16,-1 1-1-16,-4 1-2 0,4-2-3 0,-4 2-3 0,4 2-2 15,-6-3 0-15,3 0 0 0,-1 3 0 0,-3 0 2 0,2 0 0 0,-2-1 0 16,-1 1 2-16,0 2-1 0,0-2 0 0,-3 3 0 0,0 0 0 16,-1-3-1-16,0 5 0 0,-2-1 1 0,-1 2-2 0,2-3-2 15,-2 2-3-15,-3 1-4 0,2 1-3 0,0 0-4 0,-2 0-5 0,5 1-6 16,-5 1-5-16,2 0-6 0,-1 0-3 0,0 1-4 0,0 0-2 15,1 0-2-15,-1 2-1 0,0 0 3 0,-3-1 0 0,4 3 2 0,-2 0-1 16,0-1 2-16,1 2 4 0,-2 0 3 0,0-1 5 0,-1 3 4 16,-1 0 3-16,0 0 4 0,-1 3 3 0,-1-3 3 0,0 2 0 15,-3 2 2-15,0-1 0 0,-2 1 1 0,1-1 1 0,-1 2 1 0,-3 0 1 16,1 2 2-16,-2-1 1 0,0 2 2 0,-1 0 0 0,0-1-1 16,-2 1 0-16,1 1-1 0,-1-1-2 0,1 2-1 0,1-1 0 0,-1 0 0 15,2 1-1-15,-1 2 1 0,0-3 1 0,3 1 2 0,-4 2 2 16,2-1 0-16,0 1 5 0,-2-1 2 0,2 2 2 0,-3-2 3 0,3 0 1 15,-1 2 2-15,-1 1 1 0,-2-2 2 0,1-2 2 0,1 5 1 16,-1-4 2-16,1 1-1 0,0-1-1 0,1 1 0 0,-1 0 0 16,2-1-1-16,0 1 0 0,3 0 1 0,2-4 0 0,-2 4 2 0,3 0-1 15,2-4 0-15,3 2 2 0,0-1-2 0,2-1 0 0,2 2-1 16,4-2 0-16,1 0-1 0,1 0-1 0,4-2 0 0,0 0 0 0,2 1-1 16,2 0-2-16,2-1-1 0,2-1-5 0,-1 2-6 0,2-1-7 15,3-1-8-15,0 0-10 0,-1 0-8 0,2 0-14 0,2 0-14 16,1 0-14-16,0 0-16 0,0 0-15 0,0 0-18 0,0 0-16 0,0 0-20 15,0 0-18-15,0 0-21 0,0 0-18 0,0 0-18 0,3-1-53 16</inkml:trace>
  <inkml:trace contextRef="#ctx0" brushRef="#br0" timeOffset="66450.6927">17077 8547 157 0,'4'-4'390'16,"0"-1"-87"-16,-1 0-62 0,0 3-49 0,-1-3-26 0,-1 0-19 0,3 3-9 16,-4-1-3-16,1 1-6 0,-1-1-9 0,0 3-12 0,0 0-15 15,-1 0-14-15,1 0-13 0,0-3-15 0,0 3-16 0,-4 0-15 16,1 0-12-16,2 3-9 0,-4-3-6 0,0 3-2 0,-3-1-1 0,0 1 0 16,-1 2 2-16,-5-1 0 0,-1 3 0 0,-2 3 2 0,-1-3 0 15,-4 3 3-15,-1-1 1 0,-2 1 6 0,-1 2 3 0,-3 1 0 0,3-1 4 16,-3 0-1-16,-1 1 0 0,3-1-2 0,-3-1 0 0,4 4-2 15,-1-3 1-15,0 0 0 0,2-1 0 0,1 1-2 0,0-1 1 0,2-1-2 16,3 1-1-16,-2-1-2 0,4 0-2 0,1-2-2 0,1 1 0 16,3-1-2-16,0-2 1 0,1 1-2 0,3-1 1 0,1 1-1 15,0-3 0-15,2 1 2 0,0 0 2 0,3 0-1 0,-1 0 2 0,2 0 1 16,-1 0 3-16,2-1 0 0,2 1 3 0,-1 1 1 0,4 0 4 16,0-1 1-16,1 2 3 0,3-2 0 0,-1 0 2 0,4 2-3 0,0-2-4 15,3 2-7-15,0-2-7 0,1 0-9 0,3-1-9 0,1 1-14 16,-2 0-14-16,4 2-22 0,-2-1-23 0,0-1-32 0,0 0-34 0,-2 2-32 15,2 0-29-15,-3 2-26 0,1-1-21 0,-2 0-57 0,-5 3-78 16</inkml:trace>
  <inkml:trace contextRef="#ctx0" brushRef="#br0" timeOffset="67430.038">15038 8922 328 0,'0'-4'547'0,"0"-1"-58"0,0 0-88 0,0 3-92 0,0-3-92 16,0 2-54-16,0-2-33 0,0 2-19 0,0-1-11 0,0 2-9 0,0-1-11 15,0 0-7-15,0 1-7 0,0 1-8 0,0 0-5 0,0 1-7 16,0 0-8-16,0-2-4 0,0 2-4 0,0 0-1 0,0 0-4 0,0 0-1 16,0 0-3-16,0 0 0 0,0 0-3 0,0 0-3 0,0 0-1 15,0 0-3-15,0 0-3 0,0 0-5 0,0 0-4 0,0 0-2 16,0 0-3-16,0 0-3 0,0 0-3 0,0 0-4 0,0 0-2 0,0 0-3 15,0 0-5-15,0 0-2 0,0 2-5 0,0 0-1 0,0 0 1 0,0 0-1 16,0 1 1-16,0 0 2 0,0 0 2 0,0 2 0 0,0 0 4 16,2 2 1-16,-2-2 5 0,0 3 5 0,2 1 4 0,-2-2 6 15,0 2 5-15,0 0 3 0,0 2 4 0,0-2 2 0,0-1 3 0,0 5 0 16,0-2 3-16,0-3 3 0,0 3 2 0,0-1-4 0,0-1-9 16,0 1-12-16,0 0-15 0,0-1-21 0,0 0-23 0,0 0-32 15,0 0-38-15,0-2-43 0,0 1-42 0,2 1-68 0,0-4-79 0,-2 2-72 16,1-2-67-16,1 2-34 0</inkml:trace>
  <inkml:trace contextRef="#ctx0" brushRef="#br0" timeOffset="67839.0078">15262 8971 186 0,'-1'-3'586'0,"-3"0"7"0,3-1-70 0,-2 4-109 0,1-2-99 0,-1 2-96 16,3-1-61-16,-1 1-40 0,1 0-29 0,0 0-20 0,0 0-18 16,0 0-18-16,-2 1-14 0,2-1-14 0,-2 2-11 0,2-2-6 0,-1 3-5 15,-1-1-2-15,1 3-1 0,-1-2-1 0,0 4 3 0,-1-3 3 0,2 1 2 16,-3 3 4-16,3-1 4 0,-1 0 2 0,-1 0 3 16,3 0 2-16,-1 1-1 0,-1-1-2 0,2 1-2 0,0-1-1 0,0 0-3 15,0-1-2-15,0 2-4 0,0-3-4 0,0 1-5 0,2-1-4 0,-1-1-4 16,2 0-4-16,-1 0-2 0,-1 0-4 0,3-2-2 0,-1 1 1 15,0-1-2-15,0 0 1 0,0-1 2 0,2-1 0 0,-2 0 4 0,3 0 4 16,-2-1 4-16,0-1 5 0,1 0 6 0,-2-1 6 0,2 0 5 16,0-2 5-16,-1 1 5 0,1-1 3 0,-2-2 6 0,-1 0 4 15,1-1 5-15,-1 1 5 0,-1-2 6 0,-1 2 3 0,0-2 3 16,-1 2 2-16,-1-1-2 0,1 1 0 0,-3-1 0 0,1 1-1 0,0-2-1 16,-3 3-3-16,3-1-3 0,-2 0-4 0,0 2-4 0,2 0-6 15,-2 0-6-15,2 2-5 0,0-2-9 0,-2 3-5 0,4-1-11 0,-1 0-13 16,1 1-17-16,-1-1-17 0,2 3-20 0,0 0-17 0,0 0-17 15,0 0-18-15,3 0-20 0,-1 2-23 0,1-1-23 0,1 2-22 0,1-1-21 16,0 1-18-16,1 1-20 0,3-1-17 0,1 2-35 0</inkml:trace>
  <inkml:trace contextRef="#ctx0" brushRef="#br0" timeOffset="68196.4758">15566 8981 330 0,'1'0'412'0,"-1"0"-40"0,0-3-44 0,0 3-36 0,0-4-30 16,0 3-23-16,-1-1-19 0,-1 0-22 0,2-1-22 0,-2 3-19 15,2-2-17-15,-3 2-16 0,2-3-14 0,-2 3-12 0,1 0-10 0,1-2-12 16,-1 2-13-16,2-1-10 0,-1-1-10 0,1 2-11 0,-2 0-8 16,2 0-8-16,0 0-7 0,0 0-6 0,-2 0-6 0,2 0-6 15,-1 0-4-15,-1 0-1 0,0 2-4 0,1-1 0 0,-1-1 0 0,-1 2 0 16,1 1 0-16,1-1 1 0,-1 1 1 0,-2 1 1 0,1-1 2 16,-1 2 1-16,1-3 1 0,2 3 4 0,-1 1 1 0,0-2 0 0,-1 1 2 15,3 0 0-15,-1 2 1 0,-1-1 0 0,2-1-1 0,0 0 1 16,2 3 0-16,-1-3-2 0,2 4-2 0,-1-4-2 0,3 2-5 0,-2 0-5 15,5 1-6-15,-4-3-6 0,3 3-5 0,1-2-5 0,0-2-4 16,1 2-2-16,-1-1-3 0,3-1 1 0,0 1-1 0,0-4 2 16,-1 3 2-16,2-4 4 0,1 3 7 0,-2-3 9 0,-1-3 13 0,-1 3 12 15,4-4 15-15,-5 3 14 0,-2-4 13 0,2 1 12 0,0-1 11 16,-4-1 9-16,1 0 10 0,-2-1 5 0,-1-2 2 0,-2 0 0 16,-2-2-1-16,1 1-5 0,-4-2-5 0,0 1-8 0,-4-1-10 0,1 1-12 15,-3 0-10-15,-3-2-23 0,-1 1-29 0,-2 2-41 0,-1 0-49 16,-3 1-70-16,-1 1-81 0,-4 1-119 0,2 2-134 0,-3 3-75 15,-3-1-42-15,0 3-24 0,-1 4-12 0</inkml:trace>
  <inkml:trace contextRef="#ctx0" brushRef="#br0" timeOffset="69429.2213">13851 8894 168 0,'-3'-1'150'0,"1"-1"-17"0,0 2-4 0,-1 0 2 15,2 0 2-15,-1 0 6 0,0 0-1 0,2 0-3 0,0 0-8 0,0 0-11 16,0 0-9-16,0 0-8 0,0 0-7 0,-1 0-5 0,1 0-6 16,0 0-3-16,0 0-5 0,0 0-4 0,0 0-4 0,0 0-6 0,0 0-6 15,0 0-7-15,0 0-5 0,0 0-6 0,0 0-6 0,1 2-6 16,-1-1-3-16,2-1-5 0,-2 2-1 0,3 0-3 0,-1-1-1 0,1 1-1 15,0 0-1-15,2 1 1 0,3-3 0 0,-2 4 1 0,4 1 1 16,-1-1 2-16,5 0 1 0,1 1 4 0,2 0 3 0,2 2 1 16,0-1 3-16,3-1 1 0,3 0 1 0,2 0 0 0,0 2-1 0,3-1-3 15,1-2-1-15,3 1-3 0,-1 0-3 0,3 0-4 0,-1-1-3 16,3-1-2-16,0 0-4 0,-2-1-4 0,1-1-4 0,-1 0-2 0,-1-1-5 16,-2 1 0-16,0-1-3 0,-1 0 0 0,-4 0-1 0,-2 0 1 15,-3-1 3-15,-1 1 3 0,-4-1 4 0,-1 0 5 0,-4 1 5 0,-1-2 5 16,-2 2 9-16,-2-1 9 0,-2-1 6 0,1 2 3 0,-6-2 2 15,2 1 0-15,-3-1-2 0,0 1-2 0,0-3-3 0,-3 2 0 0,2-1-5 16,-4-1-5-16,0 1-4 0,-3-1-3 0,2-1-8 0,-2 0-10 16,-3 0-2-16,3 1-4 0,-2-1-1 0,-2 1 0 0,-1-1 1 15,2 1 2-15,-3-1 2 0,3 3 2 0,-5-3 1 0,3 2 1 0,2-1 1 16,-3-1 0-16,1 2 0 0,1-1 1 0,-1 1-1 0,-1-1 1 16,5 1 0-16,-3 0 0 0,0 0-1 0,2-1 0 0,-1 2-1 0,0-1 0 15,0 2-1-15,0-1-1 0,3 0 2 0,-1 0 1 0,-1 0 1 16,-1 1 0-16,2-1 1 0,1-1-1 0,-3 3 1 0,1-1 1 15,1-1 1-15,-1 2 0 0,2-1 3 0,0-1 3 0,0 2 1 0,-1-2 2 16,1 1 1-16,3 1 2 0,0 0 1 0,1 0 0 0,-1 0 0 16,2 0 0-16,0 0-2 0,1 0 0 0,-1 0-2 0,3 0 0 0,0 0-4 15,0 0-2-15,0 0-5 0,0 0-6 0,0 0-2 0,0 0-6 16,0 0-2-16,0 0-2 0,3 1-1 0,1 1 1 0,-3-2 2 0,4 2 0 16,1-1 3-16,0 2 1 0,1 0 2 0,2-1 2 0,2 2 4 15,2-1 3-15,1 2 4 0,2-2 2 0,1 1-1 0,-1 0 2 16,5 1 0-16,-1 2-2 0,-1-3-2 0,3 1 0 0,0-1-3 0,-2 2-4 15,2-1 0-15,0-2-1 0,-2 2-2 0,-1 1-2 0,0-1-1 16,0 1-1-16,0 0 0 0,-3-1-1 0,0 2-1 0,-3-2 0 0,0 0-2 16,-1 2 0-16,-2-2-1 0,-1 2 2 0,-3-3 0 0,0 0 1 15,-1 2 2-15,-1-1 3 0,-2 0 3 0,-2 2 2 0,-2-1 6 0,1-1 3 16,-5 2 3-16,1-2 3 0,-4 4 4 0,0-1 6 0,-3 1-1 16,-1 0-2-16,-4 0-15 0,1 0-25 0,-1 1-48 0,1 2-61 15,-3 0-121-15,-1 0-149 0,0 1-87 0,-3-1-53 0,-1-1-31 0,-1 1-18 16</inkml:trace>
  <inkml:trace contextRef="#ctx0" brushRef="#br0" timeOffset="71713.03">18899 12013 247 0,'0'-10'512'0,"0"0"7"0,0-3-94 0,2-1-143 0,-1 0-89 15,1-1-64-15,0-4-33 0,1-1-17 0,2 0-7 0,-1-3-1 0,3-2-1 16,0-2 0-16,3-1-2 0,0-4-1 0,4 1-9 0,0-5-9 16,3 1-10-16,1-5-7 0,2 2-4 0,6-2-2 0,-3-3-3 15,7-3-3-15,2-2-4 0,3-1-5 0,4-5-6 0,5-3-8 0,4-1-11 16,6-5-11-16,-1-1-14 0,7-3-14 0,5-4-20 0,0-2-24 0,3-1-24 15,0-1-28-15,5 0-20 0,-2-1-16 0,3 1-26 0,1 0-27 16,0 0-34-16,1 0-37 0,5-2-53 0,-4 2-66 0</inkml:trace>
  <inkml:trace contextRef="#ctx0" brushRef="#br0" timeOffset="77212.1628">12812 17826 355 0,'0'0'443'0,"0"1"-21"0,0-1-80 0,0 0-109 15,0 0-57-15,2 0-35 0,-2 0-21 0,0 0-19 0,0 0-8 0,0 0-1 16,0 0 0-16,0 0 0 0,0 0-1 0,0 0-2 0,0 0-6 16,0 0-9-16,0 0-6 0,0 0-9 0,0 3-5 0,0-3-5 0,0 0-5 15,0 0-2-15,0 0 0 0,0 0 1 0,0 0 0 0,0 0 2 0,0 0 0 16,0 0 1-16,0 0 0 0,0 0-1 0,0 0-1 0,0 0-2 16,0 0-1-16,0 1-3 0,0-1-2 0,0 0-2 0,0 0-3 0,0 0-1 15,0 0-4-15,0 0-3 0,0 0-1 0,0 0-4 0,0 0-3 16,0 0-2-16,0 0-2 0,0 0-3 0,0 0-1 0,0 2-3 0,0-2-2 15,0 0-1-15,2 2-2 0,-2-2 0 0,0 0 0 0,0 0-1 16,0 0-2-16,0 0 2 0,0 0-1 0,0 0 1 0,1 0-1 0,-1 0 1 16,0 0 0-16,0 0 1 0,0 0 0 0,0 0 1 0,2 0 2 15,-1 0 3-15,1 0 4 0,2-2 4 0,-1 0 4 0,-1 2 5 0,5-1 4 0,-4-2 3 16,2 2 4-16,1-2 3 0,1 0 2 0,2-2 4 0,0 2 2 16,4-1 1-16,-4-2-1 0,4-1-5 0,1-2-4 0,0 2-6 15,4-3-5-15,-1-3-6 0,4 2-8 0,2-4-8 0,2 0-11 0,2-5-11 16,5 1-17-16,1-5-18 0,5 0-24 0,5-5-27 0,6-2-32 0,5-4-37 15,7-3-36-15,7-5-39 0,9-3-75 0,6-5-95 0,10-5-78 0,13-4-71 16,11-8-34-16,11-5-16 0</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31:31.592"/>
    </inkml:context>
    <inkml:brush xml:id="br0">
      <inkml:brushProperty name="width" value="0.05292" units="cm"/>
      <inkml:brushProperty name="height" value="0.05292" units="cm"/>
      <inkml:brushProperty name="color" value="#FF0000"/>
    </inkml:brush>
  </inkml:definitions>
  <inkml:trace contextRef="#ctx0" brushRef="#br0">4852 15100 309 0,'-15'0'430'16,"3"0"-84"-16,-1 0-119 0,1 0-70 0,2 0-48 0,0 0-22 0,0 0-12 15,2 0-2-15,1 0 2 0,0 0 4 0,2-3 2 0,0 3 1 16,2-2 2-16,0 2-1 0,1 0-2 0,-1-2-4 0,3 2-3 0,0 0-10 0,0 0-10 16,0 0-10-16,0 0-12 0,2-2-5 0,-1 2-3 0,1-1-1 15,1-1 2-15,0 1 1 0,2-3 2 0,2 1 1 0,3-1 3 0,-2 1-1 16,2-1 2-16,4-2 0 0,-1 2-2 0,2-1 0 0,2 0-3 0,1-1-2 15,3 0-3-15,1 0-1 0,2 2-3 0,3-3-2 0,1 0-2 16,2-1 1-16,3 1 0 0,4 0 0 0,2-2-1 0,2 0 1 0,2-1 0 16,3 2-2-16,1-2-1 0,2-2-4 0,3 2-4 0,-1-2-5 15,3 0-5-15,-1 0-6 0,1 2-6 0,-3 0-8 0,1-2-5 0,-2 2-9 16,-2 1-6-16,-1 0-6 0,-2 0-8 0,-1 2-4 0,-3-1-2 0,-3 2-5 16,1 1-2-16,-4-1-1 0,-2 0 0 0,-3 2 1 0,0 1 1 15,-5-2 2-15,1 3 4 0,-4-1 4 0,-3 1 5 0,-3 0 5 0,0 0 6 16,-3 2 8-16,-1-2 8 0,-4 1 8 0,0 1 9 0,-1-2 6 15,-2 1 3-15,-2 1 5 0,-1-2 2 0,0 1 3 0,-2-2 1 0,-2 1 1 16,0 1 1-16,-1-2 0 0,0 0 1 0,-3-2-2 0,0 2-3 0,-2 0-6 16,0-2-6-16,-1 2-1 0,-1-2 1 0,0-2-1 0,-2 3 1 15,2-1 4-15,-1 0 3 0,-3 2 4 0,4-3 1 0,-4 1 5 16,3 1 2-16,-2-2 4 0,-1 1 3 0,3 1 5 0,-3-1 3 0,1 2 4 16,2-2 4-16,-3 2 4 0,0-1 4 0,1-1 2 0,0 2 5 15,-2-1 3-15,4 1 2 0,-2 0 4 0,0-1 1 0,0 2 5 16,1 1 1-16,1-1 3 0,1 0 1 0,-2 0 1 0,2 0 0 0,2 1-1 15,-1 1-4-15,3-2-3 0,-1 1-5 0,2 1-7 0,0-2-9 16,1 2-7-16,3 0-9 0,-1 0-9 0,2 0-9 0,0 0-5 16,0 0-6-16,3 0-4 0,3 2-2 0,-1-2-3 0,1 1-3 0,4 1 0 15,2-1-1-15,1 1 2 0,4 0 0 0,1 0 2 0,4 1 2 16,0-1 4-16,2 2 5 0,3-1 2 0,0 0-1 0,1-1-1 0,2 0-3 16,2 1-2-16,-2 1-4 0,0-3-2 0,0 4-4 0,-3-1-3 15,1-1-2-15,-1 2-2 0,-2-1 0 0,-4 2-4 0,1-1-6 0,-3 1 0 16,-5 1 0-16,0-1 3 0,-1 3 3 0,-5-2 5 0,-2 3 5 15,-4 0 6-15,-4-1 7 0,-2 3 5 0,-4 1 3 0,-2 1 6 0,-4 1 2 16,-2 2 4-16,-6 1 2 0,0 0 1 0,0 2 3 0,-4-1-1 0,1-1 0 16,-3 2-9-16,3 0-12 0,-2 0-23 0,4-1-29 0,1-1-48 15,2 0-58-15,4 0-98 0,2-1-116 0,3-2-80 0,1 0-62 0,1-2-34 16,6-2-17-16</inkml:trace>
  <inkml:trace contextRef="#ctx0" brushRef="#br0" timeOffset="6749.029">17276 5445 52 0,'-1'-2'97'16,"-1"0"-1"-16,0 2-1 0,1 0 1 0,-1-3 1 0,2 3 0 0,-2 0-1 15,1-2-2-15,-1 2-5 0,2-2-1 0,-1 2 5 0,-1-1-2 16,0-1-3-16,2 2-3 0,-2-2-3 0,0 1-1 0,2 1-1 15,-1-2-1-15,1 2-3 0,-2-1-3 0,0 0-2 0,2 1-1 0,-1-3-1 16,-1 3-4-16,2 0-4 0,-2-2-3 0,2 1-2 0,-1 1-2 16,1 0-2-16,-2-2-2 0,2 2-5 0,0 0-4 0,0 0-4 15,0 0-3-15,0 0-3 0,0 0-4 0,0 0-2 0,0 0-2 0,2-1-4 16,-2 1-3-16,1 0-6 0,-1-2-7 0,2 2-7 0,1 0-3 16,1 0-2-16,-1 0-1 0,3-2-2 0,-2 2-1 0,6 0 0 0,-2 0-2 15,4 0-1-15,1 0 1 0,4 0-1 0,1 0 1 0,3 0 1 16,1 0-1-16,1 0-2 0,0 0-2 0,4 0-2 0,-2 0-5 0,3 0-5 15,1 2-5-15,-1 0-6 0,2-2-7 0,2 1-5 0,-2 1-7 16,1-2-7-16,1 1-5 0,0 1-5 0,1-2-2 0,0 0-2 0,-1 0-2 16,-1 0-5-16,1 0-1 0,0 0-2 0,-4 0-1 0,0-2 2 0,1 1 1 15,-4 1 4-15,2-3 3 0,-4 1 7 0,2 0 6 0,-5 0 6 16,0 0 8-16,-2 1 9 0,-1-1 11 0,-4-1 12 0,-1 2 10 16,0-1 10-16,-4-1 6 0,-1 0 8 0,-4 1 6 0,1-1 8 15,-4-1 4-15,0 1 2 0,-4 1 4 0,0-1 3 0,-4-1 1 0,0 3 2 16,-2-3-2-16,-2-1-2 0,1 2 1 0,-5-2 4 0,0 2 2 15,1-1 4-15,-5 1 1 0,2-2 3 0,-3 1 3 0,3 1 4 16,-2 1 3-16,2-1 2 0,0 0 0 0,-1 0 0 0,3 0 0 0,-1 1 1 16,2 0-2-16,1-1-3 0,1 1-3 0,4 1-4 0,0-2-3 15,1 3-4-15,1-1-5 0,2 1-5 0,2-3-7 0,-3 3-4 0,5 0-7 16,1 0-6-16,0 0-4 0,0 0-5 0,1 3-2 0,5-3-2 16,-3 1-2-16,2 0 0 0,3 1-1 0,0 1 1 0,3 0-1 0,0 0 1 15,3 1 1-15,-1-1 0 0,1 2 2 0,4-1 0 0,-3 0 0 16,1 3-1-16,0-1-2 0,-2-2 0 0,3 2-1 0,-4 1 0 15,-1 0-2-15,0-2-1 0,-1 4-1 0,-3-3 0 0,1 2-1 0,-4 0 0 16,0 1 1-16,-3-2 2 0,-2 2 4 0,0-2 4 0,-5 5 2 16,-2-2 4-16,-2 0-4 0,0 1-6 0,-4 1-16 0,-3 1-23 0,2-1-34 15,-4 2-44-15,2-1-92 0,-1 0-120 0,-2 1-71 0,2-1-48 0</inkml:trace>
  <inkml:trace contextRef="#ctx0" brushRef="#br0" timeOffset="7802.1526">18945 5178 223 0,'4'-6'557'0,"-3"1"13"0,1 1-83 0,-1-1-130 0,4 1-84 0,-5 3-63 15,1-2-40-15,-1-1-28 0,2 3-17 0,-1 1-10 0,1-2-7 16,-2 2-6-16,0 0-15 0,0 0-16 0,0 0-18 0,0 0-20 0,0 0-20 16,2 2-19-16,-2-2-14 0,0 1-9 0,0 3-6 0,1-1-3 15,-1 1-1-15,2 1-1 0,-1 0 1 0,-1 1 2 0,2 2 3 0,-2 1 5 16,2 2 5-16,-1 1 8 0,-1 0 9 0,0 0 7 0,0 1 3 16,0 2-1-16,0-1-9 0,0 2-9 0,0 1-15 0,0-1-15 0,-1 0-18 15,-1 1-19-15,2 0-26 0,-2 2-29 0,2-1-36 16,-1 0-41-16,-1-1-54 0,2 0-62 0,0 0-70 0,0-2-76 0,0-1-38 15</inkml:trace>
  <inkml:trace contextRef="#ctx0" brushRef="#br0" timeOffset="8150.0173">19290 5260 216 0,'-2'-4'563'0,"1"-1"1"0,-2 2-31 16,-1 0-46-16,1 0-122 0,2 2-162 0,-4 0-90 0,2 1-57 0,-1 1-29 16,0 0-15-16,-1 2-6 0,2 2-3 0,-2-1-1 0,0 2-5 15,0 2-1-15,1 0-2 0,-4 0-1 0,3 3 0 0,1-2-4 16,-3 3 0-16,4 0 0 0,0 0-1 0,-2-1-2 0,2 1 1 16,2 0-2-16,-1 0-1 0,2-1-1 0,0 0-1 0,2-1-3 0,-2-1-3 15,1 1-2-15,2-3-2 0,2 1 0 0,-1-1 1 0,1-2 0 16,0-3 0-16,2 1-3 0,2 0-5 0,-1-3-1 0,1-1 1 0,1-3 2 15,2 1 5-15,1-2 7 0,0-2 9 0,-1 0 7 0,2-3 10 16,-2 0 7-16,-1-1 9 0,0-3 10 0,-2 1 8 0,-1 0 8 16,-3-3 10-16,-1 1 4 0,-4 0 4 0,0-1-2 0,-4 1-3 0,-2 0-5 15,-2 0-7-15,-4 0-13 0,-2 0-15 0,-2 2-27 0,-6 1-31 0,0 2-45 16,-3 1-50-16,3 1-114 0,-7 3-145 0,-1 0-85 0,-1 4-55 16,-4 1-30-16,2 1-13 0</inkml:trace>
  <inkml:trace contextRef="#ctx0" brushRef="#br0" timeOffset="9032.7133">16720 5172 499 0,'1'-4'556'0,"-1"2"0"0,0 1-79 15,0-1-117-15,0 2-115 0,0 0-112 0,0 0-66 0,0 0-42 16,0 0-20-16,0 0-9 0,0 2-3 0,-1 1 0 0,1 2 0 16,-2 1-2-16,0 1-3 0,1 3-2 0,-4 0-3 0,2 2-1 0,0 0 2 15,0 3 4-15,-2 0 3 0,0 1 3 0,0 3 2 0,-1-2-2 16,2 0 0-16,-1 3 0 0,0-3-1 0,0 2 1 0,-1-1 2 0,-2 0 0 16,3-1 2-16,1-2 0 0,-1 0 1 0,0 1 0 0,0-4 1 15,-1 1 1-15,3-1 2 0,0-1 5 0,-1-3 4 0,1 0 6 0,0-2 5 16,1-1 4-16,2-1 7 0,-1-1 7 0,1-1 5 0,0-2 2 15,0 0-1-15,0 0-2 0,1-3-4 0,-1-1-5 0,2-1-3 0,1-3-3 16,-1 0-3-16,1-4-4 0,0 0-4 0,2-3-4 0,-1-1-6 16,1-2-8-16,0 1-3 0,0-5-2 0,0 3 2 0,1-2 2 0,2-1 6 15,-2 2 6-15,1-3 5 0,-3 3 3 0,3 0 5 0,0 0 4 16,-2 2 4-16,2 1 2 0,-3 2 4 0,1 1 4 0,1-1 3 16,-1 4 2-16,-2 1 2 0,0 1-2 0,1 1-4 0,-1 0-7 0,-2 4-8 15,1-1-8-15,1 2-12 0,-1 2-11 0,2 0-5 0,-2 1-7 16,1 0-6-16,0 2-6 0,0 0-4 0,2 3-3 0,0 0-2 0,0 2 0 15,2 1 3-15,-2 1 2 0,3 1 7 0,0 2 5 0,0 0 6 16,-2 1 7-16,2 1 1 0,-1 1 3 0,2 0 2 0,-3 0 1 0,2 1-1 16,-3 0 0-16,2-1-5 0,0 1-3 0,-1-1-9 0,-1 2-8 15,0-2-8-15,0-1-11 0,1 1-11 0,-3-1-13 0,2-1-14 0,-2-1-18 16,0-1-24-16,1 0-27 0,-3 0-30 0,1 0-29 0,1-2-32 16,0-2-31-16,0 0-52 0,-2-2-65 0,1 0-48 0,1 0-40 0</inkml:trace>
  <inkml:trace contextRef="#ctx0" brushRef="#br0" timeOffset="9200.3012">16664 5404 58 0,'-6'-3'566'0,"-1"0"-5"0,2 0-11 0,-2 0-96 16,4 2-140-16,0 0-84 0,1-1-56 0,0 2-35 0,2 0-22 0,0 0-19 15,2-1-16-15,-2-1-16 0,3 2-14 0,1 0-16 0,-1 0-16 16,2-2-17-16,4 2-20 0,0-1-23 0,3 1-23 0,2-2-28 15,3 0-31-15,5 2-46 0,3-3-52 0,4-1-90 0,2 1-106 0,3-2-71 16,2 1-52-16,1-1-27 0</inkml:trace>
  <inkml:trace contextRef="#ctx0" brushRef="#br0" timeOffset="10665.3092">16746 6016 207 0,'-1'-1'457'0,"-1"1"-68"0,-1-2-105 0,2 0-89 16,1 2-86-16,-2 0-53 0,-1 2-33 0,1 0-19 0,1-1-8 0,-1 1-5 16,-1 1-3-16,0 1 0 0,0 0-3 0,-2 3-1 0,-1 0-2 15,1 3-2-15,-1-1 1 0,-1 1 0 0,-1 2 1 0,1 0 4 0,0 0 5 16,-1 1 2-16,-2 1 2 0,1-1 3 0,3 2 2 0,-2 0 1 16,1-2 1-16,-2 3 2 0,1-3 0 0,0 2 0 0,2-1-1 15,-2-2 2-15,2 2 0 0,-1-4 1 0,1 2-1 0,0-2 2 0,1-1 1 16,2-1 2-16,-2-1 3 0,4-2 2 0,-3 2 6 0,3-4 4 15,-1 1 7-15,1-1 10 0,1-1 9 0,0-2 8 0,0 0 3 0,0 0 0 16,0 0-3-16,1-2-5 0,2-1-7 0,1-2-5 0,-3-2-6 16,4 0-7-16,0-3-8 0,1-1-9 0,0-2-8 0,2-2-9 15,0-1-11-15,1-1-6 0,-1-3-8 0,2 1 0 0,2-3 2 0,-2 0 5 16,0 1 8-16,0-3 7 0,2 3 7 0,-3-1 8 0,2 1 13 16,-1 0 5-16,-1 3 7 0,-1 0 5 0,2 3 5 0,-2 0 6 0,-4 3 7 15,3 0 4-15,0 1 1 0,-2 2 1 0,-2 1-2 0,2 3-5 16,-2 0-8-16,-1 2-8 0,1 1-9 0,1-1-5 0,0 3-5 15,-1 0-7-15,0 0-5 0,2 3-5 0,1 1-4 0,-1 1-3 0,1 0-3 16,1 4 0-16,-1 0 0 0,2 2 3 0,1 1 3 0,-1 1 3 16,0 1 3-16,0 2-1 0,1 1 2 0,1-1 0 0,-2 3 3 0,0-2 0 15,1 3-1-15,-1-2 1 0,-1-1 1 0,2 3 0 0,-3-4 0 16,1 1-4-16,-1 0-5 0,-1-2-8 0,1 1-6 0,-1-2-12 16,0-1-12-16,-1 0-18 0,-2-1-19 0,1-2-26 0,0 0-31 0,-1 1-30 15,0-2-34-15,-1-2-39 0,2-1-43 0,-1-1-62 0,-2 0-73 16,1 0-41-16</inkml:trace>
  <inkml:trace contextRef="#ctx0" brushRef="#br0" timeOffset="10849.2977">16653 6244 270 0,'-7'0'523'0,"2"0"5"16,2 0-75-16,-1 0-118 0,1 0-92 0,3 0-81 0,0 0-52 0,0 0-37 15,0 0-28-15,0 0-22 0,3 0-19 0,1 0-15 0,-1 0-16 16,3-1-16-16,3 1-20 0,1-2-21 0,1 1-31 0,3 1-31 0,2-2-39 16,5 0-38-16,1 1-60 0,-1-2-68 0,4 2-52 0,2-1-40 15</inkml:trace>
  <inkml:trace contextRef="#ctx0" brushRef="#br0" timeOffset="11399.1468">17388 6184 333 0,'-8'-3'508'0,"-1"0"2"0,4 0-85 0,-3 0-128 15,3 0-84-15,-1 2-60 0,3-2-33 0,-2 1-18 0,2 0-6 0,0 1-4 16,1 1-1-16,-1-1-2 0,1-1-6 0,2 2-7 0,0 0-11 15,0 0-10-15,0 0-9 0,0 0-7 0,0 0-7 0,0 0-5 0,0 0-3 16,0 0-3-16,0 0-1 0,0 0 0 0,0 0-2 0,0 0-2 16,0 0 0-16,0 0-1 0,0 0-4 0,0 0-2 0,0 0-3 15,0 0-4-15,2 0-3 0,1 0-1 0,1 0-2 0,-1 2 0 0,0-1-1 16,3-1 2-16,4 0-3 0,-1 0-1 0,2 0-5 0,2 0-5 16,1 0-6-16,5 0-9 0,0 0-6 0,2 0-8 0,2-1-6 0,2-1-4 15,1 2-6-15,0-1-8 0,3-1-8 0,-2 1-7 0,2-1-6 16,-1-1-4-16,1 2 1 0,-3-1 0 0,1-1 4 0,-2 2 5 15,-3 0 7-15,-1-1 10 0,0-1 6 0,-5 1 8 0,-1 1 11 0,-3-1 13 16,0 2 16-16,-4-2 21 0,-2 2 14 0,-1 0 12 0,-2-3 10 16,-3 3 6-16,0 0 9 0,0-2 5 0,-3 0 4 0,-2 1 4 0,-1-3 1 15,-1 4 0-15,-5-3 0 0,2 1-2 0,-1 0-8 0,-1 2-12 16,-1-1-6-16,-1-1-6 0,3 2-3 0,0-2-1 0,-2 2-3 16,4 0-2-16,0 0-5 0,2 0-2 0,1 0-7 0,-1 0-6 0,6 0-6 15,-3 0-9-15,4 0-3 0,0 0-2 0,2 2 0 0,0-2-2 0,2 3 0 16,1-1-3-16,3-2-2 0,0 5-3 0,1-3-3 0,1 1-1 15,2 1 3-15,1-1 1 0,0 1 3 0,-1-1 2 0,0 2-1 16,0-3-2-16,-2 1-3 0,-1 2 0 0,0-1-2 0,-2-1 2 0,-2 0 1 16,0 2 6-16,-4-2 1 0,1 1 5 0,-4 0 2 0,1 1 3 15,-3 0 2-15,-2 2 3 0,-1 0-5 0,-5 0-5 0,2 1-13 16,-2-1-19-16,-2 2-26 0,-1 0-32 0,0 0-50 0,0-2-58 0,1 3-91 16,1-1-107-16,1-2-65 0,1 1-42 0</inkml:trace>
  <inkml:trace contextRef="#ctx0" brushRef="#br0" timeOffset="12298.9019">18169 6101 102 0,'-3'-5'559'0,"2"-1"8"0,-3 1-34 15,3-1-53-15,-1 2-98 0,2-1-118 0,0 0-68 0,0 0-44 0,0 0-27 16,2 3-18-16,1-3-15 0,0 2-11 0,1-1-11 0,0-1-14 16,2 3-13-16,1-1-13 0,1 0-12 0,2 1-11 0,2 1-12 15,2 0-7-15,-3 1-7 0,3 0-9 0,0 0-7 0,1 2-8 0,0 0-3 16,-2 3-2-16,1-2-2 0,1 4 1 0,-5 0-2 0,2 0 0 16,-4 2 1-16,1 1 1 0,-3 0 2 0,-3 3 2 0,1-1 4 0,-4 0 5 15,-2 2 6-15,-3-1 8 0,0 0 6 0,-4 0 7 0,1 2 7 16,-2-3 7-16,-2 0 8 0,-1-1 6 0,-1 1 6 0,1-1 5 15,1-1 3-15,-4-3 3 0,3 2 3 0,-1-2 2 0,3 1 1 0,-1-3 3 16,2 0 1-16,0-1 2 0,4-1-2 0,-2 0-3 0,4 0-4 16,0-1-3-16,1-1-7 0,2 1-7 0,-1-2-12 0,2 0-11 0,0 0-14 15,3 0-13-15,0 0-16 0,4-2-16 0,2 1-16 0,2-3-19 16,0 3-18-16,5-2-21 0,0 0-19 0,4-1-19 0,-1-1-16 16,4 2-14-16,0-1-8 0,1-2-6 0,1 2 1 0,-2-1 3 0,2 0 8 15,-2-2 10-15,1 2 18 0,-2 0 19 0,-1 0 26 0,-1-1 28 16,1 0 34-16,-5-2 34 0,1 2 35 0,-3-1 36 0,0 1 32 15,-2-1 34-15,-3 0 27 0,0 0 25 0,-1 2 21 0,-3 0 16 0,-2 0 10 16,-1-1 6-16,0 1 0 0,-2-1-3 0,-2 2-10 0,0-1-11 16,-1 1-13-16,0 1-14 0,-2-2-15 0,0 2-18 0,-1 1-14 0,-2-1-15 15,0-1-14-15,0 3-14 0,-1 1-12 0,1 0-12 0,0 0-10 16,0 0-8-16,-1 1-7 0,1 3-6 0,0-1-5 0,-3 1-4 0,3 2-4 16,2-2-3-16,-1 2-2 0,0 2-2 0,2-1-1 0,0 1-1 15,0 0-2-15,4 1-3 0,-3-1-3 0,4 1-4 0,-1 1-5 16,1-2-6-16,1 1-5 0,1 0-6 0,1 0-7 0,2-1-6 0,-2 0-5 15,2-3-6-15,3 2-4 0,-2-3-2 0,0 1-2 0,3-2 1 0,1-2 1 16,-2 0 4-16,0-1 6 0,0-1 7 0,3 0 8 0,-3-2 11 16,0-2 11-16,1 1 11 0,-1-3 12 0,-3 2 13 0,2-3 9 15,-3 0 9-15,-2-1 8 0,2 0 7 0,-4 0 5 0,0-1 5 0,0 0 2 16,-4 0 1-16,2 0-2 0,-2-1-5 0,-3 0-4 0,2 1-5 16,1 0-7-16,-3 1-6 0,0 0-12 0,0 2-18 0,1-1-22 15,1 1-26-15,0 2-40 0,-1-1-46 0,5 2-51 0,-3 2-52 0,1 0-83 16,3 2-98-16,0 0-57 0,0 0-40 0,3 0-18 0</inkml:trace>
  <inkml:trace contextRef="#ctx0" brushRef="#br0" timeOffset="12589.2538">18985 6196 47 0,'-2'-1'596'0,"1"1"4"15,-1-2 3-15,2 0-58 0,0 2-86 0,0 0-122 0,0 0-138 16,3 0-80-16,1-3-50 0,0 3-28 0,2-2-13 0,2 2-7 16,4 0-4-16,0-2-8 0,2-1-13 0,5 1-10 0,3 1-15 0,2-1-10 15,2 0-9-15,4 0-7 0,0 1-6 0,0-2-6 0,3 1-5 16,0 1-3-16,5-3-5 0,-4 3-1 0,0 0-2 0,1-1 4 16,-1-1 6-16,0 0 8 0,-4 0 11 0,0 0 12 0,-2 0 15 0,-3 1 17 15,-1-1 19-15,-4-1 15 0,0 1 14 0,-5 1 11 0,-2-1 12 16,-2 3 7-16,0-4 3 0,-5 3-1 0,1-3 0 0,-4 1-7 15,0 1-9-15,2 0-18 0,-4-1-22 0,1 1-36 0,-1 1-37 0,-1-1-56 16,0 0-62-16,0 2-83 0,0 0-93 0,0 0-78 0,0 0-69 16,0 0-40-16,0 0-22 0</inkml:trace>
  <inkml:trace contextRef="#ctx0" brushRef="#br0" timeOffset="13299.3262">20107 5978 409 0,'0'-3'384'0,"0"-1"-69"0,0 3-49 0,0-3-35 0,-1 4-25 16,1-3-19-16,-2 1-18 0,0 0-14 0,2 2-13 0,-1-1-8 16,1-1-10-16,0 2-10 0,0 0-10 0,0 0-8 0,0 0-7 0,0 0-7 15,0 0-8-15,0 0-6 0,0 0-8 0,0 0-4 0,0 0-6 16,0 0-4-16,0 0-3 0,0 0-4 0,0 0 0 0,0 0-4 16,0 0-2-16,0 0 1 0,0 0-2 0,0 0-2 0,0 0-1 0,0 0-1 15,0 0-1-15,0 0 0 0,0 0-1 0,0 0 0 0,0 0-2 16,0 0-2-16,0 0 0 0,0 0-2 0,0 0-1 0,0 0-2 0,0 0-1 15,0 0-3-15,0 0-1 0,0 0 0 0,0 0-3 0,0 0-3 16,0 0 0-16,0 0 0 0,0 0-2 0,0 0 0 0,0 0-2 0,0 0 0 16,0 0-1-16,0 0 0 0,0 0-1 0,0 0-1 0,0 0 0 15,0 0 0-15,0 0 0 0,0 0 0 0,0 0 0 0,0 0-2 16,0 0 1-16,0 0 0 0,0 0 0 0,0 0-2 0,0 0 0 0,0 0-1 16,0 0 1-16,0 0-1 0,0 0 1 0,0 0-1 0,0 0 1 15,0 0-1-15,0 0 1 0,0 0-1 0,0 0 2 0,0 0-1 0,0 0 1 16,0 0-1-16,0 0 0 0,0 0 1 0,0 0-2 0,0 0 1 15,0 0-1-15,0 0 1 0,0 0-1 0,0 0 0 0,0 0-4 16,1 2-1-16,-1-1-4 0,0-1-3 0,2 2-1 0,-2 0 0 0,2 1-1 16,-2-1 1-16,1 1 0 0,-1 1 1 0,2 1 1 0,-1 0 2 0,2 2 1 15,-1 1 3-15,1 1 4 0,-1 0 3 0,-1 1 6 16,1 0 2-16,-1 2 1 0,-1 1-2 0,2 0-7 0,0 2-8 0,-2 0-14 16,1-1-14-16,-1 1-20 0,2 1-21 0,-1-2-26 0,-1 0-27 0,0 2-36 15,0-3-39-15,0 2-54 0,0-2-64 0,2 0-82 0,-2-1-91 16,2-2-49-16,-2 1-27 0</inkml:trace>
  <inkml:trace contextRef="#ctx0" brushRef="#br0" timeOffset="13599.4423">20401 6046 506 0,'-3'-1'570'0,"0"-1"-6"0,1 0-12 0,0 2-111 15,-1 0-164-15,2 0-107 0,-1 4-79 0,-2-3-45 0,2 3-30 0,0 1-14 16,-1 2-5-16,2-1-2 0,-3 4 1 0,3-2-1 0,-1 5 1 16,1-3-1-16,-3 2 1 0,4 2-3 0,0-2-3 0,0 1-6 0,0-1-5 15,4 0-10-15,-3 0-8 0,2-1-11 0,2-1-11 0,0 1-11 16,3-3-11-16,-4 0-7 0,3-1-7 0,-1-2-6 0,2-2-4 0,1-1-2 16,1 0-1-16,0-2 4 0,0 0 6 0,0-2 12 0,1-1 17 15,0-2 20-15,-3-1 18 0,2-1 21 0,-1-1 20 0,1-2 16 16,-4 1 19-16,0-1 17 0,-1-2 14 0,-2-1 13 0,-2 1 12 0,1 0 6 15,-2-1 8-15,-2 0-3 0,-1 1-4 0,-3-1-11 0,2 1-11 16,-4 0-21-16,-1 0-24 0,-3 2-32 0,3-1-38 0,-4 1-50 0,-3 2-57 16,3 1-111-16,-4 1-136 0,-2 2-83 0,2 2-54 0,-4 0-27 15</inkml:trace>
  <inkml:trace contextRef="#ctx0" brushRef="#br0" timeOffset="14733.1638">16887 6856 147 0,'0'-3'391'0,"0"2"-73"0,0-2-73 16,0 1-73-16,0 2-41 0,0 0-27 0,0 0-16 0,0 0-12 0,0 0-9 16,0 0-10-16,0 0-8 0,0 0-12 0,0 0-10 0,0 0-12 15,0 2-6-15,-1-1-5 0,-1 1-3 0,1 0-1 0,-1 3 0 0,-1-1 1 16,-1 3 2-16,0 1 3 0,-1-1 2 0,-1 3 3 0,0 2 5 15,-1 2 4-15,-1 1 5 0,-3 2 3 0,3 0 1 0,-1 1-1 16,-2 2-4-16,1 0-5 0,-1 0-3 0,0 0-5 0,2 0-2 0,1 0-2 16,-3 0-3-16,3-2 0 0,1-1-2 0,1-2-3 0,-2-1 1 15,4 1 1-15,0-4 2 0,0-1 3 0,0-2 4 0,1 1 6 0,2-4 8 16,1 1 8-16,-2-2 10 0,0-1 11 0,2-1 7 0,0-2 7 16,0 0 3-16,2-2 2 0,0 1-3 0,-1-4-2 0,2 1-5 15,2-3-5-15,0-1-4 0,-2-2-5 0,3 0-6 0,1-4-7 0,-1 0-11 16,0-2-9-16,-1 0-8 0,4-2-5 0,-1-2-3 0,-1-1 1 15,-1 1 2-15,3 0 4 0,-2-1 3 0,-1-1 4 0,1 2 5 16,0 0 4-16,0 1 4 0,-3-2 4 0,3 6 6 0,-1-2 4 0,0 1 4 16,-1 2 2-16,0 3 2 0,-2 1-1 0,0 1-1 0,1 1-4 15,-1 3-6-15,-2 0-9 0,3 1-8 0,-3 2-8 0,3-1-9 0,-2 3-10 16,1 0-5-16,2 3-6 0,0 0-4 0,0 2-4 0,1 2-2 16,0 1 0-16,2 1 2 0,-1 2 4 0,2 4 5 0,0-1 7 0,-1 4 5 15,0 0 8-15,3 2 3 0,-1 2 4 0,-2-1 2 0,1 1 4 16,-1 2 1-16,0-1 3 0,0 1-1 0,1 0 0 0,-1 0-5 15,0-2-5-15,-1 2-10 0,0-4-11 0,0 3-13 0,-1-4-15 0,-1-1-17 16,0 0-21-16,-2-1-25 0,3-2-27 0,-3-2-35 0,0-2-34 16,1 2-38-16,-3-5-38 0,1-1-27 0,-1 1-23 0,-1-4-20 0,0-4-18 15,0 0-45-15,0 0-60 0</inkml:trace>
  <inkml:trace contextRef="#ctx0" brushRef="#br0" timeOffset="14902.8536">16766 7129 393 0,'-5'0'466'0,"0"0"-44"16,3 0-64-16,-1 0-76 0,3 0-60 0,0 0-54 0,0 0-37 0,2 0-32 15,-1 2-18-15,1-1-14 0,0-1-9 0,1 2-9 0,0-1-9 16,0-1-12-16,3 2-19 0,1-1-25 0,1-1-22 0,1 0-25 16,4 0-31-16,0 0-33 0,2 0-44 0,3 0-50 0,2 0-81 0,2 0-95 15,2-3-56-15,1 2-39 0</inkml:trace>
  <inkml:trace contextRef="#ctx0" brushRef="#br0" timeOffset="15431.8318">17468 7078 406 0,'-7'-3'554'0,"2"-1"0"0,0 1-7 16,1 1-111-16,-1-1-161 0,1 0-91 0,0 0-53 0,1 0-29 0,0 2-13 16,1-1-7-16,-1-1-2 0,1 3-5 0,2-1-3 0,0 1-8 15,0 0-9-15,0 0-10 0,0 0-10 0,0 0-9 0,0 0-10 0,0 0-8 16,0 0-7-16,0 0-7 0,0 0-3 0,0 0-1 0,0 0-2 16,0 0-3-16,0 0-2 0,0 0-1 0,0 0 0 0,2 0 0 15,0 0 0-15,1 1 3 0,0-1-1 0,4 0 0 0,-2 2 0 0,3-2-3 16,2 0-4-16,1 0-6 0,0 0-4 0,5 0-6 0,1 0-2 15,0 0-4-15,3-2-4 0,0 2-3 0,2-1-7 0,-1-1-3 0,1 2-3 16,2 0-3-16,-2-3 2 0,-1 1 2 0,1 0 3 0,-2 1 6 16,-1-1 8-16,-2-1 6 0,-1 2 8 0,2-2 7 0,-6 3 9 15,2-4 9-15,-4 3 10 0,0-1 9 0,-3 1 9 0,0-3 8 0,-3 3 9 16,0-1 7-16,-3 0 5 0,1 0 5 0,-2 1 4 0,0-1 0 16,-2-1 1-16,1 2-3 0,-3-2-3 0,1 0-5 0,0 0-4 0,-2 0-6 15,0 1-5-15,-2-1-7 0,0 2-8 0,1-1-6 0,0-1-4 16,-2 2-6-16,3-1-5 0,0 2-3 0,1-1-3 0,-1 1-2 15,2 0-5-15,-3 0-2 0,4 0-3 0,2 0-1 0,0 0 1 0,0 1 1 16,0 1 0-16,4-1-1 0,0 2 0 0,0 0 0 0,1 2-1 16,0-2 1-16,3 3-1 0,1-2 2 0,-1 1 2 0,2-2 4 0,1 4 1 15,-2-1 1-15,1 1-1 0,1-3 0 0,-2 1-2 0,-1 2 0 16,0-3-1-16,0 2 1 0,-3 0 2 0,0-1 0 0,-2-1 1 16,-2 2 2-16,1 0 2 0,-4-2-2 0,1 3-6 0,-2 1-17 0,-6-1-21 15,3 0-33-15,-5 2-40 0,2 0-74 0,-5 0-88 0,2 0-84 16,0 1-84-16,-4 1-43 0,3 0-23 0</inkml:trace>
  <inkml:trace contextRef="#ctx0" brushRef="#br0" timeOffset="15931.3553">18232 6970 324 0,'-1'-7'538'0,"-4"0"8"0,4 0-70 0,-1 1-107 16,2-1-99-16,0 4-92 0,2-2-58 0,-1 1-38 0,4-1-19 0,-1 2-12 15,1-1-7-15,2-1-5 0,-1 2-5 0,3-1-4 0,1 1-8 16,-1 1-10-16,2-3-9 0,2 5-9 0,-2-2-9 0,0 1-5 15,0-1-4-15,2 2-2 0,-4 0 0 0,1 2 0 0,-2-1 1 0,1 1 0 16,-1-2 0-16,-1 5 1 0,-3-2 1 0,2 0 1 0,-3 3 2 16,1-1 1-16,-1 1 2 0,-1 0 3 0,-1-1 1 0,-1 2 5 0,0 2 3 15,-1-1 1-15,1-1 3 0,-4 3 2 0,1-2 0 0,1 1 2 16,-3 0-1-16,1 1 1 0,0-1 2 0,0 0 0 0,0-1 1 16,0 0-1-16,-1 2-2 0,2-3-1 0,-1 2-1 0,2-3-1 0,-1 0-3 15,3 0-3-15,0 0-3 0,0 0-2 0,0-2-4 0,3 2-1 16,2-2-4-16,-2-1-1 0,3-1-1 0,-1 3-1 0,2-3 1 0,-1 1-1 15,3-2 1-15,-1 2 0 0,0-1 1 0,1-1 2 0,-1 2 1 16,0-3 2-16,0 3 1 0,2-1 2 0,-2-1 2 0,-4 1-1 0,1 1 2 16,0-2 2-16,-2 1 2 0,2 1 0 0,-2-2 3 0,-2 0 4 15,1 1 3-15,0 1 6 0,-2-1 6 0,0-2 4 0,-2 2 5 16,0 1 4-16,-1 1 4 0,-3-1 2 0,2 2 2 0,-3-2 1 0,-1 1 0 16,-3-1 1-16,2 1-3 0,-1 1-6 0,-2-1-11 0,-1 1-15 15,1-1-21-15,-1-1-20 0,1 2-30 0,-2-2-32 0,3 0-41 0,1 0-47 16,0-2-69-16,0 0-79 0,2-1-69 0,2-1-61 0,-2 0-34 15</inkml:trace>
  <inkml:trace contextRef="#ctx0" brushRef="#br0" timeOffset="16282.163">18710 6993 454 0,'-2'-2'540'0,"1"1"-4"0,-1-1-11 0,0 2-120 0,-1 0-177 16,2 0-99-16,-1 0-64 0,-1 2-30 0,1-1-15 0,1 2-5 0,-3 0-1 16,3 2 0-16,-3-1-3 0,0 1-2 0,3 0-2 0,-1 3-4 15,0 0-1-15,-1 0-1 0,2 0 1 0,-1 3-1 0,0-2 1 0,2 1 0 16,0-2 0-16,0 2 0 0,0 1-4 0,0-3-1 0,0 3-1 16,2-2-4-16,0-1-1 0,-1-1-3 0,1-1 0 0,-1-1 0 15,1 2-2-15,1-2 0 0,1 0-1 0,0-2-1 0,1-2 0 0,-2-1 2 16,2 0 1-16,-1 0 2 0,1-1 3 0,3-2 2 0,-2-1 1 0,1 0 4 15,-1-3 3-15,2 2 4 0,1-3 3 0,-2 1 1 0,-1-2 2 16,1-2 3-16,-2 1 1 0,0 0 1 0,0-2 1 0,0 0 0 16,-2 1 1-16,-1-1 0 0,-1-2-1 0,-1 3-2 0,-1 0-5 15,-1-1-4-15,1 1-6 0,-3 2-10 0,-1-1-12 0,1 2-17 0,-1 1-20 16,-1 1-29-16,0 2-32 0,-1-1-45 0,2 2-51 0,-1 1-91 16,-2 2-111-16,0 2-63 0,3-1-41 0,-1 2-20 0</inkml:trace>
  <inkml:trace contextRef="#ctx0" brushRef="#br0" timeOffset="16649.2215">19061 7107 531 0,'-5'-4'563'16,"1"-3"8"-16,1 2-93 0,1 0-143 0,-2 2-91 0,4-2-65 0,-1 4-38 15,1-2-26-15,0 0-11 0,0 1-8 0,0 1-9 0,1 1-5 16,-1-2-11-16,4 2-13 0,-2 0-14 0,1 0-14 0,2 0-10 16,0 0-11-16,2 0-7 0,1 0-5 0,2 0-3 0,3 0 1 15,3 0-1-15,0 0 1 0,3 0-1 0,1-1-1 0,3 1-2 0,0-2-3 16,4 2-5-16,0-1-4 0,1-1-5 0,2 2-4 0,0-1-3 15,3-1-6-15,-1 2-2 0,1-1-3 0,1-1 0 0,-3-1 0 0,2 2 3 16,-2-1 2-16,-1-1 6 0,-4 3 4 0,1-3 6 0,-2 1 6 16,-4 0 5-16,0 1 5 0,-3-3 2 0,-2 2 3 0,-2-1 0 15,-2 0-4-15,0 1-5 0,-4-1-8 0,-2 1-12 0,-1-1-15 0,0 1-23 16,-2 0-29-16,2-1-50 0,-4-1-58 0,-1 2-95 0,0 2-113 16,0 0-66-16,0 0-44 0,0-2-18 0</inkml:trace>
  <inkml:trace contextRef="#ctx0" brushRef="#br0" timeOffset="17582.1419">20086 6841 194 0,'2'-3'501'0,"-1"-1"-66"0,-1 1-97 0,0 0-67 0,0 1-50 16,0-1-30-16,0 2-22 0,0-1-10 0,0 2-5 0,0 0-4 0,0 0-7 15,0 0-7-15,0 0-6 0,0 0-7 0,0 0-7 0,0 0-10 16,0 0-11-16,0 0-9 0,0 0-11 0,0 0-9 0,0 0-7 15,0 0-6-15,0 0-6 0,0 0-4 0,0 0-6 0,0 0-4 0,0 0-5 16,0 0-5-16,0 0-4 0,0 0-4 0,0 0-3 0,0 0-3 16,0 0-1-16,0 0-1 0,0 0-1 0,0 0 0 0,0 0 1 0,0 0 1 15,0 0 1-15,0 0 2 0,0 0 3 0,0 0 0 0,0 0 2 16,0 0 2-16,0 0 0 0,0 0 0 0,2-3 1 0,-2 3-1 16,0 0-1-16,2-2-2 0,-1 2-4 0,3 0-2 0,-3 0-3 0,2-2-3 15,1 2-4-15,0-1-4 0,2-1-4 0,2 2-4 0,0-2-4 16,0 1-4-16,3 1-5 0,2-2-3 0,-1 2-2 0,1 0 0 15,1 0-2-15,1 0-1 0,0 0 1 0,-2 0-1 0,3 0-1 0,0 0 1 16,-2 0 4-16,2 2 1 0,-3-2 2 0,1 1 1 0,-2 1 1 0,1 1-1 16,-4-1-2-16,1 0-1 0,-1 1-1 0,-1 0 2 15,-1 0 0-15,-4 2 2 0,0-1 2 0,-3 2 0 0,0-1 1 0,-2 2 4 16,-1 1 2-16,-2-1 3 0,-1 3 1 0,-5-1 4 0,0-1 5 0,-2 4 2 16,-2-1 3-16,-3-1 1 0,1 2 1 0,-2 1 2 0,1-3 1 15,1 0-2-15,-1 1 1 0,1-2-2 0,4 0 0 0,-2-2 0 16,4 0-1-16,-2 1 0 0,4-1 0 0,1-3-1 0,-2 1-2 0,6 0-2 15,0-3-4-15,1 1-3 0,2-2-3 0,-1 2-3 0,2-3-1 0,2 2-1 16,-1-1-1-16,2-1 0 0,1 0 0 0,0 0-1 0,6 0 2 16,-2 0 3-16,1-1 0 0,2-1 4 0,0 2 3 0,1-1 3 15,1-1 4-15,0 2 2 0,1-1 2 0,1-1-2 0,-1 2-2 0,-1-1-4 16,2-1-6-16,-2 2-8 0,1 0-10 0,0-3-13 0,-2 3-12 16,2-2-16-16,-3 2-15 0,3 0-19 0,-1 0-18 0,1-2-21 0,0 2-20 15,-1-1-21-15,1-1-18 0,0 2-14 0,0-2-13 0,-1 1-5 16,-1 0-3-16,1-2 4 0,1-1 9 0,-2 1 18 0,0 0 24 15,1-2 34-15,-4 1 36 0,1-2 40 0,2 2 41 0,-4-4 40 0,1 2 40 16,-2-3 37-16,-1 3 33 0,-1-2 28 0,-2-1 29 0,1 1 21 16,-1-1 19-16,-1 1 9 0,-1 1 2 0,-1-1-3 0,0 2-9 0,-1-1-11 15,1 2-11-15,-4-2-13 0,1 2-15 0,1 0-13 0,1 1-15 16,-1 1-14-16,1 0-15 0,-3 0-16 0,3 1-18 0,-1 0-14 16,1 2-14-16,-1 0-12 0,0 0-12 0,-2 0-9 0,3 2-9 0,-3 1-5 15,3 2-4-15,-3-1-3 0,0 3-2 0,0-1-1 0,0 1 2 16,-1 2 2-16,0 0 1 0,1 0 3 0,0 0 4 0,0 1 0 0,0 2 0 15,1-2-1-15,2 0-2 0,-3 2-3 0,3-1-3 0,-2-3-4 16,3 1-6-16,0 2-5 0,0-3-5 0,0 0-5 0,0 0-6 0,3-2-5 16,-2 0-3-16,3 0-5 0,-3-3-2 0,2 0-4 0,1-1-4 15,-1-1-1-15,2-1 0 0,-1 0 1 0,4-1 4 0,0-2 5 16,-2-2 6-16,3 2 5 0,0-3 6 0,-1 0 4 0,-2 0 4 0,4-2 4 16,-3-1 2-16,1 1 6 0,-1-3 6 0,-1 1 4 0,2-1 3 15,-4 1 6-15,1-1 1 0,0 1 1 0,-2-1-1 0,1 1-3 16,-3 1-2-16,2 0-5 0,-3 0-5 0,0 1-9 0,0-1-10 0,-3 4-18 15,2-2-17-15,-3 2-25 0,0 1-27 0,-1 3-38 0,-2-1-44 16,0 2-80-16,0 2-96 0,2-1-57 0,-1 2-37 0</inkml:trace>
  <inkml:trace contextRef="#ctx0" brushRef="#br0" timeOffset="17889.2405">21008 6963 10 0,'5'-5'500'16,"1"0"-13"-16,2-2-20 0,0 2-104 0,1 0-147 0,5-2-84 15,-1 2-53-15,3-1-33 0,2 1-21 0,0-1-15 0,4 0-11 0,-1 2-13 16,6-1-11-16,-2 1-10 0,4-1-8 0,1 2-5 0,-2-2-6 16,2 1-4-16,0 3 0 0,0-3-4 0,2 1-3 0,-2 1-1 15,-2-1 0-15,2-1 1 0,0 2 2 0,-3 0 4 0,0-1 5 0,-3 2 2 16,0-2 3-16,-2 0 1 0,0-1 0 0,-5 3 3 0,0-2 3 15,-2 0 9-15,-1 0 12 0,-3 2 5 0,-1-2 3 0,-1 1 1 0,-3-3-4 16,-2 3-2-16,-1-1-2 0,-2 0-1 0,-1 1-2 0,0 0 0 16,-3-2-3-16,-2 1-2 0,0 0-5 0,1 0-10 0,-5-1-12 15,0 2-9-15,0-1-8 0,-2 0-2 0,0 2-1 0,0-2 2 0,-3 0 2 16,1 0 5-16,0 0 6 0,1 1 6 0,-1 0 6 0,4 1 3 16,-3-2 5-16,2 3 5 0,2-1 7 0</inkml:trace>
  <inkml:trace contextRef="#ctx0" brushRef="#br0" timeOffset="18082.1686">21591 6753 23 0,'-4'0'41'0,"0"0"13"0,1 0 9 0,1 0 6 16,-1 0 8-16,3 0 6 0,0 0 8 0,0 0 12 0,0 0 8 15,0 0 9-15,0 0 8 0,0 0 2 0,0 0 2 0,0 0-2 0,0 0 0 16,0 0-3-16,0 0-2 0,0 0-2 0,2 1-1 0,-1-1-3 0,-1 2-4 16,2-1-5-16,1-1-4 0,-1 2-5 0,0-1-4 0,-1-1-5 15,2 1-3-15,1 1-5 0,0-2-4 0,-1 2-3 0,0-1-6 16,2 1-5-16,-2 1-4 0,2-2-6 0,-2 2-3 0,2 0-4 16,1 0-5-16,-3 0-4 0,2-1-5 0,-2 3-6 0,2-1-6 0,-2 0-2 15,2 2-4-15,0-1-5 0,-2 2-1 0,0-1 0 0,0 3 1 16,0-1-1-16,1 1-2 0,-3 0-6 0,2-1-12 0,-3 4-14 0,0 0-25 15,0-1-28-15,0 1-43 0,-3 2-49 0,2-3-92 0,-3 4-113 16,1-3-87-16,-2 2-71 0,2 0-40 0,-3-3-22 0</inkml:trace>
  <inkml:trace contextRef="#ctx0" brushRef="#br0" timeOffset="18532.1586">22151 6730 211 0,'0'-7'578'0,"0"0"8"16,0 2 6-16,0 0-99 0,0 1-150 0,0-2-88 0,0 3-55 16,0-2-33-16,0 2-21 0,0 0-12 0,0 0-9 0,0 0-11 15,1 2-13-15,-1-1-13 0,0 2-14 0,0 0-18 0,0 0-19 0,0 0-15 16,0 0-17-16,2 2-10 0,-1-1-10 0,-1 2-4 0,4 2-2 15,-3-1-1-15,3 1 2 0,-3 2 2 0,1 1 2 0,-1 0 4 0,3 1 2 16,0 3 5-16,-1-1 6 0,0 1 7 0,0 2 6 0,1 0 4 16,-3 1 2-16,1-1-1 0,0 3-4 0,-1-1-7 0,2 0-9 0,-1 0-12 15,0 0-13-15,2 2-16 0,-3-3-19 0,3 2-22 16,-3-2-24-16,1 1-29 0,-1-2-34 0,1-1-38 0,1 1-42 0,1-3-46 16,-3-2-48-16,2 2-73 0,2-3-81 0,1-1-41 0,-1-2-17 0</inkml:trace>
  <inkml:trace contextRef="#ctx0" brushRef="#br0" timeOffset="18798.1394">22481 6852 253 0,'3'-9'590'0,"-1"1"17"15,-1 1-54-15,-1 1-85 0,2-1-88 0,-2 4-87 0,0-2-60 0,0 3-44 16,0 0-31-16,0-2-24 0,0 4-22 0,0 0-25 0,0 0-19 16,-2 1-21-16,2 2-18 0,-1-1-15 0,-1 3-12 0,1 0-11 0,-4 0-4 15,4 3-3-15,-1 0 1 0,0 2 3 0,-1 0 3 0,2 0 3 16,-3 2 3-16,4 0 2 0,-1 1 0 0,-1 0-3 0,2-1 0 15,0 0-4-15,2 1-4 0,-1-1-5 0,1-1-5 0,1 0-2 0,0-2-5 16,1-1-1-16,2-1-1 0,-3 2-2 0,2-5 1 0,-1 3 3 16,3-5 2-16,-1 0 4 0,3 0 2 0,-2-2 4 0,-1-2 7 15,2-1 7-15,1-1 9 0,-1-3 8 0,1 1 6 0,0-1 6 0,-3-2 4 16,0 0 1-16,-1-2 1 0,-1-1-2 0,-1 1-2 0,-2-4-3 16,-1 2-4-16,0-2-4 0,-3 0-10 0,-2 2-15 0,-3-1-26 0,0 2-32 15,-4 0-49-15,-1 0-56 0,-3 3-117 0,-1 0-145 0,-4 4-88 16,-2 0-59-16,-2 3-30 0,-3 0-12 0</inkml:trace>
  <inkml:trace contextRef="#ctx0" brushRef="#br0" timeOffset="20783.3804">16731 8294 142 0,'0'-5'560'0,"0"-1"-6"0,0 1-13 0,0 2-91 16,0-1-129-16,0 1-76 0,0 0-50 0,0 0-29 0,0-1-19 15,0 3-16-15,0-2-12 0,0 3-14 0,0 0-15 0,0 0-13 0,0 0-16 16,0 0-13-16,0 0-18 0,0 0-14 0,0 0-15 0,0 0-11 15,0 3-12-15,0-2-3 0,0 3-5 0,0-1 0 0,1 1 0 0,-1 1 0 16,0-1 2-16,0 4 2 0,0 0 3 0,0 1 1 0,0 3 5 16,0 1 6-16,0 0 7 0,-1 2 5 0,-1 0 7 0,2 2 2 0,-1 1 0 15,-3 0-4-15,3 1-11 0,-2 1-11 0,-1-1-13 0,1 0-16 16,0-1-16-16,0 3-21 0,0-4-25 0,0 2-29 0,1-2-34 0,-1 0-32 16,1-2-33-16,2 0-41 0,0-2-46 0,2-2-62 0,1-1-73 15,-1-1-39-15,1-2-23 0</inkml:trace>
  <inkml:trace contextRef="#ctx0" brushRef="#br0" timeOffset="21215.6653">16780 8278 465 0,'0'-12'575'0,"1"0"3"16,-1 3-75-16,3-1-113 0,-1 3-92 0,1-2-79 0,-1 1-51 0,1 3-40 15,0 0-27-15,1 1-20 0,0 0-17 0,1 2-13 0,-1-1-16 16,1 0-15-16,0 3-13 0,4-2-11 0,-2 2-9 0,1 2-7 0,0 0-6 15,2 1-5-15,0 0 0 0,1 1-2 0,0 0 0 0,-3 3-3 16,2-1 0-16,0 1-2 0,-1 3 1 0,-1-1 0 0,-2-1 1 0,2 4-1 16,-5-1 1-16,2-1 1 0,-2 2 3 0,-2 1 0 0,1-4 3 15,-2 4 3-15,-2-1 3 0,1-1 5 0,-2-1 5 0,-2 2 3 16,2-2 2-16,-5 2 2 0,3-2 3 0,0-2 1 0,-1 1 1 0,-1-1 2 16,0-2 0-16,-1 2 1 0,2 1 3 0,-1-5 0 0,1 2 3 15,1 1 0-15,1-5 0 0,0 3 0 0,1-2-4 0,-2-1-5 0,4-1-7 16,-1 1-8-16,2 0-8 0,0-2-13 0,0 0-10 0,0 1-7 15,3-1-7-15,-1 2-6 0,1-1-4 0,2-1-4 0,0 0-3 16,1 2-3-16,2-1 0 0,0-1 4 0,0 2 5 0,4-1 5 0,-2 1 10 16,1 0 7-16,1 3 9 0,3-3 6 0,-1 4 3 0,0-1 3 15,2 2 3-15,-2-2 3 0,0 4 4 0,1-1 5 0,-1 1 5 0,-1 0 7 16,-2-1 7-16,-1 1 9 0,0-1 8 0,-2 0 11 0,0-1 10 16,-2 2 11-16,1-2 12 0,-6 1 13 0,2-3 12 0,-3 1 13 15,0-1 8-15,-1-1 7 0,-2-1 3 0,-2 2-1 0,-2-2-1 0,-2 0-6 16,0-1-3-16,-4 1-8 0,-3-1-6 0,2 1-9 0,-4-3-14 15,-2 0-17-15,2 0-23 0,-2 0-28 0,-2 0-36 0,1-3-34 16,2 1-53-16,-1-1-61 0,1 1-102 0,2-1-124 0,0 0-80 0,4-2-63 16,0 1-31-16,0-1-16 0</inkml:trace>
  <inkml:trace contextRef="#ctx0" brushRef="#br0" timeOffset="21684.216">17357 8536 496 0,'-4'-5'662'0,"1"0"-7"0,-1 0-4 0,2 0 1 15,1 0-141-15,-1 2-210 0,2-2-122 0,2 3-80 0,-1 0-45 16,5-1-29-16,-1 0-19 0,1 1-11 0,4-1-13 0,2 2-13 0,1-1-12 15,4-1-16-15,1 3-16 0,2-1-18 0,2 0-12 0,3 1-13 16,-2-2-10-16,4 2-8 0,-2 0-8 0,0 0-8 0,1 0-4 16,-2 0-1-16,-1 0 2 0,-1 0 6 0,0 0 9 0,-2 0 12 0,-3 0 16 15,-1 0 17-15,-2 0 23 0,-3-1 23 0,-3 1 20 0,3-2 20 0,-5 2 21 16,-3-3 18-16,1 1 17 0,-3 2 15 0,-1-5 14 0,-1 3 11 16,-3-1 8-16,1-1 4 0,-2 1 2 0,-3-2 0 0,-1 0-4 15,1 1-8-15,0-2-5 0,-3 1-4 0,0 1-6 0,1-1-3 0,-2 2-5 16,4-1-6-16,0-1-6 0,-3 3-8 0,5-1-6 0,-1 1-6 15,3 0-6-15,0 1-8 0,1-1-8 0,2 2-7 0,1 0-9 0,0 0-5 16,0 0-3-16,0 0-5 0,1 2-1 0,1 1 0 0,1 0-1 16,0 1 0-16,2 1 1 0,0 1 1 0,1 0 1 0,0 1 3 0,2 1 3 15,0-1 4-15,0 3 3 0,1-3 4 0,-2 2 0 0,1 0 0 16,-2 0-2-16,2 0 0 0,-2-2-1 0,-1 2-1 0,-2 0 0 16,1-2 0-16,-3 2-1 0,1 1 3 0,-1-3 1 0,-1 2 1 0,-3-1-5 15,2-1-10-15,-4 1-17 0,0 1-23 0,-2-1-34 0,0 1-41 16,1 1-72-16,-2-3-87 0,-1 2-95 0,0 0-99 0,1-1-53 0,0-1-30 15</inkml:trace>
  <inkml:trace contextRef="#ctx0" brushRef="#br0" timeOffset="22151.514">18433 8289 256 0,'0'0'567'0,"0"0"-16"15,0 0-28-15,0 0-85 0,0 0-115 0,0 0-70 0,0 0-50 16,0 0-32-16,0 0-23 0,0 0-17 0,0 0-14 0,0 0-18 0,0 0-17 15,0 0-19-15,0 1-22 0,0 0-16 0,0 2-17 0,0-1-13 16,0 1-9-16,0 1-6 0,0 1-5 0,0 2-1 0,2 0 0 16,-1 1 2-16,-1-1 4 0,2 2 4 0,-2 1 6 0,0 2 6 0,0 1 7 15,0-1 5-15,0 1 3 0,0 0-4 0,0 1-8 0,0 1-13 16,-2 0-15-16,1 2-23 0,-1-3-23 0,1 0-33 0,-4 2-35 0,2 0-44 16,1 0-47-16,0-1-81 0,-1-2-97 0,1 1-76 0,2-2-59 15,0 0-29-15,0-2-14 0</inkml:trace>
  <inkml:trace contextRef="#ctx0" brushRef="#br0" timeOffset="22748.0936">18682 8460 284 0,'-4'-4'601'16,"1"-3"1"-16,1 4-23 0,-1-2-33 0,0 3-122 0,0-1-168 15,1 3-99-15,1-3-71 0,-3 3-39 0,3 3-27 0,-4 0-12 0,2-1-6 16,0 3-4-16,0 2-2 0,0 0-2 0,-1 1-2 15,3 1-2-15,-1-1-2 0,1 3 0 0,-1 1-2 0,0-1 0 0,2 1-3 16,0 2-6-16,0-4-7 0,0 1-7 0,2 1-7 0,0-1-7 0,-1-1-5 16,2-1-6-16,1 1-3 0,-1-3-2 0,0 0-1 0,0-1 3 15,0-1 2-15,2-2 5 0,-2 1 7 0,0-3 5 0,0 1 6 0,2-2 10 16,-2-2 10-16,1 1 7 0,1-2 8 0,-1-1 7 0,-1-2 9 16,0-1 6-16,0-1 5 0,1-1 2 0,-3-1 1 0,2 0-2 15,-3-2-1-15,2 0 0 0,-2 0 2 0,-2 0-2 0,2-2 0 0,-3-2-3 16,2 2 0-16,-1 1-3 0,-3 0-5 0,4 1-4 0,-3 0-6 15,3 1-7-15,-2 2-7 0,2 2-11 0,-1 1-12 0,0 0-13 0,2 1-15 16,0 1-12-16,2 1-9 0,0 1-10 0,2 1-9 0,1 1-15 16,1 0-14-16,0 1-16 0,4 1-14 0,1 0-13 0,0 1-10 0,5-2-2 15,-2 1 1-15,2 2 7 0,0-3 10 0,1 2 13 0,1-1 10 16,-3-1 21-16,1 1 23 0,1 1 32 0,-4-3 37 0,1 1 46 16,-1 0 44-16,-1-1 43 0,-2 0 43 0,0 0 36 0,-1 0 34 0,-1 0 26 15,-2 0 25-15,-1 0 14 0,-2 0 14 0,1 0 1 0,0 0-2 16,-3 0-11-16,-1 0-16 0,0 0-24 0,0 0-24 0,0 0-26 0,0 0-27 15,0 0-24-15,0 2-24 0,-1-2-22 0,-1 2-22 0,0-1-17 16,-2 1-17-16,1-2-12 0,-2 3-13 0,2 2-8 0,-2-2-8 0,2 2-4 16,-3 2-5-16,0-3-2 0,1 4-1 0,0-1-3 0,0 0-6 15,2 2-5-15,-2 1-6 0,4 0-7 0,-4-2-9 0,2 4-10 0,3-3-11 16,0 3-12-16,0-1-12 0,0-2-10 0,3 0-11 0,2 0-8 16,-2 0-9-16,2-2-4 0,1 0-3 0,1 0 1 0,2-2 2 15,-1-2 7-15,1 0 10 0,1-2 12 0,1-1 16 0,0-2 17 16,1-1 20-16,0-1 19 0,-3-1 20 0,3-3 21 0,-2 1 21 0,0-5 20 15,1 2 19-15,-3 0 15 0,0-4 15 0,-4 0 11 0,1-1 8 16,0-2 4-16,-4 2-1 0,-1-1-5 0,-1-3-10 0,-4 2-10 0,0-1-11 16,1 2-20-16,-6 1-27 0,-1 1-33 0,2-1-36 0,-4 5-49 15,-3 0-52-15,3 2-94 0,-4 2-114 0,1 4-88 0,-3 2-77 0,2 1-38 16,-4 3-18-16</inkml:trace>
  <inkml:trace contextRef="#ctx0" brushRef="#br0" timeOffset="23467.2472">16694 9343 29 0,'-1'-2'292'16,"1"0"21"-16,0-1-23 0,0 1-40 0,0-1-28 0,0 2-21 0,0-1-13 15,1 0-8-15,-1 0-6 0,2 0-2 0,-2 1-4 0,2-1-3 16,-2-1-8-16,0 3-11 0,0 0-12 0,0 0-14 0,0 0-11 16,0 0-11-16,0 0-12 0,0 0-12 0,0 0-11 0,0 0-13 0,0 0-13 15,0 0-15-15,0 0-12 0,0 0-13 0,1 2-8 0,-1-1-7 0,0 2-5 16,0 1-4-16,2 0-1 0,-1 0 0 0,-1 3 1 0,2 1 1 16,-2-1 4-16,2 5 2 0,-1-2 7 0,-1 2 6 0,0 1 6 15,0 0 7-15,0 2 3 0,0 1 1 0,0-1-2 0,0-1-6 16,0 1-5-16,-1 0-8 0,-1 2-7 0,2-2-9 0,-2-2-11 0,2 1-15 15,-1-1-15-15,-1-1-21 0,2-2-23 0,-1-3-23 0,1 2-24 16,0-3-26-16,0 0-22 0,0-3-21 0,1 0-26 0,-1-3-28 0,0 0-14 16,0 0-8-16,3-1-44 0,-1-2-57 0</inkml:trace>
  <inkml:trace contextRef="#ctx0" brushRef="#br0" timeOffset="23898.1688">16762 9288 436 0,'0'-10'449'0,"0"-2"-63"0,0 4-36 0,0-1-22 0,0 1-42 0,0 2-53 15,0 1-45-15,0-2-42 0,2 2-29 0,-2 0-23 0,2 2-16 16,-1-1-13-16,3 1-13 0,-2-1-11 0,3 3-12 0,0-3-10 16,1 3-10-16,1-1-11 0,0 0-7 0,1 2-7 0,4-3-3 0,-2 3-3 15,1 0-1-15,2 3-2 0,0-3 0 0,0 2 2 0,0 0-1 16,-3 1 2-16,1 0-1 0,0 4-1 0,-1-3 2 0,-2 1-2 0,-2 2 2 16,2 1-1-16,-2-1 3 0,-3 2 1 0,1-2 3 0,-3 4 3 15,-1-1 3-15,-1 1 3 0,-3 1 3 0,1-2 4 0,-5 4 3 16,1-2 1-16,-1-1 3 0,0 1 2 0,-2 2 0 0,-2-2 1 0,2 0 1 15,-1-3-1-15,3 2 1 0,0-2-1 0,-2-1 0 0,3-1-2 16,1 0-3-16,1 0-2 0,1-3-8 0,1 0-6 0,0-1-7 0,1 0-8 16,2-1-8-16,0-2-7 0,0 1-10 0,2-1-9 0,1 0-8 15,2 0-9-15,0-1-7 0,1-1-5 0,3 1-3 0,1-1-1 16,0-1 3-16,2 0 4 0,-1 1 4 0,2-1 4 0,1-1 6 0,-3 1 7 16,3 1 6-16,-2-1 10 0,0 3 9 0,-2 0 11 0,-1 0 8 15,2 0 7-15,-3 0 9 0,-2 3 6 0,3-1 6 0,-5 3 5 0,2 0 10 16,1-2 10-16,-3 4 8 0,-2-1 10 0,1 1 5 0,-3 1 5 15,0 2 2-15,0 0 3 0,-3-1 2 0,1 3 4 0,-2-2 1 16,-1 0 1-16,-1 1 2 0,0-1-2 0,-1 0-2 0,-1 0-4 0,0-1-3 16,-3 0-4-16,3-2-3 0,0 1-3 0,-1-3-1 0,1 2-2 15,-2-3-9-15,1 0-9 0,0-1-16 0,1 1-18 0,-2-3-23 0,-1-1-24 16,3 0-46-16,0 0-55 0,-1-1-69 0,3-3-75 0,-1 0-78 16,-1 0-80-16,5-4-44 0,-1 1-27 0</inkml:trace>
  <inkml:trace contextRef="#ctx0" brushRef="#br0" timeOffset="24105.9642">17406 9388 313 0,'0'0'588'15,"0"0"-3"-15,0 0-4 0,0 0-4 0,0 0-124 0,0 0-184 16,4 0-115-16,-2 0-80 0,1 0-45 0,0 0-28 0,0 0-19 0,2 0-13 15,3 0-15-15,1 0-14 0,1 0-19 0,3-1-19 0,2 1-19 16,2-2-20-16,1 2-23 0,4-2-23 0,-1 1-24 0,4 1-24 0,1-1-16 16,0 1-16-16,0-3-11 0,0 2-7 0,0-1-1 0,-1-1 4 15,1 1 13-15,-4 0 17 0</inkml:trace>
  <inkml:trace contextRef="#ctx0" brushRef="#br0" timeOffset="24314.5557">17899 9336 191 0,'-8'-2'203'15,"2"-1"7"-15,-1 2 3 0,-1-1 5 0,-1 0-15 0,-1 0-21 16,1 0-21-16,0 1-21 0,1-1-12 0,0-1-4 0,1 3-11 15,-2-1-12-15,4-1-17 0,2 2-15 0,0 0-18 0,1 0-16 0,2 0-11 16,0 0-11-16,0 0-7 0,0 3-5 0,3 0-4 0,1-1-2 16,-1 2-2-16,2-1 1 0,2 3-2 0,0-1-1 0,-1 0 1 15,2 4 0-15,0-2 1 0,0 1 3 0,0-1-1 0,-2 1 0 0,2 2-2 16,-2-2 0-16,-1 0-1 0,-2 1-1 0,0 1 1 0,1 0 1 16,-3-1 0-16,-1 1 1 0,0-1 4 0,-1 1 2 0,-3 0 4 0,1-2 3 15,-2 1 3-15,-1 1 3 0,-1-1-9 0,-2 0-14 0,0-2-21 16,-3 2-28-16,2 0-43 0,0-1-55 0,-2-3-91 0,2 4-113 0,0-4-69 15,1 2-46-15</inkml:trace>
  <inkml:trace contextRef="#ctx0" brushRef="#br0" timeOffset="24833.0233">18329 9271 243 0,'4'-5'592'15,"1"3"14"-15,-1-1-48 0,-3 1-78 0,2-1-85 0,-1 2-92 0,1-1-68 16,-3 0-56-16,1 2-39 0,-1 0-26 0,0 0-20 0,0 0-14 15,0 0-16-15,0 0-18 0,0 0-15 0,0 0-18 0,0 2-12 0,0 1-12 16,0 0-8-16,-1-1-7 0,1 3-2 0,-3 2-1 0,1 1 2 16,1-1 3-16,-1 0 5 0,1 3 4 0,-3-2 8 0,1 3 4 0,0-2 7 15,0 1 2-15,-1 0 2 0,1 2 0 0,2-2 0 0,-2-2 0 16,1 3 0-16,-1-4-1 0,2 1-1 0,1-1 1 0,-2 1-1 16,0-1 0-16,2-3 1 0,0-1 1 0,0 2 1 0,0-3 1 0,0 0 1 15,0 1 2-15,2-3-1 0,0 0 2 0,-1 0-2 0,1 0-2 16,1 0-1-16,1-2-2 0,1 1-3 0,1-3-4 0,3 1-3 0,0 1-4 15,0-1-4-15,1-1-2 0,2 1-4 0,0-2-4 0,0 1-1 16,1 0-3-16,0 0-1 0,1 2 0 0,-2-1 1 0,0 0-1 0,2 1 1 16,-1 2 0-16,-3-1 3 0,1 1-1 0,-1 1 2 0,1-1 1 15,-2 2-1-15,0 1 2 0,0 0 2 0,-3-1 2 0,1 3 1 16,-3 0 2-16,1 2 3 0,-2-2 2 0,2 2 4 0,-4 1 1 0,1 1 5 16,-2 0 1-16,0 0 4 0,-2 0 2 0,-1 1 4 0,-3 2 1 15,1-3 2-15,1 3 1 0,-5-4 0 0,0 3 1 0,0-2-5 0,-1 0-7 16,-2 0-11-16,-1-1-11 0,2-1-18 0,-5-2-18 0,3 2-23 15,-1-1-25-15,1-4-35 0,-1 2-38 0,0-3-44 0,0-1-46 16,1 0-72-16,-1-3-86 0,0-1-53 0,2 0-39 0,-1-3-18 0</inkml:trace>
  <inkml:trace contextRef="#ctx0" brushRef="#br0" timeOffset="24952.5393">18405 9283 231 0,'12'-5'454'0,"-1"0"-59"0,1-2-86 0,0 2-83 0,-1 2-82 0,3-2-62 15,-1 2-51-15,1-1-53 0,-1 2-51 0,1-1-55 0,0 0-58 16,1 2-80-16,0-1-97 0,0 2-54 0</inkml:trace>
  <inkml:trace contextRef="#ctx0" brushRef="#br0" timeOffset="25183.8486">18987 9506 209 0,'0'4'539'0,"0"-1"-9"16,0-1-13-16,0 1-106 0,2 1-155 0,-2-1-98 0,2 0-72 16,-1 1-35-16,-1-1-21 0,2 3-7 0,-2-1-1 0,2 0 1 0,-1 2 0 15,-1 0-1-15,0 1-8 0,0 0-14 0,-1 1-19 0,-1 3-28 16,-1-2-32-16,-1 0-46 0,0 2-52 0,1-2-96 0,0 2-112 0,-2 0-71 15,0 1-50-15,0-3-28 0</inkml:trace>
  <inkml:trace contextRef="#ctx0" brushRef="#br0" timeOffset="28547.9386">19909 9186 480 0,'-1'-5'592'16,"-1"0"-10"-16,2 0-16 0,-2 2-111 0,2 0-160 0,-1 0-96 0,-1 1-62 16,2 0-39-16,0 2-27 0,0 0-17 0,0 0-12 0,0 2-10 15,-1 0-13-15,-2-1-10 0,1 4-10 0,-1-2-6 0,0 2-4 16,0 3-3-16,0-1 0 0,-2 1 3 0,1 3 2 0,0-3 4 0,-2 4 5 15,1-1 3-15,0 1 2 0,2-1-2 0,-2 1 1 0,0 0-3 16,4 0-2-16,-4-2-4 0,2 1-3 0,2-2-3 0,1 0-5 0,-2 0-3 16,2-1-6-16,0-1-2 0,2 0-2 0,-2 0-1 0,1-3-3 15,1 0-1-15,-1 1 0 0,4-2-4 0,-2-2-1 0,0 1-1 0,4-2 0 16,-3-2 2-16,1 1 3 0,3-2 4 0,-4-2 5 0,3 1 2 16,-1 0 3-16,2-3 2 0,-2 0 2 0,1 0 4 0,-2-1 5 0,-1-4 5 15,1 4 4-15,-2-2 3 0,2-2 1 0,-4-1 4 0,3 1 2 16,-4 0 3-16,0 1 2 0,0-1 2 0,0-1 3 0,-2 2 0 15,0-1 1-15,-2 1-3 0,2 2-1 0,-1 0-2 0,2 2-2 0,-3 1-2 16,3 0-3-16,-1 1-5 0,1 1-5 0,-1 1-7 0,0 0-7 16,2 1-8-16,0 1-12 0,0 1-7 0,0 0-4 0,0 0-6 15,0 0-5-15,2 0-7 0,0 0-5 0,1 3-4 0,0-2-3 0,0 1-3 16,2 1 0-16,1 0 2 0,0-1 0 0,1 2 5 0,-1-1 6 16,3 0 4-16,-1 0 3 0,2 0 5 0,1-1 7 0,-2 0 7 0,-1 0 6 15,2-1 8-15,-1 1 8 0,1-1 10 0,-2-1 10 0,1 0 13 16,-3 0 13-16,1 0 14 0,-1 0 13 0,-1 0 11 0,1-1 12 0,-3-1 10 15,0 2 7-15,-1 0 10 0,1 0 6 0,-3 0 5 0,0 0 4 16,0 0 1-16,0 0-3 0,0 0-6 0,0 0-9 0,0 0-12 16,0 0-11-16,0 0-10 0,0 0-13 0,0 2-10 0,-1-1-11 15,-1-1-9-15,0 2-7 0,1 1-5 0,-1-1-6 0,-1 1-4 0,-3 1-7 16,3 1-1-16,-3 0-3 0,1 2 1 0,0 1 0 0,0 1 2 16,-2 0 2-16,2 0 2 0,0 2 1 0,0-1 0 0,0 0 2 0,2 2-1 15,-1 1 2-15,2-1-1 0,1-2 1 0,1 1-2 0,0-1 0 0,1 1-1 16,1 1-5-16,2-3-2 0,-1 1-5 0,2-2-5 0,0 1-3 15,1-2-6-15,1 1-6 0,2-3-6 0,1-2-8 0,-1 2-7 16,3-1-5-16,-2-4-3 0,1 0-2 0,3 0 1 0,-1-2 3 0,0-1 4 16,-2-1 6-16,1-1 5 0,-2-2 7 0,-1-1 6 0,0 2 8 15,1-3 8-15,-3 0 11 0,-3-1 10 0,1-2 8 0,-1 0 4 0,-4-2 2 16,0 1 2-16,-2 0-3 0,-1 0-2 0,-2-1-3 0,-2 2-3 16,-1-1-7-16,-4 2-10 0,1-1-16 0,0 2-27 0,-7 0-27 15,3 2-44-15,-1 1-48 0,-3-2-100 0,1 5-123 0,-4 0-74 16,2 2-46-16,-3 2-27 0</inkml:trace>
  <inkml:trace contextRef="#ctx0" brushRef="#br0" timeOffset="28964.3262">19639 9183 425 0,'3'-5'589'0,"-1"1"-10"0,0-1-26 0,-1-1-93 0,2 3-128 16,-3-1-72-16,2 1-46 0,0-2-26 0,0 2-15 0,-2 1-11 15,2-1-8-15,-1 1-10 0,-1-1-12 0,2 3-13 0,-2-2-15 0,0 2-12 16,0 0-16-16,0 0-14 0,0 0-14 0,0 0-13 0,0 0-13 0,0 2-11 16,0-1-9-16,0 1-6 0,0 0-5 0,0 3-2 15,0 0-1-15,0 1-1 0,0 1-1 0,0 1 2 0,0 1 0 0,0 2 5 16,-2 1 2-16,2 3-2 0,-1 2-5 0,-1 1-14 0,0 3-18 0,-2 2-30 15,0 1-37-15,0 1-56 0,3 2-62 0,-1 1-115 0,-1 2-138 16,0-1-86-16,-1 1-60 0,1 0-31 0,-1-1-19 0,2 0-3 16</inkml:trace>
  <inkml:trace contextRef="#ctx0" brushRef="#br0" timeOffset="36897.9631">17998 7696 95 0,'-3'-1'443'16,"2"-3"-44"-16,-1 2-89 0,0-1-108 0,1 0-62 0,-1 0-35 0,2 0-24 16,-3 0-16-16,3 0-9 0,0 0-7 0,0 1-4 0,0 1-4 15,0-1-7-15,0-1-9 0,0 1-7 0,0 1-6 0,0-2-3 16,0 3-2-16,3-1 0 0,-3-1-1 0,0 2 3 0,0-1 3 0,0 1 3 15,0-2 3-15,0 2 4 0,0 0 3 0,0 0 2 0,0 0 3 16,0 0 4-16,0 0 3 0,0 0 1 0,0-1 0 0,0 1 1 0,0 0-2 16,0-2-1-16,0 2-1 0,0 0-2 0,0 0-1 0,0 0-3 15,0 0-3-15,0 0-2 0,0 0-3 0,0 0-3 0,0 0-2 0,0 0-1 16,0 0 0-16,0 0 0 0,0 0 0 0,0 0 3 0,0 0 3 16,0 0 0-16,0 0 3 0,0 0 0 0,0-2 1 0,2-1 1 15,-1 3 0-15,-1 0 0 0,2-2 0 0,0-1 0 0,-2 1-2 0,1 1 1 16,2 0 0-16,-1-2-3 0,1-1-1 0,0 1-2 0,-1-2-2 15,3 3-2-15,-1-4 0 0,3 1 0 0,-3 1-1 0,3-4 1 16,-1 0 1-16,3 1-1 0,-1-2 1 0,2-1-1 0,4-1-3 0,-1-2-1 16,2 1 2-16,3-5-2 0,1 1-1 0,3-2 0 0,0-3 0 0,4-2-4 15,0 0-7-15,3-3-8 0,2-4-8 0,-1-1-10 0,4-2-10 16,1-1-8-16,-1-2-8 0,1-2-8 0,1 1-5 0,2-3-6 16,-1-1-5-16,-1 0 0 0,2 1-2 0,-3 0 5 0,-1 2 8 0,1 1 14 15,-1 2 12-15,-4 0 13 0,-2 4 15 0,0 1 13 0,-2 3 12 16,-3 0 11-16,-2 4 11 0,-1 1 9 0,-1 1 8 0,-4 3 4 15,0 1 3-15,-3 3 1 0,-3 0-3 0,3 2-4 0,-5 3-5 0,-1 0-7 16,-2 2-5-16,0 0-8 0,-2 4-6 0,1-2-9 0,-3 1-6 16,3 1-10-16,-1 1-9 0,-2 2-9 0,0 0-11 0,0 0-9 0,0 0-10 15,0 0-8-15,0 0-9 0,-2 0-8 0,-1 0-12 0,0 2-16 16,1 1-19-16,1 1-26 0,-1 1-30 0,-1-2-29 0,0 1-29 0,0 2-28 16,-1 1-24-16,3 1-55 0,-1-1-71 0,0 1-42 0</inkml:trace>
  <inkml:trace contextRef="#ctx0" brushRef="#br0" timeOffset="38258.454">18027 10074 18 0,'-2'2'464'16,"1"-2"-62"-16,-3 2-96 0,3-2-76 0,-1 2-65 0,-1-1-42 15,3-1-29-15,0 0-18 0,0 0-9 0,0 0-5 0,0 0-4 0,0 0-3 16,0 0-3-16,0 0-5 0,0 0-3 0,0 0-3 0,0 0-4 15,0 0-1-15,0 0 0 0,0 0 2 0,0 0 2 0,0 0 3 16,0 0 4-16,0 0 5 0,0 0 2 0,0 0 1 0,0 0 3 0,0 0-2 16,0 0-2-16,0 0-2 0,0 0-2 0,0 0-2 0,0 0-5 15,0 0-1-15,0 0-3 0,0 0-3 0,0 0-3 0,0 0-3 0,0 0-1 16,0 0-4-16,0 0-1 0,0 0-1 0,0 0-2 0,0 0 3 16,0 0 1-16,0 0 1 0,0 0 1 0,0-3-1 0,3 1 0 0,-1 0-1 15,1-1 0-15,0 0-2 0,2-2 1 0,0-2-1 0,1-1 0 16,2 0-2-16,0-1 0 0,1-3-6 0,4-1-2 0,-2 1-3 15,4-2-1-15,0-3-1 0,1-2-3 0,5 1-1 0,-1-1-3 0,-1-3-3 16,6-1-4-16,-1-2-4 0,1-2-4 0,4-2-4 0,-3-2-4 16,3-3-6-16,-1 0-7 0,4-2-6 0,0-3-5 0,-1 0-2 15,-1-1-2-15,3-2-1 0,-1 3-2 0,-2-3 0 0,3 2 1 0,-1 0 3 16,0 3 4-16,-4 0 5 0,0 1 8 0,-1 5 7 0,0 0 8 0,-3 2 8 16,-2 4 7-16,0 1 5 0,-1 2 5 0,-5 2 4 0,2 2 4 15,-3 1 5-15,0 0 5 0,-2 4 4 0,1 1 1 0,-3 0 2 16,-1 1-2-16,-1 3 1 0,-1-2-2 0,0 1-2 0,-3 4-1 0,2-2 0 15,-2 3-1-15,-3 0-1 0,1 2-2 0,-1-1 0 0,0 0-4 16,-2 1-3-16,0 2-4 0,0 0-4 0,0 0-5 0,0 0-5 0,0 0-6 16,0 0-6-16,0-1-8 0,0 1-8 0,0 0-11 0,-2-1-11 15,0 1-15-15,2 0-15 0,0-2-17 0,0 2-21 0,0 0-25 0,0 0-41 16,0 0-47-16,0 0-49 0,0 0-51 0,0 0-62 0,0 0-66 16,0 0-42-16</inkml:trace>
  <inkml:trace contextRef="#ctx0" brushRef="#br0" timeOffset="39216.1938">18899 9460 280 0,'-7'-3'564'16,"2"1"-15"-16,0-1-29 0,0-1-96 0,2 1-126 0,-2 1-71 15,1-1-45-15,1 1-24 0,-1 0-15 0,3 1-8 0,-1-3-5 16,1 4-9-16,-1 0-7 0,0 0-13 0,2-3-12 0,0 3-14 0,0 0-12 16,0 0-13-16,0 0-12 0,0 0-9 0,0 0-8 0,0 0-8 15,0 0-6-15,0 0-5 0,4 0-4 0,-3 0-3 0,2 0 0 0,1-2-2 16,1 0 0-16,4 2-1 0,-1-1 0 0,1 1 1 0,4-2-1 15,1 0-2-15,2 2-2 0,0-1 1 0,4-1 1 0,0 0-1 0,3-1-2 16,1 3-4-16,-1-2-4 0,2-1-5 0,2 0-5 0,0 1-8 16,-3 0-4-16,5-1-7 0,-4 0-5 0,2 0-5 0,-1 0-2 0,0-1-3 15,0 2-3-15,-3-1 0 0,0 0 2 0,-1 0 2 0,0-1 3 16,-4 1 7-16,2 1 7 0,-5-1 7 0,1-1 10 0,-4 4 5 16,-1-3 6-16,-3 1 3 0,-1 0 4 0,-3 1 3 0,1-3 4 0,-3 3 2 15,-2-1 1-15,-2 0 2 0,1-1 2 0,-3 1-1 0,1-1 0 0,-2 0-3 16,-1 1-4-16,-3 0 0 0,-1-1-1 0,1 0 2 0,-2 0 2 15,0 0 0-15,-2-1 0 0,0 3 1 0,0 0 1 0,1-2 0 16,-1 3 0-16,0-1 0 0,1-1-1 0,2 2 1 0,-2-2 0 16,4 2 0-16,0 0 0 0,2 0-1 0,-2 0-2 0,3 0-1 0,0 0-1 15,2 0-2-15,2 0 0 0,1 2 0 0,-2-2 1 0,2 0 0 16,0 2 0-16,2-1 1 0,-1 2 1 0,2-2-1 0,-1 2 2 0,4 0-1 16,0 0 2-16,-1 0 2 0,2 0 2 0,-3 1 0 0,3 0 2 15,0 0 0-15,1-2-1 0,0 3-1 0,-1-2-1 0,0 2 0 16,-2-1-1-16,2 1-1 0,-2 0-1 0,-1 0 0 0,1 0 0 0,-3 2-9 15,0-2-11-15,-2 1-22 0,-4 2-27 0,1 1-37 0,-3-1-44 16,-1 4-93-16,-3 3-118 0,-4-1-78 0,-2 3-59 0,-2-1-29 0</inkml:trace>
  <inkml:trace contextRef="#ctx0" brushRef="#br0" timeOffset="41000.6781">21990 8038 93 0,'-3'-6'569'0,"-1"2"0"0,1-1-16 0,0 2-26 16,1-2-124-16,1 3-176 0,-3 0-98 0,4 1-64 0,-1 1-35 15,1 0-21-15,0 0-10 0,0 0-6 0,-2 0-2 0,2 3-2 0,-1-1-3 16,-1 3-2-16,-1 0-2 0,0 2-1 0,2 1 0 0,-3 1 1 15,-1 0 2-15,2 2 3 0,-2 2 7 0,-1 2 3 0,-1-2 6 0,2 1 1 16,-3 1 2-16,1-1-1 0,-2 3 0 0,3-2-3 0,-2 0-1 16,1 0-1-16,0 1-1 0,0-2 1 0,1 1-1 0,-1-1 2 0,3-2 0 15,-2-2 0-15,1 1 3 0,2-3 1 0,-1 0 4 0,1-1 6 16,2-2 5-16,-3 1 7 0,4-3 8 0,-1 0 8 0,1-1 10 16,0-2 10-16,0 0 8 0,0 0 4 0,1 0 3 0,1-3 0 0,0-2-2 15,1-1-3-15,2 1-4 0,-1-5-5 0,2 0-6 0,2-4-5 16,0-1-8-16,2-1-8 0,1-2-11 0,0-3-12 0,3-2-10 15,-1 1-6-15,0-2-2 0,2 0 2 0,1-2 6 0,2 1 5 0,-1 1 5 16,-1-1 6-16,3 2 5 0,-3-1 7 0,-1 4 4 0,1-1 5 0,-2 4 8 16,-1 0 5-16,1 2 4 0,-4 1 3 0,-1 2-1 15,0 2-4-15,-1 0-8 0,1 3-10 0,-5 0-8 0,1 4-10 0,3-2-9 16,-5 4-7-16,2 1-8 0,0 0-7 0,-1 1-5 0,1 2-5 16,3 2-4-16,-2 2-2 0,2 3 1 0,0 0 1 0,1 2 5 0,-1 3 6 15,0 1 3-15,1 2 7 0,0 3 3 0,-1 0 3 0,0 2 3 16,-1 1 1-16,0 3 1 0,-1-2 0 0,0 3-2 0,-1-2-2 0,1 1-6 15,1-1-3-15,-3 1-6 0,1-3-4 0,-2 0-7 0,2 0-5 16,0-4-9-16,-2 2-8 0,0-3-9 0,0-1-10 0,-1-2-13 16,-1-1-12-16,3-1-12 0,-3-3-13 0,-1-1-13 0,2-2-12 0,0-1-14 15,-2-2-11-15,1 0-24 0,-1-2-31 0,0-3-51 0,0 0-63 16,0 0-70-16,0 0-76 0,-1-3-39 0,-1-2-22 0</inkml:trace>
  <inkml:trace contextRef="#ctx0" brushRef="#br0" timeOffset="41198.815">21846 8205 519 0,'-6'1'581'0,"2"-1"8"0,1 2-60 0,2-2-95 16,1 0-100-16,0 0-103 0,0 0-67 0,0 0-48 0,1 0-26 15,2 0-16-15,3-2-13 0,2 1-12 0,0-1-18 0,4-1-20 0,0 0-25 16,4 0-28-16,1 0-32 0,4-1-36 0,1-1-40 0,3 2-41 15,1-1-57-15,2 1-61 0,0 1-89 0,2-3-102 0,2 3-50 16,-2-1-26-16,2 0-7 0</inkml:trace>
  <inkml:trace contextRef="#ctx0" brushRef="#br0" timeOffset="41764.3304">22682 8190 289 0,'-5'-2'597'0,"4"-1"8"0,-3 0 7 0,1 0-94 15,0 2-147-15,0 0-99 0,-2-3-75 0,4 3-45 0,-1-1-30 0,1 2-17 16,-3 0-8-16,3-2-10 0,-1-1-12 0,1 3-11 0,1 0-12 15,0 0-13-15,0 0-11 0,0 0-10 0,0 0-9 0,0 0-6 16,0 0-7-16,0 0-2 0,0 0-5 0,0 0-2 0,1 0-4 0,2 0-3 16,-1 0-5-16,0 0-4 0,1 0-7 0,0 0-5 0,1 0-3 15,1 0-4-15,3 0-6 0,0 0-4 0,5 0-5 0,-4 0-5 0,7 0-2 16,-2 0-3-16,3 0-2 0,3-2-3 0,0 2 1 16,0-3 0-16,1 1 2 0,1 1-1 0,2-3 2 0,-3 2 4 0,2-1 5 15,-1-1 4-15,0 1 6 0,-2 1 7 0,-2-1 6 0,1 0 7 0,-3 1 9 16,0-1 12-16,-3 1 10 0,-2 0 17 0,0 0 14 0,-3 1 13 15,-2-2 14-15,-1 1 13 0,-2 2 10 0,1-1 11 0,-2-1 9 0,0 2 5 16,-2-3 5-16,0 3 2 0,-2-3 0 0,0 2-3 0,1-1-6 16,-2 0-8-16,2 0-8 0,-3 0-11 0,1 1-11 0,2-1-11 0,-3 0-9 15,1-1-10-15,0 1-11 0,0 0-5 0,-1 1-6 0,0-1-5 16,1 1-3-16,0 1-6 0,1-1 0 0,1 1-4 0,-1 0-3 16,2 0-4-16,0 0-3 0,0 0-7 0,0 0-7 0,0 0-7 0,2 0-5 15,-1 1-2-15,2-1-1 0,1 3 0 0,1-2 1 0,0 3 1 16,0-1 1-16,2-1 1 0,-1 1 3 0,1 2 1 0,2-1 6 15,0 1 4-15,-1-1 7 0,1 1 6 0,-1 0 6 0,-1 0 1 0,-1 0 0 16,0-1-1-16,1 0-1 0,-4 1 1 0,0-1 1 0,-1 0 2 16,-1-1 2-16,-1 2 4 0,-1 0 3 0,-3-2 1 0,1 2-2 0,-3 0-15 15,-3 3-22-15,1-2-35 0,-4 2-43 0,0 1-80 0,-2-2-97 16,0 4-97-16,-1-3-96 0,0 4-53 0,2-4-30 0,1 3-18 16</inkml:trace>
  <inkml:trace contextRef="#ctx0" brushRef="#br0" timeOffset="42600.7638">23739 7971 259 0,'0'-3'601'0,"0"0"10"0,0-2 8 0,0 2-96 15,0-1-150-15,0-1-98 0,2 2-75 0,0-2-45 0,-1 3-32 16,1-3-18-16,1 3-13 0,0-4-12 0,1 2-13 0,1 2-14 16,0-1-16-16,2 1-14 0,-3-1-15 0,6 0-11 0,-2 1-8 0,1-1-7 15,-1 3-8-15,5-1-3 0,-4 1-4 0,4 0-1 0,-2 1-4 16,-1-1 0-16,0 3-1 0,1-1-1 0,-1 1-1 0,-1 1-2 15,-2 0-1-15,-1 1 0 0,-1 2 2 0,-2 0 2 0,0 0 4 0,2 2 5 16,-5 2 4-16,-3 1 4 0,0 0 5 0,-2 2 4 0,-1-2 2 16,-3 2 6-16,-3 3 3 0,1-2 6 0,0-1 1 0,-3 1 3 0,-1 1 2 15,0-1 0-15,0-3-1 0,1 1 1 0,1-2-1 0,3 2 1 16,-2-6 0-16,4 1 0 0,-2-2 0 0,3 0 1 0,2-2 1 0,2 1 2 16,0 0 1-16,1-2-1 0,1-1 0 0,-1 0-3 0,2-1-2 15,2-1-6-15,-1 2-8 0,3-2-7 0,0 0-11 0,4 0-14 16,1 0-15-16,3 0-19 0,1-2-20 0,1 1-19 0,3-1-19 0,0 0-14 15,5-1-11-15,-4 0-9 0,6 1-8 0,-4-3-3 0,-1 3 2 16,2-3 4-16,-1 1 7 0,-1-1 16 0,-1-1 19 0,0 0 27 0,-3 3 31 16,0-4 33-16,-2 0 37 0,-1 0 33 0,-2-1 33 0,-2 3 29 15,0-3 26-15,0 2 20 0,-2 0 22 0,-3 0 16 0,1 0 14 16,-3 0 9-16,1 1 4 0,0 0-3 0,-2-1-4 0,0 2-11 0,0 0-13 16,-2-1-16-16,0 2-19 0,2 1-18 0,-1-1-15 0,1 0-18 15,-2 1-17-15,0 2-15 0,2 0-15 0,0 0-14 0,0 0-13 0,0 0-11 16,0 0-9-16,0 0-8 0,-1 2-6 0,-1 1-3 0,1 1-4 15,-1 0-1-15,-1 1 1 0,0 2-2 0,-2-2 1 0,4 4 1 16,-2-1 2-16,-1 1 2 0,3 0 2 0,-1 1-1 0,0-1-2 0,2 0-2 16,-1 2-5-16,1-1-2 0,0-3-4 0,1 1-2 0,-1 0-2 0,4-1-2 15,-3-1 1-15,3-1-1 0,-1 0 1 0,0 0-1 16,2-2 3-16,1-1 3 0,-2 0 3 0,1-2 7 0,0 0 5 0,2-2 8 16,0-1 6-16,0-1 5 0,-1 0 6 0,0 0 5 0,-1-4 5 0,1 2 4 15,-3-1 3-15,2-2 1 0,-2 0 0 0,-1-3 0 0,0 1-2 16,-2-2-2-16,0 3 0 0,0-3-3 0,-4 2-5 0,3-1-4 15,-2 0-2-15,-1 0-9 0,1 2-6 0,-3 1-12 0,3 0-17 0,-2 2-17 16,0-1-21-16,1 5-28 0,-1-2-29 0,-3 0-32 0,3 3-36 16,1 1-45-16,0 2-51 0,-1 1-78 0,2 1-92 0,0 2-54 15,-1-1-36-15</inkml:trace>
  <inkml:trace contextRef="#ctx0" brushRef="#br0" timeOffset="42787.6863">24530 8157 12 0,'3'-4'583'0,"2"2"5"0,1-1 2 0,0-1-3 15,1 0-116-15,1 0-172 0,1 1-103 0,0-2-70 0,3 2-41 16,2-1-30-16,0-1-24 0,3 1-20 0,1-1-23 0,2 2-24 16,2-1-28-16,-1 1-33 0,3-1-34 0,-1-1-35 0,2 2-43 15,1 0-48-15,-1 2-68 0,1-5-77 0,-3 2-62 0,2 1-50 0,-3-1-25 16</inkml:trace>
  <inkml:trace contextRef="#ctx0" brushRef="#br0" timeOffset="43063.6466">25023 7900 284 0,'-2'-4'478'0,"1"1"-42"0,-1 0-76 0,2 0-90 0,-1-1-55 0,1 2-35 15,0 0-17-15,0-1-8 0,0 2-5 0,0-1-8 0,0 2-5 16,0-1-8-16,0-1-6 0,0 2-10 0,0 0-6 0,1 0-6 15,-1 0-4-15,0 0-6 0,0 0-3 0,0 0-4 0,0 0-5 0,0 0-5 16,0 0-5-16,0 0-6 0,0 0-8 0,0 0-7 0,2 2-7 16,-1-2-8-16,-1 1-6 0,2 1-6 0,0-1-4 0,-2 2-4 0,1 1-1 15,-1 1-3-15,4 0-4 0,-2 1 0 0,0 0-2 0,-1 0 0 16,3 4 1-16,-3 0 3 0,-1-1 0 0,2 4 4 0,-1 0 0 16,-1-1 1-16,4 1-5 0,-4 3-10 0,0-1-11 0,0 1-10 0,-4 1-17 15,4-1-22-15,-1 3-29 0,-1-2-31 0,1 2-42 0,-3-1-49 16,3 1-66-16,-3-1-76 0,3 0-92 0,-2-2-99 0,2 1-51 0,-3-2-24 15,4-2-7-15</inkml:trace>
  <inkml:trace contextRef="#ctx0" brushRef="#br0" timeOffset="43380.6236">25375 7981 249 0,'-1'-1'588'0,"1"-1"-3"0,0 2-24 16,0 0-32-16,0 0-131 0,0 2-181 0,-2-1-103 0,0 1-68 16,2 4-33-16,-1-1-16 0,-1 1-7 0,1 2-3 0,-4 2 2 0,4-1 2 15,-1 2 2-15,-1 1 4 0,1-1 4 0,1 2 4 0,-1 1 1 16,0 0 2-16,2 0 0 0,0-2-1 0,0 0-3 0,0 1 1 0,2-3-2 16,0 0 0-16,-1-1 0 0,4 0 0 0,-2-3 2 0,2 0 2 15,-2-1 0-15,2-2 4 0,-1 0 0 0,1-3 2 0,2-3 3 16,0 0 4-16,1 1 5 0,0-3 7 0,0-2 4 0,1 0 4 0,0-3 2 15,0-2-1-15,0 3 0 0,-2-6-4 0,-1 0-3 0,1 1-3 16,-3-1-3-16,2-1-3 0,-4-4-7 0,0 5-7 0,-2-3-16 0,-2 1-20 16,0 0-25-16,-4 3-26 0,2 0-37 0,-3-1-41 0,-2 4-59 15,-4 2-70-15,0-3-94 0,-4 4-106 0,1 5-63 0,-4 0-39 0,-2 1-16 16</inkml:trace>
  <inkml:trace contextRef="#ctx0" brushRef="#br0" timeOffset="44069.3696">22622 9408 465 0,'2'-3'558'16,"-2"1"6"-16,0 0-86 0,0 1-130 0,0 1-101 0,0 0-83 15,0 0-52-15,0 0-39 0,1 1-21 0,-1 1-12 0,2 1-6 16,-1 0-7-16,4-1-7 0,-4 5-7 0,1-1-8 0,-1 1-5 0,3 2-3 16,-3 3-2-16,-1-1 2 0,2 1 2 0,0 2 4 0,-2 0 5 15,0 1 0-15,-2-1 0 0,0 3-8 0,1-1-10 0,-3 0-16 0,1 3-17 16,0-1-24-16,-3-2-27 0,3 3-35 0,-2-4-39 0,2 2-51 15,0-2-59-15,-2 0-80 0,0-2-91 0,1-1-55 0,2 1-37 16</inkml:trace>
  <inkml:trace contextRef="#ctx0" brushRef="#br0" timeOffset="44514.2508">22552 9443 25 0,'-1'-15'596'15,"-3"3"10"-15,4 1 0 0,-1 0-6 0,1 0-120 0,0 3-174 16,1-2-102-16,-1 1-68 0,4 2-40 0,-3 1-28 0,4-1-15 0,2 4-9 16,-3-2-11-16,5 3-14 0,-1 0-14 0,1-1-14 0,3 3-11 15,-2 0-9-15,1 1-6 0,1 1-3 0,-1 0 0 0,2 3 0 0,-4 0 5 16,1 0 2-16,1 2 3 0,-3 1 1 0,-2-1 2 0,1 2 2 16,-3 0-1-16,2 1 3 0,-2-1 1 0,-4 2 2 0,1-1 2 15,-1 0 1-15,-1 2 3 0,-3 1 2 0,3-1 2 0,-5-2 3 0,1 2 4 16,0 1 2-16,-1-3 2 0,-1 2 1 0,0-2 1 0,0 1 0 15,3-1 1-15,-3-2-1 0,2 1 1 0,-1-1-1 0,2-3-2 0,0 2-1 16,1-3-3-16,2 1-5 0,-1-1-4 0,0-3-7 0,2 2-6 16,2 0-6-16,0-1-5 0,-1-1-7 0,2 2-4 0,2-3-5 15,0 2-4-15,2-2-5 0,2 1-3 0,0 1-1 0,4-2 0 0,-4 2 3 16,2 0 3-16,2 0 7 0,0-1 5 0,1 2 4 0,-3 0 6 16,3 0 5-16,-1 1 5 0,-4 1 4 0,4-1 2 0,-2 3 3 0,-1-2 1 15,-1 3 1-15,-1 0 0 0,-2 1 2 0,2 0 2 0,-2 0 1 16,-3-1 1-16,1 2 2 0,-4 2 3 0,0 0 2 0,0-2 5 15,-4 1 5-15,1-2 8 0,-3 0 9 0,-2 1 8 0,2-1 7 0,-2-2 5 16,-1 3 5-16,-3-4 3 0,3 1 2 0,-4-1 3 0,2-1 0 0,-3-3 2 16,1 3 0-16,2-2-5 0,-1-1-7 0,-3-1-17 0,3-1-19 15,1-1-27-15,-2-1-28 0,-1-1-35 0,2 0-39 0,0 0-82 0,3-1-105 16,-3-2-88-16,3-1-83 0,1 1-46 0,2-3-26 0</inkml:trace>
  <inkml:trace contextRef="#ctx0" brushRef="#br0" timeOffset="44964.187">22996 9644 447 0,'-2'-3'635'0,"0"1"7"0,0-1 2 0,1 0-2 16,1 1-131-16,0-1-198 0,0 1-118 0,0 2-78 0,0-1-47 15,1 0-33-15,3 1-20 0,1 0-14 0,3 0-14 0,1 0-17 0,3 0-19 16,1 0-23-16,5 0-20 0,0 0-19 0,4 0-18 0,3 0-17 0,2 0-14 16,2 0-13-16,1 0-10 0,1 0-7 0,2 0-3 0,-3 0-2 15,2 0 2-15,0-2 5 0,-4 1 8 0,2 1 13 0,-3-2 18 16,-4 1 24-16,0-1 25 0,-2-1 27 0,-5 2 30 0,-1-1 31 0,-4-1 32 16,0 2 30-16,-3-2 23 0,-3 0 17 0,-2 0 14 0,0-1 12 15,-3 1 8-15,-3 1 7 0,2-1-1 0,-6-1-5 0,1 1-5 16,-2-2-7-16,0 1-8 0,-1 0-10 0,-2 1-11 0,0-1-13 0,-1 1-9 15,2-1-8-15,-2 2-8 0,3 0-9 0,0 1-7 0,1-1-10 16,-1 1-7-16,5-1-7 0,0 2-10 0,0 0-4 0,1 2-7 16,1-1-5-16,1 1-4 0,1 1-4 0,1-1-2 0,1 2-1 0,1 0-1 15,3 1 0-15,-1 0 1 0,1 4-1 0,-1-4 3 0,3 2 4 0,0 3 1 16,1-3 3-16,-1 2 1 0,-1-1 1 0,0 1 3 0,1-1-1 16,-3 0 2-16,3 1 1 0,-2 1 2 0,-3-1 1 0,2-1 3 15,-2 0 1-15,-1-1 3 0,0 1 4 0,-2-1 4 0,-2 1 2 16,-1 0 3-16,0-1 2 0,-2 0 3 0,-3 1 2 0,0-1-10 0,0-1-16 15,-3 2-26-15,3-1-32 0,-1-1-50 0,-3 0-59 0,0 0-99 16,2 1-117-16,0-3-69 0,0 1-43 0,2-2-24 0</inkml:trace>
  <inkml:trace contextRef="#ctx0" brushRef="#br0" timeOffset="45297.0975">23864 9428 169 0,'0'-9'607'0,"0"4"15"0,0-1 16 0,0 1-84 0,0 1-132 0,0-1-95 16,0 2-78-16,0 0-44 0,0 0-31 0,0 1-18 0,0 1-17 15,0 1-14-15,0 0-15 0,0 0-19 0,0 0-21 0,0 0-23 16,0 0-21-16,0 0-19 0,0 1-17 0,2 1-9 0,0 1-7 16,-2 0-3-16,1 0-2 0,-1 2 1 0,2 1 0 0,-1 0 1 0,-1 4 2 15,2 0 3-15,1 2 1 0,-3 1 6 0,1 0 5 0,-1 2 4 16,0 0 4-16,0 4-2 0,0-2-3 0,0 1-7 0,0 2-11 0,0-3-13 16,-1 5-15-16,1-3-20 0,-5 3-20 0,4-3-25 0,-2 2-26 15,-1-2-36-15,3 0-41 0,-3 0-46 0,1-3-49 0,3-1-81 0,-1-2-98 16,1 1-54-16,0 0-34 0,1-4-10 0</inkml:trace>
  <inkml:trace contextRef="#ctx0" brushRef="#br0" timeOffset="45664.5341">24195 9515 208 0,'-4'-2'606'0,"3"-1"2"0,-1-1-3 15,1 4-3-15,-1-3-124 0,0 3-185 0,2-2-118 0,0 2-85 16,-1 2-49-16,-1-2-28 0,-1 3-15 0,0 1-6 0,2 1-2 0,-1 2-3 16,0 2-1-16,-1-2-2 0,2 4-1 0,-1 1-1 0,0 0 1 15,1 0 2-15,-2 3 2 0,-1-2 1 0,4 0-4 0,-1 0-3 0,1 1-6 16,0-2-7-16,0 3-7 0,1-4-8 0,-1 1-7 0,4-1-8 16,-1-2-6-16,-2-1-5 0,1 1-4 0,1-2-4 0,0-1-4 15,1-2-1-15,0-1-2 0,1-1 0 0,0-1 4 0,-1-1 4 0,3-3 7 16,1 1 9-16,-1-3 6 0,1-1 9 0,-1-1 7 0,-1-2 7 15,2 1 8-15,-2-3 6 0,1-2 4 0,-3-1 5 0,0 1 5 0,-1-3 6 16,-1-1 3-16,0 2 4 0,-2-3 3 0,0 0 3 0,0 1 5 16,-2 1 3-16,-2-1 2 0,3 2 0 0,-3 0 2 0,1 1 0 0,2 4-1 15,-3 0-3-15,3 1-5 0,-1 1-8 0,-1 1-13 0,1 2-13 16,2 0-13-16,0 3-10 0,0 0-12 0,0 2-9 0,0 0-16 16,2 2-17-16,1 0-19 0,2 1-17 0,0 1-17 0,1-1-14 0,3 3-12 15,-1-2-10-15,4 2-2 0,0 0 2 0,-1 0 0 0,5 0 1 16,-2-1 3-16</inkml:trace>
  <inkml:trace contextRef="#ctx0" brushRef="#br0" timeOffset="45933.1166">24505 9525 124 0,'4'0'246'0,"4"0"20"0,-3 0 17 0,-4 0 8 16,2 0 5-16,-3 0-4 0,0 0-8 0,0 0-20 0,0 0-23 15,0 0-24-15,0 0-24 0,0 0-28 0,0 0-26 0,-1 0-24 16,-1 0-25-16,1 2-20 0,-3-1-18 0,1 1-16 0,-1-1-14 0,1 1-11 16,-2 3-9-16,0 0-9 0,0 1-7 0,-1 0-1 0,-2 1-3 15,2 2 0-15,-2 1 0 0,1-1 2 0,-2 4 1 0,4-3 4 0,-1 3 4 16,0 0 2-16,1-1 0 0,0 2 1 0,1-1-1 0,0-1-2 15,1-1-2-15,3 2-3 0,0-1-5 0,0 0-5 0,2-2-5 0,1 0-6 16,0 1-3-16,3-4-5 0,1 1-5 0,-1-2-5 0,2-2-5 16,1 1-2-16,2-3-2 0,1-2 2 0,-2 0 4 0,3 0 5 15,1-3 9-15,-1-1 13 0,0-1 15 0,-1-3 15 0,1 1 15 16,-1-4 15-16,-2 1 13 0,0-3 13 0,1-1 14 0,-5 2 11 0,-1-3 7 16,0-1 3-16,-4 1 3 0,-1-4-4 0,-1 3-5 0,-4-1-9 15,-2-1-13-15,-1 1-22 0,-2 0-27 0,-3 0-41 0,-3 2-44 0,-2 1-69 16,-2-1-84-16,-3 3-118 0,-3 2-138 0,-4 1-74 0,0 2-43 15,-3 0-25-15,-3 4-15 0</inkml:trace>
  <inkml:trace contextRef="#ctx0" brushRef="#br0" timeOffset="50980.5046">10903 15048 176 0,'-5'-2'430'0,"-1"1"-70"0,1-2-105 0,-1 1-68 0,1 0-52 0,0 1-27 16,2-2-15-16,0 2-6 0,0-1-1 0,1 1-2 0,0-1 1 16,-1 1-1-16,3 1-4 0,-1-2-6 0,-2 2-7 0,3 0-7 0,0 0-9 15,0 0-9-15,0 0-7 0,0 0-6 0,0 0-4 0,0 0-2 16,0 0-3-16,0 0 1 0,0 0 3 0,0 0 2 0,0 0 3 0,-2-3 5 16,2 3 3-16,0 0 3 0,0 0 3 0,0 0 2 0,0 0 4 0,0 0 0 15,0 0 3-15,0 0 2 0,0 0 1 0,0 0 0 0,0 0-1 16,0 0-1-16,-1 0-2 0,1 0-3 0,-2 0-2 0,2 0-2 0,0 0-2 15,0 0-4-15,0 0-3 0,0 0-4 0,0 0-4 0,0 0-4 16,0 0-4-16,0 0-5 0,0 0-2 0,0 0-6 0,0 0-6 0,3 0-4 16,-1-2-4-16,2 2-5 0,-1 0-4 0,4-2-5 0,1 0-2 0,3-1-3 15,0 1-3-15,3-4 0 0,5 4-3 0,1-3 1 0,3-2-2 16,2 4 1-16,5-3 3 0,2 0 2 0,1 0 2 0,6-2 3 0,-1 2 5 16,5 2 4-16,1-3 1 0,2 2 4 0,3-2 5 0,1 3 2 15,0 0 3-15,3-1 3 0,-1 1 3 0,1 1 1 0,2 1 2 0,-1 0-1 16,1 0-2-16,-4 0-2 0,1 1-1 0,0 1-3 0,-2 0-2 0,-2 0-4 15,-1 0-3-15,0 0-2 0,-4 0-2 0,-3 0-2 0,1 0 0 16,-3 0-3-16,0 0-2 0,-3 0-1 0,-2 0-1 0,-1 0 1 16,-1 0 0-16,-2 0 1 0,-4 0 1 0,2 0 0 0,-4 0 1 0,-2 0-1 15,0-2-1-15,-1 1-4 0,-4 1-3 0,0-2-3 0,-2 1-1 0,-3 1-2 16,0 0 0-16,-1 0-1 0,1-2 0 0,-7 2 0 0,1 0 0 16,0 0-1-16,-2 0-2 0,0 0 2 0,-1 0 3 0,-2 0 3 0,0 0 3 15,0 0 4-15,0 0 2 0,0 0-5 0,-2 0-5 0,-1 0-10 0,0 0-9 16,-2 0-9-16,0 0-11 0,1 2-6 0,-7-2-6 0,1 0-5 15,-1 1-7-15,0 1-4 0,-2-2-6 0,-1 1-2 0,1 1-6 16,-4-2-4-16,1 3-2 0,-2-2-4 0,-3 0-3 0,3 3-2 0,-4-4-2 16,0 0-1-16,-2 3-2 0,1-3 1 0,-4 2 0 0,0 0-1 0,0-1 2 15</inkml:trace>
  <inkml:trace contextRef="#ctx0" brushRef="#br0" timeOffset="51508.1206">11301 14988 60 0,'-28'0'71'0,"0"3"0"0,0-3 0 0,3 4 1 16,-2-3-5-16,2 1-7 0,3 1-3 0,-2-1 1 0,3-1-1 0,-1 0 2 16,4 2 4-16,0 0 3 0,1-2 5 0,2 0 4 0,1-1 4 15,0 2 4-15,4-1 3 0,1-1 0 0,1 0 1 0,0 0 2 0,3 0 1 16,1 0 0-16,1 0-1 0,1 0-5 0,-1 0-6 0,3 0-11 16,0 0-9-16,0 0-11 0,0 0-11 0,0 0-14 0,0 0-9 0,0 0-9 0,0 0-6 15,0 0-6-15,3 0-4 0,-1 0-4 0,1 0-2 16,1 0-1-16,-1 0 0 0,2 0 2 0,0 0 1 0,0 0 3 0,1 0 3 15,3 0 2-15,-2 0 3 0,1 0 3 0,4 0 3 0,-2 0 2 0,1 0 3 16,3 0 0-16,1 0-1 0,0 0 1 0,3 0-2 0,-1 0 1 16,2 0-3-16,5 0-1 0,-2-1 2 0,6-1 1 0,-1 2 3 0,3-1 2 15,3 0 1-15,2-2 0 0,3 0 1 0,3 2 2 0,2-2 1 0,3-2 2 16,1 0 0-16,2 2 0 0,2-1 2 0,3 2 1 0,1-3-2 16,2 1-5-16,-2 1-3 0,3-2-3 0,-2 1-5 0,1-1-5 0,1 2-2 15,-2 0-5-15,0-2-1 0,0 1-1 0,-4 1-2 0,0-2 1 0,-1 2 1 16,-2-1-2-16,1 1 3 0,-4-2 2 0,-1 0 1 0,-2 3 2 15,-3-2 3-15,0 1 2 0,-4-2 5 0,0 1 1 0,-3 1 1 0,-4 1-1 16,-3-1 1-16,-1 0 1 0,-5 0 1 0,1 2 1 0,-5-1 0 0,-2 1 1 16,-3-1 1-16,-1 2 1 0,-1 0 2 0,-3-3 1 0,-1 3 2 15,-2-2 2-15,0 2 2 0,-1 0 2 0,-2 0-1 0,0 0-1 16,0 0-1-16,0 0-1 0,0 0-3 0,0 0-3 0,0 0-4 0,0 0-3 16,0 0-4-16,0 0-4 0,-2 0-9 0,1 0-8 0,-1 0-9 0,0 0-9 15,-1 2-9-15,2-2-8 0,-1 3-5 0,-1-3-8 0,0 0-3 16,-2 2-3-16,2 1-3 0,0-2-2 0,-2 1-1 0,0-1 0 0,2 1 6 15,-2-1 7-15,-1-1 8 0,1 1 5 0,1 1 7 0,-1-2 10 16,0 2 7-16,-1-2 5 0,0 0 6 0,1 0 3 0,0 0 4 0,0 0 2 16,0 0 2-16,1 0 1 0,-1 0-2 0,0 0-4 0,1 0-3 0,0 0 0 15,0 0-4-15,0 0-7 0,1 0-6 0,1-2-4 0,-2 2-9 16,1 0-11-16,3 0-16 0,-3 0-19 0,0 0-14 0,3 0-17 0,-4 0-18 16,0 2-20-16</inkml:trace>
  <inkml:trace contextRef="#ctx0" brushRef="#br0" timeOffset="52796.9593">9270 14945 119 0,'-3'-4'138'15,"1"4"-14"-15,-1-1-5 0,0-1 3 0,0 1 1 0,0 1 2 0,-1-1 1 16,1-2 0-16,1 3-5 0,0 0-10 0,0-3-12 0,-1 3-12 16,1-1-6-16,1 1-1 0,-1 0-3 0,2 0-3 0,0 0-6 0,0 0-7 15,0 0-8-15,0 0-8 0,0 0-7 0,0 0-6 0,0 0-5 16,0 0-6-16,0 0-7 0,0 0-6 0,0 0-7 0,0 0-5 0,0 0-5 16,0 0-4-16,0 0-1 0,2 0-3 0,1 0-2 0,-1 0-1 0,-1 0-1 15,3 0 2-15,1 0 2 0,-1 0 2 0,0 0 2 0,4 0 4 16,-1 0 4-16,5 0 2 0,-1 0 2 0,3-1 2 0,-1-1 0 0,4 2 1 15,1-3 0-15,1 1 1 0,1 1-1 0,1-3 0 0,0 4-6 16,0-3-4-16,0 3-5 0,-2-4-6 0,3 4-8 0,-4-1-8 0,1 1-8 16,-3 0-6-16,-1 0-5 0,1 1-5 0,-3-1-2 0,-2 2-3 0,1 0-2 15,-4-2-1-15,-1 3 3 0,-1-3 4 0,-1 2 6 0,-1 0 9 16,1-2 11-16,-2 1 12 0,-1 1 13 0,0-2 13 0,-2 0 9 0,0 0 9 16,0 0 2-16,0 0 5 0,0 0 2 0,-2 0 4 0,-3 0 2 15,2 0 1-15,-3 0-2 0,1-2-2 0,0 1-6 0,-3 1-4 0,0-2-8 16,-2 0-9-16,0 2-5 0,0 0-8 0,-2-3-6 0,-1 3-6 0,-1 0-5 15,1 0-3-15,-4-2-2 0,1 2-3 0,-1 0-1 0,-1 0 3 16,1 0 2-16,-3 0 1 0,2 0 5 0,-2 0 4 0,0 0 7 0,0 0 6 16,-2 0 12-16,4 0 11 0,-4 0 8 0,3 0 4 0,0 0 3 15,0 2 6-15,1-2 1 0,0 0 2 0,2 0 2 0,2 0 1 0,0 0 3 16,1 0 1-16,3 0 2 0,-2 0-1 0,2 0-4 0,2 0-7 16,1 0-1-16,2 0-4 0,0 0-4 0,2 0-4 0,-2 0-6 0,4 0-4 15,1 0-7-15,0 0-5 0,0 0-6 0,0 0-5 0,1 0-2 0,4 0-2 16,-2 0 0-16,2 0 0 0,2 0 1 0,2 0 1 0,0 0 2 15,3 0 4-15,1 0 3 0,0 0 3 0,6-2 2 0,-3 0 5 16,5 1 0-16,1 0 0 0,-2-2-1 0,6 0-1 0,-1 0-2 0,0 0-3 16,2 0 0-16,0 1-4 0,1-1-2 0,-1 0-4 0,-1 0-2 0,-1 0-2 15,0 0-5-15,-1 3-3 0,-2-3-4 0,-3 1-5 0,0 2-6 0,-5 0-5 16,2 0-5-16,-5 0-4 0,-3 0-3 0,1 0-1 0,-1 0 3 16,-5 2 7-16,-1 1 3 0,-2-3 3 0,-2 3-1 0,-1 0-1 15,-5 2-6-15,-3-1-9 0,0 4-12 0,-2-2-13 0,-4 3-19 0,0 1-25 16,-4 0-65-16,-1 0-89 0,-1 0-59 0</inkml:trace>
  <inkml:trace contextRef="#ctx0" brushRef="#br0" timeOffset="54523.6348">7672 14841 271 0,'-2'-2'329'0,"2"1"-126"0,-1-3-69 0,-1 4-41 0,2 0-27 16,0 0-18-16,0 0-16 0,0 0-11 0,0 0-19 0,0 0-20 0,0 0-14 15,0 0-10-15,0 0-9 0,0 0-5 0,0 2-4 0,0 0-2 0,0-1 1 16,0 1 5-16,2 3 1 0,-2 0 0 0,1-2-1 0,-1 1-2 16,0 1 0-16,2 2-3 0,-2-2-9 0,1 1-14 0,1 1-26 0,-2 0-33 15</inkml:trace>
  <inkml:trace contextRef="#ctx0" brushRef="#br0" timeOffset="62113.1872">23711 10207 300 0,'-2'3'255'0,"1"-3"-75"0,1 2-49 16,-2-1-37-16,0-1-19 0,2 2-14 0,0-1-4 0,0-1-3 16,0 0-3-16,0 0 1 0,0 2-5 0,0-2-3 0,0 1-5 0,0-1-5 15,2 2-2-15,0-2-3 0,-2 1 2 0,1 1 3 0,-1-2 5 16,2 1 3-16,0 0 5 0,-1-1 2 0,1 2 2 0,-1 0 0 0,3-2 2 15,-3 0-1-15,2 1 0 0,-2-1-2 0,3 0 1 0,-1 0 0 16,0 0-2-16,2 0-2 0,0 0-3 0,1 0-2 0,3 0-4 16,-1 0-3-16,0-1-5 0,5 1-3 0,0-2-5 0,2 0-4 0,0 1-6 15,3 0-5-15,0-2-4 0,6 1-2 0,-2-1-3 0,1 0-3 0,1 0-3 16,3 0-4-16,2-1-1 0,-1 1-3 0,2-2-2 0,-1 0-3 16,2 0-4-16,1 1-2 0,-1-3-1 0,3 1 2 0,-3 0-1 15,3-3-3-15,-3 2-2 0,3-1 1 0,0 0-1 0,-1-4 3 0,-1 4 4 16,-1-3 5-16,2-1 6 0,-2 1 7 0,-1-2 5 0,0 2 8 15,-2-3 4-15,0-1 1 0,-1 0 5 0,-3-2 4 0,2 1 6 0,-3-3 7 16,1 0 3-16,-2-2 2 0,-1 0 0 0,-3 0 1 0,3-2 0 16,-7 2 2-16,3-3-1 0,-2-1-1 0,-1 2 1 0,-1-2-1 15,-4 1-1-15,2 0-3 0,-5 0-4 0,1 0-5 0,-4 0-4 0,0 1-4 16,-1-2-2-16,-2 1-3 0,-2 1 0 0,-1-1-3 0,-2 1-2 16,-1 2-2-16,-2-1 0 0,-1 0-3 0,-4 1 1 0,1 1-2 0,-3-1 0 15,-2 3 2-15,-1-1-1 0,-2 2-1 0,-1 0 1 0,-3 0-2 16,1 2-1-16,-4-1-1 0,0 1-3 0,-1 3 0 0,-2-2-3 15,0 2 0-15,-2 0-1 0,0 2 0 0,1 0 1 0,-3 1-2 0,1 2 0 16,2-1 0-16,-3 3 1 0,3 0 0 0,-3 2 1 0,0 0 1 16,3 2 3-16,-3-1 2 0,3 2 2 0,-3 2 2 0,4-1 3 0,-1 2 1 15,1 0 3-15,0 2 3 0,-2 0 4 0,2 3 2 0,2-1 2 16,-2 2 0-16,1 3 2 0,1-1 1 0,-1 1 1 0,4 2 1 0,-2 3 0 16,0-1 0-16,0 3 0 0,2 1-1 0,0 4 0 0,0 1-2 15,2 1-3-15,1 3-1 0,2 2-1 0,0 1-1 0,2 0-1 0,0 1-3 16,6 2-2-16,0 1-3 0,3 0-1 0,1-2-2 0,3 2-3 15,4 0-2-15,1-2-4 0,1 2 0 0,4-1-3 0,2 0 0 0,2 0 1 16,0-1 0-16,3-1 2 0,2-1 1 0,0-1 2 0,3-2 2 16,1 2 2-16,2-3-1 0,2 1 1 0,-1-4 1 0,4 0-1 0,1 0 1 15,0-3 1-15,3-1-2 0,1-2-2 0,1 1-5 0,3-6-4 16,-1 1-4-16,2-3-3 0,1-2-3 0,0-1-2 0,-1-1-4 0,2-4-2 16,1-1-1-16,-1-3-1 0,0 0-1 0,1-3 1 0,0-1 0 15,-2-2 2-15,3-1 3 0,-2-3 4 0,-1-1 5 0,2 0 2 16,-2-3 3-16,-1 0 5 0,-2-5 3 0,1-1 4 0,-3 1 5 0,-1-3 1 15,0-2 0-15,-1 1 0 0,-6-2-2 0,1-4-3 0,-2 2-3 16,-1-2-6-16,-7 0-7 0,2 0-8 0,-3-5-10 0,-3 4-14 16,-3-1-16-16,-2-1-22 0,-5 1-25 0,-2-2-39 0,-3 2-46 0,-4-1-77 15,-4 2-91-15,-1 2-65 0,-5-1-52 0,-5 4-26 0</inkml:trace>
  <inkml:trace contextRef="#ctx0" brushRef="#br0" timeOffset="64579.6697">21773 11238 362 0,'-3'-12'544'15,"0"3"5"-15,-1-2-93 0,1 3-142 0,0 1-77 0,0 1-44 0,1-1-29 16,1 1-17-16,-4-1-13 0,4 5-10 0,-1-3-12 0,2 2-10 16,-1 1-16-16,1 0-14 0,-2-1-17 0,2 3-16 0,0 0-18 0,0 0-17 15,0 0-14-15,0 0-11 0,0 0-8 0,-2 3-6 0,2-3-2 16,-1 4-2-16,-3 1 1 0,3-1-1 0,-2 4-1 0,-1 0 1 0,0 0 3 16,-4 4 6-16,3 0 5 0,0 2 6 0,-3 3 6 0,1 0 8 15,-1 0 3-15,0 0 2 0,-2 3 2 0,1 1 2 0,-1-4 2 16,2 2 2-16,-1-1 1 0,1 3 1 0,0-6 0 0,2 2-1 0,-3-3-1 15,2 2-1-15,2-3-2 0,-1-1 2 0,3-1 1 0,-2-2 1 16,1 0 3-16,2-2 4 0,0-1 3 0,-1-2 6 0,3 0 5 0,-1-1 5 16,1 0 5-16,0-3 2 0,0 0 0 0,1-2-7 0,1 1-6 15,1-3-8-15,0-2-6 0,1-1-7 0,1-3-8 0,3-1-8 0,0-3-8 16,1 1-10-16,1-4-8 0,1-3-9 0,2-1-7 0,0-1-6 16,-2-3 0-16,4 1 5 0,-2 3 10 0,1-6 10 0,-1 3 9 15,3 0 6-15,-5 2 6 0,1 1 6 0,1 0 10 0,-2 3 9 0,2 0 5 16,-4 2 5-16,1 2 4 0,-1 2 4 0,-2-1 1 0,1 5 2 15,-4-1-5-15,2 1-9 0,-1 2-6 0,0 1-6 0,-2 3-3 16,0-1-4-16,1 3-4 0,-3 0-3 0,4 1-4 0,-1 2-1 0,1 2-4 16,0-2-1-16,1 6-2 0,1-1-2 0,-1 2 2 0,2 2 3 0,-2 0 2 15,2 3 3-15,-1-1 2 0,2 3 3 0,-3 1 2 0,2 0 2 16,-3-1 0-16,3 4 2 0,-2-2 2 0,1 1 1 0,-1-1 5 0,0 2 0 16,0-1 2-16,-1 1 3 0,0-2 1 0,0 0 2 0,0-1-2 15,-1 1-4-15,4-3-7 0,-5 1-8 0,2-1-12 0,-2-2-9 16,2-1-17-16,-2-1-17 0,3-2-21 0,-3 0-23 0,2 0-29 15,-2-4-32-15,2 1-34 0,0-2-33 0,-2-2-56 0,2 0-71 0,3-1-63 16,-4-2-65-16,1-2-30 0</inkml:trace>
  <inkml:trace contextRef="#ctx0" brushRef="#br0" timeOffset="64771.7087">21737 11346 518 0,'-7'-2'542'0,"1"2"5"0,0 0-101 0,1 0-154 16,2 0-98-16,1 0-71 0,2 0-43 0,0 0-34 0,0 0-16 0,4 0-11 15,0 0-10-15,2 0-11 0,2 0-14 0,4 0-16 0,1 0-17 16,4 0-22-16,1-1-20 0,6-1-22 0,-2 2-26 0,7-1-31 0,1-1-33 16,2 2-31-16,-1-1-63 0,5-1-75 0,-1 2-50 0,-2 0-36 15</inkml:trace>
  <inkml:trace contextRef="#ctx0" brushRef="#br0" timeOffset="65229.414">22477 11335 259 0,'-10'-5'589'15,"2"3"4"-15,1-1 1 0,0 1-104 0,1 1-157 0,1-3-94 16,2 4-65-16,-1-3-34 0,-1 2-21 0,4-2-15 0,-1 3-10 0,2-1-17 15,0 1-17-15,2-2-22 0,-1 2-22 0,4-2-20 0,-1 1-20 16,2 1-13-16,2-1-13 0,3-2-10 0,2 3-10 0,2 0-10 0,3-3-10 16,2 3-8-16,2 0-5 0,2 0-7 0,2-2-2 0,0 0-2 15,1 2 2-15,0-1-1 0,0 0 1 0,0 1 0 0,-2-2 1 16,-1 1 4-16,-1 1 6 0,-1-2 8 0,0 2 9 0,-4-1 11 0,3-1 10 16,-7 2 15-16,0-1 17 0,-1-1 20 0,-2 2 20 0,-3-1 16 0,-2 1 13 15,-1-2 9-15,-2 1 9 0,0-1 7 0,-3 0 5 0,-1 0 5 16,-3 0 4-16,1-1 2 0,0 0 2 0,-3 0-4 0,-1 0-5 0,-2-1-8 15,-1 1-11-15,1-1-7 0,-4 1-4 0,2-2-3 16,-1 0 0-16,-1 2-5 0,2-1-2 0,-2 1-3 0,0 1-1 0,4 0-2 0,-2 0-3 16,5 0-4-16,-2 1-3 0,3 1-4 0,-1-2-3 0,3 2-7 15,1 0-7-15,2 0-7 0,0 0-2 0,0 0-3 0,2 0-3 16,-1 2-3-16,3-1-3 0,1 2-2 0,0 0-1 0,2-1-2 0,-1 5 1 16,2-2 1-16,3 0 3 0,0 2 5 0,1-1 4 0,0 1 3 15,-1-2 2-15,1 1 2 0,0 1 0 0,-3-1 1 0,2-1 0 16,-1 0 1-16,-2 2-1 0,-2-2 1 0,-2 2 2 0,1-2 2 0,-2-1 1 15,1 2 3-15,-4 1 3 0,0-2 2 0,0 1 3 0,-4 0 3 16,1 0 2-16,0 0-3 0,-2 1-3 0,-2 1-14 0,0-1-17 0,-1 3-29 16,0-1-35-16,-1-1-54 0,1 1-61 0,0 0-95 0,-1 2-111 15,-1-2-65-15,4 0-38 0</inkml:trace>
  <inkml:trace contextRef="#ctx0" brushRef="#br0" timeOffset="65813.1041">23330 11151 371 0,'-5'-7'576'15,"5"0"16"-15,-1 0-78 0,-1-2-126 0,2 1-88 0,0 2-70 16,0-1-40-16,0 0-27 0,0 3-13 0,2-2-8 0,-1 3-8 15,-1-1-12-15,2 1-12 0,1-1-13 0,-3 3-17 0,0 0-18 0,1 1-16 16,-1 0-15-16,0 0-12 0,0 0-9 0,0 0-8 0,2 2-8 0,0 2-6 16,-2-3-5-16,1 3-5 0,2 3-2 0,-1-2-3 0,0 5-3 15,-1 0 0-15,2-1 1 0,-1 3 3 0,0 1 3 0,-2 4 6 16,1 0 5-16,-1-1 3 0,0 2 5 0,0 1 1 0,0 3 0 0,0-3-6 16,-1 2-10-16,1 0-13 0,-2 0-13 0,0 0-18 15,2-1-22-15,-1 1-28 0,-1-2-30 0,2-1-42 0,0-1-50 0,0 3-63 16,0-4-71-16,2-1-75 0,-1-2-75 0,3-2-39 0,0 2-20 0</inkml:trace>
  <inkml:trace contextRef="#ctx0" brushRef="#br0" timeOffset="66164.5364">23636 11301 151 0,'-1'-8'623'15,"-1"1"10"-15,0 1 9 0,-2-1-85 0,3 3-132 0,-3 0-107 16,3-1-96-16,-1 5-60 0,1-5-42 0,1 5-28 0,-4-2-20 0,3 2-16 15,-1 2-14-15,1-2-16 0,-3 5-15 0,1-2-11 0,-3 3-10 0,1 0-5 16,1 2-3-16,-1 1-1 0,-2 0 1 0,0 1 0 0,2 1 0 16,0 2-2-16,0-4-2 0,1 3-6 0,0-1-7 0,1 1-10 0,0-1-9 15,0 2-11-15,3-3-11 0,0 0-13 0,0 1-14 0,0-2-10 16,3-1-11-16,2 1-8 0,-4-1-5 0,4-4-7 0,0 2-9 16,1-4-2-16,1 3-1 0,2-5 0 0,1 0 6 0,-1-2 8 0,0-1 12 15,3-2 15-15,-3-2 13 0,0 0 19 0,1-3 19 0,-2 2 17 16,-1-2 19-16,0-2 20 0,-2 1 21 0,-2-3 22 0,-1-2 21 0,-1 3 21 15,-1-2 17-15,-1-2 13 0,-3 3 10 0,0-2 8 0,-1 3 6 16,-1-2 1-16,0 1 1 0,1 2-2 0,-3 0-7 0,1 2-4 16,0 0-10-16,-1 2-10 0,1 0-12 0,2 1-15 0,0 2-16 0,0-1-20 15,1 3-22-15,1-1-21 0,2 1-17 0,1 1-18 0,0 2-15 16,0 0-16-16,0 0-17 0,0 2-19 0,1 1-21 0,2 1-20 16,1-1-18-16,1 3-18 0,0-1-16 0,3 1-10 0,0 1-6 0,5-1-4 15,-2 2-7-15,0-2-2 0,6 1-2 0,-4 0 4 0,4-3 4 16,0 2 15-16</inkml:trace>
  <inkml:trace contextRef="#ctx0" brushRef="#br0" timeOffset="66729.5095">23859 11280 120 0,'5'0'232'0,"0"-2"20"0,0 1 18 0,-1-3 9 16,-1 3 6-16,-1 0-2 0,0-1-9 0,-1-1-16 0,-1 2-22 0,0-1-22 15,0-1-23-15,0 3-15 0,0-3-15 0,0 1-13 0,0 0-12 16,0 0-14-16,0 1-17 0,0-2-15 0,0 2-15 0,0 1-16 16,0 0-13-16,0 0-7 0,0 0-8 0,0 0-5 0,0 0-7 0,0 0-4 15,0 0-6-15,0 0-6 0,0 0-4 0,0 0-1 0,0 0-3 16,0 0 0-16,0 0-1 0,0 0 2 0,0 0-1 0,0 0 3 15,0 0 1-15,0 0 1 0,0 0 2 0,0 0 2 0,0 0 4 0,0 0 2 16,0 0 3-16,0 0 3 0,0 0 2 0,0 0 2 0,0 0 2 16,0 0 2-16,0 0 2 0,0 0 0 0,0 0 2 0,0 0 0 0,0 0-1 15,0 0 0-15,0 0 0 0,0 0-1 0,0 0 0 0,0 0-2 16,0 0 0-16,0 0-1 0,0 0-2 0,0 0-1 0,0 0-1 16,0 0-1-16,0 0-1 0,0 0-1 0,0 0 0 0,0 0-1 0,0 0 0 15,0 0-1-15,0 0-2 0,0 0 0 0,0 0 0 0,0 0-2 16,0 0-1-16,0 0-1 0,0 0-1 0,0 0-1 0,0 0 0 0,0 0-2 15,0 0 0-15,0 0-1 0,0 0 0 0,0 0 1 0,0 0-1 16,0 0 2-16,0 0 0 0,0 0 3 0,0 0 1 0,0-3 1 0,0 3 3 16,-1 0-1-16,1 0 0 0,0 0 2 0,0 0-1 0,-2 0 1 15,2 0-2-15,0 0 1 0,0 0-2 0,-2 0-1 0,2 0-3 16,0 0-3-16,-1 0-2 0,1 0-4 0,0 0-2 0,0 0-3 0,0 0-2 16,0 0-2-16,-2 0-4 0,2 0-1 0,-1 3-2 0,1-2-1 15,-5 0-1-15,4 1 0 0,-1 1 2 0,1 1 0 0,-3 1 0 16,1 1 1-16,0-1 1 0,0 3 3 0,-1 0 0 0,0 1 4 0,-1 1 1 15,2 0 3-15,0 2 1 0,1-1 1 0,1 0 0 0,-3 1-1 16,4-3 0-16,0 6-1 0,0-3 1 0,0-2-2 0,0 2 0 0,4 0 0 16,-3-1-4-16,3-1-2 0,-1-1 0 0,-2 0 0 0,5-2-1 15,-1 1 1-15,0-2 1 0,0-2-1 0,1 0 1 0,2-1 0 0,-2-2 1 16,0-1 1-16,4 0 1 0,-1-1 3 0,-1-2 3 0,2-3 4 16,1 1 4-16,-2-1 1 0,-1-4 2 0,0-1 1 0,2 1 2 15,-2-2 2-15,-2 0 0 0,0 0 1 0,0-1 1 0,-2-3-1 0,-1 0 1 16,-2 4-2-16,-1-3-1 0,0 1-4 0,-3 0-3 0,2 0-4 0,-3 2-5 15,-2 0-10-15,2 0-11 0,-3 1-19 0,1 1-20 0,-2 2-27 16,-3-1-31-16,1 2-37 0,-4 3-45 0,3 2-50 0,-2-1-53 16,1 1-99-16,-3 4-122 0,2 1-71 0,0 1-43 0,-3 1-14 0</inkml:trace>
  <inkml:trace contextRef="#ctx0" brushRef="#br0" timeOffset="67045.6985">24321 11388 614 0,'-3'-12'637'0,"0"4"9"0,-2-1 15 16,2 2-111-16,-2-1-172 0,1 1-113 0,0 0-82 0,3 2-47 15,-1 1-27-15,1 1-17 0,-1-1-9 0,2 1-8 0,0 0-10 0,2 1-16 16,1 1-19-16,-2 1-19 0,3-1-20 0,0-2-12 0,1 3-10 0,3 0-6 16,-2 0-7-16,6 0-4 0,1 0-4 0,0 0-3 0,3 0-5 15,2 0-2-15,0 0-2 0,4 0-3 0,0 0-5 0,1-3-7 16,0 3-6-16,1 0-11 0,-1-2-11 0,3 0-11 0,-4 0-13 0,2-1-11 16,-1 1-16-16,-1-1-13 0,-1 0-15 0,1 0-14 0,-1 0-17 15,-2-1-24-15,0 1-26 0,-5 0-27 0,2-2-27 0,-3 5-39 0,-1-5-46 16</inkml:trace>
  <inkml:trace contextRef="#ctx0" brushRef="#br0" timeOffset="67646.7984">24847 11180 127 0,'2'-5'280'0,"-1"2"-29"0,3-1-24 0,-1 0-13 16,0 0-10-16,0-1-3 0,0 1-4 0,2 1-8 0,0-1-8 15,-1 0-10-15,1 1-10 0,-2 0-10 0,2 0-7 0,0 2-10 0,0-2-12 16,1 1-14-16,0 0-14 0,1 0-10 0,-1 2-15 0,1-2-10 15,2 2-13-15,-3-1-11 0,2 1-10 0,-1 0-10 0,2 1-7 16,-1-1-8-16,-2 2-8 0,1 0-3 0,2 2-5 0,-1-1-1 0,-3 1-1 16,1 1 0-16,1-1 0 0,-2 1 0 0,-1 2 2 0,0 2 0 0,0-1 1 15,-3 0 3-15,1 2 2 0,-2 0 3 0,-2 1 4 0,1 1 3 16,-6-2 2-16,2 4 3 0,0-1 4 0,-4-2 3 0,1 2 0 16,0 1 2-16,-2-2 0 0,2 0 2 0,-2 1 1 0,-1-2-1 0,3-1-1 15,-2 1 0-15,2-2-2 0,-1 1 0 0,3 0-2 0,-1-3 0 16,3 0-1-16,-1 1-2 0,1-3-1 0,0 2-2 0,3-3-3 15,1-1 0-15,0 2-2 0,0-2-2 0,1 0-4 0,3-3-5 0,0 3-8 16,2 0-10-16,1-2-12 0,1 0-14 0,1 1-15 0,0-2-14 16,4 0-13-16,1-2-10 0,1 1-10 0,2 0-7 0,-1-2-5 0,1 0 1 15,-1 0 6-15,1-2 10 0,2 1 11 0,-3-2 14 0,0-1 18 16,0 2 22-16,-1-3 26 0,-2 3 31 0,1-3 31 0,-4 0 27 16,0 2 23-16,-2-1 20 0,-1 0 20 0,0 0 13 0,-3 1 11 0,1 2 7 15,-3-2 5-15,-1 0 1 0,1 1 5 0,0 0-5 0,-2 1-3 16,0 0-16-16,-2 0-16 0,0 0-16 0,2 1-15 0,-3 0-13 0,2 1-15 15,-1 1-15-15,0 0-19 0,-1-2-10 0,-2 3-11 0,4 0-10 16,-4 0-10-16,1 3-8 0,-1-2-6 0,0 2-3 0,0 0-1 16,0 1-1-16,0-1 1 0,1 4-1 0,-4-2 4 0,3 2 0 0,0 0 1 15,1 1 1-15,0-1-2 0,1 1-1 0,-1-2-1 0,2 4-3 16,1 0-4-16,-1-2-4 0,1 1-6 0,1 0-4 0,1-1-4 0,1-1-6 16,-1 1-1-16,1-2-3 0,2 2-2 0,-1-1-1 0,1-2 4 15,-1 0-1-15,2 0 0 0,0-3 2 0,-1 3 4 0,2-5 2 16,1 0 0-16,-1 0 3 0,1-5 5 0,-1 3 3 0,1-1 3 0,2-4 3 15,-1 2 5-15,-2-3 3 0,1-1 1 0,0 0 7 0,-1-1 6 0,-1-1 6 16,2 0 4-16,-3-1 8 0,-1-1 5 0,0 0 6 0,-1 1 6 16,0 0 5-16,-2-1 3 0,0 1 2 0,-2-1-3 0,0 2-2 15,1 1-2-15,-2-1-7 0,1 1-12 0,0 2-17 0,-2 0-20 0,1 1-28 16,1 2-33-16,1-1-45 0,-3 0-47 0,3 6-54 0,-1-4-54 16,2 4-87-16,-3 2-106 0,0 0-62 0,-1 1-41 0,1 0-14 15</inkml:trace>
  <inkml:trace contextRef="#ctx0" brushRef="#br0" timeOffset="67877.719">25555 11344 546 0,'2'-6'637'0,"0"0"8"0,1 0 7 0,0 1-114 16,0-2-175-16,2 1-111 0,4-1-81 0,-1 4-47 0,2-3-29 0,2 0-23 15,1 1-18-15,3 1-18 0,-2-2-22 0,7 1-21 0,-4 2-21 0,7 0-19 16,-1-2-17-16,3 1-16 0,-3 0-13 0,5 0-13 0,-3 0-10 16,2 1-9-16,1-2-10 0,-3 3-8 0,4-1-9 0,-4 0-8 15,2-1-11-15,-5 2-9 0,2-1-7 0,-1 1-15 0,-2-1-15 0,0 0-20 16,-4 2-23-16,-3-1-52 0,3 1-64 0,-5-1-43 0</inkml:trace>
  <inkml:trace contextRef="#ctx0" brushRef="#br0" timeOffset="68179.2553">26424 11041 552 0,'0'-6'654'0,"0"3"15"16,0-1 14-16,2 1-102 0,-2 0-156 0,0-1-101 0,0 1-72 15,0 2-42-15,0-2-27 0,0 3-24 0,0 0-22 0,0 0-22 0,0 0-25 16,0 0-24-16,0 0-22 0,0 0-18 0,0 2-16 0,0-1-11 16,0 3-10-16,0 0-6 0,0 1-3 0,0 0-3 0,0 3-2 0,0 0 2 15,0 2 1-15,0 1 4 0,0 1 4 0,0 3 3 0,-2-1 3 16,2 1 2-16,-4 2 2 0,3-1-5 0,-1 1-8 0,1 2-9 0,-3-1-11 16,3 0-14-16,-3 2-13 0,1-1-17 0,0 1-19 0,0-1-24 15,0-1-23-15,-2 0-32 0,4 0-35 0,-3-4-42 0,3 3-48 16,-1 0-75-16,2-5-88 0,0 0-63 0,0-1-51 0,3-1-22 0,1-2-6 15</inkml:trace>
  <inkml:trace contextRef="#ctx0" brushRef="#br0" timeOffset="68497.8939">26664 11168 537 0,'0'-5'647'0,"-2"-2"3"0,1 2 2 0,1 2-111 0,-2-1-165 16,0 2-115-16,2 0-89 0,0 2-54 0,0 0-35 0,0 0-24 15,-1 2-20-15,1-1-18 0,-4 4-16 0,3-2-15 0,-1 4-12 0,-1-1-6 16,-2 2-3-16,2 2-1 0,-1 1 4 0,-1 1 6 0,2 0 7 0,-4 1 6 16,2 0 5-16,2 4 0 0,-3-4 2 0,3 3 0 0,-2-1-1 15,0-1-2-15,2 3-4 0,2-4-4 0,-3 3-5 0,4-4-3 16,-1 2-4-16,1-1-4 0,1-1-6 0,1-2-5 0,1-1-6 0,0 0-5 16,2-1-2-16,3-1-2 0,0-2-2 0,0 0 0 0,2-5 4 15,0 0 5-15,1 0 5 0,2 0 4 0,1-4 2 0,-1-2 5 0,3-1 10 16,-3 1 7-16,2-3 8 0,-2-2 10 0,1-1 7 0,-3-1 9 15,2-2 10-15,-2-2 9 0,-2 1 9 0,0-1 4 0,0-3 6 16,-5 1 1-16,0 0 3 0,-3 2-4 0,-1-4-4 0,-1 1-6 16,-3 3-6-16,0 0-13 0,-7-3-15 0,1 3-25 0,-3 3-30 0,-4 1-45 15,-2 2-56-15,-1-1-104 0,-6 3-127 0,-2 3-95 0,-2-1-79 0,-3 5-39 16,-5 2-20-16,-2 0-9 0</inkml:trace>
  <inkml:trace contextRef="#ctx0" brushRef="#br0" timeOffset="69217.9328">22487 12489 119 0,'-3'-2'539'0,"2"-1"2"0,-4 3 1 0,4-1-109 16,-1 1-165-16,2 0-105 0,0 0-75 0,0 0-41 0,0 1-24 16,0 2-12-16,0 0-3 0,2 0 0 0,-2 2 1 0,1 2 0 0,2 1-2 15,-1 2-1-15,-1 2-1 0,2-2-1 0,-1 1 3 0,0 4 3 16,-1 0 5-16,2 2-2 0,-3 1-4 0,2 0-6 0,0-1-7 0,-2 3-11 15,0 0-12-15,-2 0-17 0,0 0-16 0,2 2-25 0,-1-3-27 16,-1 0-28-16,2 1-27 0,-1-2-34 0,1 0-34 0,-2-4-53 16,0 0-59-16,2-1-50 0,2-1-46 0</inkml:trace>
  <inkml:trace contextRef="#ctx0" brushRef="#br0" timeOffset="69678.9196">22573 12495 83 0,'-2'-11'545'0,"-1"0"-6"0,0 1-17 0,2 2-98 16,-1-1-139-16,0 2-82 0,2-1-55 0,-1 3-31 0,1 0-19 16,0 0-11-16,0 1-10 0,0 1-10 0,1 0-17 0,-1 2-15 15,4-2-18-15,-3 1-18 0,2 0-15 0,2 2-13 0,-1 0-11 0,3 0-5 16,-1 0-2-16,2 0-1 0,5 2-1 0,-5 0 0 0,1 1-1 16,4-2 2-16,0 2 2 0,-3 0 5 0,2 0 7 0,-3 2 3 15,4-2 5-15,-4 0 3 0,1 2 4 0,-1 0 1 0,-3 2 0 0,2-2 2 16,-1 2 1-16,-1 0 3 0,-1-1 4 0,-4-1 1 0,2 3 3 15,-3 0-1-15,0-1 2 0,0 2 2 0,-3 0 3 0,2 0 2 0,-3 3 3 16,-1-4 1-16,0 2 2 0,-2 1 1 0,1-1 1 0,-1-1-1 16,1 1-1-16,0 0-2 0,0-1-1 0,1-1-2 0,0-1-1 0,-1-1-2 15,3 1-1-15,0-2-4 0,1-1-3 0,0 2-5 0,2-3-6 16,0 2-3-16,0 0-4 0,2-2-4 0,0 1-4 0,1-1-4 16,3-1-5-16,0 2-3 0,1-1-1 0,1-2-1 0,1 3-3 0,0-1 2 15,3-1 0-15,0 1 2 0,-1 2 3 0,2-2 4 0,1 1 3 16,-3 0 4-16,2 1 4 0,-2 0 3 0,-1 2 5 0,0-1 4 0,-2 3 5 15,0-2 6-15,1 1 5 0,-2 0 7 0,-2 1 6 0,0 0 11 16,-4 0 9-16,2-2 10 0,-3 2 10 0,0 0 9 0,0 1 9 0,-3-1 10 16,-2-3 10-16,1 4 5 0,-1-3 3 0,-4 1 1 0,1-1 0 15,-2-1-2-15,-2 1-2 0,0-2-3 0,-1 0-7 0,-1 0-5 0,2-1-7 16,-6-3-10-16,4 3-10 0,-2-4-12 0,0 0-14 0,-1 0-17 16,3 0-21-16,-3-4-23 0,4 3-26 0,-4-2-30 0,4-1-34 0,0-1-73 15,2 1-90-15,-1-3-96 0,4-1-97 0,1 1-53 0,2-1-31 16,1 0-15-16</inkml:trace>
  <inkml:trace contextRef="#ctx0" brushRef="#br0" timeOffset="70279.0947">23181 12716 159 0,'-6'-1'531'0,"1"-2"0"0,2 0-5 0,-2 0-104 0,2 0-154 0,-2 0-89 16,2 0-57-16,-3 1-30 0,3 0-13 0,0 1-6 0,0-3-2 15,-1 3-6-15,1 1-9 0,2-2-10 0,-1 1-8 0,0 1-10 16,1-1-7-16,1 1-3 0,0 0-3 0,0 0-1 0,0 0 1 0,0 0 2 16,0 0 3-16,0 0 4 0,0 0 5 0,0 0 5 0,0 0 4 15,0 0 4-15,0 0 1 0,0 0 4 0,0 0 2 0,0 0 2 0,0 0 3 16,0 0 2-16,0 0 2 0,0 0 1 0,0 0 1 0,0 0-1 15,0 0-1-15,0 0-3 0,0 0-2 0,0 0-3 0,0 0 0 0,0 0-3 16,0 0-1-16,0 0-1 0,0 0-1 0,0 0-2 0,0 0-3 16,1 0-3-16,-1 0-2 0,0 0-3 0,2 0-3 0,0 0-3 0,-1 0-4 15,1 0-1-15,-1 0-6 0,1 0-4 0,1 0-3 0,-1 0-6 16,-1 0-4-16,3 0-3 0,-3 0-4 0,4 0 0 0,-2 0 1 16,2 0-1-16,-1-3 1 0,3 3 0 0,2 0 0 0,1 0 1 0,1 0 2 15,1 0 1-15,3-2-2 0,0 2-1 0,0 0 0 0,3-2-1 16,-1 1 1-16,1 1-4 0,3-2-6 0,-2 2-3 0,1-2-2 0,1 2-1 15,0-3 0-15,-1 1-2 0,0 0-1 0,0-1 1 0,-2 1 2 16,2 1 3-16,-1-2 1 0,-2 2 2 0,-3-2 2 0,0 1 5 16,-3 1 6-16,1-1 4 0,-5 1 4 0,1 1 2 0,-3-2 1 0,-2 0-1 15,0 2-1-15,2 0-8 0,-3 0-6 0,-2 0-12 0,0 0-17 16,0 0-21-16,0 0-27 0,-2 0-31 0,-3 0-35 0,2 2-43 16,-2 0-47-16,-3 1-89 0,-1 0-110 0,0 1-78 0,-4 0-61 0,-1 1-29 15,1 2-11-15</inkml:trace>
  <inkml:trace contextRef="#ctx0" brushRef="#br0" timeOffset="70745.6619">23528 12450 414 0,'-5'-7'615'15,"0"2"13"-15,2-2 12 0,-3 2-100 0,3 2-155 0,-2 0-104 16,2-2-74-16,-1 2-49 0,3 2-34 0,-3-1-23 0,4-1-13 0,-1 3-14 16,1 0-13-16,0 0-17 0,0 0-18 0,0 0-18 0,0 0-21 15,1 0-11-15,-1 3-10 0,4 0-4 0,-3 0-1 0,3 2 3 16,-3-1 3-16,4 2 1 0,0 0 2 0,2 4 2 0,0-3 2 0,1 3 2 16,1 0 3-16,2 1 1 0,0 0 2 0,3 0 1 0,-1 1-1 0,-1 0-3 15,1 0-3-15,0-1-3 0,0 0-3 0,-4-1 1 0,1 0 1 16,1 2 0-16,-3-3 0 0,-2-1 1 0,1 0 2 0,-3 1 5 15,-1-2 4-15,-1 1 4 0,-2-2 4 0,0 1 3 0,-4 1 6 16,-1-1-1-16,-3 0-3 0,-4 3-12 0,-2-2-14 0,1 2-24 0,-5 0-25 16,-2 2-43-16,0 1-48 0,-2-1-89 0,1 3-110 0,-2-2-82 15,2 2-68-15,-1-2-36 0,4 2-22 0</inkml:trace>
  <inkml:trace contextRef="#ctx0" brushRef="#br0" timeOffset="71462.6231">23932 12542 510 0,'-3'-5'619'16,"2"1"10"-16,-3-1-49 0,4 2-79 0,-1-1-117 0,-1 1-139 0,2 3-81 16,-1-4-51-16,1 4-30 0,0 0-19 0,0 0-14 0,0 0-13 15,0 0-15-15,0 0-14 0,0 0-12 0,0 2-12 0,0 0-7 16,0 1-4-16,0 1-1 0,0 1 0 0,0 2-1 0,0-1-3 0,0 1 0 15,-2 2-2-15,0 0-3 0,2-1-3 0,-1 5-5 0,-3-2-4 16,3 1-11-16,-2-1-11 0,-2 0-11 0,2 1-11 0,2 0-13 0,-3 1-11 16,3-4-8-16,-3 1-5 0,3-2-6 0,-1 0-4 0,1-2 5 15,1 0 9-15,-2-1 10 0,0-2 12 0,2 0 2 0,0-3 1 16,0 0 3-16,0 0 4 0,0-3 9 0,2 0 15 0,0-4 14 0,-2 0 18 16,1 0 17-16,2-3 17 0,1-2 11 0,-3 3 3 0,3-6 12 15,-3 4 14-15,2-3 21 0,2 1 25 0,-2 0 23 0,0 1 19 0,0-1 16 16,1 3 14-16,-3-1 9 0,2 0 5 0,-1 5 0 0,0-1-2 15,-1-2-3-15,2 4-5 0,-3 0-14 0,2 0-18 0,1 2-18 16,-2 0-17-16,-1-1-19 0,2 4-20 0,-1-2-19 0,-1 2-18 0,2 2-14 16,0-2-12-16,1 4-7 0,0-1-6 0,0 2-2 0,2 0-3 15,3 0-2-15,-2 2-4 0,2 1-3 0,0 0-4 0,1 1-4 0,-1 1-4 16,2-1-8-16,0 0-12 0,0 1-12 0,0 0-15 0,0 0-16 16,0-2-19-16,2 1-17 0,-2-2-14 0,2-1-12 0,-3 0-10 0,4-1-3 15,-5-1-1-15,1-1-1 0,-1-1-2 0,5-2 4 0,-7-2 10 16,2 0 13-16,0-1 14 0,-2-2 24 0,-1 0 28 0,-2-1 27 15,0-3 27-15,1 1 24 0,-3-2 23 0,-1 0 23 0,0 0 22 0,0-3 24 16,-1 3 23-16,-3-2 20 0,3 0 18 0,-1 3 13 0,1-3 11 16,-3 3 4-16,3-1 1 0,-1 2-2 0,1 0-1 0,-3 2-3 0,3 0-4 15,-1 1-10-15,-1 2-15 0,2-2-13 0,-1 2-13 0,2 1-15 16,-1 2-19-16,1 0-16 0,0 0-16 0,0 0-12 0,0 0-12 16,0 0-9-16,0 2-8 0,0-1-5 0,0 4-5 0,0-1-1 0,-2 2 1 15,0 2 3-15,2 1 2 0,-1 0 4 0,-1 1 6 0,2 2 1 16,-1 0-1-16,-3 2-7 0,3-1-10 0,-2 2-17 0,1 1-21 0,0 0-25 15,1-1-31-15,-4-1-30 0,4 1-28 0,-1 2-37 0,1-3-40 16,1-1-68-16,0-1-83 0,0 0-50 0</inkml:trace>
  <inkml:trace contextRef="#ctx0" brushRef="#br0" timeOffset="71812.934">24397 12472 300 0,'0'-5'610'0,"-2"-2"7"0,0 2 9 16,2 0-99-16,-1 1-149 0,-2 1-106 0,3-1-89 0,0 3-54 0,0-1-38 16,0 2-23-16,0 0-20 0,0 0-14 0,0 0-11 0,0 3-14 15,0 1-13-15,0 1-7 0,0 2-6 0,0 0-2 0,0 1 0 0,0-1 3 16,0 3 4-16,-1 2 5 0,1 0 6 0,0 0 5 0,0 2 6 16,0-3 2-16,0 3-1 0,0-2-1 0,0 0 0 0,0 2-2 15,1-2-1-15,-1-2-3 0,3 1-3 0,-2-3-3 0,1 2-3 0,0-3-2 16,-1 3-2-16,3-5-1 0,-3 0-2 0,1-3-1 0,-1 3-1 15,3-2-4-15,-3-3-3 0,2 2-4 0,2-2-3 0,1-2 0 16,-1-1 0-16,1-2-1 0,1 1 1 0,-1-1-2 0,3-3 1 0,-1-1-5 16,2 0-5-16,-1-2-4 0,-1-1-4 0,-1 0 2 0,1-2 2 0,-1-1 3 15,0 0 0-15,-3 1 2 0,1-1 2 0,0-1 1 0,-2 1 0 16,2 0 3-16,-4 4 1 0,1-2 4 0,-1 1 4 0,-1 0 1 16,0 0 3-16,0 4-6 0,0 0-7 0,-1 2-13 0,-1 0-16 0,2 1-22 15,0 2-25-15,0 0-24 0,0-1-22 0,0 3-18 0,0 1-17 16,0 0-14-16,0 0-10 0,0 0-13 0,0 0-13 0,0 0-3 15,2 1 1-15,-1 3 11 0,3-3 13 0</inkml:trace>
  <inkml:trace contextRef="#ctx0" brushRef="#br0" timeOffset="72062.2989">24633 12402 146 0,'7'-2'205'15,"1"0"15"-15,-1 0 13 0,-3 1 8 0,2-1 5 0,-1 1 0 16,2-3 0-16,-4 3-10 0,2-1-13 0,-4 2-14 0,4-5-14 0,-3 5-15 16,-1-2-14-16,2 2-14 0,-1-2-15 0,-2 2-18 0,0 0-17 15,0 0-20-15,0 0-20 0,0 0-16 0,0 2-12 0,1 0-12 0,-1-2-8 16,2 5-8-16,-1-2-7 0,-1 1-3 0,4 0-3 0,-3 2-1 15,1 1-1-15,-1 0 1 0,3 1 0 0,-4 2 4 0,1 2 6 0,-1-3 1 16,2 3 2-16,0-1 1 0,-2 1 0 0,0-1 3 0,0 4 1 16,0-1 1-16,0-1-1 0,-2-1 1 0,0-1 0 0,2 3 0 0,-1-1 1 15,1-3-1-15,0 0-1 0,0 0-8 0,0-2-8 0,0 1-9 16,0-3-8-16,0-1-9 0,0 0-13 0,0 0-11 0,1 0-13 16,-1-3-13-16,4 1-14 0,-3-3-15 0,2 2-20 0,2-2-21 0,-1-2-22 15,5 2-25-15,-3-5-25 0,3 0-21 0,1-1-22 0,-2-1-13 16,4-2-9-16,-1-2-4 0,1 0 1 0,-2-1 12 0,3-2 20 0,-3-1 37 15</inkml:trace>
  <inkml:trace contextRef="#ctx0" brushRef="#br0" timeOffset="72296.0372">24903 12470 140 0,'3'-12'248'0,"1"0"33"0,-2 2 27 16,1 0 15-16,-3 2 10 0,2 1-9 0,-1 1-16 0,-1-2-22 15,0 3-25-15,0 0-26 0,0 3-26 0,0-3-23 0,0 1-23 0,0 1-23 16,0 1-27-16,0 2-19 0,0 0-19 0,0 0-19 0,0 0-17 16,0 0-18-16,0 0-14 0,0 0-15 0,0 0-12 0,0 0-11 0,0 0-8 15,0 2-4-15,0 0-3 0,0 1 0 0,0 2 1 0,-1-1 2 16,-1 1 3-16,2-1 2 0,-1 3 5 0,-1 1 3 0,0-1 6 15,2 1 6-15,-1 2 4 0,-2 2 7 0,3 0 7 0,-1-2 5 0,1 1 2 16,-2-1 2-16,0 4 2 0,2-1 0 0,-1-1 0 0,1 1 3 16,0-1 1-16,0-1-1 0,0-1 1 0,1 3 1 0,-1-1-1 0,4-1 1 15,-3-2 2-15,3 1 1 0,0-1 1 0,0-1 1 0,1-2-1 16,2 1-5-16,-1 0-8 0,3-4-16 0,1 1-19 0,4-1-26 16,0-1-28-16,3-2-38 0,1 0-43 0,4-2-85 0,3-1-106 0,4-1-94 15,-2-3-85-15,4-1-49 0,1 0-26 0,-1-3-11 0</inkml:trace>
  <inkml:trace contextRef="#ctx0" brushRef="#br0" timeOffset="74545.3512">12427 16720 131 0,'-10'-1'199'15,"0"-2"-84"-15,1 3-38 0,-2-3-17 0,3 3-6 0,0-2-3 16,1 1 9-16,0 1 13 0,2-2 9 0,0 0 6 0,-1 2 9 16,0 0 10-16,3 0 5 0,-2 0-1 0,2 0-1 0,0 0-3 0,-1 0-4 15,1 0-7-15,0 0 0 0,0 0 2 0,0 0 0 0,0 0-2 0,-2 0 0 16,3 0-3-16,-1 0-3 0,0 0-3 0,0 0-1 0,1 0-2 15,-1 0-2-15,0 0-2 0,3 0-4 0,0 0-4 0,0 0-5 0,0 0-8 16,0 0-6-16,0 0-7 0,0 0-7 0,0 0-8 0,0 0-6 16,0 0-7-16,0 0-7 0,0 0-5 0,0 0-7 0,3 0-6 0,0 2-3 15,-1 0-3-15,1-2 0 0,0 1-2 0,0 1 1 0,6-2-1 0,-2 1 2 16,1 1 0-16,3-2 2 0,5 3 1 0,-2-2 1 0,5 2 1 16,3-2 3-16,1 1 8 0,5 0 2 0,2-1 4 0,5-1 1 0,4 0 1 15,2 0 1-15,6 0 0 0,3 0 1 0,5-3-1 0,3 1-1 0,4 1-1 16,5-2-1-16,2-1-2 0,5 1-5 0,3 0-6 0,1-2-4 15,4 1 0-15,3-1-1 0,3-1 0 0,2 1-2 0,3 0-3 16,5-1-1-16,2-2-4 0,1 3-4 0,1-2-1 0,3-1-4 0,-2 1-3 16,1-1 0-16,1 1 8 0,-1-2-3 0,-3 2-3 0,0-1-3 15,-2 1-2-15,-4 0-3 0,0-1-4 0,-1 0-2 0,-4 1-1 0,-2-2-1 16,-3 1-1-16,-4 0-1 0,-2 2-3 0,-4-2-6 0,-5 0-10 0,-5 3-10 16,-3-2-5-16,-7 1-11 0,-4 2-13 0,-2 1-11 0,-6-2-10 0,-2 2-19 15,-7 0-21-15,-4 2-18 0,-3-1-12 0,-5 2-22 0,-2 0-21 16,-5 2-47-16,-4-1-58 0</inkml:trace>
  <inkml:trace contextRef="#ctx0" brushRef="#br0" timeOffset="79430.0477">21152 11938 231 0,'-2'0'468'0,"2"0"-9"16,0 0-93-16,0 0-139 0,0 0-79 0,0 0-53 0,0 0-28 15,0 0-19-15,0 0-8 0,0 0-1 0,-2 0-6 0,2 0-2 16,0 0-9-16,0 0-8 0,0 0-10 0,0 0-10 0,0 0-7 0,0 0-4 15,0 0-3-15,0 0-1 0,0 0 2 0,0 4 2 0,0-4 5 16,0 0 7-16,0 0 4 0,0 0 5 0,0 0 3 0,0 0 3 16,0 1 1-16,0-1 3 0,0 0 0 0,0 1 0 0,0-1 1 0,0 0 0 15,0 2 2-15,2-2 1 0,0 1 4 0,-2 0 6 0,1 1 5 16,3 0 7-16,0 1 3 0,1-2 3 0,3 1 3 0,-2 1 3 0,5 0 2 16,3-1 3-16,1 2 2 0,5-1 2 0,1-3 2 0,4 3 3 15,5 1-3-15,4-3-3 0,3 1-6 0,4 1-6 0,4-3-4 0,5 2-4 16,5-1-3-16,6-1-3 0,3 0-3 0,5 0-4 0,5 0-6 15,2-1-4-15,6-1-4 0,3 2 0 0,3-2-3 0,2 1-2 16,5 1-2-16,2-2-2 0,3 1-4 0,5 1-5 0,5-1-4 0,3-2-3 16,1 0-7-16,3 3-6 0,0-3 3 0,9-1 6 0,2 2 1 0,2-3-2 15,3 2-3-15,4-1-5 0,0-2-4 0,5 2-6 0,5-1 3 16,0 1 7-16,1-1 6 0,1 2 6 0,-3-1 7 0,0 1 7 16,0-1-5-16,-6 3-5 0,-7-1-5 0,-1 0-4 0,-6 1 1 0,-7 1 7 15,-6 0 7-15,-6 0 9 0,-4 1 0 0,-4 1-4 0,-6-2-1 16,-3 2 0-16,-5-1 3 0,-3-1 1 0,-4 0 4 0,-6 0 6 0,-2 0 6 15,-5-1 7-15,-3-1 2 0,-6 2-1 0,-4-3 0 0,-4 1 3 16,-2 1 1-16,-5-3 4 0,-3 1 3 0,-4 1 4 0,-4-1 2 0,-3 0 1 16,-3 0 3-16,-2 0 0 0,-1 0 2 0,-7 2 0 0,2-2-1 15,-3-1 1-15,-3 2-2 0,-2 0-3 0,-1 1-2 0,-1 0-3 16,-1-3-6-16,1 3-6 0,-3 1-9 0,-1-2-9 0,-1 2-17 0,-1 0-19 16,0-2-25-16,0-1-29 0,0 1-40 0,-1 0-46 0,-1 1-66 15,-1-2-73-15,-4 2-97 0,2-2-106 0,-3-1-60 0,-2 1-36 16,-2 0-14-16</inkml:trace>
  <inkml:trace contextRef="#ctx0" brushRef="#br0" timeOffset="80680.5282">21692 13168 214 0,'-1'2'423'0,"1"-2"-57"0,0 0-63 0,0 0-68 0,0 0-43 16,0 0-31-16,0 0-20 0,0 0-13 0,0 0-8 0,0 0-5 15,-3 1-5-15,3-1-5 0,0 0-9 0,0 0-11 0,0 0-10 0,0 0-12 16,0 0-9-16,0 0-10 0,0 0-5 0,0 0-7 0,0 0-4 16,0 0-3-16,0 0-4 0,0 0-1 0,0 0-4 0,0 0-2 0,0 0-4 15,0 2-3-15,0-2-3 0,0 0-1 0,0 0-5 0,0 0 1 16,3 1-1-16,-3-1-2 0,0 0-2 0,0 0 0 0,0 0 0 16,0 2-1-16,0-2 0 0,0 0 0 0,0 0 1 0,0 0-2 0,1 0 0 15,-1 0 0-15,0 0 1 0,0 0 0 0,0 0 1 0,0 0 0 16,0 0 2-16,2 3-2 0,-2-3 1 0,0 0 0 0,0 0 0 0,0 0 2 15,0 0 0-15,1 0-2 0,-1 0 2 0,0 0-2 0,0 1 2 16,0-1 2-16,2 0 0 0,0 1 2 0,-1 1 2 0,1-2 2 16,1 1 1-16,0-1 2 0,2 2 1 0,3-2 1 0,0 2 2 0,0-1 0 15,1-1 1-15,4 0 2 0,1 0 0 0,3 0-1 0,5 0-2 16,-1 0-5-16,8 0-3 0,-1 0-6 0,5-1-6 0,5-1-6 16,5 2-6-16,0-2-7 0,5 1-7 0,6-2-6 0,3 2-4 0,2-2-3 15,5 3 0-15,4-3 2 0,4 0 2 0,6-1-1 0,3 3-1 16,5-2-3-16,4 0 1 0,6 0 0 0,8-1-5 0,2 0-5 0,3 1-1 15,5 0 7-15,0-2-3 0,3 1-6 0,2 1-10 0,1 1-14 16,0 0-13-16,1-1-10 0,0 1-7 0,-5-1-7 0,1 3-5 0,-6-2-3 16,-3 0 8-16,-7 2 16 0,0-1 3 0,-6 1 2 0,-4 0 1 15,-4 0 4-15,-6 0 9 0,-2 0 14 0,-6 0 13 0,-4 0 12 0,-4-2 16 16,-7 2 16-16,-3-2 14 0,-5 1 12 0,-3 1 7 0,-7-2 4 16,-4 1 4-16,-4 1 3 0,-4-1 5 0,-4-2 6 0,-2 3 1 15,-6 0-5-15,-1 0-16 0,-2-2-21 0,-5 1-36 0,2 1-45 0,-6 0-77 16,1 0-92-16</inkml:trace>
  <inkml:trace contextRef="#ctx0" brushRef="#br0" timeOffset="86995.3796">7038 14122 96 0,'-2'-5'221'0,"1"0"-43"15,1 1-27-15,0-1-16 0,0 2-10 0,-2-1-8 0,2-1-9 16,0 0-10-16,0 2-9 0,-1-1-8 0,1 1-8 0,-2-2-5 0,2 0-6 16,-2 3-7-16,2-3-7 0,-2 2-7 0,0 2-8 0,2-2-5 15,-1 1-2-15,-1-2-2 0,0 1-3 0,1 2-2 0,-4-3-3 16,3 3-3-16,-3 1-4 0,2-2-3 0,-4 0-2 0,0 2-5 0,-1 0-3 15,-3 2 0-15,0 0-2 0,0-1 0 0,0 3 0 0,-5-1-1 16,3-1 0-16,-4 3 3 0,0-1-1 0,-1 2 2 0,1 2 1 0,-2-2-1 16,0 1 2-16,-1 1 2 0,2-1 0 0,-2 0-1 0,2 1 2 15,1 1-1-15,-2-3-1 0,3 0 1 0,-3 1 0 0,5 0-1 16,-2-1 1-16,3-1 0 0,-1 2 0 0,1-3 0 0,2 2 1 0,-1-2-1 16,2-1 0-16,2 1 1 0,-1-1 0 0,1 0-1 0,2-1 1 0,1 0-1 15,-1 1 0-15,3-3 0 0,-1 2-1 0,1-2-1 0,2 1 0 16,-1 1-3-16,0-2 0 0,2 1-3 0,-1-1-2 0,-1 2-3 15,2-2-1-15,0 1 2 0,0 2-1 0,0-1-1 0,0 0 1 16,0 2 0-16,0 0 1 0,0 2 2 0,0 0 7 0,0 3 10 0,2-1 7 16,-2 2 4-16,0 4 6 0,0-1 5 0,0 2 5 0,0 1 5 0,0 3 5 15,0 0 4-15,0 1 1 0,1 2 3 0,-1-1 2 16,2 2 0-16,-2 2-3 0,2 0-6 0,-1-2-1 0,1 2-1 0,1 2 0 0,0-2 1 16,-1 3 1-16,2-1-1 0,-1-1 1 0,2 1 2 0,-2 1 0 15,2 0 1-15,0 0 0 0,0 0-2 0,1-2 0 0,-1 3-1 0,-1-3-2 16,1 1-2-16,2 0-4 0,0-3-3 0,0 0-2 0,-1 0-3 15,-1-1-3-15,1-2-3 0,2 1-3 0,-2-1-2 0,1-1 0 0,-1-1-1 16,-1-1-1-16,2-1-1 0,0-1 0 0,-1 1-1 0,-1-4 0 0,3 1 0 16,-2-1-2-16,1-1 0 0,-1 0-1 0,-1-1-1 0,0-1-1 15,0-3 0-15,0 3 1 0,2-3-2 0,-4-1 0 0,2 0 1 16,-2 0 0-16,3-1 0 0,-3-1-1 0,0 1-1 0,1-2 0 0,-1 0 0 16,0 0-1-16,0 0 0 0,-1-2 0 0,3 2 0 0,-1-1-1 0,-1-1 2 15,0 2-1-15,-1-3 1 0,3 1-1 0,-2-1-1 0,2 3 2 16,0-3 1-16,1 0 1 0,0 3-1 0,0-2 0 0,1-1 2 0,1 1-2 15,3-1 0-15,-2 0 0 0,5 0 0 0,-2 0-2 0,0 0-1 0,6 0-5 16,-1-1-6-16,0 1-12 0,4-4-13 0,-2 4-18 0,6-3-22 16,-1 1-28-16,3-1-33 0,1-1-50 0,2 2-59 0,3-1-91 0,-1-2-106 15,3 1-72-15,-2 1-52 0,2-2-22 0</inkml:trace>
  <inkml:trace contextRef="#ctx0" brushRef="#br0" timeOffset="127476.5917">21618 10955 166 0,'-1'-2'146'15,"1"-3"-20"-15,-2 0-10 0,0 2-7 0,2-1-4 0,-3 1-3 16,2-2-8-16,-1 1-11 0,-1 1-11 0,-1-1-11 0,0 1-12 0,1-2-11 15,-2 2-9-15,0-1-11 0,0-2-9 0,-1 1-7 0,-1 1-10 16,-1-1-8-16,-2 1-7 0,-2-2-6 0,0 2-1 0,1-1 0 0,-5 0-1 16,0-2 3-16,-1 5 1 0,-2-3 4 0,2 3 1 0,-4-3 3 15,2 2 1-15,-3 0 3 0,0 2 3 0,2-2 2 0,0 1 2 16,0 1 0-16,0 1-1 0,4-2-2 0,-2 1-1 0,4 1-1 0,0 0 0 16,1 0-2-16,3 0-2 0,0 0-2 0,2 0-3 0,1 0-5 0,2 1 0 15,1 1 2-15,-2-2 1 0,3 3 3 0,-1-2 3 0,1 2 3 16,1 0 4-16,-1 2 4 0,2 0 6 0,-1 2 6 0,0 3 6 15,-1 1 8-15,2 2 10 0,-2-1 11 0,1 3 5 0,-1 3 4 16,2 2 5-16,-3 1 6 0,1 2 0 0,0 5 3 0,-4 0 3 0,3 2 3 0,-5 5 6 16,0 1 3-16,-2 3 2 0,-3 1 1 0,1 5-1 0,-4 2 0 15,-1 4-3-15,0-1-3 0,-3 7-3 0,0-1-5 0,-4 1-2 16,3 3-2-16,-3 0-8 0,0 2-8 0,-1-1-10 0,3 1-9 0,-3 1-5 16,4-2-4-16,-3 2-2 0,4-2-1 0,1-1-1 0,1 2-1 15,3 0 2-15,2-2 0 0,3 0 3 0,1-2 0 0,1-1 3 16,6-1 2-16,1-1 4 0,2-2 5 0,3-2 2 0,5-3-1 0,2-3 3 15,3-1 4-15,4-5 1 0,5 0 3 0,4-5 0 0,3-1-3 16,9-5-13-16,3-4-18 0,6-1-27 0,6-4-29 0,5-2-44 0,12-4-52 16,2-1-83-16,9-5-99 0,7 0-80 0,10-4-69 0,5-5-43 15,6-1-26-15</inkml:trace>
  <inkml:trace contextRef="#ctx0" brushRef="#br0" timeOffset="128226.7601">22435 10834 19 0,'98'3'42'0,"3"2"-4"0,4 1-9 0,0-1-10 0,3 3-10 16,3-1-7-16,0 0-5 0,-1 3-2 0,2-4 3 0,2 3-7 16,2 0-10-16,-3-1-9 0,3 1-8 0,-4 1-9 0</inkml:trace>
  <inkml:trace contextRef="#ctx0" brushRef="#br0" timeOffset="128792.4886">26826 11119 11 0,'16'-1'85'0,"-2"-1"1"0,1 1-3 0,-1-1-5 16,-3 2-6-16,0-1-6 0,1-1-7 0,-2 2-10 0,0 0-6 0,1 0-7 16,0-3-6-16,-2 1-5 0,4 2-7 0,-4 0-6 0,4 0-4 15,-4 0-4-15,1 0-3 0,1 0-1 0,0 0 1 0,-1 0 1 0,0 2 3 16,2 1 0-16,-3-3 3 0,4 0 2 0,-5 0 1 0,1 2 2 15,0-1 0-15,3 1 2 0,-4-1 0 0,1 2 0 0,-1-1 2 16,0-1 0-16,2 0 0 0,-1 3 0 0,-1-3-1 0,-2 2-1 0,2 0 0 16,1 0-2-16,-1-1-2 0,0 1-4 0,0 1 1 0,-2-2 1 0,2 3 0 15,1 0 0-15,0 1 0 0,-1-2 0 0,0 3-1 0,-2-2-2 16,2 2-3-16,0 0-1 0,0 1 0 0,-2-1-2 0,2 1 2 16,0 1 2-16,-2 3 3 0,1 0 0 0,-1 0 2 0,0 1 1 15,-1 1 1-15,0 2 2 0,-2 1 0 0,-2 1 2 0,3 1 2 0,-4 1 3 16,0 2 2-16,0 0 4 0,0 3 0 0,-2 0 0 0,0 0-4 15,-1 3-1-15,0 1-4 0,0-1-3 0,-1 2-1 0,0 1-3 0,-1-2-1 16,1 3-3-16,-1 0 0 0,2 2-3 0,-2-2-3 0,-2 1-3 0,1 2-4 16,2-2-3-16,-3 1-1 0,1 1-1 0,-1 2-1 15,0-2 1-15,-1 0-2 0,1 1 0 0,-1 3 1 0,-1-3 3 0,-1 3 6 16,2 1 5-16,-1 0 6 0,1-2 5 0,0 2 5 0,0 1 4 0,-1 0 4 16,1-2 3-16,0 2 2 0,0 0 5 0,-3-1 2 0,5 0 3 15,-2-2-1-15,-1 1-3 0,1-1-2 0,0-1-4 0,-1-2-3 16,0 0-2-16,1-1-1 0,0-3-1 0,-1-1 0 0,1-2-1 15,0 2 0-15,0-5-1 0,-3 0 0 0,3 0 2 0,-3-3 2 0,-1-1 2 16,0-2 3-16,1-1 4 0,-4 1 2 0,-3-5 2 0,-1 1 1 16,-1-1 0-16,-7-1-2 0,-1-2-2 0,-7-2 0 0,-3 0 4 0,-10-2 3 15,-3-3 0-15,-10 1-1 0,-7-3-3 0,-9-1-6 0,-12-2-10 16,-7-2-13-16,-12-1-17 0,-9-1-8 0,-6-1-3 0,-5-3-7 0,-5 1-7 16,-4-2-18-16,-4 0-19 0,-6 0-31 0,-7 0-35 0,3-1-34 0,-4 1-32 15,-1 0-76-15,-4-2-98 0,-2 3-54 0,-2-3-32 0</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34:09.354"/>
    </inkml:context>
    <inkml:brush xml:id="br0">
      <inkml:brushProperty name="width" value="0.05292" units="cm"/>
      <inkml:brushProperty name="height" value="0.05292" units="cm"/>
      <inkml:brushProperty name="color" value="#FF0000"/>
    </inkml:brush>
  </inkml:definitions>
  <inkml:trace contextRef="#ctx0" brushRef="#br0">3853 4068 25 0,'0'0'62'0,"0"0"0"0,0-2 1 0,0 2 0 0,0 0-1 0,0 0 0 16,0 0 0-16,0 0-1 0,0 0-1 0,0 0 0 0,0 0-3 0,0 0-2 16,0 0-1-16,0 0-3 0,0 0-3 0,0 0-1 0,0 0-4 0,0 0-1 15,0 0-1-15,0 0-2 0,0 0-2 0,0 0-1 0,0 0-1 16,0 0-1-16,0 0-2 0,0 0 1 0,0 0 0 0,0 0-1 0,0 0 1 15,0 0-2-15,0 0-1 0,0 0-3 0,0 0 0 0,0 0-2 16,0 0 1-16,0 0-1 0,0 0-1 0,0 0-2 0,0 0 0 0,0 0-2 16,0 0-2-16,0 0-2 0,0 0-3 0,0 0-2 0,0 0-3 0,0 0-2 15,0 0-3-15,0 0-3 0,0 0-2 0,0 0-1 0,0 0-2 0,0 0-3 16,0 0-2-16,0 0-3 0,0 0-2 0,0 0-1 0,-2 2 0 0,2-2 0 16,-1 0-1-16,1 0-1 0,0 0-1 0,0 0-2 0,0 0 0 15,0 3 0-15,0-3-1 0,0 0 3 0,0 3 3 0,0-2 5 0,0 2 3 16,0-2 4-16,0 1 3 0,0 1 3 0,0-2 2 0,0 2 3 0,0 1 3 15,0-1 1-15,0 2 3 0,0-2 2 0,0 1 1 0,0-1-2 0,0 1 1 16,0-1-1-16,0 2-3 0,0-2-2 0,1 1-2 0,1 1 0 0,-2-2-1 16,0 1-2-16,2 1 0 0,-1-2-1 0,-1 1 2 0,2-1 1 15,-2 0-1-15,2 1 1 0,-1 0-1 0,-1-1-1 0,2-2 1 0,-1 3 1 16,1-1 0-16,-2-1-1 0,3 1 0 0,0 0 1 0,-2 0-1 0,1 0 1 16,1 0 0-16,-1 0-1 0,0-1-2 0,-1 1 2 0,2 0 2 0,-1 0-1 15,1-1 1-15,0 0 0 0,1 1-1 0,0-1 1 0,-1 1 2 16,2-3 0-16,-2 3 1 0,2-2 2 0,0 2-1 0,0-2 2 0,2 1-1 15,0 1 2-15,-1-3 0 0,4 1 1 0,0-1 0 0,0 3 1 0,1-3 2 16,3 0 0-16,-1 0-1 0,1 0-1 0,4-3-2 0,-1 3-1 0,-1-1 1 16,6 0-2-16,-2-1 0 0,2-1-3 0,-1 1-2 0,1 1-2 15,0 0 1-15,2-2-1 0,-2 0-2 0,2 3 0 0,-2-3-3 0,0 1-2 16,0 0 0-16,2 0-1 0,-4 2-1 0,1-2 0 0,-2 1-1 0,1 1 0 16,-2-2-2-16,1 1 1 0,-3 1-2 0,0 0 0 0,0 0-1 0,-1 0 0 15,-2 0 0-15,1 0 2 0,-1 0-2 0,-1 0 0 0,-2 0 1 0,1 0-1 16,0 0 0-16,-3 0 1 0,0 0-1 0,0 1 0 0,1 1 0 15,-4-2 1-15,1 1 0 0,-1-1 1 0,0 2 0 0,-1-2 2 0,-1 0-1 16,1 0 3-16,-1 0 0 0,-1 0 3 0,-1 0 1 0,2 0 2 0,-3 0 3 16,0 0 2-16,0 0 4 0,0 0 2 0,0 0 3 0,0 0 6 0,0 0 5 15,0 0 8-15,0 0 11 0,0 0 9 0,0 0 12 0,0 0 3 16,0 0 1-16,-3-2-1 0,3 1 0 0,-1-2-1 0,-1 0-1 0,0 1 2 16,-1-3 3-16,0 1-3 0,1 0-4 0,-2-1-4 0,1 0-5 0,0 0-7 15,-1-2-8-15,-1 0-4 0,2 0 1 0,-2-1 0 0,1 1 3 0,-1-2-1 16,1 1-3-16,-1 1-1 0,0 0-3 0,0-1-4 0,0-2-3 0,1 3-3 15,-1 0-4-15,2-2-3 0,-2 1-3 0,0 1-3 0,2-1-2 16,-2 1-2-16,1 0-1 0,-1-1-2 0,2 0-3 0,1 0-3 0,-1 3-4 16,0-3-5-16,1 1-5 0,1 1-7 0,-1 1-8 0,0-1-10 0,2 2-8 15,-3-1-11-15,3 0-14 0,0 1-15 0,0 0-14 0,0 0-21 0,0 1-22 16,0 1-31-16,3-1-38 0,-3 3-36 0,0 0-35 0,0 0-62 16,0 0-73-16,0 0-47 0,0 0-30 0</inkml:trace>
  <inkml:trace contextRef="#ctx0" brushRef="#br0" timeOffset="4729.7172">3902 3660 222 0,'0'-2'259'0,"-3"1"-54"0,3 1-33 0,-1-2-22 15,-1 2-15-15,2 0-9 0,0 0-7 0,0 0-8 0,0 0-8 0,0 0-11 16,0 0-11-16,0 0-10 0,0 0-9 0,0 0-8 0,0 0-7 16,0 0-7-16,0 0-5 0,0 0-6 0,0 0-5 0,0 0-4 0,0 0-3 0,0 0-2 15,0 0-3-15,0 0-2 0,0 0-2 0,0 0 0 0,0 0-1 16,0 0-2-16,0 0 1 0,0 0-1 0,0 0-2 0,0 0 0 0,0 0 1 15,0 0-1-15,0 0 0 0,0 0 1 0,0 0-1 0,0 0 1 0,0 0-2 16,0 0-1-16,0 0 0 0,-2 2-1 0,2-2-1 0,0 0-1 16,0 0-2-16,0 0-2 0,0 0-2 0,0 1-1 0,0 1-3 0,0-2 0 15,0 1-1-15,0 1-2 0,0-1 0 0,0 2 2 0,0-2-1 0,0 1 2 16,0 0 1-16,0 1 3 0,0 0 3 0,2 0 4 0,-2 1 3 0,2 0 2 16,-1 0 1-16,-1-1 4 0,3 4 3 0,-2-2 1 0,1 0 2 0,1 2-1 15,-1-2 1-15,1 2 0 0,-1-1-1 0,-1 1-1 0,1-1-2 16,1 2-1-16,-1-1 0 0,-1-2 0 0,1 4-1 0,1-4-1 0,0 3-1 15,-1-1 0-15,-1 0-1 0,2-1 1 0,1 1 0 0,-1-2 0 0,0 1-1 16,0 0 1-16,0 0 1 0,1-3 1 0,0 4 0 0,-1-2 1 0,0 0 0 16,-1-1 3-16,3-1-1 0,-2 2 0 0,2-2 2 0,0-1 1 0,1 1 0 15,0-1 2-15,2 1 2 0,0-2 3 0,1-1 0 0,1 2 1 16,3-2 0-16,1-2 1 0,0 2-2 0,3-1 0 0,1-2-2 0,4 0-1 16,0 1-3-16,2-3-4 0,-2 0-3 0,5 1-4 0,0-3-7 15,1 1-7-15,-1-1-6 0,1 4-2 0,1-3-4 0,-2 0-5 0,1 0-2 16,-1 1-2-16,-3-1 0 0,3 2 0 0,-4 1-2 0,1-2 1 0,-3 3 0 15,2-2 2-15,-2 3 2 0,1-2 2 0,-4 2 3 0,0-2 2 0,-2 3 0 16,0-3 4-16,0 3-1 0,-2 0 1 0,-3 0 1 0,3 0 3 0,-6 0 1 16,2 0 1-16,-1 0 1 0,-3 3 1 0,1-3 0 0,-1 0 2 0,-1 0 3 15,-1 3 2-15,0-3 5 0,-1 0 6 0,-2 0 9 0,1 0 10 16,0 0 8-16,-2 0 10 0,0 0 11 0,0 0 12 0,0 0 11 0,0 0 11 16,0 0 9-16,0 0 5 0,-2-3 2 0,2 3-1 0,-2-3-4 0,-1 1-5 15,2-3-6-15,-1 2-8 0,-2-1-8 0,0-3-11 0,1 2-11 0,0-1-11 16,0-2-12-16,-2 1-11 0,0-1-10 0,2-1-8 0,-3 1-11 15,3 0-8-15,-2-1-9 0,2-2-10 0,-2 1-14 0,2 1-14 0,-2 0-12 16,-1-2-11-16,3 0-13 0,1 2-15 0,-1 1-21 0,1-3-25 0,-1 1-28 16,2 1-32-16,-1 1-37 0,2-2-37 0,-2 0-56 0,2 3-66 15,0-3-40-15,0 4-24 0</inkml:trace>
  <inkml:trace contextRef="#ctx0" brushRef="#br0" timeOffset="5531.0505">3958 3295 30 0,'-2'-1'450'0,"2"-1"-37"15,0 1-77-15,0-1-96 0,0 2-62 0,0 0-42 0,0 0-27 16,0 0-19-16,0 0-15 0,0 0-12 0,0 0-12 0,0 0-13 0,0 0-12 15,0 0-11-15,0 0-11 0,0 0-11 0,0 0-8 0,0 0-10 0,0 0-4 16,0 0-4-16,0 2-1 0,0-1 3 0,2 2 0 0,-1-1 4 0,-1-1 4 16,3 2 5-16,-3 0 4 0,2 2 6 0,-1-2 4 0,2 1 3 0,-1 1 4 15,0-1 4-15,-1 2 2 0,1 1 2 0,1-2 1 0,-1 2 2 16,1-2 1-16,-2 3-1 0,3-2 0 0,-1 0-2 0,1 1-1 0,-1 0-1 16,1 0 1-16,-1 0-2 0,0-1 0 0,0 2-2 0,-1-2 1 15,1 1 0-15,0-2 1 0,2-1 0 0,-2 2-1 0,0 0 1 0,0-1 0 16,-1 1 1-16,1-2 0 0,2 1 2 0,-2-1-1 0,-1-1 0 0,4 2 1 15,-3-3 0-15,2 4 0 0,-2-4 0 0,2 1 2 0,-2 1-2 0,2-4 1 16,2 2-1-16,0 1 0 0,-1-3 2 0,1 2-1 0,2-2 2 0,-1 0 0 16,1 0-1-16,1-2 2 0,2 2-1 0,1 0-2 0,1-3-3 0,1 1-2 15,0-2-3-15,3 1-2 0,2 1-2 0,1-4-5 0,-2 4-8 0,6-3-3 16,-1-2-4-16,1 4-5 0,2-3-3 0,0 0-3 0,2 0-2 16,-1-2-2-16,2 2-1 0,0 0-1 0,-2-1 0 0,1 1-1 0,1-1 1 15,-2 3 1-15,-1-2 4 0,0 0 2 0,-2 1 2 0,0 3 1 0,-2-3 2 16,-1 1 2-16,0 1 0 0,-3 0 3 0,0 1 2 0,0-1 4 15,-2 2 0-15,-3-1 3 0,-1 2 1 0,1-1 1 0,-3 1 2 0,-3-2 2 16,0 1 3-16,0 1 6 0,0 0 4 0,-3 0 5 0,-2 0 8 0,0 0 5 16,0 0 4-16,-1 0 5 0,1 0 6 0,-3 0 4 0,0 0 3 15,0 0 2-15,0 0-1 0,-3-2-5 0,3 1-7 0,-3-1-9 0,1-1-12 16,-1 1-16-16,0-1-17 0,0-1-16 0,-1-1-17 0,-2 1-17 0,1-2-20 16,-2-1-19-16,0 2-24 0,2-2-22 0,-1-1-25 0,-3-1-21 15,2 0-19-15,1-1-14 0,-1 0-12 0,1-3-13 0,0 1-13 0</inkml:trace>
  <inkml:trace contextRef="#ctx0" brushRef="#br0" timeOffset="6282.264">4008 2881 311 0,'0'-3'432'0,"0"0"-64"0,0-1-74 0,0 4-77 0,0-2-46 0,0-1-29 16,0 3-24-16,0 0-19 0,0 0-15 0,0 0-10 0,0 0-13 0,0 0-15 15,0 0-13-15,0 0-13 0,0 0-13 0,0 0-15 0,0 0-9 16,0 0-8-16,0 0-5 0,2 2-4 0,-1-1 0 0,-1 1 2 0,2 2 1 16,-2-1 4-16,3 0 4 0,-1 0 3 0,-1 1 3 0,1 1 4 0,2 0 3 15,-2 2 5-15,1-2 1 0,0 1 2 0,0-1 3 0,2 3 0 0,-3 0 1 16,1-1 0-16,0 2-1 0,3-2 0 0,-3 1 0 0,1-1 0 0,-1 1 0 15,0 0-1-15,2-1 1 0,-2 1 0 0,0-2 1 0,2 1-1 16,-1-1 0-16,0 0 0 0,-1 1 1 0,0-2 2 0,0 0 0 0,1-1 2 16,-1 1-1-16,0-2 1 0,1 1 0 0,-2-1 0 0,3 0 1 0,-2 0 0 15,2 0 0-15,0-1-1 0,-2 1 2 0,2-2 0 0,-1 1 1 0,2 1 0 16,-1-3 0-16,0 1-1 0,1 0 0 0,4-1 1 0,-2 2 0 16,1-2-1-16,2 0 1 0,0 0 0 0,2 0 1 0,3 0 0 0,0-2 0 15,3 2 0-15,1-1-1 0,1 0-2 0,1-1-5 0,3 1-4 0,0-2-5 16,2 0-4-16,0 0-5 0,0 0-3 0,2 0-6 0,-1 0-5 0,0 0-7 15,1-2-10-15,1 2-9 0,-2 0-5 0,-1-1-7 0,0-1-3 16,1 2 0-16,-3-2 3 0,-2 3 1 0,2-1 4 0,-3-2 4 0,2 1 2 16,-5 1 7-16,0-1 5 0,0 0 11 0,-3 0 12 0,1 1 11 0,-3-2 16 15,-1 2 13-15,-2 0 13 0,0 0 13 0,-2 0 13 0,-2 0 7 16,-1 0 4-16,-1 0 5 0,0 1 5 0,-2-1 0 0,0 1-2 0,-2 0-4 16,-1 1-4-16,0-3-11 0,0 1-13 0,-1 2-22 0,-2-2-23 0,0 0-34 15,1 1-38-15,-3 1-43 0,2-3-46 0,0 4-68 0,-2-2-82 0,0 1-61 16,-2-3-51-16,2 4-34 0</inkml:trace>
  <inkml:trace contextRef="#ctx0" brushRef="#br0" timeOffset="7180.2431">4163 2447 69 0,'-3'-4'86'16,"1"3"-7"-16,-1-3-6 0,0 1-6 0,0 1-4 0,1 0-3 15,-2-1-3-15,0 1-1 0,3 2-3 0,-2-5 1 0,1 5 0 0,-1-2-1 16,0-1-2-16,1 1 2 0,0 1 6 0,-1-1 5 0,0 0 2 0,1 0 0 16,1 1 3-16,-2-2 2 0,0 1 1 0,1 1 1 0,1-3 0 0,-1 3-3 15,0 1-3-15,2-1-1 0,-1-1 1 0,-1 2-3 0,2-1-4 16,-1-1-4-16,-1 2-2 0,2 0-2 0,0 0-3 0,0-1-3 0,0 1-4 16,0 0-5-16,0 0-3 0,0 0-3 0,0 0 0 0,0 0-3 0,0 0-4 15,0 0-2-15,0 0-6 0,0 0-7 0,0 0-7 0,0 0-6 0,0 0-6 16,0 0-4-16,0 0-5 0,0 0-3 0,0 0-3 0,0 1 0 15,0 2-1-15,0 0-1 0,2-2-1 0,-1 4 2 0,-1 0 2 0,2-1 4 0,-1 2 4 16,1-1 4-16,1 5 4 0,-1-3 3 0,1 2 3 0,1 1 3 16,-2 0 1-16,1 1 1 0,0 0 0 0,1 3 2 0,-1-2-1 0,2 0 1 15,-2 2-1-15,2-1 2 0,-1 1-1 0,1-1 1 0,-2 1 1 0,2-1-2 16,-2 0 1-16,2 0 1 0,2-1-2 0,-2 2 1 0,0-4 0 0,0 0-1 16,0 1 1-16,-2-2-1 0,4 0 1 0,-3 0-1 0,0-2-1 15,1 1 1-15,0-3 0 0,0 2 2 0,0-2 1 0,1 0 1 0,-2 0 1 16,1-2 2-16,0 1 2 0,2-1 0 0,0-2 3 0,1 1 2 0,-1 0 1 15,1-2 0-15,1 0 1 0,0 0-1 0,1 0 1 0,2-2-2 16,1 0-1-16,1 0-2 0,1-1-2 0,0 0-3 0,3-2-2 0,-1 2-5 16,2-2-8-16,2-2-3 0,-1 2-7 0,1 0-5 0,1-2-5 0,0 0-4 15,-1 2-7-15,4-2-5 0,-3 0-6 0,3 2-7 0,0-1-7 0,-2 0-3 16,2 0-3-16,-3 1-2 0,3 0 0 0,-3-2-1 0,1 3 3 0,-1-1 2 16,1 0 2-16,-2 3 4 0,0-3 5 0,-3 2 5 0,2 1 4 15,-3 0 6-15,0 1 8 0,-1-2 5 0,0 3 5 0,-3-2 3 0,-1 2 3 16,1 0 4-16,-2 0 2 0,1 0 1 0,-2 2 3 0,-2-2-1 15,0 1 2-15,0 1 1 0,-2-2 3 0,1 1 2 0,-1 1 5 0,0-2 7 16,-3 0 8-16,2 0 12 0,-2 0 11 0,-1 0 13 0,-1 0 11 16,1 0 12-16,-2 0 16 0,0-2 7 0,2 1 5 0,-2-1 1 0,0 1 3 15,0-2 0-15,0-1 0 0,0 0-4 0,-2 0-5 0,2-2-8 16,-2 1-10-16,2-2-9 0,-1 0-12 0,-1-3-14 0,-1 1-17 0,1-1-8 16,1-3-3-16,-3 3-5 0,0-1-5 0,1-1-5 0,1 0-9 0,-2-3-10 15,0 4-11-15,1-1-10 0,0-1-8 0,1 1-13 0,-1 0-11 16,0-1-13-16,-1 3-15 0,2-1-21 0,-1 2-24 0,1 1-31 0,-1 0-37 15,1 1-37-15,1-2-36 0,-1 4-63 0,-1 0-78 0,0 0-42 16</inkml:trace>
  <inkml:trace contextRef="#ctx0" brushRef="#br0" timeOffset="8013.5022">4730 2481 12 0,'0'0'304'0,"0"0"-39"16,0 0-34-16,0 0-24 0,0 0-19 0,0 0-14 0,0 0-11 0,0 0-10 15,0 0-7-15,0 0-8 0,0 0-9 0,0 0-9 0,0 0-9 0,0 0-10 16,0 0-10-16,0 0-7 0,0 0-7 0,0 0-7 0,0 0-10 0,0 0-6 16,0 0-6-16,-1 0-8 0,1 0-6 0,0 0-6 0,0 0-7 15,0 0-6-15,0 0-5 0,0 0-5 0,0 0-4 0,0 0-5 0,0 0-3 16,0 0-5-16,0 0-3 0,0 0-5 0,0 0-2 0,1 1-3 0,-1 1-1 0,2-2-1 15,0 1 1-15,1 0 1 0,0-1 0 0,2 2 0 0,4-2-1 16,-3 0-1-16,4 0 0 0,2 0-1 0,1 0 0 0,4-2 0 0,1 2 3 16,6-1 1-16,1 0 2 0,3-2-1 0,2 0 0 0,2 0-1 15,4-2-1-15,2 2 1 0,2-1-3 0,4-1-3 0,-1 2-2 0,4-2-3 16,1-2-3-16,1 2-6 0,1 2-7 0,-2-4-6 0,4 0-6 16,-2 2-5-16,-2 0-3 0,-1 1-4 0,-1 0-5 0,-2-3-1 0,-1 3 0 15,-3 0 4-15,-1-1 3 0,-4 2 7 0,-2-2 6 0,-1 2 8 16,-4-2 11-16,-1 1 9 0,-2 1 9 0,-4-1 11 0,-1 1 9 0,-1 1 13 15,-4-1 15-15,0 1 10 0,-5 0 10 0,-1 1 7 0,1-1 8 0,-4 2 6 16,-1-2 6-16,0 1 3 0,-2 1 3 0,-1 0-1 0,-2 0-1 16,0 0-7-16,0 0-7 0,0 0-13 0,-2-2-14 0,-1 2-16 0,-2-1-17 15,0 0-17-15,0 1-15 0,-2-2-17 0,-1 1-17 0,0 1-16 16,-2 0-16-16,-1 0-18 0,0-2-17 0,-1 2-7 0,0 0-4 0,-2 0-3 16,0 0-3-16,1 0-2 0,-1 0-2 0,0 0 5 0,-2 0 4 15,2 0 8-15,-2 0 7 0</inkml:trace>
  <inkml:trace contextRef="#ctx0" brushRef="#br0" timeOffset="8219.4774">5680 2300 63 0,'-11'-3'119'0,"0"1"8"0,2-1 7 0,2 1 5 0,-2 0 2 16,1-1 1-16,2 3-4 0,1-2-4 0,0 0-7 0,0-1-7 0,1 1-5 15,1 2-3-15,0 0-8 0,1-3-6 0,0 1-10 0,2 2-9 16,0 0-13-16,0 0-11 0,0 0-10 0,0 0-10 0,0 0-8 0,2 0-8 16,-2 0-8-16,3 0-7 0,-1 0-9 0,1 0-6 0,1 0-6 0,-2 0-3 15,3 0-2-15,-2 0 0 0,3 2 1 0,-1 1 1 0,0-3 2 16,4 2 3-16,-1 1 0 0,0 1 3 0,1-4-1 0,-1 3 2 0,-1 2 0 15,4-1 0-15,-2 0 0 0,1 0 0 0,-2 1 1 0,1 1-1 16,1-1 1-16,-2 2 0 0,1-1-1 0,-1 1 1 0,-2-2-2 0,2 5-2 16,-3-3-9-16,1 2-13 0,-3-1-29 0,-1 1-38 0,-2 2-86 15,-3 0-110-15,-5 1-72 0,-3 3-52 0</inkml:trace>
  <inkml:trace contextRef="#ctx0" brushRef="#br0" timeOffset="9283.5993">5895 2348 213 0,'0'0'241'0,"0"0"-86"0,0 0-49 0,0 0-32 0,0 0-16 16,0 0-12-16,0 0-6 0,0 0-3 0,-1 3-1 0,1-3-2 0,-2 0-2 15,2 2-2-15,-1-2-1 0,-1 2 1 0,2-1 1 0,-2 1 3 16,1 0 3-16,-1-2 6 0,-1 3 5 0,1-1 5 0,-1 1 4 0,-1 1 5 16,-1-1 0-16,0-1 1 0,0 3-2 0,-1-1-3 0,-3 1-10 0,1 0-14 15,0 2-26-15,-4-1-31 0,2 1-55 0,-2 0-66 0,0 1-94 0,-2 1-109 16,-2 1-60-16,3-3-40 0</inkml:trace>
  <inkml:trace contextRef="#ctx0" brushRef="#br0" timeOffset="10579.8638">4734 2943 167 0,'0'0'275'0,"0"0"-59"15,0 0-50-15,0 0-31 0,0 0-21 0,0 0-15 0,0 0-11 16,0 0-11-16,0 0-9 0,0 0-11 0,0 0-10 0,0 0-11 0,0 0-10 16,0 0-10-16,0 0-9 0,0 0-10 0,0 0-6 0,0 0-4 0,1 0-4 15,2 0-1-15,1-2 1 0,-1 0 1 0,4 2 3 0,0-1 1 0,-1 0-2 16,2 1 3-16,3-2 1 0,-1 1 1 0,1-2 0 0,3 1 0 16,-3 1 0-16,6-2 1 0,-4 1-1 0,4 0 0 0,-1 1 0 0,3-2-1 15,-1 2 0-15,4-1 1 0,1 1 2 0,-1-2-1 0,2 1-2 0,2 1-1 16,2-1-3-16,-1-1-3 0,3 1-5 0,2 0-8 0,1 1-8 15,-2-3-7-15,4 3-7 0,1-3-3 0,-1 4-1 0,-2-3-4 0,2 2-1 16,0-2-5-16,0 2 0 0,0-1-5 0,-1-1-5 0,-1 1 0 16,-1 0 5-16,-2 0 5 0,-2 1 6 0,1-1 9 0,-5-1 9 0,1 2 7 15,-3-2 6-15,0 0 5 0,-3 1 8 0,-1-1 11 0,-4 2 10 0,0-3 17 16,-1 3 18-16,-2 0 14 0,-3-1 10 0,-2-1 10 0,0 2 7 16,-1-1 2-16,-3 1 0 0,2-2-1 0,-2 1-1 0,-2 2-4 0,0-3-5 15,-2 1-7-15,-2 0-10 0,2 1-11 0,-3-3-13 0,1 3-13 0,-1-1-12 16,-2 0-10-16,0-1-8 0,-1 2-3 0,0 1-6 0,0-1-3 15,-3-1-3-15,3 2-4 0,-2-1-1 0,0 1-1 0,0 0 1 16,2 0 0-16,-3 0-1 0,3 0 3 0,0 0 2 0,0 0 0 0,-1 0-1 16,1 0 4-16,0 0 0 0,-3 0 2 0,3 0 3 0,0 0 3 0,0 0 4 15,-1 0 3-15,1-2 2 0,1 2 8 0,-1 0 9 0,1 0 5 16,-1 0 5-16,1-2 5 0,-1 2 5 0,1-1 5 0,0 1 5 0,1 0 5 16,1-2 4-16,-1 0 2 0,0 2 5 0,-1 0 4 0,3-2 4 0,-1 2-2 15,0-1-3-15,2 1-1 0,-3-2 1 0,4 2 0 0,-1 0 1 16,0 0-3-16,1 0-3 0,-1-2-4 0,1 2-1 0,2 0-6 0,0 0-2 15,0 0-6-15,0 0-6 0,0 0-5 0,0 0-1 0,0 0-5 16,0 0-6-16,0 0-6 0,0 0-3 0,0 0-6 0,0 0 0 16,0 0-3-16,2 0-2 0,1 0-3 0,-1 0-3 0,-1 0-1 0,1 0 2 0,1 0-2 15,3 0 0-15,-3 2 3 0,2-2 0 0,2 2 2 0,-1-1 2 16,2 1 1-16,1-2 0 0,-1 4 1 0,2-3 3 0,1 3-1 0,0-1 3 16,0-1 0-16,1 1-1 0,1 1-1 0,1 1 0 0,-3-2-2 15,2 2 0-15,-2-3 0 0,0 2-2 0,0-1 0 0,0 2-1 0,-1-3-1 16,-1 3-3-16,-1 0 0 0,0-2-2 0,-3 1-2 0,0-1 1 15,2 2-1-15,-2-1 2 0,-2-1 0 0,-3 2 3 0,0-3-3 0,0 3-3 16,-3-2-21-16,-3 4-31 0,-5-2-41 0,1 0-45 0,-5-1-75 16,-3 3-86-16,-4 1-53 0</inkml:trace>
  <inkml:trace contextRef="#ctx0" brushRef="#br0" timeOffset="11995.8561">4310 4167 146 0,'0'0'169'16,"-2"-1"-32"-16,2 1-21 0,0 0-14 0,0 0-7 0,0 0-7 0,0-3-1 15,0 3-5-15,0 0-2 0,0 0-6 0,0 0-5 0,0 0-7 0,0 0-6 16,0 0-4-16,0 0-5 0,0 0-4 0,0 0-6 0,0 0-2 16,0 0-1-16,0 0-3 0,0 0-1 0,0 0 1 0,0 0 1 0,0 0 1 15,0 0 2-15,0 0 0 0,0 0 1 0,0 0 0 0,0 0 0 0,0 0-1 16,0 0 0-16,0 0-2 0,0 0-1 0,0 0-2 0,0 0-2 0,0 0-1 16,0 0-2-16,2 0-2 0,0 0-3 0,1 0-1 0,0 0-2 0,2 0-3 15,1 0-1-15,0 0-3 0,1 0 0 0,1 0-1 0,2-3 0 0,0 3-1 16,3-1 1-16,1 1-1 0,0-1 0 0,3-1-2 0,1 2-1 15,1-3-3-15,3 1-3 0,0 1-6 0,-1 0-6 0,4-2-10 0,0 0-8 16,0 3-11-16,2-3-10 0,-3 1-9 0,3 1-13 0,2-2-10 0,-3 1-12 16,3 1-8-16,-2 1-11 0,1-2-11 0,-1 1-11 0,1 1-4 15,-1-2 1-15,-1 1 2 0,1 1 6 0,-2-2 3 0,0 2 8 0,0-1 6 16,-1-1 8-16,-2 2 7 0,0-2 7 0,-1 1 8 0,-2 1 9 0</inkml:trace>
  <inkml:trace contextRef="#ctx0" brushRef="#br0" timeOffset="12434.5108">5285 4105 68 0,'2'0'94'0,"1"-2"8"0,-1-1 7 0,-1 3 5 15,-1-2 4-15,0 0 0 0,0 1-1 0,-1-2-3 0,-1 3-5 0,1-4-9 16,-1 4-12-16,-3-3-14 0,2 2-12 0,-2 0-14 0,2-1-14 0,-3 0-11 16,1 1-9-16,-1 1-10 0,-1-2-9 0,2 1-5 0,-4 1-4 15,3-1-6-15,1 1-7 0,-1-3-3 0,-1 3-1 0,1 0 2 0,0 0 3 16,-1 0 2-16,1 0 4 0,-1 0 3 0,0 0 4 0,2 0 4 16,-1 0 5-16,-1-3 6 0,1 3 0 0,0 0 6 0,1 0 5 0,0-2 5 15,0 1 5-15,1 1 1 0,-1-2 5 0,-1 1 1 0,1 1 4 0,0-2 2 16,2 2 2-16,-2-1 1 0,2 1 3 0,-3-2 0 0,3 1-1 15,0 1 0-15,-1 0-2 0,1-2 2 0,0 1-1 0,0 1-1 0,1 0 1 16,-1 0-3-16,1-2-3 0,1 2-1 0,-2-1 2 0,0 1 0 16,1 0 0-16,1 0-1 0,-1 0 0 0,2-2-2 0,-2 2-1 0,1 0-2 15,1 0-2-15,0 0-1 0,0 0-2 0,0 0 1 0,0 0 1 16,0 0-2-16,0 0-3 0,0 0-2 0,0 0-4 0,0 0-2 0,0 0-3 16,0 0 1-16,0 0-4 0,0 0 0 0,0 0 0 0,0 0-1 0,0 0-1 15,0 0 0-15,0 0-1 0,0 0 2 0,0 0-1 0,0 0 2 16,0 0 0-16,0 0 2 0,0 0 2 0,0 0 2 0,0 0 0 0,0 0 3 15,0 0 2-15,0 0 0 0,0 0 1 0,0 0 0 0,0 0-1 0,0 0-1 16,0 0-2-16,0 0-1 0,0 0-1 0,1 0-2 0,1 0-3 16,-2 0-3-16,2 0-4 0,-1 0-3 0,1 0-2 0,0 0-3 0,-1 2-1 15,3-2 0-15,-2 1-1 0,3 1 0 0,-2-2 1 0,2 1 0 16,0 1 1-16,0-1 0 0,2 1 2 0,-1 1 2 0,1-2 1 0,3 1 2 16,-1 1 1-16,-1 0 0 0,0 0 0 0,1-1 0 0,-1 1-2 0,0 2 0 15,0-1-1-15,1 0-2 0,-1-1 0 0,-1 2-4 0,-1-2-2 16,-1 1-5-16,1-1-5 0,-3 1-7 0,-1 0-10 0,-2 3-23 0,-2-1-28 15,-3 0-49-15,-2 3-60 0,-3-2-94 0,-3 3-115 0,-4 2-64 16,-5-1-40-16</inkml:trace>
  <inkml:trace contextRef="#ctx0" brushRef="#br0" timeOffset="16140.5793">3976 2363 92 0,'0'0'80'0,"0"-3"-6"15,0 3 0-15,0-2 2 0,0 0-2 0,0 2-2 0,0-1-4 0,0 1-1 16,0-2-4-16,0 2-5 0,0 0-1 0,0 0-5 0,0 0-1 0,0 0-3 16,0-2-3-16,0 2-3 0,0 0-3 0,0 0-1 0,0 0-2 15,0 0 0-15,0 0 0 0,0 0-2 0,0 0 0 0,0-3 0 0,0 3-1 16,0 0-3-16,0 0-4 0,0 0-5 0,0 0-3 0,0 0-3 0,0 0-3 16,0 0-2-16,0 0-1 0,0 0-1 0,0 0 0 0,0 0-1 0,0 0 0 15,0 0-1-15,0 0 1 0,0 0 1 0,0 0-1 0,0 0-2 16,0 0 3-16,0 0 1 0,0 0 4 0,0 0 0 0,0 0 3 0,0-2 2 15,0 2 2-15,0 0 3 0,0 0 1 0,0 0 3 0,0 0 1 0,0 0 1 16,0 0 1-16,0 0 3 0,0 0-1 0,0 0 0 0,0 0-3 0,0 0-1 16,0 0-2-16,0 0-2 0,0 0-5 0,0 0-4 0,0 0-2 15,0 0-5-15,0 0-5 0,0 0-4 0,0 0-6 0,0 0-6 0,0 0-6 16,0 0-6-16,0 0-4 0,0 0-5 0,0 0-2 0,0 0 0 0,0 2 1 16,0 1 0-16,0-1 1 0,-1 1 1 0,1 1 1 0,0-1 2 0,-2 4 4 15,2 0 6-15,0 1 5 0,-1 1 5 0,-1 1 5 0,2 2 6 0,-2 2 4 16,2-1 1-16,-1 4-1 0,-1-1 2 0,2 2 0 0,-1 1 1 15,-1 3 1-15,-1-1-2 0,2 1 0 0,-1 0-1 0,-1-1-2 0,1 4 0 16,-1 1-2-16,1-3-1 0,1 1 0 0,-1 0-2 0,-1 2-1 0,1-1-2 16,-1-1 0-16,2 0-2 0,-4 0 1 0,4 2-1 0,-1-4 0 15,-1 3-1-15,1-1-2 0,1-1-2 0,-1 0 2 0,-1 1 0 0,1-2 0 16,1-1 2-16,-1-1 0 0,-1 2 2 0,1-1 2 0,-1 2 1 0,0-4-1 16,2 2 2-16,-1-1 4 0,-1 1 1 0,1-1 3 0,1-1 3 0,-1 0 2 15,0 1 3-15,-1 0 2 0,2-1 1 0,-1-1 1 0,0 0 0 0,-1 3 1 16,0-2 1-16,0 1-2 0,2-1-1 0,-1-1 0 0,-1 2 1 0,1-2-1 15,-1-1-1-15,1 2-4 0,1-1-2 0,-1 0-2 0,-1 0-2 16,1 2 0-16,1-3-1 0,-1 1-2 0,2 2-1 0,-2-3 1 0,1 0-1 0,1 0 1 16,-3 0-3-16,3 0-2 0,-1 0-1 0,-1-1 2 0,2-1 0 15,-2 2-1-15,2-4-1 0,-1 3 0 0,-1-3 0 0,2-1 0 0,-1 1 0 16,-1-1 0-16,2-2 0 0,-2 3 1 0,2-3-1 0,0 0 2 0,0 0-1 16,0 0 0-16,0 1 0 0,-1-4 0 0,1 3 0 0,0-1-1 15,0-2 0-15,0 0 1 0,0 2-1 0,-2-1 0 0,2-1 0 0,0 1-1 16,0-1 0-16,0 0-2 0,0 3 2 0,-2-5 0 0,2 2-1 0,-1 0 2 15,1-1 1-15,0 2 0 0,0-2 0 0,0 1 0 0,-2 1-1 16,2-3 1-16,0 1 0 0,0 2 0 0,0-1 2 0,0 0 0 0,0-1-1 16,0 1 0-16,0-1-1 0,0 2 0 0,0-2 0 0,0 0 0 0,0 1 0 15,0 0 0-15,0 0-1 0,0 1 2 0,0-3 2 0,0 0-4 0,0 1 1 16,0 0 0-16,0 0 0 0,0 0 1 0,0-2-1 0,-1 1 0 0,1 1-1 16,0-2 0-16,0 1 1 0,-2-2 0 0,2 3 0 0,0-3 0 15,0 2 0-15,0-2 1 0,-2 1 1 0,2-1 0 0,-1 1 0 0,1 0 0 16,0 1 0-16,-3 0 2 0,3 1 0 0,0-2 0 0,-1 1 1 0,1 1 0 15,-2-2 1-15,2 1-1 0,0 0 2 0,-2-1-2 0,2 0 1 16,0 3-1-16,0-3 1 0,0 1-1 0,0-1 2 0,-1 0-1 0,1 2-1 16,0-3 1-16,0 2-2 0,0-3 0 0,0 3 0 0,0 0-2 15,0-2-1-15,0 1 1 0,0-1-1 0,0 0 0 0,0-1-1 0,0 0 1 16,0 2 0-16,0-3-1 0,0 1-1 0,0-1 1 0,0 3 1 0,0-4 1 16,0 0 1-16,0 3-1 0,0-3 0 0,0 2 0 0,0 0-2 15,0-2 2-15,0 0 0 0,0 0 0 0,0 0 0 0,0 0-1 0,0 0 1 16,0 0 1-16,0 0-2 0,0 0 0 0,0 0 0 0,0 0 0 15,0 0 0-15,0 0 1 0,1 1 0 0,-1-1 0 0,0 0-2 0,0 0 1 16,0 0 0-16,0 0 1 0,0 0-1 0,0 0 1 0,0 0 0 16,0 0-1-16,0 0 0 0,0 0 0 0,0 0 0 0,0 0 0 0,0 0-1 15,0 0 1-15,0 2 1 0,0-2-1 0,0 0-1 0,0 0 0 16,0 0 0-16,0 0-1 0,0 0-1 0,0 0 0 0,0 0 0 0,0 0-1 16,0 0 0-16,2 0-1 0,-2 0 1 0,0 0 0 0,0 0 1 0,2 0 2 15,-1 2 1-15,2-2 1 0,0 1 0 0,-1-1 1 0,1 0 2 0,-2 1 1 16,3-1 3-16,-1 0 2 0,0 0 3 0,0 0-1 0,2 0 2 15,1 0-1-15,-1 0 1 0,1 0-2 0,1 0-1 0,2 0 0 0,-1 0 0 16,0 0 0-16,3-1-1 0,2 1 0 0,-2-1-1 0,4-1-2 16,-2 0-2-16,4 1 1 0,-2-1 0 0,2 0-3 0,1-1-2 0,-1 3-2 15,3-4-1-15,-2 4-2 0,4-1-1 0,-2 1-3 0,0-2-2 0,0 1-3 16,2 1 0-16,-1 0-3 0,1 0-2 0,0 0-1 0,0 0-2 16,0 0-2-16,2 1 1 0,-2 1-2 0,-1-2-1 0,1 1-1 15,1-1 1-15,-1 2-2 0,1 0 0 0,-1-2-2 0,0 0 0 0,0 3-1 16,-1-3-1-16,1 2-1 0,-2-2-2 0,1 0-1 0,-2 2 1 15,1-2 2-15,-2 0-1 0,2 0 1 0,-2 0 0 0,-1 0 2 0,2 0-1 16,-3-2 2-16,1 2 2 0,-1 0 1 0,-2-2 3 0,2 2 1 0,-2-3 3 16,-1 1 2-16,1 0 0 0,-3 1 2 0,-1-2 0 0,2 2 1 15,-2-2 4-15,-2 1 1 0,1 0 1 0,-3 1-1 0,1-1-1 0,-2 0-3 16,0 1-3-16,-1 1-1 0,1-2 0 0,-2 1-2 0,-2 1-3 0,1-1-10 16,-2 1-9-16,0 0-18 0,0 0-17 0,0 0-30 0,0 0-34 15,0 0-57-15,0 0-68 0</inkml:trace>
  <inkml:trace contextRef="#ctx0" brushRef="#br0" timeOffset="16963.1588">5239 2121 140 0,'0'-5'206'0,"-1"0"-46"15,1 1-23-15,-3 0-10 0,3-3-5 0,0 5-2 0,0-3-2 0,0 2-3 16,-2 0-6-16,2 0-8 0,0 1-5 0,-1 1-5 0,1-1-7 0,0 2-8 15,0 0-8-15,0 0-8 0,0 0-6 0,0 0-6 0,0 0-6 16,0 0-6-16,0 0-6 0,0 0-5 0,0 0-8 0,0 0-8 0,0 0-7 16,0 0-6-16,0 0-6 0,0 0-7 0,0 0-3 0,-2 0-4 0,2 1-2 15,-2 0 0-15,1 0 0 0,1 3 0 0,0 0 3 0,0-1 1 16,-2 3 6-16,2-1 3 0,-1 4 5 0,-1-2 5 0,2 3 3 16,-2 2 3-16,2 0 4 0,-3-1 2 0,2 4 2 0,-1 2 1 0,0 0 1 15,-1 1 2-15,1 4-1 0,0-1 1 0,-1 5 1 0,-1-2-2 0,1 6 1 16,0-1-2-16,0 0 0 0,0 4-3 0,-1 1-1 0,-1 3-1 0,1 0-1 15,-1 1-2-15,2 2-3 0,-2 0-2 0,2 3-3 0,-2 1-4 16,0-1-1-16,1 3 2 0,-1 2 0 0,2-1 3 0,-2 2-1 0,2 1 3 16,0 1 1-16,0 1 1 0,-1 0 2 0,3 1 0 0,-2 4 1 15,2-3 4-15,-1 2 2 0,2-1 2 0,0-1 0 0,0 1-2 0,0-1-1 16,0-1-3-16,0-2-3 0,2-1-1 0,-1 2-2 0,-1-4-1 16,0 1-2-16,0-4-3 0,0 1 2 0,0-3 0 0,-1 2 3 0,-1-4 1 15,0 0 3-15,1-1 1 0,-4 0 2 0,3-2-1 0,-3-1 3 16,2-1 1-16,-2-2 1 0,-2-1 3 0,2 1 0 0,-1-3 1 0,-1-1-6 15,1-2-7-15,-2 0-10 0,2-2-10 0,1 0-13 0,0-4-14 16,0 0-22-16,-1-2-22 0,3-2-27 0,-3-2-29 0,4 0-38 16,-1-4-45-16,3-2-76 0,-2 1-92 0,2-4-47 0</inkml:trace>
  <inkml:trace contextRef="#ctx0" brushRef="#br0" timeOffset="26645.4789">6118 4272 25 0,'-3'-2'146'0,"0"-1"-36"0,0 2-17 16,1-1-7-16,-1 1-2 0,1-2 0 0,1 1-1 0,-1 1-6 15,1 1-4-15,-1-2-2 0,2 2 1 0,-2 0 0 0,2-2-2 0,0 2-6 16,0 0-8-16,0 0-7 0,0 0-7 0,0 0 0 0,0 0-1 16,0 0-1-16,0 0 1 0,0 0 1 0,0 0 1 0,0 0-1 0,0 0-1 15,0 0 1-15,0 0 0 0,0 0-2 0,0 0-2 0,0 0-1 0,0 0-2 16,0 0-2-16,0 0 0 0,0 0-2 0,0 0-2 0,0 0-2 16,0 0-1-16,0 0-2 0,0 0-3 0,0 0-1 0,0 0-2 0,0 0-2 15,0 0-1-15,0 0-1 0,0 0 0 0,0 0 1 0,0 0-2 16,0 0-1-16,0 0 1 0,2-3-1 0,0 3-2 0,-1 0-4 0,2-4-7 15,1 3-8-15,-1-1-9 0,3 0-8 0,2-1-7 0,0-1-6 0,3-1-4 16,1 1-3-16,3 0-3 0,4-2-3 0,0 0-2 0,3 0-4 16,2 1 0-16,2-1-1 0,1 0 2 0,2 0 3 0,1 1 3 0,1 0 3 15,-1-2 0-15,0 3-1 0,2-1 0 0,-2 1-4 0,2 0-6 0,-1-1-4 16,-1 1-4-16,0 1-5 0,-1 0-3 0,-3 0-4 0,0 0-7 16,-1 1-7-16,-1-1-9 0,0 1-11 0,-5 1-10 0,0 1-9 0,-2-1-12 15,-3 1-10-15</inkml:trace>
  <inkml:trace contextRef="#ctx0" brushRef="#br0" timeOffset="26872.3418">6543 4059 57 0,'-6'-3'133'0,"3"0"6"0,0 0 2 0,1 0-3 15,-1-1-6-15,1 3-11 0,2-2-13 0,0 2-13 0,0-1-19 0,2 1-18 16,1-1-16-16,-1 1-9 0,1 1-10 0,0-2-8 0,3 2-7 15,1 0-9-15,-1-2-7 0,4 2-6 0,2 0-4 0,-1 0-3 0,1 0 4 16,0 0 4-16,2 2 4 0,2-2 7 0,-2 2 4 0,2 1 5 16,-3 1 1-16,2-1 1 0,0 3 0 0,0-1 0 0,-2 1-2 0,1 0 0 15,-1 0 1-15,-3 1 1 0,0 0 0 0,-2 3 0 0,-1 0-4 16,-4-2-10-16,-3 4-25 0,-1 0-36 0,-6 1-76 0,-3 4-98 0,-7-1-74 16,-2 4-64-16</inkml:trace>
  <inkml:trace contextRef="#ctx0" brushRef="#br0" timeOffset="30128.6085">7757 6072 166 0,'-4'-2'370'0,"2"-1"-96"0,1 3-60 0,-1-1-37 15,0 0-27-15,2 1-22 0,0 0-12 0,0 0-9 0,0 0-8 16,0 0-10-16,0 0-11 0,0 0-10 0,0 0-11 0,0 0-11 16,0 0-10-16,0 0-10 0,0 0-9 0,0 0-9 0,0 0-7 0,0 0-5 15,0 0-3-15,0 0-2 0,0 0-2 0,0 0-2 0,0 0 0 16,0 0 0-16,2 1 1 0,0 0 1 0,-1-1-1 0,1 1 2 16,2 1 1-16,1-2 3 0,-2 2 0 0,4-1 4 0,-1-1 1 0,3 2 2 15,1-1 3-15,1 1 4 0,3-1 3 0,-1 1 3 0,4-1 2 0,4-1 0 16,1 2 2-16,3-1 2 0,2-1-1 0,3 0-1 0,3 0 0 15,2 0-1-15,3 0-2 0,3 0-1 0,0-1-3 0,2-1-3 0,3 2-5 16,0-1-4-16,1-1-4 0,2 2-3 0,-2-1 1 0,2 1 1 16,-1 0 2-16,2 0 2 0,-1 0-1 0,0 1 2 0,2-1 1 15,-1 2 2-15,0-1 2 0,0 2 0 0,-1-2 4 0,3 1 2 16,0 0 4-16,0 1 0 0,-1 0-1 0,3 0-4 0,1-1-2 0,-1 1-3 16,0 1-1-16,1-1-1 0,2-3-4 0,-2 5-1 0,2-3 0 0,-2 1-2 15,-1 1 1-15,2-1-2 0,-1-1-1 0,0 0 2 0,0 1 0 16,0 0 3-16,0 0 1 0,0 1 2 0,0-2 1 0,0 1 0 15,-2-2 2-15,1 2 0 0,1-1-1 0,-2-1-2 0,1 2-2 0,-3-2-1 16,1 1 0-16,-2 0-2 0,-2 1-3 0,-1-2-2 0,-1 1-2 16,-2 1-3-16,-2-2-2 0,-3 0 1 0,0 1-3 0,-2-2 0 15,-1 1 0-15,-1 1 0 0,0-2 1 0,-3 2 2 0,2-2 2 0,-2 0 3 16,-1 0 3-16,-1 0 2 0,2 0 4 0,-2 0 5 0,0 0 2 16,2 0 3-16,-1-2 3 0,-1 2 1 0,2-2 3 0,0 1 0 0,-1 1 0 15,1-2 1-15,0 2 0 0,1-1-1 0,-2 0-3 0,3 1 0 0,-1-2-2 16,0 1-2-16,-1 1-2 0,2-2-3 0,-1 1 0 0,-1 1-1 15,1 0-1-15,-1 0-1 0,-1 0 1 0,1 0-1 0,-2 0-1 16,2 0-1-16,-4 1-1 0,2 1 1 0,-1-2 0 0,-3 1-1 16,3 1-1-16,-3-2-2 0,0 1-2 0,0 0-2 0,-1-1 0 0,0 2-1 15,2-2 0-15,-2 1-1 0,-1 1 1 0,1-2 1 0,2 2 1 16,-2-2 1-16,1 1 0 0,0-1 2 0,-3 0-1 0,4 0 2 0,-2 0 1 16,0 0 4-16,0 0 1 0,2 0-1 0,-3 0-2 0,1 0-2 15,2 0 0-15,-3 0-2 0,1 0 1 0,-2-1-1 0,2-1 1 16,-2 2 1-16,1-2-1 0,0 1 1 0,-2 1 1 0,3-2-1 0,-3 2 2 15,3-1 2-15,-2 0 2 0,2 1 1 0,0-2 2 0,-1 2 0 0,1-1-1 16,0 1-2-16,-2 0 0 0,2 0-2 0,0 0-4 0,-3 0-1 16,2 0-3-16,-2 0-3 0,2 0-2 0,0 0-2 0,-1 0-2 15,0 0-2-15,0 0-2 0,-1-2-5 0,-1 1 1 0,1 1-1 0,2 0-1 16,-2 0-1-16,0 0 1 0,0 0 1 0,0-2 2 0,0 2 0 16,1-1 2-16,-1 1 1 0,0 0 1 0,-3 0 1 0,3 0 3 0,0-2 4 15,0 0 2-15,-3 2 1 0,3-1 2 0,0 1 3 0,-2-1 2 16,2-1 1-16,-1 2 2 0,0-1 2 0,0-1 2 0,2 2 2 0,-1-1 0 15,-1-1 0-15,1 2 0 0,2-1 1 0,-2-1-2 0,0 1 2 16,0-1-1-16,2 2 0 0,-1 0-1 0,0-3 0 0,-1 3-2 16,3-1 0-16,-1 0-2 0,-2 1 1 0,4-2-2 0,-3 1 0 0,2-1-1 15,1 2-1-15,0-2 0 0,-1 1-1 0,-2 1 2 0,2-2 0 16,0 2-2-16,-1-2-1 0,0 2 0 0,0-3 1 0,-1 3-2 16,1-4 1-16,-3 4-1 0,2-1-1 0,-2-1 0 0,1 0 0 0,-3 2 0 15,3-3-2-15,-2 1-2 0,0 2-1 0,0 0-1 0,1-2 0 16,-4 2-2-16,2-1-3 0,2-1-1 0,-2 2 0 0,1-2-1 0,-1 1-1 15,3 1-1-15,-3-2-2 0,0 2 1 0,3-1 1 0,0 0 1 16,-1 1-1-16,0-2 1 0,1 1 1 0,-2 1 0 0,3 0 0 0,-1 0 0 16,1 0 0-16,-1 0-1 0,-1 0 0 0,1 0 2 0,0 0-1 15,-3 0 1-15,3 0 0 0,0 0 0 0,-1 0 0 0,0 1-4 0,-1-1 0 16,-1 0 0-16,0 0 2 0,1 2 1 0,-2-2 2 0,2 0 1 16,-1 0-1-16,1 0-1 0,-2 0-2 0,0 0-1 0,2 0-1 15,-1 0 0-15,0 0 2 0,0 0 2 0,2 0 3 0,-4 0-1 16,4 0-1-16,-1 0-1 0,-1 0-1 0,2 0 1 0,-1 0 1 0,-1 0 2 15,2 0 2-15,-2 0 0 0,0 0 0 0,1 0 0 0,0 0 0 0,-2 0-1 16,3 0 2-16,-2 0 0 0,1 0 0 0,1 0 0 0,-2 0 0 16,3 0-1-16,0 0-2 0,-3 0 0 0,3 0-2 0,0 0-2 15,2 0-1-15,-3 0 0 0,2 0 1 0,-1 1 3 0,-1 0 0 0,1-1 4 16,0 2 3-16,-1-2 3 0,-1 1 2 0,2 1 3 0,-1-2 2 16,0 2 4-16,-1-1 3 0,2-1 3 0,-1 2 7 0,1-2 1 0,-2 0 0 15,1 2 2-15,-2-2-2 0,1 0 1 0,1 0-1 0,-2 0 1 16,1 0 2-16,2 0 0 0,-1 0-2 0,0 0 1 0,1 0 0 0,-3 0-1 15,3 0-4-15,0 0 0 0,-1 0 0 0,-1 0 0 0,2 0 0 16,-1 0 0-16,3 0-1 0,-2-2-1 0,1 2 2 0,-2 0 2 0,1 0 0 16,0 0 2-16,2-2 1 0,-3 2 0 0,2 0 3 0,-1 0 1 15,0 0-1-15,-1 0 1 0,1 0 0 0,-1 0 0 0,-1 0 1 16,-1 0 0-16,2 0 1 0,-4 0-2 0,2 0-4 0,0 0 0 16,-1 0-2-16,0 0-2 0,0 0-1 0,-1 0-1 0,1 0-1 0,-1 0-2 15,0 0-1-15,-1 0-2 0,1 2-3 0,1-2-2 0,-1 0-4 0,-1 2-1 16,1-2 0-16,0 3 0 0,1-3 1 0,-2 2 2 0,-2 0-1 15,4-1 1-15,-4 3-2 0,2-4 1 0,-2 3 2 0,2-3 0 0,-2 2 1 16,2-2 1-16,-4 2 2 0,1-2 0 0,3 1 0 0,-3 1 0 16,1-2 0-16,0 2 0 0,0-1 1 0,1-1-1 0,0 2 1 15,0-2-1-15,0 1 0 0,0 0-1 0,0-1 1 0,0 0-2 16,2 0-2-16,-3 0 0 0,3 0-3 0,0 0 0 0,-2 0-2 0,1 0-2 16,3 0-1-16,-2 0-2 0,-1 0 1 0,0 0-1 0,-2 0 1 15,3 0-2-15,-1 0-1 0,0 0 2 0,-1 0-1 0,0 0 1 0,0 0 2 16,-2 0 0-16,0 0 0 0,0 0 1 0,3-1 1 0,-5 1 0 15,3 0-1-15,-3 0-1 0,3 0 2 0,-3 0 0 0,-1 0 0 0,1 0 0 16,-2 0-1-16,1 0-2 0,-1 0 2 0,-2 0 0 0,-1 0 0 16,2 0 0-16,0 0 1 0,-4 0 2 0,0 0-1 0,1 0-4 15,-4 0-7-15,2 0-5 0,-1 0-4 0,0 0-8 0,-2 0-11 0,0 0-18 16,0 0-22-16,0 0-28 0,0 0-31 0,0 0-34 0,0 0-36 16,-4-1-65-16,0 1-76 0</inkml:trace>
  <inkml:trace contextRef="#ctx0" brushRef="#br0" timeOffset="34063.6913">7500 7556 65 0,'0'0'77'15,"0"0"-3"-15,0 0-1 0,0 0 1 0,0 0 1 0,0 0 2 0,0 0 2 16,0 0 4-16,0 0 5 0,0 0 0 0,0 0 0 0,0 0-2 16,0 0-5-16,0 0-3 0,0 0-1 0,0 0-1 0,0 0 2 15,0 0 1-15,0 0 1 0,0 0 1 0,0 0 0 0,0 0-3 0,0 0-2 0,0 0-5 16,0 0-6-16,0 0-5 0,0 0-6 0,0 0-5 0,0 0-5 16,0 0-6-16,0 0-4 0,1 0-6 0,1 0-4 0,1 0-4 15,0 0-3-15,3 0-1 0,-1 0-2 0,3 0 0 0,3 0-3 16,5 0 0-16,2 0-1 0,5-3 0 0,2 3 2 0,7 0 1 0,3-3 2 15,7 2-1-15,3-2 1 0,5 2-4 0,1-1-3 0,6 0-6 16,1 2-6-16,6-1-7 0,-1 0-8 0,3 1-8 0,-1 0-9 0,1 0-7 16,-1 0-6-16,0 0-5 0,-2 0-5 0,-1 0-6 0,0 1-6 0,-4 0-4 15,1-1 1-15,-4 0 1 0,-2 0 0 0,-3 0 4 0,-3 0 7 16,-1 0 8-16,-2 0 8 0,-4 0 6 0,-1-1 4 0,-4 0 8 16,-4 1 9-16,-1-3 11 0,-1 3 12 0,-5-3 10 0,-1 1 8 15,-4 0 9-15,-1 1 5 0,-1 0 4 0,-4-2 6 0,1 0 0 0,-3 0-2 16,0 0-7-16,-3 0-11 0,-2-1-15 0,2 2-17 0,-2-1-38 15,-1-2-47-15,0 2-85 0,1-2-99 0,-2 3-75 0,0-3-60 0,0 3-34 16</inkml:trace>
  <inkml:trace contextRef="#ctx0" brushRef="#br0" timeOffset="34828.4226">9961 7539 366 0,'-3'2'510'0,"1"0"5"0,0 0-96 0,1-2-149 0,-1 1-94 0,2-1-64 16,0 0-37-16,0 0-21 0,2 0-8 0,1 0 0 0,0 0 2 16,2 0 0-16,4 0 3 0,1 0 0 0,3 0-1 0,2 0-7 15,3 0-6-15,6 0-8 0,1 0-4 0,3 0-5 0,4 0-3 16,1 0-1-16,4 0-1 0,3 0 0 0,2 0-4 0,2 0-6 0,3 0-10 16,0 2-9-16,3-2-11 0,2 1-9 0,0-1-11 0,0 0-11 15,0 1-12-15,2 2-9 0,-2-3-10 0,-1 0-7 0,-1 3-9 0,-2-3-7 16,-1 1-1-16,-4-1-1 0,1 1 2 0,-6 1-3 0,0-2 2 15,-5 1 1-15,0 1 0 0,-4-2-2 0,-2 2-3 0,-2-2-4 0,-3 0-8 16,0 0-9-16,-6 2-16 0,1-2-16 0,-2 0-31 0,-3 0-38 0</inkml:trace>
  <inkml:trace contextRef="#ctx0" brushRef="#br0" timeOffset="35411.2765">12240 7495 346 0,'-5'0'290'0,"-1"0"-59"0,3 0-59 0,-1 0-32 16,-1 0-21-16,1 0-8 0,1 0-1 0,0 0 3 0,1 0 5 0,1 0 4 16,-1 0 4-16,2 0-3 0,0 0-5 0,0 0-7 0,0 0-10 15,0 0-7-15,0 0-5 0,0 0-3 0,0 0-4 0,2 2-1 16,-1-1 0-16,-1-1 0 0,2 2 0 0,-2-1-1 0,2-1-4 0,1 0-4 16,-2 0-5-16,1 0-9 0,2 0-8 0,-2 0-10 0,1 2-8 15,0-1-8-15,1-1-6 0,0 2-5 0,4-1-5 0,2-1-4 16,2 1-5-16,1 1-5 0,6-2-3 0,3 2-5 0,6-1-4 0,1-1-2 15,4 2-1-15,5-1 0 0,5-1-4 0,3 2-6 0,4-2-8 16,1 3-8-16,4-2-8 0,2 1-11 0,3 1-11 0,0-2-8 0,2 0-10 16,-1 3-6-16,3-1-7 0,-3-3-8 0,-1 3-9 0,2-1-6 15,-3 0-7-15,-3 0 0 0,0-1-3 0,-1-1 4 0,-4 2 3 0,-2-2 7 16,-3 0 8-16,-1 0 6 0,-3-2 8 0,-2 2 7 0,-3-1 9 16,-4-3 8-16,0 3 8 0,-3 0 5 0,-5-2 5 0,1 0-1 0,-4-1-3 15,-3 2-12-15,0-1-15 0,-3 0-18 0,-2 0-21 0,-3 1-55 16</inkml:trace>
  <inkml:trace contextRef="#ctx0" brushRef="#br0" timeOffset="36044.5001">15060 7488 202 0,'-8'0'537'15,"3"0"6"-15,0 0-64 0,-1 0-100 0,2 0-89 0,0 0-86 0,3 0-47 16,1 0-34-16,0 0-15 0,0 0-9 0,0 0-5 0,0 0-5 0,0 0-6 16,1 0-7-16,3 2-8 0,0-2-13 0,2 0-11 0,2 0-13 15,4 2-9-15,2 1-10 0,2-3-7 0,4 0-9 0,5 0-4 16,5 2-1-16,5-1-1 0,3 1 0 0,5-1-4 0,4 2-4 0,5-1-7 15,1 0-8-15,4 2-10 0,3-1-9 0,0 0-13 0,1 0-11 16,0 1-11-16,-1-1-6 0,0 2-7 0,-4-2-6 0,1 1-2 16,-5 1-1-16,-1-2 4 0,-2-1 7 0,-2 1 10 0,-6 1 7 0,-2-3 11 15,-3 1 12-15,-3-1 16 0,-3 1 15 0,-3-2 14 0,-2 0 18 16,-3 0 13-16,-4 0 13 0,-1-2 10 0,-4 1 7 0,-1 1 1 0,-2-3-3 16,-2 2-9-16,0-2-11 0,-4 3-17 0,1-4-22 0,-2 1-36 15,1 0-46-15,-3 0-76 0,1-1-91 0,-2 4-89 0,0-3-88 0,-2 1-50 16,1-1-32-16</inkml:trace>
  <inkml:trace contextRef="#ctx0" brushRef="#br0" timeOffset="39661.3194">16269 7991 93 0,'0'0'108'0,"2"0"-1"0,-2 0-1 0,0 0-1 0,0 0-2 15,1-1-7-15,-1 0-4 0,0 1-7 0,2 0-5 0,-2 0-6 16,0 0-5-16,2-3-5 0,-2 3-3 0,0 0-4 0,0 0-2 0,0 0-1 15,0 0-4-15,1 0-4 0,-1 0-3 0,0 0-2 0,0 0 0 16,0 0-2-16,0 0-2 0,0-3-2 0,0 3-2 0,0 0-3 0,0 0-3 16,0 0-2-16,0 0-4 0,0-2-2 0,0 2-2 0,0 0-1 15,0-1-3-15,0-1 0 0,0 2-3 0,0-1-1 0,0 1-1 16,0-2-1-16,0 1-3 0,0-2-1 0,0 1 3 0,0 1 2 0,0-1 2 16,0-1 1-16,-1 2 2 0,1-1-1 0,0-1 2 0,0 2 0 15,0-1 3-15,-2-1 0 0,0 0 1 0,2 2 0 0,0-1 1 16,-1-3 2-16,-1 1 1 0,2 0-2 0,-1 0 1 0,1 0 1 0,-2 1 0 15,0-2 2-15,-1 0 1 0,1 0 2 0,1 1 0 0,-3-2 1 0,0-2 0 16,1 2 0-16,-2-1 1 0,2 0 3 0,-2-1 0 0,0 1 2 16,-2-2-1-16,2 1-3 0,-1 0-1 0,-2-1 1 0,-1 0-3 15,1 0-1-15,-1 3-2 0,0-4-1 0,-4 0-2 0,4 1 1 16,-2 1-3-16,-2 0-4 0,0-1-1 0,1 0-4 0,-1 0-1 0,-2 1-1 16,0 1-1-16,1-1-4 0,-2 1-1 0,1 0-1 0,0 1-1 15,-2 0-1-15,2 0 0 0,2 1 0 0,-4 0-1 0,4 1-2 0,-2 0 2 16,-1-1-1-16,4 3-1 0,0-1 1 0,-2-1 0 0,3 1 0 15,-1 2 1-15,2 0 1 0,-1-2 0 0,0 0 0 0,3 2 2 0,2 0 0 16,-1-1 0-16,0 2 0 0,0-1-1 0,4 1 1 0,-2-2-1 16,2 2 2-16,1 0-2 0,1 0-2 0,-1 0-1 0,2 0-3 15,0 0-1-15,0 0-5 0,0 0-3 0,0 0-6 0,0 0-2 0,0 0-4 16,0 0-3-16,0 0-1 0,0 0-4 0,0 0-3 0,0 0-2 16,0 0-2-16,0 0-2 0,0 0 0 0,0 0-2 0,0 0-3 0,0 0 1 15,0 0-1-15,0 0-1 0,0 0-1 0,0 0 1 0,0 0-1 16,0 0 2-16,0 0-1 0,0 0 2 0,0 0 1 0,0 0 2 15,0 0 2-15,0 0 2 0,0 0 3 0,0 0 4 0,0 0 4 0,0 0 3 16,0 0 2-16,0 0 4 0,0 0 3 0,0 0 2 0,0 0 3 16,0 0 2-16,0-2 4 0,0 2 1 0,0 0 3 0,0 0 1 15,0 0 4-15,0 0 0 0,0 0 1 0,0 0 3 0,2 0 3 0,-2 0 3 16,0 0 3-16,1 0 2 0,-1 0 3 0,0 0 1 0,0 0 4 0,0 0 1 16,0 0 1-16,0 0 2 0,0 0 3 0,0 0 0 0,0 0 1 15,0 0-2-15,0 0 0 0,0 0-2 0,0 0-2 0,0 0-2 16,2 0-4-16,-2 0-2 0,0 0-4 0,0 0-5 0,0 2-3 0,0-2-4 15,2 2-5-15,-2-2-4 0,1 0-3 0,-1 0-4 0,0 1-5 16,0 1-4-16,0-1-1 0,0 3-2 0,0-4 0 0,0 3 1 0,0-1 0 16,0 1 3-16,-1 1 3 0,-1 1 1 0,2-2 2 0,-2 3 2 15,2 0 2-15,-1 0 4 0,-1-1 2 0,2 1 3 0,-1 0 3 0,1 1 0 16,-2-1-1-16,-1 1 1 0,3 0 1 0,-1-2 0 0,-1 0-2 16,2 1 1-16,-1 0 2 0,1 0 0 0,0-1 2 0,0 1 1 15,0-2-1-15,0-1 2 0,0 2 0 0,0-2 1 0,0-1 1 0,0 1 1 16,0 1 1-16,0-3 2 0,0 3 4 0,0-4 2 0,0 0 3 15,0 0 1-15,0 0 4 0,0 0 6 0,0 0 6 0,0 0 9 0,0 0 8 16,0 0 10-16,0 0 9 0,0 0 4 0,0-4 7 0,0 3 2 16,0-3 1-16,0 1-4 0,1 1-6 0,-1-1-7 0,2-2-6 15,-1 1-3-15,-1-2-2 0,5 1-8 0,-4-1-12 0,1-1-8 16,-1-1-10-16,1 3-7 0,1-2-3 0,0 2-3 0,1-2 0 0,-1 2 0 16,0 0 3-16,0 0 0 0,2 1 2 0,-2-2-4 0,0 1-7 0,0 2 0 15,1-2-2-15,-3 1-1 0,2 1-3 0,2 0-4 0,-2 0-4 16,3 1-6-16,-3-1-6 0,4 1-3 0,-2-1 0 0,1 1-2 15,2 1-2-15,-2 0-3 0,2-2-4 0,3 3-4 0,0 0-1 0,-1-3-4 16,1 3-3-16,3 0-3 0,-1 0-5 0,1 3-2 0,0-3-4 16,3 3-3-16,-2-2-4 0,2 0-2 0,-1 1-1 0,3 1-1 15,0-1 1-15,-2 3 1 0,2-3 2 0,-3 1 1 0,1 0 4 0,1 0 4 16,-4-1 6-16,3 0 7 0,-4 1 7 0,-2-1 5 0,2-1 7 16,-4 1 6-16,-1-2 8 0,1 1 1 0,-4 1 0 0,0-2-5 0,0 1-8 15,-5-1-39-15,0 0-56 0,3-1-89 0,-3 1-109 0,0 0-64 16,0 0-47-16</inkml:trace>
  <inkml:trace contextRef="#ctx0" brushRef="#br0" timeOffset="40744.931">14163 7948 210 0,'2'2'150'0,"0"-1"-62"0,-1-1-39 0,-1 2-19 0,0-1-7 0,2-1 1 16,-2 2 7-16,0-1 6 0,2-1 6 0,-2 0 5 0,0 1 6 16,0-1 5-16,0 0 4 0,0 0 3 0,0 0 3 0,0 0 1 0,0 0 4 15,0 0 4-15,0 0 7 0,0 0 6 0,0 0 7 0,0 0 5 16,0 0 4-16,0 0 0 0,0 0-2 0,0-1-6 0,0-2-9 16,0 0-9-16,0 0-11 0,0 0-8 0,-2-2-9 0,0 1-10 0,2-1-10 15,-1-2-10-15,-1 1-8 0,0-1-8 0,-2-1-9 0,3 1-2 16,-3-1-3-16,1-1-1 0,0 2-2 0,-2-4 0 0,2 3-2 0,-2-4-2 15,-2 2 1-15,0 0 0 0,-1-1 2 0,2 1 0 0,-3 0 1 16,1-2 0-16,-1 2-1 0,-3 0 1 0,3 1 1 0,-1 0 0 0,-2-2 3 16,0 2 0-16,-1-1 1 0,1 3 0 0,-1-3-1 0,-1 0 1 15,1 4-2-15,-1-2 1 0,0 1 2 0,1-1 1 0,-1 2 3 0,0 1 3 16,1-2-1-16,0 2 0 0,0-1-1 0,1 2-1 0,1-1 1 16,-1 3 1-16,0-4-1 0,2 4 0 0,0-1 0 0,2 2-2 15,2-2-3-15,-4 1 0 0,4 1-3 0,0-1-2 0,1 1-2 0,2 1-4 16,-2 0-3-16,0 0-3 0,4 0-5 0,-1 0-3 0,2 0-6 15,0 0-3-15,0 0-3 0,0 0-2 0,0 0-2 0,0 0 0 0,0 0 2 16,0 0 0-16,0 0 1 0,0 0 5 0,2 1 3 0,-1-1 6 16,1 0 5-16,2 0 6 0,-2 0 7 0,0 0 3 0,1 0 5 15,0 0 3-15,0 0 1 0,0 0 2 0,-1 0 2 0,1 0 1 0,0 0 1 16,3 0 2-16,-2 0 1 0,-3 0 1 0,2 0 0 0,1 0-1 16,-1 0 0-16,0 0 0 0,0 0 2 0,-1 0 0 0,0 0 1 0,-1 0 0 15,3 0 1-15,-2 0-1 0,-2 0 0 0,0 0 0 0,0 0-1 16,0 0 0-16,0 0-2 0,0 0-1 0,0 0 0 0,0 0 0 15,0 0-1-15,0 0 0 0,0 0 0 0,0 0-2 0,0 0-3 0,-2 2-1 16,2-2-6-16,0 0 0 0,0 1-3 0,0 1-1 0,0-1-1 0,0 1-1 16,0-1 0-16,0 2 0 0,0-1 0 0,0 1 1 0,0 0 0 15,0-1 2-15,0 2 2 0,0-1 0 0,0 2 4 0,0-2 3 16,0 1-1-16,0-1 1 0,0 2 3 0,0-3 1 0,0 1 2 16,0 0 1-16,0-1 2 0,0-1 4 0,0 2 4 0,0-3 6 0,0 0 6 15,0 0 7-15,0 0 8 0,0 0 9 0,0 0 10 0,2-1 3 16,0-1 3-16,-1 1-2 0,2-1-5 0,-1-1-6 0,4 0-6 0,-2-2-7 15,1 0-7-15,2 1-5 0,-1-3-8 0,2 1-9 0,1-1-12 16,1 0-9-16,2 0-11 0,-3 1-5 0,3-2-5 0,1 1-1 16,0 1 3-16,-2 1-2 0,3-2-3 0,-1 2-6 0,-2 1-9 0,1 0-14 15,0 0-16-15,-1 2-23 0,0-1-26 0,-2 3-35 0,3-3-36 16,-2 3-72-16,2 0-86 0,-4 3-64 0,2-3-49 0</inkml:trace>
  <inkml:trace contextRef="#ctx0" brushRef="#br0" timeOffset="41861.8953">11845 7872 372 0,'0'1'358'0,"0"-1"-95"0,0 0-73 0,0 0-63 15,0 0-40-15,0 0-28 0,0 0-15 0,0 2-7 0,0-2-3 16,0 1-1-16,0-1-1 0,0 0 0 0,0 0-5 0,0 0-6 0,0 0-5 15,0 0-5-15,0 0-2 0,0 0-1 0,0 0 3 0,0 0 5 16,0 0 7-16,0 0 7 0,0 0 5 0,0 0 3 0,0 0 2 0,-2-3-1 16,2 2 4-16,-1-1 2 0,-1-3 1 0,2 1-2 0,-3 0 0 15,1-3 1-15,1 1-4 0,-2-2-4 0,-1 0-3 0,0-1-4 16,-1 0-3-16,0-3-3 0,-1 2-1 0,1 0-2 0,-1-4-3 16,-2 2-2-16,0 0-3 0,0-2 0 0,-3 1-4 0,2-2-6 0,-1 0-2 15,-1 3-1-15,0-2-2 0,1 2-2 0,-2-2 0 0,2-1-2 0,-1 5 1 16,1-2-2-16,0 1 0 0,0 1-1 0,1 2-1 0,-1-1 0 15,2 1 0-15,2 1 1 0,-2 2-2 0,2 0-2 0,1 1-2 0,-1-1-1 16,2 1-2-16,-1 2-2 0,1-1-3 0,1 2-1 0,2-1-2 16,-1 0-2-16,0 1-2 0,1 1-3 0,1 0-2 0,0 0-2 15,0 0 0-15,0 0 2 0,0 0 0 0,0 0 2 0,-2 0 3 16,2 1 3-16,0-1 3 0,-1 2 1 0,-1-2 3 0,2 2 3 0,-2-1 4 16,2-1 2-16,0 0 3 0,-1 2 3 0,1-2 0 0,0 1 2 0,0-1 1 15,-2 0 0-15,2 0 2 0,0 0-1 0,0 0 1 0,0 0 1 16,0 0 0-16,0 0 2 0,0 0-1 0,0 0 2 0,0 0-2 15,0 0 2-15,0 0-2 0,0 0 0 0,0 0 1 0,0 0-1 0,0 0-1 16,0 0-2-16,0 0-1 0,0 0 0 0,0 0-2 0,0 0-2 16,0 0-2-16,0 0-2 0,0 2-1 0,0-2-1 0,-2 0-1 0,2 1-1 15,-1 1 0-15,-1-2-1 0,2 1 2 0,-1 1 1 0,-2-1 1 16,1 1 1-16,-1-1 1 0,2 2 2 0,-1-1 2 0,0-2 1 16,-1 3 2-16,2 0 2 0,-1-3 0 0,0 1 2 0,1 0-1 15,-1-1 1-15,2 2 1 0,-2 0-1 0,2-2 0 0,-1 1 1 0,-1-1 0 16,2 0 2-16,0 0 1 0,0 0 1 0,0 0 2 0,0 0 2 15,0 0 4-15,0 0 3 0,0 0 2 0,0 0 4 0,0 0 3 0,0 0 4 16,0 0 1-16,0 0 5 0,0 0 0 0,0 0 1 0,2 0-1 16,-1-1 1-16,-1 1-3 0,2 0-1 0,0-2-3 0,-1 2-1 0,3-2-4 15,-3 2-4-15,1 0-1 0,-1 0-4 0,1-1-4 0,1 0-3 16,0 1-2-16,-1 0-2 0,2 0-2 0,-1 0-2 0,1-3-2 0,-1 3-2 16,2 0-2-16,-2 0-3 0,2 0 0 0,-2 0 0 0,4 0-1 15,-2 0-2-15,0 0 0 0,0 0 0 0,1 0 0 0,0 0 0 0,-1 3 1 16,0-3 1-16,0 1 2 0,0 0 0 0,1-1 2 0,-2 2 1 15,1 0-2-15,-2-2-3 0,2 0-2 0,-2 0-1 0,1 0-3 16,-1 0-3-16,0 0-1 0,-1 0-2 0,-1 0-5 0,2 0-6 0,-3 0-1 16,0 0 0-16,0 0 1 0,0 0-1 0,0 0-3 0,0 0-7 15,0 0-19-15,0 0-26 0,0 0-48 0,0 0-57 0,0-4-77 0,-3 2-86 16,0-1-54-16,2 0-35 0</inkml:trace>
  <inkml:trace contextRef="#ctx0" brushRef="#br0" timeOffset="56393.4861">18992 7503 66 0,'0'-2'448'0,"0"-1"-94"0,0 2-141 16,0 1-78-16,0-2-46 0,0 2-30 0,2 0-18 0,1 0-9 16,2-3-4-16,2 1 2 0,-3 2 0 0,5 0-1 0,3-2 1 0,1 2-5 15,5 0-3-15,1 0-3 0,4 0 1 0,4 0 0 0,3 0 0 16,4 2 1-16,7-2 1 0,2 0 2 0,4 5 1 0,4-5 0 0,6 2-2 16,5-1-3-16,-1 2-4 0,8-1 0 0,1 1 1 0,6-1 1 15,3 2 1-15,3-1-1 0,3 0-3 0,4 1-2 0,11 1-2 16,-1-1-3-16,4 1-3 0,6-1-5 0,0 1-5 0,0-1 6 0,3 3 8 15,2-2 1-15,-3 1-1 0,4 0-3 0,1 0-3 0,-3 2-5 16,2-2-6-16,-2 1-4 0,-1-1-3 0,0 2 1 0,-4-2 0 0,-5-1 4 16,-4 2 2-16,-2-1-5 0,-4 1-11 0,-3-2-7 0,-3 1-9 15,-3 1-7-15,-7-2-7 0,1 1-5 0,-5 0-6 0,-5 0-2 0,-3-1-3 16,-3 0-7-16,-4-1-7 0,-5 2-10 0,-1-2-12 0,-6 1-16 16,-3 0-16-16,-4-2-21 0,-4 0-21 0,-3 2-55 0,-4-1-72 15</inkml:trace>
  <inkml:trace contextRef="#ctx0" brushRef="#br0" timeOffset="63577.2697">7838 9044 3 0,'0'0'55'0,"0"0"0"0,0 0 3 0,0 0-1 16,-2 0-1-16,2 0 0 0,0 0-2 0,0 0-2 0,0 0-1 0,-1 0-4 15,1 0-4-15,0 0-4 0,0 0-2 0,0 0-2 0,0 0 0 16,-2 0-2-16,2 0-4 0,0 2-2 0,0-2-1 0,0 0-1 0,0 0-3 16,0 0 1-16,0 0-1 0,0 0 1 0,0 0-1 0,0 0 2 15,0 0 0-15,0 0 2 0,0 0 0 0,0 0 0 0,0 0 1 16,0 0 1-16,0 0 1 0,0 0 2 0,0 0 1 0,0 0 3 0,0 0 0 16,0 0 1-16,0 0 1 0,0 0-1 0,0 0-1 0,0 0-1 15,0 0 0-15,0 0-3 0,0 0 0 0,0 0-3 0,0 0-2 0,0 0-3 16,0 0-1-16,0 0-4 0,0 2-4 0,0-2-1 0,0 0-3 15,2 0-1-15,-2 1 1 0,1-1-1 0,1 2 1 0,1 0 0 16,-1-2 0-16,0 0 1 0,2 0 1 0,-1 3 0 0,0-3 3 0,2 0 0 16,0 0 3-16,0 0 2 0,0 0 0 0,2 0 1 0,-2 2 2 15,3-2-1-15,-2 0 1 0,5 0 0 0,-3 0 1 0,3 0 0 0,0 0 0 16,0 0 0-16,2 0-2 0,1 0 1 0,1 0-2 0,0 0 0 16,1 0-1-16,3 0-2 0,-2 0-1 0,3-2 0 0,0 2-3 15,0 0 0-15,1 0-2 0,1-3-1 0,2 3 1 0,-3 0-2 0,2 0 0 16,1 0-1-16,-1 0-1 0,1 0-2 0,-1 0 0 0,2 0-3 15,-2 0 0-15,3 0-2 0,-4 0 0 0,2 0-2 0,-1 3 0 0,1-3 0 16,-1 0-1-16,0 4 0 0,-1-3-1 0,2 1-2 0,-3 0 1 16,2 2 0-16,-1-1 3 0,0 0 2 0,-3 0 2 0,3-1 1 15,0 0 2-15,0 1 1 0,-2 0 0 0,3 0 2 0,-1 0 4 0,-1-1 1 16,3-1 3-16,-1 1 1 0,2-1 3 0,1 0 0 0,-1-1-1 16,2 0-1-16,3 0-1 0,0 0-1 0,2 0 0 0,1-2-1 0,1 0-3 15,1 1 0-15,2-2-3 0,-1 0-2 0,2-2-3 0,3 2 0 16,-3-1-3-16,2-1-1 0,-1 1-3 0,-1-2-1 0,2 1-3 15,-1 0-2-15,0 1-1 0,-2-1 0 0,1 2-2 0,-2-2-2 0,0 3 0 16,1-2 1-16,-2 0 3 0,0 0 1 0,-1 1 1 0,0-1 1 16,-1 1 3-16,1-1 2 0,-1 2 1 0,-1-1 1 0,0 0 1 0,-1 1 0 15,-1 1 1-15,0-2-1 0,0 2 2 0,-1-2-1 0,-1 1-4 16,2 0-3-16,-4 1-1 0,2-3-2 0,-1 4-1 0,2 0-1 0,-1-3-1 16,-3 3-1-16,2 0-1 0,0-2 1 0,0 0 1 0,-1 2-1 15,0-1 1-15,0 1-1 0,-1-2 1 0,1 0 1 0,-2 2 0 0,0 0 0 16,0 0 0-16,-1 0 0 0,-1 0 0 0,-1 0 0 0,1 0 0 15,-3 0-1-15,2 0 0 0,-2 0 1 0,-1 0 0 0,0 0 0 0,1 0 0 16,-3 2 1-16,1 0 1 0,0-2 1 0,-1 0-2 0,-2 1 0 16,1-1 1-16,-1 0 0 0,0 2 1 0,-1-2-1 0,1 0 1 15,-1 0 0-15,-1 2-1 0,1-2-1 0,-2 0 0 0,2 0 0 0,-2 0 0 16,1 0 0-16,0 0 2 0,-3 0-2 0,2 0 0 0,0 0 1 16,2 0 3-16,-1 0-1 0,-2 0 1 0,4 0 0 0,-3 0 3 15,-1 0 1-15,2 0 0 0,1 3 1 0,-1-3 0 0,-2 0 2 0,1 0-1 16,3 0 1-16,-4 0 2 0,1 2-1 0,2 0 0 0,-1-2-1 15,-1 1 0-15,0 1 1 0,2-2-1 0,0 2 1 0,-2-2-2 0,1 0 0 16,1 3 0-16,-2-2 2 0,2-1-1 0,-2 1 0 0,1 1 1 16,0-2-1-16,-1 1 2 0,1 1-2 0,-1-2-1 0,1 3 1 0,-2-3-1 15,0 2 0-15,2-1 1 0,-2 0 1 0,1 0-1 0,0 1 1 16,0 1-2-16,-3-1 1 0,3-1-1 0,-1 1 1 0,1-1-1 16,0 1 1-16,-2-2 1 0,1 1-1 0,2 1 2 0,0-2-1 0,-1 1 1 15,1 0-1-15,1-1 1 0,-1 2-1 0,1-2-1 0,0 0 1 16,1 0 0-16,1 0 1 0,0 0-2 0,0 0-1 0,0 0 1 0,1 0-2 15,1 0-2-15,-1 0-2 0,0 0 1 0,-1 0-2 0,0 0-1 16,0 0 0-16,0 0-2 0,1 0-2 0,-2 0 0 0,-1 0-1 16,1 0 0-16,-3 0-1 0,3 0 1 0,-1 0-1 0,-1 2 0 0,-1-1 1 15,1-1 0-15,-2 2-1 0,0-1 4 0,1-1-1 0,-2 2 2 16,1-2 0-16,-2 0 1 0,0 3-1 0,1-3-1 0,-1 1 1 0,0 0-1 16,0-1 0-16,0 2 0 0,-2-1 0 0,3-1-4 0,-2 0-2 15,1 0-3-15,-2 0-4 0,3 0-4 0,0 0-4 0,0 0-6 16,-1-1-5-16,0-1-7 0,3 2-9 0,0-2-12 0,0-1-9 0,0 3-11 15,2-3-11-15,1 0-10 0,-1-1-6 0,3 2-9 0,0-1-13 0,-1 1-18 16,1-1-19-16,1 0-20 0,-2 0-34 0,2 0-41 0</inkml:trace>
  <inkml:trace contextRef="#ctx0" brushRef="#br0" timeOffset="102943.8597">5960 10490 15 0,'-3'-2'212'0,"2"0"-52"0,-1 2-32 0,0-3-17 0,-1 1-12 16,0 1-5-16,3-1-6 0,-2 0 1 0,2 2 1 0,-1-2-4 15,-1 2-9-15,2-1-8 0,0 1-10 0,0-2-12 0,0 0-11 16,0 2-7-16,0 0-3 0,0-1-4 0,0 1 0 0,0-1-4 0,0 1-5 15,0-3-6-15,0 1-8 0,2 1-7 0,-1-1-7 0,1-1-4 16,1 2-4-16,2-3-5 0,-2 0-3 0,4 1-5 0,0-3-4 16,1 3-4-16,3-5-3 0,2-1-1 0,0 2 1 0,2-1 2 0,1-1 3 15,3 1 5-15,3-2 6 0,-1 0 2 0,2-1 3 0,3-1 2 16,0 0 3-16,3 0 3 0,1-1 2 0,0 1 2 0,2-1 3 0,1 0 1 16,0-2 2-16,2 2-1 0,1-1 0 0,1 3-2 0,0-1-1 15,0-1-4-15,1-1-3 0,0 2-3 0,1 1-2 0,-4-1-5 16,1 2-3-16,1-1-5 0,-2 1-7 0,-2 1-6 0,-3-1-3 15,0 3-5-15,-2 1-4 0,-2 0-7 0,-3 2-6 0,-2-1-6 0,-4 2-6 16</inkml:trace>
  <inkml:trace contextRef="#ctx0" brushRef="#br0" timeOffset="103208.549">6804 10071 65 0,'-17'-3'70'0,"1"-2"2"0,2 2-2 0,-2-1 0 0,5-2-1 16,-2 1-1-16,4 0 1 0,-3 1 2 0,2 1 2 0,3-2 2 0,-1 1 4 15,2 1 3-15,0-2 3 0,1 3-1 0,0 0 4 0,2-1 3 16,0 0 1-16,1 0-1 0,1 1-3 0,-1 1-5 0,2 0-6 0,0 1-9 16,0 0-6-16,0 0-5 0,0 0-11 0,0 0-11 0,0 0-11 15,0 0-11-15,2 0-11 0,-1 0-8 0,1 0-4 0,1 0-3 16,2 0-2-16,0 0 0 0,1 0 1 0,3 0 0 0,-1 1 1 0,2 0 0 16,2-1 3-16,1 2 2 0,1-2 3 0,-1 3 1 0,4-1 2 15,-1-1 1-15,1 2-1 0,-2 0-3 0,2 1 0 0,-4 0-4 16,4-1-1-16,-6 4-3 0,2-2-1 0,-2 2-2 0,-3 1 0 0,-3 1 0 15,1 0-1-15,-5 3-2 0,-1-1-14 0,-6 5-20 0,0 1-33 0,-4 0-39 16,-4 3-68-16,-2 2-85 0,-4 2-64 0,-2 3-56 0</inkml:trace>
  <inkml:trace contextRef="#ctx0" brushRef="#br0" timeOffset="113357.3788">23455 10923 123 0,'-4'-8'502'0,"0"2"-23"15,-1 2-39-15,4-2-91 0,-3 1-117 0,1 2-64 0,0-1-35 16,0 2-20-16,1-3-13 0,1 3-6 0,-3-1 1 0,2 1-3 16,0 1-3-16,1 1-8 0,1-1-10 0,0 1-14 0,0 0-12 0,0 0-12 15,0 0-12-15,0 0-7 0,0 0-9 0,0 0-6 0,0 0-7 16,0 0-3-16,-2 1-4 0,0 0 1 0,2 1 3 0,-1 1 2 16,-1 1 5-16,0-1 3 0,-1 3 4 0,-2 2 3 0,2-1 0 0,-2 4 2 15,0 2 2-15,-2 0 1 0,1 4 4 0,-2 3 0 0,-5-1 1 16,4 4-1-16,-1 1-3 0,-1 1-1 0,-2 4-1 0,4-1 1 0,-4 2-2 15,5 3 2-15,-1-1 1 0,0 2-1 0,4 1-2 0,0-1-6 16,3 1-10-16,2 0-9 0,3-1-10 0,4 0-15 0,4 0-19 0,2-2-23 16,-1 1-26-16,7-1-34 0,3-2-41 0,3-2-64 15,0-1-78-15,5-2-81 0,0-2-81 0,1-3-39 0,7-3-19 0</inkml:trace>
  <inkml:trace contextRef="#ctx0" brushRef="#br0" timeOffset="114073.8358">23901 11048 226 0,'-2'-2'552'15,"1"-3"11"-15,-3 2-74 0,4 0-113 0,-1 3-88 0,1-3-78 16,-4 1-43-16,4 2-31 0,0 0-20 0,0 0-15 0,0 0-15 16,0 0-10-16,0 0-14 0,0 0-14 0,-1 0-13 0,1 2-14 0,0 1-11 15,0-3-8-15,0 3-8 0,0 2-4 0,1-1-4 0,-1 1 0 16,4 2-2-16,-3 1 1 0,1-1 1 0,0 4 0 0,-1 0 2 0,2 0 2 16,-1 1 1-16,1 2 1 0,-2 1-1 0,2 0-1 0,-3 0-4 15,2 1-2-15,0-1-5 0,-2 2-6 0,1 0-8 0,-1 0-11 0,0-4-11 16,0 3-13-16,0 0-16 0,0-3-16 0,0 4-23 0,0-6-27 15,0 2-27-15,0-3-29 0,0 1-34 0,0-2-34 0,0-1-55 16,0 0-62-16,0-3-40 0,0-2-28 0</inkml:trace>
  <inkml:trace contextRef="#ctx0" brushRef="#br0" timeOffset="114341.2759">23877 11076 202 0,'-5'-12'565'0,"2"0"7"0,0 1-66 0,1 2-105 16,1 0-81-16,-3 1-72 0,4 3-46 0,-1-2-35 0,1 3-24 0,0-1-21 15,0 3-20-15,1 0-16 0,1 1-18 0,0-1-17 0,3 2-17 16,-2 2-18-16,4 1-14 0,0-1-17 0,2 3-11 0,1 1-9 0,2 3-5 16,0-1-3-16,5 2 0 0,-3 2 0 0,3 0 2 0,-1 1-1 15,2 1 2-15,0 3-1 0,0-1 3 0,-1 1 1 0,-1 1 4 0,1-1 4 16,-4 3 5-16,4 0 5 0,-5-2 3 0,0 3 4 0,-1-2 2 16,-3-1 2-16,-1 2 1 0,-1-2 3 0,-1 1 2 0,-4-2 0 15,-1-2 2-15,-1 5 0 0,-3-6 2 0,-2 0-1 0,0-1 2 16,-4 1 2-16,-1-4 1 0,-3 3 4 0,1-4 3 0,-5-1 1 0,-1 0 2 15,-1 1 1-15,-2-5-8 0,-1 2-13 0,0-1-20 0,0-2-23 0,1 0-33 16,-2-3-41-16,5 0-69 0,-2 0-88 0,3 0-92 0,2-3-95 16,0 0-55-16,3-3-34 0,4 1-17 0</inkml:trace>
  <inkml:trace contextRef="#ctx0" brushRef="#br0" timeOffset="114641.4379">24367 11113 378 0,'0'-6'616'16,"-2"2"3"-16,0-1 4 0,2 0-83 0,-1 2-127 0,1 2-119 16,0-2-116-16,0 3-70 0,0 0-49 0,0 0-28 0,0 0-14 15,1 2-7-15,-1-1-4 0,2 3-5 0,0 1-5 0,-1 2-8 16,1-2-4-16,0 4-6 0,1 2-3 0,-2-1 1 0,1 1 1 0,1 3 5 15,-1 1 7-15,-1 1 4 0,-1 0 4 0,2-2 2 0,0 6 2 0,-2-3 0 16,1 0 2-16,-1 1 2 0,0-1 3 0,0 3 0 0,0-5-2 16,0 2-2-16,0 1-7 0,-1-2-8 0,1 1-10 0,-2-2-13 15,0 0-13-15,2 0-20 0,-3-2-18 0,2-1-28 0,-3 0-28 0,3-1-33 16,-1-2-33-16,1 0-39 0,-3-2-43 0,3 0-53 0,-1-2-56 16,0 0-58-16,-2-3-58 0,4-2-23 0</inkml:trace>
  <inkml:trace contextRef="#ctx0" brushRef="#br0" timeOffset="114811.0918">24386 11078 174 0,'0'-7'614'16,"2"0"5"-16,-2 2-14 0,1-1-25 0,-1 1-116 0,4 1-160 0,-2 1-96 16,0-1-63-16,1 2-39 0,0-3-26 0,2 3-23 0,0 1-21 15,1-1-19-15,3-1-21 0,-1 3-20 0,0-1-19 0,3 1-23 16,0 0-24-16,1 0-27 0,2 1-28 0,-3-1-30 0,3 3-32 0,-1-1-36 15,-4 1-38-15,4-1-49 0,-2 1-52 0,0 3-52 0,-3-1-52 16,-2 1-33-16</inkml:trace>
  <inkml:trace contextRef="#ctx0" brushRef="#br0" timeOffset="114990.7863">24368 11281 425 0,'-3'2'598'0,"0"-1"14"0,-1 2-68 0,2-1-111 0,0-2-97 15,2 0-91-15,2 1-57 0,0 1-41 0,2-2-25 0,1 0-15 16,3 0-15-16,0 0-14 0,2 0-21 0,3 0-24 0,0 0-27 16,6-2-30-16,0 1-30 0,2 1-32 0,1-2-31 0,1 2-31 0,2-1-40 15,1-1-43-15,-1 2-71 0,2-3-89 0,0 2-80 0,-2-1-79 16,2 1-34-16,-3-3-13 0</inkml:trace>
  <inkml:trace contextRef="#ctx0" brushRef="#br0" timeOffset="115324.7126">25064 11022 111 0,'-6'-7'576'0,"1"2"7"0,0 0 1 0,-1 1-92 0,1 1-137 16,2-2-93-16,-2 2-69 0,1 2-41 0,0-1-28 0,1-1-19 15,2 3-17-15,-3-1-14 0,3 1-17 0,-1 0-15 0,1 1-14 16,-3 1-13-16,3-1-10 0,-4 2-11 0,1 1-5 0,-1 1-2 0,2 1-1 15,-2 0 1-15,1 4-1 0,0-1 4 0,0 2 2 0,-1 0 2 16,1-1 4-16,4 2-1 0,0 3-4 0,0-1-4 0,4-1-5 0,-3 2-5 16,7 0-6-16,-4 0-5 0,5 2-3 0,-1-2-4 0,4 0-5 0,-2 0-3 15,2-2-6-15,-1 2-3 0,4 0-4 0,-3-1-1 0,-1-2 1 16,5 1 2-16,-7 0 5 0,3-1 5 0,-2-1 5 0,2 0 3 16,-4-2 1-16,-2-1 5 0,-2 2 2 0,1-1 5 0,-2-1 5 0,-1-1 6 15,0 0 7-15,-2-1 8 0,-4 0 10 0,1 0 4 0,-2-1 6 16,-2-1 5-16,-3 1 4 0,-1 1 5 0,-3-3 2 0,0 2-4 0,-5 0-7 15,1 2-19-15,-4-4-23 0,0 1-37 0,-1-1-44 0,2-1-70 16,-1 3-81-16,0-5-97 0,2 0-102 0,2 0-56 0,-1 0-34 16</inkml:trace>
  <inkml:trace contextRef="#ctx0" brushRef="#br0" timeOffset="115607.0788">25307 10875 499 0,'7'-4'563'0,"-3"-2"-2"0,1 5-80 0,2-2-118 0,-1 3-109 16,2 0-102-16,0 0-58 0,4 3-35 0,-1 1-20 0,1 3-10 0,3 0-4 15,0 2-2-15,0 3-3 0,1 0-1 0,1 3-3 16,-1 2-5-16,2 2-3 0,-4 2-5 0,0 2-4 0,-1 2-4 0,-1-1-4 15,-4 5-3-15,-1 1-6 0,-2 0-10 0,-5 7-10 0,0-5-13 0,-5 6-16 16,-3-1-19-16,-5 1-24 0,-4 3-26 0,-5 1-24 0,-4-1-21 16,-4 1-27-16,-3 1-29 0,-3-1-33 0,-4 2-34 0,-6-2-51 15,0-1-55-15,-2-3-36 0</inkml:trace>
  <inkml:trace contextRef="#ctx0" brushRef="#br0" timeOffset="124912.6743">25937 11583 300 0,'0'-2'538'0,"-2"1"-3"15,0-1 1-15,1 1-112 0,1 1-167 0,0 0-101 0,0 0-72 16,0 0-40-16,0 0-28 0,0 0-13 0,-2 0-5 0,2 1-2 16,-1 1 2-16,1-1-1 0,-4 2-3 0,3 2-7 0,-2-2-13 15,-1 3-17-15,0 0-20 0,-4 1-33 0,0 3-40 0,-2-1-47 0,-4 2-52 16,2 0-79-16,-6 1-92 0,1 0-58 0,-5 5-40 0</inkml:trace>
  <inkml:trace contextRef="#ctx0" brushRef="#br0" timeOffset="125974.9549">25845 11568 406 0,'2'-2'444'16,"0"2"-68"-16,0-1-94 0,-1-1-67 0,3 2-53 0,-3-1-33 0,1 1-21 16,0 0-10-16,1 0-5 0,-2 0-6 0,1 0-3 0,0 0-7 15,-1 0-6-15,2 0-7 0,-3 0-8 0,2 1-6 0,0-1-7 0,-2 3-5 16,0-1-3-16,0-1-4 0,0 1 0 0,0 0-3 0,0 2-3 15,0 0-2-15,0-1 0 0,0 2-2 0,0 1-1 0,0-3-1 16,0 4-1-16,0 1-10 0,-2 0-12 0,0-1-19 0,-1 2-18 16,0 0-25-16,0 1-26 0,-4 2-41 0,2 0-47 0,0 1-66 0,-3-1-76 15,-1 2-75-15,1 1-74 0,-1-1-44 0,1-1-27 0</inkml:trace>
  <inkml:trace contextRef="#ctx0" brushRef="#br0" timeOffset="127540.0035">26222 10756 326 0,'-3'-4'482'0,"2"-1"-54"0,1 2-77 16,-2-1-59-16,0-1-51 0,2 5-34 0,-1-5-25 0,1 3-15 16,-3 1-13-16,3-1-10 0,0 0-11 0,0 2-13 0,0 0-11 0,0 0-13 15,0 0-13-15,0 0-15 0,0 0-15 0,0 0-13 0,0 2-8 16,0 1-9-16,0-1-4 0,3 3-4 0,-3 0-5 0,1 1-2 15,-1 3-1-15,2-2-1 0,0 4 0 0,-1 1 0 0,2 1 0 0,-3 2 2 16,2 0 0-16,0 1-1 0,-2 1-1 0,1 0-2 0,-1 1-1 0,2 0 0 16,-2 1-1-16,0 1-1 0,0-1 0 0,0 1-2 0,0-1 1 15,0 0-3-15,0-1-7 0,0 1-7 0,0 0-9 0,0-2-9 16,0 1-12-16,0-2-11 0,0-2-9 0,0 3-14 0,-2-5-17 0,2 2-19 16,0-3-23-16,0-1-28 0,0-2-34 0,0 2-16 0,0 0-10 15,0-6-21-15,0 2-24 0,0-4-27 0,0-2-22 0,0 0-44 0,0 0-49 16</inkml:trace>
  <inkml:trace contextRef="#ctx0" brushRef="#br0" timeOffset="127773.0843">26192 10730 221 0,'2'-17'495'0,"0"3"-64"0,-2 1-99 0,1 1-73 16,2 0-60-16,1 2-39 0,-1-2-30 0,3 5-21 0,-3-2-18 15,2 3-14-15,1 0-14 0,1 2-13 0,-1 1-12 0,5-2-14 16,-1 2-11-16,-2 2-10 0,2 1-9 0,2 1-5 0,-1 1-2 0,1 0-3 15,-2 3-1-15,2 0 0 0,-2 1 0 0,-1 1 2 0,1 2-1 16,-2 1 0-16,0 2 0 0,-4-1 2 0,0 3 1 0,-1-2 1 0,0 2 1 16,-3 2 2-16,0-3 0 0,-5 4 1 0,0-4 1 0,1 2 3 15,-4-2 0-15,0 4 3 0,-3-3 1 0,1-1 2 0,-4-1 3 0,3 2-1 16,0-2 2-16,-3-2-2 0,1 1-1 0,1-1-12 0,-1-2-16 16,1 1-22-16,2-2-26 0,0-1-34 0,2 1-40 0,1-2-44 15,2 0-46-15,-2-1-76 0,6-1-89 0,1-3-51 0</inkml:trace>
  <inkml:trace contextRef="#ctx0" brushRef="#br0" timeOffset="128423.4397">26550 10796 67 0,'-2'-3'570'0,"-1"3"6"0,2-3-29 0,-1 3-46 0,2 0-116 15,-2 3-150-15,-1-3-87 0,2 3-53 0,-1-1-29 0,0 3-12 0,1-1-9 16,-2 2-6-16,-1 2-6 0,1 1-8 0,-3 0-7 0,3 1-6 0,-2 4-3 15,0 0 0-15,2 0 0 0,-2 1 0 0,4 0-2 0,-3 2-6 16,1 0-5-16,-1-1-5 0,2 0-6 0,1-2-4 0,-1 3-7 16,1 0-6-16,1-5-6 0,0 2-5 0,0-2-5 0,0 0-6 0,1-1-3 15,1-2-4-15,-1-1 0 0,3 0 0 0,-2-1 7 0,0-2 9 16,1-1 5-16,0-2 1 0,1 1 1 0,-1-3 5 0,2-2 6 0,-2-1 8 16,2 0 7-16,0-3 9 0,0-1 5 0,0-1 5 15,0 0 4-15,-2-4 3 0,2 0-1 0,-2-1-2 0,2 0 4 0,-2-1 5 16,-2-2 7-16,3 1 6 0,-3-1 3 0,-1 2 0 0,0-3-2 15,-1 2-2-15,1 0 0 0,-4 1-2 0,3 1-1 0,-1 1-2 0,1-2-2 16,-4 2-2-16,4 2-3 0,-1 1-3 0,0 0-6 0,1 2-4 0,-1 1-11 16,2 0-10-16,-1 1-13 0,1 1-15 0,0 2-16 0,0-3-20 15,0 5-16-15,0-2-14 0,1 2-17 0,-1 0-16 0,3 0-18 16,1 0-17-16,0 0-13 0,1 2-10 0,0-2 1 0,1 0 9 0,0 2 10 16,4 1 12-16,-2-3 17 0,1 0 17 0,4 0 18 0,-4 0 19 15,1 0 27-15,2 0 27 0,-1-3 32 0,1 1 34 0,-2 0 27 16,2-1 27-16,-3 0 20 0,0-1 15 0,0 0 19 0,-1 1 17 0,-2-2 16 15,2 0 17-15,-4 2 13 0,1-1 10 0,-2 0 3 0,-1 1 0 16,0-1-3-16,-2 1-6 0,0 0-8 0,-2 0-10 0,0 1-13 16,2 1-16-16,-1-1-15 0,-2-1-16 0,-1 3-16 0,3-1-18 0,-6-1-17 15,3 2-16-15,-1 0-13 0,0 0-13 0,1 0-10 0,-1 2-10 0,-2-1-7 16,1 2-5-16,0 2-3 0,0-1-1 0,-1 1-1 0,1 1 0 16,0-1 0-16,-1 2 0 0,2 3 1 0,2 0 1 0,0-1 1 15,0 1-1-15,1 0-2 0,2 1-4 0,2-1-2 0,1 2-6 0,0-2-3 16,4 2-4-16,-2-1-3 0,4 0-1 0,0-1-2 0,3 1-1 15,-2-1 0-15,2 0 0 0,0 0 0 0,2 0 4 0,-2-2 0 16,2 1 4-16,-3-2 5 0,3 0 4 0,-3 0 4 0,-1 0 5 0,-1-1 7 16,-3-2 7-16,1 3 4 0,-3-4 4 0,0 1 4 0,-3-1 2 15,1 0 1-15,0 0 2 0,-2 0 1 0,-2-1 4 0,0-1 2 0,-1 0 1 16,-2-1 0-16,0 2 0 0,-1 0-5 0,-5-2-3 0,2 3-6 16,-3-2-9-16,-3 1-11 0,0-1-15 0,0-1-22 0,-1 2-22 0,-1-1-27 15,-1-1-30-15,1 0-34 0,1 0-37 0,2 0-67 0,-2-1-80 16,3-1-83-16,4-1-89 0,-4-1-45 0,5-1-24 0</inkml:trace>
  <inkml:trace contextRef="#ctx0" brushRef="#br0" timeOffset="128627.5787">26901 10590 471 0,'5'-5'593'0,"-4"-2"1"0,3 1-58 15,0 2-87-15,-3 1-103 0,1 2-115 0,-2 1-66 0,1 1-48 16,3 2-30-16,-3 2-18 0,3 2-16 0,-1 1-13 0,-2 1-8 15,3 3-10-15,-1 2-4 0,1 1-3 0,-1 2-3 0,1 2 0 0,-1 0-3 16,-2 2-3-16,3 2 0 0,-4-1-3 0,1 0-1 0,-1 2-4 16,0 1-5-16,-1-4-10 0,1 6-14 0,-2-5-14 0,0 1-14 0,1 0-16 15,-2-1-13-15,1-1-18 0,0-2-22 0,1 1-23 0,1-2-31 16,-2 0-34-16,-1-2-36 0,3-3-36 0,0 4-30 0,0-8-26 16,0 2-50-16,0-2-61 0,0-4-32 0</inkml:trace>
  <inkml:trace contextRef="#ctx0" brushRef="#br0" timeOffset="128804.0015">26849 10824 360 0,'-7'-5'558'0,"1"1"-24"0,1-1-42 0,0 5-102 16,2-5-132-16,0 3-76 0,-1 1-47 0,2-1-31 0,0 2-20 0,2 0-17 16,0 0-14-16,4 0-16 0,0 0-15 0,1 0-21 0,-1 0-20 15,4 0-21-15,1 0-18 0,3 0-20 0,2-2-19 0,3 1-20 16,1 0-22-16,4-2-24 0,2 0-25 0,1-1-29 0,2-1-31 0,-1 0-25 15,4-2-26-15,0 0-34 0,-2 0-41 0,2-2-22 0</inkml:trace>
  <inkml:trace contextRef="#ctx0" brushRef="#br0" timeOffset="129240.6359">27441 10561 49 0,'5'-10'397'0,"-3"1"-5"0,-2-2-35 16,0 2-45-16,-4 0-36 0,1 1-31 0,-2 0-25 0,2-1-19 16,-2 1-18-16,-1 2-15 0,0-1-14 0,0 2-14 0,1-1-10 15,-3 1-10-15,2 3-12 0,1-1-12 0,0 0-13 0,0 1-12 0,0 1-10 16,2 1-10-16,-3 1-8 0,2 2-10 0,-1 2-6 0,2 2-7 15,-2 1-3-15,1 2-5 0,0 2 1 0,-1 4-1 0,4 1 0 0,1 1 2 16,0 3-1-16,0 6 1 0,3-4-2 0,1 4 1 0,3 1-2 16,-2 3-1-16,3 2-1 0,1-1-2 0,-1 2-4 0,1 0-3 0,-1 0-2 15,5 2-4-15,-5 0 0 0,1 0-5 0,1-2 0 0,-4 3 1 16,0-3 0-16,-1 2 1 0,0-2 0 0,-1 2 0 0,-4-4 1 16,0-1 0-16,-2 1 1 0,-1-2 3 0,-2 0 1 0,-2-4 3 0,-1-1 2 15,-3-1 3-15,2-3 2 0,-2-1 0 0,-3 0 1 0,1-4 0 16,-3-1 2-16,2-5 2 0,-3 1 3 0,-1-4 2 0,1-2 1 0,-2-2-1 15,1-3-6-15,1-2-7 0,1-4-9 0,-1-1-11 0,2-4-13 16,1-3-17-16,3 1-15 0,1-8-13 0,1-1-11 0,5-4-9 0,0-1-11 16,4-3-10-16,4-1-7 0,0-4-8 0,5 2 1 0,3-4 3 15,2 1 9-15,2 0 11 0,3 1 17 0,-2-1 18 0,4 3 17 16,1 0 16-16,-1 3 17 0,1 1 16 0,-2 0 17 0,-1 6 13 0,2 0 19 16,-4 1 19-16,0 3 14 0,-1 1 8 0,-2 2 3 0,0 4 0 15,-1-1 0-15,-1 4-2 0,-2 0 0 0,-2 3-3 0,0 2-5 0,-1 1-10 16,0 1-6-16,0 2-7 0,-2 2-9 0,-1 1-12 0,1 1-8 15,3 2-7-15,-5 1-3 0,2 0-3 0,-2 3-3 0,2 1-2 16,-4 2-1-16,3-2-1 0,-3 1-2 0,2-1 0 0,0 3-7 0,-1 0-3 16,-2-1-12-16,0-1-15 0,0 0-20 0,-2 2-22 0,-1-4-32 0,3 3-36 15,-3-4-47-15,3 2-53 0,-1-3-82 0,-1-1-98 16,0 1-69-16,1-3-55 0,1-1-25 0</inkml:trace>
  <inkml:trace contextRef="#ctx0" brushRef="#br0" timeOffset="129377.3416">27661 10655 487 0,'-2'-12'634'0,"-1"0"6"0,2 4 2 16,-1-1-105-16,0 1-156 0,1 1-113 0,1-1-89 0,-2 4-63 15,2-1-51-15,0 1-45 0,0 1-45 0,2 1-45 0,-2 1-45 0,1 1-55 16,3 1-60-16,-3 1-65 0,2 1-66 0,1 1-83 0,1 1-92 16,-1-1-48-16,-3 2-24 0</inkml:trace>
  <inkml:trace contextRef="#ctx0" brushRef="#br0" timeOffset="129756.4134">27768 10612 550 0,'0'-3'605'0,"0"0"6"0,0 2-67 0,2-1-100 0,0 0-108 0,-1 2-110 16,2 0-66-16,1 2-43 0,0 0-26 0,4 1-16 0,0 1-12 15,2 1-10-15,-1 1-11 0,4 1-12 0,-1 2-6 0,1 2-6 0,0-1-4 16,1 1-2-16,2 2-3 0,-2 1-1 0,0-1-5 0,2 1-5 15,-3 1-4-15,-1 0-3 0,2-2-4 0,-2 2-5 0,1-1-5 0,-1-1-6 16,-3 1-8-16,4-2-9 0,-5 0-11 0,0-2-8 0,1 0-10 16,-3-1-11-16,1-1-5 0,-2-2-2 0,0-1-4 0,0 1-4 15,-1-3-4-15,0-2-2 0,0 1-9 0,-3-2-10 0,2-2-5 16,1-1-4-16,-3-1 3 0,1-4 5 0,0 2 8 0,-1-4 8 0,1-2 12 16,-2-2 13-16,1-1 14 0,-1 0 14 0,3-1 20 0,-1-1 22 15,-2-1 31-15,1 2 31 0,-1-1 31 0,0-3 27 0,0 4 25 0,0 1 20 16,0 2 17-16,-1 2 14 0,-1-2 6 0,-1 2 4 0,2 1-3 15,-2 3-8-15,-1 0-12 0,3 1-18 0,-3 3-16 0,0 0-17 16,-1 2-16-16,-2 2-17 0,0 2-16 0,-1 2-19 0,0 2-13 0,-6 2-14 16,3 3-8-16,-3 2-9 0,-2 2-8 0,0 1-11 0,0 1-13 15,-3 3-15-15,1 1-23 0,0 1-29 0,2-1-42 0,-3 2-51 0,0 0-76 16,1 0-91-16,1 0-91 0,1 0-97 0,1 0-48 0,-2-2-29 0,4 0-10 16</inkml:trace>
  <inkml:trace contextRef="#ctx0" brushRef="#br0" timeOffset="130461.0697">28214 10753 246 0,'-4'-1'601'16,"0"1"13"-16,1 0 14 0,0 0-78 0,0 0-124 0,1 0-97 16,0-2-85-16,2 2-52 0,0 0-35 0,0 0-21 0,0 0-13 15,0-1-12-15,4 1-16 0,1-2-16 0,-1 2-17 0,3-1-20 0,2 1-21 16,2-2-19-16,5 2-19 0,-2-1-20 0,7-1-20 0,0 2-22 15,4-1-21-15,2-1-22 0,3 2-18 0,0-1-21 0,3-1-20 0,2 2-24 16,1 0-24-16,-2-3-32 0,0 1-34 0,1 0-38 0,-1 2-40 16,0-3-55-16,-4 1-66 0,0 1-27 0,-2-3-9 0</inkml:trace>
  <inkml:trace contextRef="#ctx0" brushRef="#br0" timeOffset="130657.1933">28700 10580 441 0,'-16'-5'487'16,"4"-2"-69"-16,0 4-105 0,2-1-78 0,2 1-66 0,1 1-42 15,0 1-30-15,4-1-16 0,2 2-9 0,1 0-8 0,0 2-6 16,1 1-8-16,2 0-11 0,2 0-11 0,2 1-9 0,3 3-7 0,-2 0-7 16,4 1-1-16,2 1-2 0,-2-2 2 0,2 4 4 0,-1-2 0 15,3 1-1-15,-5 1-3 0,0 2-2 0,0-4-4 0,-1 2 1 0,-2-2 0 16,-1 1 2-16,-4 2 3 0,1-1 1 0,-3-1 4 0,-2 1 3 16,-4-1 2-16,-3 1 3 0,0-1-7 0,-5 2-10 0,0-1-22 15,-4 2-29-15,-3-2-48 0,0-1-60 0,-3 2-96 0,1 0-118 0,-1-2-72 16,2 3-48-16,-3-3-25 0</inkml:trace>
  <inkml:trace contextRef="#ctx0" brushRef="#br0" timeOffset="132674.8367">29107 10500 18 0,'0'-7'576'0,"0"0"13"0,0 1-38 0,0 2-65 0,0-1-99 15,0 1-114-15,0 1-69 0,0 0-41 0,0 0-25 0,0 1-18 0,2 1-14 16,-2 1-15-16,0 0-13 0,0 1-15 0,1 1-15 0,1 1-14 0,0 0-12 16,-1 2-8-16,2 2-8 0,1 0-2 0,-3 3-2 0,4 2 0 15,-1-1 1-15,0 4-1 0,-3 0 2 0,1 2 2 0,-1 0 0 0,1 3-1 16,-2-1-1-16,0 2-2 0,0-1-7 0,-2 1-6 0,2-1-10 16,-1 4-11-16,-2-3-13 0,1-2-14 0,-1 2-16 0,0-2-12 0,-2 0-18 15,2-3-17-15,0 0-24 0,0 0-30 0,-1-1-37 0,3-2-38 16,-1-1-38-16,1 0-36 0,1-3-53 0,0 1-62 0,0-3-37 0,1-2-26 15</inkml:trace>
  <inkml:trace contextRef="#ctx0" brushRef="#br0" timeOffset="132990.0529">29087 10218 186 0,'-5'-5'493'0,"2"2"-8"0,0-1-103 0,1 1-151 0,0 0-89 15,1 3-58-15,1 0-28 0,0 0-13 0,-2 3-9 0,0 0-7 16,2 1-8-16,0-1-7 0,2 5-6 0,0-3-6 0,-2 3-6 0,1 1-3 16,3-1-3-16,-1 2-3 0,0-3-4 0,2 3-5 0,0-3-6 15,0-1-3-15,0 2-5 0,0-2-2 0,2-2-2 0,-3-1 1 0,3 0 2 16,0-2 6-16,1 1 5 0,-1-2 6 0,-1-2 6 0,3 0 7 16,-2-1 6-16,-1-2 8 0,1-1 6 0,0 0 5 0,-2-3 5 0,-2 1 5 15,2-4 3-15,-2 3 3 0,-1-4-1 0,0 1-2 0,-2 0 1 0,0-1 0 16,-2-3 4-16,0 4 3 0,-1 0 0 0,-2-1 0 0,2 3-2 15,0-1-4-15,-5 1-1 0,3 1-4 0,-3 2-5 0,2 2-4 0,0 0-1 16,-4 2-1-16,2 1-1 0,-1 2-4 0,-2 3-4 0,1 2-4 0,-1 2-9 16,-1 2-11-16,1 3-18 0,-2 1-20 0,2 2-31 0,0 3-34 15,-2 2-41-15,5 2-43 0,0 0-76 0,2 4-95 0,2-1-56 0,0 2-37 16</inkml:trace>
  <inkml:trace contextRef="#ctx0" brushRef="#br0" timeOffset="133356.8237">29265 10648 155 0,'-1'-8'595'0,"-1"3"10"0,1-2 9 0,1 3-92 0,-2-1-140 0,0 3-101 16,2-1-80-16,0 1-49 0,0-1-36 0,0 3-20 0,0 0-13 16,0 0-15-16,0 3-16 0,2-1-16 0,0 2-15 0,1 1-12 0,0 2-12 15,0 1-4-15,0 1-5 0,1 4 0 0,-2-4 1 0,1 3 2 0,1 1 1 16,-1 3 1-16,0-1 0 0,-1 0 2 0,-1 0 0 0,1-1 2 15,0 2-2-15,-2-1 1 0,0-2-2 0,0 1 2 0,0-2 0 0,0 0 1 16,0-2 1-16,0 1 1 0,0-3 4 0,0-3 4 0,0 1 3 16,0-1 6-16,0-1 6 0,0-1 6 0,0-1 5 0,0-2 1 0,0 0 0 15,0 0 1-15,0-3-2 0,3-2 0 0,-2 1-2 0,3-4-3 0,0 1-5 16,1-3-5-16,0-3-7 0,-1 1-5 0,1-1-9 0,3-1-6 16,0 1-5-16,1-2-2 0,-1 0-1 0,2 1 1 0,-2 1 3 0,0 2 2 15,0-2 3-15,1 2 2 0,-3 1 3 0,1 2 0 0,-1 1-1 16,0 1-1-16,-1 1 1 0,-2 1-1 0,2 2 1 0,-2 2-1 0,0 0 1 15,1 2-2-15,-1 1 0 0,-2 3-2 0,4-2-4 0,-2 4-3 0,0 1-7 16,0 1-9-16,-1 1-12 0,0 2-18 0,1-2-20 0,-3 2-28 16,1 1-33-16,-1 1-41 0,2 0-49 0,0-2-52 0,1 2-55 0,-2-2-76 15,4 3-85-15,-4-3-47 0,2-1-29 0</inkml:trace>
  <inkml:trace contextRef="#ctx0" brushRef="#br0" timeOffset="133923.2945">29844 10363 313 0,'-3'-11'530'0,"-1"-1"10"0,0-2-82 15,0 4-128-15,-1 0-78 0,0 0-53 0,0-1-33 0,0 4-22 0,2-3-13 16,-2 5-10-16,0-2-11 0,-1 2-14 0,3 2-15 0,-2-2-15 16,2 2-16-16,0 2-13 0,-2 1-10 0,2 2-9 0,-5 1-6 0,3 2-7 15,-1 4-1-15,0 1-2 0,-4 3 1 0,2 2 1 0,0 1 1 0,-1 5 3 16,0 6 3-16,1-3 3 0,-1 5-1 0,3 2 1 0,-1 1-2 15,-1 7-1-15,3-3 0 0,0 6-1 0,2-2-2 0,-3 4-4 0,3-3-3 16,-1 3-2-16,3-1-2 0,-1 0-3 0,0 0-2 0,2 1-1 16,-1-1 1-16,1 0 3 0,0-2-1 0,0 0 0 0,0-2 1 0,0-1-1 15,0-1 1-15,0-1 0 0,0-3 1 0,0-1 0 0,0-4 2 16,0-1 1-16,-2-2 0 0,2-2 0 0,-1-4-3 0,-1-1 0 0,0-3-2 16,-1-3 2-16,2-1-5 0,-3-2-6 0,-1-5-11 0,1 1-13 0,-1-5-19 15,-3 0-18-15,0-5-19 0,-1-1-15 0,0-3-26 0,-1 0-32 16,-2-8-45-16,2 0-54 0,-1-3-50 0,0-1-49 0,1-3-54 0,2-3-55 15,1 0-26-15</inkml:trace>
  <inkml:trace contextRef="#ctx0" brushRef="#br0" timeOffset="134092.5911">29584 10768 104 0,'10'-15'514'0,"0"0"-37"16,0 4-62-16,0-2-68 0,0 4-71 0,0 0-51 0,0 2-41 16,0 2-24-16,0 1-17 0,2 1-15 0,-4 1-13 0,2 1-14 0,2 1-14 15,-4 3-15-15,1 0-14 0,1 0-11 0,-1 1-12 0,1 1-7 0,-1 1-5 16,-1 1-4-16,-2 1-2 0,4 0-1 0,-2-1-3 0,-4 2-4 15,1 0-7-15,2 0-10 0,-2-2-11 0,-1 4-12 0,1-4-13 0,-2 2-13 16,-2 0-18-16,1 0-19 0,0 0-25 0,-1-1-32 0,-1-1-36 16,-1 1-44-16,-3-3-48 0,3 2-70 0,-2 0-82 0,-1-2-46 0,1-3-28 15,-3 1-13-15</inkml:trace>
  <inkml:trace contextRef="#ctx0" brushRef="#br0" timeOffset="134257.2825">29906 10507 65 0,'3'-9'557'0,"-2"0"5"16,1 1-40-16,0 1-64 0,-1 0-100 0,3 2-119 0,-4-1-68 0,2 1-45 16,0 3-32-16,-2-1-28 0,1 0-24 0,1 1-25 0,0 1-31 15,1 1-30-15,-2 0-29 0,3 1-28 0,-3 1-35 0,1 1-40 0,-1 0-43 16,3 3-45-16,-3-2-54 0,2 1-56 0,-2 0-49 0,1 2-43 16,0 0-23-16</inkml:trace>
  <inkml:trace contextRef="#ctx0" brushRef="#br0" timeOffset="134441.2759">30091 10524 501 0,'3'-3'566'0,"-2"0"9"0,4 0-80 0,-4 1-125 15,2-1-94-15,2 3-80 0,-1 0-48 0,-1 0-32 0,2 0-20 0,-1 3-15 16,2 0-15-16,2 0-13 0,-1 2-13 0,2 2-12 0,1 1-10 16,-2 1-7-16,1-1-8 0,0 4-4 0,3 0-7 0,-3-1-10 0,4 3-11 15,-4 0-15-15,3 0-14 0,-2 3-15 0,0-2-14 0,0 0-16 0,-1-1-15 16,0 3-15-16,1-3-19 0,-1-1-19 0,-1 1-22 0,0-4-23 15,0 1-17-15,0-1-13 0,-3-3-3 0,-1 1 5 0,3-1 1 0,-2-2 0 16,-2-5 3-16,3 2 7 0,-3-4 12 0</inkml:trace>
  <inkml:trace contextRef="#ctx0" brushRef="#br0" timeOffset="134560.8976">30370 10655 110 0,'-3'-19'245'16,"-2"2"23"-16,2 3 13 0,-2 0 10 0,2 1-1 0,-2-1-11 0,-1 3-15 16,3 2-20-16,-2 2-20 0,-1 0-23 0,1 2-24 0,0 1-26 15,-2 4-23-15,0 0-18 0,-1 3-20 0,-3 3-19 0,-1 3-16 0,-3 1-12 16,-4 5-15-16,2 6-16 0,-4-1-23 0,-4 3-27 0,-2 6-50 0,2 1-60 15,-3 5-110-15,-4 1-130 0,1 3-86 0,-4 1-62 0,-2 3-35 16,1 0-18-16</inkml:trace>
  <inkml:trace contextRef="#ctx0" brushRef="#br0" timeOffset="146855.8621">23692 12746 183 0,'-3'0'541'0,"-2"-3"14"0,2 3-54 0,0-4-84 15,-1 3-96-15,1-1-98 0,0-1-57 0,1 1-36 0,-1 1-15 16,1 0-6-16,0-2-1 0,0 3 2 0,-1-2-3 0,3 1-6 0,-1 1-8 15,1-2-12-15,-2 1-8 0,0 1-6 0,2-2-4 0,0 0-4 0,0 1-3 16,0 0-1-16,0-1-2 0,0-1-2 0,0 2-3 16,0-1-3-16,0-1-6 0,0 0-5 0,0 0-7 0,2 1-7 0,0-3-6 15,-2 2-7-15,1-1-5 0,1-1-1 0,-1 0-6 0,3 0-2 0,-2 0-6 16,1 0-3-16,1 2-5 0,-1-1-5 0,0 1-3 0,0-2-4 16,2 2 0-16,-2 0-5 0,2 2 0 0,1-1-1 0,-1 1-2 15,0 1 0-15,1 0-2 0,1 1 0 0,0 1 0 0,0 1 0 0,-3-1 0 16,1 5 3-16,2-4 2 0,-2 5 2 0,0 1 2 0,0 1 4 15,-2 0 3-15,1 2 5 0,-3 2 1 0,-1 1 3 0,0 2 3 0,-1 0 1 16,-3 3 4-16,0-2 2 0,-5 6 2 0,0-3 3 0,1-1 2 16,-1 3 1-16,-4-2 1 0,0-1 1 0,0 1 1 0,1-4-1 0,-1 2-1 15,1-4 1-15,1-1-1 0,1-1 2 0,-1-1-1 0,3-2 2 16,0-3 3-16,-1 2 2 0,4-4 3 0,1 0 4 0,-1-1 4 16,0-1 5-16,2 0 6 0,1 0 6 0,-1-2 7 0,2-1 4 0,-1 2 4 15,2-2 3-15,0 0 0 0,0 0 0 0,0 0-3 0,0 0-5 16,3-2-4-16,0 2-6 0,-1-1-9 0,1 1-10 0,0-1-11 15,2-1-14-15,0 2-9 0,1-3-7 0,2 2-7 0,-2-1-4 0,2 1-6 16,4 1-3-16,0-2-5 0,-1 1-5 0,3 1-10 0,1-2-10 16,-2 2-12-16,4 0-14 0,0 2-20 0,-1-2-22 0,3 3-37 0,-2-2-43 15,5 1-54-15,-1-1-64 0,-2 2-79 0,3-1-90 0,0-1-43 16,1 0-23-16</inkml:trace>
  <inkml:trace contextRef="#ctx0" brushRef="#br0" timeOffset="147256.0701">24006 12821 155 0,'-4'-3'408'16,"0"3"-68"-16,0-4-64 0,1 3-62 0,0-1-32 0,1-1-18 0,0 1-7 16,-1 1 2-16,3 1 3 0,-1-1 7 0,-1-2-2 0,0 3-4 15,2 0-5-15,0 0-7 0,0 0-7 0,0 0-9 0,0 0-8 0,0 0-9 16,0 0-8-16,0 0-9 0,0 0-7 0,0 0-10 0,0 0-10 15,2 0-9-15,0 0-11 0,-1-2-13 0,1 1-9 0,1 1-13 0,0 0-9 16,0-2-9-16,3 1-8 0,1 1-6 0,1-2-7 0,1 0-10 16,4 2-6-16,0-1-8 0,1 0-6 0,3-1-10 0,0-1-11 15,4 2-10-15,0-1-11 0,2 2-13 0,-1-1-14 0,1 1-15 0,0-2-21 16,1 1-25-16,0 1-29 0,-2 0-34 0,0 0-40 0,2 0-39 0,-2 0-59 16,-5 0-64-16,2 0-37 0,-4 0-22 0</inkml:trace>
  <inkml:trace contextRef="#ctx0" brushRef="#br0" timeOffset="147506.7859">24206 12651 46 0,'-7'-8'548'16,"3"1"17"-16,0-1-47 0,0 1-80 0,0-1-80 0,1 3-76 16,-1-2-51-16,2 2-34 0,1 2-20 0,-3-2-11 0,3 0-9 15,-1 2-10-15,2 2-16 0,-1-2-20 0,1 3-20 0,0 0-21 0,0 0-22 16,0 0-23-16,0 0-18 0,0 0-16 0,0 0-9 0,0 4-6 15,0-1-2-15,0 3 0 0,1 1 1 0,-1-2-2 0,2 4 2 0,-1 2 3 16,-1-1 4-16,2 4 5 0,0 2 5 0,-2 1 6 0,1 0 7 16,-1 2 7-16,2 0 0 0,-1 3-1 0,-1-2-8 0,5 3-14 0,-4 0-17 15,1 1-21-15,0-3-29 0,-1 4-32 0,2-1-43 0,-1-2-50 16,1 2-64-16,0-1-73 0,2-2-88 0,1-2-96 0,-1 0-50 0,1 0-29 16,1-4-7-16</inkml:trace>
  <inkml:trace contextRef="#ctx0" brushRef="#br0" timeOffset="147972.7728">24511 12645 249 0,'-6'-9'635'0,"1"0"5"0,-2 2 7 0,4-1-36 0,0-1-57 16,0 2-132-16,0 2-172 0,1 0-98 0,2-1-63 0,0 2-36 0,2 1-24 15,1-2-17-15,0 2-15 0,2 0-12 0,-1 0-11 0,1 0-10 16,3 2-9-16,1-1-6 0,-1 1-7 0,2 1-1 0,-1 0-2 0,3 0 0 16,-3 0 3-16,2 3 4 0,-1-2 6 0,-2 2 8 0,1 0 7 15,-1 1 5-15,-3 1 3 0,-1 0 3 0,1 2 0 0,0-1 3 16,-1 3 1-16,-2-2 1 0,0 1 4 0,-2 2 2 0,-2 0 3 0,0 0 3 16,0 1 3-16,-2 1 3 0,1 0 4 0,-2-2 1 0,1 2 2 15,-1 0 1-15,-2-1 0 0,-2 0 1 0,4 1-1 0,1-3 0 16,-1 1-1-16,0-2 0 0,2 0-1 0,-2-2-1 0,2 2-2 0,2-2-2 15,-1-2-1-15,0-1-3 0,2 2-5 0,0 0-2 0,2-2-2 16,0-3-2-16,1 2-4 0,3 1-3 0,-2-3-4 0,3 2-3 0,1-2-1 16,3 0-1-16,-2 0-1 0,3 0 0 0,0 0-2 0,1 0 2 15,0 0 2-15,1 0 2 0,0 0 0 0,0 0 3 0,-3 0 1 0,3 0 3 16,-1 2 2-16,-2 1 1 0,2-1 2 0,-4 1 0 0,4 2 1 16,-5-1 0-16,0 2 1 0,-2 0 2 0,3 1 2 0,-2 3 2 15,-2-3 3-15,-2 3 3 0,-2 0 2 0,1 0 4 0,-2 0 3 0,-2 3 3 16,1-1 5-16,-2-2 5 0,-2 3 2 0,-3-1 7 0,0 0 2 15,0-2 5-15,-2 0 1 0,0 1 1 0,-1-1 1 0,-2 0 1 0,0-3-1 16,-1 2-5-16,0-3-10 0,1-1-17 0,-2 0-19 0,0-2-31 16,1 0-35-16,1-1-67 0,0-2-81 0,-1-2-103 0,5-1-116 15,1-1-67-15,-3-3-41 0,5-1-23 0,2-3-13 0</inkml:trace>
  <inkml:trace contextRef="#ctx0" brushRef="#br0" timeOffset="148472.3615">25040 12574 565 0,'-1'-4'663'0,"1"0"3"0,-2 3-2 16,0-2-5-16,2 0-137 0,0 3-205 0,0 0-129 0,0 0-92 0,0 0-50 15,4 0-27-15,-3 2-13 0,2-1-7 0,1 2-6 0,0 2-3 16,1-1-5-16,1 2-4 0,1 3-2 0,-1 0-2 0,2 1 3 15,3 0 4-15,-3 2 5 0,1-2 5 0,2 1 4 0,-1 4 1 0,1-1-3 16,0-1-3-16,-2 0-6 0,0 1-6 0,1-3-6 0,-2 4-5 0,0-3-6 16,0 0-6-16,1-2-5 0,-4 0-6 0,3-1-5 0,-3 0-6 15,0-1-5-15,-1-1-5 0,1-2-1 0,-2 1 1 0,1-3 1 16,-3 0 1-16,1-1-7 0,-1-2-12 0,3-2-9 0,-3 0-10 0,1-1-6 16,1-2-3-16,-1 0-2 0,0-2 2 0,2-3 4 0,-4 1 6 15,3-1 8-15,-3-1 11 0,1 0 10 0,-1-1 13 0,2 0 20 0,-2 2 28 16,0 0 24-16,0-1 21 0,0 4 19 0,-2-2 20 0,2 1 14 15,-1 3 12-15,-2-2 7 0,1 2 2 0,0 2-2 0,-2-1-7 0,-1 1-8 16,0 0-9-16,1 3-10 0,-1-2-10 0,-2 2-7 0,0 2-9 16,-1-1-8-16,-4 3-8 0,0 1-8 0,1-2-5 0,-5 4-3 15,3-1-3-15,1 2-1 0,-4 0 1 0,2 1 0 0,-2-2 2 0,2 3 1 16,0-2 2-16,1 1 2 0,0-1 0 0,2 0 3 0,5 0-1 16,-3-4 3-16,2 2 1 0,2-2 0 0,2-1 1 0,0 0 1 0,1 0-1 15,1-2 0-15,1 3 0 0,0-4 2 0,1 1 2 0,3 1 3 16,0-2 0-16,1 0-3 0,2 0-4 0,2-2-7 0,0 1-7 0,4 1-10 15,1-4-14-15,2 3-10 0,1-2-14 0,2 0-15 0,1 0-16 16,-2 2-22-16,4-2-23 0,-2-1-30 0,2 2-38 0,-1-1-45 0,-1 2-50 16,2-3-73-16,-2 3-82 0,1-1-47 0,-1 1-26 0</inkml:trace>
  <inkml:trace contextRef="#ctx0" brushRef="#br0" timeOffset="148872.014">25552 12548 338 0,'-5'-3'616'0,"1"-4"9"0,-1 4 11 0,4-4-92 15,-4 4-140-15,3-1-107 0,1 1-89 0,-1-1-55 0,0 3-36 16,2-1-23-16,0 2-16 0,0 0-17 0,0 0-19 0,0 0-19 16,0 0-17-16,0 2-13 0,2-1-11 0,0 3-7 0,-2-1-4 0,1 1-1 15,1 1-1-15,1 2 4 0,-1-1 4 0,-1 1 4 0,3 2 4 0,-3-2 6 16,2 3 7-16,-2 0 4 0,3 2 3 0,-1-1 1 0,0 0 1 15,0-1 0-15,0-1 0 0,1 0-1 0,-3 1 1 0,3 0 0 16,1 0 0-16,0-1-1 0,-2-1 2 0,2 0 0 0,-1 0 1 0,0-1 1 16,0 1 0-16,1-3 2 0,0 3-1 0,0-1 1 0,0-2 2 15,1-1-2-15,-1 1 2 0,1 0-2 0,-1 0-1 0,0-3-2 0,0 3 0 16,-1-2-2-16,1 0-3 0,3 1 0 0,-3-1-2 0,-1 0-1 16,0 2-3-16,0-2-1 0,0 1-2 0,1-1-1 0,-1 2 0 15,-1 0-1-15,0-2 1 0,0 2 2 0,1-1-1 0,-1 3 2 0,-2-1 1 16,3-1-1-16,-3 2 2 0,1-1 2 0,1-1 2 0,-3 3 0 15,0-1 0-15,0 1 3 0,0 1 2 0,0-2 1 0,-3 1 0 0,1 0 1 16,1-1 0-16,-3 1 1 0,0-3 1 0,-3 3 0 0,2-2 0 16,-2 0 0-16,-1 1-4 0,0-2-10 0,-4 0-10 0,0 0-18 15,-1-1-22-15,-1-3-27 0,0 3-31 0,-2-4-41 0,0-2-45 0,-3 0-93 16,3-2-116-16,-1-2-89 0,0-1-73 0,1-3-39 0,-1-2-21 16,4-3-5-16</inkml:trace>
  <inkml:trace contextRef="#ctx0" brushRef="#br0" timeOffset="149104.1293">25602 12480 250 0,'1'-7'705'0,"-1"4"17"0,3-4 19 15,-2 4 19-15,-1-2-86 0,0 3-139 0,2-1-120 0,0 1-110 0,-2 0-69 16,1 2-50-16,-1-3-32 0,3 3-21 0,-1 0-21 0,1 0-17 16,1 0-25-16,0 0-29 0,1 0-27 0,3-2-28 0,0 0-24 0,1 1-24 15,5-1-20-15,1-1-20 0,2 0-12 0,2-1-5 0,2 1-4 16,2-4-4-16,2 3 0 0,0-2 1 0,-2 2 2 0,4-2 4 0,-2 0 5 15,-1 1 5-15,-3-2 8 0,1 2 14 0,-4 0 13 0,-1 0 18 16,-2 0 9-16,-4 2 1 0,3-1-3 0,-6 1-9 0,0 3-21 16,-3-2-26-16,-2 1-27 0,2 1-26 0,-4 1-37 0,-1 1-42 0,0 1-94 15,-1 1-120-15,-4 2-77 0,1 1-54 0,-4 1-24 0,-1 3-12 16</inkml:trace>
  <inkml:trace contextRef="#ctx0" brushRef="#br0" timeOffset="155672.2769">26967 12883 245 0,'3'-18'494'0,"0"1"-52"16,-1 3-78-16,-1 1-68 0,1 0-64 0,0 3-41 0,-2-1-31 0,1 4-22 15,1 0-18-15,-2 2-15 0,1 0-10 0,-1 1-12 0,0 0-12 0,0 4-11 16,0 0-11-16,0 0-12 0,0 0-14 0,2 0-9 0,0 5-4 15,-2 0-3-15,1 1 0 0,-1 4 0 0,3 0 1 0,-1 5 2 16,0 4 3-16,-2 1 2 0,1 1 1 0,-1 6 2 0,0 1 2 0,0 2-2 16,0 2-4-16,-1 0-3 0,1 4-8 0,-4 0-4 0,3 3-4 15,-2-1-1-15,-1 1-2 0,3-1 0 0,-2 4 2 0,-1-2 2 16,1 0 0-16,-1 1 3 0,1 0 3 0,-1-2 3 0,3 2 2 0,-1-2 3 16,1-1 2-16,1-1 3 0,0-3 2 0,0 1 1 0,0-3 2 15,1-2-1-15,2-2-2 0,1-1-1 0,0-4-2 0,1 0-1 0,0-4-2 16,1 0-1-16,0-2 0 0,-1-2 0 0,4-1 3 0,-1-1 0 15,0-1 1-15,1-3 1 0,0 0 3 0,2-2 2 0,-1-1 0 0,2-1 2 16,-1 2 2-16,3-2 0 0,-1 0-1 0,2-3 0 0,2 1-1 16,0-1-2-16,-3 0-2 0,7-2-4 0,-1 1-6 0,1-1-7 0,1 0-10 15,1-1-9-15,3 1-10 0,-2-2-13 0,3 0-10 16,-1 1-17-16,4-1-15 0,2 0-17 0,-2-1-16 0,2 3-16 0,1-2-16 16,-1-1-11-16,2-1-6 0,1 1-7 0,-2 1-6 0,-1-1-6 0,-1-1-1 15,3 1-4-15,-4-1-2 0,-2 0 0 0,0 1 5 0,-2-2 2 16,-2 2 2-16,-2-3 1 0,-2 2 2 0,-2-1 8 0,1 1 12 0,-7-2-28 15</inkml:trace>
  <inkml:trace contextRef="#ctx0" brushRef="#br0" timeOffset="155955.3596">27884 13109 282 0,'0'-25'315'0,"0"-1"-45"0,-3 4-39 0,1 0-24 15,2 3-14-15,-1 0-8 0,1 1-8 0,-2 3-5 0,0 2-4 16,2 1-6-16,-1 2-6 0,-1 0-7 0,2 1-10 0,-1 0-8 0,1 5-11 16,-2-2-11-16,0 1-12 0,2 2-15 0,-1 0-15 0,1 0-16 15,-2 3-11-15,1-1-13 0,1 1-10 0,0 0-9 0,0 1-11 0,-2 1-3 16,0 2-3-16,2 0-2 0,-1 3 0 0,-1 3 1 0,1 3-1 16,-4 0 2-16,4 1 1 0,-3 6 3 0,0 1 4 0,0 3 5 15,1 3 4-15,-2 1 3 0,4 1 1 0,-3 3-3 0,0 2-3 0,1 1-4 16,0 0-3-16,0 3 1 0,1 1 2 0,0 0-2 0,1 2-3 15,-2-1-11-15,3 1-12 0,-2 1-16 0,0 0-19 0,1-1-26 0,1-1-29 16,-2 0-38-16,0-1-45 0,2 1-87 0,-4-2-108 0,3-1-77 16,-1-1-60-16,-1 1-27 0,0-6-12 0</inkml:trace>
  <inkml:trace contextRef="#ctx0" brushRef="#br0" timeOffset="157424.7963">28654 12548 291 0,'-4'-1'506'0,"3"0"-60"16,-3 1-94-16,1-1-74 0,1 1-63 0,-2-3-40 0,4 1-29 15,-1 0-8-15,1 1-2 0,0-1-8 0,0 0-10 0,0-1-14 16,0 1-20-16,0 0-14 0,1-1-15 0,1 1-8 0,0-1-5 15,3-1-5-15,-1 1-6 0,-1-2-6 0,2 0-9 0,0 3-9 0,-1-2-12 16,4 0-6-16,-2 0-6 0,4-2-2 0,-2 3 0 0,3-2-4 16,-3 3-3-16,1-2-3 0,4 0-4 0,-4 1-3 0,1 1-2 0,1-1 1 15,-2 3 2-15,0-2 3 0,0 2 1 0,-1 2 3 0,0-2 2 16,0 5 1-16,-1-2 1 0,0 2 1 0,-2 0 4 0,-1 2 2 0,1 0 4 16,-2 2 1-16,0 1 6 0,-3 2 1 0,-3 0 2 0,2 4 2 15,-2-1 2-15,-2 0 1 0,-3 5 3 0,0-3-1 0,-5 1 2 0,4 0-1 16,-5 1 1-16,1 0 0 0,-3-3-2 0,2 1-2 0,-2-1-1 15,3 1-2-15,1-3 1 0,-2-3 1 0,2 1 1 0,2-3 3 16,0 0 6-16,2-1 6 0,1-1 7 0,-2-2 5 0,5-3 7 0,0 3 8 16,1-2 7-16,2-1 6 0,-3 0 8 0,4-1 6 0,0-1 6 15,0 0 1-15,0 0 1 0,2 0-6 0,1 0-9 0,0-1-10 16,4 1-7-16,-2-4-10 0,5 3-8 0,-2-1-9 0,4 1-7 0,-2-3-13 16,3 2-13-16,3 0-8 0,-3-1-10 0,4 1-6 0,-3 2-7 15,3-3-6-15,0 3-9 0,0 0-10 0,0 0-15 0,1 0-21 0,-1 0-27 16,-1 0-33-16,1 3-40 0,-1-1-47 0,3 1-53 0,-5-1-75 15,3 3-89-15,-2-1-50 0,0-1-29 0</inkml:trace>
  <inkml:trace contextRef="#ctx0" brushRef="#br0" timeOffset="157926.4732">29210 12746 420 0,'2'-5'599'16,"-2"0"12"-16,1 2-59 0,-1 0-92 0,2-1-99 0,1 4-103 0,-3-3-67 15,1 3-46-15,1-2-28 0,-2 2-18 0,0 0-17 0,0 0-15 16,1 2-19-16,1-2-15 0,0 3-16 0,-1-3-13 0,2 4-9 0,-1 0-7 16,0 1-2-16,-1 2-3 0,3 0-3 0,-3-1-6 0,1 2-5 0,-1 0-2 15,1 1-10-15,-2 2-12 0,0 0-15 0,-2 4-16 0,1-3-22 16,-2 1-27-16,-1 0-33 0,-2 4-37 0,-1-2-47 0,-2 2-54 0,1-2-75 15,0 1-87-15,0-1-51 0,-3 2-35 0</inkml:trace>
  <inkml:trace contextRef="#ctx0" brushRef="#br0" timeOffset="159207.1241">29562 12426 506 0,'0'0'497'0,"-1"-3"-54"15,1 0-69-15,0-1-78 0,0 3-51 0,0 0-36 0,0-1-22 0,0-1-17 16,0 2-12-16,0-1-7 0,0 1-17 0,0-2-20 0,0 1-16 16,0 0-13-16,0 2-10 0,1-1-9 0,-1 0-9 0,2 1-6 0,0-1-10 15,-1 1-8-15,1-2-9 0,1 1-8 0,2 1-7 0,1-2-6 0,-1 0-8 16,-1 2-3-16,1-1-3 0,3-1-4 0,1 2-1 0,-1-5-4 15,2 5-1-15,0-2-3 0,0 0-1 0,0 1-1 0,2 1-1 0,-2-2 1 16,0 2 2-16,0-2 3 0,0 2 1 0,0 0-1 0,-4 0 1 16,3 0-1-16,-1 0-2 0,-1 0 0 0,-2 0-2 0,1 0 1 0,-2 2 1 15,0-2 0-15,-1 2 1 0,-2 1-2 0,1-1 0 0,0-2-2 0,-2 5 2 16,0-3-1-16,0 3 1 0,-2-2 4 0,0 0 3 0,-1 4 4 0,0-3 3 16,0 3 2-16,-3 0 2 0,1 0 4 0,-1 2 3 0,-1-2 2 15,1 2 3-15,-2-2 1 0,3 1 1 0,-1-1 1 0,1 0-2 0,-1 0 0 16,0 0-1-16,3-1-2 0,-1-1-1 0,1 2-2 0,2-2-2 15,-3-1-2-15,4 1 0 0,-1 0-3 0,1-3 1 0,0-1-1 0,1 3 0 16,-1-1 1-16,4-2 0 0,-1 0 2 0,0 0 0 0,2 3-2 16,1-3 1-16,0 1-1 0,1-1 1 0,1 2 0 0,2-1 2 0,-2-1 0 15,4 2-1-15,-2-2 1 0,2 3 0 0,-3-1-3 0,4 0 0 16,-4 1-3-16,3 0-1 0,-3 1 0 0,0-1 0 0,-1 1-2 0,0 0 1 16,-2 1 1-16,1 0 0 0,-2 0 0 0,-2 0-2 0,0-2 1 0,-1 2 2 15,2 2 4-15,-3-2 3 0,-1 1 4 0,-1-1 4 0,-3 1 2 16,-1-3 4-16,-2 1 4 0,1 2 2 0,-2-1 3 0,-4-1 0 0,-3 0 3 15,-1 0-8-15,-3-1-13 0,-1 0-29 0,-5 0-38 0,-1 0-71 0,0-2-88 16,-4 1-108-16,0-2-118 0,-2-1-65 0,0-1-38 0,1-2-21 16</inkml:trace>
  <inkml:trace contextRef="#ctx0" brushRef="#br0" timeOffset="163905.277">27221 13643 538 0,'-4'0'563'0,"-1"3"-19"16,2-3-67-16,0 0-92 0,1 0-72 0,1 0-61 0,-3 2-37 15,4-2-28-15,0 0-15 0,0 0-9 0,0 0-10 0,0 0-13 0,0 0-12 16,0 0-17-16,0 0-15 0,2 0-15 0,0 0-17 0,1 0-18 16,2 0-12-16,1 0-11 0,2-2-13 0,0 2-15 0,1 0-11 15,4-5-9-15,0 5-12 0,4-3-14 0,-1-1-12 0,3 1-14 0,1 1-12 16,2-1-10-16,0 0-10 0,2 0-10 0,0 1-13 0,0 0-13 16,-1 1-14-16,2-2-13 0,-1 2-17 0,0-1-19 0,-3 2-25 0,1-1-27 15,-4 1-28-15,0 0-27 0,-2 0-49 0,-4 1-60 0,2-1-35 16,-2 2-21-16</inkml:trace>
  <inkml:trace contextRef="#ctx0" brushRef="#br0" timeOffset="164171.8019">27411 13459 484 0,'-3'-3'557'0,"0"0"-1"0,0 2-82 0,1-3-123 0,-1 4-84 15,0-1-61-15,1 1-35 0,1 0-22 0,1 0-16 0,0 0-13 16,0 0-12-16,0 0-14 0,-2 1-13 0,2-1-12 0,0 0-13 0,-1 2-11 16,1 0-10-16,0-2-8 0,0 0-5 0,0 1-7 0,0 1-2 15,0-1-3-15,0 2 0 0,0 0 1 0,0 0 0 0,0 2 0 0,0 1-2 16,0 1-3-16,0 1 1 0,0 2 1 0,0 2 2 0,0 2 1 16,0-1 5-16,0 3 4 0,-2 3 2 0,0 1-3 0,2-1-9 15,-1 3-15-15,1 0-23 0,-2 4-27 0,1-1-44 0,1 4-50 0,-2-1-97 16,0 4-116-16,2 0-98 0,-1-1-88 0,-3 3-47 0,3-3-27 15,-1 1-14-15</inkml:trace>
  <inkml:trace contextRef="#ctx0" brushRef="#br0" timeOffset="170488.1682">25262 12648 90 0,'1'-2'90'0,"2"1"-2"0,1 1 1 0,-2-2-1 0,0 0 0 16,0 2 1-16,-2-1-4 0,1 1-4 0,-1 0-3 0,0 0-3 15,0 0-1-15,0 0 1 0,0 0-1 0,0 0-1 0,0 0-2 0,0 0-7 16,0 0-3-16,0 0-6 0,-1 0-3 0,-1 0-4 0,0 1-3 16,2-1-2-16,-2 0-3 0,2 0-1 0,-2 2-1 0,2-2-1 15,-2 0-1-15,2 0 0 0,-1 0 0 0,-1 2-2 0,2-2-2 0,0 0 0 16,0 0-2-16,0 0 1 0,-1 0 0 0,1 1-1 0,0-1 0 16,-2 2-2-16,0-2-2 0,2 0-3 0,0 0 0 0,0 1-3 0,-1-1-2 15,1 0-2-15,-2 2-4 0,2-2-2 0,0 0-2 0,-1 0-1 16,1 4 1-16,-2-3 1 0,0 2 2 0,2 1 4 0,-1 1 3 15,-1-2 2-15,0 4 1 0,-1-1 3 0,-1 0 1 0,1 1 2 0,0 2 3 16,-2 0 2-16,0 2 1 0,2-1 3 0,-4 2-6 0,1 2-11 16,2-3-18-16,-1 3-23 0,0 0-39 0,-2 3-53 0,3-1-60 0,-5-2-67 15,4 3-88-15,-2 1-96 0,1-1-53 0,-2 0-33 0</inkml:trace>
  <inkml:trace contextRef="#ctx0" brushRef="#br0" timeOffset="171754.779">27169 13011 166 0,'-1'-3'468'0,"1"0"-19"0,0 0-69 0,0-1-95 0,0 2-60 16,0-1-43-16,0-2-24 0,0 4-16 0,0-2-8 0,0-1-3 16,0 2-5-16,0-1-5 0,0-1-6 0,0 1-8 0,0 1-4 0,0 0-2 15,0-1-6-15,0 1-5 0,0 1-3 0,0-2-2 0,0 2-3 16,0 1-4-16,0-3-7 0,0 3-6 0,0 0-5 0,0 0-5 0,0 0-7 16,0 0-7-16,0 0-7 0,0 0-7 0,0 0-7 0,0 0-7 15,0 0-7-15,1 0-7 0,3 0-4 0,-3 3-3 0,2-2-1 16,1 2-1-16,2 0-1 0,-2 0-1 0,3 1-1 0,-1 1 1 0,2 2 0 15,3 0-1-15,-1 1 3 0,2-1 2 0,-1 0-2 0,2 2-2 16,1-1-7-16,-1 4-10 0,2-2-9 0,0 0-11 0,0 2-12 16,0-2-12-16,0 0-13 0,2 1-13 0,0-1-14 0,-4 2-16 0,2-2-17 15,0-1-20-15,-1 1-21 0,-2-3-21 0,2 2-24 0,-1-1-26 16,-1-1-22-16,-2 1-19 0,0-1-27 0,0-2-32 0,-1 0-32 0,-3-1-34 16</inkml:trace>
  <inkml:trace contextRef="#ctx0" brushRef="#br0" timeOffset="171981.1952">27535 12934 240 0,'-5'-6'558'0,"1"0"10"0,0 1-65 0,-1 0-103 16,4 2-88-16,-2-1-79 0,-1 2-54 0,3 0-39 0,-1 2-32 0,0 0-27 16,-1 0-16-16,2 0-11 0,-3 2-12 0,1 0-13 0,0 5-11 15,-3-2-8-15,0 1-4 0,-1 2-4 0,-1 2 0 0,-1 0 0 0,-1 3 4 16,-1 1 4-16,-1 0 5 0,1 0 5 0,-2 1 1 0,-1 0-2 15,-1 2-1-15,1-2-1 0,1 0 0 0,-2 0-2 0,2-2-6 16,-2 2-8-16,2-3-13 0,-1 2-15 0,1-4-18 0,2 2-18 0,-3-2-23 16,2 2-25-16,2-5-24 0,-2 2-25 0,4-3-30 0,-1-1-35 15,1 0-53-15,2-2-63 0,-1 0-58 0,2-3-58 0,1 0-34 16,-1-1-22-16</inkml:trace>
  <inkml:trace contextRef="#ctx0" brushRef="#br0" timeOffset="172134.9839">27078 13072 22 0,'-2'0'507'0,"0"0"5"0,1 1-59 0,1-1-92 16,0 0-76-16,1 0-65 0,1 4-39 0,1-3-26 0,1 1-13 0,2-1-7 15,1 1-7-15,1-1-6 0,2-1-14 0,2 2-16 0,5-1-23 16,0-1-30-16,0 0-36 0,5-1-40 0,5-1-56 0,0 1-62 0,5-2-108 16,-1-2-127-16,4 0-87 0,2-2-65 0,1-1-36 0,2-1-22 15</inkml:trace>
  <inkml:trace contextRef="#ctx0" brushRef="#br0" timeOffset="173656.139">30134 12692 68 0,'0'1'551'0,"-3"1"2"15,2-1-6-15,1 1-88 0,-3-2-130 0,1 2-86 0,2 0-63 0,-1-2-39 16,1 1-25-16,0-1-16 0,0 2-10 0,0-2-11 0,0 1-14 16,1 2-15-16,-1 0-14 0,2 0-10 0,1-2-10 0,-2 4-6 15,2 0-3-15,1-1-3 0,-1 2 0 0,2 1-1 0,-2 0 1 0,2 1-1 16,-2 1 1-16,1-3-5 0,0 5-8 0,-3 0-8 0,1-1-10 0,-2 3-14 16,0-1-17-16,-3 1-20 0,-1 0-24 0,-2 4-33 0,0-2-37 15,-2 2-46-15,-2-1-52 0,-4 3-81 0,1-1-94 0,-4 0-56 16,3-1-36-16,-5-1-13 0</inkml:trace>
  <inkml:trace contextRef="#ctx0" brushRef="#br0" timeOffset="174287.7463">30566 12325 329 0,'-1'-2'555'0,"1"0"3"16,-2 1-80-16,0-1-120 0,2 1-91 0,-1 1-74 0,1-2-45 15,-2 0-28-15,2 2-20 0,0 0-14 0,0 0-14 0,0 0-15 0,0 0-18 16,0 0-14-16,-2 2-15 0,2 0-15 0,-1-2-8 0,1 1-10 0,0 1-1 16,0-1-2-16,0 1 2 0,0 2 5 0,0-1 2 0,0 0 2 15,0 1 3-15,0 0 1 0,0 3 2 0,0 0 2 0,-4 1 4 0,4 0 5 16,-2 1 5-16,0 1 3 0,2 0 2 0,-1 1 1 0,1-1-2 0,-2 2-2 15,1 1-1-15,-1-4-2 0,0 4 1 0,1-3 2 0,1 1 0 16,-2-1 0-16,1-1 0 0,1 1-1 0,-2-2 1 0,0 1 1 0,2-2 3 16,0-3 1-16,0 2 3 0,0-3 2 0,0 1 4 0,0-1 4 15,0-1 2-15,2-1 5 0,0-1 4 0,-2 0 6 0,1 0 2 0,2 0 1 16,1-3-2-16,0 2-1 0,4-2-5 0,-2 0-3 0,2-2-4 16,2 1-4-16,1 0-4 0,2-3-6 0,-1 2-5 0,1-2-4 0,1 2-5 15,2-2-10-15,-3 1-3 0,4 0-3 0,-4 2-2 0,1-1-1 0,-3 1 1 16,3-1 0-16,-3 4 1 0,-1-2-2 0,0 3 1 0,2-2-2 15,-4 2 1-15,-1 2-1 0,1-1 2 0,0 2 0 0,0 0 2 0,0 3 1 16,-2-1 1-16,1 1 1 0,-2 1 0 0,-1 1 0 0,2 1 2 16,1 1 2-16,-4 0 2 0,0 0 3 0,0 1 1 0,-1-1-1 0,0 3 0 15,-2 1-1-15,0-2 0 0,-2 0-1 0,0 0-1 0,-1-2 1 16,-2 2-2-16,1 0-3 0,-4-1-3 0,2 0-4 0,-2-1-7 0,-2-3-7 16,1 2-8-16,-2-1-9 0,-1-1-12 0,-2 0-11 0,1-2-17 0,-2 0-16 15,0-3-20-15,-2 1-21 0,3-2-32 0,-3-1-38 0,-2-4-73 16,3 2-88-16,-1-1-64 0,-1-4-50 0,1 0-26 0</inkml:trace>
  <inkml:trace contextRef="#ctx0" brushRef="#br0" timeOffset="174457.6924">30636 12270 474 0,'9'-8'616'0,"-1"2"9"15,0-2 11-15,2 3-104 0,-1-1-161 0,2-1-96 0,0 0-66 0,2 0-39 16,0-1-28-16,4 1-23 0,-1 1-20 0,3 0-23 0,-1-2-23 15,2 2-22-15,2 1-26 0,0-2-28 0,2 2-34 0,1-2-34 0,0 2-35 16,2 0-46-16,0 0-52 0,0-1-72 0,1 2-82 0,-1 1-84 16,-1-2-89-16,-1 1-42 0,-2 1-18 0,-1-2-7 0</inkml:trace>
  <inkml:trace contextRef="#ctx0" brushRef="#br0" timeOffset="176588.8012">26025 12787 172 0,'-1'0'378'0,"1"-1"-76"0,-4-1-61 0,4 2-55 0,0 0-32 0,0 0-20 15,0 0-12-15,0 0-5 0,0 0-4 0,0 0-6 0,0 0-7 16,0 0-9-16,0 0-8 0,0 0-9 0,0 0-6 0,0 0-5 0,0 0-3 15,0 0-4-15,0 0-2 0,-1 0-2 0,1 0-2 0,-2 0 0 16,0 0-2-16,2 0-2 0,-1 2-2 0,-1-1-3 0,2-1-4 16,0 0-5-16,0 0-4 0,-1 2-4 0,1-2-5 0,0 1-3 15,0-1-4-15,-2 0-4 0,0 1-4 0,2-1-7 0,0 2-2 0,0 0-3 16,0 1-1-16,0 0-1 0,0-3 0 0,2 5-1 0,0 0 2 16,-1 2 2-16,1 0 0 0,-1 1 0 0,3 1 3 0,-3-1 2 0,3 3 4 15,-3 1 0-15,1-1 2 0,-1 3 2 0,4 1 1 0,-4 0-2 16,1 0 1-16,-1 1 0 0,3 1-2 0,-3 2 1 0,-1-3-2 0,2-1 0 15,0 5-2-15,-2-4-4 0,1-1-4 0,-1 1-3 0,0-1-6 16,0 0-4-16,0 0-5 0,0-1-6 0,0-2-7 0,0 0-8 16,0-2-6-16,0 0-3 0,0-1-5 0,0-2-3 0,0-1-2 0,0-1 0 15,0 0-1-15,0-2 2 0,2 0 0 0,-2 0 2 0,1-1 7 16,-1-1 8-16,0-1 11 0,0 0 12 0,2-1 3 0,0-1-4 0,-2 1-2 16,1-2-3-16,-1 0-2 0,2-4 0 0,-1 4 1 0,-1-5 5 15,2 1 2-15,1-2 0 0,-3-3-1 0,0 1-2 0,0 0-3 16,0-3-6-16,0-1 3 0,-3 0 7 0,1-2 7 0,-1 2 7 0,2-1 6 15,-1-3 10-15,0-2 5 0,1 2 5 0,-2 0 6 0,3-2 5 16,-2 1 6-16,0 0 3 0,2 2 7 0,-1 1 4 0,1 1 6 0,-2 1 6 16,0 2 6-16,2-1 3 0,-1 4 0 0,-1 0-3 0,2 1-6 15,0 1-6-15,-1 5-9 0,1-4-6 0,0 5-8 0,0-1-8 0,0 0-10 16,-2 1-9-16,2 2-11 0,0 0-11 0,0 0-3 0,-3 0-4 16,3 3-3-16,-1 0 0 0,-1 0 1 0,2 3 3 0,-1-1 4 15,-3 5 4-15,3 0 4 0,-3-1 3 0,1 6 4 0,2-4 4 16,-3 3 7-16,1 0 3 0,0 3 2 0,-1-1-1 0,2-2 1 0,1 0 1 15,-3 0-1-15,3 0-3 0,-1 0 1 0,0-4-3 0,-1 2 2 16,3-3-1-16,-1-1 3 0,1 0 2 0,-2 1 2 0,0-4 5 0,1-2 4 16,1 1 7-16,0-1 7 0,0-1 7 0,0 0 9 0,0-2 12 15,0 0 5-15,0 0-1 0,0-4-1 0,0 1-2 0,0 1-3 0,0-3-3 16,0-2-4-16,1-1-5 0,1-1-6 0,0-1-7 0,-2-2-9 16,1 0-9-16,2-2-11 0,1-1-11 0,-3 2-6 0,4-4-2 15,-2 4 0-15,3-2-2 0,-1 1-1 0,0 1 1 0,0 1-3 0,1 0-5 16,3 2-3-16,-2 1-2 0,1 1-3 0,1 1-3 0,4 0-3 15,-4 2-4-15,5 0-6 0,-1 5-9 0,4 0-15 0,-1 0-19 16,3 4-28-16,1-1-33 0,1 3-32 0,1 3-35 0,4-2-44 0,-4 5-50 16,3-1-60-16,-1 1-61 0,1 3-36 0</inkml:trace>
  <inkml:trace contextRef="#ctx0" brushRef="#br0" timeOffset="178720.5041">27781 12928 196 0,'0'-5'350'0,"0"2"-73"16,0-4-55-16,-1 3-48 0,1 0-30 0,-2-1-22 0,0 1-12 0,1-3-9 16,-1 1-9-16,1-1-11 0,-3 4-6 0,1-5-7 0,0 2-8 15,-1-1-12-15,-1 1-6 0,-2-2-8 0,2 0-4 0,-1 1-3 16,-1-2 0-16,-1 1 1 0,-4 1 1 0,2-1-1 0,0 1 1 0,-1 0-1 15,-3 0 0-15,1 0 0 0,-1 2 0 0,-1-2-1 0,-2 2 0 16,3 2 0-16,-5-2 0 0,1 0 0 0,0 2-3 0,-4 2-3 0,2-2-1 16,-3 3-2-16,1 3 0 0,-4-2-1 0,1 2 0 0,-1 2 0 15,0 0 0-15,-3 0 0 0,2 2 1 0,-1 1 0 0,1 0 0 16,-1 2-1-16,3 2-3 0,-4 0 0 0,5 4-3 0,0-3-2 0,-1 1-2 16,3 3-1-16,1-1 0 0,3 3-3 0,-3-1 1 0,7 0-1 0,-3 1-1 15,4 1 1-15,0 0-1 0,4-3-1 0,1 2 1 0,1 1 1 16,0 0-1-16,4-2 2 0,3-1 1 0,0 2-2 0,1-2 1 15,5-1 0-15,-1-1-2 0,1 1-1 0,4-2-3 0,2 0-3 0,1-1-6 16,4-3-5-16,-1 1-10 0,5-1-9 0,1 0-9 0,0-3-7 16,4 0-6-16,2-2-7 0,2 0-6 0,0-4-6 0,2 0-7 15,1-1-5-15,2-1-2 0,-2-2 1 0,3-2 3 0,-1 0 5 0,-2 0 8 16,0-2 9-16,0 0 11 0,-1-3 11 0,0-1 14 0,-5-1 14 16,1 2 16-16,-3-3 15 0,0 1 15 0,-4-5 18 0,0 2 11 15,-3-2 6-15,-1 0 9 0,-4-2 8 0,-1-1 5 0,-4 1 5 0,-2 0 3 16,0-4 1-16,-4 2-2 0,-2 0-4 0,-2-1-8 0,-4-1-7 0,0 1-11 15,-2 1-9-15,-4-3-9 0,0 4-10 0,-2 1-13 0,-4-2-15 16,1 3-19-16,-5 0-19 0,0 1-29 0,-2 4-30 0,0-1-37 16,-3 4-37-16,-1 0-47 0,-1 3-53 0,-1 3-78 0,0 1-89 15,-1 3-56-15,-1 0-37 0</inkml:trace>
  <inkml:trace contextRef="#ctx0" brushRef="#br0" timeOffset="179921.0522">27694 13188 61 0,'-1'-2'125'16,"1"2"0"-16,0 0-1 0,0 0-3 0,0 0-4 0,0 0-6 0,-2 0-11 15,2 0-9-15,0 0-9 0,0 0-8 0,0 0-7 0,0 0-9 16,0 0-6-16,0 0-7 0,0 0-7 0,0 0-6 0,0 0-6 16,0 0-5-16,0 0-2 0,0 0-1 0,0 0 0 0,0 0 2 0,0 0 2 15,-2 0 0-15,2 0 2 0,0 0 1 0,0 0 2 0,-1 0 2 0,-1 2 5 16,2-2 4-16,0 0 3 0,0 1 3 0,0-1 2 0,0 0 3 16,0 0-1-16,-1 0 2 0,1 0-1 0,0 0 1 0,0 0-1 15,0 0 1-15,0 2-2 0,0-2-1 0,0 0-2 0,0 0-3 0,-2 0-3 16,0 2-3-16,2-2-2 0,0 0-4 0,0 0-4 0,0 0-2 15,0 0-5-15,0 0-2 0,0 0-5 0,0 0-2 0,0 0-3 16,0 0-2-16,0 0-3 0,0 0-1 0,0 0-2 0,0 0-1 0,0 0-2 16,0 0 1-16,2 0 1 0,0 0 3 0,-2 3 1 0,1-3 3 15,1 0 0-15,-1 2 3 0,3-2 2 0,1 2 3 0,-1-1 0 16,1-1 2-16,3 2 0 0,-2 0 2 0,2-2 0 0,1 3 1 0,3-3-1 16,0 4-1-16,1-4-2 0,0 1 1 0,4 1-3 0,0 0 0 0,1-2-3 15,4 1-1-15,1 1-4 0,1-2-5 0,5 1-5 0,1-1-5 16,1 1-6-16,3 0-6 0,3-1-8 0,0 0-6 0,2 0-6 15,4 2-4-15,-2-2-7 0,0 0-8 0,5 0-5 0,-3 2-4 0,1-2-1 16,-3 0-1-16,0 1 3 0,2 1 2 0,-5-2 5 0,0 1 5 16,-3-1 4-16,-1 2 3 0,-2-1 6 0,-2-1 5 0,-5 2 6 0,2-1 9 15,-3-1 6-15,-2 0 6 0,-5 2 5 0,1-2 3 0,-1 0 4 16,-4 0 2-16,-2 1 4 0,0-1 3 0,-3 0 4 0,0 0 4 0,-3 0 3 16,-1 0 3-16,-1 0 2 0,-1 0 0 0,-1 0-1 0,-1 0-1 15,0 0-3-15,0 0-3 0,-1 0-6 0,-3 0-9 0,3 0-9 16,-5 0-9-16,-1 0-8 0,1-1-7 0,-2-1-10 0,-3 2-9 0,2-1-6 15,-3-1-5-15,-2 1-5 0,2-1-5 0,-2 1-1 0,1-2 1 16,-1 1 5-16,-1 0 8 0,1 0 8 0,1 1 9 0,1-2 9 16,-2-1 4-16,2 1 10 0,-2-2 9 0,2 3 11 0,0-3 12 0,2 3 9 15,-3-5 12-15,2 2 9 0,1 1 7 0,1 0 9 0,-2-2 7 0,1 1 5 16,2 2 4-16,0-1 5 0,1 1 5 0,-1-2 1 0,1 1 3 16,2 1 1-16,-2-2 1 0,2 4 2 0,0-3-1 0,0 1-2 15,2 1-4-15,0 0-3 0,0 1-7 0,0-1-3 0,-2 0-3 0,4 2-4 16,-1 0-3-16,1-3-5 0,1 3-8 0,-2 0-7 0,2 0-9 15,0 0-8-15,0 0-7 0,0 0-6 0,0 0-4 0,0 0-4 0,0 0-6 16,0 0-6-16,0 0-5 0,2 0-4 0,-1 0-3 0,1 3-2 16,1-3 3-16,3 2 0 0,-1 0 2 0,-1 1-1 0,1-1 1 15,3 3 1-15,1 0 1 0,-1 0 1 0,4 0 4 0,-2 1 3 0,0 0 3 16,1 2 1-16,2-2 1 0,-4 2-1 0,1 1-3 0,1-1 1 16,-2 1-2-16,-1 1-5 0,2-2-6 0,-6 1-12 0,1 2-16 15,-3-1-25-15,-2 0-30 0,-3 2-49 0,-2 1-55 0,-4 0-89 0,-4 1-101 16,-4-1-60-16,-3 2-42 0,-5 0-23 0</inkml:trace>
  <inkml:trace contextRef="#ctx0" brushRef="#br0" timeOffset="181087.593">29687 12966 104 0,'-1'0'311'0,"-3"0"-48"0,3 0-44 16,-1 0-32-16,1 0-29 0,-3 0-16 0,2 0-10 0,0 0-3 0,1 0 1 16,-3 0-2-16,3 0-3 0,-2 0-9 0,1 0-12 0,0 0-10 0,2 0-11 15,-1 2-9-15,1-2-7 0,-2 0-5 0,2 0-4 0,-2 3-4 16,2-3-4-16,0 0-7 0,-1 0-3 0,-1 2-5 0,2-2-5 0,0 0-3 15,0 0-3-15,-1 2-3 0,1-2-2 0,0 1-2 0,-2-1-1 0,2 0-2 16,0 0 0-16,-2 2-2 0,2-2 0 0,0 0-3 0,0 0-2 16,0 0 1-16,0 0-1 0,0 0 0 0,0 0-2 0,0 2 1 0,0-2-1 15,0 0-1-15,0 0-1 0,0 0 1 0,0 0-1 0,0 0 1 16,0 0-1-16,0 0 0 0,0 0 1 0,0 0-1 0,0 0 0 0,2 0 0 16,0 3-1-16,-1-2 1 0,1-1 2 0,1 1 3 0,0 1 4 0,5-2 3 15,-1 1 2-15,3-1 1 0,2 2 2 0,2 0-1 0,3-2-2 16,4 1-4-16,1 1-4 0,2-2-3 0,4 1-4 0,2-1-7 0,4 1-11 15,1 0-9-15,0-1-10 0,3 0-10 0,2 0-10 0,1 0-6 0,-1 0-4 16,1 0-4-16,0 2-1 0,0-2-1 0,-1 0 2 0,0 0 3 16,0 0 3-16,0 0 3 0,-3 0 7 0,0 0 6 0,-4 0 6 0,0 0 9 15,-1 0 6-15,-2 0 6 0,-2-2 3 0,-1 2 4 0,-3-1 6 16,-2 0 4-16,-2 1 6 0,1-1 3 0,-3 1 6 0,-3-2 2 0,0 1 5 16,-3 1 4-16,-2-2 2 0,1 0 2 0,-4 2 3 0,0-1 1 0,-2 1 2 15,-1-2-4-15,-2 2-3 0,0 0-8 0,-2 0-8 0,0 0-9 16,-2-1-8-16,0 1-13 0,-1 0-12 0,-2 0-13 0,-1 0-14 15,-3 0-15-15,-2 0-17 0,-1 0-19 0,-3 0-22 0,-1 0-16 0,-5 1-16 16,-1 1-12-16,-1-2-13 0,-1 1-8 0,-3 3-6 0,-3-3 3 0,0 1 7 16,-2-1 8-16,-1 1 11 0,-1 0 14 0</inkml:trace>
  <inkml:trace contextRef="#ctx0" brushRef="#br0" timeOffset="181403.7012">30034 13015 87 0,'-29'-1'124'0,"5"-1"8"0,-3 2 8 0,4-3 5 0,-1 2 2 15,1-1-2-15,2 1 0 0,-1-2-3 0,1-1-5 0,4 2-4 0,-2 1-6 16,4-2-7-16,0 1-5 0,0 0-5 0,5 1-4 0,-2-2-7 0,3 2-9 15,1-2-7-15,2 3-4 0,1-2-6 0,0 2-7 0,0-2-5 16,4 2-3-16,-3 0-6 0,2 0-3 0,0 0-4 0,2 0-6 0,0 0-4 16,0 0-5-16,0 0-1 0,0 0-5 0,0 0 0 0,0 0-3 15,0 0-2-15,0 0-2 0,0 0-3 0,0 0-4 0,0 0-4 0,0 0-3 16,2 0-4-16,0 0-4 0,0 0 1 0,1 0-1 0,0 2 2 16,2-2 2-16,2 2 0 0,-1-2 1 0,5 0 1 0,0 3-1 0,3-2-1 15,2 2 0-15,5-2-3 0,-2 1 0 0,6 0-3 0,2-1-2 0,1 1-6 16,2-2-7-16,4 1-10 0,-1-1-9 0,3 0-11 0,2 0-9 15,0 0-6-15,2 0-5 0,0 0-4 0,0-1-2 0,1 1-3 0,0-2 0 16,0 1-3-16,1-3 0 0,-2 3 1 0,-2-1 2 0,1 0 6 16,-1-1 11-16,-3-1 9 0,-1 1 9 0,-1 1 12 0,-1-1 14 0,-6-2 9 15,3 0 6-15,-7 2 12 0,0-1 11 0,0 1 12 0,-6 0 14 0,2-1 10 16,-6 3 10-16,2-2 5 0,-6 0 3 0,0 0-2 0,0 2-5 16,-2-1-10-16,-2 1-15 0,-3 1-17 0,-1 0-16 0,-1-2-27 0,-3 2-34 15,0 0-45-15,-2 0-52 0,-2 0-86 0,-4 0-105 0,-2 2-70 16,-2-1-51-16,-4 1-24 0</inkml:trace>
  <inkml:trace contextRef="#ctx0" brushRef="#br0" timeOffset="186741.1603">29733 12862 70 0,'0'0'150'0,"-3"0"1"0,3 2 3 0,-1-2 2 0,-1 1 3 15,0-1 1-15,2 0 1 0,-1 1-3 0,-1-1-5 0,1 0-7 16,1 0-7-16,-2 0-9 0,0 0-5 0,2 2-6 0,-1-2-6 0,1 0-6 15,0 0-6-15,-2 0-5 0,2 0-5 0,0 0-7 0,0 0-8 16,0 0-8-16,0 0-5 0,0 0-7 0,0 0-6 0,0 0-6 0,0 0-7 16,0 0-9-16,0 0-10 0,0 0-12 0,0 0-16 0,2 0-16 15,-1 0-18-15,3 0-25 0,-1 0-28 0,0 0-30 0,0 0-31 0,5 0-45 16,-3 0-48-16,1 0-76 0,2 0-93 0,1 0-52 0,1-2-33 0</inkml:trace>
  <inkml:trace contextRef="#ctx0" brushRef="#br0" timeOffset="187549.1299">30965 12818 6 0,'-4'0'472'0,"1"0"7"0,0 0-71 0,0 0-107 0,-2 0-84 0,4 0-70 16,-1 0-41-16,1 0-28 0,-1 0-15 0,0 0-8 0,2 0-5 15,0 0-4-15,0 0-3 0,0 0-6 0,0 0-5 0,0 0-7 0,0 0-6 16,0 0-5-16,0 0 0 0,0 0-1 0,0 0 2 0,0 0 2 0,0 0 3 15,-1 0 3-15,1 0 2 0,0 0 4 0,0 0 1 0,-2 0 0 16,2 0 1-16,0 0-1 0,0 0 0 0,-1 0 0 0,1 0-2 0,0 0 0 16,-2 0-1-16,0 0-2 0,2 0-2 0,0 0-1 0,0 0-3 15,-1 0-2-15,1 0-3 0,0 0-1 0,-2 0-2 0,2 0-2 0,0 0-1 16,0 0 0-16,-2 3-3 0,2-3 0 0,0 0-2 0,0 0-1 16,0 0 0-16,0 0-2 0,0 0-2 0,0 0 1 0,0 0 0 0,0 0 0 15,0 0 0-15,0 0-1 0,0 0 1 0,0 0-2 0,0 0 2 16,0 0 0-16,0 0 0 0,0 0 0 0,0 0 0 0,0 0 0 0,0 0-2 15,0 0 2-15,0 0-1 0,0 0 1 0,0 0 0 0,0 0 0 0,0 0-2 16,0 0 1-16,0 0 0 0,0 0 0 0,0 0-1 0,0 0 0 16,0 0 0-16,0 0-1 0,0 0 1 0,0 0 1 0,0 0-1 0,0 0 0 15,0 0 1-15,0 0-1 0,0 0 1 0,0 0 0 0,0 0 0 0,0 0-1 16,0 0 1-16,0 0 0 0,0 0 0 0,0 0 1 0,0 0-2 16,0 0 2-16,0 2-1 0,0-2 0 0,0 0-1 0,0 0 0 0,0 0 1 15,0 0 0-15,0 0-1 0,0 0 1 0,0 0 1 0,0 0-1 16,0 0 1-16,0 0-2 0,0 0 2 0,0 0-1 0,0 0 1 0,0 0-1 15,0 0 0-15,0 0 1 0,0 0-1 0,0 0 0 0,0 0 0 16,0 0-1-16,0 0 1 0,0 0 0 0,0 0 0 0,0 0-1 0,0 0 1 16,0 0 1-16,0 0-1 0,0 0-1 0,0 0 1 0,0 0 0 15,0 0 0-15,2 2 1 0,-2-2-1 0,0 0 1 0,0 0 0 0,0 0 0 16,0 0 0-16,0 0 0 0,0 0 0 0,0 0 0 0,0 0-1 0,0 0 0 16,0 0 1-16,0 0 0 0,0 0 0 0,0 0-1 0,0 0-1 15,0 0 1-15,0 0 0 0,0 0 0 0,0 0-1 0,2 0 1 0,-2 0 0 16,0 0 0-16,0 0-1 0,0 0 0 0,1 1 0 0,-1-1-1 0,0 0 2 15,0 0 0-15,0 0-2 0,0 0 1 0,0 0 0 0,0 0-1 16,0 0 1-16,0 0-1 0,0 0 1 0,0 0 0 0,0 0-1 0,0 0 1 16,0 0 1-16,0 0-1 0,0 0 1 0,0 0 0 0,0 0 0 15,0 0 1-15,0 0-2 0,0 0 1 0,0 0 1 0,0 0 0 0,0 0 0 16,0 0 0-16,0 0-1 0,0 0 0 0,0 0 0 0,0 0 0 16,0 0-2-16,0 0 0 0,0 0-4 0,0 0-2 0,0 0-6 0,0 0-5 15,0 0-10-15,0 0-8 0,4 0-14 0,-4 0-16 0,0 0-23 0,0 0-26 16,1 2-28-16,1-2-29 0,-2 0-35 0,0 0-39 0,0 0-67 15,0 2-81-15,0-2-47 0,0 0-31 0</inkml:trace>
  <inkml:trace contextRef="#ctx0" brushRef="#br0" timeOffset="188341.6798">29626 12876 15 0,'-2'3'222'0,"0"-2"-75"0,2-1-45 0,0 0-33 0,0 0-15 0,0 0-6 16,0 0-5-16,0 0 2 0,0 0 2 0,0 0 0 0,0 0-8 16,2 0-13-16,-2 0-27 0,3 1-33 0,0 1-40 0,2-2-45 0,2 1-74 15,0 1-86-15</inkml:trace>
  <inkml:trace contextRef="#ctx0" brushRef="#br0" timeOffset="188613.2088">30773 12856 262 0,'0'0'423'0,"0"0"-86"0,0 0-129 0,0 0-84 0,0 0-60 15,0 0-46-15,0 0-38 0,0 0-32 0,0 0-28 0,0 0-29 16,0 0-29-16,0 0-56 0,0 0-68 0,0 0-51 0</inkml:trace>
  <inkml:trace contextRef="#ctx0" brushRef="#br0" timeOffset="191353.6915">26409 14058 59 0,'-2'-2'482'0,"2"1"-2"0,-1-1-70 0,1-1-109 16,0 0-67-16,0 1-48 0,1-1-29 0,-1-2-15 0,2 1-10 0,0-1-5 15,-1 0-6-15,3 0-7 0,-1 1-8 0,2-2-10 0,-1 0-10 16,1 0-14-16,1 0-15 0,1 0-14 0,1-1-10 0,1 0-9 0,2-1-3 16,1-1-3-16,3 2-3 0,3-5-1 0,0 2-2 0,4-2-1 15,3 0 0-15,5-1-1 0,2-1-2 0,1-3-2 0,7 1 0 16,4 1 0-16,4-5-3 0,4-2-3 0,4 1-2 0,5 1-3 0,3-6-2 15,8 0-3-15,3-2-1 0,3-1-1 0,6-2-1 0,3 0 2 16,8-6 0-16,3-1 0 0,4 0-5 0,4-2-7 0,10-5-5 0,-1 1-8 16,3-2-4-16,6 0-4 0,5-2-1 0,1 1 0 0,3-2 0 0,-4 4-1 15,3 0-3-15,-4 3-1 0,-2 4-3 0,-4 3-2 0,-7 2 2 16,-3 4 4-16,-3 1 11 0,-6 3 13 0,-6 5 10 0,-6 0 5 0,-5 3 3 16,-4 3 2-16,-4 0 3 0,-5 4 3 0,-4 0 1 0,-5-2 3 15,-3 4 2-15,-6 0 2 0,-3 2 2 0,-5 0 2 0,-3 1 0 0,-6 2-4 16,-1-2-1-16,-4 2-2 0,-3 0 1 0,-5-1-1 0,1 2-2 0,-8 0 0 15,-2 1-2-15,2 1-1 0,-7-2 0 0,-1 2-1 0,0-2-1 16,-3 2-2-16,-2 0-11 0,-1 0-14 0,0 0-17 0,-3 0-20 0,1 0-23 16,-2 2-23-16,0-2-29 0,0 2-31 0,-3 1-30 0,-1-1-32 15,1 3-64-15,-2 0-82 0,-1 0-54 0,-3-2-43 0</inkml:trace>
  <inkml:trace contextRef="#ctx0" brushRef="#br0" timeOffset="193220.5777">23347 13897 166 0,'-1'-7'528'0,"-1"0"6"16,1 2 6-16,-1 0-103 0,0 3-160 0,1-3-92 0,-1 3-59 15,2-1-34-15,-1 3-19 0,1-2-12 0,-2 1-8 0,2 1-8 16,0 0-9-16,0 0-8 0,-2 0-9 0,2 1-6 0,-1 1-8 0,1 1-3 16,-3-1-3-16,1 3 1 0,2 0 1 0,-1 2 1 0,-1 2-1 15,1 1 2-15,-3 3 4 0,3 1 3 0,-2 3 3 0,-1 0 5 16,-1 4 5-16,2 1 2 0,-3 2 1 0,2 2-3 0,-3 2-3 0,1 3-3 15,-1 0-3-15,-2 3-2 0,1-2-2 0,0 2-2 0,0 1-2 16,-1 0-3-16,-1 1-2 0,2 0-3 0,-1-2-4 0,3 1 0 0,-2 0-1 16,0-1 0-16,-2-2 0 0,6 0 3 0,-3-2 2 0,2 0 3 15,1-4 3-15,-1-1 4 0,2-1 3 0,1-1 5 0,-1-5 4 0,3 3 4 16,0-3 4-16,0-3 3 0,3-1 1 0,1-2 3 0,-3 0 3 16,5 0 1-16,-1-5 0 0,1 0-1 0,2 1 2 0,3-1-1 0,0-1-1 15,2-2-1-15,3 0-3 0,3 1-4 0,-2 0-4 0,7-2-3 16,1-1-5-16,4-1-6 0,1-1-7 0,0 0-8 0,4 0-4 0,1 0-8 15,3 0-6-15,5-1-9 0,-4-1-7 0,4 1-4 0,3-1-4 0,0 0-3 16,1 1-1-16,4 1-3 0,-4-2-1 0,4 0 0 0,1 2 2 0,-1 0 1 16,1 0 4-16,1 0 1 0,-2 0 2 0,3 0 4 0,-1 2 4 15,-1-2 3-15,3 0 4 0,-3 0 2 0,0 0 1 0,-3 0 1 16,1 0 3-16,-1 0 1 0,-3-2 4 0,1 2 0 0,-2 0 1 0,-1-3 2 16,-3 3 1-16,-3-2 3 0,1 0 2 0,-4 0 1 0,0-1 3 0,-5 0 4 15,0 0 3-15,-1 0 5 0,-4 0 6 0,-3-2 3 0,0 2 3 0,-1-1 5 16,-5 1 6-16,-1-2 2 0,1 3 2 0,-3-5 2 0,-2 2 0 0,1 1 2 15,-4 0 3-15,0-3 2 0,0 2 1 0,-3-3 1 0,1 1 1 16,1-1 1-16,-3-1 4 0,0 0 1 0,-3-1 1 0,-1-2 0 16,0 0 0-16,0-3 2 0,-1 1-2 0,-3 0 0 0,1-5-1 0,-2 1-2 15,1-1-2-15,-2-2-2 0,-1-2-3 0,-1-1-5 0,2 0-5 16,-3-3-5-16,1-3-4 0,0 2-3 0,-1-5-4 0,0-1-5 16,3-2-2-16,0-1-6 0,-1-2-4 0,2-1-7 0,-1-2-4 0,3-1-3 15,2 0-3-15,-3 1-2 0,4 0-2 0,0 2-1 0,0 1-3 16,0 1 1-16,0 2-1 0,2 4 2 0,0 1 1 0,-2 4-3 15,1 2-3-15,-1 2-7 0,0 5-12 0,0 1-17 0,0 1-19 0,0 6-22 16,-1-1-23-16,-1 4-23 0,-1 2-28 0,0 4-40 0,-2 1-46 0,-2 1-89 16,-2 5-112-16,-1 3-66 0,-2 3-44 0,-2 3-14 0</inkml:trace>
  <inkml:trace contextRef="#ctx0" brushRef="#br0" timeOffset="194069.5758">23817 14497 27 0,'-5'-2'590'0,"4"-1"13"0,-3 1-11 0,1 0-23 15,2 1-102-15,-1-3-143 0,0 4-83 0,2-3-53 0,0 1-33 16,0 0-21-16,0 1-17 0,0-1-11 0,2-1-15 0,1 1-13 16,-1 0-16-16,1 2-18 0,0-2-15 0,3-1-13 0,-1 1-10 0,1 1-10 15,1-2-6-15,1 0-5 0,3 0-7 0,-2 0-3 0,4 0-2 16,-2 0-3-16,2 0 0 0,1 2-2 0,-3-1 3 0,1 1 3 0,0-1 1 16,-3 2 2-16,2 2-1 0,-3-1 0 0,2 1 0 0,-4 1-2 15,2-1 0-15,-4 5-2 0,0-3-1 0,-1 3 0 0,-2 0 1 16,-1 0 2-16,0 3 2 0,-1-1 1 0,-2 1 3 0,-2 2 3 0,-2 0 4 15,-2 0 0-15,1 1 3 0,-5 1 2 0,1-1 3 0,-1 1 1 0,-2 1 3 16,0-2 2-16,0 0 1 0,0-1 1 0,0-1 0 0,2 1 3 16,-1-1 2-16,1-2 3 0,2-2 5 0,1 1 3 0,1-3 5 0,2 0 6 15,1 2 2-15,0-5 5 0,1 1 4 0,2-1 3 0,1 1 3 16,-1-3 3-16,3 0-1 0,0 0-1 0,0 0-4 0,0 0-5 0,3 0-8 16,1 0-7-16,-1-2-7 0,3 1-5 0,2-1-5 0,0 2-6 15,1-5-5-15,2 3-5 0,0-1-6 0,2 0-10 0,1-1-10 16,2 1-10-16,0 1-13 0,3-1-17 0,-5-1-20 0,5 3-25 0,-3-1-33 15,1 0-40-15,-1 2-62 0,1 0-74 0,-1 2-94 0,2 0-103 16,-5-1-53-16,0 1-25 0,0 1-9 0</inkml:trace>
  <inkml:trace contextRef="#ctx0" brushRef="#br0" timeOffset="195136.1408">23924 13851 434 0,'0'-6'378'16,"0"1"-61"-16,0 2-58 0,2-1-44 0,0 1-39 0,-1 0-32 16,1 1-28-16,1-2-26 0,1 3-23 0,1-2-22 0,0 1-20 15,0 0-11-15,1 1-12 0,2 1-7 0,0-2-8 0,0 2-4 0,0 0-2 16,1 2-2-16,-1-1-3 0,0 1 1 0,-2 1-1 0,4 1 1 16,-4-1 3-16,-1 2 0 0,0 1 1 0,0-1 2 0,-4 3 1 15,3-1 0-15,-4 3 0 0,0-1-1 0,0-1 1 0,-4 4 5 0,3-2 4 16,-4 0 6-16,0 1 6 0,0-1 6 0,-1 0 4 0,-4 2 6 0,2 0 2 15,0-2 4-15,0 0 2 0,-1-1 4 0,1 0 2 0,-1-1 1 16,-1 2 1-16,2-3 0 0,2 2-2 0,-1-4-1 0,0 0-3 16,2-1-3-16,0-1-3 0,2 2-5 0,2-3-2 0,-3 0-3 0,4 0-1 15,-1-1-2-15,1-1-1 0,0 0-2 0,0 0-2 0,0 0-4 16,1 0-4-16,3 0-2 0,-1 0-4 0,2 0-3 0,-2 0-1 16,4-1-2-16,0 1 0 0,-2 0-2 0,3 0 1 0,1 0-2 0,-1 0 0 15,0 0 1-15,1 0 2 0,1 1 2 0,-1 1 3 0,-1-1 2 0,5 2 4 16,-5 0 3-16,0 0 2 0,0 3 4 0,1-2 3 0,0 3 3 0,-2-2-1 15,0 2 0-15,0 1 3 0,-2-1 1 0,0 0 1 16,-2 0 2-16,0 3 2 0,0-3 5 0,-3 1 7 0,0-1 5 0,0 0 7 16,-5 0 3-16,2-1 5 0,-2 1 3 0,-1-2 4 0,-1-1 2 15,-3 1 2-15,-2-1 2 0,0 1 2 0,-1-2-2 0,-2 0 0 0,-3-1-17 16,-1 1-24-16,2-3-40 0,-5 0-43 0,0 0-77 0,2-1-90 16,-3-2-105-16,1-1-113 0,0-2-62 0,2-2-36 0,-2 1-23 15</inkml:trace>
  <inkml:trace contextRef="#ctx0" brushRef="#br0" timeOffset="197853.0661">25572 13833 361 0,'-4'-2'336'0,"1"2"-56"0,0 0-49 15,0-1-33-15,-1 1-24 0,1-2-16 0,2 2-12 0,-1-1-8 16,0 1-6-16,1-2-9 0,-3 2-11 0,2 0-7 0,0 0-7 0,1 0-4 15,-1-3 1-15,0 3-3 0,1 0-1 0,1 0-1 0,-2-1 0 16,2 1-2-16,0 0-4 0,0-1-3 0,0 1-6 0,0 0-3 16,0 0-4-16,0 0-5 0,0 0-5 0,0 0-4 0,0 0-4 0,0 0-5 15,0 0-6-15,0 0-5 0,0 0-7 0,0 0-7 0,3 0-6 0,1 0-6 16,-3 0-4-16,4 0-5 0,1-2-3 0,0 1-4 0,1 1-4 16,1 0-1-16,3-2-3 0,-2 2-4 0,4-2-3 0,-1 2-4 15,3-1-4-15,1 1-4 0,-2 0-4 0,3-2-7 0,-1 0-7 16,1 2-7-16,2 0-6 0,-3-3-6 0,5 3-6 0,-5 0-5 0,2-2-7 15,-1 0-6-15,0-1-4 0,1 1-6 0,-3 2-7 0,0-5-7 16,-2 5-3-16,0-2-8 0,0-1-5 0,-4 1-7 0,-1 1-6 0,1-1-21 16,-4 0-27-16,2 2-27 0,-6-2-27 0,3 1-48 0,-4 1-59 15,0 0-27-15</inkml:trace>
  <inkml:trace contextRef="#ctx0" brushRef="#br0" timeOffset="198119.2458">25632 13624 267 0,'-4'-3'373'0,"1"0"-58"0,0 1-59 15,1 1-35-15,1-2-28 0,-3 3-15 0,3-1-13 0,-1-1-6 16,2 2-6-16,0 0-8 0,0 0-10 0,-1 0-10 0,1 0-13 0,-4 0-9 16,4 0-9-16,-1 2-6 0,-2-1-6 0,3-1-8 0,-1 2-5 15,1-1-8-15,-2-1-6 0,0 1-2 0,2 3 0 0,0-3 1 0,0 2 1 16,0 2 0-16,0-3-1 0,0 3-1 0,0 0-1 0,0 4-2 15,0-1-1-15,0 1 0 0,0-1 1 0,0 3-1 0,0 1 2 16,0-1-5-16,0 3-6 0,0 0-5 0,0-1-6 0,0 2-3 0,2 1-1 16,0 1-7-16,-2 2-7 0,1-3-14 0,-1 2-15 0,3 2-21 15,-2-3-26-15,1 4-34 0,0-1-40 0,-1 1-57 0,1-1-65 0,-1 0-103 16,-1-1-125-16,2 2-71 0,-2-1-45 0,0 0-22 0,-2-1-6 16</inkml:trace>
  <inkml:trace contextRef="#ctx0" brushRef="#br0" timeOffset="198820.2103">25440 13825 38 0,'-1'0'245'0,"-3"0"-59"0,3 0-39 16,-1 0-28-16,0 0-13 0,1 0-5 0,1 0 1 0,0 0 1 0,0 0 2 15,0 0-1-15,0 0 0 0,-2 0-4 0,2 0-3 0,-1 0-3 16,-4 0 0-16,5 0 0 0,-1 0 2 0,-1 0 3 0,2 0 2 0,-1 0 0 16,1 0 0-16,-2 0-2 0,0 2-4 0,2-2-6 0,0 0-5 15,0 0-5-15,0 0-6 0,0 0-5 0,0 0-5 0,0 0-7 16,0 0-6-16,0 0-5 0,0 0-4 0,0 0-6 0,0 1-5 16,2 1-4-16,0-2-1 0,-1 1-2 0,2-1 1 0,3 2 0 0,-1-1-1 15,2-1 0-15,2 2-4 0,2-1-6 0,0-1-6 0,2 2-10 0,4-1-15 16,0-1-17-16,4 1-22 0,1-1-27 0,3 0-41 0,1 0-50 15,4 0-93-15,0 0-113 0,1 0-82 0,4 0-64 0,0-1-33 0,2 0-16 16</inkml:trace>
  <inkml:trace contextRef="#ctx0" brushRef="#br0" timeOffset="202621.6223">26200 13620 299 0,'-3'-4'422'0,"2"3"-56"0,-1-2-62 0,0 0-44 16,-1 0-34-16,3 2-19 0,-1-1-12 0,1 1-13 0,-2 1-12 16,0-2-9-16,2 2-8 0,0 0-6 0,0 0-5 0,0 0-6 15,0 0-7-15,0 0-9 0,0 0-11 0,0 0-11 0,0 0-9 16,0 0-10-16,0 0-7 0,0 0-9 0,0 0-9 0,0 0-10 0,0 0-8 16,4 0-8-16,-3 0-6 0,1 2-6 0,-1-2-6 0,3 3-4 15,0-2-3-15,1 2-4 0,0 0-2 0,3 0 0 0,-4 2 1 0,5 1-4 16,-1-2-3-16,1 4-4 0,0 0-4 0,-1-1-7 0,5 2-6 15,-4 1-10-15,3-1-7 0,-2 1-8 0,0 1-10 0,0 1-11 16,2 0-13-16,-2-1-11 0,-1 2-13 0,2-4-12 0,-1 2-9 0,-1 0-10 16,0-1-9-16,-1 0-10 0,-1-1-10 0,-1-1-13 0,3-1-13 15,-4-1-7-15,2 0-4 0,-2-2 9 0,-2 1 16 0,2-2 1 0,-3-1-6 16,1-1-8-16,-3-1-9 0,4-1-1 0,-1-2 2 0,0-2 12 16,-1-1 15-16</inkml:trace>
  <inkml:trace contextRef="#ctx0" brushRef="#br0" timeOffset="202888.0527">26474 13636 87 0,'-2'-13'207'15,"2"-1"10"-15,-1 2 12 0,-3 2 5 0,1 1 4 0,2-1-4 16,-1 3-8-16,0 0-19 0,-1 2-21 0,1 1-25 0,2-1-25 0,-4 2-18 16,3 2-14-16,-1-1-15 0,1 2-14 0,-3 3-12 0,1 0-12 0,-2 0-12 15,0 3-10-15,0 0-7 0,-3 3-8 0,-1 3 0 0,0-1-1 16,-2 2 2-16,-2 2 1 0,1 0 0 0,1 1 2 0,-2 1 2 16,-3 1 0-16,3 0-1 0,-2-1 0 0,0 2-1 0,1-2-2 15,3-1-2-15,-3-1 0 0,3 0-2 0,1-1 0 0,0-1-1 0,1-4 0 16,1 2 3-16,4-4 0 0,-1-1 4 0,-1 0 4 0,3 1 2 15,1-5 6-15,0 1 3 0,2-1 3 0,0-2 0 0,0 0-2 0,2 0-4 16,1-2-3-16,1-1-3 0,1-2-4 0,2 1-3 0,-1-2-4 16,4 0-6-16,1-1-2 0,-2 1-7 0,3-2-5 0,1 2-4 0,-1-2-4 15,2 1 0-15,-1 0 0 0,0 0-3 0,0 2-4 0,2-2-6 16,0 3-8-16,0 0-13 0,0-2-20 0,0 2-24 0,0 0-28 0,2 1-44 16,0 0-53-16,-2 2-87 0,3-2-102 0,-1 1-73 0,-1 2-53 15,1 0-26-15</inkml:trace>
  <inkml:trace contextRef="#ctx0" brushRef="#br0" timeOffset="204055.1797">26428 13810 7 0,'0'0'61'0,"0"0"-7"16,0 0-8-16,0 0-10 0,0 0-9 0,0 0-10 0,0 0-10 15,0 0-13-15,0 0-14 0,0 0-17 0,0 0-16 0,0 0-18 0</inkml:trace>
  <inkml:trace contextRef="#ctx0" brushRef="#br0" timeOffset="208968.8233">23997 13390 68 0,'0'-1'96'0,"0"-1"-2"0,0 1 3 16,0-1 0-16,0 1-2 0,0 1 0 0,0 0-1 0,0-2-1 0,0 2-4 15,0-1-2-15,0 1 1 0,0-3 0 0,0 3 0 0,0 0 0 16,0 0 5-16,0-2-2 0,0 2-5 0,0 0-1 0,0 0-3 0,-3-2-4 15,3 2-6-15,-2 0-7 0,2 0-6 0,0 0-6 0,-1 0-5 16,1 0-7-16,-2 0-4 0,1 0-3 0,1 0-6 0,-2 2-3 16,0 0-4-16,2-2-3 0,0 0-2 0,0 0-2 0,0 0-3 0,0 0-1 15,0 0-1-15,-1 1 1 0,1-1-1 0,0 0 1 0,0 0 0 16,0 0 0-16,0 0 2 0,0 0 0 0,-2 2 2 0,2-2-1 16,0 0 2-16,0 0-1 0,0 0 2 0,0 0 0 0,0 0 1 0,0 0 0 15,0 0 2-15,0 0 0 0,0 0 1 0,0 0 3 0,0 0 0 16,0 0 2-16,0 0 2 0,0 0 2 0,0 0 3 0,0 0 1 0,0 0 3 15,0 0 3-15,0 0-1 0,0 0 1 0,0 0 3 0,0 0 0 16,0 0 0-16,0 0 0 0,0 0 0 0,0 0-2 0,0 0-2 16,0-2-2-16,0 2-4 0,0 0-3 0,0-1-3 0,0 1-2 0,0 0-4 15,0 0-3-15,0-2-3 0,0 0-2 0,0 2-3 0,0 0-4 0,0 0-1 16,0 0-3-16,0 0-1 0,0 0-1 0,0 0-2 0,0 0 1 16,0 0 0-16,0 0-3 0,0 0 1 0,0 0-4 0,0 0-1 15,0 0-2-15,0 0-3 0,0 0 0 0,0 0-1 0,0 0 0 0,0 2 1 16,0 0 0-16,0 1 1 0,0 0 0 0,-1 1 1 0,-1 0 1 15,0 1 1-15,2 1 2 0,-1 0 1 0,1 0 4 0,-2 1 0 0,1 0 2 16,-3 0 0-16,3 1 0 0,-2-3 0 0,1 3 0 0,-1-2 0 16,2 2 1-16,-1-2 0 0,0-1 1 0,-1 2-1 0,2-4 1 15,-1 4 1-15,0-4 1 0,1 1 2 0,1-1 2 0,-2 1 1 0,0-3 1 16,2 1 2-16,0-2 2 0,0 0 3 0,0 0 0 0,0 0 2 16,0 0 1-16,0 0 1 0,0 0 0 0,0 0 1 0,0 0-2 15,0 0 0-15,0 0 0 0,2-2-2 0,0 2-4 0,-1-1-2 0,3-1-5 16,-1 0-2-16,2-1-4 0,-2 3-4 0,3-4-1 0,-1 1-3 0,1 1-1 15,2-3-1-15,-2 3 0 0,4-1-3 0,-2 0 1 0,0 0-1 16,2 0 2-16,0 0 1 0,0 2 2 0,0-2 4 0,0 1-1 16,1 0 2-16,0 1 1 0,-1 1 0 0,1-1 2 0,1 1-1 0,-2 0 0 15,0 0 0-15,0 1-1 0,2-1-3 0,-4 1 1 0,1 3-1 16,-3-1 0-16,2 0-2 0,-1 0 0 0,-3-1-1 0,2 3 0 16,-2 0 1-16,-1 0-4 0,-2 0 0 0,3 2-1 0,-4-2 1 0,0 2-1 15,0-2 3-15,0 1 1 0,-4 2 2 0,1-2 0 0,0 1 2 0,0-1 1 16,-5 2 1-16,2-1 1 0,-1 0 1 0,-1 0 1 0,-2-1 2 15,-2-1 1-15,1 3 0 0,-3-2 0 0,1 2-2 0,-1-2-8 0,0-2-8 16,-2 2-16-16,0-1-17 0,1 2-24 0,-1-2-28 0,-2 0-35 16,4-1-39-16,-2-3-56 0,4 3-66 0,-2-1-82 0,2-3-90 0,0 0-51 15,2-3-33-15</inkml:trace>
  <inkml:trace contextRef="#ctx0" brushRef="#br0" timeOffset="209178.2394">23945 13336 489 0,'1'-5'587'0,"-1"3"7"0,2-1-88 0,0 0-135 0,-1 0-96 15,1-1-73-15,-1 2-48 0,3-1-33 0,0 0-20 0,2 0-15 0,-1-2-14 16,2 1-15-16,1 1-13 0,1-2-15 0,-1 2-8 0,3-2-8 16,3 1-3-16,-1-1-3 0,2-2-2 0,1 1-2 0,2 2-6 15,-2-2-8-15,2-2-9 0,0 2-12 0,4-1-17 0,-1 1-17 0,-1 2-26 16,-1-3-29-16,3 2-44 0,-2 1-53 0,-2 1-79 0,1 1-90 15,-3 2-75-15,1 0-66 0,-4 0-34 0,-2 4-12 0</inkml:trace>
  <inkml:trace contextRef="#ctx0" brushRef="#br0" timeOffset="210097.5014">26385 13851 13 0,'0'-3'24'0,"0"1"-5"0,0 1-5 0,0-3-3 0,0 3-6 0,0 1-9 15,0 0-10-15,0 0-9 0,0 0-8 0</inkml:trace>
  <inkml:trace contextRef="#ctx0" brushRef="#br0" timeOffset="214586.1861">26644 13346 50 0,'-9'-3'78'0,"1"-4"-5"0,0 4-1 0,2-1 1 0,-3-2-1 15,-3 3-2-15,4-2-3 0,-2 2-1 0,0-1-2 0,-1 1-1 16,0-2 0-16,1 1 1 0,-1 0 1 0,-3 0 3 0,5-1 0 16,-5 2 3-16,2-2 1 0,-1 1-1 0,0 1-1 0,0-4-2 0,-3 4-1 15,3-1-7-15,-2 1-2 0,0-2-4 0,0 0-6 0,2 3-5 0,-4-3-5 16,1 2-3-16,0 0-5 0,-2 0-1 0,3 0-6 0,-1 2-3 16,-5 0-2-16,4-2-2 0,-1 3-1 0,0-2-3 0,-2 0-2 15,0 2 0-15,0 0-1 0,0 0-1 0,-2 2 0 0,0 0-1 0,0-1 1 16,1 1 0-16,-1-1 0 0,-3 1 1 0,3 3 0 0,0-2 0 15,-3 2 1-15,-1-1 0 0,1 1 1 0,2 1 0 0,-2-1 3 0,2 3 0 16,-2-1 2-16,1 0 1 0,-1 2 0 0,2-1 1 0,0-1 1 16,-1 2 1-16,1 0 2 0,2 0 0 0,-3-2 2 0,4 3 1 15,-1-1 0-15,-1 3 1 0,1-4-1 0,4 1 0 0,-4 2 1 0,3-2 0 16,1 1-2-16,0-1 0 0,1 1 0 0,1-1 0 0,2 1 1 16,1-1-1-16,-1 0-1 0,0 1 0 0,4-1-1 0,-3 2 1 0,4-3-1 15,-2 4 2-15,2-2 1 0,-1 0 1 0,0 1 2 0,3-1 2 0,0 2 2 16,-1 0 0-16,2 0 1 0,-1-1 1 0,2 1-1 0,0-2 2 15,0 1 0-15,0 3 1 0,3-2 0 0,-3-2 0 0,3 2-1 16,-1 0-1-16,1-2-2 0,1 2 0 0,0 0-1 0,0 0 1 16,0-1-2-16,0-1-1 0,0 1 1 0,1-1-2 0,1 2-1 0,-1-1-2 15,3 2-2-15,1-4 0 0,-2 2-2 0,2 0-2 0,-1 1-1 16,2 0-1-16,1 0-2 0,1-1-2 0,-2 1 0 0,3-1-1 0,-1 1-1 16,0 0 0-16,2 0 2 0,1 1-1 0,-2-4 1 0,1 3-1 15,1 0 0-15,2 1 2 0,-4-4-1 0,4 4 2 0,-2-1 1 0,1-2-1 16,1 1 1-16,-2-1 0 0,3 2 0 0,-1-2-1 0,-1-1 2 15,1-1 0-15,1 1 0 0,-2-2 0 0,0 1 0 0,4-1 0 0,-1 1 0 16,-2-2-1-16,4 0 1 0,0 1-1 0,-3-2-1 0,3 0-1 16,0-1 0-16,3 1-1 0,-3-2 0 0,1 1-2 0,4-1 0 0,-4 0 0 15,3-2 0-15,0 3-2 0,1-3-2 0,0 1 1 0,0 1-1 16,2-3 0-16,-1 1-2 0,-1 1 1 0,2-2-1 0,-2 0-1 16,4 0-2-16,-4 0-1 0,2 0-2 0,-2 0-1 0,1-2-1 15,-1 1-1-15,-1 1 1 0,1-3 0 0,0 1-1 0,-3 1 0 0,2-3-1 16,-1 3 1-16,0-2-2 0,-2-1 0 0,3 1 0 0,-4-2 0 15,2 0 0-15,1 2 1 0,-3-2-1 0,1-2-1 0,0 2 1 0,-1-2-2 16,4 0-1-16,-5 1 1 0,2-1-1 0,-1 0 1 0,0 0 1 16,-1 0 3-16,-1 0 0 0,1-1 2 0,0-1 1 0,-2 2 2 0,0-3 3 15,1 1-1-15,-1 0 3 0,-1 0-1 0,1 2 2 0,-5-2 1 16,3-1 1-16,-2 0 0 0,1 1 0 0,1-1-1 0,-3 1 0 0,1-2-1 16,-1 2 1-16,0 1-1 0,-1-4 0 0,0 3-2 0,0-3 0 15,2 2-1-15,-4 0 0 0,0-1-1 0,2 1 1 0,0 0-2 0,-2-2 0 16,2-1 0-16,-1 3-1 0,0-2-1 0,0 1-1 0,-2-1 0 15,1 0 0-15,1-1 0 0,0 1 1 0,-2-2 0 0,0 2 0 16,-1 0-1-16,1 2 0 0,2-2-2 0,-3 0 2 0,-1-1 0 0,2 3 0 16,-2-1 0-16,1-1 3 0,-1 0 2 0,-2 2 1 0,-1 0 2 15,2-1 3-15,-2 1 2 0,0 0 2 0,-2-2 2 0,2 2 1 16,-1-2-1-16,-2 2 2 0,-1-1 0 0,-1 1 0 0,2 0 0 0,-2-2-1 16,0 0-2-16,-2 0-2 0,1 1-2 0,-2 0-5 0,-5-1-1 15,4 0-5-15,-4 2-2 0,-3-2-3 0,2 0-3 0,-5-1 0 0,-3 3 2 16,-2 0-3-16,0-1-2 0,-6 1-5 0,2-1-11 0,-7 2-17 15,-3 0-18-15,-1 2-27 0,-6-1-31 0,0 4-44 0,-6-1-48 0,-1 3-89 16,-5 2-106-16,-5 0-90 0,1 1-79 0,-9 1-42 0,2 3-22 16,-5 1-4-16</inkml:trace>
  <inkml:trace contextRef="#ctx0" brushRef="#br0" timeOffset="219286.3154">22329 14913 18 0,'0'0'76'0,"0"0"2"16,0 0-2-16,0 0 0 0,0 0-3 0,0 0-4 0,0 0-1 0,0 0-2 16,0 0 0-16,0 0-3 0,0 0 0 0,0 0 0 0,0 3 0 15,0-3-2-15,0 0 0 0,0 0-1 0,0 0-2 0,0 0-3 0,0 0 1 16,0 0-1-16,-1 0 0 0,1 0 0 0,0 0-1 0,0 0 0 0,0 0-1 16,0 0-1-16,0 0-1 0,0 0 1 0,0 0-1 0,0 0-2 15,0 0 1-15,0 0-2 0,0 0-2 0,0 0 0 0,0 0-2 0,0 0-1 16,0 0-1-16,0 0-2 0,0 0 1 0,0 0-2 0,0 0 0 15,0 0 0-15,0 0-2 0,0 0-1 0,0 0 0 0,0 0-3 0,0 0 0 16,0 0-3-16,0 0 1 0,0 0-3 0,0 0-1 0,0 0-1 16,0 0-1-16,0 0-3 0,0 0-1 0,0 0 0 0,0 0-1 0,0 0-1 15,0 0-1-15,0 0-1 0,0 0-1 0,0 0-1 0,1 0 1 0,1 0 0 16,-1 0 1-16,1 0 1 0,0 0 1 0,-2 0 1 0,1 0 0 16,1 0 0-16,-1-3 0 0,1 3 0 0,0 0 1 0,-1 0 3 0,2 0 1 15,-1 0 1-15,1-2 1 0,2 0 0 0,-4 2-3 0,4-1 1 16,-2 0-2-16,2 1-2 0,-2-2-1 0,4 1 1 0,-1-2-2 0,-2 3-2 15,1-3-3-15,2 1-4 0,-2 1-2 0,-2-1-3 0,2 1-2 0,-1 1-1 16,1-2-1-16,0 2-2 0,-2-2 0 0,0 1 0 0,0 1-1 16,0-1 0-16,-1-1-1 0,0 2 1 0,0-1 0 0,1-1 1 0,-3 2 2 15,2 0-1-15,-2 0 1 0,0 0 0 0,0 0 1 0,2 0 1 16,-2-1 0-16,0 1 0 0,0 0 3 0,0 0 2 0,0 0 2 0,0 0 2 16,1 0 3-16,-1-2 0 0,0 2 0 0,2-1 2 0,0 1 2 15,-2-2 0-15,1 2 2 0,-1 0-1 0,3-3 0 0,-1 1-1 0,0 2-1 16,1-3-2-16,0 1-4 0,0 0-1 0,2 0-4 0,-2-1 0 0,2-1-1 15,-2 1-3-15,2 0-2 0,-2 0-2 0,2-1-1 0,-1 1-1 16,2-1-1-16,-1 0 0 0,0 0-1 0,0 1 1 0,-2 0-1 0,5 0 2 16,-5 0-1-16,2-2 0 0,-2 2 1 0,2 2-2 0,0-2 2 15,-2 1-1-15,3-3 1 0,-3 3 0 0,2-1-1 0,-2 0 1 0,2-1-1 16,-4 4 1-16,3-3 0 0,-1 1 0 0,1 0 1 0,-1 1 0 0,0-1 0 16,1-1-1-16,-3 1 1 0,3 0 0 0,-3 0 0 0,1 2 1 15,-1-1-1-15,3 1 1 0,-3-2-1 0,1 0 1 0,-1 2-1 0,2-1-1 16,-1 0 1-16,-1 1-1 0,1-2 1 0,-1 1-1 0,1 1 1 15,0-2 0-15,-1 1 0 0,1 1-2 0,0-2 1 0,1 1-1 0,-2 1 2 16,1-2 0-16,0 1-1 0,-1 1 0 0,2-2 1 0,-1 1-1 16,1 1 0-16,-2-2 0 0,2 2 0 0,-1-1 0 0,1-1 1 0,1 1 0 15,-3-1 1-15,2 2-1 0,1-3 0 0,-1 3 1 0,0-1-1 16,1-1 0-16,1 1 1 0,-2-1 0 0,1 2-1 0,0-3 0 0,0 1 1 16,0 0 0-16,1 1 1 0,0-3 1 0,-1 3 0 0,1 0 1 15,2-2 2-15,-1 0-2 0,2 1 1 0,0 0 2 0,0-1 1 16,1-2 0-16,0 1 2 0,-1 1 1 0,2-1 1 0,2-2 2 0,1 1-1 15,1-1 0-15,1 0 0 0,2-1 2 0,-1 0-1 0,3-1 2 16,1-1 0-16,-1-1 0 0,7 1 0 0,-1-2 0 0,2 0-1 16,1-1 1-16,2 0-2 0,2-1 2 0,1-1-1 0,2-1 1 0,1 0-1 15,-1 2 0-15,6-2-1 0,-1-2 0 0,-1 2 0 0,4-1-3 16,-4-1-2-16,3 2-1 0,2-1-3 0,-3-1-1 0,1-1-5 0,1 1-1 16,-2 0-2-16,3 0 1 0,-2 1 0 0,-1-2 1 0,1 1 0 15,1-1 0-15,1 0 0 0,-1 2 2 0,1-1 1 0,-1 0 2 0,0-1 2 16,2 2 2-16,-2-1 1 0,4-2 0 0,-2 3-1 0,1-1-2 15,0 3-2-15,-1-3-3 0,0 0-2 0,0 0-3 0,1 3-1 0,-2-1-3 16,-1-1-2-16,1 0 0 0,-1 1-3 0,-2 2-2 0,0-1-2 16,-3 1 0-16,2-1-2 0,-1 1 0 0,-2-1-1 0,-3 2 1 0,1 0 1 15,2 0 3-15,-1 0 2 0,-3 0 0 0,0 0 0 0,0 2 1 16,1-2 2-16,-1 0-1 0,-2 0 2 0,3 1 0 0,-1-3 2 16,0 3 1-16,-1-1 1 0,4-1 1 0,-3-1 1 0,0 3 1 0,2-3-1 15,0 1 2-15,0 0 0 0,0-1 2 0,2 1 1 0,-2-1 2 16,1 1 1-16,-1-1 2 0,2 2 0 0,-1-2 1 0,0 1-2 0,1 1-1 15,-2 0-1-15,-1-1-1 0,1 0-1 0,0 1 0 0,1-1-1 16,-3 1-3-16,2 0 1 0,-2-1-3 0,1 0 0 0,-3 3 2 16,2-2 0-16,-1 0 3 0,0 0 1 0,-1 2 2 0,3 0 1 0,-4-2 2 15,1 3 0-15,4-4 2 0,-5 3 2 0,1-1 1 0,2 1 2 16,-1 0 0-16,0-2 0 0,-1 3 1 0,1-3-2 0,0 2-1 0,-1 0-1 16,1-1-2-16,1 1 0 0,-1 0 0 0,1-2-2 0,-1 2-1 15,-1 0 1-15,1-1-2 0,0 1-1 0,-1 0-1 0,2-2-1 0,-1 2 0 16,-2-2 0-16,0 2-1 0,0-1-2 0,0 1 0 0,-3 0-2 15,1-1-1-15,3 0-1 0,-5 1 1 0,3-2-2 0,-2 2-2 0,-1 0 0 16,3 0 0-16,-2-1 1 0,-1 1 1 0,3-1 1 0,-5 2 2 16,3-1 2-16,0-1 2 0,-1 2 0 0,3 1 1 0,-2-4 2 15,-1 3 3-15,3-1-1 0,-2 0 3 0,0 0 1 0,0 2 2 0,1-2-2 16,1 0 1-16,-1 2-1 0,2-1-2 0,0-3-1 0,0 4-1 16,2-3 0-16,-2 2-2 0,1-1-1 0,1 1-2 0,0 0-2 0,1-1 1 15,-1 0-2-15,-1 0 1 0,3 1-2 0,-2 0-1 0,0-1 0 16,-1 0-2-16,1 0-2 0,-2 1 1 0,2-2 0 0,-2 2 0 0,0 0-1 15,0-1 0-15,-2 1-1 0,1 1 0 0,-1-4-2 0,-1 3 0 16,0-1-1-16,2 1 2 0,-3 0 1 0,1 0 3 0,2 0 2 16,-3 1 0-16,1-2 1 0,-2 3 3 0,1-3 1 0,3 1 2 0,-6 0 2 15,4 0 3-15,-2 1 2 0,0 2 1 0,-2-1 1 0,2-2 1 16,-1 1-1-16,-1 1-1 0,-2 0 0 0,1 1 1 0,2-2-1 0,-2 2 0 16,-3-1-2-16,1 1 0 0,1 0 0 0,0 1-3 0,-2-2 0 15,2 2 1-15,-3 0-2 0,4-2 0 0,-1 1-1 0,-2-1-1 0,1 2 0 16,2-1 0-16,-1 0-1 0,1 2 0 0,2-2 0 0,-2 0 0 0,-1 1 0 15,1-2 0-15,1 2-2 0,-1 0 0 0,1-2-1 0,-1 2-2 16,0 0-1-16,-3 2 2 0,3-4-2 0,-2 3-1 0,0 0 0 0,-2-1 0 16,3 0 0-16,-4 3 0 0,4-2-1 0,-4 0 2 0,-1 1-2 0,3-2 0 15,-5 1 0-15,3 0 2 0,0 0 0 0,0 0-1 0,-1 1 1 16,-2 0 1-16,0 0-1 0,2-1 0 0,-2 1 0 0,2 0 0 0,-2-1-1 16,2 2 1-16,-2-3 1 0,3 2 2 0,-2 0 2 0,0-2 0 0,3 3 4 15,-1-1-1-15,-1-2 2 0,3 4 0 0,-2-3 2 0,3-1-1 16,-3 2 3-16,1 0 2 0,0-1 0 0,3 0-2 0,-4 1 1 0,2 0 0 15,0 0 0-15,-1-1-2 0,-1 1 1 0,0 3 1 0,2-3 0 16,0-1-1-16,-3 2-1 0,1-1 1 0,-1 0-1 0,1 0-1 0,0 0 1 16,0-1 1-16,-1 2-1 0,-1 0 1 0,1 0 0 0,0-2 0 15,-2 1-2-15,2 1 2 0,-2-1 0 0,4-1 0 0,-4 1-1 0,2 1 2 16,0-1 0-16,-1-1 1 0,1 1-1 0,2 0-1 0,-3 0-1 16,3-1 0-16,-3 1 0 0,1 3-1 0,3-3 0 0,-3-1-3 0,1 2 0 15,0 0 1-15,-2-1-2 0,0 2-1 0,2-1-1 0,-3 1-2 0,2-2 1 16,-3 1 0-16,1 0 1 0,-3 0-2 0,3 2 2 0,-5-2 0 15,3 2 0-15,-3-1 1 0,0 0 1 0,-1 1-1 0,2-2 1 0,-4 0 0 16,0 2 1-16,-1-1 0 0,-2 1 1 0,2-2 2 0,1 2 0 16,-3 0 1-16,-1 0 1 0,0 0 1 0,1 0-1 0,-2 0 0 0,-1 0 0 15,0 0 0-15,0 0-1 0,2-2 1 0,-2 2 0 0,2 0-1 0,-2-3-4 16,0 3-4-16,1 0-6 0,-1 0-8 0,0 0-10 0,2 0-14 16,0-2-13-16,-1 2-13 0,1 0-16 0,-1-2-19 0,4 1-19 15,-4 1-22-15,1-2-26 0,-1 1-26 0,3 1-36 0,-4 0-39 0,1-1-63 16,2-2-75-16,-1 3-42 0,0-4-23 0</inkml:trace>
  <inkml:trace contextRef="#ctx0" brushRef="#br0" timeOffset="219911.8757">31007 11723 277 0,'-4'-1'470'0,"-1"0"-59"0,0 1-91 0,2-2-75 16,0 2-64-16,-1 0-36 0,1 0-23 0,0 0-9 0,2 0 1 0,-2 0 2 16,1 0 4-16,0 0-4 0,2 0-7 0,0 0-10 0,0 0-11 15,0 0-10-15,-1 0-12 0,1 0-6 0,-2 0-6 0,2 0-5 0,-1 0-3 16,1 0-3-16,0 2-2 0,0-2-4 0,0 0-4 0,-2 0-1 15,2 0-3-15,0 0-2 0,0 0-2 0,0 0-3 0,-2 1-1 0,2-1-1 16,0 0-1-16,0 0-1 0,0 0 1 0,0 0-1 0,0 0 0 0,0 0 0 16,0 0 0-16,0 0 0 0,0 0-1 0,0 0-1 0,0 0 0 15,0 0-2-15,0 0 0 0,0 0-2 0,2 1-1 0,0-1-1 0,-2 2-1 16,1 0-2-16,1-2-1 0,-1 1-2 0,3 1 2 0,0-2 0 16,1 1-2-16,0-1 2 0,3 2 0 0,0-1 2 0,2-1 0 0,0 3 0 15,1-1 1-15,5-2 1 0,-2 3 1 0,3-2 1 0,4 1 1 16,-3 1-2-16,2-3-2 0,-1 0-2 0,3 3-1 0,-1 0-3 0,0-2-2 15,0 2-2-15,1-2-1 0,-1 1-1 0,-4 1-2 0,4-2-2 16,-2 2-1-16,-2 0-1 0,0-2-1 0,0 2 0 0,0 0 1 0,-3-1 0 16,2 3-1-16,-5-3 1 0,-1 1 0 0,0 0 1 0,-2 0 0 0,0-1 0 15,2 2 1-15,-6-1 0 0,1-2 1 0,-2 2 2 0,1 0 0 16,-1-1 1-16,-1 0 0 0,1 0-3 0,-3 0-2 0,1 1-1 0,-1-3-1 16,0 3 0-16,0-3 1 0,0 4 0 0,0-1 0 0,0 0 1 15,-1 0 0-15,1 1 0 0,-2 0 1 0,1 2 2 0,-3-1-1 0,3 0 3 16,-3 1 4-16,3-2 2 0,-4 4 2 0,2-2 0 0,-2 2 2 0,-1-2 0 15,1 4 1-15,-1-3 0 0,-1 3 1 0,1-1 0 0,-2-2 0 16,2 2 0-16,0 0 0 0,-2 0 0 0,-2 0 1 0,4 0 0 0,0 0 0 16,-3 1-1-16,2-1 1 0,-1-3 0 0,2 4 0 0,-3-2-1 0,5-1-1 15,-4 1 0-15,3 0 0 0,0 0-1 0,1-2 1 0,-1 1-2 16,2 0 0-16,-2-3 0 0,2 2-1 0,2-2 0 0,-3 2-1 16,3-3-1-16,1 2-5 0,-2-2-7 0,0 0-11 0,2 1-16 0,0-1-19 15,0 0-28-15,0 0-33 0,0 1-52 0,0-1-59 0,0-3-94 16,0 0-112-16,0 0-74 0,0 0-58 0,0 0-28 0,0 0-14 0</inkml:trace>
  <inkml:trace contextRef="#ctx0" brushRef="#br0" timeOffset="222519.0476">26034 12320 52 0,'0'-5'362'0,"-1"0"-94"15,-1 0-73-15,-1 0-68 0,0 2-38 0,2-1-24 0,-3 0-12 16,3-1-4-16,-1 1-4 0,-1 0 0 0,0 1-4 0,-1 0 0 16,1-2-5-16,2 2-3 0,-4 0-3 0,2 0-4 0,-2-1-3 0,2 0 2 15,-2 1-1-15,0 0-3 0,-1-2-1 0,-1 3 0 0,0-5 2 16,-1 2 1-16,0 0 3 0,-3 1 5 0,2-2 1 0,-4-1 2 0,0 2 0 15,0-1 0-15,0 0-2 0,-2 2-1 0,-2-3 2 0,1 2 4 16,-1-1 3-16,1-1 1 0,-3 2 1 0,0-2 0 0,1 0-2 16,0 0-3-16,-3 1-3 0,4-1-5 0,-5 0-3 0,1 1-3 0,2 0-3 15,-1 1-3-15,-2 0-4 0,2-2-5 0,-2 2-3 0,0-2-3 16,0 2-1-16,0 0-2 0,-2-2 1 0,2 4 1 0,0-2 0 0,-2 1 1 16,-1 1 2-16,1-2 0 0,-1 4 2 0,3-2 1 0,-4-1-1 15,1 3 2-15,-2 0 0 0,2-1 1 0,0 2 0 0,-1-1 0 0,3 1 0 16,-6 0-1-16,2 0-1 0,2 1-3 0,-2-1 1 0,1 2-3 0,-3 0 0 15,3 0-1-15,0 1-1 0,-3 0 0 0,2 0 0 0,-3 2-1 16,2-3 0-16,1 3-2 0,-1 0-1 0,-1-1 0 0,2 2-1 16,1 1 0-16,2-3-1 0,-3 2-2 0,0 1 0 0,2 0-1 0,0-1-1 15,1 1 0-15,1 0-1 0,0 1 0 0,-1-2-2 0,2 2 0 16,1 1-1-16,-1-2 0 0,0 3-1 0,3-2 0 0,-3 1 0 16,2-2 0-16,0 2-1 0,0-1 1 0,0 4-1 0,0-2 0 15,2 0 0-15,-3-1 2 0,5 1-1 0,-3 0 2 0,3 1 1 0,-1-1 1 16,-1 3 2-16,3-4 0 0,0 3 1 0,-2-2 3 0,4 0 0 15,-1 1 2-15,0 2 2 0,2-1 2 0,-1 0 1 0,-1-1 1 0,3-1 2 16,-1 2 0-16,2 0 2 0,-3 1 1 0,2-3 1 0,1 2 1 0,1 0 0 16,-4-2 3-16,4 2 0 0,-3 2 3 0,2-2 1 0,-2 1 2 15,3-1 0-15,-2 0 0 0,1 0 1 0,1 2 1 0,-4-2-1 16,2 1 0-16,1 1 0 0,0-2 1 0,0 0-2 0,0 1-1 0,1-1 0 16,0 0-2-16,-1 2-2 0,1-4 0 0,1 2-1 0,0 0 0 15,0 0-1-15,0-1-1 0,0 0-1 0,0-1-1 0,3 0 0 16,-2-1 1-16,0 0 1 0,3 1 0 0,-1 0 0 0,-2 0 0 0,1-2 1 15,2 1-1-15,0 1 0 0,0-2 0 0,0 2 1 0,0 0-1 16,0 0 0-16,-2-1-1 0,3 0 0 0,-2 1 0 0,1-1 1 16,0 2-2-16,1-3-2 0,2 4 0 0,-3-3 0 0,1 1 0 0,0 0-2 15,0 1 1-15,2-1 0 0,-1 0-2 0,0 2 1 0,2-2-2 0,0 0 1 16,0 0 1-16,0 0-1 0,0-2 1 0,4 2 1 16,-3 0-1-16,2 0 1 0,2-1-2 0,-4 3 1 0,4-4-1 0,-2 1 1 15,2 2-1-15,2-2 1 0,0-2-1 0,0 3 1 0,-3-1-1 16,4-1 1-16,-1 0-2 0,0-1 1 0,3 1-2 0,-2-1-1 0,1 1 0 15,-1-1 0-15,0 1 0 0,0-1 0 0,3 0-1 0,-1 0-1 16,-4-1 1-16,3-1-1 0,2 2 0 0,-2-3 0 0,-1 2 0 0,1 0 0 16,0-1 0-16,1 0 1 0,1 0 1 0,-3 2-1 0,1-4 1 15,0 2-1-15,3-1 1 0,-3 3 0 0,2-4 0 0,0 2-1 16,2-3 1-16,0 3 0 0,0-2 1 0,0-2-1 0,0 2 0 0,3 0 1 16,0 0 1-16,1-2 2 0,-1-1 2 0,6 2 1 0,-1 0 1 0,1-2 1 15,0 0 1-15,2 0 1 0,-1 0 2 0,4-2 2 0,-1 0 0 16,1 1 4-16,3 0 0 0,-4-1 0 0,4-1-1 0,0 0 0 15,2 0-1-15,-2 0-1 0,2 0-1 0,-1 1-1 0,1-3-2 0,1 2 1 16,-1-1-3-16,1-1-1 0,-2 2-2 0,1-1-1 0,0 1-2 16,-2-2-1-16,1 1-2 0,-1 0-1 0,0 3 0 0,-1-4-1 15,1 2-1-15,-5-2 0 0,2 3-1 0,-2-3-2 0,2 2-4 0,-2 0-1 16,-3-2 0-16,3 3-1 0,-3-1-1 0,0 0 0 0,-1 0-2 16,0-1 0-16,0 1-4 0,1-1 0 0,-5 1 0 0,4-2 0 15,-1 3 2-15,0-3 0 0,2 2 3 0,-4 0 0 0,2-1 2 0,-2 1 0 16,2 0 1-16,-2-2 1 0,1 2 3 0,1-1 1 0,-2 1 4 0,3-2 0 15,-4 1-1-15,4 1 0 0,-4-2 0 0,1 0 0 0,0 2 2 16,0-2-1-16,1-2 1 0,-3 2-2 0,1-2 0 0,2 2-3 16,-5-1-1-16,3-2-2 0,0 2-1 0,0-2 1 0,-1 2 1 0,-1-3-1 15,0 2 0-15,2-1-1 0,-3-2-2 0,0 3-1 0,2-3 0 16,-2 2 0-16,1-2 4 0,0 4 0 0,-2-6 2 0,1 3 2 0,-1-1-2 16,-2 0 2-16,3 2 1 0,-2-1-2 0,1 2 1 0,-1-3 1 15,-3 2 3-15,4-1 1 0,-4 0 2 0,3-1-1 0,-2 2 0 16,0 0 2-16,0-2 2 0,0 1 2 0,-2 1 1 0,2-2 2 15,-1 3 2-15,-1-5 1 0,0 4 2 0,0-3 1 0,1 2 1 0,-1-1 2 16,1 1 0-16,-2 0 1 0,-1-1 2 0,-1 0 0 0,2 0-3 0,-1-1-1 16,-1 1-1-16,1 0-2 0,0-2-1 0,-1 3 1 0,-2-3 2 15,2 2 0-15,-2 0 0 0,3-2-1 0,-2 2-1 0,-1-2 0 16,0 0 0-16,0 0 0 0,-1 2 1 0,1-2 1 0,-1 1 0 0,-1 1 1 16,-1 0 1-16,2 0-1 0,-2-2-2 0,0 2 0 0,0 0 1 15,0-1 0-15,-2 1 0 0,2 0 0 0,-1-2-1 0,1 2 0 16,-2 0 0-16,0-1 0 0,1 2 0 0,-1 1-1 0,1-2 0 0,-1 0-1 15,0-1 0-15,1 2-2 0,-2 2 0 0,1-2-2 0,0 1-1 0,1 0-1 16,-4 2-1-16,4-1-2 0,-2 0-2 0,-1 0-3 0,3 0-3 16,-4 1-3-16,2-1-1 0,-4 4-6 0,1-4-6 0,0 3-10 15,0 1-12-15,-3-1-13 0,-1 1-15 0,-2-1-15 0,0 2-16 0,-2 1-18 16,-2-1-21-16,-2 1-26 0,1 1-28 0,-2 0-35 0,0 1-40 16,-2 1-49-16,1-1-56 0,-2 0-56 0,2 2-52 0,-1 0-29 15</inkml:trace>
  <inkml:trace contextRef="#ctx0" brushRef="#br0" timeOffset="224537.5281">25971 12523 104 0,'-3'2'117'0,"2"-2"-17"0,1 1-7 0,0-1-3 15,0 0 1-15,0 0 0 0,-2 2 1 0,2-2-4 0,0 0-6 16,0 0-6-16,-1 0-4 0,1 0-3 0,0 0-3 0,0 0 1 15,0 2 0-15,0-2 2 0,0 0 1 0,0 0-1 0,0 0 1 0,-2 0-1 16,2 0-3-16,0 0-2 0,0 0-2 0,0 0-3 0,0 0-3 16,0 0-2-16,0 0-3 0,-2 0-4 0,2 0-3 0,0 0-4 0,0 0-4 15,0 0-3-15,0 0-5 0,0 0-2 0,0 0-4 0,0 0-1 16,0 0-5-16,0 0-1 0,0 0-3 0,0 0-1 0,0 0-4 16,0 0 0-16,0 0-1 0,0 0-3 0,0 0-1 0,0 0-2 15,0 0 0-15,0 0 0 0,0 0 0 0,0 0 2 0,0 0-1 0,0 0 1 16,0 0 1-16,0 0 2 0,0 0-1 0,0 0 3 0,0 0 1 0,0 0 1 15,2 0 1-15,0-2 2 0,1 2 2 0,-2-2-2 0,2 1-3 16,-1 1-1-16,1-2 1 0,2 0-2 0,-1 2-1 0,1-3-2 16,0-1-1-16,3 1-1 0,-2 0-1 0,2-1-4 0,2-1 0 0,0 2-1 15,0-2-3-15,1 1 1 0,3-2 4 0,-2 2-1 0,2-2-2 16,0 0 1-16,2 1-1 0,-2-2 2 0,3 0-1 0,1 0-1 16,1-1-1-16,3 1-2 0,-1-1-2 0,4 1-3 0,-2 0-5 0,3 0-4 15,2-1-3-15,-1 1-2 0,3 0-3 0,-2 0-5 0,2-1-6 0,2 1-8 16,-1 1-6-16,0 0-6 0,0 0-4 0,1 0-4 0,-4 0-1 15,2 2-1-15,0-1-1 0,-1 1-1 0,-2-1-3 0,0 2-1 16,-2-1-4-16,0 1 2 0,-3-2 3 0,1 1 7 0,-3 1 3 0,0 1 7 16,-3-1 5-16,0 0 8 0,-3 3 7 0,0-3 14 0,-3 1 14 15,2 0 16-15,-7 1 12 0,2-2 13 0,-1 3 13 0,-4-1 5 16,1-1 3-16,-2 2 1 0,-1-3 2 0,-1 2-3 0,0-1-1 0,-1 1-7 16,-1-3-8-16,-2 3-12 0,1-1-12 0,-2-1-11 0,0-1-10 15,-1 3-9-15,-1-3-7 0,-4-1-3 0,3 2 1 0,0-1 0 0,-2 1 2 16,-2-1 2-16,1 1 5 0,-1 0 5 0,0 0 6 0,-1-1 5 15,0 1 6-15,1 1 2 0,-1-1 4 0,0 1 3 0,0 1 2 0,2-2 5 16,0 2 4-16,-2-1 4 0,2 1 4 0,0-1 5 0,0 2 5 16,2-1 4-16,-2 1 4 0,3-2 4 0,0 2 3 0,0 0 4 0,-1 0 4 15,4 0 1-15,-2 0 2 0,4 0-1 0,-2 0-1 0,4 0-3 16,-4 0-4-16,2 0-4 0,2 0-4 0,1 0-5 0,0 0-5 16,0 0-7-16,0 0-6 0,0 0-7 0,0 0-9 0,0 0-3 15,1 0-2-15,1 2 0 0,1-2 1 0,1 1 1 0,3-1 0 0,-1 2 1 16,2-1 0-16,1-1-2 0,4 3 0 0,-2-1-2 0,3-1-1 0,2 0 1 15,2-1-1-15,-1 2-2 0,0 0-3 0,2-1-3 0,1 1-4 16,-2-2-3-16,3 3-4 0,-5 0-2 0,1-2-3 0,-1 2 1 16,0-2 1-16,-4 1 2 0,2 1 4 0,-4 1 2 0,0-1 2 0,-3-1 3 15,0 0 2-15,-4 1 2 0,2-1 3 0,-4 3 4 0,-1-3 4 16,0-1 4-16,0 3 5 0,-1 0 3 0,-6-2 0 0,2 5 0 0,0-3-3 16,-4 3-12-16,0 0-20 0,-2 0-26 0,-3 4-33 0,2-1-52 15,-2 2-59-15,-2 0-95 0,2 0-111 0,0 2-66 0,-2-1-42 16</inkml:trace>
  <inkml:trace contextRef="#ctx0" brushRef="#br0" timeOffset="225621.014">27436 11880 131 0,'0'-11'560'0,"-1"2"12"0,1-1 11 0,-2 0-92 0,1 1-140 16,1 1-87-16,-2-1-62 0,0 1-34 0,2 0-20 0,0 1-9 16,0 1-7-16,0 1-7 0,0 0-9 0,0 1-11 0,0-2-14 0,0 4-15 15,0-2-15-15,0 3-14 0,0-1-13 0,0 2-13 0,0 0-10 16,0 0-10-16,0 0-8 0,2 2-5 0,0-1-4 0,1 1-3 16,-2 2-2-16,1 2-1 0,1-2-1 0,0 4 2 0,1-1 0 0,1 1 0 15,-2 3 3-15,3 0 4 0,-3 2 4 0,2 1 3 0,-2 1 5 16,2 0 2-16,-2 1 1 0,2 2 1 0,1 1 0 0,-5-2-1 0,2 1-2 15,1 0-3-15,-1 2-4 0,0-2-6 0,0 0-4 0,1 1-7 16,-3-1-10-16,1 0-9 0,-1-1-10 0,4-2-13 0,-4 2-11 16,1 0-17-16,-1-5-15 0,3 2-16 0,-3-2-19 0,3-1-21 0,-4 1-21 15,3-3-27-15,-3-1-27 0,1 0-15 0,3-2-10 0,-3-2-12 16,-1-1-13-16,2 0-13 0,-2-3-11 0,0 0-21 0,1-3-28 16</inkml:trace>
  <inkml:trace contextRef="#ctx0" brushRef="#br0" timeOffset="225884.8379">27492 11906 437 0,'-6'-17'483'0,"1"1"-37"0,2 3-56 0,-1-4-61 0,1 3-61 16,2 0-44-16,-3 2-34 0,4 0-26 0,-1 1-22 0,1 3-17 0,0-3-16 15,1 1-14-15,1 4-13 0,0-2-14 0,1 2-13 0,2 0-14 16,0 0-14-16,2 2-15 0,-1-1-13 0,1 0-11 0,1 3-8 16,1-1-9-16,1 0-3 0,-1 3-4 0,-1-1-1 0,3 1-3 0,-1 1-2 15,-4 0-1-15,5 2 1 0,-3 1 4 0,-2 1 2 0,1 1 3 16,0 0 4-16,-2 2 3 0,0-1 3 0,-2 2 1 0,-1 0 1 0,-1 4 1 15,1-3 0-15,-2 0 4 0,-2 2 3 0,-1 0 3 0,0-1 1 16,-2 2 0-16,0-1 0 0,-2 0 0 0,0-1 0 0,-1 1 0 16,-1-2 1-16,-2-2 0 0,1 4 3 0,2-3-1 0,-2-1 0 0,2-1-4 15,-1 0-5-15,0-3-11 0,3 3-10 0,-1-3-15 0,3-1-15 16,0 0-19-16,1-2-18 0,2 3-33 0,1-4-39 0,0 0-38 16,0 0-42-16,1-4-71 0,4 2-90 0,1-1-48 0,1-2-25 0</inkml:trace>
  <inkml:trace contextRef="#ctx0" brushRef="#br0" timeOffset="226534.9578">27802 11697 237 0,'-2'-4'592'15,"0"0"12"-15,1-1-46 0,-1 2-77 0,0 1-98 0,1-1-112 16,-2 0-65-16,3 3-44 0,-1 0-27 0,1 0-18 0,0 0-18 16,0 0-18-16,0 0-20 0,0 0-22 0,0 0-19 0,-2 0-16 0,0 0-12 15,2 3-8-15,-1-3-2 0,1 4-2 0,-2-1-1 0,1 2 1 16,1 0 1-16,-4-1 3 0,3 2 2 0,-1 1 0 0,1 1 0 0,-3-1-2 15,3 2-1-15,-1-1-2 0,0 1-6 0,2-1-6 0,-1 1-9 16,-2 1-7-16,3-1-8 0,0-2-9 0,0 1-8 0,0-1-8 16,3-1-8-16,-2 2-8 0,1-5-5 0,0 4-5 0,-1-1-2 0,3-2 0 15,-1 0 2-15,0-1 2 0,2 0 7 0,-2-1 8 0,0 1 12 16,3-1 14-16,-1-2 13 0,0 0 17 0,-4 0 15 0,3 0 14 0,-1-2 14 16,-2-1 9-16,3 1 10 0,-3-3 8 0,-1 3 8 0,3-5 6 15,-2 2 3-15,-1 0 0 0,0-1-2 0,-1-3-3 0,-2 1-8 0,2 0-6 16,-1 0-6-16,0-2-5 0,-1 1-3 0,2-1 0 0,-3 0-1 15,3 1-1-15,-2-2-1 0,1 3-2 0,-1 0-1 0,1 1 2 16,0-1-1-16,1 1-1 0,-2 2-6 0,3 0-6 0,0-2-11 0,3 4-11 16,-2 0-14-16,1 0-14 0,0 0-17 0,3 1-17 0,-2 1-12 15,2-1-13-15,-1-1-11 0,1 2-10 0,4 1-10 0,-1-2-11 0,2 1-4 16,1 1-3-16,-2-2 3 0,3 0 9 0,2 2 9 0,-3-1 11 16,3 0 14-16,-3-1 17 0,2 1 18 0,-1-1 17 0,0-1 20 0,1 2 20 15,-3-1 22-15,0-3 25 0,0 3 21 0,-1-1 25 0,-1 0 17 16,0-1 15-16,-1 0 16 0,0 1 13 0,-3-2 15 0,1 0 15 15,-2 2 8-15,1 1 7 0,0-1 2 0,-2 0-1 0,-2 0-3 16,0 0-4-16,0 2-8 0,-2-1-6 0,0 1-9 0,0-2-10 0,-2 3-9 16,3-2-10-16,-1 0-16 0,1 2-16 0,-3-1-15 0,3 0-13 0,-2 1-14 15,-1 0-11-15,1 0-12 0,-2 0-11 0,1 1-7 0,-1 0-7 16,2 1-6-16,-3 0-3 0,1 1 0 0,0 1-2 0,-3-1-2 16,4 2 1-16,-3 1 0 0,2-3 0 0,0 4 0 0,-2 0 0 0,4 1 1 15,0-1 0-15,-1 1-2 0,3 0-3 0,-1 1-5 0,2 0-5 16,2 0-4-16,-1-2-2 0,3 2-4 0,-1 0-1 0,3 1-2 0,2-2-1 15,-2-1-2-15,1 3 0 0,2-3-1 0,-1 1 2 0,1-1 2 16,1 1 4-16,-1 0 5 0,-1-3 5 0,0 2 3 0,-1-3 5 16,2 0 2-16,-4 1 4 0,-2-1 4 0,2 1 4 0,-4-4 4 0,3 2 3 15,-4 0 0-15,0-1 1 0,0 0-2 0,0 0-3 0,-2 0-1 16,0-2-1-16,-1 1 0 0,-2 1-1 0,0-2-7 0,1 3-11 0,-6 0-16 16,2-2-18-16,-1 2-21 0,-2 0-24 0,0 0-26 0,-1 1-27 15,0-1-23-15,1-2-22 0,0 0-32 0,-2 1-39 0,4-1-60 16,1-1-71-16,-1 0-41 0,0-1-27 0</inkml:trace>
  <inkml:trace contextRef="#ctx0" brushRef="#br0" timeOffset="227318.0433">28183 11413 339 0,'7'-10'576'0,"0"0"14"16,-2 3-75-16,-1 0-118 0,0 1-90 0,-1 1-76 0,1 1-45 0,-1 2-28 15,-1-1-21-15,1 3-15 0,0 0-16 0,1 0-15 0,-1 3-15 16,0-1-15-16,2 2-13 0,1 1-12 0,0 1-7 0,1 1-7 0,-3 0-2 15,3 5 1-15,0-2-2 0,1 2-4 0,-1 0 0 0,-1 0-1 16,2 5-2-16,-3-2 1 0,-1-1 0 0,1 3-3 0,2-1-4 16,-2 2-9-16,-1 0-7 0,1-1-8 0,-4-2-11 0,2 5-14 0,1-3-13 15,-1 0-15-15,-1-2-16 0,1-1-16 0,-2 2-21 0,-1-3-20 16,2-1-25-16,0 0-25 0,-2-1-26 0,1-2-21 0,2 0-11 0,-3-1-5 16,1-3 4-16,-1-1 7 0,2 1 3 0,-2-5 3 0,0 0 10 15,0 0 16-15,0 0 22 0,0-5 29 0,-2 0 37 0,2-2 43 16,-1 0 47-16,-2-3 52 0,2 1 40 0,-3-2 37 0,1 1 28 0,0-1 24 15,0-1 25-15,-2 0 28 0,2 2 22 0,-2-1 21 0,1 2 9 16,-1-1 4-16,0 2-5 0,2 0-9 0,-2 0-14 0,2 0-14 0,-1 2-20 16,3-1-20-16,-3 4-17 0,2-3-18 0,0 3-17 0,2-2-15 15,0 2-20-15,0 2-19 0,0-2-24 0,4 1-23 0,0 0-24 0,-1 0-24 16,2 0-19-16,1 1-16 0,2-1-16 0,3-1-15 0,0 2-17 16,2-1-16-16,4-3-15 0,0 0-17 0,1 2-13 0,3-1-14 15,0-3-4-15,0 1 0 0,3-1 4 0,0-1 7 0,-1-1 8 0,0 0 9 16,-1-1 10-16,1-2 13 0,-1 0 19 0,-1-3 20 0,0 1 25 15,-3 1 28-15,0-3 30 0,1 0 30 0,-6 0 30 0,1 2 28 0,-3-1 26 16,-1 1 27-16,-1-1 17 0,-5 1 13 0,1 5 13 0,-1-3 13 16,-3 3 4-16,1-2 2 0,-2 4-3 0,-2 0-3 0,1 0-8 15,-3 1-11-15,3-1-14 0,-3 4-13 0,0-2-17 0,-1 2-16 0,1 0-13 16,-1 2-11-16,0-1-14 0,-2 2-16 0,3 2-10 0,-4-1-9 16,2 2-8-16,-2 1-9 0,1 3-4 0,-2 0-3 0,3 3-1 15,1 0 1-15,-2 2 1 0,4 1 2 0,-2 2 3 0,3 2 1 0,2 1 3 16,0 1 2-16,0 1 2 0,2 2 2 0,2-1 2 0,0 3 2 0,1 0-1 15,2 1-3-15,-1-2-2 0,3 2-3 0,-2 2-4 0,1-4-3 16,-2 2-3-16,2 2-2 0,0-4-3 0,-2 2 0 0,1-1-2 16,-3 1-2-16,1-4-1 0,-2 3-3 0,-2-3-3 0,3-1 1 0,-4 0-1 15,0-1-1-15,0-3 1 0,-2 0 1 0,0-2-1 0,-1-1 2 16,-3 1 1-16,3-4 1 0,-2-1 2 0,-1 0 1 0,-2-1 2 16,-1-2 2-16,1 0 1 0,-2-2 1 0,-2-1-2 0,0-2-2 0,3-1-1 15,-4-1-3-15,1-1-7 0,0-3-9 0,0 2-8 0,1-5-12 16,-2-1-11-16,5-1-10 0,0-1-11 0,0-2-9 0,2-4-9 0,3 1-9 15,2-2-4-15,1 0-8 0,0-4 1 0,3 3 4 0,3-2 9 16,0 2 12-16,2-2 15 0,2 1 16 0,0 1 14 0,0 0 15 0,1 2 13 16,2 2 14-16,-2 0 17 0,1 2 17 0,0-2 16 0,-3 5 18 15,5 0 7-15,-4-1 2 0,0 4 2 0,0 0-3 0,-2 2-4 16,0 0-7-16,0 2-3 0,0-2-5 0,-2 5-4 0,1-2-4 0,-2 2-6 16,4 2-10-16,-5-2-9 0,1 5-8 0,2-2-6 0,-2 2-2 15,-1 0-4-15,2 2-5 0,-1 0-10 0,0 1-11 0,0-2-18 16,-2 4-19-16,0-3-25 0,0 3-25 0,-1-1-43 0,1 0-52 0,-2 0-57 15,-1-2-62-15,0 2-72 0,0-1-78 0,0-1-43 0,0 0-28 16</inkml:trace>
  <inkml:trace contextRef="#ctx0" brushRef="#br0" timeOffset="227456.2027">28925 11448 257 0,'0'-9'602'0,"2"0"7"16,0 0 3-16,-2 1-96 0,1 2-147 0,-1 0-109 0,2 1-90 0,-1-1-62 15,-1 2-49-15,0 1-43 0,0 0-45 0,0 2-41 0,0 1-41 16,0 0-51-16,0 0-55 0,0 0-62 0,0 0-64 0,0 4-76 16,0-1-83-16,0 4-47 0,0-3-28 0</inkml:trace>
  <inkml:trace contextRef="#ctx0" brushRef="#br0" timeOffset="227685.7026">28995 11428 272 0,'2'-5'620'0,"-1"3"13"0,-1-3-38 0,2 2-64 16,0 0-106-16,-2 0-128 0,4 1-75 0,-3 0-50 0,3 2-35 16,-3 0-27-16,2 0-24 0,2 0-17 0,0 2-19 0,2-2-17 0,-2 5-15 15,3-2-15-15,1 2-7 0,-1-1-7 0,2 2-2 0,-2 0 2 0,4 2-1 16,-2-2-3-16,-2 4-2 0,2 0-2 0,1 0-5 0,-2-1-5 16,-1 0-8-16,3 1-7 0,-3 1-9 0,0-2-10 0,0 1-11 0,0 1-14 15,-2-3-16-15,1 0-20 0,-2 1-18 0,-1-1-19 0,4-1-23 16,-3-2-28-16,-1 1-19 0,0-3-20 0,1 2-26 0,-2-2-30 0,2-1-52 15,-1-2-64-15,1 0-29 0,-2-3-15 0</inkml:trace>
  <inkml:trace contextRef="#ctx0" brushRef="#br0" timeOffset="227805.4299">29256 11405 229 0,'-4'-5'558'0,"1"1"1"0,-3 1-68 16,3-1-104-16,-2 4-90 0,0 0-85 0,1 0-52 0,-3 4-38 0,-2 0-27 15,-1 4-19-15,1-1-18 0,-4 3-14 0,1 2-16 0,-4 2-16 16,2 3-24-16,-7 3-28 0,3 1-50 0,0 2-60 0,-3 3-107 0,0 2-128 15,-1 2-78-15,-3 1-51 0,2-2-27 0,-2 8-16 0</inkml:trace>
  <inkml:trace contextRef="#ctx0" brushRef="#br0" timeOffset="236784.0016">27033 14368 102 0,'-2'-3'551'0,"-2"-1"14"0,3 1-46 0,-1 0-76 0,0 0-85 15,-1 1-93-15,2-1-52 0,-1 1-36 0,0-1-21 16,2-1-15-16,-1 3-10 0,-1-3-10 0,2 4-9 0,-1-3-13 0,1 2-11 16,0 1-13-16,0 0-10 0,0 0-7 0,0 0-10 0,0 0-9 15,0-1-7-15,1 1-7 0,-1-2-6 0,3 2-5 0,-1-1-4 0,1-1-4 16,0 2-4-16,2-2-3 0,1 1-2 0,1 1-3 0,2-2-1 15,-1 0 0-15,5 2-2 0,0 0-3 0,0-2 0 0,2 2-2 0,0-1 1 16,3 1-2-16,-1 0 0 0,-1 0-1 0,2 1-1 0,-2 1-2 16,-1 0-1-16,0 1-1 0,-3 2-1 0,-1-1-2 0,2 3 1 15,-5-1-1-15,-2 1 0 0,-1-1 2 0,0 4-1 0,-5 0 2 0,0 2 1 16,-3 0-1-16,-2 0 2 0,-2 1 1 0,-2 2 1 0,-5 0 1 16,1 1 0-16,-4 1 0 0,-4 0 0 0,4-2 1 0,-5 1-1 15,0 1 0-15,-1 0 1 0,1-3 1 0,-1 3 0 0,3-4 1 0,-2 1 0 16,3-4 2-16,3 2 2 0,-1-3 2 0,4 0 4 0,-1-1 4 15,5-1 4-15,-1-1 1 0,3-2 5 0,0 1 1 0,2-2 3 0,4-1 3 16,-1-1 2-16,2-1 1 0,2 1 3 0,-1-1 1 0,3 0-1 16,2 0 0-16,3-1-2 0,1 0-2 0,1-1-4 0,3 1-1 0,0-1-3 15,5-1-3-15,-1-1-5 0,2 2-9 0,2-1-7 0,-1 0-9 16,1 0-12-16,2 0-13 0,-4 2-18 0,1-2-20 0,-1 3-26 16,-1-2-29-16,0 2-40 0,-1 0-46 0,-1 2-53 0,-1-2-56 0,-3 3-77 15,1-2-88-15,-3 1-46 0,0 1-24 0</inkml:trace>
  <inkml:trace contextRef="#ctx0" brushRef="#br0" timeOffset="237335.0038">27486 14373 461 0,'-3'-7'565'16,"-1"3"11"-16,1-2-79 0,0 2-120 0,1 2-88 0,1-3-72 15,-3 2-40-15,4-2-28 0,-1 1-14 0,1 1-11 0,0 1-10 16,0 0-12-16,0-1-13 0,0 1-15 0,0 1-13 0,1-3-13 0,1 4-10 16,0-2-8-16,-1 2-9 0,2-3-9 0,1 1-6 0,1 1-6 0,0 0-6 15,2-2-4-15,-1 1-3 0,1 1-4 0,1 1-2 0,2-2-3 16,0 1 0-16,0 1-2 0,0 0 2 0,2 0 0 0,-3 0 1 15,4 0 1-15,-4 3 0 0,-1-2-1 0,3 2 2 0,-3 0 2 0,0 0 0 16,0 2 3-16,-2 0 0 0,-1 2 2 0,0-2 1 0,0 2 1 16,-2 0-1-16,-1 1 4 0,0-1-1 0,0 2 1 0,-2 0 1 15,-2 0 3-15,0 0 1 0,-2-2 1 0,1 3 2 0,-2 0 1 0,2-4 0 16,0 3 3-16,-4-1 0 0,2 1 2 0,0-2 0 0,0-1 1 16,2 0 1-16,-2 1 1 0,0-3 1 0,2 1 1 0,1-2 1 0,-1-1-1 15,2 1 1-15,-1-1-1 0,2 1-1 0,0-3-2 0,2 0-3 16,-1 0-4-16,4 0-5 0,-2 0-3 0,2 0-3 0,1-2-2 0,1 1-3 15,2 1 0-15,0-2-3 0,1-1-1 0,2 1-2 0,0 2-3 16,-3-3-1-16,4 3 0 0,0-2 0 0,-1 0 4 0,-3 2 1 16,3 0 2-16,-2 0 2 0,0 0 1 0,-2 4 0 0,0-3 1 0,0 1 0 15,0 3 1-15,-3-3 1 0,-1 2 0 0,0 1 1 0,0 1 0 16,-3 0 0-16,1 0 1 0,-2 1 1 0,0 0 1 0,-2 1 3 16,-2-1 2-16,-1 3 4 0,2-1 4 0,-2-2 3 0,-3 2 3 0,-1 0 4 15,3 0 3-15,-4 0 4 0,0-1 7 0,0 0 2 0,-2-2 4 0,3 2 3 16,-3-3 0-16,-1-1 0 0,-1-1 1 0,2 2-7 0,-1-2-7 15,0-2-18-15,1 1-24 0,-2-2-36 0,2-2-46 0,-1 1-81 16,4-2-99-16,-1 0-109 0,-1-2-114 0,5-1-58 0,1 0-30 0,2-3-19 16</inkml:trace>
  <inkml:trace contextRef="#ctx0" brushRef="#br0" timeOffset="238134.9628">28033 14452 54 0,'-2'-1'483'0,"0"1"-55"0,2-2-86 16,-1 1-64-16,-1 1-53 0,2-2-32 0,-1 1-18 0,1 1-13 16,0 0-8-16,0 0-8 0,0 0-8 0,0 0-9 0,0 0-10 0,0 0-7 15,0 0-5-15,0 0-4 0,0 0-4 0,0 0-4 0,0 0-3 16,0 0-3-16,0 0-4 0,0 0-5 0,0 0-6 0,0 0-4 0,0 0-7 15,0 0-7-15,1 0-6 0,1 0-6 0,1 0-5 0,1-2-7 16,3 0-5-16,1 2-4 0,-2-1-6 0,7 1-6 0,-2-1-6 16,2-1-9-16,1 2-11 0,2-1-15 0,1-1-18 0,2 2-21 0,-2-1-22 15,4-1-28-15,1 2-31 0,-3-1-37 0,3 1-38 0,-2-2-49 0,1 1-56 16,1 1-74-16,-1-2-83 0,-4 2-47 0,4-3-30 16,-7 1-6-16</inkml:trace>
  <inkml:trace contextRef="#ctx0" brushRef="#br0" timeOffset="240784.0508">28628 14195 214 0,'-1'0'267'0,"-1"0"-42"0,1 0-27 0,-3 0-22 16,3 0-11-16,-1 0-5 0,0 0-3 0,-1-2-3 0,2 2-2 15,-2-1-4-15,1 1-6 0,2 0-5 0,-1 0-5 0,1 0-3 0,0 0-1 16,0 0-1-16,0 0-2 0,0 0-5 0,0 0-5 0,0 0-8 16,0 0-7-16,0 0-9 0,0 0-8 0,1 0-7 0,1 0-12 15,2-2-12-15,-1 2-11 0,1-2-8 0,1 2-10 0,3-1-7 0,0 1-6 16,2-2-6-16,2 0-10 0,0-1-9 0,2 3-9 0,2-2-9 15,0-1-7-15,3-1-9 0,-1 1-5 0,0 1-5 0,3-1-8 0,-4-1-6 16,4 1-6-16,-4 1-4 0,4-1-6 0,-4 0-3 0,1 1-1 16,-1 1 1-16,-3-3 4 0,0 3 1 0,-1 0 4 0,-2-1 4 0,-2 1 5 15,-2-1 4-15,-1 2-1 0,-1-1-4 0,-1 1-2 0,-4 0 0 16,0 0-2-16,0 0-1 0,-4 1-4 0,-1-1-5 0,-1 2-8 16,-1-1-7-16,-1 2-9 0,-2-2-11 0,-2 1-6 0,-1 1-9 0,0 0 1 15,-3 0-1-15,2 0 0 0,-2 0-4 0,2 0-3 0,-4 0-3 16,6-1 4-16</inkml:trace>
  <inkml:trace contextRef="#ctx0" brushRef="#br0" timeOffset="241250.994">28684 14180 94 0,'-4'0'185'0,"3"0"9"15,-1-2 5-15,1 2 3 0,-3-2-3 0,2 2-5 0,0-1-7 0,0 1-9 16,2 0-14-16,-1 0-14 0,-1 0-14 0,2 0-11 0,0 0-10 16,0 0-11-16,0 0-9 0,0 0-11 0,-1 0-6 0,1 0-6 15,-2 1-7-15,0-1-8 0,2 0-6 0,0 2-7 0,-1-2-6 0,1 2-3 16,-2 1-2-16,1-3-2 0,1 4-1 0,-2 1 0 0,0-2-3 15,2 2-1-15,-1-2-2 0,1 3-1 0,-2 0-1 0,0 0 1 0,2 2-1 16,0-1 1-16,-1 0-2 0,1 1-2 0,-2-1-2 0,0 2-3 16,2-1-4-16,0-2-2 0,0 3 0 0,-2-1-3 0,0-1 1 15,2 1-1-15,0-1 1 0,-1-1-3 0,1 1 1 0,0-2-2 0,-2 2 0 16,2-2-1-16,0 0 2 0,0-2-1 0,0 1 0 0,0-1 3 16,0-2 0-16,0 3 3 0,0-3 2 0,0 1 2 0,0-2 1 0,0 0 3 15,0 0 2-15,0 0 1 0,0 0 2 0,0 0 2 0,0 0 0 16,2 0 2-16,-1 0-2 0,3-2-4 0,0 1-6 0,-1 1-6 0,0-2-9 15,1 0-9-15,0 2-6 0,1-1-5 0,2-2-2 0,0 2-5 16,0-1-3-16,2-1-4 0,0 2-4 0,-1-1-3 0,2 1-1 16,0-1 0-16,2-1 2 0,-2 1 5 0,-1 2 6 0,4-2 6 0,-4 1 2 15,2 1 1-15,-1 0-1 0,-2 0 2 0,1 1 2 0,0 1 2 16,0-2 2-16,-1 2 3 0,1 1 4 0,-1 2 5 0,0-2 5 0,-3 1 4 16,1 0 1-16,0 3 4 0,-1 0 2 0,0-1 3 0,-2 3 2 15,-2-1 1-15,3 1 0 0,-4 1 1 0,0-1 2 0,0 1 0 0,-4 1 2 16,3 0-3-16,-4-1 2 0,0 0 0 0,-1 2 2 0,-2-2 1 15,2 0 2-15,-2 1 1 0,-2-1 3 0,-1-1 2 0,2 0 0 16,-4 0 4-16,2-2-1 0,0 0 0 0,-1 0-1 0,0-1-1 0,1-1-3 16,-1-2-1-16,0 1-12 0,2-1-16 0,-2-1-24 0,3-1-30 15,0 0-41-15,1-1-48 0,0-1-91 0,1-2-115 0,2-1-91 0,-1-1-84 16,3-1-43-16,2 0-22 0,1-1-12 0</inkml:trace>
  <inkml:trace contextRef="#ctx0" brushRef="#br0" timeOffset="241934.8388">28187 14333 138 0,'2'-3'370'16,"-2"1"-73"-16,1-1-49 0,-1-1-38 0,3 1-23 0,-1 1-16 0,0-1-6 15,-1-1 0-15,3 2-4 0,-4-1-8 0,1 0-8 0,1 1-7 16,-2 1-8-16,1-2-5 0,-1 1-6 0,2 0-3 0,0 1-6 15,-2 1-6-15,0 0-4 0,0 0-3 0,0 0-5 0,0 0-6 0,0 0-8 16,0 0-7-16,0 0-7 0,0 0-6 0,0 0-2 0,-2 1 0 16,0 1-1-16,2 1-1 0,-1 0-1 0,1 2-3 0,0-1-2 15,0 2-2-15,0 0-2 0,0 2-2 0,0 1-3 0,1 1-2 0,-1-1-1 16,2 3-1-16,0 0-6 0,-2-1-5 0,1 3-7 0,-1 1-5 16,2 1-5-16,-1-1-6 0,-1 0-8 0,3 2-10 0,-1 0-14 0,-1-2-16 15,3 3-24-15,-3 0-25 0,1-1-32 0,-1-1-34 0,3 1-44 16,-1-2-48-16,2 2-84 0,-1 0-99 0,2-5-82 0,-1 0-68 0,2 0-31 15,-3-3-11-15</inkml:trace>
  <inkml:trace contextRef="#ctx0" brushRef="#br0" timeOffset="242622.7266">29289 14192 275 0,'-2'-4'503'0,"1"-1"-44"15,-3 2-66-15,3-1-55 0,-1 1-46 0,0-2-28 0,2 3-18 16,-2-1-12-16,0-1-10 0,2 1-9 0,-1 2-9 0,1 0-12 0,0-2-12 16,0 1-12-16,0 2-14 0,0 0-15 0,0 0-19 0,0 0-16 15,0 0-17-15,1 0-11 0,3 2-11 0,-2-1-10 0,3 1-8 16,-2 0-10-16,4 3-8 0,1 0-8 0,1 2-6 0,1 0-5 0,-1 1-3 0,4 4-1 15,-1-3 0-15,0 2 0 0,2 0 0 0,-1 1-7 0,2 3-10 16,0-3-12-16,-2 2-14 0,2 0-15 0,-1 1-14 0,-1 0-15 16,2 0-14-16,-3-2-17 0,0 2-16 0,1 0-19 0,-4 0-20 0,4-3-18 15,-5 2-18-15,0-2-18 0,2 0-13 0,-3-4-13 0,-1 1-9 0,-1-1-12 16,0-1-13-16,-2-3-21 0,1 1-21 0,0-4-24 0,-4-1-19 16,0 0-21-16,0 0-18 0</inkml:trace>
  <inkml:trace contextRef="#ctx0" brushRef="#br0" timeOffset="242934.2542">29547 14214 231 0,'-3'-12'426'16,"-1"2"-5"-16,1-2-30 0,0 5-48 0,0-2-46 0,0 3-46 0,-1 0-37 16,0 2-32-16,2 1-25 0,-1-1-23 0,2 3-19 0,-3 1-18 15,1 1-16-15,0 1-17 0,0 1-17 0,-4 2-14 0,1 0-12 0,-2 2-7 16,0 1-8-16,-1 1-2 0,-2 4-2 0,0-1-1 0,-3 1 0 16,1 2 0-16,0 0-2 0,-3 0 0 0,2 0-1 0,-2 2-2 0,-1-1 1 15,3-1-1-15,-3 1-1 0,4-2-1 0,-2 0 1 0,1 0-1 16,1-3 2-16,1-1-1 0,1 2 1 0,1-4 0 0,1-2 2 0,1 2 0 15,2-2-2-15,1-3-1 0,-3 1-3 0,5-2-4 0,0-1-3 0,0-1-1 16,-1 0 0-16,3-1 1 0,-1-1 1 0,1-1 4 0,1-1 4 16,0 0 5-16,0 0 6 0,0-2 5 0,0 2 9 0,1-1 9 0,1 1 12 15,-2-1 14-15,1 0 11 0,3 2 10 0,-3-1 7 0,2 1 6 0,-1 0 0 16,0-1-2-16,-1 4-3 0,4-2-8 0,-4-1-4 0,1 3-1 16,1-2-5-16,0 2-6 0,4 0-6 0,-2 0-8 0,4 0-9 15,0 0-8-15,3 2-8 0,1-2-11 0,4 2-11 0,0-2-9 0,2 0-17 16,3 0-21-16,2 0-35 0,1 0-42 0,3 0-71 0,1-2-84 0,2 0-111 15,4 1-124-15,0-2-65 0,0-1-39 0,1-1-17 0,1-1-8 16</inkml:trace>
  <inkml:trace contextRef="#ctx0" brushRef="#br0" timeOffset="245700.626">26570 14580 264 0,'-8'0'439'0,"0"-2"-64"0,2 1-81 16,0 1-94-16,1-2-51 0,4 2-33 0,-3 0-17 0,4-3-9 15,0 3-6-15,0 0-4 0,2 0-8 0,1-2-9 0,2 2-10 16,3 0-12-16,1 0-8 0,2 0-8 0,5 0-4 0,2-2-3 0,4 1 1 16,4-1 0-16,5 0 2 0,5 0-1 0,6-4 1 0,4 2 1 15,6-1-2-15,7-2-1 0,3 1-3 0,6-1-5 0,3-2-2 16,8 0-2-16,1 1-3 0,3-4-3 0,4 2-1 0,3-2-1 0,1 3-3 15,4-3-4-15,0 1-2 0,1-1-3 0,-1 2 0 0,0-2-2 0,-2 0 1 16,-1 0 0-16,-4 1 0 0,-2 1-2 0,-4 0 2 0,-3-2 4 16,-4 2 2-16,-6 1 2 0,-3 0 3 0,-6 2 6 0,-1-1 1 0,-6 1 3 15,-3 1 3-15,-5-1 1 0,-2 4 4 0,-5-2 1 0,0 1 2 16,-7-1 1-16,-1 3-4 0,-4-1-2 0,-1 1-5 0,-3 1-5 0,-4 1-4 16,-2-2-5-16,-2 2-7 0,-5 0-9 0,-1 0-5 0,-3 2-2 15,-2-2-2-15,-3 1-2 0,-1 1-1 0,-4 1-3 0,-3-1-6 0,-3 0-4 16,-5 3-7-16,-3-2-4 0,-2 4-3 0,-5-2 0 0,-4-2 7 15,-7 3 8-15,-4 0 6 0,-3-1 1 0,-5 2 2 0,-4 0 1 0,-3 0 4 16,-6 0 1-16,-4-1 5 0,-4 0 6 0,-1 1 5 0,-5-2 8 16,-1 3 3-16,-2-4 6 0,-1 3 6 0,-2 0 7 0,0 0 5 0,0-1 4 15,1 1 4-15,3 0 5 0,0-2 3 0,1 3 2 0,0-1 3 16,5-2 4-16,1 1 3 0,4 0 0 0,0 0 0 0,5 0 0 16,2 0-6-16,4 0-7 0,4-1-5 0,2 2-7 0,5-2-5 0,1 0-4 15,6 2-4-15,5-2-3 0,3 2-4 0,3-3-2 0,4 1-3 16,3-1-2-16,3 1-1 0,4-2-2 0,4 1-2 0,3 1-3 0,3-3-1 15,3 0 1-15,3 1 0 0,3-1-2 0,7 0-2 0,4 0 1 16,5-2-3-16,5 0-3 0,6 0-1 0,4-2-5 0,7 0-4 16,5-3-2-16,5 2-7 0,2-3-5 0,8 0-3 0,2 0-3 0,5-3-2 15,0 3-1-15,6-2-1 0,1-1-1 0,1-1 0 0,2 1 0 16,3 2 2-16,-2-2 3 0,-1 0 4 0,1 0 2 0,-5 1 9 16,-1-1 10-16,0 1 8 0,-8 1 7 0,-2-2 5 0,-6 3 7 0,-1 0 4 15,-6 0 0-15,-5 1 5 0,-2 1 6 0,-8 0 2 0,-3 1 1 0,-5 0 1 16,-2 1 1-16,-4-1 1 0,-6 3 2 0,-1-2-1 0,-5 2-1 15,-4 0-2-15,-3 0 0 0,-4 0 1 0,-1 2 0 0,-5 1 0 0,-3-1 0 16,-4 2-1-16,-4 1 1 0,-6-1 2 0,-3 4-1 0,-7-2-2 16,-3 1-3-16,-6 2-3 0,-4 1-4 0,-7 0-3 0,-3 0-4 15,-2 1-4-15,-6-1-2 0,-3 1-3 0,-2-2 0 0,-2 3 3 0,-2-3 5 16,-1 1 5-16,0-1 4 0,-2 0 5 0,-2-1 4 0,2 1 7 16,-1-2 6-16,0 2 6 0,2-2 6 0,1 1 7 0,4-1 8 0,4 0 3 15,1-1 1-15,8 0 1 0,4-2-2 0,7 1-6 0,7-1-6 16,5 1-7-16,9-3-6 0,5 0-4 0,8 0-5 0,5-1-4 0,9-1-5 15,7 0-6-15,6-1-8 0,7-1-7 0,10-1-8 0,8-1-9 16,9-2-10-16,5 0-1 0,10-2 5 0,7-1-1 0,9 1-3 0,7-4-9 16,6 2-12-16,2-2-14 0,7 0-14 0,0 0-9 0,2 0-10 15,0 0-2-15,0 0 2 0,-3-2 5 0,-4 3 7 0,-5-1 2 16,-3 1-1-16,-3-2 7 0,-5-1 12 0,-4 2 18 0,-2 2 22 0,-8-2 25 16,-2 0 28-16,-4 2 22 0,-5-2 21 0,-5 2 17 0,-6-1 16 0,-6 3 10 15,-5 0 8-15,-5 1 7 0,-3 1 2 0,-7 1-4 0,-2 0-11 16,-6 0-12-16,-3 2-12 0,-5-1-16 0,0 1-16 0,-6 1-17 0,-3 0-16 15,-4 2-26-15,-4 0-31 0,-4 0-42 0,-2 0-48 0,-8 2-62 0,-1 0-69 16,-6 3-88-16,-4 2-97 0,-2-2-52 0,-2 3-27 0</inkml:trace>
  <inkml:trace contextRef="#ctx0" brushRef="#br0" timeOffset="246351.2135">28085 15201 508 0,'-7'-3'565'0,"2"0"-5"0,2 0-13 0,-2-1-103 16,1 0-146-16,1 1-83 0,1-1-48 0,1 2-27 0,1-3-10 0,0 0-10 15,1 1-5-15,1-2-12 0,3 2-13 0,1-2-13 0,-2 2-15 16,3-3-15-16,1 2-13 0,1-1-11 0,1 0-7 0,1 1-6 0,1-1-5 16,1 2-5-16,3-1-6 0,-3 3-2 0,-1-3-1 0,6 2-1 15,-6-1 1-15,4 4 0 0,-2-3 0 0,0 3 0 0,-1 3-1 0,0-3 0 16,-1 4-1-16,-2 0-1 0,1 0 1 0,-5 3 1 0,1 0 0 0,-1 1 0 15,-2 2 1-15,0 1 0 0,-4 1 1 0,0 0 1 0,-4 3 0 0,-1 0 2 16,-4 0 0-16,1 1 1 0,-1 2 0 0,-4 0 1 0,-3 2-2 16,-1-1 1-16,1-1-1 0,-4 0 0 0,1 2 0 0,0-4 0 0,-2 1-1 15,3-2 0-15,0 0 1 0,1-3 1 0,1 0 4 0,2-2 5 16,1 0 4-16,0-3 6 0,4 0 6 0,2-2 8 0,1-1 8 0,2 0 9 16,0 0 7-16,1-3 7 0,3-1 7 0,2 2 2 0,-1-2-1 15,5 0-3-15,1-2-2 0,1 1-4 0,0-1-3 0,6-1-6 0,-1 0-5 16,2-1-8-16,5 1-7 0,0-1-8 0,3 1-6 0,1-4-11 15,2 2-9-15,1 2-10 0,3-1-8 0,0 1-13 0,0-1-14 0,0 1-22 16,1 0-25-16,-1 1-34 0,-1 1-41 0,1-1-61 0,-2 1-71 0,1-1-101 16,-1 1-118-16,-3 1-63 0,0-2-39 0,-2 2-15 0,1-1-3 15</inkml:trace>
  <inkml:trace contextRef="#ctx0" brushRef="#br0" timeOffset="247183.9569">28873 15042 55 0,'-1'-4'605'0,"1"2"16"0,-2-1 3 15,1 0-2-15,1 0-95 0,-2 1-143 0,0-1-86 0,2 1-56 16,0-2-34-16,0 1-24 0,2 2-18 0,0 0-18 0,-1-2-19 0,2 0-21 16,1 2-20-16,0 0-19 0,2-1-20 0,1-1-21 0,1 1-15 15,1 1-15-15,2-3-13 0,0 4-13 0,2-3-12 0,1 3-8 0,-1 0-4 16,3 0-3-16,-2 0 0 0,2 0 0 0,-3 0 0 0,2 3 1 15,-2 0 2-15,-1-1 4 0,0 2 3 0,-1 0 3 0,0 0 3 0,-3 0 3 16,-2 0 3-16,2 2 3 0,-4-1 3 0,0 1 3 0,-3 1 2 0,1-1 1 16,-4 2 2-16,1 1 2 0,-3-2 2 0,0 2 1 0,-2 0 4 0,-1 0 2 15,1 0 4-15,-2 2 2 0,-1-2 5 0,-3 1 0 0,4-1 2 0,-2 1-1 16,2-2 2-16,-1 1-1 0,0-1 1 0,1-2 1 0,2 0-1 16,1 0 0-16,0-2-1 0,2 1-2 0,0-3-2 0,0 2-2 0,2-1-1 15,1-3-3-15,1 3 0 0,2-2-2 0,-2-1-1 0,3 1-1 16,-1 1-1-16,2-2-3 0,1 2-2 0,1-1-3 0,0-1-1 0,3 3-2 15,-2-2 2-15,2 2 1 0,2-3 1 0,-1 4 0 0,1-3 1 0,0 2 0 16,2 1 1-16,-2-1 1 0,0-1 1 0,0 3 4 0,-1-2 2 16,2 1 4-16,-4 1 2 0,-1 1 2 0,0 0 0 0,1 0 1 0,-2 0 3 15,-2-1 2-15,0 3 1 0,-2-4 1 0,-2 4 0 0,-1-1 1 0,0-2 1 16,-1 1 0-16,-2 0 2 0,-1 2 0 0,-1-2 2 0,-1 1 0 0,-5-2 0 16,3 4-1-16,-1-4-1 0,-5 2 2 0,1-3-1 0,-1 3 3 0,-1-3 1 15,-2 0 1-15,3 1-2 0,-3-1-3 0,1-2-12 0,-2 1-13 16,2-3-21-16,1 0-24 0,-1 0-34 0,-1 0-37 0,4-3-69 15,-1 1-82-15,1-1-102 0,1 0-114 0,0-1-62 0,6-1-38 0,-2-4-17 16,3 1-8-16</inkml:trace>
  <inkml:trace contextRef="#ctx0" brushRef="#br0" timeOffset="247600.5314">29449 14976 30 0,'0'-6'585'0,"0"1"4"0,-2 2 7 0,1-1-31 0,1 1-46 16,-2 1-123-16,0 1-161 0,1-1-92 0,1 2-57 0,0 0-32 0,-2 0-17 15,0 2-8-15,1 1-3 0,-1 0-4 0,1 1-4 0,-4 1-5 0,2 2-9 16,-2 1-3-16,2 1-3 0,-2 1 1 0,0 1 1 0,1-1 2 16,-2 2 3-16,-1 2 0 0,2-3 1 0,2 3 0 0,-2-1 0 0,2-2 0 15,-3 1 0-15,3 0 0 0,0 0 0 0,0 0 2 0,1-2 0 0,0 0 1 16,-1 0 0-16,2-4 1 0,1 0 0 0,0 0 1 0,0-1 3 0,0 1-2 15,1-3 0-15,2-1 3 0,1 2 2 0,-1-4 0 0,2 3 1 0,1-3-1 16,0 0-3-16,2 0 0 0,2 0-3 0,0 0-2 0,2 0-1 16,2 0-1-16,-1-3-3 0,-1 3 0 0,2 0-2 0,1-2-3 0,0 0-3 15,-2 2-1-15,1 0-1 0,1 0 2 0,-3 0 1 0,1 0 4 0,-2 2 2 16,0 0 0-16,-2 1 3 0,0-3-1 0,-2 5 3 0,1 0 0 0,-2-2 0 16,-1 1 0-16,-1 3 1 0,-1-2 0 0,1 2 0 0,-2-1-2 0,-1 1-2 15,-1 1 0-15,0-1-2 0,0 1 0 0,-1 0 1 0,-3 1-1 16,-1-1 2-16,0 4 0 0,-2-4 1 0,1 1 1 0,-2 1 1 0,-3 1 1 15,1-4 1-15,-2 2-1 0,1-1-3 0,-2 0-8 0,-1-1-10 0,0-3-16 16,0 2-18-16,1-3-25 0,-3-1-28 0,2-1-33 0,0-1-34 16,1-1-66-16,-3-3-81 0,5 0-94 0,0-3-99 0,-1 0-56 0,0-5-33 15,4-1-11-15,-1 0-2 0</inkml:trace>
  <inkml:trace contextRef="#ctx0" brushRef="#br0" timeOffset="247734.9027">29493 14911 316 0,'4'-4'581'0,"1"-2"3"0,0 1-1 0,2 1-4 0,-3-1-125 16,6 2-188-16,-2-1-113 0,0 1-75 0,1-2-54 0,0 3-46 0,3-1-44 15,0 1-49-15,-1 0-67 0,5 1-77 0,-2 1-99 0,1 0-110 0,2 0-59 16,2 0-34-16,-3 1-16 0</inkml:trace>
  <inkml:trace contextRef="#ctx0" brushRef="#br0" timeOffset="248317.4111">30040 14965 213 0,'0'-4'540'0,"0"-1"-14"15,0 2-31-15,0 0-75 0,0 0-94 0,0 1-64 0,0-2-47 16,0 1-28-16,0 1-16 0,0-1-11 0,0 0-11 0,0 2-8 0,0-2-6 16,1 3-11-16,1-1-14 0,-2 1-11 0,0 0-11 0,0 0-9 0,0 0-8 15,0 0-7-15,0 0-6 0,0 0-2 0,0 0-6 0,0 0-3 16,0 0-4-16,0 1-5 0,0-1-5 0,0 0-4 0,0 0-3 0,0 0-3 16,0 0-4-16,0 2-2 0,0-1-3 0,0-1 1 0,0 1-2 0,0-1 0 15,0 0-1-15,0 3 4 0,0-3 3 0,0 4 5 0,0-3 3 0,1 1 2 16,-1-1 2-16,2 3 1 0,0-2 1 0,-1 1-2 0,1-1 1 0,-1 1-2 15,3 0-1-15,-1 0 0 0,2 1 0 0,1-1-4 0,-3 2-4 0,2-2-4 16,0 3-5-16,1-2-3 0,0 1-1 0,3 2-3 0,0-1 0 16,-1 2-2-16,2 0 1 0,0 0-2 0,0 1 0 0,4 0-1 0,-3 2 0 15,3 1-1-15,-1-1-1 0,0 2 0 0,0 0 0 0,2 1 0 0,0 0 0 16,-2 0 2-16,4 1 0 0,-4-1 0 0,1 1 1 0,1 0-3 16,-1-2-2-16,-3 3-5 0,0-2-7 0,2-2-8 0,-4 0-11 0,-1 0-11 15,1-2-10-15,-1-1-13 0,0 1-10 0,-3-2-15 0,3-1-11 0,-3-3-14 16,-2 2-13-16,2-4-17 0,-2 1-21 0,0-3-20 0,0 0-21 0,-1-2-24 15,0-1-24-15,0-1-27 0,0-2-29 0,-1-1-29 0,-1-4-29 0,0 0-49 16,-1-2-58-16,-1-4-31 0,0 1-15 0</inkml:trace>
  <inkml:trace contextRef="#ctx0" brushRef="#br0" timeOffset="248652.7349">30400 14956 190 0,'-4'-4'558'16,"0"-1"-1"-16,0-1-11 0,0 3-79 0,1 1-112 0,0-1-81 0,0 0-62 15,-2 2-41-15,1 1-27 0,0 0-17 0,0 0-11 0,-1 0-8 0,-2 4-7 16,1 0-9-16,-2-1-10 0,-1 2-10 0,-1 2-8 0,-2 0-5 15,0 2-5-15,-3 2-1 0,2 1-2 0,-2 0 1 0,-2 0-1 0,2 1-3 16,0 1-3-16,-3 2-4 0,2-1-5 0,-2 0-4 0,4 2-4 0,-2-2-7 16,0 1-11-16,2-1-8 0,1 0-6 0,0 0-8 0,1-1-6 15,3-2-9-15,-2 0-10 0,3-2-11 0,0-1-10 0,0-2-9 0,5 0-11 16,-2-1-8-16,4-2-10 0,-3-1-3 0,4-1-3 0,0-2-6 0,0 0-7 16,0-2-1-16,0-1 0 0,2 0 6 0,0-1 8 0,-1-1 9 0,2-2 11 15,1 1 14-15,0-2 12 0,-1-1 17 0,0 2 15 0,4-1 19 0,-6 1 19 16,3-1 22-16,-1-1 23 0,0 3 16 0,0 1 16 0,2-2 12 0,-4 2 8 15,1 0 8-15,-1 0 7 0,3 1 4 0,-4 1 0 0,1 0-1 0,-1 1-3 16,2 0-6-16,-2 1-6 0,0 1-9 0,0 0-7 0,0 0-10 16,0 0-9-16,1-1-11 0,-1 1-10 0,4 0-8 0,-3 0-6 0,3 0-7 15,0 0-5-15,4 0-7 0,-2 0-10 0,4 0-11 0,2 0-17 0,3 0-17 16,0-2-22-16,1 1-27 0,6 1-29 0,0-3-28 0,4 1-29 16,1-1-43-16,1 0-51 0,4 0-95 0,1 0-119 0,0-1-81 0,3-1-65 15,1-1-27-15,-2 0-8 0,3-2 5 0</inkml:trace>
  <inkml:trace contextRef="#ctx0" brushRef="#br0" timeOffset="249461.5192">30840 15057 28 0,'-4'0'578'0,"1"0"16"0,0 0 10 0,0 0 8 0,0 0-91 16,1 0-141-16,1 0-90 0,1 0-65 0,0 0-39 0,0 0-27 0,1-2-18 15,1 1-11-15,2 1-12 0,0-2-13 0,2 1-17 0,0-2-16 16,4 1-16-16,2 1-17 0,0-2-18 0,2 1-18 0,2 0-18 0,2 1-14 15,0-2-17-15,4 2-16 0,0-1-18 0,2 1-18 0,-3-2-20 0,4 1-24 16,-2 2-23-16,3-3-27 0,-1 3-30 0,-3-2-35 0,4 2-39 16,-3 0-42-16,1 0-56 0,-3-2-61 0,1 0-44 0,-4 2-39 0,0-1-13 15</inkml:trace>
  <inkml:trace contextRef="#ctx0" brushRef="#br0" timeOffset="249700.7658">31088 14802 176 0,'-7'-2'556'0,"3"-3"13"0,0 3-23 0,-1 1-41 15,1-3-99-15,1 4-129 0,0-1-76 0,1 1-49 0,1 0-26 0,-1 1-13 16,0 1-7-16,2 0 1 0,0 1-4 0,0 2-7 0,2 0-6 0,0 2-7 16,-1 1-7-16,1 2-3 0,-1 1-1 0,3 2-2 0,-3 1 1 0,3 1 0 15,0 1-3-15,-3 1-4 0,1 4-4 0,0-2-6 0,1 4-6 0,-2-1-4 16,1 2-11-16,1 2-14 0,-1 1-20 0,-2 0-25 0,0 2-31 15,0 2-34-15,0 0-51 0,-3 2-57 0,-1 0-89 0,3 3-106 0,-4-3-98 16,0 2-95-16,-1 1-50 0,0-2-28 0,-1 0-10 0,-1-2-2 0</inkml:trace>
  <inkml:trace contextRef="#ctx0" brushRef="#br0" timeOffset="250850.8703">27767 14850 280 0,'0'-2'296'0,"0"-1"-64"0,1-1-41 0,-1 2-35 0,2 1-17 0,0-1-9 16,-2 0-4-16,0 0 0 0,0 0-1 0,0 1 0 0,0-2-2 15,0 3-1-15,0 0-4 0,0 0-7 0,0 0-5 0,0 0-6 0,0 0-5 16,0 0-6-16,-2-2-6 0,2 2-6 0,0 0-2 0,0 0-6 0,-2 0-2 16,1 0-5-16,-3 2-6 0,3-2-4 0,-2 1-4 0,2 1-2 15,-1 1-1-15,0-1-1 0,1 2-2 0,1-1-2 0,-2 6 0 0,2-1-2 16,0 1-1-16,0 1 0 0,2 3 0 0,-2 1 1 0,1 2 1 16,3 2 0-16,-3 3-2 0,2 2-2 0,-2 0-3 0,3 3-4 0,-1 2-4 15,0 1-1-15,0 3-3 0,1-1-2 0,-1 2-2 0,-2-1-3 0,3 2-2 16,0 1-5-16,1-4-2 0,0 2-7 0,-2-2-6 0,2 1-7 0,-2-3-9 15,2 0-9-15,-1-1-10 0,1-3-12 0,0 0-17 0,-1-3-18 16,1-1-24-16,2-1-23 0,0-4-31 0,0 0-35 0,-3-3-41 0,4 0-48 16,2-4-74-16,-2-1-89 0,-2-3-50 0,1-1-33 0,2-4-10 15</inkml:trace>
  <inkml:trace contextRef="#ctx0" brushRef="#br0" timeOffset="251083.6841">27893 14824 358 0,'0'-4'513'0,"3"-1"-2"16,1 1-2-16,1-1-119 0,1 2-176 0,3 0-98 0,1 0-59 16,5 1-29-16,0-1-14 0,5-1-9 0,1 2-2 0,6-1-6 0,1-1-3 15,7 1-5-15,3 0-2 0,3 0-7 0,3-1-8 0,5 2-11 16,5 1-8-16,3-3-9 0,4 2-8 0,3-1-9 0,2 0-8 0,4-2-9 15,4 1-11-15,0 1-8 0,4-2-8 0,3 2-8 0,2-1-7 0,2-1-10 16,4 0-10-16,3 0-11 0,-1-2-13 0,3 3-7 0,-1-2-7 16,2 0 3-16,0 0 6 0,-4 0 9 0</inkml:trace>
  <inkml:trace contextRef="#ctx0" brushRef="#br0" timeOffset="251687.5334">31183 14575 124 0,'50'-5'166'0,"-2"0"6"15,-3 2 6-15,-2-1-1 0,0-1-1 0,-5 3-5 0,-2-1-6 0,-2 0-6 16,-1 1-9-16,-2 0-10 0,-2 0-7 0,-2 2-9 0,-1-1-11 0,-2-1-6 15,0 2-4-15,-5 0-9 0,1 0-8 0,1 2-10 0,-5-1-6 0,2-1-7 16,-3 2-7-16,1 0-5 0,0 0-7 0,-2 1-5 0,-3 0-3 0,3-1-5 16,-1 0-2-16,-4 1-4 0,5 1 0 0,-4-1-2 0,1 0-1 15,0-1 1-15,-3 3 1 0,3-3 1 0,-2 1 1 0,-1-2 0 0,0 2 0 16,1 0 0-16,0 0 2 0,-1-1 1 0,0 1 4 0,-1-2 2 16,0 1 2-16,-1 1 1 0,0-2 1 0,2 1 1 0,-3 1-2 0,0-2 0 15,-1 0 0-15,1-1 1 0,-2 2-1 0,3 0 0 0,-2-1-1 0,-1 1-1 16,0-2-2-16,0 0-2 0,0 4-3 0,1-4-1 0,-1 3-3 0,-2-1-2 15,3-1 1-15,-3 1-2 0,2 0-1 0,0 1-2 0,-1-3-1 16,-1 4-1-16,3-3-2 0,-1 3-1 0,-2-1-2 0,3 2-2 0,-1-2-1 16,-1 2-1-16,1 1-1 0,-2 0-1 0,2 0-3 0,-1 2 0 0,1-1 1 0,-2 3 0 15,1 0 1-15,0-1 0 0,-2 2 0 0,1 1 1 0,1 2 1 0,-2 0 2 16,0 2 0-16,0-1 3 0,0 3 0 0,-2 0 2 0,1 2 0 16,1-1 1-16,-4 2-1 0,3 1 1 0,-1 3 0 0,1-3 0 0,-4 2 0 15,4 5 1-15,-2-4-2 0,-1 3 1 0,-1 1-1 0,4-1-2 0,-2 0-2 0,-1 1 0 16,3 0 1-16,-1 3-2 0,1-4 0 0,-4 1-2 0,4 0-1 0,1 0-2 15,-2-2 1-15,0 0-3 0,2-3-1 0,0 3 0 0,0-3-2 16,0-3 1-16,0 2 0 0,2-4-1 0,0 0 0 0,-2-2-1 0,1 0-1 16,-1-2 1-16,3-2 0 0,-1-1 0 0,-2 0-1 0,0-3 2 0,0-2 0 15,0 0 1-15,0-2 1 0,0 2 0 0,-2-4 1 0,-1-1 0 0,2 1 0 16,-3-1 3-16,1 0 0 0,-2-1 2 0,-1-1 0 0,-4 0-1 0,0-1 0 0,-2-1 0 16,-3 0-3-16,-3 1 0 0,-2-1-1 0,-2 0-4 0,-2-1-1 15,-3-1-3-15,-2 0-3 0,-1 0-1 0,-3 0-3 0,-3 1-1 0,0-2 1 16,-1 3-1-16,-2-4 2 0,-5 3 1 0,-1-1 1 0,-4 0 1 0,0 0 0 15,-3 1 2-15,-3-2 1 0,-2 2 2 0,-3-1 0 0,0 1 0 0,-3 0-1 16,-2 1-1-16,0 0-5 0,-3-1-2 0,-1 3-4 0,-1 0 0 16,0 0 3-16,-1 0 0 0,2 0 2 0,-3 0 0 0,0 3 2 0,-1-1 1 15,0-2 1-15,-3 2 3 0,0 1 0 0,-1 0 2 0,-2 0 1 0,0-1 3 16,-1 0 1-16,-1 1-1 0,-1-1-2 0,-1-1 0 0,1 1 2 0,0-1 2 16,-2 1 2-16,2-2 1 0,0-2 0 0,0 1 1 0,-4-1 0 15,4-1-4-15,0 0-5 0,0 0-8 0,1-1-8 0,5-2-15 0,1 2-15 16,2-3-21-16,4-1-22 0,4 3-26 0,5-3-28 0,5 1-35 15,3-1-37-15,5 1-62 0,7-1-73 0,2 1-83 0,7-1-85 0,2-1-44 16,7 1-19-16,5 1-1 0</inkml:trace>
  <inkml:trace contextRef="#ctx0" brushRef="#br0" timeOffset="254483.8187">29893 14676 262 0,'-2'0'234'15,"0"-2"-25"-15,1 1-10 0,-3 1-3 0,2-2 0 0,0 1 3 16,1 1 0-16,-2 0 1 0,1 0-3 0,0-2-4 0,1 2-6 0,-3-1-7 16,1 1-7-16,2 0-7 0,-1 0-8 0,0-2-5 0,1 2-5 15,-3 0-6-15,2-1-7 0,0 1-6 0,2-2-5 0,0 2-7 0,0 0-5 16,0 0-5-16,0 0-5 0,0 0-6 0,0 0-5 0,0 0-5 16,4-1-12-16,0-1-14 0,1 2-13 0,-1-1-11 0,6-1-9 0,2 1-9 15,3-2-11-15,4 1-13 0,3-1-12 0,3-1-12 0,9-1-13 16,2 3-10-16,3-4-11 0,6 4-12 0,4-1-7 0,3-1-5 0,2 1-8 15,4 1-12-15,2 0-15 0,6 1-14 0,1-1-14 0,2 2-11 0,0 0-10 16,4 0-10-16,-1 0-8 0,1 0-10 0,1 0-3 0,-1 0-5 16,-1 2 3-16,-1-1 8 0,-3-1 8 0,2 2 9 0,-6-2 9 0,1 0 8 15,-5 2 5-15,-1 0 4 0,-7-2 0 0,2 1-2 0,-5 1-8 0,-5 0-11 16,0-1-33-16,-4 1-46 0</inkml:trace>
  <inkml:trace contextRef="#ctx0" brushRef="#br0" timeOffset="260099.7464">27718 15777 321 0,'-2'1'382'16,"1"-1"-71"-16,-1 0-60 0,2 0-58 0,0 0-35 0,0 0-23 0,0 0-16 15,0 0-11-15,0 0-7 0,0 0-5 0,2 2-3 0,-1-2-5 16,1 2-3-16,0-1-5 0,1-1-8 0,0 0-7 0,0 1-5 0,1-1-8 16,0 0-3-16,-3 2-4 0,2-1-4 0,2-1 1 0,-1 1 2 0,0 1 4 15,1-2 3-15,-1 2-2 0,1-1 0 0,2 1-4 0,-2-1-1 16,1 1-3-16,1 1-1 0,3-2-2 0,-2 1 0 0,0 0-1 0,5 0-1 15,-1 1 0-15,2-1-3 0,-1 1-7 0,6-3-6 0,-1 3-5 0,2-2-9 16,4 2-7-16,2-3-14 0,1 0-17 0,5 0-23 0,3 0-27 0,0 0-35 16,4-3-37-16,5 2-65 0,2-2-75 0,6-2-90 0,0 0-94 15,3 1-50-15,1-2-29 0,6 0-10 0</inkml:trace>
  <inkml:trace contextRef="#ctx0" brushRef="#br0" timeOffset="271016.7617">27511 16344 401 0,'-3'-15'565'0,"-4"1"11"0,2 2 11 0,2 0-79 15,-2 4-128-15,0-2-97 0,1 3-79 0,-1 1-48 0,2 0-30 0,2 0-18 16,-3 3-11-16,3 0-6 0,1 1-4 0,-2-1-12 0,1 3-14 15,1 0-16-15,0 0-16 0,0 0-10 0,0 3-7 0,0 0-6 0,0 3-2 16,0 1-2-16,0 3-1 0,0 3 4 0,0 1 1 0,0 3 4 16,0 3 6-16,0 3 6 0,0 1 5 0,0 3 5 0,0 2 5 0,0 1-1 15,0 3-4-15,0 3-5 0,0-2-4 0,0 3-1 0,0 1-3 0,0 1-1 16,0 0-1-16,0 2 1 0,0 0 1 0,0 1 2 0,0 1 1 16,0 0 0-16,0 1 1 0,1-1-1 0,1-1 1 0,-2-1-1 0,1 0 2 15,3 0 1-15,-3-1 0 0,2 0 2 0,1-3 0 0,-1-2-1 16,2 0-3-16,1 0-3 0,-2-3-2 0,1-3-3 0,0-2-3 0,2 0-2 15,-3-1-1-15,4-4-2 0,-2-1 0 0,1-2-4 0,-1-1-2 0,2-2-2 16,-4-1-3-16,3-3-3 0,-1 0-2 0,2-2-7 0,2-1-5 16,-4-1-10-16,0-3-7 0,2 2-10 0,0-2-11 0,2-1-11 0,-2-1-12 15,1-1-12-15,0-1-15 0,3 1-17 0,2-2-18 0,0 0-19 16,2-2-19-16,1 1-18 0,2-3-19 0,1 1-24 0,1 1-26 0,3-3-39 16,0 0-47-16,2 0-63 0,0 0-72 0,-1-2-34 0,4 2-15 15</inkml:trace>
  <inkml:trace contextRef="#ctx0" brushRef="#br0" timeOffset="271415.8917">28605 16649 518 0,'-7'-14'530'0,"2"0"11"0,1 3-68 0,0-1-110 0,1 0-84 16,-1 4-72-16,1-1-38 0,1 1-21 0,1 1-12 0,-1 1-7 15,0 1-8-15,2-1-6 0,0 4-9 0,0-1-10 0,0 1-11 0,0-1-17 16,0 3-15-16,0 0-16 0,0 0-10 0,0 0-7 0,0 3-5 16,2 0 0-16,0 1-2 0,-2 2 1 0,1 2 2 0,1 2 2 0,-1 0 3 15,1 2 2-15,1 4 4 0,-2 0 5 0,1 4 4 0,-2-1 5 16,1 4-1-16,-1-1 0 0,0 3-2 0,0 3-2 0,0 0 1 0,-1 3 3 15,-1 1 2-15,1 1 2 0,-4 3 1 0,2 1 1 0,-2 1-1 0,2 4-1 16,-2 0-1-16,0 2-2 0,1-1 1 0,-4 2-2 0,2 0 1 0,-1 2-1 16,2-1-1-16,-2-1-4 0,0 1-3 0,1-2-4 0,1-2-5 15,0 1-5-15,1-2-8 0,-2-2-7 0,-1-1-9 0,2-2-12 0,1-3-11 16,-1-2-10-16,-1 0-14 0,1-3-13 0,0-5-15 0,0 1-17 16,-1-3-19-16,-1-1-23 0,0-5-22 0,-3 1-22 0,2-5-32 0,-2 1-36 15,-2-4-69-15,-1-2-83 0,0-5-80 0,-2-1-81 0,-4-1-35 16,-1-2-12-16,-1-5 0 0</inkml:trace>
  <inkml:trace contextRef="#ctx0" brushRef="#br0" timeOffset="272482.5399">27797 17345 101 0,'-4'0'552'0,"0"-2"16"0,3 0-42 0,-3 2-72 0,1-1-80 16,2 1-86-16,-3-2-53 0,3 0-35 0,1 2-21 0,-2-3-14 0,1 1-7 16,1 0-4-16,0-1-4 0,0 0-8 0,1 0-8 0,1 2-10 0,-1-2-8 15,1-2-9-15,0 0-7 0,1 3-4 0,0-3-5 0,0 2-7 0,3-1-4 16,1-1-6-16,-3 1-7 0,1-1-9 0,2 0-7 0,-2 2-6 16,4-1-7-16,-3 1-5 0,4-2-5 0,-1 3-5 0,-1-1-4 0,0-1-5 15,3 1-3-15,-2 2-4 0,-1 0-3 0,5 1-1 0,-4 0-3 16,3 0-3-16,-3 0 0 0,0 1-1 0,-1 2-3 0,2 0-3 0,1 2-2 15,-3 0-1-15,-2 0-1 0,2 2 0 0,-2 0 0 0,-1 0 1 16,0 2-2-16,0 1 2 0,-2 1-1 0,-2 1 2 0,1 0 1 0,-4 2-1 0,1-1 4 16,-2 2 5-16,-2 0 2 0,0 2 2 0,-2-2 0 0,-2 0-1 15,1 0 0-15,-1 1 0 0,-4-2 1 0,4-1 0 0,-1 1 5 0,-1-2 3 16,2 0 5-16,-1-2 4 0,1-3 5 0,1 1 5 0,1-1 6 16,1 0 3-16,0-2 5 0,0-3 3 0,2 1 3 0,1 0 4 0,2 0 1 15,-3-1 1-15,4-1-2 0,0-1-5 0,0 0-6 0,0 0-7 16,0 0-8-16,4 0-10 0,-3 0-7 0,4 0-6 0,0 0-10 15,2 0-11-15,1 0-13 0,1-1-16 0,3-1-19 0,1-1-17 0,2 2-18 16,1-1-19-16,5-1-21 0,-2 1-21 0,5-1-26 0,1-1-30 0,3 1-40 16,1 1-43-16,2-1-68 0,6-1-80 0,-2-1-77 0,4 2-75 15,0-1-33-15,3-1-9 0,0 1 3 0</inkml:trace>
  <inkml:trace contextRef="#ctx0" brushRef="#br0" timeOffset="273532.7994">27862 16779 216 0,'-4'-2'563'0,"0"1"9"0,-1-1 4 0,0-1-84 0,1 0-127 16,0 0-76-16,3 0-50 0,-2 1-31 0,-1-1-23 0,3-1-13 15,1 1-6-15,-2 1-8 0,0-1-5 0,2-1-10 0,0 1-12 0,2 1-14 16,0-1-14-16,-2 1-12 0,1 0-13 0,3-1-12 0,-1 0-9 16,0 0-10-16,0 2-9 0,4-2-7 0,-1 0-8 0,-2 1-6 0,3 1-7 15,-1-3-3-15,2 3-4 0,1 0-4 0,-1-2-2 0,1 1-3 0,0 2-2 16,-1-1-2-16,0 1-1 0,0 0 1 0,-1 1-1 0,0-1-2 16,-1 2 0-16,-1 1-4 0,0-1-2 0,-2 2-4 0,1-1-2 0,1 0 0 15,-3 1-1-15,-1 2 1 0,1-1-1 0,0 0 1 0,-2 4 1 16,-2-4 0-16,0 3 1 0,1-1 2 0,-1 2 1 0,-3 0 2 0,1-1 5 15,1 2 3-15,-2 0 2 0,0-1 3 0,0-2-1 0,0 2 2 16,1 0 0-16,-2-2 1 0,3 1 0 0,-2-2 0 0,1 1 2 0,1-2 0 16,2 0 1-16,-3-2 0 0,4 1 1 0,-1-3-2 0,1 3-1 0,0-4-3 15,0 0 0-15,0 0-4 0,1 3-1 0,-1-3-4 0,4 0-2 16,-3 0-2-16,2 0-2 0,1 0-1 0,1 0-3 0,-2 0-1 0,3 0 1 16,-2 0-1-16,3 0 1 0,-1 0 2 0,2 0-1 0,1 0 3 15,0 0 2-15,-1 0 2 0,1 4 3 0,-1-3 0 0,0 3 1 0,0-1 1 16,1-1-1-16,-1 3 1 0,0-1-2 0,0 1-1 0,3 0 0 0,-5 2-2 15,1 0 0-15,-1-1 1 0,0 1 1 0,-1 1-1 0,0-1 1 16,-4 3 0-16,2-1 3 0,-1 0 1 0,-2-2 2 0,-2 1 2 0,-2-1 4 16,0 1 2-16,-2 1 2 0,-1-1 2 0,-2-3 0 0,0 2 2 15,-5-2-1-15,1 1 2 0,-3-3-1 0,0 2-1 0,-1-3-1 0,1 0-3 16,-4 0-3-16,-1-4-7 0,0 0-11 0,1 0-12 0,-4-3-18 0,4 1-22 16,-2-3-26-16,0 1-33 0,-2-3-39 0,3 1-70 0,-1-1-85 15,2-2-93-15,-1-1-99 0,0 0-50 0,3-1-26 0,2-2-7 0</inkml:trace>
  <inkml:trace contextRef="#ctx0" brushRef="#br0" timeOffset="274049.8566">27823 16317 286 0,'-1'-6'520'0,"-2"2"13"0,2-1-75 0,-3 3-119 16,4-3-80-16,-1 3-62 0,-1 0-35 0,2-1-23 0,-1 3-12 0,1-2-6 16,0 2-8-16,0 0-4 0,0 0-7 0,0 0-10 0,0 0-12 0,0 0-14 15,0 0-12-15,0 0-11 0,-2 2-7 0,0-2-5 0,2 2-4 0,-1-1-3 16,1-1-2-16,-2 2 0 0,1 0 0 0,1 1 2 0,-2-1 2 15,0-2 2-15,1 3 1 0,1 1 2 0,-2-1-1 0,0 0-1 16,2 2 0-16,-1 0 1 0,-2 1 0 0,3 0 0 0,-1 0 1 0,1 1-2 16,-2 1-2-16,0-3-2 0,2 4-5 0,-1-4-5 0,1 3-3 0,0-3-1 15,0 2-2-15,0-1 0 0,0-1-1 0,1 2 1 0,1-1 0 16,0-2-1-16,-1 2 1 0,3-2 0 0,0 1 2 0,1-2 1 0,-1 1 0 16,1 0-1-16,0-1 0 0,2 0 0 0,-2 0-2 0,3-1 0 15,0-1-2-15,0 0 0 0,0-1-1 0,0 1-1 0,0 1 0 0,3-2-1 0,-2 0 0 16,0 0-2-16,1 0-1 0,-2 2 1 0,4-1 1 15,-2-1 1-15,2 2 1 0,-3-1 0 0,0 1 2 0,3-1 1 0,-4 1 1 0,1 1-1 16,-1-1 0-16,0 2 0 0,0-1-1 0,-1 0 0 0,-2 0 0 16,0 1-1-16,0-1-3 0,-4 2 0 0,3-3 0 0,-3 3-2 15,1-2 0-15,-1 1-1 0,-1 0 1 0,-1 0 0 0,-1 1 1 0,-1-2 3 16,0 1-1-16,-4-1 2 0,3 2 1 0,-6 1-2 0,2-2-6 0,-1 1-9 16,-2 1-10-16,0-4-11 0,-1 3-14 0,-3-2-15 0,2 1-21 0,-2-1-23 15,0-1-29-15,0 1-33 0,2-1-44 0,-5 0-48 0,6-2-66 16,-2-2-79-16,-1 0-70 0,1-3-71 0,3 2-36 0,0-4-20 0,-2 1-2 15</inkml:trace>
  <inkml:trace contextRef="#ctx0" brushRef="#br0" timeOffset="274207.5454">27797 16248 417 0,'1'-3'583'0,"3"-2"7"15,-3 2 5-15,2-1-103 0,1 1-159 0,-1-2-97 0,2 3-66 0,0-3-39 16,0 0-27-16,3 3-16 0,4-3-13 0,-2 2-15 0,2-2-15 15,3 2-20-15,1-1-21 0,1 1-25 0,3-2-26 0,2 1-31 0,0 1-31 16,1-2-40-16,1 2-44 0,3 0-62 0,0 0-72 0,1 1-83 16,-1-1-93-16,2-1-45 0,-4 1-22 0,2 1-6 0</inkml:trace>
  <inkml:trace contextRef="#ctx0" brushRef="#br0" timeOffset="277549.3087">29490 15637 31 0,'0'0'81'0,"0"0"-8"16,3-1-5-16,-3 1-1 0,0 0 1 0,0 0-3 0,0 0-3 0,0 0-4 15,0 0-4-15,0 0-3 0,0 0-4 0,0 0-2 0,0 0 0 0,0 0 2 16,0 0 2-16,0 0 3 0,0 0 4 0,0 0 0 0,0 0-1 15,0 0 0-15,0 0 0 0,0 0 2 0,0 0-1 0,0-2 1 0,0 2 3 16,0-1 1-16,0 1 1 0,0-1-1 0,0-1 1 0,-3 2-2 0,3 0-2 16,0 0 1-16,0 0 1 0,-2-2 0 0,2 2 0 0,0 0-3 0,0 0-3 15,0-1-3-15,0 1-4 0,0 0-2 0,0 0-2 0,0 0-3 0,0 0-1 16,0 0-4-16,0 0-3 0,0 0-3 0,0 0-2 0,0 0 0 16,0 0 0-16,0 0 0 0,0 0 2 0,0 0 1 0,0 0 0 0,0 0 2 15,0 0-2-15,0 0 2 0,0 0-1 0,0 0 1 0,0 0 0 0,0 0 1 16,0 0 0-16,0 0-2 0,0 0-1 0,0 0 0 0,0 0-2 15,0 0-2-15,0 0-3 0,0 0-1 0,0 0-2 0,0 0-1 0,0 0-2 16,0 0-1-16,0 0-3 0,0 0 0 0,0 0-2 0,-1 0-2 0,-1 0-1 16,2 0-2-16,-1 1 0 0,1 1-3 0,-2-2 0 0,2 0-2 0,-2 2 0 15,2-2-2-15,0 1 0 0,0-1-2 0,-1 0 0 0,1 1 1 0,0-1 0 16,0 3 2-16,0-2 2 0,0 1 1 0,0 1 2 0,0 0 0 0,0 2 3 16,1-2 1-16,-1 1 1 0,2 1 2 0,0 1-1 0,1-1 2 15,-2 1 2-15,4 2 0 0,-4-1-2 0,1 3-1 0,-1-3-1 0,3 4-4 16,-3-1 0-16,3 2-2 0,-3-1-2 0,1 3 0 0,-1-1 0 15,3-1 0-15,-3 3-1 0,1-2 2 0,-1 2-2 0,-1-1 1 0,2 1 2 0,1-1-1 16,-3 0 2-16,1 2 0 0,-1-2 1 0,2-2 1 0,0 0 0 16,-2 0 0-16,1 0-1 0,1-2-2 0,-1 0 1 0,-1-1-3 0,2-1 1 15,0-3-3-15,-2 3 0 0,1-2-2 0,1-2-1 0,-2 1-4 0,0-2-3 16,0 0-4-16,1-2-5 0,-1 2-6 0,0-3-6 0,0 0-8 16,0 0-8-16,0 0-7 0,0 0-6 0,0 0-9 0,0 0-8 0,0 0-11 15,-1 0-13-15,1-3-15 0,-3 2-13 0,1-2-16 0,0 0-18 0,-1-2-20 16,2 1-25-16,-3-1-24 0,3 1-26 0,-4-1-30 0,2 0-34 0,0-2-33 15,0 2-34-15</inkml:trace>
  <inkml:trace contextRef="#ctx0" brushRef="#br0" timeOffset="278267.2756">29532 15628 37 0,'0'-1'194'0,"0"1"-16"0,0 0-15 0,0 0-9 15,0 0-6-15,0 0-7 0,0 0-4 0,0 0-9 0,-3 0-8 0,2 0-7 16,-3 0-9-16,3 1-6 0,1 1-7 0,-5-2-7 0,4 2-9 0,-1-1-6 15,1-1-5-15,-3 1-5 0,3-1-1 0,-1 3-3 0,-1-2-1 0,0 1 0 16,-1 1-2-16,1 0-2 0,2 0-3 0,-4 2-3 0,1-3-5 16,0 5-6-16,1-4-2 0,-2 4-4 0,2-1-4 0,-2-2-1 0,2 4-4 15,-1-1-5-15,-1 0-4 0,2-1-3 0,-2 1-3 0,0-1-2 0,2 0-2 16,-2 0 0-16,1-1 0 0,1 0-1 0,-1 0 1 0,3 0-1 0,-1-3 4 16,0 2 0-16,2-1 2 0,-1-2 4 0,1-1 2 0,0 0 4 15,1 2 4-15,-1-2 4 0,2 0 9 0,0-2-2 0,1 2-2 0,0-3-3 16,0 2-3-16,3-3-3 0,-1-1-1 0,2-2-3 0,-3-1-2 0,4 1-2 15,0-1-1-15,0-3-5 0,0 1-4 0,3-1-5 0,-3 0-9 0,1 1 1 16,-1 0 4-16,2 1 4 0,-2-2 7 0,0 4 4 0,-2-1 4 16,2 1 0-16,-4 1 0 0,3 2-2 0,-4 0-4 0,2 1 0 0,1 0 3 15,-5 3 2-15,3 0 2 0,0 0 3 0,0 1-1 0,0 3 0 0,0-2-2 16,1 5-9-16,2-3-11 0,-1 5-17 0,2-1-19 0,-1 1-25 0,2 1-26 16,1 1-44-16,-1 0-49 0,4 2-64 0,0 0-71 0,-2-1-74 15,4 2-76-15,-2 1-39 0,3-2-20 0</inkml:trace>
  <inkml:trace contextRef="#ctx0" brushRef="#br0" timeOffset="279018.4987">30199 15651 450 0,'0'-2'466'16,"0"2"-56"-16,-1-1-82 0,1 1-62 0,-2 0-55 0,1 0-34 0,1 0-23 15,-2 0-15-15,2 0-13 0,0 0-9 0,-2 0-8 0,1 0-8 0,1 0-10 16,-3 1-8-16,1 1-10 0,2-2-8 0,0 0-11 0,-1 1-8 0,-1 1-8 16,2-2-5-16,-1 1-5 0,1 0-2 0,0 1-1 0,0 0 1 15,0 1 0-15,0 0-1 0,0 1-1 0,1-1-3 0,-1 3-2 0,2-2-1 16,-1 4-1-16,1 1 0 0,1-1-1 0,-2 1-2 0,3 1 1 0,-3 1-3 16,2 2-3-16,1 1-3 0,-3 1-2 0,1 0 1 0,1 1 0 15,-1 2 1-15,-1 1 1 0,3-2 1 0,-3 3 1 0,2 1 1 0,-2-2 2 16,3 2 2-16,-3 2 0 0,1-4 2 0,-1 3 0 0,3-1-2 0,-4 1 0 15,1-2-3-15,2 0-2 0,-1 0-2 0,1-2-5 0,-3-1-4 0,4-2-6 16,-3 1-5-16,1-1-8 0,0-1-6 0,0-2-8 0,0 0-7 16,1-4-9-16,-3 1-7 0,1-2-10 0,1 1-7 0,0-2-9 0,-1-2-6 15,-1 1-6-15,2-3-9 0,-1 0-6 0,-1-2-13 0,2 0-14 0,0 0-15 16,-2 0-15-16,1-4-13 0,-1 1-14 0,2-3-15 0,0 2-15 0,-2-4-16 16,1 1-18-16,-1-2-20 0,0 0-22 0,0-4-33 0</inkml:trace>
  <inkml:trace contextRef="#ctx0" brushRef="#br0" timeOffset="279348.2769">30234 15687 417 0,'-1'-4'440'0,"-1"0"-60"16,0 1-67-16,1 0-71 0,-2 1-48 0,1 1-33 0,0 1-22 0,1 0-18 16,1 0-11-16,-4 0-10 0,4 0-6 0,-2 1-8 0,0 1-5 15,1 1-6-15,1 0-8 0,-4 1-7 0,3 1-7 0,-1 2-8 0,1-2-4 0,-3 3-2 16,3-1-3-16,-2 2 0 0,-1 2-2 0,-2-2 1 0,3 1-1 15,-2 1-4-15,1 1-4 0,-1-2-5 0,-2 2-5 0,0 0-2 0,-1 0-2 16,1-2 0-16,-1 2-2 0,1-2-1 0,0-2 0 0,-1 2 1 0,2-2 1 16,-2 2 0-16,4-3 1 0,-1-1 1 0,-2 1 1 0,4-3 1 15,0 1 2-15,0 0 2 0,-2-3 4 0,2-1 2 0,2 1 6 0,-1 0 6 16,2-2 4-16,0 0-1 0,0 0-2 0,0-4-2 0,2 1-2 0,-1-2-1 16,2-2-4-16,3 2-4 0,-1-4-6 0,2 1-6 0,-1-4-5 15,2 1-8-15,3 1-9 0,0-3-10 0,1 1-4 0,3 2-4 0,-1-2 0 0,0 0 0 16,2 1 0-16,1 3-3 0,1-2 3 0,-1 3 1 0,0 0 3 0,1 2 1 15,3-1 2-15,-3 2-1 0,2 1-7 0,0 3-9 0,0 0-17 16,0 0-20-16,0 3-27 0,0 1-33 0,-2 2-49 0,2 1-58 0,-1 0-86 16,-1 3-104-16,-1-1-65 0,-2 2-49 0,0 4-21 0,-4-2-8 0</inkml:trace>
  <inkml:trace contextRef="#ctx0" brushRef="#br0" timeOffset="281299.5843">28265 16179 6 0,'-3'0'543'0,"-2"-2"8"0,2 1-6 0,-1 1-12 0,1-2-99 16,-1 1-138-16,1 1-77 0,1 0-46 0,0 0-28 0,2 0-17 0,0 0-11 15,0 0-8-15,0 0-6 0,0 0-3 0,0 0-7 0,0 0-10 16,2 0-12-16,0 0-13 0,2 0-11 0,1 0-9 0,0 0-10 0,-1 0-6 16,1 0-4-16,3 0-3 0,3 0-3 0,0 0-2 0,1 0-1 0,1-2-1 15,4 2-1-15,-2-1-1 0,1-1-1 0,3 2 1 0,0 0-2 16,-2 0 1-16,4 0-3 0,-3 0-1 0,0 0-1 0,3 0-1 0,-4 0 0 15,0 0 1-15,2 0 0 0,-3 2 0 0,1-1 0 0,0-1 0 16,-4 2 1-16,0-1 0 0,1 1 0 0,-2 1 0 0,-4-2 2 0,0 0 0 16,1 3 2-16,-4-1-1 0,1 0 2 0,-1 0-1 0,0 1 1 15,-3-1 0-15,2 2-1 0,-3 0 1 0,1 4 1 0,-1-2 0 0,-1 1 1 16,0 2 1-16,0 0 0 0,0 1-1 0,0 4 1 0,-1-1 0 0,1 1 0 16,-2 2 0-16,1 1 0 0,-3 2-1 0,2 0 0 0,0 1-1 15,0 2-1-15,-1-2 1 0,3 2-1 0,-1 0-2 0,1 1 0 0,-2-1-2 16,2 0-1-16,0-1 0 0,2 2-2 0,-2-1-1 0,1 0-2 15,1-1 0-15,-1-1-2 0,3-1 1 0,-2 0-2 0,2 0 0 0,-1-1-1 16,-2-1 0-16,3 0 1 0,-1-1-1 0,-2-2 1 0,1 0-1 16,0-2 1-16,-1-1 2 0,-1-2 0 0,0 3 2 0,0-3 1 0,0-2 0 15,0 1 5-15,-1-2 2 0,-3 1 2 0,0-3 2 0,-1 0 2 0,-2-2 2 16,-3 1 0-16,-2-1 1 0,-2 1-1 0,-2-3 1 0,-6 1-3 16,0 0-3-16,-2-1-9 0,-3-1-8 0,-4 0-14 0,-2 0-15 0,-3 0-22 15,-1-1-23-15,-1-1-32 0,-2 2-34 0,-4 0-57 0,3-2-68 16,-3 1-107-16,0 1-127 0,-3 0-73 0,-1 0-43 0,1 0-20 0,-3 1-6 15</inkml:trace>
  <inkml:trace contextRef="#ctx0" brushRef="#br0" timeOffset="282232.6085">28640 16641 24 0,'-5'-2'501'0,"2"-1"11"0,-2 0-43 16,2 0-70-16,-2 0-79 0,1 0-88 0,0 0-54 0,-1 0-34 15,1 0-19-15,-1 0-11 0,1 1-3 0,0 0 2 0,0-1-3 16,3 1-1-16,-2 1-6 0,-2-2-9 0,2 2-7 0,0-2-10 0,1 3-6 15,1-2-8-15,-3 0-5 0,3 2-6 0,-1-1-4 0,2-1-4 0,0 2-6 16,0 0-4-16,0 0-6 0,0 0-6 0,0 0-4 0,2 0-7 16,-1 0-4-16,3 0-6 0,1 0-3 0,-1 0-1 0,4 0-2 0,-2 0 0 15,6 0-3-15,0 0-4 0,1 2-2 0,5-1-4 0,-1-1-5 16,5 2-3-16,0 0-4 0,2-2-4 0,1 3-4 0,3-2-4 0,1 2-5 16,-1-2-6-16,2 1-4 0,-1 1-5 0,2-1-2 0,-1-1-4 0,0 0 0 15,0 2-2-15,0 0 1 0,-1-1 2 0,-2-1 3 0,-1 2 3 16,0-1 5-16,-2-1 4 0,-1 1 6 0,-1 0 4 0,-4 0 5 0,-1 0 6 0,0-1 5 15,-4 1 8-15,-2-2 8 0,0 1 9 0,-4 1 8 0,-1-2 10 0,-3 0 5 16,0 0 2-16,-3 0 5 0,0 0 0 0,0 0 3 0,-1 0 4 16,-2 0 4-16,-2 0 4 0,0-2 1 0,-1 1 1 0,-4-2 0 0,2 1-1 15,0 0-5-15,-2 0-2 0,0 0-5 0,-1 1 0 0,0-1-2 0,1 2 1 16,1-1-3-16,-4-1-2 0,5 2-4 0,0-1-5 0,2 1-5 16,-2 0-4-16,3 0-5 0,1 0-7 0,0 0 0 0,3 0-2 0,1 0 1 15,0 0-2-15,0 1 0 0,1 2-3 0,3 0-2 0,0 0 0 0,1 2-1 16,3-2-2-16,-2 3 2 0,2-2 0 0,0 2 1 0,5-2 4 0,-5 3-1 15,1-2 0-15,0 2-1 0,1-1 1 0,0-2 0 0,-3 2 1 0,0 0 2 16,-1 0-1-16,-3 0 0 0,1-1 2 0,-3 2-4 0,-2-1-7 16,-3-2-9-16,0 4-12 0,-5-1-18 0,-1 0-19 0,-5-1-26 0,0 1-30 15,-3 1-55-15,-4 1-70 0,-2 0-91 0,-1 0-99 0,-3-1-59 0,0 4-36 16,-2-3-14-16</inkml:trace>
  <inkml:trace contextRef="#ctx0" brushRef="#br0" timeOffset="283349.6879">29588 16564 433 0,'3'-16'505'0,"-2"3"-44"0,3 1-73 0,-3 0-68 0,-1 2-68 0,2 0-40 15,-1 4-23-15,-1-2-19 0,0 4-15 0,0-1-11 0,0 2-9 0,-1 0-10 16,-1 1-8-16,2 2-12 0,0 0-14 0,-1 0-11 0,1 2-11 0,-2 1-11 16,0 3-8-16,2 0-8 0,-1 3-5 0,1 1-3 0,-2 2-2 15,1 4-1-15,-1 0 1 0,0 4 3 0,1-1 3 0,-3 4 2 0,0 1 4 16,1 1-2-16,0 1-4 0,0 2-2 0,-2 0-3 0,2 2-2 0,-2 2 1 15,-1 1-1-15,1 2 2 0,0 0-1 0,-1-2 1 0,-1 2 0 16,0 3-3-16,0-2-1 0,3 1-2 0,-1-1 0 0,-2 0-1 0,1 1-1 16,2-2 0-16,0 2-2 0,0-3 0 0,0 0-3 0,3-2-3 0,-1-2-1 15,0 0-3-15,2-2-2 0,0-1-2 0,2-2-1 0,0-2-1 0,-1-2-1 16,3-2 0-16,-1-2 1 0,2 0 0 0,-1-2 1 0,2-4 1 0,1 1 1 16,1 0-1-16,-2-5 0 0,5 1-1 0,0-1-1 0,0-1-2 15,2-2 0-15,0-1-3 0,4 0-3 0,-3-1-3 0,3-1-1 0,1-1-3 16,1 0-3-16,1 0-5 0,1-1-1 0,3 1-2 0,-2-2 0 0,1 0 1 15,3 2-1-15,-2-1 0 0,3 1-1 0,-1 0 1 0,4 0 0 0,0 1 1 16,0-1-2-16,0 4 0 0,4-3-3 0,-3 2 1 0,3 0-2 16,-1 0 0-16,3 1 1 0,-5 1-1 0,6-1 2 0,-2 1-1 0,0 2 2 15,-1-4-1-15,0 4 3 0,0-1 2 0,1 0 3 0,0-2 1 0,-4 2 6 16,1-2 2-16,0 1 2 0,-4 0 2 0,0-2 2 0,1 1 1 0,-2-1 0 16,-3 0 3-16,-2-1 0 0,0-2 2 0,-3 2 1 0,0-2 2 0,-4 0 2 15,0 0 3-15,-1 0 2 0,-3 0 2 0,-1-2 5 0,-2 2 3 0,-2-2 4 16,0-1 6-16,-1-2 4 0,-4 3 3 0,3-4 2 0,-4 1 0 15,1-1-1-15,-1 0-1 0,-1 0-4 0,-1-2-1 0,-1-1-3 0,0 1-4 16,-1-3-3-16,-2 1-2 0,0-3-4 0,0 3-6 0,-1-3-4 0,1 0-3 16,-2-1-1-16,-3-1-1 0,3-2-1 0,-2 0 0 0,1-2 0 15,0 0-1-15,-3-1 0 0,2-1-2 0,2-1 0 0,-2 1-3 0,1-2-2 16,-3-1-3-16,4-1-5 0,-1-3-4 0,1-1-6 0,0 2-8 0,0-4-5 16,1 2-1-16,0-4-5 0,2 1-1 0,1-1-1 0,-1 0-3 0,2-1 0 15,-2 0 1-15,0 2 3 0,4-3 2 0,-1 2 3 0,1 1 5 0,-1 2 6 16,0 1 7-16,2 0 2 0,-1 2 4 0,-1 3 1 0,1-1 3 0,-3 4 2 15,3-1 2-15,-1 4-1 0,1 3 0 0,-4 0-4 0,4 1-6 16,1 1-11-16,-2 3-12 0,0 1-17 0,2 2-20 0,-1 1-23 0,-2 2-25 16,1 0-29-16,0 1-30 0,-1 3-45 0,2 2-51 0,-3-1-89 0,3 3-103 15,-4 1-70-15,-1 3-51 0,0-1-22 0,-1 2-6 0</inkml:trace>
  <inkml:trace contextRef="#ctx0" brushRef="#br0" timeOffset="286398.5108">29820 17329 306 0,'-1'-1'338'0,"-3"-1"-42"0,3 2-37 0,-1-2-34 16,1 2-24-16,-3 0-16 0,3-1-14 0,-1 1-10 0,1 0-6 0,-3 0-4 16,3-2-2-16,-2 1-1 0,0 1-6 0,1 0-5 0,1-1-6 0,-3 1-4 15,3-2-4-15,-1 1-3 0,1 1-3 0,1-2-2 0,-2 1 0 0,0 1-2 16,2-2 1-16,-1 1 0 0,1 1-2 0,-2-2 0 0,2 2-2 16,-1-2 0-16,1 2-2 0,0 0-3 0,0-1-5 0,0 0-3 0,0-1-4 15,1-1-3-15,1 2-3 0,-2-1-4 0,1-1-7 0,3 2-7 0,-3-1-8 16,2-1-8-16,1 2-11 0,-3 0-8 0,5-1-9 0,-1-1-6 15,0 0-6-15,0-1-4 0,1 4-7 0,1-3-9 0,0-1-7 0,1 3-6 16,2-3-5-16,-1 4-4 0,-1-3-4 0,2 1 0 0,-2 2-3 0,2-2-1 16,2 2-3-16,-3 0 0 0,0 0-3 0,3 0-1 0,-4 0 0 0,2 2 3 15,-2 0 0-15,2 1 3 0,1 1 3 0,-3-1 3 0,-2 2 3 0,1-1 3 16,0 2 2-16,-2-2-2 0,0 4 1 0,0-1 2 0,-4 2 4 16,1 0 4-16,-2 0 1 0,-2 2 3 0,1 1 2 0,-3-2 1 0,0 2 1 15,-1 2 2-15,-3-3 0 0,2 1 2 0,-2 0 6 0,0 2 7 0,-5-2 7 16,4 0 6-16,-3 0 2 0,2-2 6 0,-1 0 3 0,2-1 4 0,0-1 5 15,1-1 4-15,0 0 5 0,3-2 5 0,-2 1 4 0,4-3 4 0,-2 0 1 16,2 0 2-16,1-2-1 0,0 2-1 0,2-3-5 0,0 0-2 0,0 1-7 16,4-1-6-16,-3 0-7 0,4 0-7 0,0-1-8 0,2 1-8 15,2-2-10-15,0 1-13 0,3 0-14 0,1-2-19 0,0 0-22 0,4 0-22 16,1-1-24-16,-1 2-24 0,2 0-25 0,0-1-30 0,3 0-33 0,0 0-39 16,-1 0-72-16,1 1-88 0,0 1-99 0,2 1-103 0,-2-1-44 15,0 0-15-15,0-1 0 0,2 1 8 0</inkml:trace>
  <inkml:trace contextRef="#ctx0" brushRef="#br0" timeOffset="288048.4553">29877 16620 255 0,'-1'-2'444'0,"1"2"-50"16,-2-1-73-16,0-1-61 0,2 2-57 0,-1-2-33 0,1 2-21 0,0-1-13 15,0 1-5-15,0 0-2 0,-2 0-2 0,2 0-4 0,0 0-2 16,0 0-3-16,0 0-3 0,0 0-5 0,0 0-8 0,0 0-4 0,0 0-6 16,0 0-2-16,-2-1-2 0,2 1-2 0,0 0-2 0,0 0-1 0,0 0-2 15,0 0-1-15,0 0-2 0,0 0-4 0,0 0-3 0,0 0-4 16,0 0-2-16,0 0-4 0,0 0-1 0,0 0-3 0,0 0-1 0,-1 1-5 15,-1-1-3-15,2 1-5 0,-1 1-2 0,1-2-3 0,-2 2-2 0,0-1 1 16,2 2 2-16,0 0 0 0,0 0 1 0,0 1 0 0,0 1-2 0,0 0-2 16,2 2-1-16,0-1-1 0,-2 1-2 0,1 2 1 0,-1 1-2 0,3-2-1 15,-1 3-2-15,0 0-5 0,-2 0-5 0,1 1-4 0,-1 0-4 16,2 1-5-16,0 0-8 0,-2 1-8 0,1-1-11 0,1 2-13 0,-2-1-13 16,1 1-15-16,-1-1-14 0,2 0-17 0,0-1-15 0,2 2-19 0,-3-3-19 15,1-1-25-15,0 3-26 0,-1-4-29 0,3 3-28 0,-1-3-44 0,-2-1-51 16,4-1-61-16,-2-3-62 0,2 1-54 0,-1-1-45 0,1-1-19 0,0-3-1 15</inkml:trace>
  <inkml:trace contextRef="#ctx0" brushRef="#br0" timeOffset="288448.959">30168 16661 479 0,'-3'2'567'0,"-1"-2"9"0,0 2 9 0,1-1-89 0,0-1-141 0,-1 0-94 16,3 2-73-16,-1 0-44 0,1-2-31 0,-3 0-18 0,3 3-10 16,1-3-9-16,-2 1-4 0,0-1-8 0,2 1-10 0,-1 1-9 0,-1 1-11 15,2-1-8-15,-1 1-8 0,1-1-3 0,-5 1-3 0,5 2 0 0,-1-1 1 16,1 1-1-16,-2 1 2 0,1 0-1 0,1-2 1 0,0 2-1 0,0 1-2 16,0-2 0-16,0 2-2 0,0-3-2 0,1 2 1 0,1 0 0 15,-1 0-2-15,4 0-1 0,-4 0 2 0,2-2-1 0,2 1-1 0,-1 1 1 16,0-2 0-16,0 1-2 0,2 0-2 0,0-2-2 0,-1 2-1 0,0 2-1 15,1-3 0-15,0 1-2 0,0-1 0 0,2 0-1 0,-1 2 0 0,-2-1-2 16,1-1-1-16,2 1-1 0,-4 1 0 0,1-2 1 0,2 0 3 16,-2 1-2-16,0-1-2 0,-1 3-1 0,0-2 0 0,0-2 0 0,-3 4-1 15,2-2 1-15,-1-2-1 0,0 2 1 0,-2 1 1 0,0-1 0 0,0-1 1 16,0 1 1-16,0 1 2 0,-4-2 2 0,3-1 6 0,-2 2 1 0,-1-3 2 16,0 3 3-16,-2-2 2 0,-1 1 1 0,-1-1 3 0,2-1 1 15,-2 0 1-15,-3 1-2 0,1-1-1 0,1-1-8 0,-2-1-11 0,1 0-15 16,1 0-18-16,-4-1-24 0,4-1-26 0,-4-1-30 0,4-1-34 0,-1 4-52 15,-1-5-62-15,3 0-82 0,0 0-90 0,2-2-69 0,-2 0-59 0,0-2-26 16,3 0-8-16</inkml:trace>
  <inkml:trace contextRef="#ctx0" brushRef="#br0" timeOffset="288641.2505">30141 16682 20 0,'0'-4'584'0,"0"0"15"16,0 0 17-16,0 0 16 0,0 1-84 0,0 1-133 0,0-3-94 0,0 2-76 15,2-2-45-15,-2 2-30 0,3-1-18 0,-2 1-13 0,3-2-10 0,0 1-12 16,2 1-16-16,1 0-18 0,1-2-18 0,0 2-19 0,3 0-16 16,1-1-17-16,1 1-9 0,1 0-8 0,3 0-4 0,-1 2-4 0,2-2-5 15,-1-1-7-15,0 1-6 0,3 1-8 0,-3 2-8 0,2-3-9 0,-2 3-12 16,1-2-14-16,-2 2-19 0,-2 0-21 0,-2 0-30 0,1 0-33 0,-4 2-38 16,-2-2-42-16,-2 3-71 0,-4-1-88 0,-2 1-77 0,-2 1-74 0,-6 0-33 15,-2-1-10-15,-4 2 0 0</inkml:trace>
  <inkml:trace contextRef="#ctx0" brushRef="#br0" timeOffset="290148.8095">31197 15888 351 0,'1'-3'312'0,"3"-1"-45"0,-3 3-42 0,1 0-26 0,-2-2-18 0,1 3-13 16,-1-2-11-16,0 2-6 0,0 0-5 0,0 0-5 0,0 0-6 0,0 0-8 15,0 0-10-15,0 0-10 0,0 0-11 0,0 0-12 0,0 0-10 0,0 2-7 16,-1-2-10-16,1 3-4 0,-2-2-4 0,1 0 0 0,1 3-1 0,0-1-1 16,0 0-1-16,0 2-1 0,0 0 0 0,0 2-1 0,1 1 0 0,1 1-1 15,-2 0-3-15,1 2 2 0,-1 2 0 0,2 0-2 0,0 3-2 16,-2 0-3-16,1 2-3 0,1 2-3 0,-2 1-3 0,0 0-1 0,0 0-1 15,0 3-1-15,0 0-2 0,0 0 0 0,-2 1-2 0,1 1-2 0,1 1-4 16,-2-2-4-16,0 1-4 0,2-1-9 0,-1 1-7 0,1-2-7 0,-2-2-6 16,2 0-6-16,0-1-8 0,0-1-8 0,0 0-11 0,0-4-9 15,0-1-12-15,0 1-11 0,0-5-12 0,0 1-14 0,0-1-13 0,0-4-7 16,0 1-4-16,0-3-17 0,-1-1-19 0,1-3-26 0,0-1-27 0,0 0-24 16,0 0-20-16,0-5-13 0,0 0-6 0,0-5-9 0,0 0-10 15,1-3-16-15</inkml:trace>
  <inkml:trace contextRef="#ctx0" brushRef="#br0" timeOffset="290415.5829">31235 15933 30 0,'-3'-10'415'0,"1"-1"-29"0,0 3-45 15,1 2-58-15,-3-1-61 0,3 4-44 0,-2 0-38 0,0 1-23 0,0 0-19 16,0 2-11-16,-1 4-7 0,0-1-6 0,-1 0-4 0,-4 1-5 0,1 2-5 16,-1 1-5-16,0 1-6 0,-2 1 1 0,1-1-1 0,-3 1 0 0,1 0-1 15,3 0-1-15,-2 0-2 0,1-2-2 0,1 0-5 0,0 0 0 16,0-2 0-16,5 0 0 0,-1 0 2 0,-2 0 4 0,1-3 3 0,3 1 4 15,2-1 3-15,-1-1 2 0,0-1 4 0,2 0-3 0,0 0-2 0,4 0-4 16,-3-3-6-16,2 0-6 0,5-1-5 0,-2-2-8 0,1-1-7 0,1 0-6 16,3-2-8-16,1 0-7 0,1-1-7 0,0-2-8 0,4 1-7 0,-3 1 0 15,2 1-1-15,2-1 2 0,-1 1 5 0,-3 1 4 0,3 2 3 16,-2 1 3-16,0 1 4 0,1 1 3 0,0 3 2 0,-2 0 3 0,2 1 1 16,-3 4 3-16,1 1 1 0,0 0 1 0,0 2 2 0,-1 4-9 0,3 0-11 15,-3 2-20-15,-1 3-25 0,2-1-36 0,-2 4-41 0,2 0-72 16,-3 1-85-16,2 4-97 0,1-3-106 0,-5 2-53 0,5 0-29 0,-4 0-16 15</inkml:trace>
  <inkml:trace contextRef="#ctx0" brushRef="#br0" timeOffset="291798.1092">31248 16641 335 0,'0'-3'497'0,"-2"0"-5"0,0 1-67 0,2 0-98 0,-1 2-69 0,1-1-57 16,0 1-34-16,-3 0-27 0,3 1-12 0,-4 1-9 0,4 1-6 0,-1 2-3 15,-1-1-6-15,1 2-4 0,-1 1-6 0,0 1-8 0,1 3-5 16,-3 2-6-16,3 1-5 0,-2 1-1 0,-2 2-1 0,4 2-2 0,-2 0-3 15,-1 2-3-15,0 2-5 0,0-1-6 0,-1 4 0 0,1-1-1 0,-1 2-1 16,2 1-1-16,-2-1-1 0,0 4-1 0,2-2-2 0,0 1-3 16,0 2-2-16,-1 0-1 0,0-1-2 0,3 1-2 0,-1-1-2 0,1 2 0 15,-1-2-3-15,2 0-3 0,0-2-3 0,2 0-2 0,-2-2 1 0,3 0-2 16,-2-1 0-16,3-2 0 0,1-4 1 0,0 3 0 0,0-3 0 0,2-3 0 16,1-2 1-16,-1 2 1 0,1-3 0 0,2-2 1 0,0-2 2 15,0 0 0-15,1-1-2 0,2-2 0 0,1-1-4 0,2-2-3 0,-2 1-3 16,3-2-5-16,1-2-5 0,2 1-8 0,1-2-5 0,1-2-8 0,2 2-6 15,3-3-6-15,-2 2-5 0,3-1-3 0,1-1-4 0,-2 1-2 0,3-1-1 16,1-1 0-16,-1 3 0 0,0-3 0 0,2 4 2 0,-2-3 5 0,2 3 4 16,-2-2 3-16,0 0 5 0,0 2 4 0,-2 0 1 0,1 0 3 0,-4 0 1 15,4 0 1-15,-2 0 3 0,-2 2-1 0,-2 0 3 0,2-2 1 0,-2 0 2 16,1 3 2-16,-4-3 0 0,-1 0 0 0,2 0 0 0,-3 0 2 0,-1 0 0 16,0 0 3-16,-3 0 2 0,0 0 2 0,-3 0 3 0,3-3 1 0,-2 3 3 15,-1-4 2-15,-2 3 0 0,-1-3 0 0,0-1 0 0,-1 0 2 0,-2-1-1 16,-1-1-1-16,-1-1 2 0,0-1-1 0,-1-2-1 0,-2-1-2 0,0 0-1 15,-2-4-2-15,-1 0-3 0,0-1-2 0,-2-2-3 0,-3-1-1 0,3-2-3 16,-3-2-3-16,0 1-2 0,-1-4-3 0,0 0-3 0,1 0-3 0,-3-1-1 16,1-1-1-16,2 1 1 0,0-2 1 0,-1 0 2 0,1 1 1 0,1 0 1 15,3 0 4-15,-2 0 3 0,1 3 2 0,2 0 1 0,0-1 3 0,1 2-1 16,2 2-2-16,0-1-5 0,0 3-7 0,0 0-8 0,0 0-11 0,2 1-12 16,-2 3-11-16,3 0-16 0,-2 0-15 0,1 2-18 0,0 3-20 0,1 0-26 15,-2 3-28-15,-1 0-37 0,3 3-45 0,-1 0-43 0,-2 2-46 0,0 1-56 16,0 3-59-16,0 0-36 0,0 0-25 0</inkml:trace>
  <inkml:trace contextRef="#ctx0" brushRef="#br0" timeOffset="294064.7618">31480 17002 106 0,'0'0'409'0,"0"-1"-50"0,0-1-65 0,0-1-42 0,0 2-33 0,0-1-19 16,0 1-13-16,0-1-7 0,0 2-7 0,0-2-3 0,1 1-4 15,-1 1-5-15,0-1-7 0,0 1-6 0,0 0-9 0,0 0-7 0,0 0-10 16,0 0-7-16,0 0-9 0,0 0-9 0,0 0-7 0,0 0-8 0,0 0-6 15,0 0-6-15,0 0-5 0,0 0-4 0,0 0-4 0,0 1 0 0,0 2-1 16,0-1 0-16,0 1 0 0,0 0 0 0,2 0-4 0,0 2-1 16,-1 0-3-16,-1 0 0 0,2 2-2 0,-1 1-1 0,3 1-2 0,-2-1-2 15,0 2 0-15,0 0-5 0,-1 1-6 0,1 1-3 0,-1 1-4 0,-1-1-2 16,2 2-2-16,0-1 0 0,-2 0 0 0,0 2-1 0,0 0-1 0,0 1-2 16,0 0-5-16,0-1-9 0,0 0-12 0,0-2-13 0,0 3-13 0,0-3-15 15,0 1-14-15,0 1-16 0,0-3-17 0,0 0-22 0,0 0-21 16,0-2-28-16,0 2-27 0,0-3-28 0,0 0-29 0,0 0-41 0,1-2-46 15,1-2-53-15,-1-1-56 0,1-1-48 0,0 1-43 0,1-4-20 0,0 0-6 16</inkml:trace>
  <inkml:trace contextRef="#ctx0" brushRef="#br0" timeOffset="294533.1641">31687 17019 322 0,'-2'-3'563'0,"1"-2"6"0,1 0 2 0,-4 3-89 15,4-1-131-15,-1 1-74 0,1 1-46 0,-5-1-26 0,5-1-16 16,-1 3-9-16,-1-1-4 0,1-1-5 0,1 2-3 0,-2 0-6 0,2 0-8 16,-2 0-10-16,2 0-12 0,0 0-10 0,0 0-13 0,0 0-12 0,0 0-11 15,0 0-9-15,0 0-11 0,0 0-8 0,0 0-9 0,0 0-7 0,0 0-7 16,0 0-7-16,0 0-8 0,0 2-5 0,4-1-5 0,-3-1-3 0,2 2-5 16,2-2-1-16,0 1-2 0,-1-1-3 0,4 0 0 0,1 2-4 0,1-2-2 15,0 0-2-15,0 0-4 0,2 0-2 0,1 0-2 0,-1 0-2 0,-1 0 0 16,5 0-1-16,-3 0 1 0,0 0-1 0,-1-2 1 0,1 2 0 0,1-1 3 15,-5-1 2-15,4 2 5 0,-2-1 3 0,-1-1 3 0,-2 2 5 0,-1-2 6 16,0 1 3-16,-3 1 3 0,1 0 5 0,-2 0 4 0,1 0 7 0,-4 0 5 16,0 0 4-16,0 0 4 0,0 0 0 0,0 0 1 0,-2 0 0 0,0 1 0 15,1 1-2-15,-2-2-2 0,1 2-3 0,0-1-3 0,1-1-7 0,-1 2-6 16,1-1-6-16,-3-1-8 0,3 3-5 0,-1-1-4 0,1 1 0 0,-4-1-2 16,2 5 0-16,0-1 2 0,-2 1 1 0,2 0 3 0,-4 5 3 0,3-2 2 15,-2 3 3-15,-1 0 0 0,1 1 4 0,1 2 0 0,0 0 2 0,-1 0 3 16,1 1 1-16,1 1 0 0,-1-1-1 0,0 1-1 0,2 0 0 0,-2 2-2 15,1-1 1-15,0 1-2 0,1-2 1 0,0 0-2 0,1 1-1 0,1-2 0 16,-3 1-2-16,3 0-2 0,-1-1-4 0,1-2-7 0,-1 1-7 0,0-1-13 16,2 0-10-16,-1-1-11 0,1-2-12 0,0-2-14 0,0 2-14 0,0-3-14 15,0 0-12-15,0-2-15 0,0 0-13 0,0-2-12 0,0-1-12 0,0-1-12 16,-3-1-6-16,2-2-5 0,-1 0-7 0,0 0-9 0,1-4-6 0,-2-1-8 16,-1 0-8-16,3 0-8 0,-4-2-11 0,2-2-14 0,-2-2-17 0,1-1-21 15,-1-2-15-15,1 2-9 0,0-3-3 0,-1 0 0 0,2 1 12 0,-2-1 19 16,1-1 30-16</inkml:trace>
  <inkml:trace contextRef="#ctx0" brushRef="#br0" timeOffset="294655.9604">31687 17288 131 0,'-7'-10'248'0,"1"2"31"16,2-1 24-16,-1 1 20 0,-2 0 5 0,4 4-3 0,-2-2-16 0,4 0-21 16,-4 3-20-16,4-2-21 0,1 2-14 0,-2 0-12 0,2 1-12 0,0 1-10 15,0 0-11-15,2 0-14 0,-1 1-14 0,4 0-15 0,-2 0-14 0,2 0-14 16,3 0-13-16,0 0-10 0,3 0-15 0,1 1-16 0,4 0-23 0,2-1-24 16,0 0-31-16,6 0-31 0,0 0-37 0,1 0-40 0,4 0-47 0,1 0-51 15,1-1-85-15,3 0-102 0,2-1-98 0,-2 1-97 0,5-3-47 0,0 1-22 16,2 1-5-16,-1-5 4 0</inkml:trace>
  <inkml:trace contextRef="#ctx0" brushRef="#br0" timeOffset="295598.8202">32066 15845 250 0,'0'0'493'16,"-1"0"3"-16,1 0-63 0,0 0-95 0,0 3-89 0,0-3-85 16,0 2-48-16,0-2-29 0,0 2-11 0,0 1-5 0,0 0 1 0,1-2 5 0,1 2 7 15,0 2 6-15,2-2 2 0,-3 1 0 0,3 1-2 0,1-1-4 0,-2 1-5 16,2 1-4-16,-2-1-3 0,2 2-4 0,-1-1-5 0,1 2-2 0,0-1-1 15,-2 0 0-15,2 2-1 0,-2 0-1 0,2 2-4 0,-1-1-3 0,1 0-3 16,-4 5-1-16,3-3-5 0,-1 2-5 0,0 3-4 0,0-2-4 16,-1 4-1-16,0-2-2 0,-1 2-4 0,1 1-2 0,-2 1-3 0,0 1-2 15,0 2 0-15,0-2-2 0,0 3 1 0,0-1-1 0,0 0-1 0,0 0-1 16,0 0-1-16,0-2-2 0,0 1-2 0,0-1-2 0,0-1-5 0,0-1-7 0,0-1-6 16,0 1-9-16,0-4-9 0,0 0-6 0,0-3-9 0,0 0-8 15,0-3-7-15,1 0-10 0,-1 0-9 0,0-3-11 0,0-2-9 0,3 2-10 16,-1-4-10-16,-2-2-14 0,1 0-10 0,1-1-11 0,-1-1-10 0,1-3-12 15,0-3-6-15,1 0-6 0,-2-1-1 0,3-4 1 0,-1-1 5 0,0-2 6 16,0-2 7-16,0-1 7 0,0-3 11 0,-1-1 15 0,-1-2 15 0,1-1 14 16,0-1 16-16,-2-1 17 0,1-3 15 0,1 2 18 0,-2-4 16 0,0 1 16 15,0-2 20-15,0 1 20 0,0 1 24 0,0-1 26 0,0 1 21 0,-2 2 22 16,1 0 16-16,-1 4 16 0,0 1 12 0,-1 1 12 0,-3 5 9 0,3-1 7 16,-2 4-2-16,2 1-2 0,0 2-10 0,-2 2-12 0,2 3-19 0,0-1-21 15,-3 1-19-15,3 3-16 0,-2 1-14 0,0 0-13 0,0 3-11 0,-1 0-9 16,-2 3-11-16,0 0-9 0,-2 1-7 0,0 3-6 0,-2 1-2 0,-1 1-3 15,1 1-1-15,-1 2 1 0,-1 0 0 0,2 0 1 0,-1 0 0 0,-1 1 0 16,2 1 1-16,2-2-1 0,-2 0 2 0,3 1 0 0,0-2 0 0,2-1 0 16,1 0 1-16,-1-2 3 0,3 0 2 0,-2-1 3 0,2-2 3 0,3 1 3 15,1-2 4-15,-2-1 5 0,2-1 5 0,2-1 6 0,-2 1 3 0,1-2-1 16,3-2-2-16,2 1-4 0,-2-3-5 0,3 0-5 0,1 0-5 0,-2-4-5 16,7 1-7-16,-4-4-5 0,7 1-6 0,-5 0-5 0,2-4-7 0,3 2-6 15,0-3-4-15,-1 1-3 0,2 1 0 0,-2 1 0 0,0 0 4 0,1 0 2 16,-3 2 3-16,3 2 2 0,-2 0 2 0,2 2 1 0,-2 2 0 0,2 1-2 15,-2 1 0-15,2 2 1 0,1 2 2 0,-1 1 0 0,1 1 2 0,1 2 2 16,1 3-6-16,3 2-8 0,-3-1-14 0,5 3-19 0,-2 4-27 0,3-4-29 16,-3 5-41-16,4 0-47 0,0 3-87 0,1-4-110 0,2 4-91 0,-3 0-82 15,1-2-42-15,-3-4-24 0,2 2-7 0</inkml:trace>
  <inkml:trace contextRef="#ctx0" brushRef="#br0" timeOffset="296498.229">32050 17036 355 0,'5'-13'321'0,"-2"-2"-101"0,1 0-63 0,-1 2-49 0,0-2-21 16,-1-2-7-16,2 2-2 0,-4 0 1 0,1-1 3 0,-1 0 5 0,-1 3 6 16,-1-2 3-16,0 0 2 0,-2 2 0 0,0-2-4 0,-1 1-8 0,0 1-6 15,0-1-8-15,-2 2-4 0,0-1-7 0,1 0-2 0,-4 3-3 0,-1-2-2 16,3 0-2-16,-1 2-3 0,-4 0-2 0,0-2-6 0,1 3-4 15,-4-1-4-15,-1 0-4 0,1 0-4 0,-3 3-5 0,1-2-3 0,-2 2-5 0,-2-2-3 16,1 3-1-16,-3-1-1 0,-1 2-1 0,0 0-2 0,-2-1 1 16,0 2 0-16,0 2 2 0,-1 1 2 0,-2-1 3 0,0 2 5 0,0 2 5 15,0-1 5-15,-4 4 5 0,3-1 7 0,1 2 3 0,-5 1 6 0,4 2 2 16,-1 1 2-16,2 0 2 0,-2 2 1 0,2 2 1 0,4 1 1 0,-3-1-2 16,3 3-1-16,1 1-4 0,2 1-4 0,1 2-4 0,2-1-6 0,0 3-6 15,3 0-4-15,2 3-2 0,1 0-2 0,5 1 1 0,-1 1-2 16,2 0 1-16,2 3-2 0,3-2 0 0,3 3 0 0,2 0 1 0,2 1 0 15,4 0 2-15,2 1-1 0,1-1 3 0,3 2-4 0,2 0-3 0,3-2-3 16,4 2-6-16,1 0-5 0,2-3-4 0,2 2-4 0,4-3-6 0,2 1-7 16,-1-4-7-16,2 0-6 0,1-2-7 0,4 0-3 0,1-3-1 0,0-1-2 15,0-3 0-15,2-2 0 0,0 0 0 0,1-5-1 0,-1 2 0 0,-1-3 1 16,2-3 0-16,-1-1 4 0,1-1 4 0,1-4 5 0,-1 0 4 0,-1-2 3 16,1-2 3-16,-3 0 4 0,2-4 6 0,-2-1 6 0,-2-1 7 0,-1-3 7 15,0 1 7-15,1-2 9 0,-4-4 9 0,-3 0 8 0,0-2 7 16,-2-2 8-16,-5-1 6 0,0-1 7 0,-4-3 4 0,-1-1 4 0,-3-2 4 0,0 0 0 15,-6-4-1-15,-2 1-4 0,-3-3-5 0,-2-2-5 0,-4 2-5 0,-4-4-6 16,0 2-4-16,-5-3-5 0,-1 2-6 0,-6-3-5 0,-1 1-6 16,-7 0-6-16,0 0-7 0,-5 1-9 0,-2 0-10 0,-7 1-15 0,0 0-15 15,-6 1-25-15,-5-3-29 0,-6 4-34 0,-4 0-39 0,-2 2-72 0,-9 1-90 0,-6-2-107 16,-3 5-118-16,-6-3-60 0,-7 3-34 0,-6 3-17 0,-6 0-8 16</inkml:trace>
  <inkml:trace contextRef="#ctx0" brushRef="#br0" timeOffset="300597.7168">30226 14890 110 0,'0'-3'149'15,"0"2"-11"-15,0-1-11 0,0-1-7 0,0 2-3 0,0-1-1 0,0 1-3 16,0-1-5-16,0 2-5 0,0-3-3 0,2 3-3 0,-2-2-4 0,0 2-5 15,1-2-9-15,-1 1-8 0,2 1-8 0,0-4-7 0,-2 4-7 0,1-1-4 16,-1 1-4-16,2-1-4 0,-2-2-2 0,1 3-1 0,-1 0-1 16,0 0 0-16,0 0-1 0,0-3-1 0,0 3 1 0,0 0 1 0,0 0 2 15,0 0 0-15,0 0 2 0,0 0 3 0,0 0 1 0,-1 0 3 0,-1-1 2 16,2 1 3-16,0 0 1 0,-1-1 2 0,1-1 1 0,0 2 0 0,-2 0 0 16,0 0-1-16,1 0 1 0,-1 0-1 0,1 0-4 0,-1 0-1 15,0 0-4-15,2 0-1 0,-1 0-4 0,1 0-2 0,-3 0-2 0,2 0-4 16,1 0-1-16,0 0-4 0,0 0-1 0,-2 0-3 0,2 0 0 0,0 0-3 15,0 0 0-15,0 0-1 0,0 0-2 0,0 0 1 0,0 0-1 0,0 0-1 16,0 0 0-16,0 0-2 0,0 0-1 0,0 0 1 0,0 0-1 16,0 0 0-16,0 0 0 0,-2 0 1 0,2 0-1 0,0 0 0 0,0 0-1 0,-1 2-1 15,1-2 0-15,0 0-1 0,0 1-1 0,0-1 0 0,0 0-2 16,-2 0 0-16,0 1-2 0,2-1 2 0,0 3 0 0,-1-3 4 0,1 4 5 16,-2-1 3-16,1 2 2 0,1 0 2 0,-2 0 3 0,0 1 1 0,2 1 0 15,-3 2 2-15,2 2 0 0,-3-1 3 0,3 0 0 0,-2 4-1 16,1 0-1-16,-1 1-2 0,2 0-2 0,-3 2-3 0,1 2-2 0,0 0-1 15,0 1-1-15,0 2-7 0,-2-1-11 0,0 3-11 0,1 1-13 0,-1-2-20 16,0 3-26-16,2 0-33 0,-4-1-39 0,3 2-54 0,1 0-62 0,0-2-90 16,-1 1-105-16,3 1-70 0,-1-2-53 0,1-2-23 0,-3 1-6 15</inkml:trace>
  <inkml:trace contextRef="#ctx0" brushRef="#br0" timeOffset="322864.175">5966 13114 211 0,'0'-6'253'0,"2"-1"-71"16,-2 4-34-16,1-4-18 0,1 2-6 0,1 0-4 0,-1 1-3 15,-1-2-4-15,1 2-4 0,1-1-4 0,-1 1-7 0,0-1-8 0,-1 0-9 16,2 0-8-16,-1 1-9 0,-2 1-10 0,4 0-9 0,-2 1-11 15,-2 1-10-15,1-3-8 0,1 4-6 0,-2 0-4 0,2 0-3 16,-2 0-1-16,1 0 1 0,1 0-1 0,1 0 1 0,0 4 2 0,-1-1 0 16,3 0 3-16,-2 2 1 0,3 0 1 0,-3 0 3 0,2 2 3 15,1 2 2-15,-1-3 2 0,2 4 1 0,0-2-1 0,-2 2 0 16,1 3-2-16,1 1-2 0,2 0 0 0,-1-1-1 0,-2 2-2 0,1-1 0 16,2 3-1-16,-3-1-1 0,2 0-2 0,-1 0-2 0,-1 1-1 0,0 0-2 15,1-3-2-15,-1 1 1 0,-1 2-1 0,4-3 0 0,-4-2-1 16,1 3 2-16,1-4 1 0,-1-1 3 0,-1 1 3 0,2-2 7 0,0-2 6 15,1 1 9-15,0-4 7 0,1 1 9 0,2-3 4 0,5-2 6 16,0-4 4-16,6 1 1 0,3-6 0 0,7-4 0 0,8-2-3 16,8-5-6-16,9-2-11 0,10-8-19 0,10-4-25 0,13-7-33 0,14-4-37 15,9-8-59-15,13-2-74 0,7-5-101 0,9-2-113 0,8-4-80 16,5-4-59-16,5-2-25 0</inkml:trace>
  <inkml:trace contextRef="#ctx0" brushRef="#br0" timeOffset="333812.6301">27190 18190 162 0,'0'0'471'16,"0"0"-39"-16,1 0-61 0,-1-3-73 0,2 3-78 0,0-2-47 0,-2 2-32 16,1 0-19-16,1-2-10 0,-2 2-7 0,0 0-2 0,1-1-1 0,-1 1 0 15,0 0-1-15,0 0-4 0,0 0-2 0,0 0-3 0,0 0-6 16,0 0-10-16,0 0-5 0,0 0-6 0,0 0-2 0,0 0-2 0,0 0 0 16,0 0 0-16,0 0-1 0,0 0 1 0,0 0 0 0,0 0-3 0,0 0-1 15,0 0-6-15,0 0-2 0,0 0-4 0,0 0-5 0,0 0-3 0,0 1-3 16,-1-1-2-16,1 2-3 0,-2-2-2 0,1 0-4 0,1 2-1 15,-2 1-4-15,0-3-4 0,2 0-1 0,-1 2-3 0,1-1-1 0,-2-1-1 16,1 2-1-16,1-1-2 0,-2-1-1 0,-1 2-2 0,3-1-1 0,-1-1-2 16,1 2-1-16,0-2-1 0,0 1 0 0,0-1-3 0,0 0 1 0,0 0-2 15,0 0 0-15,0 0 0 0,0 2 2 0,0-1-1 0,1-1 3 0,4 1 1 16,-2 1 4-16,2-2 5 0,1 2 2 0,2-1 4 0,3 1 3 16,3-1 2-16,3 1 2 0,3-2 0 0,3 1-1 0,7-1-1 0,4 0-7 15,5 0-11-15,4-1-11 0,9 1-10 0,6-3-16 0,7 1-18 0,9 1-27 16,10-1-33-16,9-1-46 0,9 3-52 0,11 0-77 0,11 0-91 0,7 1-88 15,6 3-87-15,4-1-39 0,2 0-17 0,3 3-8 0</inkml:trace>
  <inkml:trace contextRef="#ctx0" brushRef="#br0" timeOffset="336612.4918">6162 14788 39 0,'2'7'88'0,"1"0"7"0,-1 0 7 0,1 2 2 16,0 0 3-16,2 2-2 0,-2-3-5 0,2 4-2 0,-2-3 1 0,2 1 0 16,-2 0 0-16,2-1-6 0,-2 2-7 0,3-5-8 0,-1 4-6 15,-2-3-4-15,2 1-5 0,-2-1-2 0,2 0-4 0,-2-3-1 0,1 1 2 16,-2-1 1-16,1-2 3 0,-1 1 6 0,-1 0 5 0,1-3 4 15,1 1 4-15,0-1 5 0,-1-1 4 0,4-1 2 0,2-1 1 0,0-2 0 16,5-2-3-16,4-2-6 0,3-2-6 0,6-5-6 0,8-3-5 16,9-5-9-16,9-3-13 0,8-6-27 0,15-5-33 0,13-5-44 15,14-5-50-15,16-7-66 0,18-6-75 0,16-6-103 0,14-5-119 0,12-5-57 16,11-2-32-16,6-3-19 0</inkml:trace>
  <inkml:trace contextRef="#ctx0" brushRef="#br0" timeOffset="339695.6387">5848 15973 96 0,'0'-3'303'16,"0"-1"-106"-16,0 1-62 0,0 1-37 0,0 1-20 0,0-3-8 0,0 4-2 15,0 0-2-15,0 0 2 0,0 0 1 0,0 0 2 0,0 0 2 16,0 0-1-16,0 0-2 0,0 0-8 0,0 0-10 0,0 0-11 0,0 0-11 15,0 0-11-15,0 0-10 0,0 0-8 0,0 0-6 0,0 0-5 16,0 0-4-16,0 0-3 0,0 0-1 0,1 4 2 0,-1-3 5 0,2 1 3 16,-2 1 3-16,2 1 4 0,-1-1 2 0,1 3 3 0,-1-2 1 15,1 4 3-15,3 1 2 0,-2-1 4 0,0 1 4 0,3 1 3 0,-3 1 4 16,2 2-1-16,0-1-2 0,1 0-1 0,1 0-3 0,2 2-1 0,-3-2 0 16,2 1 0-16,3-1 1 0,-1 0 2 0,1-1 3 0,3 1 2 15,-1-2 0-15,2 1 4 0,2-4 1 0,1 0 3 0,3 0-1 0,3-2 4 16,3-2 2-16,3-1 2 0,3-4-2 0,5-1-9 0,6-6-11 0,5 1-17 15,7-6-20-15,7-4-29 0,11-3-34 0,6-3-37 0,9-7-38 16,7-2-32-16,9-3-29 0,8-3-68 0,6-5-84 0,6-3-56 0</inkml:trace>
  <inkml:trace contextRef="#ctx0" brushRef="#br0" timeOffset="344829.5717">14709 16566 166 0,'-6'-6'457'0,"0"0"-17"0,1 0-79 0,0 0-111 15,0 0-66-15,2 0-41 0,-1 0-26 0,-1 2-17 0,1-1-9 0,0 1-5 16,0-1-3-16,-2 0 1 0,4-1-2 0,-2 2-3 0,1 1-7 16,1 0-9-16,-1-1-7 0,1 2-5 0,2-1-7 0,-1 0-9 0,1 1-7 15,0 2-6-15,0 0-5 0,1 0-5 0,-1-1-8 0,2-1-7 16,3 2-6-16,1-1-6 0,2-1-4 0,1 2-5 0,5-2-3 0,4 1-3 16,4 1-3-16,6-1-3 0,3 0 3 0,7 1 2 0,6 0 5 0,7 0 6 15,5 1 4-15,9 0 5 0,8-1-4 0,9 3-4 0,10-1-9 0,10-1-9 16,8 2-5-16,8-1-3 0,10-1-6 0,10 1-10 0,2-1-20 0,12 1-25 15,4-2-32-15,4-2-40 0,2 1-26 0,3-1-19 0,1 1-18 16,3-1-13-16,1-1-42 0,0 0-53 0,2-1-36 0</inkml:trace>
  <inkml:trace contextRef="#ctx0" brushRef="#br0" timeOffset="349247.0602">6050 17399 43 0,'4'-10'309'15,"0"0"-82"-15,1-1-48 0,-2 0-31 0,2-1-17 0,-2 0-12 0,2 0-5 16,1 1-4-16,0 0-2 0,-1-1-1 0,0 2-7 0,-2-1-9 15,2 1-2-15,-2-1 3 0,3 4-6 0,-3-2-12 0,0 1-8 0,-1 0-4 16,3 3-7-16,-4-1-6 0,1 2-5 0,1 1-6 0,-3-2-6 16,2 1-5-16,-2 4-5 0,2-3-4 0,-1 1-7 0,-1 2-8 0,0 0-6 15,0 0-5-15,0 0-4 0,2 0-4 0,-1 0-2 0,2 0-2 16,0 0 0-16,0 2-1 0,2-2 2 0,-2 3 2 0,2 2 2 0,3-1 0 16,0 3 3-16,0-1 3 0,0 1 4 0,4 4 4 0,0-1 2 15,-1 2 4-15,1 1 0 0,1-1 3 0,1 3 1 0,-1 1 2 0,1 0 2 16,0 2 0-16,-1 1 1 0,1-2 0 0,1 3 1 0,0-3 0 0,-2 2-1 15,4-1 1-15,-4 0-1 0,2-1 1 0,0-2 1 0,1 2 1 16,-2-1 2-16,3-2 1 0,-1-3 1 0,3 1 3 0,1-3 2 0,0-1 2 16,5-3 2-16,3-3 2 0,2-4-3 0,7-1-3 0,7-4-9 15,4-5-11-15,8-5-23 0,9-4-27 0,12-4-23 0,10-7-23 0,13-6-31 0,14-6-39 16,12-7-34-16,9-3-35 0,10-3-53 0,13-3-62 0,11-5-58 16,8-3-54-16</inkml:trace>
  <inkml:trace contextRef="#ctx0" brushRef="#br0" timeOffset="353297.507">788 12160 90 0,'2'-5'493'0,"-2"3"-48"16,1-1-78-16,1 0-75 0,-2 2-71 0,0-2-46 0,0 1-29 0,0 0-16 16,0-1-12-16,0 1-7 0,0 1-4 0,0 1-5 0,0 0-5 0,0 0-7 15,0 0-7-15,0 0-9 0,0 0-13 0,0 0-9 0,0 0-9 0,0 0-9 16,0 0-10-16,0 0-7 0,0 0-8 0,0 0-5 0,0 0-9 15,-3 1-3-15,1 1-2 0,1 1-1 0,-1 1-1 0,-1-1-1 0,-2 1 1 16,1 4-3-16,-1-1-2 0,-2 1-1 0,-1 3 1 0,2 0 3 0,-3 2 1 16,-1 4 3-16,2 0 2 0,-4 0 3 0,2 0-1 0,0 5 2 0,0 0-1 15,0-1 2-15,-1 2-1 0,2 1 6 0,1 0 3 0,1 0 3 0,1 2 1 16,0-2 2-16,3-1 4 0,1 3 2 0,2-2 4 0,2 0 4 16,1 1 1-16,3-2 2 0,2 1 1 0,0 1 0 0,4-3 0 0,1 2-8 15,3-2-9-15,0 1-14 0,4-3-15 0,-2 2-20 0,5-1-24 0,1-3-37 16,1 0-42-16,2 0-58 0,0-1-62 0,3-2-84 0,0-2-97 0,3-1-63 15,-1-3-48-15,1-2-17 0</inkml:trace>
  <inkml:trace contextRef="#ctx0" brushRef="#br0" timeOffset="354380.0868">3173 12146 34 0,'0'0'545'0,"0"0"3"16,0 0-1-16,0 0-87 0,0 0-130 0,0 0-76 0,0-3-55 0,2 3-32 16,-2 0-19-16,0 0-14 0,1-2-10 0,1 0-10 0,0 2-9 0,-1-1-14 15,2 1-14-15,1 0-12 0,-1 0-13 0,3 0-10 0,2 0-13 16,-2 1-10-16,4-1-7 0,0 2-8 0,2 0-5 0,1 1-3 0,1-1-3 15,2 3-1-15,-1 0-2 0,1 0 0 0,3 3-3 0,0 1 0 16,-1 0-4-16,2 0-2 0,-2 6-3 0,4 0-1 0,-4 2-2 0,2 0 1 16,-1 2 3-16,-1 5 2 0,-2-1 4 0,0 3 5 0,-3 3 6 0,-3 0-3 15,-1 5-2-15,-5 1-10 0,-2 2-14 0,-5 4-17 0,-4 1-22 16,-7 2-30-16,-2 4-33 0,-7 0-46 0,-6 1-52 0,-4 3-79 0,-9-1-97 16,-3 1-70-16,-5-1-59 0,-4-1-31 0,-2-5-18 0</inkml:trace>
  <inkml:trace contextRef="#ctx0" brushRef="#br0" timeOffset="355212.0272">1364 12146 358 0,'-2'-3'491'0,"-1"3"-33"0,3 0-89 16,0 0-119-16,0 0-69 0,-2 0-43 0,1 0-24 0,-1 0-15 0,0 3-13 15,0-2-9-15,0 2-11 0,-1 0-10 0,1 4-7 0,-3-4-9 0,2 5-7 16,-3 1-8-16,-1 1-6 0,0 1-3 0,0 6-3 0,1 0-2 0,-2 0 3 16,-1 2 2-16,2 3 3 0,1 0 2 0,-2 2 0 0,2 1 1 15,1 3 0-15,0-2 2 0,2 4 1 0,3-1 2 0,0 2 3 0,2 1 3 16,1 1 4-16,3-1 3 0,5 3 2 0,0 0 0 0,5-1-9 15,0 0-8-15,8 1-18 0,1 0-23 0,5-2-32 0,3 0-38 0,5 0-61 16,3-5-76-16,5 0-103 0,4-1-117 0,1-4-68 0,3-2-43 16,1-2-23-16</inkml:trace>
  <inkml:trace contextRef="#ctx0" brushRef="#br0" timeOffset="359179.5609">3812 12112 189 0,'0'-4'415'0,"0"1"-71"0,0-2-70 0,0 2-71 0,0 0-38 15,0 1-20-15,0-2-6 0,-3 3-1 0,3-1-3 0,0-3-5 16,0 5-8-16,0-2-8 0,0-1-5 0,0 1-2 0,0 1-6 0,0 1-6 0,0 0-9 16,0 0-8-16,-1 0-6 0,1 0-6 0,0 0-6 0,0 0-7 15,0 0-5-15,0 0-3 0,0 0-6 0,0 0-3 0,0 0-5 0,0 0-5 16,0 0-6-16,0 0-7 0,0 0-5 0,0 0-7 0,0 0-5 15,0 0-6-15,0 0-5 0,0 0-3 0,0 0-2 0,1 0-3 0,2 1 1 16,0 1-1-16,0 1 2 0,2-1 1 0,0 1 2 0,1 1 3 16,3-1 3-16,1 1 3 0,1 0 2 0,3 3 4 0,-1 0 2 0,6 1 3 15,-3-2 1-15,3 4 1 0,3 0-2 0,-1-1-1 0,2 4-2 16,1-1-1-16,1 1-3 0,0 2-2 0,-1 0-1 0,3 4-2 0,-3-2 0 16,1 3 1-16,0 2 2 0,-2 2 3 0,-3 2 3 0,2 6 4 0,-6-1 3 15,1 5 2-15,-4 1-2 0,-4 6-2 0,-4 1-9 0,-5 4-8 16,-3 5-16-16,-8 1-20 0,-5 6-36 0,-6 3-49 0,-8 5-56 0,-5 4-63 15,-8 1-92-15,-7 4-105 0,-5 1-59 0,-4-2-37 0,-6 0-14 0</inkml:trace>
  <inkml:trace contextRef="#ctx0" brushRef="#br0" timeOffset="364344.9865">733 14021 465 0,'0'0'474'16,"-2"-5"-71"-16,1 5-109 0,1 0-88 0,-2 0-80 0,2 0-45 15,-1 0-24-15,-1 0-15 0,-1 2-6 0,0 1 3 0,-1 2 8 0,-3-1 5 16,2 4 3-16,-1 1 1 0,-1 2-2 0,-2 1-3 0,-1 2-4 0,1 3-2 16,-2 2 0-16,0 0-1 0,1 1 0 0,-4 4-2 0,3-2 0 0,1 2-5 15,0 1-5-15,-2 1-4 0,4 1-5 0,-1 1-4 0,1-1-5 0,0 2-3 16,3 0-3-16,-1 0-2 0,3 1-5 0,0 0 0 0,3 0 2 0,0 1 2 15,1-3 2-15,4 0 0 0,1 1 2 0,2-2-2 0,0 2-5 0,2-3-8 16,2 0-9-16,3-1-11 0,0 1-11 0,1-2-16 0,3 0-17 16,1-3-23-16,1 0-30 0,1 0-41 0,2-3-51 0,1-2-69 0,0-1-81 15,1-1-60-15,1-2-50 0,0-4-25 0</inkml:trace>
  <inkml:trace contextRef="#ctx0" brushRef="#br0" timeOffset="365011.358">1155 14200 100 0,'0'-5'411'0,"-3"2"-66"0,3-1-56 0,-2 1-47 16,2 1-33-16,0-1-26 0,-1 1-13 0,-1 0-10 0,2 2-9 0,-2-1-11 16,2 1-11-16,0 0-15 0,0 0-11 0,0 0-13 0,0 0-13 0,0 0-11 15,0 1-16-15,-1-1-12 0,-1 2-8 0,-1 0-9 0,0 1-2 0,0 1-3 16,0 1 1-16,0 3 0 0,-2-2 0 0,0 3-1 0,0 2 2 0,-2 2 2 15,0 1-1-15,-1 3 1 0,2-1 1 0,-2 2 1 0,0 3-3 16,0-1-2-16,2 1-5 0,-2 4-3 0,2-3-3 0,1 2-4 0,2 2-1 16,-2-1 0-16,3-1 0 0,-1 3-1 0,3-1 1 0,0-1 1 0,3 1-2 15,-1 1-4-15,3-2-5 0,1 0-8 0,1 2-12 0,3-5-15 0,2 2-17 16,0 0-20-16,2-2-29 0,5-1-33 0,-1 0-51 0,4-3-61 0,1 0-83 16,4-3-98-16,-1-4-57 0,4 2-40 0,3-5-13 0</inkml:trace>
  <inkml:trace contextRef="#ctx0" brushRef="#br0" timeOffset="365378.3537">1457 14159 420 0,'-2'-4'511'0,"2"0"-43"16,-1 1-70-16,1 1-95 0,0 1-110 0,0 1-59 0,0 0-35 16,0 0-20-16,0 0-14 0,1 0-6 0,1 3-3 0,1-2-4 0,2 4-8 15,0-3-9-15,4 5-8 0,-1 0-8 0,0 1-6 0,4 1-3 16,0 1 0-16,-1 2 1 0,3 2 1 0,0 1 1 0,0 1 3 0,1 2-1 15,2 0-4-15,-3 3-3 0,2 1-5 0,0 0-2 0,-2 2-3 0,-1 2 0 16,2 0 0-16,-5 2-1 0,-2 3-1 0,1-1-5 0,-6 3-8 16,-1 1-9-16,-2 0-9 0,-5 1-10 0,-1 0-10 0,-3 4-9 0,-3-3-9 15,-5 0-11-15,1 0-14 0,-3-2-17 0,-3 1-19 0,1-4-22 0,-2 1-23 16,-1-1-28-16,1-1-29 0,-3-2-64 0,4 0-77 0,-2-3-47 0</inkml:trace>
  <inkml:trace contextRef="#ctx0" brushRef="#br0" timeOffset="365828.2801">2329 14149 279 0,'-3'-4'509'0,"0"0"9"0,-3 2-92 0,3 0-141 0,-2 1-92 16,0 1-65-16,2 1-33 0,-2 1-20 0,-1 0-6 0,1 2 1 15,-1 2-3-15,-2 1-2 0,1 1-4 0,-2 4-5 0,1 0-6 0,-1 3-7 16,-2 0-5-16,1 4-2 0,2 2-2 0,-3 2-4 0,2 1-3 16,1 2-3-16,-2 2-5 0,1 0-5 0,3 3-3 0,-1 0-6 0,2 1 0 0,2 0-2 15,-1 1 2-15,4-1 0 0,1 1 3 0,4-1 0 0,-1 2 1 0,3-2 1 16,3-3 1-16,2 1 1 0,1 0-6 0,4-3-8 0,1 0-11 15,2-1-12-15,4-2-20 0,1-2-25 0,1-3-36 0,2 1-41 0,2-3-60 16,3-1-70-16,-1-3-85 0,2-4-95 0,1 1-52 0,0-6-34 0</inkml:trace>
  <inkml:trace contextRef="#ctx0" brushRef="#br0" timeOffset="366195.3504">2783 14248 221 0,'0'0'483'0,"0"0"-1"0,0 0-77 0,0 0-118 0,0 0-84 16,0 0-69-16,0 0-38 0,0 0-20 0,1 3-9 0,1-1 0 15,1 0 1-15,2 1 4 0,0 1-2 0,1 1-5 0,2 0-6 0,0 3-6 16,2-1-5-16,2 1-3 0,-1 2-1 0,0 1-1 0,2 2-3 16,1 1-4-16,0-1-3 0,-1 4-4 0,3-1-3 0,-4 3-4 0,2 0-1 15,1 0-2-15,-4 3-2 0,1 2-2 0,-2-1 2 0,0 3 1 0,-1 3-1 16,-4-3-1-16,-2 4-8 0,-3-1-10 0,0 2-12 0,-5 0-13 15,0 0-19-15,-5 1-23 0,0 0-25 0,-3-1-29 0,-1 1-39 0,-2-2-46 16,-1 1-86-16,-2-4-104 0,3 1-71 0,-3 1-54 0,0-3-23 0</inkml:trace>
  <inkml:trace contextRef="#ctx0" brushRef="#br0" timeOffset="366777.9227">3633 14089 173 0,'-1'-5'524'0,"-1"2"-12"0,2 1-26 0,-3-1-96 16,2 0-131-16,1 1-67 0,0 1-35 0,0-1-21 0,0 2-10 0,0 0-8 15,0 0-7-15,0 0-8 0,0 0-11 0,0 0-12 0,1 0-15 16,2 0-12-16,0 0-14 0,0 2-7 0,2-2-7 0,0 3-4 0,3 0-1 15,1 0-1-15,1 1 2 0,3 2 1 0,1 1 4 0,0 2 4 16,5-1 4-16,-2 4 2 0,2 0 2 0,3 3 1 0,0 1-2 0,1 3-2 16,-1 0-4-16,3 4-2 0,-3 1 0 0,-1 3-2 0,1 0-2 0,-2 3-1 15,-2 3-3-15,1 1-3 0,-6 3-2 0,-3 5-5 0,-3 1-6 16,-6 1-12-16,-2 4-13 0,-7 4-22 0,-4 3-23 0,-6 0-32 0,-6 6-34 16,-7 5-45-16,-6 1-50 0,-7 2-83 0,-4 3-101 0,-7 0-83 0,-3 2-75 15,-7-2-36-15,-6 0-16 0</inkml:trace>
  <inkml:trace contextRef="#ctx0" brushRef="#br0" timeOffset="370028.2798">558 15304 28 0,'0'0'81'0,"0"0"6"0,0 0 9 0,0 0 5 0,0 0 6 16,0 0 6-16,0 0 7 0,0 0 5 0,0 0 4 0,0 0 2 0,0 0 2 16,0 0-2-16,0 0 0 0,0 0-2 0,0 0-3 0,0 0-3 0,0 0-6 15,0 0-3-15,0 0-2 0,0 0-5 0,0 0-6 0,0 0-5 0,0 0-8 16,0 0-3-16,0 0-8 0,0 0-3 0,0 0-7 0,0 0-5 0,0 0-6 16,0 0-5-16,0 0-6 0,0 0-7 0,0 0-5 0,0 0-6 0,1-1-6 15,-1 1-4-15,0 0-5 0,0 0-4 0,2-2-3 0,-2 2-3 0,0 0-3 16,3 0-3-16,-2 0 1 0,1 0-3 0,1-1 1 0,0 1-4 15,2-2-2-15,2 2-2 0,-1-2 2 0,5 1 0 0,0 1 1 0,6-4 1 16,-1 4 0-16,6-3 0 0,2 3 0 0,4-3-2 0,2 1-1 0,3 1-1 0,4-2-2 16,4 1 4-16,3 1 4 0,2-2 2 0,6 3 2 0,2-2 1 15,6 1 0-15,3 1-1 0,5 0-1 0,6 0-2 0,2 1-3 0,8 1-3 16,3-2-4-16,3 3-3 0,8-2-2 0,5 2-6 0,4 2-6 0,1-2-9 16,7 4-8-16,5-1-13 0,2 1-14 0,0 3-21 0,3-1-24 0,0 1-23 15,4 2-22-15,-4 0-24 0,3 2-29 0,-1-1-61 0,-1 2-81 0,1-1-55 16,-1 1-42-16</inkml:trace>
  <inkml:trace contextRef="#ctx0" brushRef="#br0" timeOffset="375227.1031">687 15043 277 0,'-2'-1'436'0,"2"-1"-84"0,-1-1-123 0,-2 2-65 0,3-1-38 0,-2-1-20 15,1 2-11-15,1 1-8 0,-2-2-9 0,2 1-5 0,0 1-5 16,0 0-10-16,0 0-7 0,0 0-12 0,0 0-9 0,0 0-12 0,0 0-9 15,0 0-7-15,0 0-5 0,0 0-4 0,0 0-2 0,0 0-1 0,0 0-2 16,0 0 2-16,0 0 2 0,0 0 4 0,0 0 2 0,0 0 1 0,0 0 1 16,0 0-2-16,0 0 0 0,0 0 0 0,0 0-1 0,0 0-3 0,0 0-1 15,0 3-2-15,0-2-2 0,0 1 0 0,0-1 1 0,0 2 1 0,2 0 0 16,-2-1 1-16,1 2 2 0,1 1 3 0,1 1 3 0,-2 0 3 0,1 0 5 16,1 1 4-16,-1 3 4 0,1-1 3 0,0 2 4 0,2 3 1 0,-2-1 1 15,2 2 0-15,1 0 0 0,-3 2-1 0,2 1 0 0,0 0-1 0,1 3-3 16,-1-2-2-16,3 4-2 0,-2-2-3 0,2 2-2 0,-2-3-1 0,2 3-1 15,0-1-1-15,0-1-2 0,0 2-2 0,1-1-1 0,-1 1-2 0,0-2 0 16,0 1-2-16,3 1-1 0,-3-3-2 0,0 2 1 0,1-2-2 0,-1 2 1 16,2-3-2-16,-1 1 1 0,-1 1-1 0,-1-3 0 0,-1 0 1 0,0 0-1 15,2-1 3-15,-2 0 0 0,-1-2 3 0,0 1 3 0,0-2-2 0,1 2 0 16,-3-2-4-16,0-3-3 0,0 1-4 0,1 0-4 0,-3-2-5 0,2 1-4 16,-1-4-7-16,-2 3-5 0,0-3-3 0,0-1-6 0,0 0-6 0,0-2-9 15,-2 1-11-15,-1-2-11 0,2-1-6 0,-3 2-6 0,1-4 0 0,0 1 1 16,-2-1 1-16,-1-1-2 0,1-1 2 0,-1-1 1 0,1 0 4 0,-3-1 2 15,-1-1 7-15,3-1 5 0,-2 2 13 0,1-4 18 0,-2 1 10 0,1 0 9 16,0-1 7-16,0 0 7 0,2 1 11 0,-2-2 7 0,1 0 7 0,-2 1 5 16,3 1 7-16,-1 0 8 0,1-1 11 0,1 1 8 0,-2 0 7 0,0 1 3 15,1-1 7-15,1 2 7 0,0 1 4 0,2-2 2 0,-3 3 6 0,3-2 6 16,0 2 4-16,-1 0 3 0,1 1-1 0,2 0-6 0,-3-1-9 0,3 3-11 16,-1-2-8-16,2 2-9 0,0 0-9 0,0 0-9 0,0 0-8 0,0 0-11 15,0 0-12-15,0 0-12 0,0 0-9 0,0 0-6 0,0 0-5 0,0 0-2 16,2 2-2-16,-1 1 0 0,3-1 1 0,-1 0 3 0,0 1 3 0,0 0 1 15,2 2 4-15,1-2 3 0,-1 3 2 0,0-2 4 0,1 1 0 0,1 1 3 16,0-2 2-16,1 1-1 0,-2 0 1 0,1-1 1 0,2 0-3 0,-1 3-4 16,-1-5-5-16,-1 3-6 0,3-2-4 0,-3 0-5 0,1-1-4 0,1 0-4 15,1 1-5-15,-2-3-4 0,-1 2-1 0,-1-2 1 0,1 0-2 0,0 0-1 16,-3 0 4-16,2-2 5 0,0-1 7 0,-2 0 7 0,-1 0 9 0,1-1 10 16,-3-1 14-16,2 0 15 0,-1-2 15 0,-1 0 12 0,0-1 11 0,-1 1 9 15,-1-1 10-15,0-1 9 0,1 2 7 0,-1-1 7 0,-1 1 5 0,0 0 8 16,0-1 3-16,-1 2 3 0,1 1-4 0,-1-1-10 0,1 2-8 15,1 1-10-15,-1 0-11 0,1-1-15 0,2 2-12 0,-1 0-13 0,-1 1-12 0,2 1-15 16,0 0-10-16,0 0-13 0,0 0-10 0,0 1-8 0,0 2-10 0,0 2-8 16,0 1-17-16,0-1-21 0,2 5-28 0,-1 2-33 0,-1 2-32 0,2 2-35 15,-1 2-78-15,1 3-99 0,-2 1-70 0,2 4-53 0,-1 1-30 0</inkml:trace>
  <inkml:trace contextRef="#ctx0" brushRef="#br0" timeOffset="375977.3711">1016 15683 130 0,'-1'-4'476'0,"-1"3"-64"0,2-1-97 16,-2 0-69-16,2 1-54 0,-1 1-37 0,1 0-32 0,0 0-23 15,0 0-17-15,0 0-16 0,0 0-12 0,-2 0-13 0,2 0-16 0,-2 1-13 16,1 1-12-16,1 1-11 0,-2 1-8 0,2 0-5 0,-1 0-3 0,-1 5-6 16,2-2-6-16,-2 1-13 0,1 4-14 0,1 2-17 0,-2 1-16 0,-1 4-25 15,1-1-27-15,-2 5-38 0,1 1-41 0,1 1-63 0,-3 4-75 0,1 2-49 16</inkml:trace>
  <inkml:trace contextRef="#ctx0" brushRef="#br0" timeOffset="377011.6492">867 16481 326 0,'0'-10'342'0,"0"1"-64"16,0-1-43-16,-3 3-32 0,2-2-19 0,1 1-15 0,0 0-12 0,0 1-12 15,-2 0-2-15,2 2 2 0,0 0-12 0,-1 2-17 0,1-2-13 0,-2 3-9 16,2-1-13-16,0 2-14 0,0-1-12 0,0 2-12 0,0 0-11 0,0 0-11 16,0 0-11-16,0 0-14 0,0 0-10 0,0 3-7 0,0-1-4 0,0 1-1 15,2 2 2-15,-1 2 2 0,-1-1 2 0,2 4 2 0,-2 3 3 0,4 1 4 16,-2 3 3-16,-1 2 3 0,1 1 7 0,1 5 4 0,0 0 6 0,1 4 2 16,-1 1 1-16,0 3-3 0,2 0-4 0,-1 4-5 0,1 1 2 0,-2 4 4 15,0 0 2-15,2 1 3 0,-3 4 1 0,1 0 5 0,0 3-1 0,0 1 0 16,2 1 0-16,-2 3-1 0,0-2 1 0,0 3 4 0,1 2 1 0,-1-4 3 15,-2 2-2-15,1 0-6 0,1-1-4 0,-1-2-5 0,-1-1-4 0,2-3-4 16,-1 1-2-16,1-3-2 0,0-3-1 0,-1 0 3 0,1-4 0 0,0 0 0 16,0-5 0-16,1 0 0 0,-1-4 1 0,0-2 2 0,0-2 0 0,0-3 2 15,0-3 2-15,0 0 2 0,2-3 2 0,-3-3-1 0,1 1 0 0,2-5-1 0,-2 1-1 16,0-3 1-16,2 0 0 0,-2-3 0 0,0 0 0 0,0 0 0 16,-1-2 0-16,1-1 0 0,2 1 0 0,-2-1-1 0,3 0-1 0,-3-1 1 0,2-2 1 15,-2 2-1-15,4-2 0 0,-2 3-1 0,2-3 0 0,-2 0-2 0,3 0 1 16,0 0-2-16,3 0 1 0,-2 0-1 0,3 0 2 0,0 0 1 0,4 0-1 15,0 0 1-15,0 0 0 0,4 0 0 0,0 0-1 0,3 0 0 0,1 2 0 16,2-1-2-16,3-1 0 0,-1 2-2 0,4-1-1 0,3 1-2 0,0-1-3 16,2 2-2-16,1 0-2 0,3 0-1 0,2-1-4 0,1 1-2 0,2 1-3 15,0 1-3-15,3-3-1 0,-3 3-4 0,4-3-2 0,-2 3-4 0,1-1-1 16,0 0-3-16,-2 0 1 0,-1 3 1 0,0-2 1 0,1 0 2 0,-4-2 2 16,1 3 3-16,-3-1 2 0,-1-1 3 0,-1 1 2 0,-2-2 4 0,-3 1 3 15,0-1 2-15,-3 2 2 0,-2-2 1 0,-1-1-1 0,-1 1-2 0,-5 1-1 16,-1-3-4-16,-1 1 0 0,-1-1 1 0,-3-1 3 0,-3 1 4 0,-1-1 10 15,-2 0 11-15,-2-1 9 0,1 1 11 0,-4-3 5 0,0 2 3 0,-2-3 2 16,-1 1 4-16,-1-2 4 0,1-1 4 0,-2-3 3 0,-2 0 2 0,1-3 0 16,-3 0 0-16,1-3-7 0,-2-2-10 0,0 1-8 0,-2-4-7 0,1-1-2 15,-2-1 1-15,-1-2-1 0,0-2 0 0,1 1-1 0,-1-4-2 0,-1-1-4 16,-1 0-1-16,0-2-5 0,0-3-7 0,0-1-5 0,3-2-3 16,-3-3-4-16,3 3-3 0,-1-6-3 0,-1 2-4 0,1-3-1 0,1-1-6 15,0-2 0-15,-1 1 0 0,-1-1-1 0,4 0-3 0,-1 1-1 0,-2-2 1 16,4 2 5-16,-1 3 5 0,-1-1 5 0,1 1 4 0,0 2 5 0,1 1 4 15,0 1 1-15,2 3 3 0,-2-1 2 0,2 3 0 0,-2 1 1 16,1 3 3-16,-1 1 1 0,0 2 3 0,2 1-1 0,-2 2-4 0,2 2-3 16,-2 3-5-16,1 0-4 0,2 4-4 0,-1 2-9 0,0 1-7 0,1 1-15 15,-1 3-16-15,1 1-22 0,-1 1-25 0,2 4-27 0,-1 0-27 0,-1-1-30 16,1 4-27-16,1 4-35 0,-4-1-40 0,2 4-76 0,0 2-95 16,-2 0-53-16,-1 5-37 0</inkml:trace>
  <inkml:trace contextRef="#ctx0" brushRef="#br0" timeOffset="377560.9636">1757 17631 84 0,'-3'-8'467'0,"1"1"-42"0,1-1-66 16,-1 2-79-16,-1-1-84 0,0-1-38 0,2 4-12 0,-1-2-5 15,-1 2 0-15,1-3-5 0,1 4-3 0,-1-2-5 0,-1 3-3 0,1 0-6 16,0-1-7-16,1 1-11 0,-1 1-11 0,2 1-11 0,-1 0-12 0,1 0-10 16,-2 0-8-16,0 0-11 0,1 0-9 0,1 1-8 0,-3 1-10 0,0 1-6 15,1-1-3-15,1 3-6 0,-2 0-1 0,-1 2-2 0,1 2-1 16,0 1 0-16,-2 3 0 0,-2 1 0 0,0 3 3 0,2 0 1 0,-1 3 5 16,-1 1 3-16,2 1 1 0,0 2 2 0,0-1 1 0,0 0 0 0,2 2-1 15,3-1-5-15,0-1-8 0,0 2-12 0,3-2-14 0,2 2-21 16,1-3-23-16,3 1-29 0,3-3-36 0,1 0-46 0,5-1-55 0,1 0-88 15,2-3-109-15,1-3-67 0,3 2-48 0,2-5-21 0</inkml:trace>
  <inkml:trace contextRef="#ctx0" brushRef="#br0" timeOffset="378460.1814">1596 16654 198 0,'-5'-3'397'0,"2"1"-76"16,2 1-61-16,-1 1-55 0,-1-2-36 0,1 2-27 0,1 0-18 0,-1 0-12 15,-1 2-10-15,1-2-7 0,1 1-11 0,-1 1-11 0,-1 1-10 16,-2-1-9-16,2 0-9 0,0 3-8 0,-2 0-4 0,2 1-4 0,-2 2-2 16,2 0-1-16,-2 1 0 0,-1 2 0 0,0 2-1 0,3 0-1 15,-1 1-1-15,-1 1-2 0,1 3-2 0,-1 0-3 0,4 1-2 0,-1 1-2 0,1 3-2 16,1-3-1-16,1 2 0 0,1 2 2 0,2-2 1 0,-1 2-1 15,4 0-4-15,-1 0-6 0,1 1-11 0,3-2-13 0,0 0-19 0,3-1-22 16,1 0-28-16,0 0-32 0,5-3-56 0,1 0-67 0,3-4-87 0,0 1-95 16,4-4-52-16,-2-4-31 0</inkml:trace>
  <inkml:trace contextRef="#ctx0" brushRef="#br0" timeOffset="379784.5854">1717 15115 119 0,'0'6'127'0,"0"2"-38"0,0-1-10 16,2 2 0-16,-2 0 13 0,2 3 13 0,-1 0 7 0,1 2 0 0,-1 1-3 15,1 1-6-15,3 2-9 0,-2 0-9 0,-1 3-8 0,3 0-5 0,-1 3-9 16,1-3-12-16,-2 3-8 0,2 1-9 0,0-3-5 0,-1 2-8 15,1 3-5-15,3-3-5 0,-3 0-3 0,-1 3-3 0,3-3-1 0,-1 0-3 16,0 0-3-16,-1-2-3 0,1 2 1 0,-1-2 0 0,0 0 0 0,0-1-2 16,1-2 2-16,0 1 1 0,-1-2 3 0,-2 0 3 0,2-3 0 0,0 2 3 15,-1-2 0-15,-2-2 3 0,1-1 2 0,0 0 1 0,-1-2 3 0,-1 1 3 16,1-4 2-16,0 0 2 0,-1-2 0 0,-1 0-2 0,2-1-5 16,-2-1-5-16,0-2-11 0,0-1-13 0,0 0-13 0,0-1-15 0,-2-2-18 15,2 1-25-15,-3-3-19 0,1-2-20 0,-1-1-26 0,0-1-26 0,-2-3-35 16,1 1-36-16,-1-2-48 0,0-2-51 0</inkml:trace>
  <inkml:trace contextRef="#ctx0" brushRef="#br0" timeOffset="380143.8827">1629 15097 123 0,'-3'-2'303'0,"0"0"-102"0,2 0-65 0,-1 1-46 16,0-1-29-16,2 2-23 0,0 0-11 0,0 0-5 0,-1 2-2 15,-1-1 0-15,2 3 1 0,-2-2-2 0,1 1 0 0,1 2 0 0,0 1 3 0,-2 1 4 16,2 2 6-16,-1 2 6 0,-1-1 7 0,2 3 9 0,-2 1 5 16,1-2 0-16,1 5-1 0,-2-1-4 0,-1 1-4 0,1 1-3 0,-2 0-5 15,2 0-6-15,1-1-4 0,-1 0-5 0,-1 0-3 0,1 1-1 0,1-3-1 16,-2-2 1-16,1 1 0 0,-1-1 2 0,1-2 2 0,-1 1 1 16,1-4 4-16,1 0 4 0,-1 0 8 0,-2-4 7 0,2 3 9 0,2-5 11 15,-1 1 7-15,-1-1 7 0,2-1 2 0,0-1-3 0,-3-1-5 0,3-2-9 16,-2 1-10-16,2-5-9 0,-1 0-14 0,-1-3-14 0,2-3-16 0,0 1-12 15,2-5-17-15,-1 1-16 0,1-4-14 0,1 1-12 0,2-4-5 0,-1 3-5 16,1-3 0-16,1 2-1 0,1-1 4 0,-1 3 7 0,2 0 8 16,0 2 9-16,-2 2 6 0,2 2 3 0,0 1 4 0,0 0 6 0,3 4 2 15,0 1 2-15,0 4 4 0,0 0 2 0,5 3 4 0,-3 1 7 0,4 4 2 16,2 1 2-16,0 3-12 0,3 4-18 0,-1 2-26 0,4 2-33 0,0 4-68 16,2 1-84-16,-2 4-79 0,2 1-75 0,0-1-41 0</inkml:trace>
  <inkml:trace contextRef="#ctx0" brushRef="#br0" timeOffset="381393.5787">2007 16468 337 0,'0'0'443'16,"0"0"-68"-16,0 0-95 0,0 0-68 0,0 0-55 0,-2 2-32 0,1-1-23 15,-1-1-11-15,1 2-7 0,-3-1-6 0,1 1-4 0,-2 1-8 0,-2 1-6 16,0 1-6-16,-1 1-6 0,-4-1-5 0,-4 4-5 0,-1 1-2 0,-4 2 0 16,-3 1 1-16,-4 4 1 0,-4 2 2 0,-1 1 0 0,-8 4 0 15,-2 1-2-15,-4 4-1 0,-4 2-2 0,-7 6 0 0,-2-1 1 0,-5 7 2 0,-6 3 2 16,-2 4-6-16,-6 3-10 0,-2 7-21 0,-6 5-26 0,1 3-34 0,-3 4-36 16,2 0-48-16,-1 3-50 0,5 3-89 0,1 0-109 0,8 0-73 0,9-3-54 15,7-3-36-15</inkml:trace>
  <inkml:trace contextRef="#ctx0" brushRef="#br0" timeOffset="383910.4322">2495 14988 219 0,'-1'0'170'15,"1"-2"-42"-15,0 0-23 0,-2 2-14 0,2 0-8 0,0-1-5 0,0 1-4 16,0 0-4-16,0 0-5 0,0 0-9 0,0 0-10 0,0 0-10 0,0 0-10 15,0 0-8-15,0 0-7 0,0 0-5 0,0 0-8 0,0 0-4 0,0 0-2 16,0 0-1-16,0 0-2 0,0 0-1 0,0 0-4 0,0 0-1 0,0 1 0 16,0 1 1-16,0 0 4 0,2-2 4 0,-2 3 4 0,1 2 4 15,1 0 5-15,-2-1 7 0,2 3 3 0,-1-1 7 0,1 1 4 0,2 2 4 16,-2 2 5-16,1 1 3 0,0 0 3 0,-1 2-1 0,1 3-2 0,2-2-1 16,-2 4 1-16,2 2-6 0,1 4-5 0,-3-1-16 0,2 1-21 15,1 2-26-15,-1 2-28 0,0 1-38 0,1 1-42 0,0 2-79 0,1 0-98 0,-1 0-60 16</inkml:trace>
  <inkml:trace contextRef="#ctx0" brushRef="#br0" timeOffset="385794.2317">3158 16673 402 0,'-2'-7'383'0,"2"2"-76"0,-2 2-57 16,1-1-50-16,-1 1-35 0,2 0-25 0,-1 1-18 0,-1 1-11 15,2 0-9-15,0 1-5 0,0 0-5 0,0 0-6 0,0 0-11 0,0 0-13 16,0 0-13-16,0 0-10 0,0 0-11 0,0 0-10 0,0 0-8 0,0 0-8 15,0 0-6-15,0 0-5 0,0 1-4 0,0 2 1 0,0 0 2 16,0 0 5-16,0 1 4 0,2 1 3 0,-1 2 2 0,-1 0 1 0,2 3 3 16,1 1 2-16,-1 1 3 0,-1 2 4 0,1 3 4 0,1 3 6 0,-1 0 2 15,1 5 2-15,1-1-2 0,-2 4-1 0,1 2 0 0,0 2-1 0,0 2 0 16,1 2-1-16,-1 3 0 0,2 0 2 0,0 4 1 0,-1 1 2 0,2 1 0 16,-1 3 2-16,0 0 0 0,1 1 1 0,2 1-2 0,0 0-5 0,0 0-4 15,0-1-2-15,3 0-5 0,-2-2-1 0,3-1-4 0,0 0-3 16,-1-4-3-16,2-1-4 0,-1 0-5 0,1-2-1 0,0-3-1 0,1-2 2 15,0-1-1-15,-1-1 0 0,1-4 0 0,0-1 3 0,2-2 2 0,-2-2 1 16,0-2 2-16,-1-2 3 0,0-2 1 0,3-2 2 0,-4-1 1 0,2-2 1 16,1-2-1-16,-1-1 0 0,0-1 2 0,2-1 1 0,-2-1 3 0,2-3 1 15,0 0 0-15,1 0-2 0,1-3 0 0,-1 0-2 0,3 0-2 0,0 0-4 16,0-3-1-16,2 0-1 0,-1 0-3 0,3 0-3 0,-1 0-5 0,2-2-5 16,0 0-5-16,1 0-6 0,1 3-5 0,-2-3-6 0,2 2-3 0,0-2-2 15,1 1-3-15,-1 2-3 0,0-1-1 0,1 0-2 0,-2 2 0 0,1-1-2 16,0 1 1-16,-2 1 1 0,3 0 2 0,-4 0 2 0,3 0 4 0,-3 0 4 15,-2 0 3-15,1 1 4 0,-1 1 5 0,-4-2 2 0,2 1 3 0,-2 0 3 16,-1 1 2-16,-1 0 2 0,-3-1 3 0,0-1 4 0,-1 2 1 0,-4-2 7 16,0 0 5-16,1 2 8 0,-2-2 8 0,-3 0 13 0,1 0 5 0,-3 0 6 15,1-2 1-15,-1 2 3 0,-1 0 1 0,-1-2 3 0,0-1 0 0,-1-1 3 16,-1-1 0-16,0-1 2 0,-1 0-1 0,0-3-4 0,0 0-5 0,-2-1-7 16,-2-1-3-16,0-2-3 0,1-2 0 0,-1 0 1 0,-1-3 0 15,-3-1 1-15,2 0-2 0,-1-2-3 0,-1-2-4 0,0-2-5 0,0 0-4 0,-1-3-2 16,0-1-6-16,0-4-2 0,1-1-3 0,1 0-1 0,-1-3-2 15,0-1-2-15,1-4-3 0,0 2-4 0,2-2-2 0,0-1-2 0,-2-1-1 16,2 1 1-16,2-3-3 0,1 4-4 0,0-1 1 0,-2 1 1 0,2-1-2 16,2 2 0-16,-2 0-2 0,0 2 0 0,2 1 0 0,0 1-2 0,-2 3-1 15,2 0-1-15,0 5-3 0,1 0-2 0,-1 2-2 0,0 1 0 16,0 4-5-16,-1 0-7 0,1 4-7 0,0 1-7 0,-1 2-8 0,1 3-12 16,-1 0-13-16,1 3-14 0,0 1-17 0,1 1-19 0,-1 3-18 0,0 0-15 15,0 0-21-15,-2 4-21 0,1 0-26 0,0 2-30 0,-2 3-61 0,-1-1-72 16,1 2-44-16,-1 1-28 0</inkml:trace>
  <inkml:trace contextRef="#ctx0" brushRef="#br0" timeOffset="386227.0635">3804 17395 397 0,'0'-4'487'0,"0"1"-27"16,-1 0-64-16,-1-1-84 0,2 2-54 0,-2 0-36 0,1-1-30 0,1 2-23 15,-2-1-17-15,2 2-14 0,0 0-9 0,0 0-9 0,0 0-13 16,0 0-16-16,0 0-15 0,0 0-14 0,0 2-14 0,-1-1-16 0,-1-1-13 16,2 3-11-16,-2-1-7 0,1 0-4 0,1 2-3 0,-2 2 1 0,-1 1 0 15,1 1 2-15,1 2 1 0,-3 2 0 0,0 2 4 0,1 0 1 0,0 4 3 16,1 3 1-16,-1-3 4 0,1 4 1 0,1-1 1 0,1 3 1 0,0-2-3 15,0 2 0-15,0-2-2 0,3 1-2 0,0 0-2 0,0-1-5 16,2-1-8-16,1 2-10 0,1-2-14 0,-1-2-14 0,2 1-20 0,0-2-22 16,1 0-27-16,1-1-28 0,-2-3-37 0,4 1-40 0,-2-1-64 15,1-1-73-15,2-2-74 0,-2-3-71 0,-1 1-35 0,2-4-14 0</inkml:trace>
  <inkml:trace contextRef="#ctx0" brushRef="#br0" timeOffset="386560.5584">3616 16527 81 0,'-3'-4'489'0,"1"-3"-14"0,1 4-25 0,-1 1-94 0,-1-1-127 16,3 1-72-16,-2 0-43 0,2 2-28 0,0 0-16 0,0 0-11 0,0 0-9 16,-1 0-6-16,-1 2-4 0,2 0-8 0,-2-2-5 0,0 3-5 0,0 2-7 15,-1 2-2-15,1 0-3 0,-1 0 0 0,0 4 2 0,1 1 2 16,-1 1 3-16,-2 2 4 0,2 4 4 0,-3 0 1 0,3 1 0 0,0 4-2 16,-1-2-1-16,3 2-4 0,-2 3-6 0,1 0-1 0,2 1-3 0,2-1-1 15,1 2 1-15,0 0-5 0,2 1-7 0,4 2-13 0,-1-2-14 0,3 1-21 16,5-1-21-16,2 2-36 0,5-2-45 0,2-1-89 0,4-2-112 15,2-2-74-15,4-2-53 0,2-4-31 0,3 1-18 0</inkml:trace>
  <inkml:trace contextRef="#ctx0" brushRef="#br0" timeOffset="387477.9098">2993 14833 322 0,'0'0'387'0,"0"0"-102"0,0 0-79 0,0 0-65 16,0 0-46-16,0 0-35 0,0 0-24 0,2 1-16 0,-1-1-10 16,-1 4-9-16,2-3-9 0,-2 3-8 0,3 1-13 0,-1 2-11 0,-1 1-16 15,-1 1-19-15,2 3-34 0,-2 2-41 0,-2 1-74 0,-1 5-90 0,0 3-52 16</inkml:trace>
  <inkml:trace contextRef="#ctx0" brushRef="#br0" timeOffset="388510.5113">3026 14952 155 0,'0'0'232'0,"0"-2"-30"0,0 2-21 15,-1 0-18-15,1 0-13 0,0 0-13 0,0 0-12 0,0 0-15 0,0 0-12 16,0 0-12-16,0 0-14 0,0 0-16 0,0 0-16 0,0 0-15 16,0 0-16-16,0 0-16 0,0 0-11 0,0 0-7 0,0 0-6 0,1 2-3 15,-1 1 4-15,2 1 4 0,-2-1 6 0,3 2 5 0,-1 2 5 0,-1 1 6 16,3 1 5-16,-1 1 6 0,0 1 8 0,0 2 11 0,3 0 6 0,-3 3 3 16,2 1 3-16,0 3 2 0,-2 0-1 0,2 2-3 0,-2 0-3 15,3 4-2-15,-3 0-3 0,2 3-2 0,-2-3-2 0,2 3 0 0,-2 3-4 0,2-1-4 16,1-2-4-16,-3 3-3 0,1-2-2 0,-1 2-1 0,0-2-3 15,0 0-3-15,-1-2-1 0,1-2 0 0,0 3-1 0,1-4-2 0,0 0 0 16,-1 0-2-16,-1-3 1 0,-1-1 0 0,2-1 1 0,-1-3 0 0,1 0 1 16,-1-3 1-16,0 0-2 0,-1-3-4 0,-1-1-4 0,2-1-6 0,-1-1-3 15,-1-3-6-15,2 0 0 0,-2 0 0 0,0-2-9 0,0-2-16 16,0-1-25-16,0 0-27 0,0 0-32 0,-2-3-32 0,-1-1-23 0,0-1-22 16,1-1-48-16,-3-1-62 0,1-4-36 0</inkml:trace>
  <inkml:trace contextRef="#ctx0" brushRef="#br0" timeOffset="388843.9207">2921 14982 207 0,'-2'0'286'0,"-1"0"-110"0,3 0-74 0,0 0-54 0,-2 2-34 16,2 2-18-16,-1-1-9 0,-1 1-1 0,2 2 2 0,-2 1 7 0,1 0 4 15,-1 3 5-15,-1-1 6 0,1 3 7 0,1 1 3 0,-2 1 2 16,0 0-2-16,1-1-1 0,1 2-2 0,-1-1-3 0,-1 1-2 0,1-1-2 16,-1 0-3-16,3 0-2 0,-3-1 1 0,3 1 0 0,-2-4 0 0,2 0 1 15,-1 2 6-15,-1-5 7 0,2-1 10 0,-2-1 12 0,2 0 11 0,-1 0 13 16,1-2 13-16,0-2 12 0,0 1 7 0,0-2 4 0,0 0-2 16,0-3-6-16,0 0-9 0,0-3-11 0,1 1-11 0,1-2-12 0,0-3-16 15,1 2-17-15,0-4-17 0,0 0-19 0,4-2-15 0,-1 1-14 0,0-1-6 16,0 0-2-16,1 2 1 0,1 0 4 0,1 1 3 0,-1 0 6 0,0 1 1 15,0 3 2-15,1 0 2 0,-1 2 4 0,0 0 1 0,3 2 3 0,-3 1 1 16,2 2 1-16,4 0 0 0,-3 3 0 0,0 1-4 0,3 4-7 0,-1 1-14 16,1 0-17-16,0 5-25 0,2 0-26 0,-3 5-68 0,2 0-88 15,0 1-57-15</inkml:trace>
  <inkml:trace contextRef="#ctx0" brushRef="#br0" timeOffset="389426.8725">3842 16701 40 0,'-3'-9'552'0,"2"0"9"0,-1 0 8 0,0 1-62 0,2 0-96 0,-1 1-96 16,-1 1-95-16,2 2-54 0,0-2-37 0,0 2-23 0,0 0-17 15,0 1-12-15,0 2-6 0,0-1-12 0,0 2-16 0,0 0-19 0,0 0-18 16,0 0-16-16,-1 0-13 0,-1 3-8 0,0 2-6 0,-3 1-4 0,-1 0 0 16,-1 4 0-16,-2 2 3 0,-2 3 3 0,-4 3 5 0,-1 5 0 0,-5 1 0 15,-4 4-4-15,-5 4-4 0,0 2-18 0,-8 8-26 0,-2 3-40 0,-5 4-48 16,-5 2-101-16,-5 6-125 0,-7 4-78 0,-2 2-51 0,-6 2-31 15,2-2-17-15</inkml:trace>
  <inkml:trace contextRef="#ctx0" brushRef="#br0" timeOffset="390310.6361">4046 14984 169 0,'0'4'126'0,"0"-1"-36"0,0 1-14 0,0 2-3 0,0-2 9 0,2 4 14 16,-2-1 11-16,0 3 7 0,1 0 1 0,1 1-4 0,-2 1-6 0,3 4-8 15,-2 0-9-15,-1 2-10 0,0 3-7 0,0 0-8 0,2 2-4 0,-2 3-4 16,0-1-3-16,0 2-5 0,0 3-2 0,0 0-5 0,0 2-1 16,0-1-5-16,0 2-2 0,0 0-3 0,0 2-4 0,0-2-3 0,0 2-4 15,0-1-3-15,0-1-1 0,0 0-3 0,0-1-2 0,0 0-1 0,0 0 0 16,0-3 1-16,0-1 0 0,0 0 1 0,0-2 0 0,0-2 2 0,1-2 2 16,-1 0 1-16,0-2 2 0,0-2 1 0,2-1 0 0,-2-4-2 0,0 1-5 15,0-2-5-15,0-3-9 0,0 0-11 0,0-3-8 0,0 1-10 0,0-2-8 16,0-2-13-16,0-1-28 0,-2 2-36 0,2-4-43 0,0 0-44 15,-3-1-62-15,-1-2-74 0,1-1-37 0,-2-2-20 0</inkml:trace>
  <inkml:trace contextRef="#ctx0" brushRef="#br0" timeOffset="390643.8575">3978 15158 156 0,'0'-3'439'0,"-2"-1"-17"0,1 1-93 0,1 1-127 0,-2 1-80 16,2 1-55-16,0 0-33 0,-1 0-18 0,-1 1-11 0,2 1-6 0,-2 3-4 16,2 0-2-16,-3 0-3 0,2 2-3 0,-1 1-2 0,-1 1 0 0,0 2 4 15,0 0 3-15,-2 3 6 0,2-1 5 0,1 1 3 0,-1-2 2 16,0 0 0-16,0 2-1 0,-2-4-2 0,4 3 0 0,-1-4-1 0,-1 1 2 16,1-3 2-16,1 1 1 0,-1-2 4 0,2 0 5 0,-2-3 7 0,1 0 5 15,1 0 11-15,-2 0 11 0,2-2 13 0,0-1 12 0,0 0 3 0,0 0-2 16,0-4-6-16,0 1-8 0,0 0-8 0,2-5-7 0,-2 1-10 0,3-4-10 15,-1 2-8-15,1-4-11 0,0-3-15 0,0 2-13 0,3-3-13 0,-1 2-14 16,0-2 0-16,0 0 6 0,1 2 10 0,0 0 7 0,-1 4 3 0,0-2 1 16,-2 4 0-16,2 0 0 0,-2 3-4 0,2 0-1 0,-2 3-2 15,3 0 1-15,0 3 1 0,-1 1 0 0,3 4-2 0,1 1-4 0,-1 1-9 16,4 2-12-16,0 3-18 0,-1 3-25 0,2 2-29 0,4 1-36 16,0 6-72-16,1-1-95 0,-1 5-57 0,1-3-37 0</inkml:trace>
  <inkml:trace contextRef="#ctx0" brushRef="#br0" timeOffset="391110.3678">4046 17406 245 0,'0'-5'503'0,"0"-1"3"0,0 2 4 0,0-1-95 0,0 2-145 15,0 0-84-15,0 2-52 0,0-1-32 0,0 2-23 0,0 0-13 16,0 0-10-16,0 0-8 0,0 0-6 0,0 2-3 0,-1-1 1 0,-1 4-2 15,0-1-2-15,-1 2-2 0,0 3-3 0,0 2 0 0,-4 2-2 0,-2 4 2 16,-1 2 3-16,-2 3 3 0,-4 4 4 0,-3 3 3 0,-3 3 2 0,-3 3-5 16,-5 5-7-16,-4 0-22 0,-5 5-25 0,-4 3-32 0,-7 6-34 0,-1 1-46 15,-4 3-54-15,-4 0-102 0,-4 3-127 0,-5 2-82 0,-6 0-59 16,1 2-30-16,-3-4-17 0</inkml:trace>
  <inkml:trace contextRef="#ctx0" brushRef="#br0" timeOffset="393543.0322">450 15184 87 0,'-2'-1'152'0,"2"-1"-28"0,-1 2-15 0,1 0-8 15,-2-1-5-15,2 1-6 0,0 0-7 0,0 0-9 0,0 0-5 0,0 0-6 16,0 0-9-16,0 0-10 0,0 0-9 0,0 0-9 0,0 0-7 0,0 0-6 15,0 0-4-15,0 0-2 0,0 0-1 0,0 0 2 0,0 0 2 0,0 0 3 16,0 0 4-16,0 0 1 0,0 0 3 0,0 0 3 0,0 0 3 0,0 0 2 16,0 0 2-16,0 0-2 0,0 0 0 0,0 0 0 0,0 0 0 0,0 0-4 15,0 0 1-15,0 0 0 0,0 0 0 0,0 0 0 0,0 0-1 0,0 0-3 16,0 0 0-16,2 1-4 0,-2-1-2 0,0 0 0 0,1 0-1 0,-1 0-1 16,0 0 2-16,2 0 0 0,-2 2 1 0,3-2 3 0,-1 1 3 0,-1-1 1 15,1 0 3-15,1 2 1 0,2-1 2 0,-2-1 0 0,3 1 2 0,1-1 0 16,1 2 2-16,0-2 1 0,1 0 0 0,2 0 1 0,3 0-3 0,-1 0-1 15,1 0-3-15,5 0-3 0,-2-2-1 0,1 1-2 0,4 1 0 0,-2-1-2 16,3-1 0-16,-1 2-2 0,3-1-1 0,0-1-3 0,2 2-2 0,-1-1-5 16,2 1-4-16,-1-2-4 0,3 1-3 0,-2 1-4 0,2 0-1 0,2 0 0 15,-2 1 0-15,2 1 1 0,1-1 0 0,0 1 1 0,3-1 2 0,-1 2 0 16,3 0 3-16,0 2 2 0,3-2 3 0,0 1 1 0,2 1 3 16,4 1 2-16,-2-3 0 0,5 4-2 0,-1-1-2 0,2-2-3 0,2 3-3 15,3 1-3-15,1-4-3 0,-1 3-2 0,3-1-1 0,2-1 2 0,1 1 0 16,1 0 3-16,2 0 6 0,0 0 1 0,3-2 4 0,3 2 3 0,-1-2 2 15,4 0 3-15,2 0 1 0,0 0 2 0,1-1 0 0,1-1-3 0,1 0-2 16,1-1-7-16,-2 1-3 0,1-2-4 0,0 1-5 0,-3-1-5 0,3 2-5 16,-3-1-4-16,-1-1-4 0,-2 2-3 0,0-1-1 0,0-1-2 15,-2 1-1-15,-1 1 1 0,-1-2 2 0,-3 2 3 0,-1-2 1 0,-3 1 2 16,-2 1 0-16,-2-2 2 0,-4 1 1 0,-3 1 1 0,-4-1 1 0,-4 1 1 16,-2-1 2-16,-5 1 1 0,-1-1 2 0,-5 1 2 0,-3-1 2 15,0 1 2-15,-5-2 1 0,-3 1 1 0,-2 1 1 0,-2-2 3 0,-3 0 1 16,-1 3 3-16,-3-3 1 0,1 0 3 0,-2 0 3 0,-2 0 2 0,-1 0 4 15,0 0 5-15,-1 0 2 0,0 0 3 0,-1 0 0 0,0-3 1 0,0 3-2 16,1 0-1-16,-1-2-4 0,-1 1-1 0,1 1-6 0,1-2-2 0,0 1-4 16,1-2-5-16,-1 1-3 0,2-1-4 0,-1 0-4 0,2 0-3 15,-1 0-2-15,0 0-2 0,0 2 1 0,1-1-1 0,0-1 1 0,-1 2-1 16,0-1 2-16,0 1 0 0,-2-1 0 0,2 2 3 0,-1-2 0 0,1 2 0 16,-2-3-1-16,0 3 0 0,-1 0 0 0,1 0 0 0,-3 0 1 0,0 0 0 15,0 0 1-15,0 0 0 0,0 0 0 0,0 0 0 0,0 0 2 0,0 0-2 16,0 0 1-16,0 0 1 0,0 0 3 0,0 0 2 0,0 0 3 15,0 0 1-15,0 0 2 0,0 0-1 0,0 0 3 0,0 0 2 0,-2 0 1 16,1-2 3-16,-1 2-3 0,-1-2-3 0,0 2-3 0,1-1-3 0,-1-1-4 16,0 2-3-16,0-1-5 0,-2 1-6 0,0-4-5 0,1 4-4 0,-3-3-4 15,0 2-2-15,-1-2-5 0,0 2-4 0,0-1 3 0,-3-1 2 16,1 2 3-16,-1-2 3 0,-1 3 2 0,0-3 1 0,-2 1 5 0,3 1 9 16,-2-1 5-16,-1 1 4 0,0 1 5 0,0-2 4 0,1 1 5 0,-1 1 4 15,3-2 4-15,-3 1 3 0,1-1 5 0,2 1 3 0,-2-1 5 0,2 1 4 16,-1-2 4-16,4 1 2 0,-2 0 3 0,2 1 5 0,1-2 1 15,-1 2 1-15,1-1 2 0,2 1 3 0,0-2-1 0,1 1 2 0,-1 2-1 16,2-2 1-16,0-1 1 0,0 1-1 0,1 0 0 0,-1-1-1 0,3 2-4 16,-2 1-4-16,1-1-1 0,1-2-3 0,0 3-3 0,0 0-6 0,0 0-4 15,0 0-5-15,0 0-6 0,0 0-5 0,1 0-8 0,-1 0-7 0,2 0-7 16,-2 0-6-16,1 0-5 0,1 0-2 0,1 0-2 0,-1 0-1 16,1 0 0-16,2 3-1 0,1-2 2 0,0 0 1 0,1 1 1 0,1-1 3 15,2 3 1-15,0-1 3 0,1-1 3 0,3 3 4 0,-1-2 1 0,3 1 1 16,-2 1 0-16,3-1 1 0,-2 1 1 0,4 1 0 0,-2 0 1 0,1 0 0 15,2 1-1-15,-2 0-1 0,2-2-1 0,-2 2 0 0,2 0 0 16,-1 0 0-16,-3 1-1 0,4-1-2 0,-4 1 0 0,1 1-3 0,-1-2-1 16,-1 0-2-16,0 0-1 0,-4 1-2 0,1-3 1 0,-2 1 0 0,-2 1-2 15,-1 0 1-15,-1 0-1 0,-1 1 2 0,1-2-1 0,-3-1 3 16,-3 2 1-16,0-2 3 0,-1 3 2 0,-3-1 5 0,-2 0 2 0,0 0 2 16,-2 1 2-16,-5 1 2 0,-1 0-2 0,0-1-6 0,-5 4-18 0,-1-2-22 15,-3 2-46-15,1-2-54 0,-5 4-104 0,0-2-126 0,-3 2-77 0,-1 4-51 16,-4-4-28-16,0 1-18 0</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41:22.695"/>
    </inkml:context>
    <inkml:brush xml:id="br0">
      <inkml:brushProperty name="width" value="0.05292" units="cm"/>
      <inkml:brushProperty name="height" value="0.05292" units="cm"/>
      <inkml:brushProperty name="color" value="#FF0000"/>
    </inkml:brush>
  </inkml:definitions>
  <inkml:trace contextRef="#ctx0" brushRef="#br0">5652 6510 330 0,'0'0'418'0,"0"0"-74"15,0 0-97-15,0 0-56 0,0 0-38 0,0 0-18 0,0 0-11 0,0 0-3 16,0 0-3-16,0 0-2 0,0 0-5 0,0 0-5 0,0 0-8 16,0 0-9-16,0 0-9 0,0 0-8 0,0 0-9 0,0 0-8 0,0 0-8 15,0 0-7-15,0 0-6 0,0 0-6 0,0 0-4 0,0 0-5 16,0 0-3-16,0 0-5 0,0 0-2 0,0 0-2 0,0 0-4 0,0 0-3 15,0 0-4-15,0 0-3 0,0 2-4 0,0-1-3 0,2-1-3 16,-1 2-1-16,-1-2 0 0,2 2 0 0,-2 1-1 0,3-3 1 16,0 3 1-16,0-1 0 0,0-1 3 0,2 2 1 0,-2 0 3 0,4 0 1 15,-2 0 3-15,2 2 1 0,-2-2 3 0,3 1 1 0,-2-1-2 16,3 2 2-16,-2-2 0 0,1 2 1 0,0 0 1 0,1 2 0 0,1-3 1 16,-1-1-1-16,2 2 0 0,0 0 1 0,-1-2 1 0,4 0 1 15,-1 2-1-15,-1-2 2 0,1-1 0 0,4 2 1 0,-4-3 1 0,4 1-1 16,-1-1 2-16,1 1 0 0,0-2-1 0,1 0 0 0,-2 0-2 15,5 0 1-15,-3-2-2 0,2 1-1 0,0-2-1 0,2 1-1 16,-3-1 0-16,3 0 0 0,0 0 0 0,2 0-2 0,-3 0 1 0,1 0-1 16,0 0 2-16,0 1 0 0,0 0 1 0,2-1-1 0,-2 0 1 15,-1 1 1-15,1 0 2 0,1-1-2 0,-1 2-1 0,1-2 1 16,-1 3-1-16,2-1 0 0,-1 1 0 0,0-2 1 0,0 2-2 0,1 0-1 16,-1 0 0-16,0 0-1 0,2 0 0 0,0 2-1 0,-1-2 1 0,1 1 0 15,-1-1 1-15,0 2-1 0,1-1 0 0,-1-1-1 0,1 1-1 16,-3 2 1-16,4-3 0 0,-3 2 0 0,2-2 1 0,-1 2-2 15,-1-1 1-15,0 1 0 0,-1 0 0 0,2-1-2 0,-3-1 1 16,2 2-1-16,-2-2 1 0,-2 2-1 0,3 1-2 0,0-3 0 0,-3 2 0 16,2-1-1-16,-1-1 1 0,-1 3-1 0,3-3 2 0,-3 2-2 15,0-1-1-15,2-1 0 0,-1 2 3 0,-1-1-1 0,0-1 3 0,3 2 0 16,-3-1 3-16,2-1 2 0,-3 1 0 0,3 1 1 0,-2-2 1 16,0 0 0-16,0 0 3 0,2 0 1 0,-1 0 1 0,-1 0 1 15,2 0 0-15,-1 0 0 0,-1 0 0 0,2 0-1 0,-1 0-1 0,-1 0 0 16,2 0 0-16,-1 0-1 0,-1 0-1 0,3 0 1 0,-4 0-1 15,4 0-2-15,-3 0 1 0,0 0-2 0,0 0-1 0,1 0-1 0,0 0 2 16,0 0-2-16,0 0 0 0,0 0 1 0,0 0 0 0,0 0 0 16,1 0-4-16,0-2 0 0,1 1-1 0,-3 1-3 0,3 0-3 0,-2 0-1 15,0-1 0-15,0 1-2 0,0 0-2 0,1-2-2 0,-2 2 1 16,3 0-2-16,-4 0-1 0,2 0 0 0,-1 0 0 0,-1 0 1 16,2 0 1-16,-4 0 1 0,4 0 3 0,-2 0 0 0,-2 0 0 0,2 2 1 15,-3-1 1-15,2-1 0 0,-1 1 0 0,0 1 1 0,-2-2 0 16,2 2 1-16,-2-2 0 0,0 1 0 0,-1-1 1 0,1 0 1 0,-1 0-1 15,2 0 1-15,-2 0 3 0,1 0 1 0,1 0 2 0,-1 0 1 16,-2 0 1-16,3 0 1 0,-1 0 2 0,0-1 2 0,2 1 1 0,-2-2 1 16,2 2 0-16,0-3 1 0,0 2 1 0,0-1 0 0,2-1-1 15,-2 2-1-15,2-1-1 0,-1-1-1 0,-1 2 0 0,3-1-2 16,-3-1-1-16,3 1-2 0,-2 2-1 0,0-2 0 0,1 1-2 0,-2-1 0 16,2 2-1-16,-1-2-1 0,1 1 1 0,-1 1 0 0,0 0 0 0,1 0 1 15,0 0-2-15,-1 0 2 0,3 0 0 0,-3 0-1 16,1 1 0-16,0-1-1 0,1 2 1 0,1-2 1 0,-2 2 1 0,2-2 1 15,-2 0 0-15,2 0 1 0,2 0 0 0,-4 0 0 0,4 0-1 0,-2 0 1 16,1 0 0-16,0 0 2 0,1-2-1 0,-2 2 1 0,1-2-1 16,1 1-2-16,0 1-1 0,-3-2-1 0,3 0-1 0,0-1-1 15,-1 2 1-15,-1-2-1 0,2 2-2 0,0-1 1 0,-2 0-3 0,2-1-1 16,-2 1-2-16,1 2 1 0,1-2 1 0,0 2 3 0,-3-1 0 16,2-1 2-16,-1 2 0 0,-1-2 1 0,2 1-1 0,-1 1 1 15,-1 0 0-15,0 0 4 0,1 0 1 0,-2 0 1 0,1 0 3 0,0 0 0 16,0 0-1-16,1 0-1 0,-2 0 1 0,2 0-1 0,-1 0 2 0,2 0 0 15,-2 0 0-15,3 0-1 0,-3 0 1 0,3 0 0 0,-1 0-1 16,0 0-1-16,0 0 1 0,1 0 1 0,-1 0-2 0,3 0 1 16,-2-2-2-16,2 2 1 0,-1-1-2 0,0 0 2 0,0 1-2 0,1-2 0 15,-1 1 1-15,0 1-1 0,-1-2 1 0,3 1-2 0,-3 1-1 16,1-2-1-16,-1 1-1 0,1 1 1 0,-1-2-1 0,-1 2 1 16,1-2-1-16,0 1-1 0,-3 1 0 0,3-1 0 0,-3-1-1 0,2 1-1 15,-2-1 1-15,0 1-2 0,0-1 1 0,-2 2-2 0,2-1 1 16,-1-1-2-16,-3 2 1 0,3-1-1 0,-1-1 0 0,-1 2-2 15,0 0 0-15,-2-3-2 0,3 3 0 0,-2 0 2 0,0 0 2 0,0 0 2 16,0 0-1-16,-2 0 3 0,1 0 1 0,-1 0 0 0,2 0 2 0,0 0 3 16,0 0 0-16,-2 0 3 0,4 0 2 0,-4 0 1 0,2 0 1 15,0 0-1-15,0 0 0 0,0 0-1 0,3 0-1 0,-4 0 0 0,3 0-1 16,-1 0-2-16,0 0 0 0,0 0-2 0,1-2 0 0,-1 2-2 16,3 0-2-16,-5-2 0 0,4 2 1 0,-2-1-2 0,-1-1 0 0,1 2-2 15,1-2 0-15,-1 1-1 0,-2 1 1 0,4 0-2 0,-4 0-1 16,3 0-1-16,-1 0-1 0,0 0 0 0,0 0-2 0,1 0 1 15,-1-2 0-15,3 2-1 0,-3 0 0 0,1 0 1 0,2 0-1 0,-3 0 0 16,4 0 2-16,-3 0 0 0,1 0 1 0,1 0 0 0,-3 0 1 16,3 0 2-16,-1-2-1 0,0 2 0 0,1 0 1 0,-3 0 0 0,3 0-2 15,-1 0 0-15,0 0 0 0,1 0 0 0,-1 0 1 0,1 0 1 16,-2 0-2-16,2 0 0 0,0 0-1 0,-3 0 1 0,4 0 0 16,-3 0 0-16,1 0 0 0,1 2-1 0,-3-2 2 0,4 0-2 0,-2 0 1 15,1 0 0-15,1 2 1 0,-2-2 1 0,2 0 3 0,-2 0 1 16,2 0 2-16,-1 0 1 0,-1 0 1 0,2 0 2 0,1 1 1 15,-2-1 2-15,1 0 2 0,-1 0 1 0,-1 0 2 0,2 0 0 0,-2 0-1 16,2 0-1-16,-1 0 0 0,0 0 0 0,0 0-1 0,1 0 0 16,-2 0 0-16,1 0 0 0,0 0-1 0,0 2-1 0,1-2-1 0,-2 0-2 15,2 0 1-15,-1 2 0 0,-1-2 1 0,2 1-2 0,-2-1 0 16,2 0-1-16,-1 0-1 0,-3 0 1 0,3 2-2 0,0-2 0 0,-2 0 1 16,2 0 0-16,-3 0 1 0,3 0-1 0,-1 0 0 0,1 0 0 15,-1 0 1-15,-2 0-1 0,3 0 0 0,-1 0-1 0,1 0 0 16,-1 0 0-16,-2-2 1 0,3 2-1 0,-3-1-1 0,3-1 0 0,-2 2-1 15,-1-2-1-15,3 1-1 0,-3 1 0 0,3-2-2 0,-3 2 0 16,1-2-1-16,4 2 0 0,-7 0 0 0,5-3-2 0,-1 3 0 16,-1 0-1-16,0 0 0 0,2 0-1 0,0 0-3 0,-3 0 2 0,3 0 1 15,-2 0 1-15,2 0 1 0,0 0 0 0,-1 0 3 0,0 0-1 16,2 0 1-16,-2 0 2 0,3 0 1 0,-3 0 0 0,2 0 0 0,-1 0 2 16,-2 0 2-16,2 0-1 0,1 0-1 0,-2 0-1 0,1 3 1 15,0-3 0-15,-2 0-2 0,1 2 2 0,3-2-1 0,-4 2 0 0,0-2-1 16,2 1 0-16,-3 1 1 0,3-2-1 0,0 2 1 0,-2-1 0 15,2-1 1-15,-1 2-1 0,2-2 0 0,-1 0 0 0,0 2 1 16,0-2 0-16,1 3 0 0,-2-3 1 0,1 0 0 0,1 2 0 0,0-1-1 16,0-1 1-16,-1 2 0 0,2-1 1 0,-3-1-2 0,2 2 1 15,-1-1 0-15,-1-1 0 0,2 0-2 0,-2 2 0 0,3-2-2 16,-4 0 1-16,4 0 0 0,-3 1-1 0,0-1-1 0,3 0 1 0,-4 0-2 16,4 0 1-16,-3 0-2 0,0 0-2 0,1 2-4 0,-1-2-3 0,0 0-2 15,1 0 1-15,-1 0-2 0,-1 0-3 0,1 1 1 0,0-1-2 16,1 0-3-16,-1 0-1 0,-1 0-3 0,-1 0-2 0,3 0 1 15,-3 0 1-15,1 0 2 0,-1 0 2 0,1 0 2 0,2 0 1 0,-3 0 1 16,1 0 0-16,1 0 2 0,-1 0 2 0,2 0 2 0,-3 0-1 16,1-1-1-16,1-1 1 0,1 2 2 0,-1-1-1 0,-1 1-1 15,0-2 0-15,1 2 0 0,-1-1 0 0,0 1 0 0,2-2 0 16,-3 2 1-16,3 0-1 0,-2-1 2 0,2 1 3 0,-1-2 1 0,-1 2 1 16,2 0 2-16,-2 0 0 0,3-1 3 0,-3 1 1 0,0 0-1 0,2 0 2 15,-2-2-1-15,1 2 0 0,-1 0 2 0,1 0-1 0,1 0-1 16,-3 0-1-16,2 0 2 0,0 0 0 0,-4 0 1 0,5 0-2 15,-3 0 2-15,1-3-1 0,-1 3 1 0,1 0-1 0,1-2 0 0,-2 2 0 16,-2 0 0-16,3 0 1 0,0-2 0 0,-2 2 0 0,0-1-2 16,0 1 1-16,0 0 0 0,0-2 0 0,0 2-1 0,-2 0 1 0,4 0-1 15,-4 0-1-15,2 0 1 0,0 0 0 0,-2 0-2 0,1 0 1 16,-1 0-3-16,3 0-1 0,-4 0 0 0,2 0 0 0,-1 0 0 0,1 0-1 16,1 0-1-16,-2 0 0 0,2 0-1 0,-2 0-4 0,3 0-3 15,-2 0-1-15,2 0-2 0,-2 0-4 0,2 0-1 0,-2 2-3 16,0-2-2-16,1 0-1 0,-2 0-3 0,2 1-2 0,-1-1-1 0,-1 0-3 15,2 0-2-15,-2 0-2 0,-2 0-2 0,3 0-2 0,-1 2-4 16,0-2-4-16,-4 0-2 0,2 0-5 0,0 0-6 0,-3 0-9 16,0 0-11-16,1 2-17 0,-1-2-20 0,-3 0-34 0</inkml:trace>
  <inkml:trace contextRef="#ctx0" brushRef="#br0" timeOffset="4117.3028">1855 7304 193 0,'0'0'327'0,"0"0"-91"0,0 0-53 0,0 0-32 0,0 0-19 0,0 0-12 16,0 0-6-16,0 0 1 0,0 0-1 0,0 0-3 0,0 0-3 0,0 0-7 16,0 0-7-16,0 0-9 0,0 0-8 0,0 0-10 0,-1 0-7 15,1 0-9-15,0 0-6 0,0 0-6 0,0 0-2 0,0 0-3 0,0 0-2 16,0 0 0-16,0 0-2 0,0 0-2 0,0 0-1 0,0 0-1 0,0 0-2 16,0 0-3-16,0 0-3 0,0 0-2 0,0 2-2 0,0-2-4 15,0 0-4-15,0 0-2 0,0 0-5 0,0 2-3 0,0-2 0 0,0 0-3 16,0 3 0-16,1-1-1 0,-1 0 1 0,2-1-1 0,-1 3 1 15,1-3 1-15,3 2 2 0,-1 1 2 0,-1-1 3 0,2-2 3 0,-2 3 3 16,2 0 2-16,2 1 2 0,0-2 3 0,0 0 0 0,2 2 2 0,-2-1 1 16,3 2 0-16,0-1 1 0,3-2 1 0,-1 1 0 0,0 1 0 15,1-2-2-15,2 1 0 0,2 1-1 0,-1-2-3 0,3 2 0 0,-1-2-2 16,2-1-2-16,2 1-1 0,0 1-3 0,1-4-2 0,2 5-2 16,-2-5-2-16,4 0-2 0,0 2 2 0,0-1 0 0,0-1 2 0,0 2 0 15,3-1 3-15,0-1 0 0,-2 0 1 0,4 0 1 0,-2 2 2 16,0-2 1-16,2 0 3 0,-2 0 0 0,1 0 1 0,-1 1 1 0,2-1-2 15,-2 0 0-15,0 0-3 0,0 0-2 0,0 0 0 0,0 2-1 16,-1-2-1-16,-1 0 0 0,0 0-2 0,1 0 0 0,-2 0-1 0,-1 0-1 16,1 0-2-16,0 1 0 0,-3-1 0 0,1 0-1 0,1 0 1 0,-3 0-1 15,1 0 0-15,0 0-2 0,-2 0 1 0,2 0-1 0,-3 0-2 16,2 0 0-16,-1 0 0 0,0 0-2 0,0 0-1 0,-1 0-1 0,-1 0-3 16,2 0 1-16,-1 0-2 0,0 0-1 0,1 0-1 0,-3 0-2 0,3 0-2 15,-2 0-1-15,1 0 1 0,-2 0 1 0,3 0-1 0,-3 0 1 16,0 0 1-16,1 0 1 0,-4 0 1 0,3 0 1 0,-1 0 2 0,-1 0 2 15,0 0 0-15,-1 0 2 0,1 0 3 0,-2 0-1 0,-1 1 1 16,0 1 1-16,-1-2-1 0,1 2 3 0,-1-2 0 0,-1 1 1 0,-2-1 0 16,1 2 0-16,0-2-1 0,-1 1 1 0,-1-1 0 0,0 0 1 0,-1 2 0 15,2-2 1-15,-1 0 1 0,-1 1 0 0,0-1 1 0,0 2-1 16,1-2 2-16,-1 0-1 0,1 0 0 0,0 0 1 0,-1 0 1 0,1 0-1 16,1 0 2-16,-1 0 0 0,2 0 0 0,-1 0-1 0,2 0 1 15,-2 0-1-15,2 0 1 0,-2 0-2 0,3 0 1 0,-1 0-1 0,-2 0-1 16,1 0 0-16,0 0 0 0,0 0-1 0,-1 0-1 0,-1 0 0 0,2 0-1 15,-3 0-1-15,1 0 1 0,-1 0 0 0,-1 0 0 0,1 0 0 16,-1 0-1-16,-2 0-1 0,2 0 2 0,-3 0 0 0,1 0 0 0,1 0 0 16,-3 0 0-16,2 0 0 0,0 0 1 0,-2 0 0 0,2 0 1 15,-2 0 0-15,3 0-1 0,-3 0 1 0,2 0-1 0,0 0 0 16,0 0 1-16,3 0-1 0,-1 1 1 0,-2-1-1 0,3 0 1 0,-1 2-1 16,2-2-1-16,-1 0-1 0,0 0-1 0,0 1-2 0,1-1-2 0,1 2-2 15,-1-2-1-15,2 0-3 0,-3 1-2 0,2-1-2 0,-1 0-3 0,-1 1-1 16,0 1-2-16,0-2-2 0,1 2 1 0,-1-2-2 0,-1 0-1 15,-1 0 1-15,1 3 0 0,0-3 2 0,-2 0 3 0,0 0 1 0,-2 3 1 16,2-3 2-16,-2 0 2 0,1 0 3 0,-1 0 2 0,-1 0 2 16,1 0 2-16,-1 0 3 0,-2 0 4 0,0 0 2 0,0 0 3 0,0 0 2 15,0 0 2-15,0 0 2 0,0 0 4 0,0 0 3 0,0 0 4 16,0 0 3-16,0 0 3 0,0 0 2 0,0 0 4 0,0 0 0 0,0 0-1 16,0 0 0-16,0 0-2 0,0 0-1 0,-2-3-3 0,2 3-4 0,-1-3-1 15,-1 3-3-15,2-2-4 0,-2-1-6 0,-1 2-8 0,-1-1-5 16,2 1-6-16,-1-2-3 0,-2 1-3 0,2 1-3 0,-2-2-3 0,0 0-3 15,-1-1-1-15,-3 2-1 0,1-1 0 0,-2 1 1 0,-1-1-1 16,-2 0 1-16,-2 3 5 0,2-3 1 0,-4 1 2 0,-1 0 2 0,-1 0 2 16,0 1 1-16,-1-2 4 0,-2 3 2 0,0-1 0 0,-1 1 2 0,1-3-1 15,0 3 1-15,0 0-1 0,1-3 1 0,1 3-1 0,-2 0 1 16,4 0 0-16,1 0 1 0,-1 0-1 0,3-1 2 0,2 1 0 16,-1 0 0-16,3 0-1 0,3 0 2 0,-1 0 0 0,2 0 0 0,-1 0 0 15,2 0 1-15,0 0 0 0,3 0 0 0,0 0-1 0,1 0-1 0,0 0-1 16,1 0 0-16,1 0-3 0,0 0 0 0,0 0-3 0,0 0-2 15,0 0-1-15,0 0-1 0,0 0-2 0,1 0 1 0,1 0 2 0,1 0 1 16,0 0 2-16,3 0 1 0,-1 0 2 0,0 0 2 0,3 0 3 16,0 0 1-16,3 0 2 0,-2 0 2 0,4 0 3 0,0 0 1 0,-2 1 0 15,4-1 0-15,0 3-3 0,0-3 0 0,1 0-4 0,3 0-3 0,-2 3-4 16,3-3-2-16,-2 1-3 0,2-1-4 0,0 1-1 0,0 1-5 16,0-2-1-16,2 1-4 0,0 1-3 0,-2-2-5 0,1 2-4 0,-2 0-4 15,3 1-2-15,-3-3-2 0,1 3-2 0,1-1-1 0,-2-1 1 0,2 1-2 16,-2-1 0-16,1 2-3 0,-1-3 0 0,-1 3 0 0,-1-3 1 15,-1 3 3-15,1-3 3 0,0 2 2 0,-4-1 3 0,3-1 3 0,-5 2 3 16,2-2 4-16,-1 1 2 0,-1 1 4 0,-3-2 5 0,2 1 6 16,-4-1 8-16,2 0 10 0,-3 0 7 0,-2 0 12 0,1 0 10 0,-2 0 12 15,-2 0 10-15,0 0 6 0,0 0 3 0,0 0 0 0,0 0 1 16,0-1-2-16,-2-1 0 0,0 1-3 0,-2-1-3 0,1-1-5 0,0 2-4 16,-3-1-10-16,-1-1-9 0,2 0-10 0,-4 0-9 0,1 0-3 15,0 0-2-15,-3 3-1 0,2-5 2 0,-3 5-1 0,0-2 2 0,-1-1-1 16,-1 1-2-16,1 1-1 0,-2 0-1 0,-1-2 0 0,0 0 0 0,-1 2 1 15,-2 0-1-15,1-1-1 0,-1 2 0 0,1-1-1 0,-2 1-1 0,0-2 0 16,-2 0 0-16,1 2 0 0,-1 0-2 0,3 0 2 0,-2 0 0 16,1 0-1-16,1 0-2 0,2 0 0 0,-2 0 1 0,3 0-1 0,0 0 0 15,2 0 0-15,-2 0 1 0,5 0 0 0,-1 0-2 0,2 0-1 16,0 0 2-16,1 0 1 0,1 0-2 0,3 2-1 0,-1-2 2 0,3 2-1 16,-1-2 0-16,-2 0-1 0,5 0 1 0,-1 0-3 0,1 0-1 0,1 0-3 15,0 0-1-15,0 0-1 0,0 0 2 0,0 0 0 0,1 1 2 16,2-1 1-16,3 0 0 0,-1 0 1 0,0 2 1 0,3-2 0 0,0 0-1 15,1 0-1-15,4 0-1 0,-2 0-1 0,3 0-1 0,1 0-4 16,2 0-4-16,0 0-4 0,1 0-4 0,-1 0-3 0,1-2-2 0,2 2-4 16,-1 0-5-16,0 0-2 0,0 0-2 0,0 0 1 0,-2 0 1 15,2 0 1-15,-1 0 1 0,-1 0 0 0,-1 0 3 0,1 0-1 16,-4 0 2-16,3 0 0 0,-4 2 3 0,2-1 2 0,-4-1 5 0,1 1 2 16,0 2 1-16,-3-3 2 0,-1 0 0 0,-1 3 2 0,1-3 3 0,-2 0 3 15,0 1 1-15,-2-1 6 0,1 0 9 0,-3 0 9 0,2 0 8 0,-3 0 9 16,0 0 10-16,0 0 10 0,0 0 9 0,0 0 7 0,0 0 9 15,0 0 2-15,0 0 2 0,-1 0 1 0,-1 0 0 0,-1 0-1 0,-2 0-6 16,2-1-7-16,-2 1-8 0,-4-3-8 0,4 3-8 0,-3 0-5 16,0-3-6-16,-1 2-3 0,-1 1-5 0,-1-1-1 0,0-1 0 0,0 1 1 15,1-1 0-15,-4 0 2 0,3 0 3 0,0-1 1 0,-1 3 2 0,0-3 1 16,2 3 2-16,0-2-1 0,2 2-2 0,-3-2-1 0,5 1-1 16,-1 1-1-16,2-1-2 0,2 1-1 0,0-2-3 0,0 1-3 0,3 1-5 15,0 0-5-15,0 0-9 0,0-2-6 0,3 1-5 0,0 1-7 16,0-2-3-16,2 1-6 0,2 1-6 0,2-2-5 0,0 2-8 0,3-1-6 15,0-1-7-15,3 2-4 0,2 0-7 0,-1 0-2 0,1-1-4 16,1 1-2-16,-1 0-2 0,3 0-5 0,-4 0-3 0,3 0-3 0,-3 0-1 16,1 0-3-16,1 0-1 0,-2 0 2 0,-2 1 4 0,3-1 4 0,-4 2 3 15,1-1 5-15,-1-1 6 0,-1 2 3 0,-2-2 2 0,0 1 5 16,0 1 4-16,-2-2 5 0,0 1 3 0,-3 1 8 0,1-2 10 0,-1 1 9 16,-2 1 8-16,0-2 13 0,-1 1 14 0,1-1 15 0,-3 1 16 0,0-1 18 15,0 0 21-15,0 0 17 0,0 0 15 0,0 0 14 0,0 0 11 16,0 0 6-16,0 0 3 0,0-1 1 0,-2 1 2 0,1-1-7 0,1 1-7 15,-2-2-9-15,-1 1-10 0,0 1-14 0,1-3-15 0,2 1-14 16,-1 1-12-16,-1-1-9 0,2 2-8 0,-3-1-5 0,3-1-3 0,-1 2-6 16,1 0-4-16,0 0-7 0,0 0-7 0,0 0-8 0,0-1-8 15,1-1-6-15,-1 2-6 0,3-2-9 0,-1 1-10 0,-1 1-7 0,2 0-5 16,2 0-5-16,-2 0-5 0,2 0-2 0,0 0-6 0,1 0 1 0,-1 0 0 16,1 0 1-16,2 0 2 0,-1 0 3 0,2 1 2 0,-3 1 5 15,2-2 7-15,-1 2 5 0,0-1 3 0,1-1 3 0,-1 2 4 16,-1-1 3-16,-1-1 2 0,3 2 2 0,-4-2 4 0,1 1 2 0,0 1 3 15,0-1 1-15,1 1 3 0,-3-2 2 0,2 1 2 0,-2 1 0 16,0-2 1-16,-1 1 1 0,1-1-2 0,-1 1 1 0,-1 1 0 0,1-2 2 16,0 2-1-16,-1-2 2 0,-1 0 2 0,0 0 0 0,0 0 1 15,0 0 0-15,0 0 1 0,0 0 0 0,0 0 1 0,0 0 2 16,0 0 0-16,0 0 1 0,0 0 1 0,0 0-1 0,0 0 1 0,0 0-2 16,0 0-2-16,0 0-1 0,0 0-1 0,0 0-2 0,0 0 0 15,0 0-3-15,0 0-4 0,0 0-3 0,0 0-4 0,0 0-1 0,3 0-2 16,-2 0-1-16,1 0-1 0,1 0 0 0,-1 0 0 0,1 0 2 15,-1 0-1-15,-1 0 1 0,1 0 0 0,1 0 1 0,-1 0 4 16,1 0 2-16,0 0 1 0,1 3 1 0,-2-3 0 0,1 0 1 16,-1 3 0-16,1-3 0 0,0 1 1 0,1 0 0 0,0-1 1 0,-2 2-2 15,1 0 1-15,1-2 0 0,0 1 1 0,-1-1 0 0,0 2 1 0,0-1 2 16,-1-1 0-16,1 1 0 0,0 2 5 0,1-3-2 0,0 0-2 16,-1 3 5-16,0-3 0 0,1 1 2 0,-1-1 0 0,0 1 2 15,2-1 1-15,-2 0 1 0,2 0-1 0,-1 0 0 0,1 0 1 0,-2 0 1 16,2 0 0-16,0 0 1 0,-2 0 0 0,2 0 1 0,-1 0-2 15,1 0-1-15,-2-1 2 0,2 1 0 0,-2 0-1 0,2-1 4 0,-2 1 2 16,-1 0 4-16,2-3 6 0,-1 3 3 0,-1 0 4 0,0 0 4 16,-1 0 4-16,-1 0 5 0,0 0 4 0,0 0 3 0,0 0 1 0,0 0 0 15,0 0 0-15,0 0-4 0,0 0-1 0,0 0-5 0,0 0-6 16,0 0-5-16,0 0-5 0,0 0-7 0,0 0-5 0,0 0-6 16,0 0-6-16,0 0-4 0,0 0-3 0,0 0-3 0,0 0-1 0,0 0-2 15,0 0-3-15,0 0 0 0,0 0-2 0,0 0 1 0,2 0-2 16,-2 0 1-16,0 0-1 0,1 0 0 0,-1 0 2 0,2 0 1 0,-2 0 0 15,0 0 2-15,0 0 1 0,0 0 1 0,0 0 4 0,0 0 0 16,0 0 2-16,0 0 4 0,0 0 5 0,0 0 6 0,0 0 6 16,0 0 7-16,0 0 6 0,0 0 6 0,0 0 6 0,-2 0 4 0,1 0 1 15,-1 0 1-15,-1 0-1 0,-2 0 1 0,-1 0-2 0,1 0-3 16,-1 0-6-16,-2 0-5 0,-3 0-8 0,0-3-6 0,1 2-7 16,-4 1-7-16,0-1-7 0,-2-1-4 0,0 2-4 0,-4 0 0 0,1 0 2 15,0-1 1-15,-2 1 3 0,1 0 1 0,-1 0 2 0,-1 0 1 0,0 0 1 16,3 0 1-16,-1 0 2 0,1 0 0 0,1 0 2 0,1 0 1 15,1 0 2-15,2 0-1 0,1 0-2 0,3 0-3 0,-2 0 1 0,2 0-2 16,2 0 0-16,1 0 0 0,0 0 0 0,1 0 1 0,1 0-2 0,2 0-1 16,-3 0 0-16,3 0-2 0,0 0-2 0,1 0-2 0,0 0 0 15,-1 0-2-15,3 0-1 0,0 0-1 0,0 0 0 0,0 0 0 16,0 0-1-16,0 0 1 0,0 0 0 0,0 0 0 0,0 0 0 0,0 0-1 16,0 0 0-16,0 0-2 0,0 0-1 0,0 0-2 0,2 0-2 0,-1-2-4 15,-1 2-5-15,2-2-5 0,1 2-7 0,-1 0-3 0,1 0-5 16,1 0-2-16,1 0-1 0,-2 0-2 0,2 0 1 0,2 0-2 0,-1 0 1 15,2 0 2-15,0 0 0 0,1 0 3 0,0 0 4 0,1 0 1 16,1 0 5-16,2 2 0 0,-2 0 0 0,0-2-1 0,3 1 0 0,-1-1-1 16,1 2-2-16,-1-1 1 0,2 0-3 0,-2 2-1 0,3 0-2 0,-2-3 0 15,2 1-1-15,-2-1 2 0,2 3 2 0,-2-3 2 0,-1 1 4 16,1 1 1-16,-1-2 3 0,1 2 3 0,0-2 2 0,-1 0 4 0,-2 2 7 16,-1 1 6-16,0-3 5 0,-2 0 7 0,0 0 9 0,-1 0 8 15,0 0 10-15,-2 0 11 0,0 0 10 0,-2 0 13 0,0 0 12 0,-1 0 8 16,-2 0 8-16,0 0 5 0,0 0 3 0,0 0-3 15,0 0-4-15,0 0-10 0,-2 0-13 0,1-3-13 0,-4 1-19 0,2 2-24 16,-2 0-24-16,-4-2-32 0,1 2-34 0,0 0-46 0,-4 0-50 0,0 0-85 16,-1 0-102-16,-4 0-57 0</inkml:trace>
  <inkml:trace contextRef="#ctx0" brushRef="#br0" timeOffset="9852.129">17323 7316 40 0,'-10'-1'84'16,"2"-1"-4"-16,-1 0-1 0,0-1 1 0,0 3-1 0,-1-2-3 16,0-1-4-16,0 2-4 0,0-1-3 0,-2 1-1 0,2-2-3 0,0 1-4 15,2 1-2-15,-2-1-1 0,0 1 1 0,0-1 1 0,1 2-4 16,1-1 0-16,2-1-1 0,-2 2-1 0,0-2 0 0,3 1-2 0,1 1-2 15,-3-1-1-15,4 1-1 0,-3 0-1 0,4 0-2 0,-1 0-5 16,2 0-4-16,-3 0-5 0,4 0-3 0,0 0-5 0,0 0-2 16,0 0-3-16,0 0 0 0,0 0-2 0,0 0 1 0,0 0-1 0,0 0 0 15,0 0 0-15,0 0 0 0,4 1 0 0,-4-1 1 0,1 1 0 16,-1-1 1-16,2 0-1 0,-1 0 1 0,1 0-3 0,2 0-2 0,-2 2-3 16,-1-2-2-16,1 0-2 0,1 0 0 0,1 0-2 0,-1 2 1 15,2-1 0-15,-1-1 0 0,2 0 1 0,2 2 2 0,0-1-1 16,2-1 1-16,2 0 1 0,1 2 1 0,1-2-1 0,1 0 1 0,3 0-2 15,-1 0 0-15,1 0-1 0,4 0-2 0,-2 0-2 0,3 0-2 16,-1 0-2-16,3 0-2 0,2 0-2 0,-3 0 2 0,5 0 0 16,-2 0 1-16,3 1 1 0,-2 1 0 0,0-2 2 0,2 0 0 15,0 1 1-15,-1 1 1 0,2-2 1 0,0 0 0 0,-1 1 0 0,1-1-2 0,-1 2-2 16,2-2-3-16,-1 0-5 0,1 0-2 0,1 1-3 0,1-1-2 16,-3 0-3-16,3 0-1 0,0 0-3 0,-3 0-2 0,3 0-3 15,-3 0 0-15,3 0 0 0,-4 0 2 0,1 0 1 0,-1 0 1 0,-1 0 2 16,-1 0 3-16,0 1 2 0,-1-1 0 0,-3 2 1 0,0-2 1 15,1 0 3-15,-3 2 1 0,-1-2 3 0,-1 0 1 0,-1 0 2 16,1 3 1-16,-3-3 0 0,0 0 1 0,1 2-1 0,-4-2-1 0,3 2 0 16,-4-1 0-16,4-1 3 0,-4 2-1 0,3 0 0 0,-2-2 1 15,2 1-2-15,-2-1-1 0,2 2-1 0,-2-1-1 0,0-1 0 0,2 0 0 16,-2 1-3-16,2-1 1 0,1 3 1 0,-2-3-3 0,0 0 0 0,3 0-2 16,-4 0 1-16,3 0-1 0,-1 0 0 0,0 3-2 0,0-3 1 15,-1 0 0-15,2 0 0 0,-2 0 1 0,1 0 2 0,0 0-1 16,0 0 1-16,-1 0 3 0,0 0 1 0,0 0 1 0,0 0 1 0,-1 0 1 15,0 0 3-15,0 0 2 0,-1 0 1 0,1 0 2 0,-3 0-1 16,2 0 1-16,0 0 2 0,-1 0 1 0,2 0 1 0,-2 0 1 16,-3 0-1-16,5 0 0 0,-3 0-2 0,-1-3 1 0,4 3-1 0,-3 0 0 15,2 0 0-15,-4 0-1 0,4 0 1 0,-1 0 1 0,-2 0-2 16,2 0 0-16,1 0-1 0,0 0 0 0,0-3-1 0,-1 3 2 16,2 0-1-16,-2 0 0 0,2 0-1 0,-2 0-1 0,1 0-2 0,1 0 1 15,-1 0 0-15,3 0 0 0,-3 0-1 0,0 0 1 0,0 0-2 0,1 0-3 16,-1 0-2-16,2 0-2 0,-3 0-1 0,-1 0 1 0,3 0 1 15,-1 0 0-15,-2 0 1 0,3 3 0 0,-3-3 0 0,2 0-1 16,-2 0-1-16,0 0-1 0,2 0 2 0,-4 0 2 0,1 0 3 0,1 3-1 16,0-3-1-16,0 0 1 0,-2 0 1 0,3 0 2 0,-2 0-1 15,2 0 1-15,-3 0-2 0,2 0 0 0,0 0-2 0,-1 0-1 0,1 0-2 16,0 0 0-16,0 0-1 0,0 0-1 0,0 0 3 0,-1 0-2 16,2 0-3-16,-2 0-2 0,0 0-1 0,0 0-1 0,1 0-1 0,0 0 1 15,-3 0 2-15,2 0 1 0,-1 0 0 0,2 0-1 0,-3 0 1 16,0 0 0-16,1 0-1 0,-1 0 0 0,2 0 3 0,-1 0 0 15,-1 0 1-15,0 0 1 0,0 0 0 0,1 0 1 0,-1 0-1 0,-1 0 1 16,-1 0 0-16,3 0 1 0,-2 0 1 0,1 0 2 0,-2 0 2 16,3 0-1-16,-2 0 1 0,-1 0-2 0,2 0 1 0,1 0-1 15,-2 0-2-15,1 0-1 0,0 0-2 0,1 0 0 0,-1 1 0 0,0-1 1 16,0 0-1-16,1 0 0 0,-1 1 0 0,0-1-1 0,3 2 1 16,-3-2 1-16,0 0 1 0,0 0 1 0,1 1 2 0,-1-1 3 0,1 2 2 15,-3-2-2-15,1 0-6 0,1 0-4 0,-1 2-1 0,1-2-1 16,-1 0 1-16,2 0 2 0,-3 0 0 0,0 0 2 0,3 2 1 0,-2-2 2 15,-1 0 1-15,-1 0 4 0,3 0 3 0,-4 0 8 0,1 3 8 16,0-3 7-16,2 0 4 0,-3 0 3 0,1 0 2 0,0 0 2 16,-2 0 3-16,2 0 1 0,-2 0 2 0,2 0-1 0,-2 0 1 0,0 0-3 15,1 0-1-15,1 0-1 0,0 0-1 0,-2 0-1 0,2 0-4 16,-2 0-1-16,2 0 1 0,-1 0-3 0,1 0-1 0,-2 0-4 0,2 0-4 16,-2 0-2-16,4 0-3 0,-2 0 0 0,1 0-3 0,-2 0-2 15,1 0-3-15,0 0-1 0,2 0-3 0,-2 0-1 0,0 0-1 16,0 0-2-16,2 0-1 0,-3 2-2 0,1-1 1 0,1-1-1 0,-3 2 0 15,2-1 1-15,0-1 0 0,-2 0 2 0,4 2 1 0,-4-1 2 16,3-1 2-16,-3 2 1 0,0-2 0 0,2 1-1 0,-2-1 1 0,2 0 1 16,-2 0-2-16,3 0 0 0,-3 0 1 0,1 0 3 0,-1 0 1 15,0 0 1-15,-1 0 2 0,-1 1 2 0,2-1 3 0,-3 0 2 16,0 0 3-16,0 0 5 0,0 0 4 0,0 0 5 0,0 0 4 0,0 0 4 16,0 0 0-16,0 0 1 0,0 0 1 0,0 0 0 0,0 0 0 15,0 0-3-15,0 0-1 0,0 0-2 0,0 0-2 0,-3 0-3 0,2 0-6 16,-1 0-8-16,0-1-10 0,-1 1-16 0,2-1-17 0,-3-1-24 15,1 2-29-15,-3-1-26 0,3-1-25 0,-2 2-24 0,-1 0-23 16,-1 0-59-16,-2 0-78 0,0-1-48 0</inkml:trace>
  <inkml:trace contextRef="#ctx0" brushRef="#br0" timeOffset="11966.7572">19159 4896 33 0,'-4'-3'489'0,"1"-2"3"0,2 1-93 16,-1 1-144-16,0-2-80 0,2 2-50 0,-1 0-26 0,-1 0-12 0,2 1-3 15,0-1 2-15,0 1 0 0,0-1 1 0,0 1-4 0,0 2-6 16,0 0-6-16,0 0-7 0,0 0-8 0,0 0-10 0,0 0-13 15,0 0-15-15,0 0-15 0,0 0-13 0,0 0-9 0,0 0-10 16,0 2-6-16,0 1-3 0,0 0-3 0,0-1-1 0,0 1 1 0,0 2 1 16,0 1 6-16,0 1 3 0,0 3 6 0,0 0 7 0,0 2 6 15,0 2 5-15,0-1 6 0,0 3 5 0,0 2 1 0,0 3 2 0,-1-3 2 16,1 4 2-16,-2 1 2 0,-1 2 0 0,0-2 1 0,2 4-1 16,-1 0-2-16,0 1-3 0,-1 0-3 0,1 2-4 0,1 2 1 0,-1-2 3 15,1 3 2-15,-3-1 4 0,3 1 1 0,-1 1 1 0,1 0 2 16,-1 0 1-16,-1 1 0 0,3-2 0 0,-1 1 2 0,1 0 3 0,0-1 0 15,0-2 4-15,1 1-2 0,-1-1-2 0,3-1-3 0,-1-1-3 16,-1-3-1-16,1 1-1 0,-1 0 0 0,3-2-2 0,-3-2 0 16,1-1-1-16,1 0 1 0,0-3-2 0,1 1 1 0,-3-1 0 0,5-2 0 15,-3 0 0-15,-1-3 0 0,1 1-1 0,0-2 1 0,-1 0 0 16,1-2 2-16,0 0-1 0,1-1 0 0,-3-1 2 0,2-1-1 16,2 1 1-16,-2-1 2 0,0-2 0 0,0 0 0 0,0 0 1 0,2 0 1 15,-1-1 1-15,0-1 1 0,2 2 0 0,-1-2 2 0,2 1-1 16,-1-2 0-16,5 1 1 0,-5 1 1 0,5-2-1 0,-1 2 1 0,6-2-1 15,-4 1 0-15,4-1 1 0,0 0-2 0,4 0-1 0,2 0-1 16,0 0-1-16,3-2-2 0,0 3-3 0,3-1-3 0,2 0-2 16,0 0-6-16,3-1-7 0,1 1-5 0,-1 1-6 0,3-1-5 0,-1-1-9 15,1 1-4-15,1 1-5 0,-4-3-5 0,2 3-5 0,1-1-3 16,-2-1-3-16,0 1-1 0,1 2-1 0,-4-2 3 0,3 1 5 0,-3-1 1 16,-1 2 3-16,2-1 2 0,-2-1 4 0,-2 2 3 0,1-2 2 15,-3 1 1-15,1-1 4 0,0 0 2 0,-3 0 2 0,1 0 1 0,-3-1 1 16,2 0 2-16,-2 1-1 0,-1 1 2 0,-1-1 1 0,1-1 3 15,-4 1 2-15,2 1 4 0,-3-3 1 0,1 1 2 0,-1 1 1 16,0-1 3-16,-3-1 1 0,2 0 1 0,-3 2 1 0,0-3 2 0,-2 2 1 16,-1-1 2-16,0-1 3 0,-1 2 2 0,-3-2 4 0,0 0 5 15,0 0 7-15,-2 0 7 0,1 0 11 0,-2 0 6 0,0-2 5 16,-1 2 2-16,1-1 3 0,-2-1 3 0,0-1 2 0,0 1 3 0,0-1 3 16,0-2-1-16,0 1 0 0,-2-3-5 0,1 2-4 0,1-3-7 15,-2-1-8-15,0-2-5 0,2-1-4 0,-2 1-2 0,0-1-2 16,2-5-1-16,-1 3-4 0,-1-2-4 0,0-2-2 0,2-2-4 0,-1 1-4 15,-1-4-2-15,2 0-1 0,0-2-1 0,0 0-2 0,0-3-1 16,0 2-3-16,0-5-2 0,0 1-2 0,2 1-2 0,-1-2-1 0,1-1-1 16,0 1-2-16,-1-1 0 0,3 0 2 0,-2-1 0 0,1 1 1 0,0 1 1 15,-1 0 3-15,0-2 4 0,-1 1 4 0,3 2 4 0,-3-1 5 16,1 1 5-16,-1 2 7 0,-1-1 1 0,2 0 4 0,0 2 2 16,-2 1 4-16,1 1 2 0,-1 1-1 0,0 2 1 0,0-1-1 0,0 3-3 15,0 0-3-15,0-1-4 0,0 1-3 0,0 3-4 0,0 0-4 16,0 0-3-16,0 0-2 0,0 3-3 0,0-1-3 0,0 3-1 0,0-2-2 15,0 4-3-15,0-2-1 0,2 3-1 0,-2 0 0 0,0 1-1 16,1 0-1-16,-1 3-1 0,0-2-1 0,0 3-3 0,0-1-1 0,0 2-3 16,0 1-3-16,0-1-2 0,0 1-2 0,0 2-2 0,0 0-2 15,0 0-4-15,0 0-2 0,0 0-5 0,0 0-2 0,0 0-5 16,0 0-1-16,0 0-4 0,0 0-4 0,0 0-3 0,0 0-2 16,0 0-2-16,0 0-1 0,0 0-3 0,0 2-4 0,-1 1-5 0,-1-2-6 15,2 0-4-15,-1 2-6 0,1 1-7 0,-2-1-8 0,0 2-11 16,1-1-15-16,-1-1-17 0,1 2-20 0,-3-1-27 0,3 2-29 0,-1-2-43 15,-1 1-47-15,0-1-64 0,-1 1-72 0,0 0-37 0</inkml:trace>
  <inkml:trace contextRef="#ctx0" brushRef="#br0" timeOffset="14482.5175">18992 5426 84 0,'-1'0'147'0,"-1"-1"-14"16,2 0-11-16,-2 1-11 0,2-3-6 0,0 3-5 0,0 0-4 16,-2 0-4-16,2 0-6 0,-2 0-6 0,2 0-8 0,0 0-8 0,0 0-6 15,0 0-9-15,0 0-4 0,0 0-6 0,0 0-3 0,0 0-1 16,0-2-2-16,0 2-2 0,0 0-1 0,0 0-2 0,-1-1-2 16,1 1-3-16,0 0-1 0,-2 0-3 0,2 0-3 0,-1 0-5 0,-1 0-3 15,0 0-3-15,2 0-4 0,-3 0-3 0,1 0-2 0,1 0-2 16,-1 0-1-16,1 0-1 0,-3 0-1 0,1 0-1 0,-1 1 0 0,1 1 0 15,0-2 1-15,-2 0 1 0,1 3 1 0,0-3 3 0,-3 1 1 16,1 0 0-16,1-1 1 0,1 2 1 0,-3 1 1 0,2-1 0 0,1-1 2 16,-2 1 0-16,2 0 2 0,0 1 0 0,0-3 1 0,0 2-1 15,-1 0 1-15,1-1-1 0,-1 3 1 0,1-4-1 0,0 3 2 16,0-3-2-16,0 4 2 0,0-3-1 0,-1 3-2 0,1-1 0 0,1-1 0 16,-2 1-1-16,4 0 0 0,-3 0-1 0,1 0 1 0,0 0 1 15,0-1-1-15,-1 0-1 0,3 2 0 0,-2-1 0 0,2 0 0 16,-1 0-1-16,0-1 2 0,2 3-2 0,-1-2 1 0,-1 1 0 0,2-1-1 15,0 2 0-15,0-1-1 0,0-1 0 0,2 1-1 0,-1 2 1 16,1-2 2-16,0 1 1 0,-1-1-1 0,3 2 0 0,0 0 0 0,-1 0 0 16,0 0-1-16,2 0-1 0,-2 1 1 0,4 0-1 0,-4 1 1 15,1-1-1-15,1 0-2 0,-2 1 2 0,2-1-1 0,-2 2-2 0,0 0-1 16,-1 0-2-16,1-2 2 0,1 5-2 0,-2-3 0 0,-2-1 2 16,2 3-1-16,-2-2 1 0,0 1 2 0,-2-1 0 0,2 2 0 0,-2-3 1 15,-2 2 2-15,1 0 2 0,1-1 4 0,-2-1 4 0,0 1 5 16,0-2 3-16,-1 0 4 0,-1 1 5 0,1-1 5 0,-1-2 3 15,-1 2 3-15,1-4 5 0,-2 2 3 0,3 0 2 0,1-1 4 0,-1-1 2 16,-2-2 0-16,2 3 0 0,1-3 0 0,-1 1-1 0,2-2-1 16,2 1-3-16,-3 1-1 0,3-2 0 0,-1 0-3 0,2 0-1 0,0 0-4 15,0 0-3-15,0 0-4 0,0 0-5 0,0 0-7 0,0 0-6 16,0 0-8-16,3 0-10 0,-1 0-4 0,0 0-8 0,-1 0-4 16,2 0-5-16,-1 0-3 0,0 1-3 0,2 1-3 0,-1-2-2 0,0 1-1 15,0 0 0-15,1 1 3 0,-1 1 0 0,0 0 4 0,0-1 2 16,1 0 3-16,-3 3 5 0,3-2 1 0,-2 4 0 0,0-3 1 0,-1 2 1 15,3-1 2-15,-3 3 2 0,1 0 3 0,-1 1 4 0,-1-1 3 16,2 2 0-16,0 4 4 0,-2-4 2 0,0 3 3 0,0-1 1 16,0 2 1-16,0-2 2 0,0 5 2 0,0-4 2 0,0 0 1 0,0 1 2 15,0-1 0-15,0 1 1 0,0-1-1 0,0 1 1 0,0-1 0 16,0-1-1-16,0 0 0 0,0-1 1 0,0-1 0 0,0 1 1 0,0-1 0 16,0-1 0-16,1 0 1 0,1 0 1 0,1-1-1 0,0-1 3 15,1 0-1-15,0 0 2 0,1-1 2 0,3-2 2 0,-2 2 4 16,5-3 2-16,2 2-5 0,1-1-5 0,0-3-17 0,6 3-24 0,1-4-30 15,5 1-35-15,0-1-64 0,4-1-79 0,4-1-100 0,2-1-112 16,2 0-62-16,0-3-34 0,1 0-20 0</inkml:trace>
  <inkml:trace contextRef="#ctx0" brushRef="#br0" timeOffset="15650.1508">18454 5281 131 0,'-7'0'204'0,"2"0"-46"0,1 0-29 0,-1 0-18 0,4 0-12 15,-3 0-4-15,1 0 0 0,3 0-1 0,0 0-3 0,0 0-7 16,0 0-10-16,2 0-11 0,-1 2-10 0,3-1-12 0,-3-1-14 0,1 2-10 16,1-2-11-16,1 2-7 0,0-2-4 0,0 3-4 0,1-3-3 15,0 4 2-15,3-3 1 0,4 1 4 0,-2 0 2 0,1 1 4 16,5-1 2-16,1 1-1 0,-1 1 0 0,6-1 0 0,0-1 1 0,2 1-3 16,1 0-3-16,5 2 1 0,0-2-2 0,2 1-2 0,5 1-3 15,0-2-1-15,1 3-1 0,3-2-2 0,3 1 1 0,3 0-2 0,1 2 2 16,2-2-3-16,3 0-4 0,4 3-4 0,3-3-7 0,0 3-6 15,5 0-6-15,0-1-11 0,4 1-10 0,-1-1-9 0,0 0-8 0,0 1-3 16,3-1-3-16,-3 3 2 0,0-3 2 0,1 1 2 0,-2-1 4 0,0 1 7 16,-3-2 6-16,0 1 6 0,1 0 9 0,-4-2 5 0,1 2 8 15,-2-4 5-15,-2 2 4 0,-1 0 1 0,-2-1 2 0,-4-1-1 0,0 2 2 16,-4-1 1-16,-4-1 5 0</inkml:trace>
  <inkml:trace contextRef="#ctx0" brushRef="#br0" timeOffset="27507.8819">23589 7516 214 0,'-1'-1'389'15,"-3"-1"-63"-15,3 2-62 0,-1-1-60 0,1-1-39 0,-1 2-26 16,0-2-17-16,2 1-8 0,0 1-5 0,0 0-2 0,0 0-5 0,0 0-7 16,0 0-8-16,0 0-8 0,0 0-8 0,0 0-8 0,0 0-8 15,0 0-8-15,0 0-5 0,0 0-5 0,0 0-4 0,0 0-6 16,0 0-4-16,0 0-2 0,0 0-4 0,0 0-2 0,0 0-2 0,2-1-4 15,-2 1-1-15,0 0-3 0,0 0-1 0,0 0-2 0,0 0-1 16,0 0-2-16,0 0-1 0,2 0-2 0,-1 0 0 0,-1 0-2 0,3 0-1 16,-1 0-2-16,0 0-1 0,-1 0 0 0,2 0 1 0,1 0-1 15,-1 0 0-15,1 0 0 0,3 0-2 0,-3 0-1 0,4-2-1 16,3 2 0-16,-1 0 0 0,1-1 1 0,1 1 0 0,3-2 2 0,0 2-1 16,2 0-1-16,0 0 1 0,0-1 0 0,5 1-2 0,-3 0 1 15,4-2 0-15,-1 2 3 0,1 0 2 0,2 0 2 0,1 0 0 0,-1 0 0 16,2 0 1-16,3 0 1 0,-1 0 2 0,1 0 1 0,0 0 2 15,0 0 0-15,0 2 1 0,1-1 1 0,-1-1-1 0,4 2-1 0,-3-1 0 16,3-1 0-16,-3 2 0 0,3-1 2 0,1-1-1 0,-1 1-1 16,-1 1-1-16,2-2-1 0,-2 2-1 0,0-1-1 0,0-1 0 15,3 2 1-15,-2-1-2 0,0-1 2 0,0 0-1 0,-3 0-2 0,3 0-1 16,-1 0-2-16,-2 0-1 0,1 0 0 0,0 0-1 0,-1 0-2 16,-1 0 0-16,2 0-2 0,0 0 1 0,-2 0 1 0,0 0-1 15,0 0 1-15,-2 0 1 0,2 0 2 0,0 0 1 0,-1 0 2 0,1-1 0 16,-4 1 3-16,1-2 2 0,2 2 2 0,-3 0 1 0,1 0 3 15,0-1-2-15,-3-1-1 0,1 2 0 0,1 0-2 0,-1 0 0 0,-2-2-2 16,2 1 1-16,0 1-1 0,-2 0-1 0,3-1-2 0,-3-1 0 16,0 2-1-16,0-1 0 0,1 1 1 0,-2-2 0 0,0 2 1 0,0-1-1 15,0-1 2-15,0 2-1 0,1 0 1 0,-3-1 1 0,4 1 0 16,-5-2-1-16,1 2 1 0,1 0 0 0,-2 0 1 0,2 0-2 16,-1-3 1-16,-1 1 0 0,0 2 1 0,1 0 0 0,-2-2-2 0,2 2 1 15,-2 0 0-15,1-2-1 0,1 1-1 0,-2 1 0 0,2 0-1 0,-1-2 0 16,0 1-2-16,-1 1 0 0,-1 0 0 0,2 0 1 15,0-1-2-15,-3 1-1 0,1 0-1 0,-1 0-1 0,1-3 1 0,-1 3 0 16,3 0 1-16,-2 0 1 0,-2 0 0 0,2 0 1 0,-3 0-2 16,4 0 1-16,-2-3 0 0,-1 3 0 0,0-1 0 0,0 1 2 0,0 0 2 15,-1 0-1-15,2-1 0 0,-2-1-2 0,0 2 0 0,2 0 1 16,-2-1-1-16,2 1 0 0,-2 0 0 0,2-2 1 0,-3 0-1 0,1 2 0 16,0 0-1-16,1 0 0 0,-2-1 0 0,2 1 2 0,-1-1 0 15,0 1 0-15,0 0 1 0,1 0 0 0,0 0 2 0,-2 0 0 16,3 0-1-16,-2 0 2 0,0 0 0 0,1-3 1 0,-1 3-1 0,0 0 1 15,1 0 1-15,-2 0-1 0,0 0-1 0,1 0 0 0,1 0-1 16,-1 0 1-16,-1 0 0 0,0 0 0 0,2 0-1 0,-1 0 1 0,-1 0 1 16,1 0-1-16,0 0 0 0,-3 0-1 0,3 0 0 0,-1 0 1 15,0 0-1-15,-1 0 1 0,1-3 0 0,0 3-1 0,0 0-1 16,0 0 1-16,0 0 1 0,1 0-2 0,1 0-1 0,-1 0 0 0,-1 0 1 16,-1 0-1-16,2 0-1 0,-1 0 0 0,3 0-1 0,-3 0 0 15,1 0-1-15,-3 0 0 0,2 0 2 0,1 0-2 0,-1 0-1 0,-1 0 0 16,1 0-1-16,1 0 0 0,-3 0 1 0,0 3 1 0,5-3 1 15,-5 0 0-15,1 0 2 0,1 3-1 0,1-3 3 0,-3 0-2 16,1 1 1-16,0 0-1 0,-1-1 1 0,1 0 0 0,1 0 2 0,-1 2 0 16,-2 0 2-16,2-2 0 0,1 0 0 0,-3 1 1 0,2-1 2 0,0 0 2 15,-1 2-1-15,-1-1 3 0,0-1 0 0,2 1 2 0,-1 2 2 16,1-3 1-16,-2 0 2 0,1 0 0 0,2 0 1 0,-2 3 0 16,1-3-1-16,-1 0 1 0,1 0 0 0,0 0-2 0,-1 1 1 0,2-1-1 15,-2 0 1-15,0 0-2 0,1 0 0 0,1 0 0 0,1 0-2 16,-2 1-1-16,-1-1-3 0,3 0 1 0,-3 0 2 0,1 2 0 0,1-2 0 15,0 0 0-15,-1 0-1 0,1 0 0 0,1 0 1 0,-2 0 0 16,-1 0 0-16,3 0 1 0,-1 0 0 0,-1 0 1 0,1 0 3 0,1 0-1 16,-3 0-1-16,0 0-1 0,3 0 0 0,-1 0 2 0,-1 0-2 15,1 0 0-15,0 0-1 0,-1 0 0 0,1 0 0 0,0 0-1 16,0 0 2-16,0 0-2 0,0 0-2 0,0 0 1 0,3 0 1 0,-3 0-1 16,1 0-2-16,-2 0-1 0,1 0 3 0,0 0 0 0,1 0 0 15,-3 0-1-15,2 0-2 0,1 0 1 0,-3 0-1 0,3 0-2 16,-5 0-1-16,4 0-1 0,0-2-1 0,-4 1 0 0,3 1 1 0,2 0 1 15,-5-1-1-15,4 1 0 0,-1-3 0 0,0 3 0 0,-2 0 0 16,3 0 0-16,0-3 3 0,-2 2-1 0,2 1 2 0,-3-1-1 0,3-1 2 16,0 2-2-16,0 0 1 0,-1-1-2 0,1 1-1 0,0-2-1 15,-1 0-1-15,1 2-1 0,1 0 0 0,-3-1-1 0,2 0-4 16,1 1 0-16,-3-3-1 0,3 3-2 0,0 0-2 0,0 0-1 0,-1 0 1 16,3-3 0-16,-3 3-2 0,1 0 1 0,2 0 0 0,-2 0 0 15,3 0 1-15,0 0 1 0,-2 0 1 0,1 0 1 0,0 0 0 0,1 0 0 16,-3 0 1-16,3 0-1 0,-2 0-1 0,2 0 1 0,-2 0 1 0,2 0 1 15,-1 0 1-15,-1 0-1 0,0 0 1 0,2 0-1 0,-3 0 1 16,2 0 2-16,-2 0 0 0,2 0 2 0,-1 0 1 0,0 0 2 0,0 0 2 16,-2 0 1-16,4 0-2 0,-4 0 1 0,2 0-1 0,0 0 0 15,-2 0 1-15,1 0-1 0,1 0 0 0,-1 0 0 0,-1 0-1 0,4 0 1 16,-4 0 0-16,1 0-1 0,2 0-1 0,-2 0-1 0,2 0 0 0,-2 0-1 16,2 0 0-16,-3 0 0 0,4 0-1 0,-4 0 0 0,2 0 0 15,0 0-1-15,0 0-1 0,0 0 1 0,-1 0-1 0,-2 0 2 0,2 0 0 16,1 0-1-16,-1 0-2 0,-1 0 2 0,0 0 0 0,1 0 1 15,-3 0 0-15,3 0 1 0,-1 0 2 0,-1 0-1 0,1 0 1 0,-2 0 0 16,1 0 0-16,0 0 0 0,0 0 1 0,1 0-1 0,-2 0 1 0,1 0-1 16,1 0 0-16,0 0-2 0,0 0 0 0,-2 0-1 0,1 0-3 15,1 0 1-15,-1 0-3 0,0 0-1 0,0 0-2 0,2-2-1 0,-2 2-3 16,2 0 0-16,-2 0-2 0,1 0-1 0,0 0 0 0,0 0 0 16,-1 0 0-16,-3 0 0 0,3 0-1 0,2 0 0 0,-5 0 2 0,4 0-1 15,-2 0-1-15,0 0 1 0,0 0 1 0,-1 0 1 0,-1 0 2 0,4 0 2 16,-2 0-1-16,-2 0 2 0,2 0 0 0,0 0-1 0,0 0 0 15,-1 0-3-15,1 0-2 0,1 0 2 0,0 0 1 0,-1 0 0 0,1 2-1 16,0-2 1-16,0 0-3 0,-1 0-1 0,0 0-1 0,2 0-1 16,-2 0 0-16,0 0 2 0,2 0 3 0,-2 0 0 0,1 0 2 0,-1 0-1 15,2 0 2-15,0 0-1 0,-4 0-1 0,5 0 1 0,-3 0 2 16,1 0 0-16,0 0 0 0,-1 0 1 0,3 0 1 0,-2 0 1 0,-1 0 1 16,-1 0 2-16,3 0 0 0,0 0 2 0,-4 0 1 0,4-2 2 15,-2 2 1-15,-1 0 1 0,-1-2 0 0,4 2 3 0,-2-1 0 0,-1 1 1 16,0 0 0-16,0 0 0 0,0-1-2 0,0 1 1 0,-2 0 1 0,2 0-1 15,1-2 1-15,-3 2 0 0,0-1 0 0,0 1-2 0,1 0-1 16,-1 0-2-16,2 0-1 0,-1 0-2 0,-1 0 1 0,0 0-1 0,-2 0-1 16,5 0-3-16,-3 0-3 0,0 0-1 0,-1 0 0 0,2 0 0 0,-3 0 0 15,2 0 1-15,-1 0 0 0,2 0 2 0,-3 0-1 0,1 0 0 16,1 0 2-16,1 0 0 0,-5 1 2 0,3 1 2 0,-1-2 4 16,2 1 3-16,-3-1 0 0,-1 0 3 0,1 1 3 0,2-1 2 0,-4 2 3 15,3-2 2-15,-3 0 3 0,0 0 2 0,2 0 3 0,-2 0 1 0,1 0 3 16,-1 0-1-16,-2 0 1 0,1 0-1 0,1 0-1 0,0 0-1 0,-2 0-2 15,1 0-1-15,0 0-3 0,-2 0-1 0,0 0-2 0,0 0-3 16,0 0-5-16,0 0-8 0,0 0-7 0,0 0-12 0,0 0-12 0,0 0-17 16,0 0-19-16,0 0-21 0,0 0-19 0,0 0-32 0,0 0-38 15,0 0-56-15,0 0-68 0,0 0-51 0,-4 0-42 0</inkml:trace>
  <inkml:trace contextRef="#ctx0" brushRef="#br0" timeOffset="40162.804">2021 8000 169 0,'0'-2'227'0,"0"-2"-56"0,0 1-35 0,0 1-16 0,0-1-6 15,0 3-4-15,0-3-1 0,0 1-2 0,0-1-2 0,0 2-6 0,0-1-6 16,0 1-8-16,0-2-6 0,0 3-10 0,0-2-11 0,0 2-12 15,0 0-12-15,0 0-11 0,0 0-11 0,0 0-6 0,0 0-7 0,0 0-5 16,0 0-3-16,0 0-5 0,0 0-2 0,0 0-4 0,0 0-1 16,0 0-1-16,0 0-1 0,3 0 1 0,-1 0 0 0,-1 2 4 0,3-2 5 15,-1 1 3-15,0 1 4 0,3-2 5 0,2 1 3 0,0 1 5 16,0-2 3-16,2 1 3 0,4 1 5 0,-1-1 4 0,2-1 3 0,1 2 2 16,3-2-2-16,1 0 0 0,1 3-5 0,4-3-2 0,1 0-1 0,2 3-1 15,0-3 0-15,4 0 1 0,1 0 0 0,2 0-1 0,2 0 1 16,2 0-1-16,2-3-1 0,2 3-1 0,4 0 1 0,-1-3 1 15,3 3 1-15,1-2-1 0,1 1-1 0,1-1-3 0,2 2-1 0,-2-1-5 16,1 1-2-16,0-2-4 0,1 1-3 0,-2 1-2 0,-3 0-3 0,3 0-2 16,-3 0-3-16,0 0 2 0,0 1 1 0,-3 1 2 0,3-1 3 15,-3 2 2-15,1-1 3 0,-2 1 3 0,0 0 1 0,0 1 2 0,2-1 2 16,-4 1 2-16,3 2 2 0,-2-4 3 0,2 3 0 0,-2-3-1 0,0 3-4 16,1-3-2-16,0 1-4 0,-2 0-4 0,3 0-3 0,-3-1-3 15,-1 0-3-15,2 1-2 0,-4-1-3 0,1-1-3 0,-2 1-2 0,0-2-2 16,-3 1 0-16,3 1-2 0,-4-2-1 0,0 0-1 0,-2 0 1 0,0 0 2 15,-3 0 0-15,2 0 3 0,-4-2 1 0,1 1 4 0,-1 1 1 16,-1-2 3-16,-2 2 2 0,-1-1 3 0,2-1 0 0,-3-1 3 16,-1 1 1-16,-1 1 2 0,-1-2 1 0,-1 2 2 0,-1 0 0 0,-1-3-1 15,-1 3 1-15,1-1-1 0,-2 2-1 0,0-5 1 0,-2 5-1 16,1-2 0-16,-1-1-1 0,1 1 0 0,-3 1 1 0,3 1-1 16,-4-1 1-16,3 1 0 0,-1-3 0 0,-1 3 1 0,-1 0 0 0,4-3 0 15,-3 3 2-15,3 0-1 0,-1 0 1 0,-1 0 1 0,1 0 0 0,-2 0 1 16,5 0-1-16,-3 0-1 0,1 0 2 0,0 0-1 0,0 3-2 15,-1-3 1-15,1 0-2 0,-1 0-1 0,1 3 1 0,0-3-2 16,-2 1 1-16,0-1-1 0,-1 1-2 0,2 1 1 0,-2-2 0 16,-2 1 0-16,-1 1-1 0,2-2 0 0,-1 2 2 0,-2-2-1 0,-1 0-1 15,2 3 0-15,-4-1 1 0,1-2-2 0,0 0 1 0,0 0 2 16,-2 0 1-16,1 0-1 0,-2 0 1 0,0 0 0 0,-1 0-1 0,-1 0 2 16,0 0-1-16,0 0 1 0,0 0 2 0,0 0-1 0,0 0 1 15,0 0-1-15,0 0 1 0,0 0-2 0,0 0 0 0,0 0 0 0,0 0-1 16,0 0-1-16,0 0-1 0,0 0-2 0,2 0-2 0,-2 0 0 15,0 0-2-15,0 0 2 0,1 2 0 0,1-2 1 0,-2 0 0 16,3 0 0-16,-1 0 1 0,-1 0 1 0,1 0 1 0,1 1 0 0,-1-1 1 16,0 0 0-16,-1 0 2 0,3 0-1 0,-2 2 0 0,1-2 1 15,-1 0 0-15,-1 2-2 0,1-2-2 0,-2 0 1 0,2 0 0 0,-1 0 1 16,-1 0-1-16,0 1 0 0,0-1 0 0,0 0 2 0,0 0 0 16,0 0 2-16,0 0-1 0,0 0 0 0,0 0 1 0,0 0 0 15,0 0 1-15,0 0-1 0,0 0 0 0,0 0-2 0,0 0 0 0,0 0 0 16,0 0 1-16,0 0-2 0,0 0-1 0,0 0-1 0,0 0 0 15,0 0-2-15,2 0 0 0,-2 0 1 0,2 0-1 0,-1 1 2 0,-1-1-1 16,2 0 1-16,-1 0 0 0,-1 2 0 0,2-1-2 0,-2-1 1 16,3 0 0-16,-3 1 0 0,3 1 1 0,-2-2-1 0,-1 0 1 0,2 2 0 15,-2-2-2-15,0 0-1 0,2 1 2 0,-2-1-1 0,0 0-1 16,0 0 2-16,1 0 0 0,-1 0 1 0,0 0 1 0,0 0 0 0,0 0 1 16,0 0 0-16,0 0 1 0,0 0 1 0,0 0 1 0,0 0 1 15,0 0 0-15,0 0 1 0,0 0 1 0,0 0-1 0,0 0 1 16,0 0 1-16,0 0 0 0,0 0 0 0,0 0 0 0,0 0-1 15,0 0 1-15,0 0-1 0,0 0 0 0,0 0 0 0,0 0-2 0,0 0 1 16,0 0-1-16,0 0 0 0,0 0-1 0,0 0 1 0,0 0-2 0,0 0 0 16,0 0-1-16,0 0 0 0,0 0 0 0,0 0-1 0,0 0 1 15,0 0-1-15,0 0-2 0,0 0-2 0,0 0 1 0,0 0 0 16,0 0 0-16,0 0-2 0,0 0 1 0,0 0-1 0,0 0 0 0,0 0-1 16,0 0 0-16,0 0 0 0,0 0 0 0,0 0-1 0,0 0 0 15,0 0 2-15,0 0-1 0,0 0 1 0,0 0-1 0,0 0 1 0,0 0-1 16,0 0 1-16,0 0 1 0,0 0 0 0,0 0 1 0,0 0 0 15,0 0 0-15,0 0 2 0,0 0 1 0,0 0 0 0,0 0 0 0,0 0-1 16,0 0 1-16,0 0 0 0,0 0 1 0,0 0 1 16,0 0-2-16,0 0 1 0,0 0 0 0,0 0-1 0,0 0 2 0,0 0-2 15,0 0 0-15,0 0 0 0,0 0 0 0,0 0 0 0,0 0 0 0,0 0 1 16,0 0-1-16,0 0 1 0,0 0 0 0,0 0 0 0,0 0 0 16,0 0 0-16,0 0 0 0,0 0-1 0,0 0 1 0,0 0 1 15,0 0-1-15,0 0 0 0,0 0 2 0,0 0-2 0,0 0 1 0,0 0-1 16,0 0 1-16,0 0-1 0,0 0 0 0,0 0 0 0,0 0 1 15,0 0-1-15,0 0 1 0,0 0 1 0,0 0-2 0,0 0 0 16,0 0 0-16,0 0 1 0,0 0-1 0,0 0 0 0,0 0 2 0,0 0-2 16,0 0 0-16,0 0-1 0,0 0 0 0,0 0 0 0,0 0 1 15,0 0-1-15,0 0 0 0,0 0-1 0,0 0-1 0,0 0 1 16,0 0 0-16,0 0-1 0,0 0-2 0,0 0 2 0,0 0 0 0,0 0 0 16,0 0 0-16,0 0-1 0,0 0 0 0,0 0 0 0,0 0 0 0,0 0 0 15,0 0-1-15,0 0 1 0,0 0 0 0,0 0 1 0,0 0 0 16,0 0 0-16,0 0 1 0,0 0-2 0,0 0 4 0,0 0-2 15,0 0 1-15,0 0 0 0,0 0 0 0,0 0 1 0,0 0 0 0,0 0 1 16,0 0 0-16,0 0-1 0,0 0 2 0,0 0-1 0,0 0 2 16,0 0-1-16,0 0 1 0,0 0-1 0,0 0 2 0,0 0-2 0,0 0 2 15,0 0-1-15,0 0 1 0,0 0 1 0,0 0-2 0,0 0 2 16,0 0 0-16,0 0-1 0,0 0-1 0,0 0 1 0,0 0-1 16,0 0 0-16,0 0-1 0,0 0 1 0,0 0-1 0,0 0 0 0,0 0-2 15,0 0 0-15,0 0 1 0,0 0-1 0,0 0 0 0,0 0 0 16,0 0-1-16,0 0 1 0,0 0-4 0,0 0 2 0,0 0 0 0,0 0 0 15,0 0 0-15,0 0 2 0,0 0-2 0,0 0-2 0,0 0 1 16,0 0-1-16,0 0 0 0,0 0-2 0,0 0 0 0,0 0-1 16,0 0 0-16,0 0-2 0,0 0-1 0,0 0-2 0,0 0 0 0,0 0-2 15,0 0-1-15,0 0 0 0,0 0-1 0,0 0 1 0,0 0-1 16,0 0 1-16,0 0 0 0,0 0 1 0,0 0 0 0,0 0 0 0,0 0 2 16,0 0 1-16,0 0 0 0,0 0 1 0,0 0 0 0,0 0 2 15,0 0-1-15,0 0 0 0,0 0 2 0,0 0-2 0,0 0 0 0,0 0 1 16,0 0 1-16,0 0-1 0,0 0 1 0,0 0-2 0,0 0 1 15,0 0 1-15,0 0-1 0,0 0 1 0,0 0 0 0,0 0 0 16,0 0 1-16,0 0-1 0,0 0 0 0,0 0 0 0,0 0 0 0,0 0-1 16,0 0 0-16,0 0 1 0,0 0-1 0,0 0 2 0,0 0-2 15,0 0 0-15,0 0 0 0,0 0-1 0,0 0 1 0,0 0 2 16,0 2 0-16,0-2 2 0,2 1 1 0,-2-1 1 0,1 2 0 0,1-2 1 16,-2 1-1-16,0-1 0 0,2 2 0 0,-1-2 1 0,-1 0 0 15,0 0 0-15,0 1-2 0,2-1 0 0,-2 0-1 0,0 0 0 0,2 0-2 16,-1 0 0-16,1 2-1 0,-2-2 2 0,0 0 0 0,1 0-1 15,-1 0 1-15,2 0-1 0,-2 0 2 0,3 0 0 0,-3 0 0 16,2 0-1-16,2 0 1 0,-2 1 0 0,-1 0 0 0,1-1-2 0,1 0-1 16,-1 0-2-16,-1 2-1 0,1-2-1 0,1 0-1 0,0 0-2 15,-1 2-3-15,1-1-1 0,1-1-2 0,1 0-2 0,-3 2-1 0,3-2-2 16,-2 0-1-16,2 3-1 0,-2-3-2 0,2 0-3 0,2 3-1 0,-2-3-2 16,0 1-1-16,1 0-2 0,1-1-3 0,0 2-3 0,0-1-3 15,-1-1-2-15,2 2-2 0,1-2-3 0,-2 2-2 0,-1-1-1 16,2-1 0-16,0 1-2 0,-2 2 0 0,2-3 0 0,-1 0-1 15,0 3 3-15,-2-3 3 0,1 1 4 0,-1-1 4 0,0 1 5 0,0 1 4 16,2-2 3-16,-2 1 3 0,-1 1 3 0,0-2 5 0,0 2 4 16,-1-2 7-16,0 0 3 0,0 0 3 0,0 0 3 0,-2 0 3 0,1 0 2 15,1 0 1-15,-3 0-1 0,0 0 1 0,2 0-1 0,0 0 3 16,-2 0 0-16,3 0 0 0,-3 0-1 0,1 0-1 0,1 0-2 0,0 0 1 16,-1 0-2-16,1-2-1 0,-2 2 0 0,1 0 0 0,1-2 0 15,0 1-2-15,-1 1 0 0,2 0-1 0,-1 0-2 0,-1 0-1 16,2 0-1-16,-3 0 1 0,2 0 0 0,0 0 1 0,-1 0-2 0,-1 0-1 15,2 0 0-15,-1 0 0 0,-1 0 0 0,2 0 1 0,-2 0 1 16,0 0 0-16,2 0 2 0,-1 0 2 0,-1 0 1 0,0 0 1 16,0 0 0-16,0 0 1 0,0 0 3 0,2 0 2 0,-2 0 2 0,0 0 2 15,1-2 0-15,-1 2 2 0,0 0 2 0,0 0 0 0,0 0 0 16,0 0 1-16,0 0 0 0,0 0 0 0,0 0 0 0,2-1 2 0,-2 1-1 16,0 0-2-16,2 0-2 0,-2 0 1 0,1-1-2 0,-1 1 1 0,0 0-2 15,0 0-1-15,3-3-2 0,-3 3-4 0,2 0 0 0,-1-3-2 16,-1 3-2-16,0-1-2 0,2 1 0 0,-1-1-2 0,-1 1 0 15,0-2-2-15,0 2-1 0,0 0-1 0,0 0 1 0,0 0-1 0,0 0 1 16,0 0 2-16,0 0 1 0,0 0 1 0,0 0-2 0,0 0 2 16,0 0-2-16,0 0-2 0,0 0 1 0,0 0-1 0,0 0 0 15,0 0-2-15,0 0 0 0,0 0-1 0,0 0-1 0,0 0-2 16,0 0 1-16,0 0-1 0,0 0-1 0,0 0-1 0,0 0 2 0,0 0 2 16,0 0 1-16,0 0 1 0,0 0 1 0,0 0 0 0,0 0 0 15,0 0-1-15,0 0 1 0,0 0 1 0,0 0 1 0,0 0 0 0,0 0 1 16,0 0 2-16,2 0 0 0,-2 0-2 0,0 0 1 0,0 0-1 15,0 0 1-15,0 0-1 0,0 0 3 0,0 0 2 0,0 0 1 0,0 0 0 16,0 0 0-16,0 0 3 0,0 0-2 0,0 0 0 0,0 0-1 16,0 0-1-16,0 0 0 0,0 0 0 0,0 0 1 0,0 0 1 0,0 0-4 15,0 0 1-15,0 0-1 0,0 0 1 0,0 0-1 0,0 0-3 16,0 0 1-16,0 0 0 0,0 0 1 0,0 0 1 0,0 0 1 16,0 0 2-16,0 0-1 0,0 0-3 0,0 0 1 0,0 0 0 0,0 0 0 15,0 0-1-15,0 0 2 0,0 0 2 0,0 0 2 0,0 0 0 16,0 0 2-16,0 0-1 0,0 0 2 0,0 0-1 0,0 0 5 15,0 0 7-15,0 0 6 0,0 0 4 0,0 0 4 0,0 0 3 0,0 0 3 16,0 0 3-16,0 0 0 0,0 0 3 0,0 0 1 0,0 0 1 0,0 0 0 16,0 0-1-16,0 0-3 0,0 0-4 0,0 0-4 0,0 0-4 15,0 0-3-15,0 0-5 0,0 0-1 0,0 0-5 0,0 0-2 16,0 0-4-16,0 0-3 0,0 0-1 0,0 0-3 0,0 0-4 0,0 0-3 16,0 0-1-16,0 0-4 0,0 0-3 0,0 0-1 0,0 0-2 15,0 0-1-15,0 0-2 0,0 0-3 0,0 0 0 0,0 0-1 0,0 0 0 16,0 0 0-16,0 0 0 0,0 0-1 0,0 0-1 0,0 0 3 15,0 0 0-15,0 0 2 0,0 0 1 0,0 0 1 0,0 0 1 16,0 0 1-16,0 0 4 0,2 2 1 0,-2-2 0 0,0 0 2 16,0 0 3-16,0 0 3 0,0 0 3 0,0 0 1 0,0 0 1 0,0 0 2 15,0 0 3-15,0 0 2 0,0 0 0 0,0 0 2 0,0 0 1 0,0 0 0 16,0 0 2-16,0 0 0 0,0 0 1 0,0 0-2 0,0 0 2 16,0 0-2-16,0 0 0 0,0 0-1 0,0 0-2 0,0 0-2 15,0 0-2-15,0 0-3 0,0 0-2 0,0 0-2 0,0 0-1 0,0 0-1 16,0 0-2-16,0 0-1 0,0 0 0 0,0 0-1 0,0 0 0 15,0 0 0-15,0 0 1 0,0 0-1 0,0 0 1 0,0 0 2 0,0 0 0 16,0 0 2-16,0 0 0 0,0 0 2 0,0 0 1 0,0 0 1 16,0 0 3-16,0 0-1 0,0 0 1 0,0 0 2 0,0 0 2 15,0 0 1-15,0 0 3 0,0 0 3 0,0 0 3 0,0 0 2 0,0 0 1 16,0 0 0-16,0 0 2 0,0 0 1 0,0 0 1 0,0 0 2 16,0 0 1-16,0 0 0 0,0 0 0 0,0 0 0 0,0 0-1 15,0 0-1-15,0 0-4 0,0 0-1 0,0 0-2 0,0 0-2 0,0 0-5 16,0 0-1-16,0 0-2 0,0 0-3 0,0 0-5 0,0 0-3 0,0 0-4 15,0 0-3-15,0 0-5 0,0 0-4 0,0 0-3 0,0 0-5 16,0 0-3-16,0 0-4 0,0 0 0 0,0 0-3 0,0 0-5 16,0 0 0-16,0 0-2 0,0 0 1 0,0 0 0 0,0 0 1 15,0 0 3-15,0 0 2 0,0 0 2 0,0 0 5 0,0 0 4 0,0 0 5 16,0 0 2-16,0 0 5 0,0 0 4 0,0 0 5 0,0 0 3 16,0 0 4-16,0 0 4 0,0 0 2 0,0 0 4 0,0 0 1 15,0 0 3-15,0 0 3 0,0 0 1 0,0 0 2 0,0 0 1 0,0 0 0 16,0 0 1-16,0 0 0 0,0 0 0 0,0 0-1 0,0 0-2 0,0 0-1 15,0 0-3-15,0 0-1 0,0 0-1 0,0 0-4 0,0 0-1 16,0-2-5-16,0 2-2 0,0 0-3 0,0 0-3 0,0 0-2 0,0 0-4 16,0 0-2-16,0 0-3 0,0 0-4 0,0 0-1 0,0 0-4 15,0 0-3-15,0 0-2 0,0 0-1 0,0 0-1 0,0 0-1 16,0 0-1-16,0 0 0 0,0 0 0 0,0 0-1 0,0 0 1 0,0 0 2 16,0 0 1-16,0 0 1 0,0 0 2 0,0 0 3 0,0 0 1 15,0 0 1-15,0 0 1 0,0 0 2 0,0 0 2 0,0 0 3 0,0 0 1 16,0 0 2-16,0 0 0 0,0 0 1 0,0 0 0 0,0 0-2 15,0 0 0-15,0 0 0 0,0 0 0 0,0 0 0 0,0 0 0 16,0 0-2-16,0 0 0 0,0 0-1 0,0 0-2 0,0 0 0 16,0 0 0-16,0 0 3 0,0 0 2 0,0 0 2 0,0 0 2 0,0 0-2 15,0 0 1-15,0 0 3 0,0 0-1 0,0 0 1 0,0 0 0 16,0 0 0-16,0 0 2 0,0 0 0 0,0 0 0 0,0 0-2 0,0 0-1 16,0 0 1-16,0 0 1 0,0 0-1 0,0 0 2 0,0 0 0 0,0 0 2 15,0 0 2-15,0 0 0 0,0 0 3 0,0 0 1 0,0 0 1 16,0 0 2-16,0 0 3 0,0 0 3 0,0 0 2 0,0 0 3 15,0 0 3-15,0 0 0 0,0 0 2 0,0 0 1 0,0 0 2 0,0 0 2 16,0 0 0-16,0 0 1 0,0 0-1 0,0 0 1 0,0 0-3 16,0 0-1-16,0 0-3 0,0 0-3 0,0 0-1 0,0 0-4 15,0 0-2-15,0 0-2 0,0 0-4 0,0 0-4 0,0 0-1 0,0 0-5 16,0 0-2-16,0 0-1 0,0 0-3 0,0 0-2 0,0 0-1 16,0 0-1-16,0 0-2 0,0 0 1 0,0 0-3 0,0 0 1 0,0 0-1 15,0 0-1-15,0 0 2 0,0 0-1 0,0 0 0 0,0 0 1 16,0 0 1-16,0 0 1 0,0 0-1 0,0 0 0 0,0 0 0 0,0 0 0 15,0 0 2-15,0 0 1 0,0 0 1 0,0 0 1 0,0 0 1 16,0 0 3-16,0 0 0 0,0 0 2 0,0 0 0 0,0 0 1 16,0 0 2-16,0 0 0 0,0 0 1 0,0 0 1 0,0 0-3 0,0 0-3 15,0 0-2-15,0 0-2 0,0 0-2 0,0 0-2 0,0 0-4 16,0 0-4-16,0 0-5 0,0 0-3 0,0 0-4 0,0 0-6 16,0 0-8-16,0 0-8 0,0 0-8 0,0 0-10 0</inkml:trace>
  <inkml:trace contextRef="#ctx0" brushRef="#br0" timeOffset="48204.4902">8146 8061 230 0,'0'-3'202'0,"-1"3"-51"0,-1 0-31 0,2 0-19 0,-1 0-11 0,1 0-5 15,0 0-1-15,0 0-6 0,0 0-6 0,0 0-7 0,0 0-9 16,0 0-10-16,0 0-8 0,0 0-10 0,0 0-11 0,0 0-11 15,0 0-12-15,0 0-8 0,0 0-10 0,0 0-4 0,0 0-5 0,0 0-1 16,0 0-2-16,0 0 0 0,0 0 0 0,0 3 3 0,1-3 1 16,-1 0 4-16,2 3 2 0,-1-2 5 0,-1 0 4 0,2 1 3 15,-2-1 5-15,4 1 5 0,-2 1 5 0,-1-2 4 0,1 2 1 0,1 0 4 16,1-1 5-16,0 1 3 0,1 1 3 0,0-1 5 0,1-1 4 0,0 1 2 16,1 2 4-16,-1-1 1 0,3-1 3 0,1 0 0 0,1 2 1 15,2-2-1-15,-2 0 2 0,6-1 1 0,-3 0-2 0,5 1-1 0,-3-1-3 16,3 1-5-16,3 0-2 0,-3-2-6 0,5 0-2 0,-2 1-4 15,2-1-4-15,0-1-4 0,1 2-2 0,3-2-3 0,-3 2-4 0,2-1-2 16,0-1 0-16,-1 2 0 0,2 0 1 0,-1-2 0 0,2 0 1 16,-3 3 1-16,1-2 0 0,0 0 2 0,0 1 0 0,0 1 2 15,-2-1 0-15,2-2 3 0,0 5 3 0,-2-5-1 0,0 2 0 0,0-1-1 16,2 3-1-16,-1-3 0 0,1 0-1 0,0 2 0 0,-2-3 1 16,3 1 0-16,1 1 1 0,-1-2-1 0,1 0 0 0,1 0-1 15,-2 0-1-15,4 0-2 0,-1-2 0 0,-1 1-1 0,2-2 1 0,0 2-2 16,-2-2-2-16,1 0-2 0,-1 1-1 0,0-3-2 0,0 3-2 15,0-1 0-15,-3 0 0 0,2 2-2 0,-3-2-1 0,0-1-1 16,-1 3-2-16,1-1 1 0,-1 0-1 0,-2-1 0 0,0 3 1 0,0-1 2 16,-1 0 2-16,2 1 2 0,-3-3 1 0,1 3 2 0,1 0 1 0,-2 0 1 15,0 0 1-15,1 0 1 0,1 0 3 0,-2 0 2 0,1 0 1 16,0 0-1-16,2 0 0 0,-2-3 0 0,2 3 1 0,1 0 1 16,-1-2-1-16,1 2 0 0,-1-1-2 0,4-1 1 0,-2 2 1 0,2-2-1 15,-1 0-2-15,1 0 1 0,2 1 0 0,0-2 0 0,0 1 2 16,0 1-2-16,0-1-5 0,0-1-3 0,0 1-3 0,-1 1 0 15,1-2 0-15,-2 2-1 0,1 0 0 0,-2 1-2 0,-2-2 0 0,2 0-1 16,-2 2-2-16,1-1-1 0,-3 1 0 0,2 0 1 0,-2 0 1 16,0 0 1-16,1 0 1 0,0 0-2 0,-3 0-2 0,2 0 0 15,-1 0 1-15,0 0 2 0,1 0 1 0,0 0 2 0,-1 0 2 0,3 0 2 16,-4 0 0-16,3 0 2 0,-1 1 2 0,1-1 0 0,-1 0 2 0,0 0 3 16,2 2 1-16,-1-2 2 0,1 0 2 0,-2 2 0 0,2-2-2 15,-1 0-1-15,1 0 1 0,0 0-2 0,-1 0 0 0,3 0-2 16,-2 0 0-16,0 0 0 0,0 0-2 0,2 0 2 0,-4 0-1 0,2 0-1 15,-1 0-2-15,1 0-1 0,0 0 0 0,-2 1-1 0,0-1-1 16,1 0 1-16,-1 0 1 0,-2 0-1 0,3 0 0 0,-2 0 1 16,1 0-1-16,-2 0 0 0,1 0-1 0,-1 0 0 0,1 0 1 0,-3 0 0 15,4 0-1-15,-2 0 0 0,-2 0-2 0,2 0-1 0,-1-1 2 16,-1 1-1-16,2 0-1 0,-1 0 0 0,-1 0-2 0,3-2-1 16,-3 2-1-16,2 0 2 0,-1 0-2 0,-2 0 1 0,4 0 1 0,-2-2 3 15,1 2 1-15,-2 0 1 0,3 0 0 0,-2 0-1 0,1-1 4 0,0 1 0 16,1 0 2-16,-3-2 2 0,3 2 0 0,-2 0 0 0,-2 0 2 15,4-2-1-15,-2-1-1 0,0 3-2 0,0 0 2 0,0 0-1 16,0-2 2-16,0 2 0 0,0-2-2 0,1 1 0 0,-2 1-1 0,2-2 1 16,-1 1-1-16,-1 1 1 0,3-1-1 0,-4 1 0 0,4-3 0 15,-2 3 0-15,0 0-3 0,0-3-2 0,2 2 0 0,-3 0-1 0,2-1 1 16,-1 0 0-16,-1 1 0 0,3-1-1 0,-3 1 1 0,2 0-2 16,-1 1 1-16,1-3 0 0,-2 3 0 0,1 0-2 0,-1-3 1 15,0 3-2-15,0 0 2 0,-1 0 0 0,2 0-1 0,-1 0 1 0,-1 0-2 16,1 0 1-16,-5 0-3 0,5 0 0 0,-2 0 1 0,-1 0-1 15,1 0 0-15,-1 0 0 0,1 0 3 0,0 3-2 0,-2-3 1 0,1 0-1 16,0 3-1-16,-2-3 1 0,3 1-1 0,-2 0 1 0,0-1 1 16,0 2-1-16,0-1 0 0,-2-1 2 0,3 2 2 0,-3-2 0 15,1 2 2-15,0-1 2 0,0-1 0 0,-1 1 0 0,2 2 1 0,-2-3 2 16,2 0 1-16,0 3 0 0,0-3 3 0,0 1 0 0,1-1 1 16,2 1 1-16,-1 1-1 0,0-2 0 0,2 1-1 0,-1 1 1 0,1-2-1 15,-1 2 0-15,2-2 0 0,-1 0-1 0,1 3 0 0,-2-1-2 16,2-2 0-16,-2 0-1 0,0 2-1 0,3-2 1 0,-2 1 0 0,1-1 1 15,1 2-2-15,-2 0 1 0,2-2-3 0,0 1 0 0,-3 0 1 16,4-1-1-16,-1 2-1 0,0-1 1 0,-1-1 2 0,0 1-1 16,0-1-1-16,0 2-1 0,0-2-1 0,0 0-1 0,2 0 0 0,-4 2 1 15,2-2-1-15,-2 0 0 0,0 1 1 0,2-1 0 0,-1 0 1 16,1 0-2-16,-2 0-1 0,-1 0 0 0,1 0 4 0,1 0-2 0,-1 2-2 16,0-2 2-16,0 0 2 0,-2 0-1 0,1 0 0 0,1 1 0 15,-1-1 0-15,0 0 0 0,2 0-1 0,-2 0 0 0,1 2 0 0,1-2 0 16,-2 0 0-16,2 1 1 0,-2 1 0 0,1-2 1 0,1 0-1 15,-1 1 1-15,0 1 1 0,1-2 1 0,0 1-1 0,0 0 2 0,0-1 0 16,0 2 2-16,2-2 1 0,-4 0 0 0,2 2 0 0,1-1-2 16,-2-1 0-16,2 2 0 0,-2-2 0 0,3 0 1 0,-3 3 0 15,0-3 0-15,2 0-1 0,-1 0 0 0,0 3 1 0,0-3-1 0,2 0 1 16,-2 0 0-16,1 1 0 0,1-1-1 0,-2 0 2 0,3 0 0 16,-2 0 1-16,1 0-1 0,1 0 0 0,0 0-1 0,-1 0-1 0,1 0 0 15,0 0-1-15,0 0-2 0,-1 0 1 0,1 0 0 0,-2 0-2 0,1 0 0 16,0-1-1-16,-1 1 1 0,-1 0-1 0,0 0-2 0,1 0-2 15,-2-3 2-15,2 3 0 0,-2 0 0 0,3 0 0 0,-3-3 0 16,0 3 0-16,2 0-1 0,-1 0 4 0,0 0-1 0,0-2 0 16,1 2-2-16,-2 0 1 0,3 0 0 0,-2-1 1 0,1 1 1 0,2 0 0 15,-4 0 2-15,4 0-1 0,-2-2 0 0,0 2 1 0,0 0 0 16,0 0 2-16,0 0 1 0,-2 0 1 0,4 0-1 0,-4-2 1 0,4 2 1 16,-1 0 1-16,-2 0-1 0,1 0-1 0,1 0-1 0,-2 0 1 0,1 0 0 15,1 0 0-15,-2 0 0 0,1 0-2 0,1 0 0 0,-2 0-2 16,1 0 1-16,2 0-1 0,-4 0 1 0,2 0-2 0,2 0 2 15,-4 0-1-15,4 0 1 0,-2 0-1 0,0 0 0 0,0 0-2 0,2 0 0 16,-3 0 0-16,3 0 1 0,0 0 0 0,-1 0 0 0,0 0 0 16,1 0-2-16,-3 0-2 0,1 0-2 0,2 0 1 0,-1 0 0 15,0 0 0-15,-1 0-2 0,0 0 1 0,0 0 0 0,0 0-2 0,0 0-1 16,1 0 1-16,-2 0-2 0,3 0 1 0,-3 0 2 0,0 0-1 16,3 0 1-16,-3 0-2 0,2 0 1 0,-1 0-1 0,0 0 0 0,-2 0 1 15,2 0-2-15,-2 0 0 0,1 0 1 0,-1 0 0 0,1 0 1 16,-2 0 2-16,0 0 0 0,1 0 0 0,-1 0 2 0,0 0 2 0,-2 0 2 15,2 0-1-15,-2 0 2 0,2 0 2 0,-3 0 1 0,3 0 1 16,-1 0 1-16,-2 0-1 0,1 0-1 0,0 0 0 0,1 0-1 16,-2 0-1-16,3 0 1 0,-4 0-3 0,4 0 1 0,-2 0-1 0,0 0-1 15,0 0 0-15,1 0-1 0,1 2 0 0,-2-2-2 0,2 0 0 16,-3 0-2-16,5 2 2 0,-2-1-1 0,-1-1-1 0,2 0-2 0,-2 2 1 16,2-2-1-16,0 0-1 0,-1 0 0 0,2 0-2 0,-1 0 0 15,1 3-1-15,-2-3 0 0,0 0 1 0,2 0-1 0,-3 0 1 16,3 3 0-16,-3-3 0 0,1 0 2 0,-1 0-1 0,2 0 0 0,-1 1 2 15,-3-1 0-15,3 0 2 0,-4 0-2 0,4 0 2 0,-4 0-2 16,2 0 1-16,0 0-1 0,0 0-1 0,-1 0-1 0,0 0-1 0,0 0 0 16,1 0-1-16,0 0 0 0,-2 0 0 0,2 0-1 0,-2 0-1 15,1 0-2-15,1 0 0 0,0 0-1 0,-2 0 1 0,0 0-1 16,3 0 3-16,-3 0 0 0,0 0 0 0,0 0-1 0,1 0 1 0,-1 1-1 16,1-1 0-16,-1 2 0 0,-2-2 1 0,3 1 1 0,-1-1 0 0,-1 2 2 15,1-2 1-15,-1 0 2 0,0 2 1 0,-1-1 1 0,1-1-2 16,-2 0 3-16,1 2 1 0,0-2 1 0,-1 2 2 0,-1-2 1 15,4 0 2-15,-4 0-1 0,3 0 1 0,-2 0-1 0,0 0 0 0,0 0-1 16,0 0-1-16,-2 0 2 0,2 0 0 0,1 0 1 0,-2 0-1 16,-1 0 0-16,3 0-2 0,-3 0 0 0,0 0-2 0,0 0 1 0,1 0 1 15,-1 0 1-15,1-2-2 0,1 2 0 0,-3 0 0 0,-1 0 0 16,2-2-1-16,0 2 1 0,-4 0 2 0,1 0-1 0,2 0-1 0,-2 0 1 16,-1 0-1-16,1 0 0 0,-1 0-2 0,-2 0-1 0,1 0-4 15,1 0-4-15,-3 0-7 0,1 0-11 0,-1-1-13 0,-1 1-19 16,0 0-22-16,0 0-31 0,0 0-35 0,0 0-43 0,2-2-47 0,0 2-65 15,-1-2-78-15</inkml:trace>
  <inkml:trace contextRef="#ctx0" brushRef="#br0" timeOffset="55930.768">20079 5634 75 0,'0'0'103'0,"0"0"-2"15,0-2-6-15,0 1-3 0,0 1-2 0,0-2-2 0,0 2-1 16,0-3-5-16,0 2-4 0,0-1-8 0,0 1-8 0,0-1-7 15,0 0-6-15,-2 1-6 0,2 1-4 0,0-1-5 0,-1 0-4 0,1-1-4 16,-2 2-4-16,0-1-5 0,1-1-8 0,-1 2-4 0,2-3-3 16,-1 3 0-16,1-2 1 0,-2 0-3 0,0 2-3 0,1-3-2 0,-1 1-3 15,0 0-3-15,-1 1-5 0,0-3 0 0,-3 4 0 0,3-3 3 16,-2 1-1-16,0-1 2 0,-3-1-2 0,3 1 0 0,-4 1-2 0,1-1 1 16,0 0 4-16,-1 0 2 0,-1-1 1 0,-1 2 3 0,0-3 2 15,0 2 1-15,0 0-1 0,-1-2 2 0,0 2 1 0,-2 1 1 0,2-3-1 16,-1 2 0-16,-1 1-2 0,-1-1-1 0,1-1-1 0,0 3 0 15,-2-3 2-15,2 1 1 0,-2 1 0 0,2-1-1 0,-2-1-2 16,3 3 1-16,-4-1-2 0,4 0 0 0,-2 2-4 0,0-3-1 0,-2 3 0 16,3 0-3-16,-3 0 1 0,0 0-4 0,0 0-1 0,1 0-2 15,-1 0 0-15,-2 3 1 0,2-1 1 0,-1 0 0 0,-1-1 0 0,0 3-1 16,-1-1-1-16,2-1 2 0,-4 3 2 0,4-2 0 0,-3 1 1 16,0 1 3-16,2 0 3 0,0 0 2 0,0 0 0 0,-1 1 0 15,2 0 0-15,0 0-1 0,1 2-1 0,2-3 2 0,-1 3 3 0,0-1 2 16,3 0 0-16,0 0 2 0,0 1 2 0,0-1 1 0,2 2 0 15,0 0 2-15,0-1 2 0,1 2 1 0,2 0 1 0,-2-1 1 16,2 3 2-16,1-2 2 0,1 0 1 0,-1 1 1 0,1 0 1 0,2 1 0 16,-1 0-3-16,1 0 0 0,1-1 0 0,0 3-2 0,1-3-2 0,-1 1 0 15,3 3-1-15,-2-3 0 0,2 1 1 0,0 0 0 0,0 0 1 16,2 1-1-16,-2 0 0 0,3-1 0 0,-1 1 2 0,0-1-1 16,1 1 0-16,0 0 2 0,2-1 1 0,-2 0-1 0,2 1 1 0,1-1-1 15,-1 0 0-15,1 1-1 0,1-2 1 0,-1 3-1 0,3-1 1 16,-1-1-1-16,0-1 1 0,0 0-1 0,1 0 1 0,3 2-1 0,-4-2 2 15,2 0 2-15,2 0 2 0,2-2 2 0,-3 2 3 0,0 0 2 16,3-1 2-16,2 0 1 0,-2 1 1 0,2 0-1 0,1-2 1 0,-1 0 2 16,3 1-1-16,0-1-2 0,-1 0 0 0,4 0-2 15,-4 0-2-15,3-1-2 0,0 1-4 0,1-2-2 0,-1 1-1 0,2 0-2 16,-1 0 0-16,2-1-2 0,-2 0-1 0,2-1 0 0,-1 0-2 0,1 1 0 16,-1-1-2-16,2-1 0 0,-2 2 0 0,1-2-1 0,0 0-1 15,-2-1 1-15,2 0-2 0,-1 0-1 0,1 0-2 0,-2 0-2 16,2-1-2-16,0 1 1 0,-3-2 0 0,0 2-2 0,3-3-2 0,-2 3-4 15,2-2-4-15,-3 0-3 0,1 0-1 0,-1-1 0 0,3-1-1 16,-3 2 0-16,3-2 1 0,-2 1-2 0,0 0-4 0,-2-2-4 0,4 1-4 16,-2 1 0-16,1-2 0 0,-1 0 2 0,0 0 1 0,-1 0-2 15,2-2-2-15,-1 1-2 0,2-1-2 0,-4 0-2 0,3 0 0 16,-3-1 2-16,2 0 2 0,-3-2 5 0,3 2 4 0,0-2 3 0,-1 2 2 16,-1-2 2-16,-1 1 3 0,2-3 5 0,-1 1 4 0,1 0 2 15,-3 0 2-15,2-1 2 0,-1 1 3 0,-2-2 3 0,2 1 1 0,-3-1 3 16,3 1 0-16,-4 0 2 0,2-1-1 0,-2-1 1 0,-2 1 1 15,0 1 2-15,1-1-1 0,-3 1 3 0,1-1 2 0,-2 1 2 0,1 1 2 16,0-1 0-16,-3 0 1 0,0-1 1 0,3 3 3 0,-5-2 5 16,2 0 4-16,-3-1 2 0,2 3 2 0,-2-3 0 0,0 2 2 15,-1 2 0-15,0-2 2 0,0-1 1 0,-1 2 1 0,0-4 1 0,-1 4-2 16,-1-2-2-16,4 1-1 0,-4-2-5 0,1 2-4 0,-1-1-4 16,-1 0-2-16,2-1-2 0,0-1-2 0,-2-1-1 0,0 3-4 0,0-3-1 15,0 0 0-15,0 0-3 0,0-1 0 0,-2 1-2 0,0-2-3 16,1 0 0-16,-1 2 0 0,1-2 0 0,-4 0-1 0,2 0-1 15,0-2-2-15,0 2 0 0,-2 0-3 0,0 0-3 0,0-1-4 0,-1 1 0 16,1-2-1-16,-1 2 2 0,0 0-1 0,-1 0 1 0,-2 0-1 16,1 1 1-16,0-1-1 0,-3 0-2 0,3 0 0 0,-3 1-1 15,0 0-1-15,0-1 1 0,0 0 0 0,-5 2-1 0,3-2-2 0,-1 1-2 16,-2 0 1-16,-1 1-2 0,1-1-1 0,-3 1-1 0,0 0 0 16,0 1 2-16,0-1 1 0,-2 2 2 0,3-1 1 0,-4 0 0 0,2 0 2 15,2 0 0-15,-4 2 0 0,4-2 1 0,-2 2 3 0,1-1 0 16,-1 1 1-16,2-1 0 0,2 1-1 0,-5 0 1 0,4 0 1 0,-1 0-1 15,1 2 3-15,1-3 0 0,-3 1 2 0,2 0-2 0,1 1-2 16,-1-1 1-16,1 0-1 0,-3 2 0 0,5-1 1 0,-5-1 0 0,1 2 1 16,-1-1-3-16,-1 2 0 0,2-1-4 0,-2 0-2 0,0 0-2 15,-1 1-5-15,-1 1-2 0,-2 0-1 0,1 0-5 0,-2 2-5 16,0-2-7-16,-2 3-8 0,1-2-9 0,-4 2-10 0,-2 0-10 0,0 2-11 16,1-2-15-16,-4 3-17 0,0-1-22 0,-3 0-28 0,0 3-43 0,0 0-53 15,-2-2-55-15</inkml:trace>
  <inkml:trace contextRef="#ctx0" brushRef="#br0" timeOffset="71982.107">2062 8863 11 0,'0'-3'298'0,"0"0"-110"0,0 1-51 16,0-1-20-16,0-1-12 0,0 3-10 0,0-2-4 0,0 2-4 15,0-2-5-15,0 1-4 0,0 0-5 0,0 1-3 0,0 1-5 16,0 0-4-16,0 0-6 0,0-4-8 0,0 4-6 0,0 0-9 0,0 0-5 16,0 0-4-16,0 0-5 0,0 0-4 0,0 0-1 0,0 0-3 0,0 0-1 15,0 0-1-15,0 0 0 0,0 0-2 0,0 0 1 0,0 0-1 16,0 0 0-16,0 0 1 0,0 0 0 0,0 0 1 0,0 0 2 0,0 0 1 16,0 0 4-16,-1 0 1 0,1 0 3 0,-2 0 2 0,2 0 4 15,0 0 3-15,0 0 2 0,-3 0 2 0,3 0 2 0,0 0 2 0,0 0 1 16,-2 0-1-16,2 0-1 0,-1 0-3 0,-1 0-1 0,-1 0-3 0,3 0-2 15,-3-3-3-15,1 3-3 0,-1 0-2 0,3-2-3 0,-3 0-3 16,1 2-1-16,1-1-2 0,1-1-3 0,-2 2 1 0,2-2 0 0,-1 2 0 16,-1 0-1-16,2 0 0 0,0 0-2 0,0 0 2 0,0 0-1 0,0 0-1 15,0 0-1-15,0 0 0 0,0 0-4 0,0 0-3 0,0 0 0 16,0 0-2-16,0 0-2 0,0 0-1 0,0 0-1 0,0 0-1 0,0 0-3 16,-2 0-1-16,2 0-3 0,-1 0 0 0,1 0-2 0,-2 0 0 0,2 0 1 15,-1 2 1-15,-1-2 1 0,-1 2 0 0,2-1 2 0,-1-1 0 16,-1 4 0-16,1-4 2 0,-1 3 2 0,0 1 0 0,0 1 1 15,-2-1 2-15,0 2 1 0,-1-1 0 0,1 2 1 0,-1 0-1 0,-1-1 1 16,1 2-1-16,0-1-1 0,-2 1 0 0,3 0 0 0,0 1 3 0,-1 1-1 16,0-3 2-16,1 2 0 0,0 1 2 0,0 0 1 0,1-2 2 15,-1 4 1-15,2-3 2 0,-3 1 0 0,4-2 3 0,-1 3 1 0,0 0 1 16,-1-1 1-16,1 1-1 0,0-1 1 0,1 2-1 0,1 0 1 16,-1-1 0-16,-2 1-1 0,4-1 1 0,-2 1-1 0,1 1 0 0,-1 0 0 15,2 1 0-15,0-1-1 0,0 2 0 0,0-1 1 0,0 3 1 0,0-3 0 16,0 3 0-16,0 0 1 0,0-2-1 0,2 4-1 0,-1-1 0 15,1 0 0-15,-2 2 0 0,3-1-1 0,-2 0-1 0,-1 3 1 0,2-3-1 16,1 2 0-16,-1-3-2 0,-1 2 1 0,1 2-1 0,1-1-2 16,-1-2 0-16,-1 1 1 0,1-1-1 0,1 0 0 0,-1-1 0 0,1 1-1 15,1-1 0-15,-1 0 0 0,1-2 1 0,-1 0-1 0,0 1 0 16,0-2 2-16,-1 0-2 0,1 0 1 0,-1-2 1 0,1 1-1 0,1-1 0 16,-2 0 1-16,1-3-1 0,-1 2 0 0,1-2 1 0,-1 0 0 15,1 0 1-15,-2-1-1 0,3 0 2 0,-1-1 0 0,0-1 0 0,1 1 2 16,-1-1 1-16,2-2 2 0,-1 4 2 0,0-4 0 0,3 2 1 0,0-1-7 15,3 1-12-15,1-2-17 0,3 1-21 0,1-1-37 0,3 0-44 16,2 1-48-16,5-2-48 0,3 1-89 0,2-2-107 0,4 1-62 0,0-1-38 16</inkml:trace>
  <inkml:trace contextRef="#ctx0" brushRef="#br0" timeOffset="97721.3363">11464 9274 58 0,'0'0'74'16,"0"0"-5"-16,0 0-7 0,0 0-6 0,0 0-5 0,0 0-5 0,0 0-5 15,0 0-3-15,0 0-5 0,0 0-2 0,0 0-5 0,0 0-3 16,0 0 0-16,0 0-4 0,0 0-3 0,0 0-2 0,0 0 0 15,0 0-3-15,0 0-4 0,0 0-4 0,0 0-2 0,0 0-3 16,0 0-1-16,0 0-3 0,0 0 0 0,0 0 0 0,0 0-2 0,1 0 2 16,1 0 3-16,1 0 3 0,2 0 2 0,-2 0 4 0,2 0 0 0,3 0 4 15,-2 0 2-15,5 0 0 0,-1 0 3 0,2 0-1 0,0 0 2 16,3 0 1-16,1 0 0 0,1 0 0 0,1-1-3 0,2 1 0 16,2-2-2-16,-1 0 2 0,3 2-2 0,1-1 0 0,2-1 2 0,1 2-1 15,-1-1 2-15,3 0 0 0,0-2-1 0,0 3 0 0,3-2 0 16,-1 1 0-16,0-1-2 0,1 2 0 0,0-1-6 0,2-1-1 0,-2 2-2 15,1-2-3-15,1 2-2 0,-1 0-1 0,-1 0-4 0,-1 0-1 16,1 0-2-16,0 0 2 0,-3 0 2 0,3 2 2 0,-1-2 3 16,0 2 2-16,-1-1 1 0,-1 2 0 0,2-1 2 0,-2-2 0 0,0 3 3 15,0-1 1-15,0 0 3 0,0-1 1 0,0 3 2 0,-1-3-1 16,-1 1 1-16,2 0-3 0,-2-2-2 0,1 3-1 0,-1-3 1 0,1 2 0 16,-1 0 0-16,0-1 0 0,-1 1-1 0,2 0-1 0,-4-2-3 15,2 3 0-15,0-3-1 0,0 4-1 0,0-4-3 0,-1 3 0 0,0-1 0 16,-1-1 0-16,-1 1-2 0,3-1 1 0,-4 0-1 0,3 0-2 15,-3 1 1-15,1 1-2 0,2-3 1 0,-3 3-1 0,2-1-1 16,0-1 0-16,-2 1 2 0,1-1-2 0,-1 1 0 0,2-1-2 0,-2 0 0 16,2 1 1-16,0 1 2 0,-1-1 0 0,1-1 3 0,-1 1 2 15,-2 1 2-15,3-2 1 0,-3 0 1 0,2 2 2 0,-1-1-1 16,0 0 2-16,1-1 1 0,-1 3 2 0,-2-4 1 0,1 3 1 0,0-3-1 16,2 4 0-16,-5-4 0 0,3 1-1 0,0 1 0 0,-1-2 0 15,-1 2 0-15,2-2 2 0,-1 0-2 0,3 3-2 0,-2-3 0 0,1 0 0 16,-2 0 0-16,1 0-1 0,0 0 1 0,3-3-1 0,-4 3-2 15,3 0 0-15,0-2-1 0,-1 2-2 0,0-2-2 0,0 1-1 0,1 1 0 16,-1-4 0-16,-2 4 1 0,1 0-1 0,0 0-1 0,0-3-3 16,-1 3-1-16,1 0 1 0,-3-2-1 0,2 0 0 0,-2 2-1 15,-1-1 1-15,2 1 1 0,-1 0-1 0,-2 0 0 0,0 0 0 0,1 0 1 16,-1 0-1-16,0 0 1 0,0 0 1 0,0 0-1 0,-1 0 0 16,2 0 1-16,-3 0-2 0,2 0 1 0,0 0-1 0,-2 0-4 0,2 0 2 15,-3 1 3-15,4-1 0 0,-4 0 2 0,3 0 0 0,-2 0 2 0,2 0 1 16,-3 0 1-16,3 0 2 0,0 0 1 0,0 0 2 15,0 0-1-15,1 0 3 0,-3 0 2 0,3 0 1 0,1 0 0 0,-2 0-1 16,0 0-1-16,1-1 0 0,3 1 0 0,-3-2 0 0,3 0-1 0,0 2-3 16,-1-1 0-16,-1-1-1 0,3 2 0 0,-1-1 2 0,1 0-2 15,-2 1 1-15,1 0-1 0,1 0-1 0,-3-3 0 0,3 3-2 16,0 0-1-16,-1 0 0 0,-1 0 0 0,4 0 2 0,-5 0 0 0,3 0-1 16,0 0-1-16,0 0 1 0,-2 0 1 0,2 0-2 0,-4 0 0 15,3 0-1-15,0 0 0 0,-3 0 0 0,2 0 1 0,-2 0-1 0,3 0 0 16,-4 0 0-16,4 0-3 0,-3 0-1 0,-1 0 1 0,1 0-2 15,0 0 0-15,1 0-1 0,-3 0 2 0,1 0-1 0,-1 0-2 0,1 0 0 16,2 0 1-16,-3-2 0 0,1 2-1 0,0-1 0 0,0-1 0 16,-1 1 1-16,3-1 2 0,-5 0 0 0,5 0 0 0,-2 0 2 15,-1 1-2-15,1-1 3 0,-1-1 2 0,1 2 1 0,0-1 0 0,-2-1 1 16,1 1 0-16,1 1 1 0,-2 0 2 0,2 0-1 0,-3-1 0 16,4 1 1-16,-4-1-1 0,3 2 0 0,-1-2 1 0,0 1-1 0,-1 1-2 15,1-2 2-15,0 0-1 0,-1 2 0 0,0 0 0 0,0-3 1 16,0 3-1-16,0 0 0 0,0 0 0 0,0 0-1 0,0 0 1 15,-2 0-1-15,2 0 1 0,0 0 0 0,0 0 0 0,0 0 0 16,0 0-1-16,0 0 0 0,0 0-1 0,0 0 1 0,1 0 0 0,0 0 1 16,1 0 2-16,-1 0-1 0,1 0 0 0,-1 0 0 0,1 0-2 15,1 0 0-15,-1 0 0 0,-1 0-1 0,1 0-1 0,1 0 0 0,-2 0-1 16,2 0-1-16,-1 0 1 0,0 0-1 0,-1 0-1 0,1 0 1 16,-1 0 0-16,1 0-1 0,0 0 0 0,-1 0-1 0,2 0 1 15,-4 0-1-15,3 0 1 0,-2 0-1 0,2 0 1 0,-3 0-1 0,4 0 1 16,-4 0-1-16,3 0 0 0,-2 0-1 0,2 0-1 0,-3 0 0 15,2 0 1-15,-2 0-1 0,2 0 0 0,-2 0 0 0,2 0 1 0,-2 0 0 16,0 0 0-16,2 0 2 0,-2 0 2 0,2 0-1 0,0 0 1 16,-2 0 2-16,4 0 1 0,-4 0 2 0,2 0 0 0,-2 0 1 0,3 0 2 15,-2 0 1-15,2 0 1 0,-3 0 0 0,4 0-2 0,-4-2 1 16,3 2 0-16,-2-2-2 0,2 1 1 0,-2 1-1 0,1-2-1 0,2 0 1 16,-2 2-2-16,2 0-1 0,-1 0 0 0,-2-3 1 0,3 3-1 15,1 0 0-15,-1 0 3 0,0 0-1 0,1 0 1 0,0 0-2 0,1 0 0 16,2-2 1-16,0 2-1 0,-1 0 2 0,1 0-1 0,0 0 1 15,2 0 0-15,-2 0 1 0,4 0-3 0,-3 0 1 0,2 0-2 16,1 0-1-16,-2 0 0 0,1 0 0 0,0 2 0 0,0-2 1 16,2 0-5-16,-3 3 0 0,2-3 0 0,-1 0-1 0,-2 0-1 0,2 2-1 15,-1 0 0-15,0-2 1 0,1 1-1 0,1 1-1 0,-3-2-1 16,2 0-1-16,0 2 2 0,-2-2 0 0,1 0 2 0,-1 3 2 0,2-3 1 16,-4 0 1-16,5 2 2 0,-4 0 1 0,1-2 0 0,0 1 2 15,0-1 0-15,1 2 1 0,-1-2 1 0,-2 2 2 0,1-2 2 0,0 1 0 16,2-1 1-16,-3 0-2 0,2 2 0 0,-1-2 0 0,4 1 0 15,-5-1-2-15,2 0 2 0,1 0-1 0,-1 1-2 0,1-1 1 0,0 0-1 16,1 0 0-16,-3 0-1 0,3 0-2 0,0 0-1 0,-2 0 0 16,1 0 0-16,1 0-2 0,-1 0-3 0,-2 0 1 0,0 0 0 15,3 0 1-15,0 0 0 0,-2 0-1 0,1 0 1 0,-1 0-2 0,1 0 0 16,-2 0-2-16,2 0 2 0,-1 0-2 0,1 0 1 0,0 0-2 16,-2 0 0-16,0 1 1 0,3 1-2 0,-3-2 0 0,1 2-1 0,-1-1-1 15,1-1 0-15,-1 2 3 0,-1-1 0 0,1-1 0 0,2 2 2 16,-3-1 1-16,2-1 0 0,-1 2 2 0,0-2 1 0,-1 1 2 0,3 1 2 15,-2-1 0-15,1 0 3 0,-2 1 1 0,3-2 1 0,0 3 1 16,-1-3-1-16,-2 3 0 0,3-3-1 0,-2 2 0 0,1-2 1 16,-2 3 0-16,4-3 0 0,-1 2-1 0,-2-2 0 0,0 2-2 15,2-1-1-15,0-1-2 0,-1 4 1 0,0-4-2 0,0 1-1 0,1-1 1 16,-1 2 0-16,3 0 0 0,-4-2-2 0,3 0-2 0,1 3-1 0,0-3 0 16,0 0 0-16,-1 0 1 0,1 2 1 0,-3 0 0 0,2-2 0 15,1 1-1-15,-1 1-2 0,2-2 0 0,-5 2-3 0,3-2 0 0,-1 0-1 16,1 0 2-16,-1 0 0 0,0 3-1 0,-1-3-1 0,3 0-2 15,-3 0-1-15,0 0-1 0,0 0 0 0,1 0 3 0,-1 0 3 16,-2 0 1-16,3 2 2 0,-2-2 0 0,2 0 2 0,-5 2 1 0,3-2-1 16,-2 0 3-16,0 1 3 0,2 1 1 0,-4-2 1 0,2 0 1 15,-2 2 0-15,1-1 0 0,-3-1-2 0,3 2-1 0,-1-1 0 0,-1-1-2 16,2 1-2-16,-3-1-2 0,-1 1-2 0,3 1-3 0,-1-2-3 16,-1 2-1-16,1-1 0 0,-1-1-4 0,3 2-5 0,-2-1 0 15,-1-1 0-15,3 2 1 0,-3-1 0 0,5-1 1 0,-5 2 0 0,3-2 3 16,-1 1 0-16,-2 1 3 0,3-2 1 0,-1 1 2 0,1 0 0 15,-1-1 2-15,-2 2 3 0,3-2 0 0,-3 0-2 0,0 2 1 0,0-1 0 16,-1-1 1-16,-2 0 1 0,4 0-1 0,-4 0 3 0,0 0-1 16,0 2 0-16,0-2 0 0,-3 0 1 0,1 0-1 0,2 1 1 15,-4-1 2-15,1 0 3 0,-1 0 0 0,2 0 0 0,-3 2-1 0,2-2 2 16,-2 0-2-16,-2 0 1 0,1 0-1 0,2 0 1 0,-5 0-1 16,1 0 1-16,2 0-1 0,-4 0 3 0,0 0 0 0,0 0-1 0,1 0 0 15,-2 0 3-15,1 0 1 0,-1 0 2 0,0 0 0 0,-2 0 3 16,0 0 0-16,0 0 2 0,0 0 2 0,0 0 2 0,0 0 1 15,0 0 1-15,0 0 0 0,0 0 0 0,0 0-2 0,0 0-1 0,0 0-3 16,0 0-2-16,0 0-2 0,0 0-1 0,0 0-3 0,0 0-1 16,0 0-3-16,0 0-1 0,0 0-3 0,1 0-2 0,-1 0-2 0,0 0 0 15,0 0-2-15,0 0 0 0,0 0-1 0,0 0-1 0,0 0 1 16,2 0-2-16,-2 0 0 0,0 0 1 0,0 0 0 0,0 0 1 0,0 0-1 16,0 0-1-16,0 0 1 0,0 0 1 0,0 0 1 0,0 0 2 15,0 0 0-15,0 0 1 0,0 0-1 0,0 0 1 0,0 0-2 16,0 0 0-16,0 0-2 0,0 0 2 0,0 0-1 0,0 0 1 0,0 0-1 15,0 0 1-15,0 0-2 0,0 0-1 0,0 0 2 0,0 0-1 16,0 0 1-16,0 0 2 0,0 0 1 0,0 0 1 0,0 0 0 16,0 0-1-16,0 0 1 0,0 0 0 0,0 0 0 0,0 0 2 0,0 0 0 15,0 0 0-15,0 0 1 0,0 0 0 0,0 0 1 0,0 0 1 0,0 0-1 16,0 0 1-16,0 0 0 0,0 0 0 0,0 0 1 0,0 0 0 16,0 0 1-16,0 0 1 0,0 0 1 0,0 0 0 0,0 0-1 15,0 0 1-15,0 0 0 0,0 0-1 0,0 0 1 0,0 0 1 16,0 0 0-16,0 0 1 0,0 0 1 0,0 0 2 0,0 0-1 0,0 0-1 15,0 0 2-15,0 0 1 0,0 0 2 0,0 0 1 0,0 0 1 16,0 0 2-16,0 0 0 0,0 0 1 0,0 0-1 0,0 0 1 0,0 0-1 16,0 0 2-16,0 0-1 0,0 0 1 0,0 0-2 0,0 0 0 15,0 0-1-15,0 0-1 0,0 0-2 0,2 0-4 0,-2 0-2 0,0 0-3 16,1-2-2-16,-1 2-3 0,2-1-1 0,-1-1-2 0,-1 2-2 16,2-1-3-16,0-1-3 0,-2 2-1 0,1-2-3 0,-1 2 0 0,2-1-2 15,-1 0 1-15,-1 1 1 0,0 0 3 0,2-2 0 0,-2 2 0 16,0 0 0-16,0 0 1 0,2 0 0 0,-2 0 1 0,0 0 1 15,0 0 2-15,0 0-1 0,0 0 1 0,0 0 1 0,0 0-1 16,0 0 0-16,0 0-1 0,0 0 1 0,0 0-1 0,0 0 0 0,0 0 0 16,0 0-2-16,0 0 1 0,0 0 0 0,0 0-1 0,0 0 0 0,0 0-1 15,0 0-1-15,0 0 0 0,0 0 0 0,0 0-2 0,0 0-2 16,2 0 1-16,0 0-1 0,-1 0 2 0,-1 0-1 0,4 2 2 16,-3-2 1-16,1 1-1 0,0 0 1 0,-1-1 1 0,1 0 1 0,-1 2 0 15,-1-2 1-15,2 0 0 0,0 2 3 0,-2-2-1 0,0 0 2 16,0 0 1-16,0 0 0 0,0 0-1 0,0 0 2 0,0 0 2 0,0 0 2 15,0 0 1-15,0 0 2 0,0 0 2 0,0 0 2 0,0 0 2 16,0 0 3-16,0 0 2 0,0 0 3 0,0 0 2 0,0 0 3 16,0 0 1-16,0 0 1 0,0 0-1 0,0 0 0 0,0 0-2 0,0 0 1 15,0 0-1-15,0 0-2 0,0 0-1 0,0 0-3 0,0 0-4 0,0 0-1 16,0 0-6-16,0 0-2 0,0 0-3 0,0 0-4 0,0 0-3 16,0 0 0-16,0 0-3 0,0 0-2 0,0 0-1 0,0 0-3 15,0 0-1-15,0 0 0 0,0 0-1 0,0 0-1 0,0 0 0 16,0 0 1-16,0 0 1 0,0 0 0 0,0 0 2 0,0 0 0 0,0 0 2 15,0 0 1-15,0 0 2 0,0 0 1 0,0 0 2 0,0 0 1 16,0 0 2-16,0 0 1 0,0 0 2 0,0 0 1 0,0 0 2 0,0 0 0 16,0 0 2-16,0 0 0 0,0 0 2 0,0 0 0 0,0 0 1 15,0 0 1-15,0 0 0 0,0 0 3 0,0 0-1 0,0 0 1 16,0 0 0-16,0 0-1 0,0 0 0 0,0 0-1 0,0 0-1 0,0 0 0 16,0 0-2-16,0 0-1 0,0 0-2 0,0 0-1 0,0 0-3 15,0 0-3-15,0 0-2 0,0 0-1 0,0 0-3 0,0 0-2 0,0 0-2 16,0 0 0-16,0 0-1 0,0 0-2 0,0 0 0 0,0 0 1 15,0 0-1-15,0 0 0 0,0 0 1 0,0 0 0 0,0 0 2 0,0 0 1 16,0 0 1-16,0 0 1 0,0 0 0 0,0 0 1 0,0 0 1 16,0 0 1-16,0 0 2 0,0 0 0 0,0 0 2 0,0 0 1 15,0 0 1-15,0 0 1 0,0 0 3 0,0 0-1 0,0 0 1 0,0 0 2 16,0 0 2-16,0 0 2 0,0 0 2 0,0 0 1 0,0 0-1 16,0 0-1-16,0 0-2 0,0 0-2 0,0 0-2 0,0 0-3 0,0 0-2 15,0 0-3-15,0 0-5 0,0 0-6 0,0 0-5 0,0 0-9 16,0 0-8-16,0 0-10 0,0 0-9 0,0 0-9 0,0 0-10 15,0 0-9-15,0 0-12 0,0 0-13 0,0 0-15 0,0 0-10 0,0 0-11 16,0 0-9-16,0 0-11 0</inkml:trace>
  <inkml:trace contextRef="#ctx0" brushRef="#br0" timeOffset="105328.9694">2031 11393 99 0,'1'0'113'0,"-1"0"-10"16,2 0-7-16,-2-3-3 0,1 3-5 0,1 0 2 0,-2 0 2 0,2-1 1 15,-1 1 1-15,-1 0-2 0,2 0-6 0,-2 0-6 0,1 0-8 0,-1 0-6 16,2 0-4-16,-2 0-3 0,0 0-3 0,0 0-1 0,2 0 0 16,-2 0 0-16,0 0-1 0,0 0-1 0,0 0-3 0,0 0-4 0,0 0-4 15,0 0-5-15,1 0-6 0,-1 0-3 0,3 0-4 0,-1 0-3 16,-1 0 0-16,1 1 1 0,1 2 3 0,-1-3 2 0,1 0 0 0,0 0 0 16,2 3 1-16,0-2 0 0,2-1 0 0,1 3 1 0,0-2 1 0,-1 1 0 15,5 0 0-15,-1 0 1 0,3 1-1 0,-1-3-3 0,4 0-4 16,1 0-3-16,2 2-3 0,4-2 0 0,0 0 3 0,6 0 1 0,0 0 2 15,6-2 0-15,-1 2 1 0,6 0 0 0,3-5-1 0,1 5-1 16,3-2-1-16,3-1 0 0,3 1 0 0,1 1-1 0,0-3 1 0,4 4-3 16,-1 0-3-16,-2-3-5 0,3 2-3 0,-1 1-4 0,-1 0-3 15,0 0-3-15,0 1-4 0,-2 2-1 0,-3-3 0 0,2 4-2 0,-2-1-2 16,0 0-1-16,-3-1 0 0,0 3-1 0,-3-5 2 0,1 3 0 0,-2 0 2 16,0 0 1-16,-2 0 2 0,1 0 3 0,-4 0 3 0,1-1 0 15,-2-1 0-15,-1 2 1 0,1-3 2 0,-3 2 1 0,2-1-2 0,-4-1 0 16,0 0 0-16,-1 0 0 0,-1 0-2 0,-1 0 0 0,-2 0-1 0,-1 0-2 15,0-1 0-15,-1 1-1 0,0-2 1 0,-4 2-2 0,2 0 0 16,-2-1 1-16,-1 1-1 0,-1 0 1 0,0 0-2 0,-3-2 0 0,0 2 0 16,-1 0 1-16,-1 0-1 0,0 0-1 0,-2 0 0 0,0 0 0 15,-1 0-1-15,-2 0 0 0,0 0-1 0,-1 2 1 0,2-1 0 0,-4-1-1 16,0 2 0-16,1-1 1 0,-2-1 1 0,1 2 0 0,-2-2 1 16,-1 0 1-16,1 0 0 0,0 1 1 0,-1-1 2 0,0 2 0 0,0-2 0 15,0 0 2-15,-1 0-1 0,1 0 1 0,1 0 0 0,-3 0 0 0,2 0-2 16,0 1 1-16,1-1-1 0,-1 0-1 0,1 0 0 0,1 0-1 15,-1 0 0-15,0 0-2 0,0 0-1 0,1 0 0 0,-1 0-1 0,1 0 0 16,0 0-1-16,-2 0 0 0,2 2 2 0,-1-2-1 0,-1 0 0 16,2 1-2-16,0 1 0 0,-2-2-1 0,-1 0 1 0,1 0 0 15,0 3 0-15,-1-3-1 0,1 0 1 0,-2 3 0 0,-1-2 1 0,1-1 0 16,-1 1 0-16,1 1-1 0,0-2 4 0,-1 2-1 0,-2-1 2 16,1-1 2-16,1 2 0 0,-2-2 2 0,0 0 2 0,0 0 1 0,0 0 2 15,0 0 2-15,0 0 1 0,0 0 0 0,0 0 1 0,0 0 2 16,0 0 1-16,0 0 1 0,0 0 2 0,0 0 0 0,0 0 1 0,0 0-1 15,0 0 1-15,0 0-1 0,0 0 0 0,0 0-1 0,0 0-1 16,0 0-1-16,0 0 1 0,3-2-4 0,-3 2 0 0,0 0-2 16,1 0-1-16,-1 0-2 0,0 0 1 0,0 0-2 0,0 0-2 0,0 0-2 15,0 0 0-15,0 0-1 0,0 0-2 0,0 0 0 0,0 0 0 16,0 0-1-16,0 0 1 0,0 0 1 0,0 0-2 0,0 0 0 16,0 0 0-16,0 0 1 0,0 0 0 0,0 0 0 0,0 0 2 0,0 0-1 15,2 0 2-15,-2 0 0 0,0 0 0 0,0 0 0 0,2 0 0 16,-2 0-2-16,1 0 2 0,1 0-1 0,-1 0 2 0,1-1 1 0,1-1 0 15,-1 2 0-15,1-2 0 0,2 1 1 0,-2 1 0 0,3-1 1 16,0-2 0-16,1 3 1 0,-1-3 0 0,2 3 1 0,-2-3-1 0,2 1 0 16,2 1 0-16,-1-2 1 0,-1 1-2 0,0 1 1 0,0-1-1 15,1-1 0-15,-1 2-1 0,0-1-1 0,1 1 0 0,0-1 0 16,-3 0 0-16,2 2 0 0,1-1-1 0,-4 0 1 0,1 1-1 0,-1 0 0 16,0 0-2-16,0 0 2 0,2 0-1 0,-3 0 1 0,-1 0-1 15,0 0 0-15,0 0 1 0,0 0-2 0,1 0 1 0,-3 0 0 0,1 0-2 16,2 0 2-16,-2 0-1 0,-1 0 2 0,1 0 0 0,1 0 1 15,-1 0 0-15,-1 0 2 0,4 0 1 0,-3 0 0 0,1 0 2 0,0 0-1 16,2 0 1-16,-2 0 1 0,2 0 1 0,-2 0-2 0,2 0 1 16,-2 0 0-16,2 0 1 0,1 0-1 0,0 0 0 0,-1 0-1 15,0 0 0-15,-2 0-1 0,2 0-1 0,-2 0 1 0,3 0-2 0,-3 0 0 16,2 0 0-16,0 0-1 0,-2 0 1 0,2 0-1 0,-2 0 0 16,1 0-1-16,-2 0 0 0,1 0 0 0,-1 0 0 0,-1 0 0 0,1 0-1 15,-2 0 1-15,0 0 1 0,0 0 0 0,0 0 1 0,0 0 1 16,0 0-1-16,0 0 0 0,0 0 0 0,0 0 0 0,0 0-1 15,0 0 1-15,2 0 0 0,-2 0 0 0,0 0 1 0,0 0-1 0,0 0-1 16,0 0-1-16,0 0 1 0,0 0-2 0,0 0 1 0,0 0-1 16,0 0 1-16,1 0 0 0,-1 0 0 0,2 0 1 0,-1 0 0 0,1 0 1 15,0 0-1-15,-1-2 1 0,1 2 0 0,-1 0 0 0,1 0 0 16,1-1 0-16,0 1 1 0,0 0-2 0,-1-2-2 0,-1 2 2 16,1 0 0-16,1 0 0 0,-1-1-1 0,-2 1 0 0,3 0 1 0,-3 0-1 15,2-2 0-15,-1 2-1 0,-1 0-1 0,2 0 2 0,-2 0-1 16,3 0 1-16,-1 0-1 0,-1 0-1 0,2 0 0 0,0 0 0 0,-1 0-2 15,-1 0 0-15,3 0-2 0,-1 0-1 0,0 0-1 0,0 0 0 16,2 0-2-16,-2 0-2 0,3 0 0 0,-3 0-2 0,2 0-1 16,0 0 1-16,0 2-2 0,1-1 0 0,0-1 0 0,-1 2 1 0,1-1 1 15,1-1 0-15,-1 2 1 0,0-2 1 0,2 1 1 0,-3 0 0 16,0-1 2-16,0 2 1 0,2 0 1 0,-2-2 2 0,0 0-1 0,-2 0 1 16,2 0 3-16,0 0 1 0,-2 0 0 0,1 0 2 0,-2 0 3 15,0 0 1-15,-1 0 3 0,-1 0 3 0,0 0 1 0,0 0 4 0,0 0 3 16,0 0 3-16,0 0 4 0,0 0 0 0,0 0 1 0,0 0 0 15,0 0-2-15,2 0 0 0,-2-2-3 0,0 0-2 0,0 1-1 0,0 0-1 16,0-1-2-16,0-1-2 0,0 0-1 0,0 0-3 0,0 3-3 16,-2-5 0-16,2 3-1 0,0-1-1 0,-1 0-1 0,-1-1 2 15,2 4-1-15,0-3 1 0,-2 2-1 0,2-2 0 0,0 2-2 0,0-1-2 16,0-1-1-16,-1 3-1 0,1 0-2 0,0 0 0 0,0 0-3 16,0 0-1-16,0 0 0 0,0 0-1 0,0 0 0 0,0 0 0 15,0 0-1-15,0 0 0 0,0 0-1 0,0 0-2 0,0 0 1 0,0 0-1 16,0 0-2-16,0 0 1 0,0 0 2 0,0 0 0 0,0 0-1 15,0 0 1-15,0 0-2 0,0 0 0 0,0 0-1 0,0 0-1 0,0 0 2 16,0 0 0-16,0 0 2 0,0 0 2 0,1 0 1 0,-1 1 0 16,0-1 1-16,2 2 1 0,-2-2 2 0,2 2 1 0,-1-1 2 15,-1-1 1-15,0 0 2 0,2 2 1 0,-1-1 2 0,-1-1-2 0,0 0 0 16,0 0 0-16,0 0 1 0,2 1 0 0,-2-1 1 0,0 0 1 16,0 0-1-16,0 0 2 0,0 0 1 0,0 0 1 0,0 0 1 0,0 0 2 15,0 0 1-15,0 0 2 0,0 0 0 0,0 0 3 0,0 0 1 16,0 0 3-16,2-1 0 0,-2 1 3 0,1 0 1 0,-1-1 2 0,0 1 3 15,2-2-2-15,-1 2-1 0,-1-1-2 0,2-1-3 0,-2 0-2 16,2 1-2-16,-1-3-2 0,-1 4-1 0,0-3-4 0,2 1-2 16,-2-1-3-16,1 0-4 0,-1 0-3 0,0 0-3 0,2 0 0 0,-2 2 0 15,0-1 3-15,0 1 2 0,0-3 3 0,0 3 0 0,0 0 2 16,0 1 0-16,0 0-2 0,0 0 2 0,0 0-2 0,0 0 1 0,0 0-3 16,0 0-1-16,0 0-3 0,0 0-4 0,0 0-3 0,0 0-4 15,0 0-3-15,0 0-3 0,0 0-4 0,0 0-1 0,0 0-2 16,0 0-1-16,0 0 0 0,0 0 1 0,0 0 1 0,0 0 3 0,0 0 2 15,3 2 2-15,-2 0 4 0,-1 0 1 0,2 1 4 0,-2-2 4 0,2 1 1 16,-1-1 3-16,1 2 4 0,-1-3 0 0,-1 2 1 16,0-2 1-16,0 1 1 0,2 1 0 0,-2-2 2 0,0 0 1 0,0 0 1 15,0 0 3-15,0 0 0 0,0 0 3 0,0 0 2 0,0 0 2 16,0 0 3-16,0 0 3 0,0 0 2 0,0 0 2 0,0 0 0 0,0 0 1 16,0-2-1-16,2 1-2 0,-1 1-2 0,-1-2-1 0,0 1-4 15,0-1-2-15,0-1-3 0,2 2-3 0,-2-1-4 0,0 1-4 0,1-3-1 16,-1 3-6-16,2 0-1 0,-2-1-3 0,0 1 0 0,0-1-2 15,0 2-2-15,0 0-2 0,0 0 0 0,0 0-3 0,0 0-1 0,0 0-2 16,0 0-4-16,0 0-1 0,0 0-3 0,0 0-1 0,0 0 0 16,0 0 0-16,0 2 2 0,2-1 2 0,-1-1 2 0,1 2 2 15,-1 0 2-15,1 0 2 0,2 1 2 0,-2 0 3 0,0 0 2 0,-1 0 3 16,2 0 3-16,-1 1 2 0,1 0 1 0,-1-1 2 0,3 1-2 16,-4-1 0-16,1 0-2 0,1 0 0 0,1 1-1 0,-2-1 1 15,0-1 1-15,-1 1 0 0,1-1 0 0,1 0 1 0,-3 0 2 0,2 1 0 16,-1-3 3-16,-1 0 0 0,0 0 3 0,0 0 3 0,0 0 3 15,0 0 3-15,0 0 4 0,0 0 3 0,0 0 0 0,0 0 1 0,2 0-1 16,-2 0-2-16,1-5-3 0,-1 5-1 0,0-2-3 0,0-1-3 16,0 0-2-16,0-1-2 0,0 4-3 0,0-4-4 0,0 1-3 15,0 0-3-15,0 0-3 0,0-1 0 0,0 1 0 0,0 3 2 0,0-4-2 16,0 3 0-16,0 1 1 0,0-1-2 0,0 1-1 0,0 0-3 16,0 0-1-16,0 0-1 0,0 0-1 0,0 0-1 0,0 0-2 0,0 0-1 15,0 0-1-15,0 0-1 0,0 0 0 0,0 0-2 0,0 0 1 16,0 0 1-16,0 0-1 0,0 0 2 0,0 0 1 0,0 0 2 15,0 0 1-15,0 0 3 0,0 0 0 0,0 0 3 0,0 0 2 0,0 0 2 16,0 0 0-16,0 0 3 0,0 0 1 0,0 0 2 0,0 0 3 16,0 0 0-16,0 0 2 0,0 0 0 0,0 0 2 0,0 0 0 0,0 0 1 15,0 0 1-15,0 0 1 0,0 0 0 0,0 0 0 0,0 0 0 16,0 0 1-16,0 0 1 0,0 0-2 0,0 0 0 0,0 0 0 0,0 0-1 16,0 0-3-16,0 0-4 0,0 0-7 0,0 0-5 0,0 0-10 15,0 0-10-15,0 0-17 0,0 0-17 0,0 0-27 0,0 0-33 16,0 0-30-16,0 0-28 0,0 0-24 0,0 0-22 0,0 0-59 0,0 0-78 15,2 1-45-15</inkml:trace>
  <inkml:trace contextRef="#ctx0" brushRef="#br0" timeOffset="113898.5328">2017 13383 13 0,'1'0'59'0,"-1"0"1"15,0 0 6-15,0 0 0 0,0 0 3 0,0 0 0 0,0 0 3 0,0 0 0 16,0 0-1-16,0 0-1 0,0 0 0 0,0 0-2 0,0 0-1 16,0 0-2-16,0 0 0 0,0 0-3 0,0 0-5 0,0 0-4 0,0 0-2 15,0 0-4-15,0 0-3 0,0 0-1 0,3 0-3 0,-3 0-1 16,0 0-2-16,2 1-1 0,-2-1-3 0,0 0 0 0,0 0-4 0,0 0-2 15,0 0-2-15,1 0-4 0,-1 0-1 0,0 0-4 0,0 0-1 0,0 0-3 16,0 0 0-16,0 0-3 0,2 0-1 0,-2 0-2 0,0 0-1 16,0 0-2-16,1 0 1 0,1 0-2 0,-2 0-1 0,0 0 0 0,2 0 1 15,-1 0 2-15,1 2-1 0,-1-2 2 0,1 0-1 0,1 0 3 16,2 0 1-16,-2 0 1 0,3 0 2 0,-1 0 1 0,0 0 1 0,1 0 0 16,1 1 3-16,0-1 1 0,3 0 1 0,-2 0 1 0,1 0 1 0,2 0 2 15,-1 0-2-15,2 0-1 0,1 0-1 0,1 0 0 0,1 0-2 16,-1 0-1-16,3-1 1 0,2-1-1 0,0 2-3 0,2-1 1 0,-1-1 0 15,3 2-1-15,0-1 1 0,2 1-1 0,-1-2 1 0,4 1 0 16,-1 1 1-16,-1-2-1 0,2 0 2 0,1 2-1 0,1-1 0 0,0 0-1 16,0 1 2-16,0-1-2 0,3 1 0 0,-1 0-3 0,-2 0-1 15,3 0-1-15,1 0 0 0,-2 0-3 0,1 0 1 0,-1 0-2 0,1 0 1 16,0 0-1-16,-1 0 1 0,1 0-2 0,-1 0 1 0,-2 0-2 16,1 0 0-16,1 0-1 0,-3-2 2 0,1 2-2 0,-2-1-2 0,0 1-1 15,1 0 0-15,-1-2-1 0,-1 2-2 0,0-2 0 0,-3 2-2 16,3 0-1-16,-2 0-2 0,0 0-1 0,0 0-1 0,-3 0 1 0,1 0 1 0,-1 0 2 15,0 0 1-15,-1 0 2 0,-1 0 0 0,0 0 3 0,0 0 1 16,-1 2 1-16,-1 0 2 0,0-2 3 0,-1 1 0 0,-1 1 3 16,0-2 1-16,0 1 0 0,1-1 0 0,-4 1-1 0,2 0 0 0,0-1 0 15,-1 2-1-15,-1 0-2 0,2-2 2 0,-2 1-1 0,1-1-2 16,-1 0 1-16,3 2-1 0,-4-2 1 0,1 0-1 0,3 0 1 0,-3 0-2 16,2 0 1-16,0 1 1 0,0-1-1 0,-2 0 0 0,4 0-1 0,-2 0-1 15,2 0 1-15,-1 0 0 0,1 0-1 0,2 0 1 0,-3 0-1 16,1 0 0-16,1 0-1 0,1 0-1 0,-2 0-1 0,2 0 0 0,-2 0 0 15,1 2 1-15,-1-2 0 0,-1 0 0 0,1 0-1 0,0 0 0 0,0 1-1 16,-3-1-1-16,3 0 0 0,-1 0 0 0,-2 0 0 0,-1 2 1 16,1-2 0-16,-1 1-2 0,1-1 1 0,-1 2-1 0,1-1 0 0,-3-1-1 15,2 1 1-15,-1-1-2 0,-1 2 1 0,2 0-1 0,-4-2-1 16,3 1 1-16,-2 1-3 0,0-1 0 0,1 1-2 0,0 1 1 0,0-2 0 16,-1-1-1-16,1 3 0 0,-2-2-2 0,1 1 2 0,2 1 0 0,-4-1 0 15,2 0-1-15,2 1 1 0,-2-3 1 0,0 2 0 0,0 0 0 16,2-1 0-16,-2 1 1 0,0 0 0 0,1-2 1 0,0 3-1 15,0-3 1-15,-1 0-1 0,1 4 1 0,0-4 0 0,-3 1-1 0,4-1 0 16,-4 4 1-16,2-4 1 0,2 1 1 0,-2 1 0 0,0-2 2 0,0 1-1 16,0-1 2-16,1 1 0 0,0 0 2 0,-1-1 1 0,1 2 1 15,0 0 1-15,-2-2 0 0,-1 1 0 0,3-1 0 0,0 2-1 16,-3-2 1-16,3 0 0 0,-3 0-1 0,3 0 0 0,-2 0 0 0,1 0-1 16,-2 0 1-16,3 0-1 0,-1 0-1 0,-1 1 1 0,-1-1 0 15,1 0 1-15,1 0 2 0,-2 0-2 0,1 0 1 0,-1 0 0 0,2 0 0 16,-2 0 1-16,1 0-1 0,-1 0 0 0,0 0-1 0,1 0 0 15,-1 0 1-15,2 0-1 0,-2 0 1 0,1 0-1 0,-1 0-2 0,-1 0 0 16,-1 0 2-16,3 0-2 0,-1 0-1 0,-1 0-1 0,-1 0 1 16,3 0 0-16,-2 0 1 0,1 0-2 0,-2 2 1 0,3-2 0 15,-2 0-1-15,-1 0-1 0,2 1 1 0,1-1-1 0,-1 0 1 0,0 0-1 16,-1 0-1-16,0 0 1 0,3 2-3 0,-4-1 0 0,2-1-1 16,1 2-1-16,-2-1 0 0,1-1 1 0,1 0 2 0,-1 1-2 15,0-1 0-15,0 2 0 0,0-2 0 0,-2 2 0 0,2-2 0 0,0 0 2 16,0 1 1-16,-2 1 2 0,2-2-1 0,-1 1 1 0,2 1 1 0,-3-2-2 15,2 0 1-15,-1 1 1 0,-1-1 1 0,5 2-1 0,-5-2 2 16,2 0 2-16,1 1-2 0,-1-1 1 0,-1 0-1 0,3 0 1 16,-1 0 0-16,-1 0 0 0,0 0 0 0,1 0 0 0,-1 0 0 15,0 0 1-15,0 0-2 0,1 0-2 0,1 0 0 0,-1 0 1 0,2 0 1 16,-3 0-1-16,2-1-1 0,-2 1-1 0,4-2 0 0,-4 2-1 16,2-1-1-16,-1 1-2 0,2-2 1 0,-3 2-2 0,3-1-1 0,-3 1 0 15,2 0 0-15,0-2-1 0,0 2-1 0,-2-1 0 0,1 1-1 16,-1 0-1-16,2 0 1 0,-2 0-1 0,1 0 0 0,-3 0 1 15,1 0 1-15,1 0 0 0,1 0 2 0,-4 0 0 0,1 0 0 0,1 0 2 16,-2 0-1-16,0 0 1 0,0 0 1 0,0 0 2 0,0 0 0 16,-2 0 3-16,2 0 1 0,-2 0 0 0,3 0-1 0,-3 0 1 0,2 0 0 15,-2 0 1-15,2 0-1 0,-2 0 0 0,2 0 0 0,1 0 1 16,-3 0 1-16,2 0-1 0,-2 0-2 0,2 0-1 0,-2 0 1 0,2 0 0 16,0 0 1-16,-1-2 1 0,1 0-1 0,-2 2 0 0,2-1 1 15,-1 1-1-15,0-1 0 0,2-1 0 0,-1 2-1 0,-2-1 0 0,2-1 0 16,-2 2 0-16,2 0 0 0,1-1 1 0,-3-1-1 0,2 2 0 15,-2-1-2-15,2 1 0 0,-2 0-2 0,1-2 1 0,-1 2 1 16,0-1-1-16,1 1 1 0,-2 0 1 0,3 0-1 0,-2 0 1 16,0 0-1-16,0 0-2 0,-1 0 1 0,1 0-2 0,-1 0 0 0,-1 0 2 15,1 0 1-15,2 0-1 0,-2 0 0 0,-2 0-1 0,0 0 0 16,0 0-1-16,1 0-1 0,1 0 0 0,-2 0 2 0,0 0 0 0,0 0 3 16,0 0 0-16,0 0 1 0,0 0 0 0,0 0-2 0,0 0 2 15,0 0 1-15,0 0 1 0,0 0 2 0,0 0 0 0,0 0 1 0,0 0 0 16,0 0-1-16,0 0 2 0,0 0-1 0,0 0 2 0,0 0 1 15,0 0 0-15,0 0 2 0,0 0 0 0,0 0 0 0,0 0 0 0,0 0 2 16,0 0-1-16,0 0 1 0,0 0 2 0,0 0 1 0,0 0 1 16,0 0-1-16,0 0 0 0,0 0 0 0,0 0 0 0,0 0-1 15,0 0 2-15,0 0 0 0,0 0-2 0,0 0-1 0,0 0 0 0,0 0-2 16,0 0 0-16,0 0-1 0,0 0 0 0,0 0 0 0,0 0-1 16,0 0-1-16,0 0-1 0,0 0 1 0,0 0 0 0,0 0 1 15,0 0 0-15,0 0 1 0,0 0 1 0,0 0 2 0,0 0 0 0,0 0 1 16,0 0-1-16,0 0 1 0,0 0 0 0,0 0 1 0,0 0 0 15,0 0 2-15,0 0 0 0,0 0-2 0,0 0 1 0,0 0-2 0,0 0 0 16,0 0-1-16,0 0-1 0,0 0 1 0,0 0-2 0,0 0 0 16,0 0-2-16,0 0-1 0,0 0-2 0,0 0 0 0,0 0-1 0,0 0 0 15,0 0-2-15,0 0 0 0,0 0 0 0,0 0-1 0,0 0 1 16,0 0-4-16,0 0 2 0,0 0 0 0,0 0 2 0,0 0-1 16,0 0 0-16,0 0-1 0,0 0 1 0,0 0 0 0,0 0 0 15,0 0 1-15,0 0 1 0,0 0 0 0,0 0 0 0,0 0 3 0,0 0 0 16,0 0-1-16,0 0 2 0,0 0 1 0,0 0 2 0,0 0 1 0,0 0 2 15,0 0-1-15,0 0 2 0,0 0-2 0,0 0 1 0,0 0 0 16,0 0-2-16,0 0 0 0,0 0 1 0,0 0-2 0,0 0-4 16,0 0-2-16,0 0-10 0,0 0-13 0,0 0-16 0,0 0-18 0,0 0-23 15,0 0-28-15,0 0-30 0,0 0-30 0,0 0-30 0,0 0-31 16,0 0-49-16,0 0-55 0,3-4-55 0,-1 3-50 0</inkml:trace>
  <inkml:trace contextRef="#ctx0" brushRef="#br0" timeOffset="116878.613">9020 13339 38 0,'0'-1'76'0,"-3"-1"1"0,2 2 0 0,-1-3 1 0,0 3 2 16,2-2-2-16,-1 1-4 0,-1 1-1 0,2-1 0 0,-3 1 2 0,3-3 2 15,-2 3-1-15,-2-3 0 0,2 1-1 0,1 1 2 0,-1-3-1 16,-1 3 0-16,1 0-7 0,1-1-7 0,-1-1-4 0,-1 2-4 15,1-1-4-15,1 1-1 0,-1-2-2 0,0 3-1 0,2-2-2 0,-1 0-5 16,-1 2-4-16,2-1-3 0,0 1-9 0,0 0-6 0,0 0-6 16,0 0-3-16,0 0-2 0,0 0-3 0,0 0-2 0,0 0-5 15,0-1-5-15,0 1-5 0,2 0-6 0,-1 0-7 0,1 0-3 0,1 0-2 16,-1 0 1-16,1 0 1 0,0 1 3 0,1 0 4 0,0-1 1 16,4 4 3-16,0-3 2 0,2 1 4 0,0-1 4 0,3 2 2 0,0 0 6 15,4 0 7-15,0-2 3 0,4 3 2 0,0-1 2 0,2-2 1 16,2 1-2-16,1 1 0 0,4-2-3 0,-1 0-2 0,2 1-1 15,1 1-1-15,2 0-2 0,1-1 0 0,0 0-2 0,1 1-2 0,1-1-1 16,-1 0-2-16,3-1-2 0,0 1-3 0,0 0-1 0,2 1 0 0,-1-3 1 16,1 4 2-16,1-3 2 0,1 1 1 0,1 0 2 15,1 1 2-15,0-3 2 0,1 1 1 0,3-1 2 0,-1 1 0 0,2-1 2 16,1 0 1-16,0 0 1 0,2-1 1 0,2 1-1 0,-1-1-3 0,0 1-3 16,3-2-1-16,-2 1-3 0,0 1-4 0,-1-2-2 0,-3 0-3 0,3 2-1 15,-4-1-3-15,-1 1 2 0,0-2-1 0,-2 0 2 0,-2 2 2 16,-2 0 1-16,-1 0 1 0,-2 0 1 0,-2 0 1 0,-1 0 3 15,-2 0 1-15,-1 0 2 0,-3 0 1 0,-2 0 3 0,-1 0 0 0,0 0 1 16,-5 0 0-16,2 0-1 0,-4 0 0 0,0 2-1 0,-4-2 1 16,0 0-2-16,-3 0-1 0,0 2 1 0,-1-2 0 0,-1 0 0 15,-4 0 2-15,0 0-1 0,1 0 1 0,-5 0-1 0,2 0 3 0,-1 0 1 16,0 0 0-16,-2 0 1 0,0 0 1 0,-1 0 1 0,0 0 2 16,-1 0-1-16,1 0 1 0,-2 0 1 0,0 0-1 0,0 0 1 0,0 0-2 15,0 0 0-15,0 0-2 0,0 0-1 0,0 0-3 0,0 0 0 16,0 0-1-16,0 0-2 0,0 0-2 0,1 0-2 0,-1 0 0 0,3 0-5 15,-1 0-4-15,-1 0-6 0,2 0-5 0,-1 0-7 0,0 0-7 16,1 0-7-16,0 0-8 0,0 0-17 0,1 0-18 0,0 0-18 16,1 0-17-16,-1 0-14 0,0 0-11 0,-1 0-10 0,2 0-11 0,-2 0-12 15,0 0-17-15,3 1-49 0</inkml:trace>
  <inkml:trace contextRef="#ctx0" brushRef="#br0" timeOffset="144310.6843">16879 14180 370 0,'-1'-2'382'0,"-1"0"-84"0,2-1-66 15,-2 3-60-15,1-3-35 0,1 3-24 0,0-4-13 0,0 4-7 16,0 0-4-16,0 0 0 0,0 0-3 0,0-2-5 0,0-1-7 15,0 3-8-15,0 0-5 0,0 0-7 0,0 0-4 0,0 0-7 0,0 0-3 16,0 0-3-16,0 0-3 0,0 0-4 0,0 0-2 0,0 0-3 16,0 0-3-16,0 0 0 0,0 0-3 0,0 0-2 0,0 0-4 0,0 0-4 15,0 0-3-15,0 0-4 0,0 0-3 0,0 0-1 0,0 0-2 16,0 0-1-16,0 0-2 0,0 0 0 0,0 0-1 0,0 0 1 0,0 0-4 16,0 0 0-16,0 0 0 0,3 0-1 0,-1 0 0 0,-1 0 0 15,3 0 1-15,0 0-1 0,0 0 3 0,1 2 2 0,4-2 0 16,-1 0 2-16,1 0 2 0,5 0 1 0,-1 0 1 0,4 0 2 0,-1-2 2 15,5 2 2-15,2-2 0 0,-1 1 1 0,4-1-1 0,2 0 1 16,-1 0-3-16,5-1 0 0,-1 0-3 0,1 0-3 0,4 0 0 0,-1 0-1 16,1-1-3-16,1 1-2 0,-1-2 1 0,5 2 1 0,-1-1 2 15,1-1 1-15,1 2 2 0,0-2 1 0,2 3 2 0,-2 0 1 16,3-1 3-16,1 1 1 0,0-3 2 0,1 5 1 0,2-2 1 0,-3-1 2 16,3 1-2-16,-2 1-2 0,2 1-4 0,0-2-3 0,-1 2-3 15,-1 0-4-15,-1 0-1 0,-1 0-5 0,0 0-1 0,-1 0-4 0,-3 0-2 16,1 0-3-16,-2 0-1 0,0 0-1 0,-2 0 1 0,0 0 0 15,0 0 3-15,-2 0 1 0,-1 0 2 0,-2 0 1 0,2 0 3 16,-2-1 2-16,3 0 4 0,-4 1 1 0,1-2 3 0,0 1 0 0,1 1 1 16,-3-3 0-16,2 1-2 0,-1 1 0 0,1-3-2 0,-1 3 0 15,0 0-3-15,-1-1-2 0,2-1 0 0,-2 0 0 0,0 2-1 0,-1-1-2 16,0 1 2-16,0-1-1 0,-1-1 2 0,-3 2 2 0,1 0 1 16,-2-1 0-16,2 1 2 0,-5 1-1 0,1-2 1 0,-1 0 2 15,0 2-1-15,-5-1 0 0,2 1-1 0,-3 0 1 0,1 0 0 0,-1 0-1 16,-3 0 1-16,-2 0-2 0,3 0 0 0,-4 0 0 0,-1 0 1 15,0 0 0-15,0 0 0 0,-5 0 2 0,1 0-1 0,0 0 2 0,-1 1 1 16,-1-1 1-16,-1 0-1 0,1 0 2 0,-1 0 2 0,0 0-1 16,-2 0 1-16,0 0 1 0,0 0 2 0,0 0-1 0,0 0 1 15,0 0-1-15,0 0 0 0,0 0-2 0,0 0-1 0,0 0-1 0,0 0-1 16,0 0 0-16,0 0 0 0,0 2-2 0,0-2 1 0,0 0-1 16,0 0-1-16,0 0 0 0,1 2-1 0,-1-2 1 0,0 0-1 0,0 0 1 15,0 0 1-15,0 0 3 0,0 0 1 0,2 0 1 0,-1 0-1 16,-1 1 0-16,2 1 0 0,0-2 0 0,-2 0 1 0,1 1-1 15,-1-1 1-15,0 1 0 0,0-1 2 0,0 0-1 0,0 0-1 0,0 0-2 16,0 0-1-16,0 0 0 0,0 0 0 0,0 0 2 0,0 0 0 16,0 0 1-16,0 0 1 0,0 0 0 0,0 0 0 0,0 0 2 0,0 0-1 15,0 0 2-15,0 0 0 0,0 0 0 0,0 0 1 0,0 0 0 16,0 0 0-16,0 0-1 0,0 0 2 0,0 0-1 0,0 0 0 16,0 0-2-16,0 0 0 0,0 0-1 0,0 0 0 0,0 0-2 0,0 0 0 15,0 0-1-15,0 0 0 0,0 0-2 0,0 0 0 0,0 0 0 0,0 0-1 16,0 0 0-16,0 0-2 0,0 0 1 0,0 0-2 0,0 0 1 15,0 0-1-15,0 0 1 0,0 0-2 0,0 0 1 0,0 0-1 16,0 0-1-16,0 0 0 0,0 0 1 0,0 0 0 0,3 0 0 16,-3 0 2-16,2 0 1 0,1 0 0 0,-2 0 2 0,2 3 1 0,-1-3 1 15,0 0 2-15,1 2-1 0,0-2 0 0,0 1 0 0,1 1 2 16,0-2-1-16,1 1 0 0,0-1 0 0,-1 0-1 0,1 2 0 0,2-2 0 16,-3 1 0-16,4-1-4 0,-2 0 0 0,-1 0 0 0,2 2-1 0,2-2-1 15,-3 0 1-15,2 1-1 0,-1-1 1 0,-1 0-1 16,2 0-1-16,-2 0-1 0,1 2 2 0,-3-2-2 0,1 0 2 0,3 1-1 15,-5-1 1-15,0 0-1 0,2 0 2 0,-2 0 0 0,0 0 0 16,1 0 0-16,-3 0 0 0,1 0 0 0,0 0 2 0,0 0-1 0,-2 0 1 16,0 0 0-16,0 0 0 0,0 0-2 0,2 1 2 0,-2-1 0 15,0 0 0-15,0 0 1 0,0 0 0 0,0 0 1 0,0 0 0 16,0 0-1-16,0 0-1 0,0 0 0 0,0 0 0 0,0 0 0 0,0 0 1 16,0 0 0-16,0 0 0 0,0 0 0 0,0 0-1 0,0 0-1 15,0 0 1-15,0 0 0 0,0 0 0 0,0 0 0 0,0 0 0 0,0 0 0 16,0 0 0-16,0 0 1 0,0 0 0 0,0 0-2 0,0 0 1 15,0 0 1-15,0 0 0 0,0 0 1 0,0 0-1 0,0 0 2 0,0 0-1 16,0 0 0-16,0 0-1 0,0 0 1 0,0 0 0 0,0 0 0 16,0 0 0-16,0 0 0 0,0 0 2 0,0 0-2 0,0 0 1 15,0 0-1-15,0 0 0 0,0 0 0 0,0 0 1 0,0 0-1 0,0 0 0 16,0 0-1-16,0 0 0 0,0 0 1 0,0 0 0 0,0 0-1 16,0 0 0-16,0 0-1 0,0 0 0 0,0 0 0 0,0 0 0 0,0 0 1 15,0 0-2-15,0 0 2 0,0 0 0 0,0 0-1 0,0 0 1 16,0 0-1-16,0 0 1 0,0 0 0 0,0 0 1 0,0 0 0 0,0 0 1 15,0 0-2-15,0 0 1 0,0 0 0 0,0 0 0 0,0 0 0 16,0 0 0-16,0 0 1 0,0 0 1 0,0 0-1 0,0 0-1 0,0 0 0 16,0 0-1-16,0 0 0 0,0 0 0 0,0 0 0 15,0 0 1-15,0 0-1 0,0 0 0 0,0 0 0 0,0 0-1 0,0 0 0 16,0 0 0-16,0 0 0 0,0 0 0 0,0 0 0 0,0 0-1 16,0 0 0-16,0 0 1 0,0 0-2 0,0 0-2 0,0 0 1 0,0 0-1 15,0 0 1-15,1 0 0 0,1 0 3 0,-1 0 0 0,1 0 1 16,1 0 0-16,-1 0 0 0,1 0 0 0,0 0 0 0,2 0 1 0,-2 0 0 15,5 0-1-15,-3 0-1 0,1 0 0 0,1 0-2 0,0 0-2 0,0 0 0 16,1 0-2-16,0 0-1 0,1 0 0 0,-1 0 0 0,0 0 0 16,0 0 0-16,3 0-1 0,-3 0 3 0,-2 0 0 0,3 0 2 15,-1 0-1-15,2 0 2 0,-2 0-1 0,1 0 1 0,-3 0 0 16,3 0-1-16,-5 0 1 0,5 0-1 0,-4 0 1 0,0 0 0 0,-2 0 0 16,2 0 1-16,-2 0 1 0,1 0 0 0,-3 0 1 0,2 0 1 15,-2 0 1-15,1 0 2 0,-2 0-1 0,0 0 0 0,0 0 2 0,0 0-1 16,0 0 2-16,0 0-1 0,0 0-1 0,0 0-1 0,0 0 1 15,0 0-2-15,0 0 0 0,0 0 1 0,0 0-2 0,0 0 0 0,0 0-1 16,0 0-1-16,0 0-2 0,0 0 1 0,0 0-1 0,0 0-2 16,0 0 1-16,0 0-2 0,0 0 1 0,0 0-1 0,0 0-1 15,0 0 0-15,0 0 0 0,0 0-1 0,0 0 0 0,0 0 0 0,0 0 1 16,0 0 0-16,0 0 2 0,0 0-1 0,0 0 2 0,0 0 0 0,0 0 1 16,0 0 0-16,0 0 0 0,0 0 1 0,0 0 1 0,0 0 0 15,0 0 0-15,0 0 1 0,0 0-1 0,0 0-1 0,0 0 0 16,0 0-1-16,0 0-2 0,0 0 0 0,0 0-1 0,0 0 0 0,0 0 1 15,0 0-1-15,0 0 1 0,0 0-1 0,0 0-1 0,0 0 0 16,0 0 0-16,0 0-2 0,0 0-3 0,0 0-1 0,-2 0-3 0,-2 0-4 16,4 0-6-16,-1 0-7 0,-3 0-5 0,3 0-6 0,-1 0-4 15,-1 0-4-15,0 0-4 0,0 0-4 0,-1 0-1 0,-1 0 0 16,-2 2-5-16,1 0 0 0,-1-2-2 0,1 3 5 0,-2-2 8 0,0 1 7 16,0 1 5-16,2-2 6 0,-3 0 3 0,2 1 5 0,1-1 2 15,-2 1 2-15,-1-2 3 0,2 2 2 0,1-1 3 0,-2-1 7 16,1 2 6-16,1-2 5 0,0 0 0 0,-1 2 1 0,3-2 0 0,-3 0 2 15,1 0 5-15,1 0 4 0,2 0 5 0,-2 0 5 0,2 0 8 16,-2 0 6-16,2 0 7 0,-1 0 3 0,1 0 1 0,1 0 3 0,0-2 1 16,-1 2 2-16,3 0 1 0,0 0 1 0,0 0-2 0,0 0-1 15,0 0-2-15,0 0-3 0,0 0-3 0,0 0-5 0,0 0-2 16,0 0-5-16,0 0-1 0,0 0-2 0,0 0-2 0,0 0-3 0,0 0-4 16,0 0-3-16,3 0-3 0,-1 0-4 0,0 2-2 0,-1 1-3 15,2-3-5-15,0 0-2 0,-1 0-1 0,1 0-4 0,-1 0-2 0,1 0-3 16,0 0-1-16,0 0-1 0,4 0 1 0,-3 0-1 0,6 0 1 15,-2 0 1-15,1 0 2 0,2 0 3 0,0 0 4 0,1 0 4 0,3 0 4 16,0 0 3-16,2-3 3 0,1 1 4 0,0 2 2 0,4 0 1 16,0-2 4-16,2 2 1 0,1-1 2 0,2-1 1 0,2-1 1 15,1 3 0-15,1-2-1 0,4 1-2 0,0 0-3 0,3-1-3 0,1 1-2 16,1-1-4-16,2 1-2 0,0 1-2 0,1-2-1 0,2 1-3 16,0 1-3-16,0-2-3 0,0 0-5 0,0 2-4 0,-2-1-2 0,3 1-3 15,-2-1 2-15,0-1-1 0,1 2 2 0,-1 0 0 0,-3 0 1 16,0 0 1-16,2 0 1 0,-2 0 1 0,-1 0 3 0,0 0 2 0,-2 0 4 15,0 0 2-15,2 0 1 0,-2 0 1 0,0 2-3 0,-2-1-3 16,1-1-1-16,-1 1-1 0,-2-1 1 0,1 2-1 0,-2 0-2 16,1-2-2-16,-3 1 1 0,3 1-2 0,-3-2-1 0,-1 1 0 0,0 1 0 15,0-2 1-15,-3 1 0 0,2 1 1 0,-3 0 2 0,1 0-2 16,-2-1-1-16,1 1-1 0,-4 1 0 0,2-1 0 0,-2-2 0 0,-1 5 0 16,1-5 1-16,0 2 0 0,-2 1-1 0,-1-1 0 0,2 0-1 15,-1-2 0-15,-1 3 0 0,0-1 0 0,-1 0 0 0,1-1 1 0,-1 3 1 16,0-3 1-16,-1 1 1 0,-1 0 2 0,1-2-1 0,-1 3 3 15,0-3 1-15,0 0 2 0,0 2 1 0,-2-2 2 0,2 1 0 0,-2 1 3 16,2-2 0-16,-2 1 0 0,2-1 0 0,-3 0 0 0,1 0 0 16,-2 0-1-16,2 0-1 0,2 0 0 0,-2 0 0 0,-1 0 0 15,1 0-2-15,1 0-1 0,-2 0 0 0,0 0 0 0,0 0 0 0,1 0-1 16,1 0-1-16,-1 0-1 0,-1 0 2 0,0 0-2 0,0 0 0 0,-1 0 0 16,0 0 0-16,-1 0 0 0,2 2-1 0,-4-2 0 0,-1 1 0 15,3-1-3-15,-1 0 0 0,-4 0 0 0,1 0 1 0,-3 0 0 16,2 2 2-16,-1-2 0 0,-2 0 2 0,0 0 1 0,-1 0 1 15,1 0 4-15,-3 1 2 0,0-1 4 0,0 0 3 0,0 0 3 0,0 0 2 16,0 0 1-16,0 0 2 0,0 0-1 0,0 0 2 0,0 0-1 16,0 0-2-16,0 0-1 0,0 0 0 0,0 0-2 0,0 0-4 15,0 0-4-15,0 0-2 0,0 0-4 0,0 0-1 0,0 0-3 0,0 0 0 16,0 0-4-16,0 0-4 0,0 0-5 0,0 0-10 0,0 0-10 0,0 0-15 16,0 0-13-16,0 0-18 0,0 0-21 0,0 0-22 0,0 0-18 15,0 0-18-15,0 0-17 0,0 0-19 0,0 0-31 0,0 0-40 0,0 0-43 16</inkml:trace>
  <inkml:trace contextRef="#ctx0" brushRef="#br0" timeOffset="145826.3729">25200 14108 254 0,'-2'0'247'0,"1"0"-51"0,-1 0-47 0,1 0-32 0,1 0-23 16,0 0-13-16,-2 0-8 0,2 0-3 0,0 0 0 0,0 0-3 16,0 0 0-16,0 0-4 0,0 0-5 0,0 0-6 0,0 0-7 0,0 0-6 15,-2 0-5-15,2 0-4 0,0 0-3 0,0 0-2 0,-1 0-2 0,1 0-3 16,0 0-1-16,0 0 0 0,0 0-2 0,0 0-1 0,0 0-3 15,0 2-3-15,1 0-2 0,-1-2-2 0,2 1-4 0,0-1-3 16,1 2-2-16,-2 0-2 0,3-2-1 0,0 1-1 0,2 1-2 0,1-2-2 16,2 0 1-16,1 2-1 0,2-2-1 0,3 3-1 0,4-3 2 15,3 0 2-15,0 0 2 0,3 0 3 0,7 0 2 0,1 0 2 16,6 0 2-16,3 2 1 0,1-2 4 0,5 1 0 0,4 1-2 0,3-2 0 16,1 1-3-16,4-1-2 0,4 2-2 0,2-1-4 0,-2-1-4 0,5 2-1 15,-1-1 2-15,1-1 0 0,1 2-2 0,-1-1-6 0,5 0-7 16,-2-1-4-16,0 4-5 0,1-3-2 0,1 1-2 0,0-1-2 0,-1 1-2 15,0-2 0-15,1 1-1 0,-2 1-3 0,0-2-5 0,-2 0-6 16,-4 0-1-16,1 0 3 0,-6 0 7 0,1 0 4 0,-4 0 4 0,-1 0 5 16,-3 0 4-16,-2 0 5 0,-4-2 7 0,-1 1 5 0,-4 1 8 15,-2-2 4-15,-2 1 5 0,-2 1 7 0,-4-2 6 0,-3 1 5 16,-3 1 0-16,-1-2 3 0,-4 0 1 0,-2 2 1 0,-2-1 0 0,-3 1 1 16,-1 0 0-16,-3 0 4 0,-1 0 4 0,-3-1 1 0,0 1 1 15,-2-2-3-15,-2 2-8 0,-2-1-13 0,-1 1-15 0,0 0-25 16,-1-2-30-16,-2 2-39 0,-4-1-45 0,1-1-75 0,-3 2-90 0,1-1-59 15</inkml:trace>
  <inkml:trace contextRef="#ctx0" brushRef="#br0" timeOffset="180568.2538">21888 15576 38 0,'-1'-3'369'0,"1"3"-82"0,0-2-114 0,1 1-65 0,1-2-42 16,1 1-22-16,2 0-13 0,1 1-8 0,0-2-3 0,1 2 0 0,3-1 1 16,2-1 0-16,-1 0 2 0,5 3 0 0,1-2 2 0,2-1-2 15,0 1-4-15,5 0-5 0,0-1-2 0,2 2-3 0,1 1-1 0,0-1-3 16,1-2 1-16,2 3-2 0,-2 0 1 0,4 0-2 0,-1 0 1 0,-1 0-2 15,1 0-1-15,2 0-2 0,-3 0 0 0,4 0-3 0,-3 0-2 0,3 0-1 16,-1 0 0-16,2 0 1 0,0 0 3 0,-1 0 2 16,6 0 3-16,-4 0 4 0,4 0 2 0,0 0 2 0,3-3 1 0,2 3 0 0,2-1 1 15,2 1 1-15,2-1 3 0,2-1 0 0,3 2-3 0,0-3-3 16,3 1-4-16,1 1-5 0,2-3-6 0,-1 4-2 0,4-3-4 16,2 3 1-16,-2-3 1 0,3 1 0 0,1 1 0 0,0-2-1 0,1 3 0 15,3-2 0-15,-2 1-1 0,0 1 1 0,5-2-1 0,-2 1 4 0,0 1 1 16,-1-2-1-16,1 1-1 0,-1 1-3 0,-2-2-5 0,-1 2 1 0,-1 0 0 15,-2 0 3-15,-1 0 0 0,-2 0 2 0,-3 0 1 0,-1 0 4 16,-1-1 1-16,-2 1 3 0,-2-2 4 0,-2 2 4 0,-3-2 6 0,0 1 5 16,-3 0 7-16,-1-1 7 0,-2 1 4 0,-2-2 6 0,-3 1 4 0,0 1 5 15,-4-1 7-15,-1 0 5 0,-4-1 3 0,0 3 6 0,-4-4 5 16,-3 1 4-16,1 2 3 0,-6 0 4 0,0-2 1 0,-2 0 0 0,-3 2-1 16,-1 0 0-16,-3-1-1 0,0 2-2 0,0-2 0 0,-5 1-4 15,1 1-3-15,0-2-2 0,-2 1-5 0,2 1-5 0,-3 0-5 16,-1 0-5-16,4 0-5 0,-5 0-6 0,0 0-5 0,0 0-4 0,0 0-4 15,0 0-5-15,0 0-5 0,0 0-4 0,0 0-3 0,0 0-4 0,0 0-2 16,0 0-2-16,0 0-4 0,0 0-1 0,0 0-2 0,0 0-1 16,0 0-1-16,0 0 0 0,0 0-2 0,0 0 1 0,0 0 0 0,0 0-2 15,0 0 2-15,0 0-1 0,0 0 0 0,0 0-1 0,0 0 1 0,0 0-1 16,0 0 1-16,0 0-1 0,0 0 1 0,0 0-1 0,0 0 0 16,0 0 0-16,0 0 1 0,0 0-1 0,0 0 0 0,0 0 0 0,0 0 2 15,0 0-1-15,0 0 2 0,0 0 0 0,0 0 1 0,0 0 0 16,0 0 0-16,0 0-1 0,0 0 2 0,0 0 2 0,0 0-2 0,0 0 1 15,0 0-1-15,0 0 1 0,0 0-1 0,0 0 1 0,0 0 0 16,0 0-1-16,0 0 1 0,0 0 0 0,0 0 0 0,0 0-1 0,0 0 2 16,0 0-2-16,0 0 0 0,0 0 1 0,0 0 0 0,0 0 0 15,0 0 0-15,0 0 0 0,0 0-1 0,0 0 0 0,0 0 1 0,0 0-1 16,0 0 0-16,0 0 1 0,0 0 1 0,0 0-1 0,0 0 1 0,0 0-1 16,0 0 1-16,0 0-1 0,0 0 2 0,0 0-1 0,0 0 0 15,0 0 0-15,0 0 2 0,0 0-1 0,0 0 1 0,0 0-2 0,0 0 0 16,0 0 0-16,0 0 1 0,-2 0-1 0,-1 0-1 0,3 0 0 0,0 0 0 15,0 0-1-15,0 0-1 0,0 0 0 0,0 0 0 0,0 0-1 16,0 0-2-16,0 0 1 0,0 0-2 0,0 0 0 0,0 0-1 0,0 0-1 16,0 0 2-16,0 0-2 0,0 0 0 0,0 0-1 0,0 0 0 15,0 0 1-15,0 0-1 0,0 0 0 0,0 0 0 0,0 0 1 0,-1 0 0 16,1 0 1-16,0 0-1 0,0 0 1 0,0 0 0 0,0 0 0 16,0 0 1-16,0 0 1 0,0 0-1 0,0 0 1 0,0 0-1 0,-2 0 1 15,2 0-1-15,0 0 1 0,0 0-1 0,0 0 1 0,0 0-1 0,0 0 1 16,0 0-2-16,0 0 1 0,0 0-2 0,0 0 0 0,0 0 0 15,0 0 1-15,0 0 0 0,0 0 0 0,0 0 1 0,0 0-1 0,-1 1 1 16,1-1-1-16,0 0 0 0,0 0 2 0,0 0 0 0,0 0 1 16,0 0 0-16,0 0-1 0,0 0 1 0,0 0 1 0,0 0-1 0,0 0 2 15,0 0 0-15,0 0 0 0,0 0 1 0,0 0 1 0,0 0-1 0,0 0 1 16,0 0-1-16,0 0 1 0,0 0-1 0,0 0 0 0,0 0 0 16,0 0 0-16,0 0-1 0,0 0 0 0,0 0 0 0,0 0-1 0,0 0-2 15,0 0 1-15,0 0-1 0,0 0-1 0,0 0 1 0,0 0-2 16,0 0 0-16,0 0 1 0,0 0-1 0,0 0-1 0,0 0 1 0,0 0 0 15,0 0-1-15,0 0 2 0,0 0-1 0,0 0 0 0,0 0 1 0,0 0 0 16,0 0 1-16,0 0-1 0,0 0 2 0,0 0-1 0,0 0 2 16,0 0 1-16,0 0 0 0,0 0 1 0,0 0 0 0,0 0 1 0,0 0 0 15,0 0 0-15,0 0 0 0,0 0 2 0,0 0-1 0,0 0 0 16,0 0 0-16,0 0 1 0,0 0-1 0,0 0 1 0,0 0 0 0,0 0 0 16,0 0 0-16,0 0 1 0,0 0-1 0,0 0 0 0,0 0 1 0,0 0-1 15,0 0 1-15,0 0-1 0,0 0 0 0,0 0 0 0,0 0-1 16,0 0 0-16,0 0 0 0,0 0-1 0,0 0 1 0,0 0-1 0,0 0 0 15,0 0-1-15,0 0 0 0,0 0 0 0,0 0-1 0,0 0 1 16,0 0 0-16,0 0-1 0,0 0 1 0,0 0 0 0,0 0 0 0,0 0 1 16,0 0-1-16,0 0 0 0,0 0 1 0,0 0-1 0,0 0 0 15,0 0-1-15,0 0-2 0,0 0-1 0,0 0-4 0,0 0-4 0,0 0-5 16,0 0-6-16,0 0-6 0,0 0-7 0,0 0-7 0,0 0-11 16,0 0-11-16,0 0-11 0,0 0-11 0,0 0-11 0,0 0-12 0,0 0-15 15,0 0-15-15,0 0-19 0,0 0-25 0,0 0-20 0,0 0-21 16,0 0-50-16,0 0-60 0,0 0-38 0,0 0-24 0</inkml:trace>
  <inkml:trace contextRef="#ctx0" brushRef="#br0" timeOffset="206606.1224">28916 15561 375 0,'-3'1'400'15,"1"-1"-44"-15,-1 1-51 0,2 1-56 0,-1-2-31 0,0 2-17 16,2-2-10-16,0 0-8 0,0 0-3 0,0 0-2 0,0 0-3 0,0 0-5 16,0 0-9-16,0 0-10 0,0 0-14 0,0 0-13 0,0 0-14 15,0 0-13-15,0 0-11 0,0 0-10 0,0 0-10 0,0 0-7 0,0 0-8 16,0 0-6-16,0 0-5 0,0 0-7 0,0 0-4 0,0 0-7 16,0 0-4-16,0 0-6 0,0 0-4 0,0 0-3 0,4 0-5 0,-3 0-5 15,2 0-3-15,3 0-3 0,1 0-5 0,-1 0-4 0,2 0-5 0,5 0-4 16,1 0-1-16,2 0 1 0,3 0 0 0,3 0 1 0,5 0-1 15,0 0 1-15,6 0 1 0,2 0 2 0,3 1 3 0,6 1 1 0,0-1 5 16,7 1 2-16,1 1 3 0,3 0 2 0,7 0-2 0,2 0-4 0,1 0-3 16,3 0-3-16,2 1-2 0,1-1 2 0,2 3-1 0,0-2 1 0,1 1 0 15,-1 0 0-15,1 0 0 0,-2-1 0 0,1 2-1 0,0-2 2 0,-3 1 0 16,2-1 1-16,-6 1-1 0,2-1 1 0,-3 1-2 0,-3-2-4 0,0 0-3 16,-5 1-5-16,-1 0-1 0,-2 1-4 0,-5-1-3 0,-2 0-4 0,-4-1-2 15,-4 2-2-15,-4-2 0 0,-1-1-2 0,-4 0-2 0,-4 1-2 16,-3 0-6-16,-3-2-7 0,-3 1-14 0,-2-1-19 0,-3 2-20 0,-2-3-25 15,-4 2-35-15,-2-2-41 0,-4 0-74 0,0 0-92 0,-4-2-60 16,0 2-42-16,-8-3-19 0</inkml:trace>
  <inkml:trace contextRef="#ctx0" brushRef="#br0" timeOffset="208090.584">3271 16291 200 0,'0'-3'211'0,"-1"1"-54"0,-1 2-31 0,2-3-18 0,0 3-12 0,0 0-10 16,0 0-14-16,0 0-10 0,0 0-9 0,2-2-8 0,-1 2-8 0,-1-2-7 16,2 2-6-16,1-1-5 0,0-1-4 0,2 2-5 0,0-3-4 0,3 1-1 15,0 1-2-15,1 0 2 0,2-2 0 0,0 0 3 0,2 0 2 16,3-1 4-16,1 2 2 0,2-1 1 0,1 0 2 0,1-2 0 0,6 2-1 15,0-1 0-15,3 1-1 0,5-3 1 0,0 2 0 0,5-1 1 0,3 0-1 16,6 0 0-16,3-2-1 0,4 1-2 0,4 0 0 0,3-2-1 16,5 3-1-16,5-3 1 0,4 0 0 0,1 0 2 0,5 1 2 0,7-2 0 15,7 1 1-15,6-1 0 0,4 0-1 0,8-2 0 0,2 2 1 0,5 2-3 16,3-1-5-16,8-2 2 0,4 1 4 0,3 1 2 0,2 1 1 16,1 1-3-16,2 0-4 0,2 1-6 0,3 1-11 0,0-1-5 0,0 2-2 15,3 2-2-15,2 0-6 0,0-1-7 0,0 1-8 0,3-1-19 0,-2 2-23 16,1-2-12-16,-2 2-5 0,3 0-9 0,-1-1-8 0,2 1-10 0,-4-2-14 15,3 2-21-15,-3 0-26 0,0-2-31 0,-3 2-31 0,-1 0-45 0</inkml:trace>
  <inkml:trace contextRef="#ctx0" brushRef="#br0" timeOffset="209024.7363">9665 16245 43 0,'-3'0'121'0,"2"0"-3"0,-1 0 0 0,0 0 4 0,2 0 2 0,0 0 6 15,0 0 0-15,0 0 1 0,0 0-7 0,0 0-10 0,0 0-11 0,0 0-13 16,0 0-14-16,0 0-12 0,2 0-10 0,0 0-9 0,-1 0-9 15,2 0-8-15,-1 0-6 0,2 0-8 0,0 0-5 0,2 0-5 0,0 0-5 16,2 0-2-16,3 0-1 0,0 0-1 0,7 0 3 0,-1 0 6 16,7 0 3-16,1-2 6 0,5 2 7 0,3-1 9 0,5-1 8 0,5-1 6 15,3 1 3-15,6 0 4 0,3-1-1 0,5 0 1 0,5-1-2 16,3 1 1-16,3-2-4 0,3 1-6 0,1 1-6 0,5-1-6 0,1 1-5 16,-2 0-5-16,3 0-4 0,0 2-2 0,-1 1-2 0,1-3-3 0,0 3 1 15,-2 0-1-15,0 0-1 0,0 0 1 0,-2 3 1 0,-1-3 2 16,-2 1 1-16,-1 2 2 0,-3-2-2 0,-4 1-2 0,-2 1-2 0,-4-1-4 15,-4 0-3-15,-2 1-2 0,-3-1-1 0,-7 0 0 0,-1-1-1 16,-6 3 1-16,-3-4-1 0,-4 3 1 0,-4-1 1 0,-2-2 2 0,-4 2 2 16,-3-2 1-16,-4 1-7 0,0 1-5 0,-4-2-7 0,-1 0-7 0,-3 0-16 15,-1 0-21-15,1 0-47 0,-4 0-61 0,-2 0-92 0,0 0-110 0,0 0-65 16,0 0-45-16,0-3-22 0</inkml:trace>
  <inkml:trace contextRef="#ctx0" brushRef="#br0" timeOffset="214639.8188">15627 16305 294 0,'-5'-3'348'0,"0"1"-89"15,1 0-61-15,0-1-45 0,0 1-25 0,1 0-13 0,2 1-12 16,-1-1-9-16,0 2-10 0,2-2-9 0,0 2-12 0,0 0-14 0,0 0-9 16,0 0-6-16,0 0-10 0,0 0-14 0,0 0-11 0,0 0-10 15,0 0-5-15,2 0-7 0,0 0-1 0,-2 0 0 0,1 0-1 0,2 0 1 16,-1 2 2-16,0-2 3 0,-1 2 3 0,2-1 5 0,3-1 3 16,-1 2 4-16,2 0 6 0,-1-2 2 0,4 0 5 0,0 3 3 0,3-1 5 15,3-2 6-15,0 2 4 0,4-2 5 0,2 1 3 0,2 1 1 0,2-2 1 16,4 0 1-16,1 0-1 0,2 0-2 0,3 0-2 0,4 0-2 15,1-2-1-15,3 1 2 0,2-1 0 0,5 2 0 0,1-2-2 0,2-1-2 16,4-1-2-16,3 1-1 0,2 1-3 0,4-1-3 0,3 1-1 0,1-1 2 16,7-1-4-16,-1 1-1 0,4 1-6 0,1-1-7 0,2 0-5 15,3 0-3-15,1-1-2 0,2 3-3 0,0 0-3 0,2-2-3 0,3 1-4 16,3 1-2-16,-4-1-5 0,1-1-7 0,0 2-6 0,0-1-5 16,0-1 0-16,-2 2 1 0,-1 0-1 0,-3-1-5 0,-3-1-3 0,-2 1-2 15,-3 1-4-15,0-1-1 0,-6 2-1 0,0 0 1 0,-4-2-1 16,0 2 0-16,-5-3 1 0,-3 3 5 0,-1 0 2 0,-3 0 1 0,-3 0 0 15,-4 0 2-15,-2 0-2 0,-1 0 0 0,-7 0 3 0,1 0 8 0,-4-2 0 16,-2 0-2-16,-4 2 3 0,-1-1 0 0,-2-1-2 0,-3 2-5 16,-1-2-6-16,-4 2-8 0,1 0-11 0,-3-3-15 0,-1 3-14 0,-3 0-15 15,-2-2-47-15,1 0-65 0</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45:58.282"/>
    </inkml:context>
    <inkml:brush xml:id="br0">
      <inkml:brushProperty name="width" value="0.05292" units="cm"/>
      <inkml:brushProperty name="height" value="0.05292" units="cm"/>
      <inkml:brushProperty name="color" value="#FF0000"/>
    </inkml:brush>
  </inkml:definitions>
  <inkml:trace contextRef="#ctx0" brushRef="#br0">1602 8483 32 0,'5'-6'80'15,"-2"-1"1"-15,2-3 2 0,-2 3 3 0,1-2-1 0,0 1-3 0,-1 2-1 16,0-2 0-16,0 1 3 0,1-1 2 0,-1 1 2 0,0-3 0 16,0 3-3-16,1 0-1 0,0 0-3 0,-1-1-4 0,-1 3-3 0,-1-1-2 15,1 0-4-15,1 2-6 0,-3-1-6 0,2 1-5 0,-1 0-9 16,-1 2-9-16,2-1-10 0,-2 1-11 0,1 2-6 0,-1 0-9 0,0 0-5 16,0 0-4-16,2 0-4 0,-2 2-4 0,2 1-1 0,-1 0-1 15,1 1 2-15,1 2 1 0,3 2 4 0,-3-1 6 0,2 4 8 0,0 3 8 16,0-2 8-16,1 6 6 0,2 2 7 0,-2 1 5 0,2 3 4 15,0 3 3-15,0 4 2 0,-2 0 0 0,-1 3-2 0,1 3-1 0,1 3 2 16,0 2 1-16,-2-1-1 0,-2 6-1 0,2 0-2 0,-2 2-2 0,2 1-2 16,-3 1-3-16,2 2-2 0,-1-3-2 0,2 4 0 0,0-3 0 15,-2 2 0-15,2-2 1 0,-2-2-2 0,3-1-5 0,-3-1-7 0,2-4-3 16,-2 1-4-16,2-6-3 0,0 0-6 0,0-4-1 0,1-2-4 16,0-3-4-16,-1-3-6 0,-2-3-8 0,2-2-6 0,-2-4-7 0,3-3-4 15,-3 1-2-15,2-5-8 0,0-3-11 0,-2-1-23 0,-1-3-33 0,1-1-52 16,0-4-61-16,-1-4-81 0,2-3-89 0,-2-2-41 0,-1-6-19 15</inkml:trace>
  <inkml:trace contextRef="#ctx0" brushRef="#br0" timeOffset="915.654">1879 8181 96 0,'-2'-4'291'0,"1"-1"-132"0,-1 1-66 0,-1-1-38 0,3 2-16 15,-2 0-6-15,2 2-2 0,0-2 1 0,0 3-2 0,0-4-1 16,0 4 1-16,2-1-2 0,-1-1 0 0,3 0-1 0,-1-1-1 0,3 2-3 16,-1 0 0-16,4-2-1 0,1 0-1 0,1 0-5 0,3-1-2 0,2 0-3 15,3 0 2-15,1-1 0 0,1 0 4 0,4 1 3 0,4-2 3 16,1 3-1-16,3-4 2 0,2 1 2 0,6-2 2 0,0 2 2 0,2-1 2 15,7 1 1-15,2 0 3 0,2-2 3 0,5-1-1 0,5 4-1 0,4-2-2 16,0-3-4-16,5 3-4 0,5 0-3 0,2 1-6 16,-1-1-6-16,5 1 0 0,3 0-1 0,3 1 0 0,0-1 0 0,3 2-3 0,4-1-2 15,1 2-2-15,3 0 0 0,-2-2-3 0,4 5-2 0,0-2-1 16,0-1-2-16,0 3 5 0,1-2 7 0,-3 1 0 0,3 1-2 16,-3 0-2-16,1 0-2 0,0 0 0 0,-2 0-2 0,1-1-2 0,-2 1 0 15,0-3-1-15,0-1-1 0,-4 1 3 0,0-2 6 0,0 0-2 16,-1 0-4-16,-4-1-2 0,2-1-2 0,-4-1 1 0,0-1 0 0,-1-2 2 15,0 3 0-15,-2-3 2 0,0-2 1 0,-4 4 1 0,1-3 3 16,-3 0-2-16,-3 0-1 0,0 2-2 0,-5-3-1 0,-1 1-2 0,-4 2-1 16,-1-1 1-16,-5-1 0 0,-3 3 0 0,-3 1 1 0,-2-2 0 15,-6 3 1-15,1-1 2 0,-6 1 0 0,-3 2 1 0,-2-1 1 16,-6 2-1-16,0-1 1 0,-3 2 2 0,-6 0-2 0,1 3-2 0,-5-2-2 16,-4-1-2-16,1 3-2 0,-3 0 1 0,-3 0-3 0,-3 0 0 15,1 0-1-15,-1 0 2 0,-2 0-1 0,-1 0 0 0,-1 3 0 0,1-1 2 16,0-2 0-16,-2 2 2 0,0 1 1 0,0 0 0 0,0 1 1 15,0 1 0-15,0 1 1 0,0 0 0 0,-2 1 0 0,0 1 0 0,2 2-1 16,-1-1 0-16,1 3 2 0,-2 0 0 0,2 2 1 0,0-2 2 16,0 4-1-16,0 0 3 0,0 2 1 0,0 1 2 0,0 0 2 0,0 5 2 15,0-3 3-15,2 2 1 0,-1 1 2 0,1 3 1 0,1-1 3 16,0 3 0-16,-1 1 1 0,3 2 0 0,-1 1-1 0,1 0 1 16,1 1-2-16,-1 2 1 0,3 0-2 0,1 1-2 0,-1 2-2 0,-1-3-1 15,3 4-2-15,0-2-2 0,3 0-3 0,-1 1-2 0,0 0-4 16,1-1-2-16,-1 1-3 0,2-2-1 0,0 1 0 0,-1-2 2 15,1 1 2-15,-1-3 2 0,0 3-1 0,1-3 1 0,-3 1 2 0,3-4 1 16,-3 1 1-16,2 1 2 0,-4-5 2 0,1 3 3 0,-2-5 2 0,1 1-1 16,-1 0-1-16,-3-3-2 0,-2-2 2 0,0 2-2 0,-1-3 1 15,-2-3-1-15,0 1 0 0,-3-1 1 0,-2-3-2 0,0 0-1 16,-3-2-1-16,-1-1 0 0,-4 0 0 0,2 0-1 0,-5-1-1 0,0-2-4 16,-3 0-6-16,-3-2-4 0,0 0-4 0,-2 0-5 0,-1 1-3 15,-3-3-3-15,-1 2-1 0,-2-4-4 0,-3 2-5 0,1 0 2 16,-2-2 2-16,-2 0 0 0,-1-1 0 0,-2 0 3 0,-4 1 6 0,1-1 3 15,-1-1 5-15,-5 1 3 0,-2-2 2 0,-1 3 2 0,-7-2 1 0,-1 0 2 16,-3 2 2-16,-6-1-4 0,-1 1-6 0,-3 1 0 0,-7-1 3 16,-2 1 1-16,-3 1-2 0,-7 0 1 0,-5 2 2 0,-2-2 4 15,-7 4 6-15,-5-1 0 0,-6 1 1 0,-1-1 5 0,-4 4 6 0,-3-2 11 16,0 2 9-16,-6 1 5 0,-3 0 0 0,-1 0 1 0,-1 1 0 0,2 1-2 16,-2-1-6-16,3 3-1 0,-1-2-2 0,1-1 2 0,2 3 1 15,0 0-2-15,3-1-6 0,3-1-5 0,8 0-9 0,0 2-6 0,3-4-6 16,3 2-4-16,7-2-3 0,-2 2-1 0,7-3 3 0,4 1-5 15,5 0-7-15,3-2-7 0,3 0-9 0,2-1-7 0,8 2-6 0,2-3-10 16,3 0-9-16,4-2-17 0,5 1-19 0,5-3-29 0,4 0-33 16,4-2-56-16,7-1-65 0,2-2-71 0,8-2-72 0,2-1-34 0</inkml:trace>
  <inkml:trace contextRef="#ctx0" brushRef="#br0" timeOffset="2032.1237">905 9171 438 0,'-6'-9'421'0,"-2"0"-88"0,2 0-81 0,1 1-76 0,0 0-44 0,0 1-24 16,2 0-14-16,-3 2-11 0,3-1-5 0,-2 2-5 0,2-1-5 0,1 1-6 15,-1 1-7-15,-2-1-6 0,2 3-8 0,0-1-5 0,2 2-8 16,-1 0-8-16,-1 0-8 0,1 0-6 0,1 2-4 0,-1 1-4 0,-1 0-3 0,1 3-1 16,1 0 2-16,-1 3 1 0,-1 1 4 0,1 2 1 0,-1 4 5 15,-1 2 4-15,2 1 5 0,-3 3 3 0,2 0 3 0,-2 3 1 0,2 0-1 16,-2 4-1-16,2 0-3 0,-3 0-2 0,1 2-1 0,0-3-4 0,2 4-2 15,-3-4-2-15,3 1-1 0,-1-1-2 0,-2-1 0 0,3-2-1 0,0 1-1 16,0-5-1-16,1 0 2 0,-1-1-1 0,1-2 1 0,1-3 1 16,-1-3 2-16,2 0 3 0,-1 0 5 0,-1-4 4 0,2-1 3 0,0-1 5 15,0-3 2-15,0-1 0 0,0-2-2 0,0 0-4 0,0-1-4 0,0-3-5 16,0-2-3-16,-2-3-2 0,2-2-5 0,-1-3-5 0,1-2-7 0,-3-3-8 16,3-2-10-16,0-5-9 0,0 1-9 0,0-6-9 0,3 0-2 15,-2-3 0-15,-1-3 0 0,2 1-1 0,1-4 2 0,-1 2-1 0,3-3 0 16,-2 3-1-16,2 1 5 0,-2 1 3 0,2 0 8 0,1 4 5 0,-2 1 6 15,1 4 8-15,0 0 5 0,-2 4 5 0,2 2 1 0,-1 3 4 0,1 2 0 16,-2 3 1-16,2 1 2 0,-2 2 3 0,2 2 1 0,0 3 1 16,1 2 2-16,0 0 3 0,1 1 2 0,-1 4 3 0,2 1 2 0,3 0 4 15,-1 4 5-15,2 1 5 0,1 4 2 0,0 0 2 0,1 3 2 0,0 1 0 16,2 2 0-16,-2 1 0 0,2 3-3 0,0-1-2 0,-1 2-2 0,0 3-2 16,2 0-4-16,-4 1-2 0,2 0-2 0,0-1-3 0,-1 1 1 0,-1 2-3 15,2-2 0-15,-3 0 1 0,0 0-2 0,-1-1-2 0,0 0-5 16,0 0-3-16,-1-3-6 0,-2 1-5 0,0-2-8 0,1-2-7 0,-3-1-11 15,1-3-12-15,-2 1-13 0,1-3-13 0,-3-1-8 0,2-3-7 16,-2-1-16-16,0-2-18 0,0-2-35 0,-3-2-41 0,0-3-64 0,0 0-72 16,0 0-55-16,-1-5-46 0</inkml:trace>
  <inkml:trace contextRef="#ctx0" brushRef="#br0" timeOffset="2195.3482">687 9333 479 0,'-9'3'497'0,"2"0"1"0,4-1-107 16,-2 1-163-16,5 1-89 0,0-3-53 0,5 3-30 0,0-1-16 0,1 2-10 16,3-1-3-16,3-1 0 0,3 1 0 0,0-3-1 0,5 1-2 15,1-2-9-15,4-3-8 0,4-1-15 0,4 1-14 0,2-6-22 0,2 2-25 16,5-3-42-16,2-4-52 0,3-1-96 0,5-2-116 0,-2 2-68 0,2-4-44 16,1 0-24-16</inkml:trace>
  <inkml:trace contextRef="#ctx0" brushRef="#br0" timeOffset="3882.6918">1634 8374 34 0,'0'-1'80'0,"0"1"-5"16,0 0-2-16,-2-2-1 0,2 2-3 0,0 0-1 0,0 0-7 15,0 0-7-15,0 0-7 0,0 0-4 0,-1 0-7 0,-1 0-7 0,2 2-5 16,-2-1-6-16,1-1-5 0,1 2-3 0,-3 0-2 0,3-2-2 0,-1 0 0 15,-1 3 3-15,2-3 5 0,0 0 4 0,-2 0 6 0,2 0 4 16,0 0 7-16,-1 1 8 0,1-1 8 0,-2 0 8 0,2 0 6 0,0 0 8 16,0 0 6-16,-2 0 4 0,2 0 0 0,-1-1 0 0,1 1-3 15,-2-3-4-15,2 3-5 0,0-4-7 0,0 1-6 0,0 0-7 0,0-1-7 16,0-2-7-16,0 3-8 0,2-3-6 0,-2 0-7 0,3-2-5 0,-1 1-5 16,1-1-2-16,0 1-3 0,1-3-3 0,1 1-2 0,0 1-1 15,3 0-2-15,-1-1-1 0,2-2-1 0,0 1-1 0,1 2-1 0,4-1-4 16,0-3-4-16,3 4-6 0,4-2-9 0,0 0-11 0,4 1-18 15,2-1-21-15,3 1-31 0,6-1-32 0,2-2-49 0,6 2-54 0,2 0-73 16,5-1-83-16</inkml:trace>
  <inkml:trace contextRef="#ctx0" brushRef="#br0" timeOffset="13415.458">8023 3055 6 0,'22'0'30'0,"2"2"0"15,2-2 1-15,1 1 0 0,3 1-1 0,2-2 1 0,1 1-3 16,0 1-1-16,4-2-4 0,1 1-1 0,1-1-4 0,2 2 0 0,-1-1-1 16,4-1-2-16,1 2 0 0,0-1 1 0,1-1-1 0,3 2 0 15,-1 1-1-15,2-2-3 0,0 2 0 0,1 0-1 0,3 0 1 0,0 1 1 16,1 0-1-16,-1-1-2 0,1 2-1 0,4 0-3 0,-1-1 0 0,-1 3-3 15,3-2-5-15,0 0-3 0,-1 1 1 0,2 0 0 0,-1 0 2 0,0-1 0 16,0 1 1-16,0 0 3 0,2 0 4 0,-2-1 0 0,0 3 3 0,3-4 1 16,1 3 0-16,1-1 3 0,-2 1 1 0,3-2 2 0,0 2-1 15,1-2-4-15,-1 2-6 0,-1 1-8 0,2-2-6 0,-4 1-8 0,3-1-8 16,-4 1-4-16,-1 0-4 0,-1 0-1 0,-2-1 1 0,0 0-1 16,-1 2-1-16,-2-2 1 0,2 1 2 0,-2 1 4 0,0-3 5 0,0 3 5 15,0-1 5-15,0-2 5 0,0 2 6 0,1 0 4 0,-2 0 2 16,1-1-1-16,0 2 0 0,0-2 0 0,-1-1 0 0,-3 0-4 0,3 1 0 15,-4-1-1-15,-1-1-2 0,0 0-1 0,0 1-3 0,-3-1 0 16,0-1 1-16,-2 2-1 0,0-2 0 0,-1 2-1 0,0-4-2 0,-1 2-1 16,-1 0-2-16,1 0 1 0,0 0-1 0,-2 0 0 0,1 0 1 0,-2-1 0 15</inkml:trace>
  <inkml:trace contextRef="#ctx0" brushRef="#br0" timeOffset="14098.815">15880 2995 3 0,'-12'-1'12'0,"-1"-1"-6"0,4 2-5 0,0 0-4 15,2 0-3-15,2 0-3 0</inkml:trace>
  <inkml:trace contextRef="#ctx0" brushRef="#br0" timeOffset="14383.2216">15833 2996 39 0,'8'4'64'0,"3"-1"9"16,5 0 6-16,-2 0 4 0,8 0 3 0,2-1 0 0,2 3-1 16,4-3-7-16,4 3-8 0,2 0-12 0,5-2-10 0,3 1-8 0,3 0-5 15,1 1-7-15,6 0-3 0,0 0-5 0,5-1-2 0,2 2-1 16,4-1-1-16,3 1-2 0,0 0-3 0,3-1-2 0,5 2-1 0,-2-2-2 0,3 2-1 16,1-2-5-16,3 4-1 0,-1-4-3 0,3 1 2 0,0 0 0 15,1 0 0-15,3 0 1 0,1 0-1 0,2 0 2 0,0 0 2 0,5 0-2 16,-1 0 0-16,0-2 1 0,3 3-2 0,-1-2-3 0,-1-2-6 15,5 2-10-15,-6 0-8 0,1-2-8 0,0 1-6 0,0-1-5 0,-1-1-5 16,-3 1-1-16,1 0-1 0,-4-2 0 0,-1 1 1 0,-2-2 0 16,-1 1-1-16,-5 1-1 0,-1-2 4 0,-7 0 7 0,-1 0 7 0,-3 0 5 15,-4 0 7-15,-2 0 5 0,-5 0 3 0,0-2 0 0,-4 1 3 0,-3 1 1 16,-3-2 2-16,-2 1 2 0,-3 1 3 0,-3-2 5 0,0 1 2 16,-5 1 2-16,-3-2-1 0,0 1 1 0,-6-1 1 0,2 2-1 0,-4-1 0 15,-2-1 3-15,-4 2 1 0,0-1 1 0,-4-1 0 0,0 2-2 16,-2-1 0-16,-2 1-2 0,-1-2-6 0,-2 2-8 0,1 0-10 0,-6 0-12 15,0 0-12-15,0 0-10 0,0 0-12 0</inkml:trace>
  <inkml:trace contextRef="#ctx0" brushRef="#br0" timeOffset="15566.0229">1657 7143 158 0,'-4'-6'296'0,"1"0"-82"0,1 1-39 0,-1-1-14 0,1 3-8 0,-1-1-4 16,2 1-8-16,-1 0-6 0,-1 2-9 0,1-2-12 0,2 3-9 0,-1-3-9 16,-1 2-12-16,2 1-17 0,0 0-12 0,0 0-11 0,0 0-15 15,0 4-15-15,0-1-12 0,0-1-6 0,2 5-5 0,-1-2-1 0,1 4-1 16,-1 3 4-16,3 1 3 0,-1 3 4 0,2 2 5 0,-2 1 4 16,3 2 3-16,-1 4 0 0,-1-2 2 0,1 4-1 0,2 1-2 0,-1-2-7 15,2 3-3-15,-2 0-5 0,-1 0-3 0,0 1-3 0,1 0 0 16,0-1-2-16,-1 1 1 0,0 0 2 0,1 0 2 0,-1-2 3 0,1 2 3 15,-1-3 3-15,0 0 5 0,-1-1 3 0,1-1 3 0,0-1 3 16,2-1 0-16,-2 0-1 0,0-3-3 0,-2-2-4 0,2-1-8 0,-2 0-8 16,1-5-10-16,-1 1-10 0,1-3-12 0,-2 1-8 0,-1-4-12 15,1-2-9-15,-2 0-19 0,0 0-22 0,0-5-28 0,0 0-29 0,0 0-24 16,-3-3-21-16,-3-1-15 0,-1-2-15 0,1 0-15 0,-2-3-13 0</inkml:trace>
  <inkml:trace contextRef="#ctx0" brushRef="#br0" timeOffset="15899.3527">1557 7699 99 0,'-5'-6'156'0,"0"2"-2"16,3-2-7-16,-1 4-5 0,0-1-12 0,1 2-13 0,2-2-16 16,-1 3-19-16,1 0-15 0,0 0-11 0,0 0-11 0,0 0-7 0,0 0-6 15,1 0-5-15,1 3-3 0,1-2-5 0,2 2-2 0,-2 2 0 16,4-1 0-16,0 1 0 0,0 0 1 0,1 2 2 0,1 1 2 0,0-1 3 16,3 0-1-16,-1 2-4 0,1-1-2 0,1 1-2 0,-1 0-3 15,1-2 1-15,3 3-2 0,-2-1-1 0,2-1 0 0,0 0-4 0,1-1-3 16,-1 1-8-16,3-2-8 0,-3-2-13 0,3-2-13 0,1 1-16 0,-2 0-12 15,2-2-11-15,1-2-7 0,-2-2-6 0,1 0-7 0,0-2-5 0,-2-1-3 16,1-1 0-16,-1-2 6 0,-1-2 7 0,-3 2 11 0,0-2 14 16,-1 1 21-16,-2-2 25 0,-1 2 26 0,-4-2 23 0,-1 1 21 15,0 1 19-15,-4-1 21 0,2 2 20 0,-3 0 17 0,-3 2 13 0,2-1 11 16,-2-1 6-16,-1 3 5 0,-2 0 4 0,1 1-6 0,0 0-6 0,-2 2-13 16,0-1-18-16,1 0-15 0,1 3-17 0,-1-1-18 0,-2 2-18 15,2 0-14-15,-1 3-14 0,1 1-11 0,-2-1-9 0,0 1-8 0,2 4-5 16,-4 0-9-16,1 1-9 0,1 3-13 0,0 2-17 0,0 0-20 15,-3 6-22-15,2-2-32 0,-1 2-36 0,1 3-74 0,-1-1-95 0,-1 2-68 16,0 2-55-16,0-3-29 0</inkml:trace>
  <inkml:trace contextRef="#ctx0" brushRef="#br0" timeOffset="16714.7485">1041 6505 76 0,'0'-5'152'15,"0"1"-5"-15,0 1-2 0,0-2 3 0,0 3 3 0,0-3-5 0,0 2-8 16,0-1-6-16,0 1-5 0,0-2-6 0,0 2-6 0,0-1-5 16,0-1-4-16,2 2-2 0,-2 0-2 0,0 0-5 0,0 0-6 0,0 1-10 15,0 0-10-15,0 1-7 0,0-1-4 0,0 2-8 0,0 0-5 0,0 0-11 16,0 0-11-16,0 0-10 0,0 0-12 0,0 0-9 0,0 0-9 0,2 3-5 16,-1-1-5-16,-1 0-2 0,3 1-2 0,-3 3 0 0,3 0-1 15,-1 0 3-15,-1 3 4 0,2 2 1 0,1 1 4 0,-1 3 6 0,0 1 5 16,0 4 6-16,1 0 4 0,-3 2 4 0,2 3 1 0,0 0 2 0,-1 2 1 15,-1 1 2-15,1-1 1 0,1 1 1 0,-1 1 0 0,1-3 0 0,0 3 2 16,-1-2-1-16,3-1-1 0,0-1-1 0,0-1 1 0,-1-1-2 0,0-1 0 16,1-1-1-16,0-1-2 0,2-2-2 0,0 0-3 0,-2-2-8 15,3-2-6-15,-2-1-6 0,2 0-8 0,0-3-11 0,0-1-11 0,0-2-16 16,3-1-18-16,-2-1-19 0,1-2-19 0,2-3-26 0,0 0-27 16,0-3-28-16,1-3-28 0,1 0-59 0,-3-3-73 0,2-2-45 0</inkml:trace>
  <inkml:trace contextRef="#ctx0" brushRef="#br0" timeOffset="16896.4485">882 6779 284 0,'-10'2'355'16,"-1"0"-116"-16,3-1-76 0,3 1-58 0,-1-2-34 0,1 0-22 0,1 2-10 15,2-2-6-15,2 2-1 0,0-1-1 0,2 1 1 0,2 0 0 16,-1-2 2-16,5 1 0 0,-1-1-8 0,1 2-13 0,4-2-15 0,1 0-17 15,3-2-20-15,0 1-21 0,2-1-18 0,3-1-15 0,0-1-15 0,1-1-15 16,1 1-12-16,1-2-10 0,2-2-12 0,-1 2-13 0,2-1-2 16,-2-1 2-16</inkml:trace>
  <inkml:trace contextRef="#ctx0" brushRef="#br0" timeOffset="17232.5352">1356 6690 9 0,'-8'3'148'0,"3"0"-4"0,-1 0-4 0,-1 0-10 0,1-1-10 16,0 3-9-16,1-3-11 0,-1 3-9 0,1-1-10 0,2 0-9 15,-2 2-8-15,2-1-5 0,-3 2-8 0,3-1-3 0,-1 3-6 0,3-1-2 16,-1 1-3-16,0-2-3 0,2 3-2 0,0-1-1 0,2 3-4 16,-2-2-2-16,3 0 0 0,-1 2 0 0,1 0-1 0,2-2-2 0,1 2-1 15,-1 0 1-15,0-2-2 0,1 0-2 0,-1 1 0 0,2-1-2 0,0-1-2 16,1 0-3-16,-2-1-6 0,3 0-3 0,-2-1-4 0,-1 0-5 16,2-1-5-16,-1-1-4 0,0-1-4 0,-2 1-1 0,1-2-1 0,1-2 1 15,-1 2-3-15,0-3 2 0,-1 0-1 0,0 0 4 0,0 0 3 16,-2-3 5-16,2 0 2 0,-1-1 5 0,-1-1 3 0,-1-1 4 0,-1 0 6 15,1-3 1-15,-2 2 0 0,0-3 4 0,0-2 5 0,-2 2 2 0,1 0 3 16,-1-2 2-16,-1 0 1 0,-3 0 3 0,3 1 3 0,-2-2 3 16,0 4 3-16,-1-2 0 0,1-1 0 0,-1 3-1 0,1-1 0 15,2 0-2-15,-2 1-4 0,2 2-4 0,-2 0-3 0,2 1-5 0,-1 0-3 0,0 0-7 16,1 1-8-16,3-1-12 0,-1 3-15 0,1-2-15 0,1 3-15 16,1-3-16-16,3 2-17 0,1-2-19 0,0 1-20 0,2 1-17 0,2-2-17 15,4 1-13-15,-1-2-14 0,2 0-11 0,3-1-12 0,-1 1-10 0,3-2-10 16</inkml:trace>
  <inkml:trace contextRef="#ctx0" brushRef="#br0" timeOffset="17481.2453">1752 6500 310 0,'-6'-5'362'0,"-3"0"-59"0,2 1-49 0,-1 1-42 16,2-1-27-16,-3 1-16 0,2 2-16 0,1 0-13 0,1-2-17 16,-2 3-16-16,2-2-17 0,1 1-18 0,1 1-13 0,0 0-13 0,1 1-12 15,1 1-12-15,-1 1-10 0,-1 1-9 0,1 2-10 0,1 1-9 16,-2 2-4-16,2 4-4 0,-1 0 1 0,0 4 2 0,2 1 7 0,-1 1 5 15,-1 4 4-15,2 0 6 0,0 4 5 0,0 1 2 0,0 0 3 0,0 3 4 16,2 0 2-16,-1 1 1 0,1 0 2 0,0 3 2 0,-1-2 2 16,3 0-3-16,0 3 1 0,-1-2-2 0,0 0-2 0,2 0-1 0,-2-2-2 15,2 0-4-15,-2-2-6 0,3 0-5 0,-1-1-9 0,-2-3-7 0,2 0-13 16,0-2-10-16,1-3-14 0,0 0-15 0,-1 0-20 0,0-4-20 16,1-1-18-16,-3 0-16 0,2-2-18 0,1-2-19 0,-3-1-19 0,2-2-20 15,-2 0-23-15,1-1-23 0,-1-4-43 0,0 0-52 0</inkml:trace>
  <inkml:trace contextRef="#ctx0" brushRef="#br0" timeOffset="17748.86">1634 6895 308 0,'-3'-15'428'16,"1"1"-80"-16,-1 1-114 0,3 3-58 0,-3-1-31 0,3 2-23 15,0 1-19-15,0 1-16 0,0 2-10 0,0-2-13 0,0 2-13 0,3 0-11 16,0 3-8-16,0-3-10 0,0 3-8 0,2-1-6 0,3 0-6 15,0 1-8-15,0 1-7 0,0-1-6 0,3 1-5 0,1 1-2 0,0 0 0 16,3 0 1-16,-2 1 2 0,1 1 1 0,-1 1 2 0,2 1 2 0,-2-1 1 16,0 3 2-16,-2-2-1 0,2 4 0 0,-2-1 0 0,-2 2 1 15,-1-1-1-15,-1 1 1 0,0 0 1 0,-4 0 1 0,1 0 3 0,-3 1 3 16,-1-2 4-16,0 3 4 0,-3-4 6 0,-2 2 4 0,-4 0 5 16,1 0 3-16,-2 0 1 0,-2-1 3 0,-1 1 1 0,-2-1 2 0,0-1 0 15,-2-2-3-15,1 2-6 0,-1-1-12 0,1-2-13 0,0 1-19 16,2-2-22-16,-2-2-32 0,5 1-35 0,0-2-43 0,3-2-44 0,0-1-74 15,3-1-86-15,2-2-51 0</inkml:trace>
  <inkml:trace contextRef="#ctx0" brushRef="#br0" timeOffset="17979.2424">2035 6786 352 0,'-1'0'510'0,"1"0"-64"0,0 2-101 0,0-2-90 0,0 2-87 16,0-1-47-16,0 1-34 0,0 0-18 0,0-1-14 0,0 1-10 16,0-1-7-16,0 3-5 0,0-2-6 0,0 0-7 0,1 3-5 0,1-2-6 15,-2 2-6-15,3 3-2 0,-1-1-2 0,1 1 0 0,0 2 2 0,0 0 4 16,0 1 3-16,2 2 3 0,-2-2 4 0,2 4 1 0,-2-1 4 16,2 0 0-16,-2 2 1 0,3-1-6 0,1 1-11 0,-3 0-18 0,1 1-22 15,-1 2-32-15,-1-2-36 0,3 1-53 0,-3 0-59 0,2 1-89 16,-2-2-104-16,0 1-61 0,-1-2-39 0</inkml:trace>
  <inkml:trace contextRef="#ctx0" brushRef="#br0" timeOffset="19315.6866">7260 6874 103 0,'0'-8'396'0,"0"1"-89"0,0 1-76 0,-2-1-70 0,2 2-39 16,0-1-19-16,0 0-14 0,0 0-10 0,0 3-5 0,0-2-6 0,0 2-4 15,0-2-2-15,0 3-9 0,0 0-10 0,0-2-9 0,0 4-10 16,0 0-10-16,0 0-15 0,0 0-13 0,0 0-11 0,0 0-3 15,2 1 0-15,-1 2 1 0,2-1 4 0,-1 3 2 0,1 0 6 0,3 0 3 16,-3 3 7-16,2 2 6 0,0 1 7 0,0 1 9 0,0 2 8 16,-1 3 9-16,1 1 7 0,-2 3 0 0,2 1 1 0,-2 1-4 0,0 3-3 15,0 0-3-15,2 0-3 0,-2 1-2 0,-2 2-2 0,1 1-2 16,0 0-1-16,-1-2-3 0,-1 1-2 0,2 0-4 0,-2-2-3 0,2 1-1 16,-1-1-2-16,1 0-1 0,-1-3-1 0,1-2 1 0,0 0-2 15,-1-2 0-15,1-2-2 0,-1 1-5 0,1-5-4 0,-2 0-4 16,2-1-6-16,-1-3-4 0,-1-1-2 0,3-1-3 0,-3-1-2 15,2-2-1-15,-1 1-1 0,-1-3-1 0,0 0-5 0,0 0-10 0,-1-3-14 16,-1 0-9-16,-1 0-5 0,0 0-3 0,0-3-2 0,-2 0 1 0,0 0 4 16,0-3 3-16,-4 1 5 0,1-2 2 0,0 2 2 0,-2-3 3 15,1-1 7-15,0 2 15 0,-1 0 20 0,-1 0 16 0,3-1 17 0,-1 1 12 16,-2 2 13-16,3-4 8 0,0 4 10 0,0-2 5 0,0 3 4 16,0-1 6-16,2 1 5 0,-1 1 5 0,2-1 2 0,1 2-1 15,-1 0-3-15,2 1-7 0,0-2-6 0,1 3-10 0,2-2-8 0,-1 1-9 16,1 1-12-16,0 0-9 0,0 0-9 0,0 0-11 0,0 0-10 15,0 0-7-15,0 0-4 0,1 1-3 0,1 1-1 0,0-2 1 16,1 1 3-16,0 1 3 0,0-2 2 0,3 3 5 0,-1-2 2 0,0 0 5 16,1 1 4-16,2-2 1 0,1 2 3 0,-2-2-3 0,3 0-1 15,2 0-4-15,-1 0-4 0,0-2-2 0,2 0-2 0,0 0-4 16,0-1-4-16,0 0-2 0,3-2-4 0,-2-1-2 0,2 0-1 0,-2 0-1 16,1-2 2-16,-1 3 2 0,0-2 6 0,-1 0 9 0,-2 0 11 0,0 1 9 15,-2 0 10-15,-2 1 9 0,-1 1 10 0,-3-1 6 0,3 2 7 16,-4 0 7-16,-1 0 5 0,1 2 4 0,-2 1 2 0,0 0 0 0,0 0-2 15,0 0-9-15,0 0-9 0,0 0-12 0,0 0-12 0,-2 1-9 16,1-1-9-16,1 2-8 0,-2-1-7 0,2 2-4 0,-1 2-4 0,-2-1-2 16,1 2-1-16,-1 0-2 0,2 3-3 0,-3 0-8 0,1 3-11 15,0 0-17-15,1 3-23 0,-3 0-28 0,2 2-28 0,-1-2-46 16,2 3-54-16,-1 0-81 0,0-3-98 0,0 5-53 0</inkml:trace>
  <inkml:trace contextRef="#ctx0" brushRef="#br0" timeOffset="19881.5099">7299 6403 313 0,'0'-3'480'0,"3"-1"-92"0,-3 1-134 0,1 0-77 0,1 1-49 0,-2-1-30 15,2 0-22-15,-1 2-12 0,-1-1-7 0,2-1-10 0,-2 3-9 16,0 0-9-16,0 0-7 0,0 0-5 0,0 0-4 0,3 0-3 15,-1 3-2-15,-1-1-4 0,1 1-4 0,1 1-4 0,0 1-1 0,2 1 0 16,-1 1 2-16,1 3 5 0,-1-1 5 0,-1 4 3 0,0 0 6 16,0 1 0-16,-1 2 1 0,1 3 0 0,0-2 1 0,0 4-1 0,0 0-1 15,-1 0 0-15,-1 3-2 0,1 0 2 0,0 1 0 0,-1-2 1 16,-1 3-1-16,3 0 0 0,-1-3-5 0,0 3-2 0,-1-4-2 16,2-1-8-16,1 2-7 0,-1-5-10 0,1 1-10 0,1-1-12 0,-2-3-12 15,2-1-13-15,0-3-16 0,1 0-16 0,2-3-17 0,-2 0-8 16,-1-3-6-16,3-2-11 0,0-1-15 0,0-2-10 0,0-2-7 0,-2-1-6 15,3-4-5-15,-2 0-2 0,-1-3 3 0,2 0 5 0,-3-2 5 16</inkml:trace>
  <inkml:trace contextRef="#ctx0" brushRef="#br0" timeOffset="20314.656">7397 6676 165 0,'-13'-9'189'0,"2"4"-1"0,0-2-6 0,2 1-9 16,1 2-10-16,1 0-10 0,1-1-14 0,-2 3-15 0,5-1-21 15,0 1-21-15,1 1-19 0,-1-1-18 0,3 1-18 0,0 1-19 0,0 0-14 16,0 0-8-16,3 0-8 0,-1 1-5 0,3-1-3 0,1 2-4 15,2 1-2-15,0-1-3 0,0-1 0 0,4 1-1 0,1 0 2 16,-2 0 2-16,3-1 2 0,2 3 0 0,0-3 2 0,-2-1-1 0,3 2 1 16,-2-1-2-16,-1-1 1 0,0 0 3 0,0 0 3 0,-4 0 4 0,2 0 5 15,-2 0 6-15,-4 0 6 0,1 0 7 0,-2 0 5 0,-1 0 4 16,1 1 6-16,-2 2 6 0,-1-3 7 0,-1 0 3 0,-1 0 5 16,0 0 3-16,0 0 0 0,0 0 2 0,0 0-3 0,0 0-3 0,-1 2-4 15,-1 0-5-15,2 1-4 0,-2-1-4 0,2 1-6 0,-3-1-6 16,2 1-5-16,-1 3-6 0,0 0-1 0,-2 0-4 0,1 2 1 0,0-1 2 15,-1 1 3-15,1 2 2 0,0 1 4 0,1-1 3 0,1 2 1 16,-1 0 2-16,2 0 1 0,-3 1 2 0,3-1 2 0,0 0-1 0,3-1 1 16,-3 1-1-16,3-1 1 0,-1-1-2 0,1-1-3 0,0 1-2 15,-1-3-4-15,1 0-2 0,2 1-3 0,-1-2 0 0,1-2 3 0,-2 1 3 16,1-2 5-16,0-2 5 0,0 1 4 0,-1-2 4 0,0-2 2 16,1 1 1-16,-2-2 2 0,1-2 5 0,0 1 7 0,-1-1 6 15,0-1 3-15,-1-1 4 0,-1-1-3 0,0-1-3 0,-1-1-4 16,-1 2-6-16,-1-2-5 0,-2-1-2 0,1-1-2 0,-1 0-2 0,-2 0-2 15,-1 2-5-15,2-2-5 0,-3 1-4 0,2 1-3 0,-1-1-4 0,0 2-2 16,-1 0-2-16,3 1-4 0,-1 1-1 0,2 1-11 0,2 0-13 16,-3 2-16-16,3-1-18 0,2 1-22 0,-1 1-20 0,2 0-17 0,2 1-13 15,-1-1-16-15,2 2-16 0,3-1-16 0,2 2-17 0,0 0-15 16,2-3-16-16,4 3-29 0,-1-2-36 0</inkml:trace>
  <inkml:trace contextRef="#ctx0" brushRef="#br0" timeOffset="20599.419">7888 6520 288 0,'-1'-7'470'0,"-2"-1"-56"0,-1 3-78 0,-1-4-51 0,1 4-41 16,0-2-29-16,0 2-22 0,-1-1-16 0,1 1-15 0,0 2-17 15,0-1-18-15,1 1-19 0,0 0-17 0,1 1-20 0,0 1-19 0,1-1-18 16,1 2-17-16,0 0-16 0,0 3-14 0,1 0-10 0,1 2-12 0,0 2-6 16,1 1-3-16,0 2 1 0,1 2-1 0,1 2 4 0,-2 4 8 15,4 1 7-15,-2 2 9 0,0 2 7 0,0 2 6 0,2 2 5 0,-2 3 5 16,0-1 3-16,-1 2 3 0,4 0 4 0,-3 3 4 0,-1-1 1 15,1 0 4-15,0 1 0 0,0-1-1 0,1 2-5 0,0-2-7 16,-1-1-7-16,-2 0-8 0,2-2-8 0,-2 0-10 0,2-4-8 16,-2-1-11-16,0-1-11 0,0-3-10 0,1-3-11 0,-3 1-11 0,2-5-8 15,-1 0-5-15,0-2 3 0,-1-3 5 0,-1-3-2 0,0 1-6 16,0-2-11-16,0-4-12 0,0-1-11 0,0-1-11 0,-3-3-6 0,1-1-4 16,-1-3-1-16,0-2 2 0,0-2-2 0,-2-4-1 0,1 0-5 15,-1-2-8-15,0-1 6 0,0-3 8 0,-3-3 16 0,2 1 18 0</inkml:trace>
  <inkml:trace contextRef="#ctx0" brushRef="#br0" timeOffset="20832.5061">7887 6915 48 0,'-5'-28'99'0,"-1"0"19"0,1 3 16 0,2-1 14 16,-2 4 12-16,0-1 9 0,2 2 2 0,0 3 0 0,1 0-6 16,1 2-8-16,-2 1-12 0,2 2-12 0,-1 0-15 0,2 2-15 15,0 2-15-15,0 1-16 0,2 0-16 0,-1 2-15 0,2 0-14 0,0 0-10 16,0 3-10-16,4 1-8 0,-1-1-5 0,1 1-7 0,2-1-5 16,0 3-5-16,4 0-3 0,-1 0-2 0,1 0-1 0,1 3 4 0,2 0 1 15,-2-1 1-15,2 3 2 0,0 1 0 0,-2 2 0 0,2-1 2 16,-1 1 1-16,-2 1 0 0,0-1-1 0,0 4-1 0,-4-3 0 15,1 1 1-15,-4 0-2 0,2 1-1 0,-3-2 0 0,-2 0 2 0,-1 0 3 16,-2-1 4-16,-2 1 2 0,-3-1 2 0,0-2 3 0,-4 0 3 16,1 0 0-16,-3 0 2 0,-3-1-2 0,-1-1-5 0,0-1-4 0,-3 2-5 15,1-3-9-15,-2 0-10 0,0-1-14 0,0-1-14 0,3 0-17 16,-1 0-20-16,2 0-24 0,0-3-27 0,2 1-22 0,2 2-23 16,2-2-35-16,1-1-42 0</inkml:trace>
  <inkml:trace contextRef="#ctx0" brushRef="#br0" timeOffset="21131.242">8176 6774 64 0,'2'-3'524'16,"-2"1"-1"-16,2 1-72 0,0-2-107 0,-2-1-72 0,2 2-60 0,-2-1-36 16,2 0-30-16,-1-2-19 0,2 2-14 0,-1-2-18 15,0 3-17-15,1-3-15 0,0 2-11 0,0 1-14 0,2-2-13 0,4 1-13 16,-2 0-13-16,1 0-9 0,1-1-8 0,2 4-5 0,0-2-3 0,0 1-2 15,2 1-3-15,-2 0-3 0,3 1 0 0,-3 1-1 0,2 2-1 16,-4 1 1-16,3-1 2 0,-2 4-1 0,-2-2 1 0,-3 1 2 16,0 2 0-16,0 2 1 0,-1-2 1 0,-2 1 4 0,-2 2 5 0,-2-1 6 15,-2 2 8-15,1-2 7 0,-1 1 8 0,-2-2 6 0,1 0 8 16,-1 1 5-16,-2 0 4 0,3-1 2 0,-3-1 4 0,2-1 1 0,1-1 3 16,-1 1-1-16,3-4 1 0,0 1-2 0,1-1-3 0,-1 1-4 15,3-4-6-15,0 2-7 0,0-2-5 0,3 2-8 0,0-3-11 16,4 0-16-16,2 0-22 0,5-4-36 0,2 1-44 0,5-2-65 0,6 0-76 15,4-4-100-15,8-2-112 0,4-1-57 0,6-4-33 0,2-1-18 16</inkml:trace>
  <inkml:trace contextRef="#ctx0" brushRef="#br0" timeOffset="23066.5667">1465 8056 163 0,'-2'-5'350'0,"-1"1"-67"0,0 0-74 0,1-1-43 16,1 0-29-16,-1 1-16 0,-1 2-8 0,1-3-4 0,-1 3 0 0,0-3-3 16,2 0-5-16,-1 2-4 0,-1 2-5 0,1-2-5 0,1-1-6 15,-1 1-5-15,-1 1-4 0,1 1-6 0,1-1-9 0,-1 2-8 0,-1-1-8 16,1 1-10-16,-1 0-7 0,0 0-8 0,2 0-7 0,-1 0-7 15,-1 1-6-15,1-1-7 0,-1 2-2 0,0-1-5 0,1 3-3 0,-3-2-2 16,2 4-2-16,-2-2 1 0,-2 1 0 0,0 2 0 0,1 0 2 16,1 2 2-16,-2 2 3 0,0 1 3 0,1-2 4 0,-1 4 3 0,1-1 3 15,-2 1 0-15,4-1 2 0,-1 1 1 0,2 0 0 0,-1-2 0 16,1 2 0-16,1-2 2 0,1 0 0 0,1 0 0 0,0 1 0 0,1-3-2 16,1-1 0-16,1 1-1 0,-1-1-1 0,1-1 1 0,0-1 1 0,2-2 0 15,-2 2 1-15,3-4 3 0,-3 2 4 0,2-3 2 0,2 1 1 16,-2-3 3-16,-1-3-1 0,4 1 1 0,-3-3 3 0,1-1 1 0,1-1 2 15,-1-2 3-15,0-2 2 0,-1 0 4 0,0-3 5 0,-2-1 1 0,-2 0 0 16,1 0-3-16,-2-1-1 0,-3-1 0 0,1 0-2 0,-3 0-2 16,1 1-5-16,-4 1-5 0,-2 1-5 0,2-2-5 0,0 2-7 0,-4 3-13 15,2-1-15-15,-2 2-26 0,1 0-33 0,-1 2-36 0,0 2-38 0,1 3-45 16,1 1-48-16,-2 3-83 0,2 2-97 0,2 2-57 0,-1 3-34 0</inkml:trace>
  <inkml:trace contextRef="#ctx0" brushRef="#br0" timeOffset="24748.534">6894 7224 110 0,'-3'0'415'0,"3"-2"-79"0,0 2-110 0,0 0-82 16,0 0-68-16,0 0-45 0,0 0-32 0,0 0-18 0,0 0-11 16,0 2-4-16,0 1 1 0,2-2 3 0,-1 2 4 0,1 0 5 15,1 1 5-15,-1 1 4 0,1 1 3 0,3 1 1 0,-3 0 2 0,2 0 5 16,-2 2 4-16,2 0 3 0,0-1 3 0,-2 2 1 0,3-1 0 15,-3 0-1-15,0 2-1 0,1-1-1 0,-1-1-2 0,-2 0 2 0,1 0 1 16,0 0 0-16,-1-1 1 0,-1-1 0 0,2 3 0 0,-2-5 2 16,0 4 4-16,0-6 8 0,0 3 12 0,0-3 11 0,-2 2 13 15,2-2 12-15,-1-2 12 0,-1 1 9 0,2-1 10 0,-2 1 4 0,2-2 6 16,-1 0 4-16,-1-2 4 0,1 1 0 0,-1-2-3 0,0 0-6 16,-1-2-11-16,3 1-15 0,-1-2-14 0,-1-1-16 0,2-1-15 0,-2-1-17 15,2-3-13-15,0 3-10 0,2-5-6 0,0 1-8 0,-1-1-6 16,2-1-4-16,1 2 0 0,-1-2-3 0,2 0-3 0,-2 0 1 15,4 1 3-15,-2 1 3 0,0 1 0 0,-2 0 2 0,2 1-1 0,-2 2 1 16,2 2-2-16,-1 0 0 0,0 2-3 0,-1 0-1 0,0 0-1 16,0 3-3-16,2 2 0 0,0 0-2 0,-2 0 0 0,3 0-1 0,-1 2 2 15,0 3 2-15,1-2 2 0,-1 4 3 0,1 0 4 0,2 0 4 16,-2 2 3-16,2 0 4 0,-3 2 2 0,4-1 3 0,-4 0 2 16,3 2 2-16,-3 0 2 0,1 2-3 0,2-2-3 0,-2 0-10 0,-1 1-12 15,2-1-16-15,-3 0-18 0,4 2-21 0,-3-2-23 0,0-1-26 16,-2-2-24-16,2 1-24 0,-2 0-24 0,3-1-40 0,-3-2-47 0,0 0-48 15</inkml:trace>
  <inkml:trace contextRef="#ctx0" brushRef="#br0" timeOffset="24910.7111">7248 7323 195 0,'0'-3'525'0,"0"-1"6"15,-1 3-77-15,1-1-118 0,0 0-91 0,0 2-78 0,0 0-46 16,0 0-34-16,0 0-17 0,0 0-10 0,1-3-11 0,-1 3-8 0,2 0-12 15,-1-2-16-15,3 2-14 0,-1-2-17 0,3 1-17 0,2 1-19 16,0-1-24-16,3 1-27 0,1-3-31 0,3 1-33 0,2 1-30 16,-1-2-27-16,5 1-26 0,-2 1-24 0,1-2-57 0,2-1-73 0,0 2-40 15</inkml:trace>
  <inkml:trace contextRef="#ctx0" brushRef="#br0" timeOffset="25114.4935">7678 7174 472 0,'-3'-1'479'0,"1"-1"-84"0,1 2-126 0,1 0-83 0,0 0-63 0,0 0-36 0,0 0-26 16,0 0-15-16,0 0-10 0,0 3-7 0,0-2-5 0,1 2-8 15,1 1-7-15,0-1-5 0,-1 2-5 0,1 0-4 0,3 3-1 16,-2-1-2-16,0 4-1 0,3-1 1 0,-1 0 5 0,0 5 4 16,0-4 4-16,1 4 3 0,0 2 1 0,2-3-9 0,-2 5-14 0,-1-3-30 15,2 4-37-15,0-2-44 0,-2 2-46 0,0 0-89 0,1 0-108 16,-3 0-65-16,2-1-44 0</inkml:trace>
  <inkml:trace contextRef="#ctx0" brushRef="#br0" timeOffset="29049.642">4944 4131 63 0,'0'0'150'0,"0"0"-34"0,1 0-19 0,-1 0-7 16,0 0 1-16,0 0 1 0,0 0 3 0,0 0 0 0,0 0 2 0,0 0 0 15,0 0-3-15,0 0 0 0,0 0-4 0,0 0-5 0,0 0-5 16,0 0-9-16,0 0-10 0,0 0-11 0,0 0-8 0,0 0-8 0,0 0-8 15,0 0-6-15,0 0-5 0,0 0-4 0,0 0-4 0,0 0-4 0,0 0-4 16,0 0-5-16,0 0-4 0,0 0-3 0,0 0-4 0,0 0-2 0,0 1-2 16,2 1 0-16,-2 1-2 0,2-2 2 0,-1 1 1 0,-1 1 0 0,2 0 0 15,-1 0 2-15,-1 1 2 0,2-1 1 0,1 1 3 0,-1 2 1 16,-1-2 5-16,2 1 1 0,0 0 2 0,1 1 1 0,0 0 0 0,-2 0 4 16,1-1-1-16,2 1 2 0,-2 0 2 0,2 0 1 0,-1-1 2 0,1 0 2 15,0-1 3-15,0 3 1 0,1-3 2 0,-1 0 0 0,3 1 2 16,-2-2 1-16,2 2 1 0,0-2 2 0,1-1-1 0,1 2 0 0,1-1 2 15,1 0-1-15,3-2 1 0,-1 1-1 0,2 1 0 0,4-3-1 16,-1 1-1-16,4-1-1 0,0 0 1 0,4 0-1 0,1 0-1 0,4-1-1 16,1 1-3-16,2-3 1 0,3 1-3 0,1 1-1 0,1-2-2 15,4 1-1-15,-1 1-1 0,0-3-2 0,2 2-3 0,0 0-3 0,2 0-3 16,-2 0-1-16,0-1-3 0,1 1 0 0,0 2 1 0,-2-2 0 0,2-1 1 16,-2 3 0-16,2 0 3 0,-3 0 0 0,2 0 1 0,0 0 2 0,-1 0 2 15,0 0 1-15,2 3 1 0,-3-3 2 0,0 2 1 0,1 0-1 16,-1-1-1-16,-1 1-1 0,1 1 0 0,-2-2-1 0,0 1-1 0,-1-1-1 15,-1 2-2-15,-1-1 0 0,0-1-1 0,-3 1-1 0,0 1-1 16,-2-2 0-16,0 1-1 0,-1-1 0 0,-2 1-1 0,0-1-1 0,-2 0-1 16,1 1 0-16,-3 0-2 0,1-1 0 0,-2 1 0 0,-1-2 0 15,0 3 0-15,1-3 1 0,-1 3 1 0,0-2 1 0,-1 0 0 0,0 1 3 16,0 1-1-16,1-3 2 0,-2 3 1 0,0-3 1 0,0 2 2 0,0-2 0 16,0 2 1-16,-1-2 0 0,1 4 1 0,0-4 0 0,-2 3 0 15,0-3 1-15,0 1 0 0,1 1 0 0,0 0-1 0,-1 1 2 0,1-3-1 16,1 2-1-16,0-2 1 0,-3 2-1 0,3-1 1 0,0 1-1 15,0 0 0-15,-1-1 1 0,3 0-2 0,-2 1-1 0,1-1-2 0,-2 2 1 16,4-1 0-16,-3-1 0 0,3 1-1 0,-4 1 1 0,3-2-1 16,-2 1 1-16,2 1 1 0,-4-1 0 0,4 2 0 0,-2-1 0 0,0 0-1 15,-3 0 1-15,3-1 0 0,0 1-1 0,-2 1-1 0,0-1 0 16,0-1 0-16,-2 2 0 0,2-3 0 0,-2 1-1 0,1-1-1 0,0 3 0 16,-2-4 1-16,2 3-1 0,-3-1 0 0,1 0 0 0,2-1-1 15,-3 1 0-15,1 1-1 0,-1-3 1 0,2 1-1 0,-1 1 2 16,0-1 1-16,-2-1 1 0,4 1 1 0,-2 1 0 0,-1 0 1 0,1-1 0 15,-1-1 2-15,1 2 2 0,-2-1 0 0,0-1 2 0,1 2 2 16,0-1 0-16,0 1 1 0,3-1-1 0,-5 1-1 0,5-2 1 0,-2 2 0 16,-1-2 1-16,1 2-1 0,0 0 0 0,0-2 0 0,0 1-1 15,-1 1 0-15,3-2-1 0,-3 0-1 0,-1 3 0 0,3-3 0 16,-2 0-1-16,-2 0 1 0,3 0-2 0,-1 0-1 0,0 0-1 0,0 0-1 16,0 0 0-16,-2 0 0 0,2 0 0 0,-2 0 2 0,2 0-2 15,-2 0 0-15,0 0-1 0,-1 0 0 0,2 0 0 0,-2 0 0 16,-1 0 0-16,1 0 1 0,0 0 0 0,0 0 0 0,0 0 0 0,0 0 1 15,-1 0-2-15,-1-3-2 0,3 3 2 0,-1 0 0 0,-1-2 0 16,-1 1-1-16,1 1 0 0,0-4-1 0,-1 3 0 0,2 0-2 0,-2-2 1 16,0 1 1-16,1 1-2 0,-2-1 1 0,1-1-2 0,0 2 1 15,-1-1 1-15,-1-1-1 0,2 3 1 0,-3-3 1 0,0 3-1 16,1-1 2-16,1 1 0 0,-4-1 0 0,2-1-1 0,-2 0 1 0,1 1 2 16,-1 1 0-16,-1-2 1 0,0 2 1 0,1-2 1 0,-3-1 0 15,2 3 1-15,-2-2-1 0,2 0 1 0,-2 1-1 0,2-2 1 0,-2 2 0 16,3-2 1-16,-3 1 0 0,2 0-1 0,-2 1 0 0,-1-1 0 15,1-1 1-15,0 1-1 0,1 1-1 0,-1 0 1 0,1-2 1 0,-2 0 1 16,-1 3 0-16,2-3 0 0,-1-1-1 0,0 3 1 0,-1 0 0 16,1-2 0-16,1 0-1 0,-1 1 0 0,1-1-2 0,-1 2 1 0,-1-1-1 15,-1-1 0-15,2 2-1 0,0-1-1 0,-2 1 1 0,2-2-1 0,-2 1 1 16,2 1 0-16,-1-1-2 0,-1 2-2 0,2-2-2 0,-1-1 1 16,1 3-1-16,-2-2-1 0,2 0 1 0,-1 1-2 0,1 1 1 0,-2-2-1 15,2 1 1-15,-1 0-1 0,-1-2 1 0,2 3-1 0,-1 0 2 16,-1-2 1-16,2 2 0 0,-2-2 2 0,0 2 1 0,0 0 0 0,0 0 1 15,2 0 1-15,-2 0 1 0,1-1-1 0,-1 1 1 0,0-2-1 0,2 2 0 16,0-2 1-16,-2 2-2 0,0-1 1 0,0 1 1 0,2 0-1 16,-2-2-1-16,2 1-1 0,-1 1-1 0,-1-1-1 0,2 1 0 0,0-3 0 15,-1 3 0-15,-1 0-1 0,2-3-1 0,-1 3 1 0,-1-3 0 0,2 3 0 16,0-4-1-16,-1 4 1 0,-1-1 1 0,2 0 2 0,-1 1 1 16,-1-3 1-16,2 3-2 0,-2-2 1 0,2 1 0 0,-1 1 1 15,-1-3-1-15,2 3 0 0,-1-2 0 0,-1-1-1 0,3 3 1 0,0-3-2 16,-1 2-2-16,0-1 0 0,-1 1-2 0,2-2 0 0,-1 1 0 0,0 1 0 15,-1-1 1-15,2 0 0 0,1-1-1 0,-3 3 2 0,2-4 0 16,2 3 0-16,-2-1 2 0,-1 1 1 0,1-3 0 0,-2 1 1 0,3 2 3 16,-3-2-1-16,2 0 1 0,-1 0-1 0,1 2 1 0,-1-2-1 15,2 0 2-15,-1 0-2 0,-1-1 0 0,1 2-1 0,-1-1 0 0,-1 0 1 16,1 0-1-16,1 1 0 0,0-1 0 0,-1 0 0 0,0-1 0 16,-1 1 2-16,3-2-2 0,-2 3 1 0,1-3-1 0,-1 2 2 0,1-1-1 15,0-2-1-15,-1 2 1 0,1-2-1 0,2 2 2 0,-2-1-2 0,-1-1 0 16,2 0 1-16,-1 0-2 0,-1 0 0 0,1 2 2 0,0-2 0 0,-1-1 2 15,1 0 1-15,-1-1-1 0,1 2 1 0,-1 1 0 0,1-3 0 16,-1 1-1-16,-1 1 1 0,3-2 2 0,-2 2-1 0,1-1 0 0,-1 0-1 16,-1 2-1-16,1-2-1 0,1 0-1 0,-3 0 0 0,2 1 0 15,-2-2 2-15,2 1 1 0,-1 1-1 0,-1-2 0 0,0 4-2 0,0-1 1 16,0-2-1-16,0 1 0 0,0-1-1 0,0 2-1 0,0-1 0 16,0-2-1-16,0 1-1 0,0 1-1 0,-1-2-2 0,-1 2 0 0,2-1 0 15,0 0 0-15,-2-1 1 0,2 0-1 0,-1 0 0 0,-1 0 2 16,2 2 0-16,0-3-1 0,-2-1 0 0,2 2-2 0,-1 0 2 0,1-1 0 15,-2 0 0-15,2-1-1 0,-1 0 1 0,-1 0 0 0,2 1 1 0,-2-1 0 16,1 0-1-16,-2 2-1 0,3-3 1 0,-1 1 2 0,-1 1 0 0,2 0-2 16,-2-1 0-16,2 2 1 0,-1 0 0 0,-1-1 1 0,2 0-1 15,-3 0 0-15,1 2-2 0,1-2-1 0,-1 0 1 0,0 0 1 0,-1 1-1 16,2 0 1-16,-1 1 0 0,0-1 3 0,-1 1-2 0,1 0-1 16,0-2-2-16,0 1 2 0,-1 1-1 0,2-1 0 0,-3 1 1 0,3 0 0 15,-1 0 0-15,0 2 0 0,1-2 0 0,-1-1 0 0,1 3 0 16,-1-3-2-16,0 1 1 0,2 1 0 0,-1-2-1 0,-1 2 0 0,0 0 0 15,0 1 1-15,0-4-2 0,2 4 0 0,-3-3-2 0,3 2 0 16,-2-1 2-16,-1 1 0 0,2-2 1 0,-1 2-2 0,0-1 3 0,-1 2 0 16,2-3 2-16,-1 2 2 0,-1-1 2 0,1-1-2 0,-2 1 0 15,2 2 1-15,1 0 0 0,-3-3 1 0,1 2-1 0,0 0 2 0,1 2 1 16,-1-1-1-16,0-2 0 0,0 1-3 0,-2-1-1 0,2 3-1 0,0-2 0 16,0 0 0-16,0 1 1 0,-1 0 1 0,1 0 1 0,0 1 0 15,1-1-1-15,-1-1 0 0,-3 2 1 0,3-1-1 0,0 0 1 0,0 2 1 16,-1-2 1-16,1 1-1 0,-2 0 0 0,2 1 1 0,-1-2-2 15,1 0 0-15,-1 3-1 0,0-3-2 0,0 3 1 0,-1-3-1 0,2 1-1 16,-2 1-1-16,1-2-2 0,-1 2 1 0,-1-1-2 0,1 1 0 0,0-2 1 16,0 2-1-16,-2-1-1 0,2 1-2 0,-3 0 0 0,0-1 0 15,1 1 0-15,-2 2-2 0,1-2 1 0,0 0 0 0,-4 0 1 0,1-1 1 16,-2 2 0-16,2 1 0 0,-3-1 1 0,-2 0 2 0,2 0 0 16,-5 0 1-16,2 1 0 0,-3-2 2 0,0 1 0 0,-2 1 1 0,1-2-1 15,-1 1-2-15,-1 1-1 0,-3-1-3 0,2-1-2 0,-1 2-1 0,-2-1 0 16,0 1-1-16,1-2-2 0,-1 1 1 0,-2 1-2 0,3-1-1 15,-1-1 0-15,1 1-1 0,-1-1 1 0,0-1 1 0,2 1 2 0,-2 1 0 16,1-2 2-16,0 1 1 0,2 0 0 0,1 0 0 0,-1-1 0 16,1 2 1-16,0-1 1 0,1-1 3 0,0 1 1 0,2 0 0 0,0 0 2 15,0 0 1-15,-2-2 2 0,4 2 1 0,-2 0 2 0,2 0 0 0,-1 0 1 16,-1 0 0-16,4 0 2 0,-3 1 0 0,2-1-1 0,-1-1-1 16,-2 3 1-16,2-3-1 0,-2 1 0 0,1 2-1 0,0 0 0 0,0-1-1 15,0-1-1-15,-2 3 2 0,-1-2-1 0,0 1 1 0,3 1-1 16,-4-2 0-16,1 0 1 0,-1 2-2 0,1 0 0 0,-3-2 0 0,1 2 0 15,-1-1-1-15,3 1 1 0,-4-2 0 0,1 0-1 0,2 2 0 0,-3-1-1 16,4 0 2-16,-3 1-1 0,1-2 0 0,-1 1-1 0,3 1 1 16,-1-2-1-16,1 1 0 0,-1-1 0 0,2 1 0 0,-1-2-1 0,0 1-1 15,0 0-1-15,4 1 2 0,-4-2-1 0,2 2-3 0,-1-1 0 16,2 1-2-16,-3-2-1 0,1 1-2 0,-1 1 1 0,0-1 1 0,0-1 1 16,1 1 1-16,-2 2 0 0,-1-2 3 0,2 1-1 0,-2 1 1 15,-1-2 1-15,1 0 1 0,-1 2 2 0,0-1 1 0,2 1 2 0,-2 0 3 16,0 0 0-16,1 0-1 0,-1 0-1 0,1 0 0 0,0 0-1 15,-1 0 0-15,2-2-2 0,-2 2 0 0,2 0 0 0,-1-2 1 0,2 2-2 16,-3 0 0-16,4 0-2 0,-2 0 0 0,1-3-1 0,-2 3 1 0,5-1-1 16,-3 1-2-16,0-1-1 0,3-1-2 0,-2 2 1 0,2-1 0 15,0-1-1-15,0 2-2 0,3-2 0 0,-3 1-1 0,1 1 0 0,2-2-1 16,-3 0-1-16,4 2 0 0,-2 0 1 0,-1 0 1 0,1 0 1 0,0 0 1 16,1-2 0-16,-1 2 0 0,-1 0 1 0,1 0 1 0,1 0 0 15,-1 0 1-15,2-1-1 0,-2-1-2 0,1 2 0 0,-1 0 0 16,-2-2 0-16,3 2-1 0,-1 0-1 0,1 0 0 0,-1-1 0 0,-1 0-1 15,1 1-1-15,2-2 2 0,-3 2 0 0,1-1 1 0,0 1 1 0,0-2 4 16,1 1 0-16,-3 1 3 0,3-2 0 0,-1 1 2 0,0 1 0 0,1-2 0 16,-1 1 2-16,-1 1 0 0,1-2 0 0,-1 2 1 0,-1-2-1 15,2 2 1-15,-2 0-1 0,0 0 0 0,0 0 0 0,0 0-2 0,-3 0-2 16,3 0-1-16,-2 0 1 0,1 0-1 0,-1 0-1 0,-1 0-3 16,2 0-1-16,-4 0-1 0,3 0-2 0,-1 0 0 0,0 0-2 0,0 0-2 15,-2 0 0-15,1 0-2 0,-1 2 0 0,0 0 2 0,2-2-1 16,-2 1 0-16,1 1 2 0,1-2 2 0,-1 1-1 0,1 1 1 0,0-2 0 15,0 1 0-15,1 1-1 0,1-2 2 0,1 1 1 0,0 1 0 0,0 0-1 16,0-2 0-16,0 2 1 0,2 1 0 0,1-3-1 0,-1 2-1 16,1 0 0-16,0 0 1 0,2-2 0 0,-2 3 0 0,3-3 1 0,-1 2 1 15,1-1 0-15,0 1 2 0,1-1-1 0,1-1 0 0,-3 1 0 16,4-1 2-16,-1 3-1 0,0-3 0 0,0 2 1 0,1 0-1 0,1-2 1 16,0 1-1-16,-1-1 0 0,1 2 2 0,2 0-1 0,1-2 1 15,0 1 0-15,-2 1 2 0,3-2 0 0,-1 0-1 0,1 2 0 0,0-2 2 16,2 3 2-16,-3-3 0 0,3 0 2 0,0 0 1 0,-1 0 1 0,1 0-2 15,2 0 0-15,-1 0 1 0,0 0-2 0,1 0-2 0,-1 0 1 0,1 0 1 16,1 0 1-16,0 0-2 0,-2 2 0 0,2-2-1 0,0 0-2 0,0 0-3 16,0 0 0-16,0 0-2 0,0 0-1 0,0 0 1 0,-2 1 2 0,2 1 0 15,-1-2-1-15,-1 1 1 0,2 1-1 0,-3-1 1 0,2 2 0 16,1-1 1-16,-2-1 0 0,2 0 1 0,-1 3 2 0,-1-1 2 0,0 0 0 16,1 0 0-16,-1 1 2 0,-1 1 3 0,1-2 1 0,1 1 2 0,-1 1 0 15,-1-1 1-15,1 2 1 0,1 1 3 0,-1-2 3 0,-2 1 2 0,-1 0 1 16,3 1 2-16,-1 3 1 0,0-3-1 0,0 1 1 0,-1 2-3 15,1-1 2-15,0 1-1 0,-3 1 1 0,3 0 1 0,-2 1-1 0,2 0-1 16,-2 1-1-16,0 1 1 0,2-1 1 0,-3 1 0 0,3 0 2 0,-2 2 1 16,2-1 0-16,-2 0 2 0,2 1-1 0,-2 1-1 0,1-1-1 0,-1 2 0 15,3-1 1-15,-1 1 0 0,0-2 0 0,0 3-2 0,1-2 0 16,0 1-3-16,-1 0 0 0,2 0-1 0,-1 2 1 0,0-2-4 0,-2-1 1 0,2 2 1 16,1-1 0-16,-1 0 0 0,-1 0 0 0,1 2 0 0,1-3-1 15,-2 1 0-15,1-1 1 0,0 0 0 0,1 3 0 0,-1-5-1 0,-1 2 0 16,3-1 0-16,-2 1 1 0,-2-2 0 0,2 0-1 0,1-1-1 0,-1 0 0 15,1 0 0-15,-1-1-1 0,0-2-2 0,1 1-1 0,-1-2-1 16,2 1-2-16,-1-1 0 0,-1-1 0 0,0 1-2 0,2-3 0 0,-1 0 0 16,-1 1-1-16,2-2-2 0,-2 1 1 0,1-2-1 0,1 2 1 0,-2-2-2 15,0-1 0-15,2 0 1 0,0 1-1 0,-2-2-1 0,2 1 1 0,0 1-1 16,0-2-1-16,0 2 0 0,0-2 1 0,0-1-1 0,0 2 1 16,0-1-2-16,0 0 0 0,0 0 0 0,0 0 0 0,0 0 1 0,0 0-1 15,0 0 1-15,0 0 0 0,0 0-1 0,0-1 0 0,0 1 0 0,0 1-1 16,0-2 1-16,2 4 0 0,-2-4 0 0,2 1 0 0,-2 1 0 0,0 1 1 15,0-2 0-15,2 2 0 0,-2-2 0 0,0 1-1 0,0-1 0 0,0 2 1 16,0-2 1-16,0 1 0 0,0-1-1 0,0 2 1 0,0-2 0 16,0 0 1-16,0-1 0 0,0 1-1 0,0 1 1 0,1-2-2 0,-1 1 0 15,0 1 0-15,2-1 0 0,-2-2 0 0,0 3 1 0,0-1 0 0,2-1-1 16,-1 0 0-16,-1 1 0 0,0-2 0 0,2 1-1 0,-2-1 1 0,2 2 0 16,-2-2 0-16,1 1 1 0,-1 1-1 0,2-1 0 0,-1-1 1 15,-1 1-1-15,2 1 1 0,-2-2 0 0,2 1-1 0,-1 1 0 0,-1-2 0 16,2 1 0-16,-2 1 1 0,1-3 1 0,1 3-1 0,2 0 1 0,-2-2-1 15,1 0 2-15,0 1-1 0,1 1 1 0,2 0 0 0,0-2 2 0,4 2-1 16,-1-3-1-16,4 4-7 0,4-3-4 0,2 1-13 0,2-1-13 16,6-1-26-16,4 2-29 0,4-2-41 0,6 0-46 0,3 0-73 0,7 0-82 15,4-2-71-15,4 2-66 0,4-1-35 0</inkml:trace>
  <inkml:trace contextRef="#ctx0" brushRef="#br0" timeOffset="35547.3184">8538 6445 28 0,'-1'0'69'0,"-1"-3"0"0,2 3 0 15,-1-1 0-15,-1 0 3 0,2 1 0 0,-2 0-1 0,2-2-2 0,-1 2-3 16,-1 0-2-16,2 0-2 0,0 0-2 0,-3 0-4 0,3 0-2 15,-2 0-3-15,2 0 1 0,0-1 3 0,-1 1 1 0,1 0-1 0,-2-2-2 16,2 2-1-16,0 0-3 0,0 0 0 0,0 0-1 16,0 0 3-16,0 0 1 0,0 0 2 0,0 0-1 0,0 0 0 0,0 0-3 15,0 0-6-15,0 0-3 0,0 0-4 0,0 0-2 0,0 0-3 0,0 0-4 16,2 0-3-16,-1 0-5 0,1 0-3 0,1 0-5 0,0 0-4 0,-3 0-4 16,2 0-2-16,0 0-5 0,-2 0-2 0,1 0-3 0,2 0-1 15,-1 0-2-15,0 0-3 0,-1 0-1 0,3 0 1 0,0 0 0 16,-1 2 1-16,3-1-1 0,-1-1 2 0,3 2 1 0,0-2 1 15,0 2 1-15,1 1 0 0,2-3 2 0,0 3 0 0,2-1 0 0,0-1 1 16,1 2 0-16,0-1 3 0,2-1 0 0,1 2 1 0,1-2 2 16,1 1 2-16,1 0 2 0,1-1 0 0,1 1 2 0,2-1 2 0,1 1 1 15,0-2 1-15,2 1 1 0,2 1 3 0,1-2-1 0,1 2 1 16,5-2-1-16,-1 2 1 0,3-2-2 0,0 1-1 0,3 1-1 16,0-2-1-16,2 2-1 0,3-1-1 0,-2-1-3 0,2 2-1 0,0-2-2 15,1 0-2-15,-1 2-2 0,1-2-2 0,1 2-3 0,-2-1-2 16,1 3 1-16,-1-3 2 0,0 1 3 0,-2 0 0 0,3 1 3 0,-2-3 2 15,0 2 3-15,0 0 1 0,0 1 2 0,-2 0 1 0,0-1 1 16,1 0 2-16,-1 1 3 0,1-1 1 0,-1-1 0 0,-1 2-4 0,0-1-2 16,-1-1-2-16,-2 2-3 0,2-1-2 0,-3-1-4 0,1 0-1 15,0 1-1-15,-3-2-2 0,1 2-2 0,-3-2 0 0,0 0-1 16,-1 0-2-16,0 0-1 0,-2 0-2 0,-1-2 1 0,2 2-2 0,-4-2 0 16,2 1 1-16,-1 0-1 0,-2-1-1 0,3-1 1 0,-1 2 1 15,-1-1 2-15,0-1 0 0,2 2 2 0,-3-1 2 0,3-1 2 16,-3 1 1-16,3 0 2 0,-3-1 1 0,1 1-1 0,-1-1 3 0,2 1 1 15,-4 2 3-15,2-3-1 0,0 1 1 0,-2 0-2 0,0 1 0 16,-1-3-2-16,-2 3-2 0,-1-1-2 0,-1 2 1 0,-2-2-1 0,-1 2-1 16,-1 0 1-16,-2-2-1 0,-1 2-1 0,-2 0 0 0,-2 0-2 15,-1 0 0-15,0 0 0 0,-2 0 0 0,-2 0 3 0,0 0 1 16,-2 0 1-16,1 0-1 0,-3 0 0 0,0 0 1 0,0 0-1 0,0 0 1 16,0 0 2-16,0 0 3 0,0 0 0 0,-3 0 0 0,1 0 0 15,-1 0-4-15,-2 0-1 0,2 0-3 0,-3 0-3 0,0 0-2 0,-1 0-3 16,1 0-6-16,-5 0-5 0,3 0-10 0,-2 0-9 0,-2 0-10 15,-1 0-11-15,-1 0-11 0,-2 0-6 0,-1 0-6 0,-1 0-3 0,-2 0-3 16,-2 0-5-16,1 0-5 0,-4 0-2 0,0 2 0 0,-2-2 4 16,0 0 8-16,-3 2 6 0,2-2 8 0,-4 2 7 0,0-1 8 0,1-1 6 15,-2 2 6-15,-1 0 3 0</inkml:trace>
  <inkml:trace contextRef="#ctx0" brushRef="#br0" timeOffset="36247.8799">8787 6481 40 0,'-7'0'59'16,"-1"0"0"-16,3 0 1 0,-1 0 3 0,0 0 3 0,1 0 2 15,0 0-3-15,0 0-2 0,2-2-2 0,-2 1-3 0,2 1 0 0,-1 0-3 16,2-2-4-16,-1 2-2 0,2 0-4 0,-1 0-4 0,2 0-3 16,0 0-6-16,0 0-5 0,0 0-3 0,0 0-3 0,0 0-1 15,0 0-2-15,0 0-2 0,0 0-3 0,3 0-3 0,-1 0-2 0,-1 0-4 16,1 0-3-16,2 0-2 0,-2 0-2 0,-1 0-2 0,1 0-2 15,1 0 1-15,-1 2 0 0,1-2-1 0,0 1-1 0,2 1 1 0,0 0 0 16,2-1 5-16,0 1 5 0,1 0 7 0,4 1 6 0,1 1 6 16,0-1 6-16,4-1 6 0,5 1 6 0,-1 1 2 0,4-1 3 15,4 0 3-15,1-1 1 0,3 0 2 0,5 1-3 0,3-3-1 0,2 3-2 16,2-1-4-16,3-1-7 0,4-1-6 0,0 2-6 0,1-1-4 16,3-1-7-16,-2 2-4 0,3-1-3 0,-2 1-3 0,2-1-1 0,-3 2 0 15,1-1 0-15,1-1 0 0,0 1-1 0,-2 1 1 0,1 0 0 16,-2-1-3-16,0 0 0 0,1 1-3 0,-2 2-2 0,-1-3-2 0,1 3-1 15,-2-2-2-15,0 1-5 0,0 1-5 0,-4 0-5 0,1 0-5 16,-2 0-3-16,0-2-2 0,-2 2-1 0,1-1-1 0,-4-1 3 16,-2 2 0-16,1-2 1 0,-2 1 2 0,-1 0 1 0,-1-1 0 0,-2 2 1 15,0-3 2-15,-1 2 2 0,-2-1 1 0,0 0 0 0,-1-1 2 16,-1-1 3-16,0 3 0 0,-1-4 2 0,-2 2 1 0,1 0 1 0,-4-1 1 16,3 1 1-16,-1-2 2 0,0 2-1 0,-3-1 2 0,0-1 1 15,1 2 2-15,-1-2 1 0,-2 0-1 0,1 2-2 0,-1-2-2 0,1 3 2 16,-2-3-1-16,0 0 2 0,-1 2 0 0,0-1-1 0,1-1 0 15,-1 2 1-15,-2-1 1 0,0-1 1 0,0 0 0 0,-1 0 1 0,-2 2 1 16,0-2 4-16,-2 0 1 0,0 0 1 0,-2 0 1 0,1 0 1 16,-1 0 0-16,-3 0 1 0,0 0 4 0,0 0 2 0,-1 0 3 15,-1 0 3-15,0 0 3 0,-3 0 2 0,0 0 2 0,0 0 0 0,0 0 0 16,0 0 0-16,0 0-2 0,-3 0-2 0,0 0-2 0,0-2 0 16,-1 2-5-16,0-1-4 0,-2-1-11 0,1 2-10 0,0-1-9 0,-2-1-8 15,-1 2-6-15,0 0-8 0,-2-3-8 0,-1 1-9 0,0 2-10 16,-3 0-11-16,3-2-8 0,-4 2-2 0,-2-1-4 0,0-1-3 0,1 2 1 15</inkml:trace>
  <inkml:trace contextRef="#ctx0" brushRef="#br0" timeOffset="37198.0668">9499 6603 72 0,'-3'-2'73'0,"-2"2"-2"15,2 0-3-15,0 0-3 0,0 0-4 0,1 0-3 0,-1 0-4 16,3 0-6-16,0 0-5 0,0 0-5 0,0 0-4 0,0 0-5 15,0 0-5-15,0 0-3 0,0 0-1 0,0 0-1 0,2 0-1 0,-1 0-2 16,3 0-4-16,0 0-3 0,-1 0-2 0,0 0 0 0,2 2 1 16,0-1 2-16,1-1 0 0,2 2 1 0,0-1 3 0,3-1-1 0,3 2 0 15,-1-1-3-15,3 0-3 0,1 1-2 0,4 0 1 0,2-1 1 16,0 1 2-16,4-2-2 0,1 1-2 0,2 1-1 0,3-2 2 16,2 1 0-16,3 1-1 0,1-2 2 0,3 0 1 0,3 0 2 15,1 0 1-15,3 0 3 0,3 0 0 0,-1 0 2 0,4 0 0 0,2 0 1 16,3 0 0-16,0 0 0 0,2 0-2 0,1 0-1 0,0 0-5 0,-1 0-2 15,1 0-4-15,-1 0-4 0,0 0-5 0,-2 1 1 0,1 0 1 16,-2-1 2-16,-1 2 2 0,-1-2-1 0,0 1 0 0,-2 1-2 0,-1 0 1 16,-2-1-2-16,0 1-2 0,0 0-1 0,-4-2 1 0,-1 3 0 15,-1-3 3-15,0 2-2 0,-3 0-3 0,-1-2-2 0,-2 1-3 0,-2-1-1 16,-3 2 1-16,-2-1 0 0,0-1 2 0,-6 1 2 0,0 2 3 16,-2-3 2-16,-3 0 0 0,-2 0 2 0,-2 0 0 0,-2 0 0 15,-2 0-1-15,-4 0 5 0,2 0 1 0,-4 0 5 0,0 0 5 0,-2 0 8 16,-1 0 4-16,-2 0 6 0,0 0 5 0,-1 0 2 0,1 0 3 15,-3 0 1-15,0 0 3 0,0 0 3 0,0 0 0 0,0 0 0 0,0 0-2 16,-1 0-3-16,-1 0-7 0,0 0-4 0,-1 0-8 0,0-3-4 16,0 2-9-16,-3 1-7 0,1-1-6 0,0-1-8 0,-1 2-9 15,-1-1-8-15,-2 1-7 0,0-2-5 0,-3 0-4 0,0 2-4 0,-2-1-4 16,-4-1-4-16,2 2-4 0,-4-2-2 0,-4 2-4 0,3 0-1 16,-5 0 0-16,-3 0-2 0,1 0 3 0,-4 0 1 0,1 0 3 15,-1 0 1-15,-3 2 1 0,-1-2 0 0,1 2 3 0,-3-1 2 0,2-1 3 16,-1 0 8-16,-2 0 5 0,1 0 8 0,0 0 5 0,1 0 6 0,-2 0 8 15,0 0 5-15,1 0 7 0,-3 0 5 0,1 0 3 0,1 0 7 16,-4 0 5-16,4 0 5 0,-3 0 2 0,-2 0 1 0,3 0 1 16,-3 0-1-16,3 0-1 0,-1 0-1 0,-2 0-2 0,3 0-3 0,1 2-3 15,0 0-3-15,0-2-3 0,2 1-4 0,-1-1-4 0,2 2-4 0,1-1-3 16,3-1-2-16,-1 1-4 0,3 2 0 0,-1-3 0 0,4 0 0 16,-1 2 1-16,4-2 1 0,0 2 1 0,1-2 1 0,3 1 0 15,1 1 2-15,1-2 1 0,3 0 2 0,-1 0 3 0,4 0 3 0,2 0 4 16,0 0 4-16,0 0 4 0,4 0 4 0,-2 0 0 0,3 0 1 0,1 0 0 15,2 0-1-15,0 0 2 0,1 0-1 0,0 0-2 0,2 0 1 16,0 0 0-16,0 0 0 0,2 2-1 0,0-1-3 0,-1-1-3 16,2 0 0-16,2 0 0 0,-1 0 0 0,2 0 5 0,1 0 0 0,2 0 3 15,2 0 2-15,1 0 2 0,4 0-1 0,3 0-3 0,0 0 0 16,5-1-1-16,1-1-1 0,5 2 1 0,2-3-3 0,1 1-1 0,5 0-3 16,4 2-3-16,1-4-4 0,4 1-4 0,1 2-4 0,1-3-3 15,5 1-3-15,-2 1-1 0,3 2-3 0,-1-2-1 0,4-1-1 0,-2 1 1 16,0 1 1-16,1-1 1 0,1 1 2 0,-1 0 3 0,-1 1 2 15,1-2 3-15,0 1 2 0,-2 1 0 0,2-2 2 0,-3 2 2 0,0 0 1 16,0 0 1-16,-2-1 0 0,-1 1-2 0,-3 0-2 0,-2 0-1 16,-2 0-3-16,-1 0-1 0,-4 0-3 0,-1 0-1 0,-4 1-5 15,-4 1-7-15,-2-2-7 0,-3 1-11 0,-5 1-11 0,-2-1-12 0,-3 0-13 16,-3 2-11-16,-4 1-17 0,-3-1-20 0,-2 1-29 0,-3 1-31 0,-6 0-73 16</inkml:trace>
  <inkml:trace contextRef="#ctx0" brushRef="#br0" timeOffset="63479.5462">4430 7066 254 0,'0'-6'340'0,"0"-1"-121"0,2-1-60 16,-1 3-33-16,-1-3-17 0,2 1-8 0,-2 2-7 0,1-4-5 16,-1 4-2-16,2-2-3 0,-2 1 1 0,0 0 0 0,3 0-2 0,-3 0-3 15,0 1-5-15,0 0-9 0,0 2-9 0,0-2-7 0,0 4-9 16,0-2-6-16,0-1-7 0,0 3-7 0,0-1-8 0,0 2-7 0,0 0-7 15,0 0-7-15,0 0-5 0,0 0-2 0,0 0-4 0,0 0-2 16,0 3 0-16,0 1-2 0,2-1 2 0,-2 1 0 0,2 1 2 0,-1 3 2 16,-1 1 3-16,3 2 5 0,-3 0 4 0,1 5 3 0,1-1 6 15,-2 4 3-15,2 4 3 0,-1-1 3 0,1 2 3 0,-2 5 1 0,3-3 0 16,-1 3 1-16,-1 2-6 0,1 1-6 0,1 0-14 0,0-2-14 0,-1 4-21 16,4-2-27-16,-3-1-36 0,2 1-39 0,1 2-34 0,-1-4-32 15,0 2-50-15,1-1-57 0,0 1-59 0,1-4-59 0</inkml:trace>
  <inkml:trace contextRef="#ctx0" brushRef="#br0" timeOffset="63828.5272">4748 8028 30 0,'-3'-6'175'0,"1"-1"-13"0,-1-1-4 16,1 4-6-16,-1-3-6 0,2 2-2 0,-1 0-1 0,0 2-8 15,-1-2-9-15,1 2-15 0,1 0-16 0,-1 2-15 0,2-2-15 0,-1 3-14 16,-2-2-14-16,3 2-13 0,0 0-11 0,0 2-11 0,-2-1-9 15,2 1-4-15,0 2-4 0,0-1-1 0,0 2-1 0,0 3 2 16,-1 0 3-16,1 0 4 0,0 5 4 0,0-4 7 0,0 5 5 0,0-1 3 16,0 0 5-16,0 3 2 0,0 1 3 0,0 0 3 0,0 0-1 0,1 4 0 15,1-1-3-15,-2-1-8 0,3 1-9 0,-2 2-19 0,-1 0-19 0,2 1-29 16,-2 0-33-16,1 1-29 0,-1-3-28 0,2 2-26 0,-2 3-26 16,0-2-70-16,0-2-89 0</inkml:trace>
  <inkml:trace contextRef="#ctx0" brushRef="#br0" timeOffset="64113.141">4927 8910 436 0,'0'-4'371'0,"-2"4"-73"0,2 0-71 0,0-3-49 0,0 3-34 16,0 0-24-16,0 0-20 0,0 0-17 0,0 0-17 0,0 0-14 0,0 0-15 16,0 0-12-16,0 0-11 0,0 0-11 0,2 3-9 0,-1-3-6 0,1 4-6 15,-2-1-3-15,1 2-2 0,2-1 2 0,-3 2 0 0,3 1 6 16,-1 2 3-16,-1 0 8 0,1 2 6 0,1-1 5 0,-1 4 4 16,0 0 2-16,-1 0 0 0,2 1-4 0,-1 2-7 0,0 0-13 0,1 0-15 15,1 2-20-15,-1 3-23 0,-1-2-32 0,3 0-35 0,-2 3-29 16,0-1-27-16,-1 2-26 0,1 0-28 0,0 1-64 0,0 0-79 0</inkml:trace>
  <inkml:trace contextRef="#ctx0" brushRef="#br0" timeOffset="64396.1884">5217 9876 311 0,'0'0'544'16,"0"0"-4"-16,-1 0-88 0,-1 0-130 0,2-2-78 0,-2 2-52 16,2-1-33-16,0 1-25 0,-1 0-17 0,1 0-16 0,0 0-13 0,0 0-14 15,0 0-15-15,0 0-15 0,0 0-16 0,0 0-15 0,0 0-13 16,0 0-11-16,0 0-7 0,0 0-7 0,1 1-2 0,-1 1-2 16,2 0 0-16,-2 3 1 0,2 0 2 0,-1 0 3 0,-1 2-1 0,2 3 1 15,-1-4-2-15,1 4 0 0,0 1-3 0,-1 1-2 0,1 0-6 16,1 2-5-16,-1 1-8 0,-1 0-9 0,1 1-10 0,4 1-15 15,-3 2-10-15,0 0-13 0,-1 3-13 0,1-2-16 0,0 5-24 16,2-2-30-16,-2 1-22 0,3 4-20 0,-3-2-48 0,2 3-60 0,0-1-47 16,2 2-41-16</inkml:trace>
  <inkml:trace contextRef="#ctx0" brushRef="#br0" timeOffset="64662.4856">5560 11381 151 0,'0'2'519'0,"2"1"-34"0,-2-1-54 0,0-1-93 0,2-1-110 0,-2 0-66 16,1 1-43-16,-1-1-27 0,0 3-18 0,0-3-11 0,2 0-9 16,-2 0-11-16,0 0-10 0,1 3-13 0,-1-2-12 0,3 0-10 15,-3 1-8-15,2 1-6 0,-1-1-3 0,-1 3-2 0,2-3 0 16,-2 2 2-16,3 2 2 0,-1 2 6 0,-1 1 4 0,1 0 4 0,1 4 3 15,0-1 0-15,1 3-3 0,-1 0-8 0,0 2-10 0,1 1-17 16,0 4-19-16,-1-2-30 0,0 1-37 0,2 3-36 0,-2 1-35 0,2 1-42 16,-2 3-48-16,3 0-63 0,-1 0-71 0,-2 1-41 0</inkml:trace>
  <inkml:trace contextRef="#ctx0" brushRef="#br0" timeOffset="65853.15">5309 10798 249 0,'-2'-5'210'0,"-1"0"-52"0,1 0-24 16,1-2-14-16,1 5-6 0,-2-3-8 0,2 3-9 0,-1-1-10 0,-2 0-10 15,3 1-11-15,-2-1-11 0,2 3-15 0,0 0-17 0,0 0-15 16,0 0-16-16,0 0-12 0,0 0-13 0,0 3-7 0,2 0-6 16,-2 2-3-16,4 2 2 0,-2 2 3 0,-1 4 5 0,1 1-2 0,1 3-5 15,-1 4-18-15,1 3-26 0,-1 6-22 0,-1 1-23 0,1 7-34 16,1 2-40-16,-3 5-53 0</inkml:trace>
  <inkml:trace contextRef="#ctx0" brushRef="#br0" timeOffset="85495.7939">10685 5136 58 0,'-2'-5'102'0,"0"2"0"0,-1 0-1 0,3-1-2 0,-1 2-1 15,-1-1-3-15,2 0-3 0,-2 0-7 0,2 0-5 0,-1 0-7 16,-2 2-4-16,3-1-7 0,-1-1-8 0,-1 2-6 0,2-1-5 0,0 0-7 16,0 1-6-16,0 1-5 0,0 0-6 0,0 0-6 0,0 0-6 0,0 0-10 15,0 0-11-15,0 0-7 0,0 0-8 0,0 0-6 0,0 0-3 16,0 0-3-16,0 0-2 0,0 0-1 0,0 0-2 0,0 0 0 0,0 0 2 16,0 0 3-16,0 3 1 0,0-1 5 0,0-1 6 0,0 2 7 15,0 0 5-15,0-1 4 0,0 1 7 0,2 1 3 0,-1 1 8 16,-1-2 5-16,3 1 6 0,-2 0 4 0,-1 1 3 0,0-1 0 15,2 3 2-15,-2-2 0 0,0 0 2 0,0 2 0 0,0-2-1 0,0 1-1 16,0 2 0-16,0-3-2 0,0 3-3 0,0-1-3 0,0 0-3 16,0-2 2-16,0 3 1 0,2-1 1 0,-2-2 2 0,0 2 2 0,1 0-1 15,-1 0 0-15,0-1 0 0,2 2-2 0,-2-2 1 0,1-1 0 16,-1 2 1-16,2-2 0 0,-2 2 0 0,2-1-2 0,-1 0-4 0,-1-1-3 16,2 0 0-16,-2 1-3 0,2-1 0 0,-1 0-1 0,-1 0-2 15,3 0 1-15,-1-1-1 0,0-1-1 0,-1 2 1 0,3-2 0 0,-2 2-1 16,1-3 1-16,-1 1 1 0,0 1-1 0,-1-1 1 0,2-3-1 15,-1 4-1-15,0-1 1 0,-1-1 0 0,2-1-1 0,-1 1 0 16,0 0-1-16,-1-1 1 0,3 1 0 0,0 1 0 0,-1-1 0 16,0-1 0-16,0 1-1 0,1-1 1 0,-1 1-1 0,0-1 1 0,0 1 1 15,2-2-1-15,-1 2 1 0,0-2 1 0,0 4-1 0,0-4 0 0,0 1 1 16,4 1-1-16,-2 1 1 0,-1-3 1 0,2 3 0 0,-1-3 0 16,3 1 0-16,-2 0 0 0,2 1 1 0,-1-1 1 0,1 1 1 15,1-2 1-15,0 2 2 0,2-1 0 0,-1-1 2 0,3 2-1 0,-1-2-1 16,-2 2 0-16,3-2-1 0,-1 0 1 0,4 3-2 0,-4-3 1 15,4 0-2-15,-2 0-2 0,2 0-1 0,-1 0-3 0,1 0 0 16,-1 0-2-16,2 0-2 0,0 0-2 0,0 0 0 0,-1 0 0 0,2 0-1 16,0 0 1-16,2 0 1 0,-2 0 1 0,1 0 1 0,2 0 1 15,-1 0 1-15,1 0 0 0,-1 0 2 0,-1 0 0 0,-1 0 0 0,0 0 2 16,2 0 0-16,-2-3 1 0,1 3-1 0,-4 0 0 0,4 0 0 16,-2 0-2-16,-2 0 0 0,2 0-1 0,-3 0-1 0,2 0-1 15,-1 0 1-15,0 0-2 0,-2 0 0 0,2 0 1 0,-2 0 0 0,0 0 1 16,1 0 1-16,-1 0-1 0,-2 0 1 0,4 3-1 0,-3-3 0 15,1 0-1-15,2 0 1 0,-2 0-1 0,0 2 0 0,2 0 1 0,-2-2-1 16,2 1 0-16,0-1 0 0,0 0 0 0,0 2-1 0,2 0 1 16,-1-2-1-16,0 0 0 0,-1 0 1 0,1 3 1 0,-1-3-1 0,1 0 1 15,1 0-1-15,-1 0-1 0,-1 0 2 0,1 0-1 0,-1 0-1 16,-2 0 0-16,3 0 1 0,-2 0-2 0,2 0 0 0,-1 0 0 16,0 0-1-16,0 0-1 0,-1 0 0 0,0 0 0 0,0 0-2 15,0 0 0-15,0 0 0 0,-2 0-1 0,1 0 1 0,-1 0 0 0,1 0-2 16,0 0 2-16,-2 0-2 0,0 0 0 0,1-3-1 0,-1 3-1 0,0 0 2 15,-1 0-1-15,1 0 0 0,-1-2 1 0,2 0-1 0,-4 2 0 16,4 0 0-16,-2-1-1 0,0 1 1 0,1-2 2 0,0 2 0 16,-1-2 2-16,1 2 1 0,-2 0 1 0,3-3 1 0,1 3 1 0,-3 0 2 15,3-2 0-15,-1 2 1 0,0 0 0 0,2-2 2 0,-2 2-1 16,1-1 1-16,-1 1-1 0,1-2 0 0,0 2-2 0,0 0 0 0,-1 0-1 16,1 0-1-16,-3 0 1 0,2 0-1 0,1 0 0 0,-2-2 0 15,1 2 1-15,0 0-1 0,-1 0 0 0,0 0 0 0,2 0 2 0,-1 0-1 16,0 0 1-16,1-1-1 0,-2 1 1 0,1 0 1 0,1 0 1 15,1 0-2-15,-1 0 1 0,0 0-1 0,2 0 2 0,-2 0-1 16,0-2 1-16,2 2 0 0,0 0-2 0,-2 0 2 0,3 0-1 0,-1 0 1 16,0-1 0-16,0 1-1 0,0 0 0 0,0 0 0 0,1 0 0 15,-2 0-2-15,2 0 1 0,-2 0-2 0,1 0-1 0,1 0 0 16,-2 0 1-16,0 0-1 0,1 0 1 0,0 0-1 0,0 0-1 0,1 0-1 16,-2 0 1-16,2 0-2 0,-3 0 2 0,0 0 0 0,2 0 2 15,-2 0-1-15,1 0 0 0,0 0 0 0,0 0 1 0,0 0-1 16,0 0-1-16,0-1 1 0,-2 1 1 0,4 0-1 0,-4-3-1 0,3 3 1 15,-2 0-1-15,0 0 0 0,-1 0-1 0,0 0-2 0,3-2 0 0,-4 2-1 16,2 0-2-16,-1 0 1 0,1 0 1 0,-1 0-2 0,3 0 0 16,-4 0 0-16,2 0 1 0,1 0 1 0,-2 0-1 0,2 0 2 15,-2 0 2-15,3 0 1 0,-2 0 2 0,2 0 0 0,-2 0 2 0,0 0-1 16,2 0 2-16,-2 0 0 0,1 0 2 0,0 2 0 0,0-2 0 16,0 0-1-16,0 3 0 0,0-3 0 0,-2 1-1 0,4 0 0 0,-4-1-2 15,3 2 2-15,-2-2-1 0,2 1 1 0,-2 1 0 0,2-2 0 16,-2 2-2-16,0-2 0 0,-1 1 1 0,3-1 0 0,-4 0 0 0,1 2 0 15,3-2 1-15,-3 2 0 0,1-2 0 0,0 0-1 0,0 0 1 16,-3 0-2-16,3 0 1 0,-1 0-1 0,-2 3-1 0,3-3 0 16,-1 0 2-16,0 0-2 0,-1 0-1 0,2 0 0 0,-2 0 0 0,1 0 2 15,-1 0-2-15,1 0 0 0,-1 0 1 0,1 0 0 0,0 0 1 16,-1 0-2-16,-1 0 1 0,2 0-1 0,0 0-1 0,-2 0 0 0,1 0 1 16,-1 0 0-16,2 0-1 0,-2 0 0 0,0 0 2 0,0 0-4 15,2 0 0-15,-3 0 0 0,0 0-1 0,2 0-1 0,-3 0 1 16,3 0 1-16,-2 0-1 0,1 0 2 0,-2 0-1 0,1 0 0 0,-2 0-1 15,3 0 0-15,-3 0-1 0,3 0-1 0,-2 0 2 0,1 0 0 16,-2 2 1-16,4 0-1 0,-4-2-1 0,2 0 1 0,-1 1-1 0,1-1-1 16,0 0 2-16,-1 2-2 0,0 0 1 0,-1-2-1 0,0 0 2 15,1 0-2-15,-1 0 1 0,2 3-1 0,-1-3 1 0,-1 0-1 16,0 0 1-16,0 0 0 0,1 0 1 0,0 2 1 0,-1 0-2 0,2-2 2 16,-2 0 0-16,0 1 0 0,0-1-1 0,2 2 1 0,-4-2 1 15,4 0 0-15,-2 2-1 0,-1-2-1 0,1 0 1 0,-1 1 0 0,1-1 0 16,-1 0-1-16,1 0 2 0,-1 0 0 0,-1 0 0 0,3 0 1 15,-1 2 1-15,-1-2 0 0,-1 0 0 0,3 0 2 0,-2 0-1 16,-1 0 1-16,2 0 1 0,1 0 0 0,-2 0 0 0,1 0-1 16,0 0 0-16,1 1 1 0,-1-1-1 0,0 1 2 0,0-1-2 0,1 0 0 15,-1 1 1-15,2 1-1 0,-1-2 0 0,-1 2 1 0,2-1-2 0,0-1 1 16,0 2 2-16,-2-1-2 0,3-1 2 0,-2 2-2 0,1-1 1 16,-2-1-1-16,3 2-1 0,-1-2 2 0,-4 1-2 0,6-1 1 15,-4 0 1-15,0 2-1 0,1-2-1 0,0 1-1 0,-1-1 2 0,0 0-2 16,1 0 1-16,-1 1 0 0,0-1 0 0,0 0 1 0,1 0 0 15,-1 0-1-15,-2 0-1 0,4 2 1 0,-4-2-1 0,0 0 0 0,3 0 1 16,0 2 0-16,-3-2-1 0,0 0 1 0,-1 0 0 0,2 0 0 16,0 0 0-16,0 1-1 0,-1-1 1 0,1 2-1 0,-3-2 0 15,4 0 1-15,-2 0-1 0,1 0 0 0,-1 1 0 0,-1-1 1 0,2 2-1 16,0-2 0-16,-1 0-2 0,1 0 1 0,2 0 0 0,-3 0 0 16,2 0 1-16,-1 3-1 0,-1-3 0 0,3 0-1 0,-1 0 1 0,-1 1 0 15,-1 0 0-15,3-1 0 0,-2 0-1 0,-1 2-1 0,5-2 2 16,-3 1-1-16,0 1 0 0,0-2 1 0,1 0-1 0,-1 2 1 0,0-2 0 15,0 1 1-15,1-1-1 0,0 0 0 0,0 2 0 0,0-2 1 16,-1 0-1-16,0 0 1 0,2 2-1 0,-1-2 2 0,1 0-2 0,0 0 1 16,-1 0-1-16,0 0 1 0,1 0-1 0,-1 0-1 0,1 0 0 15,-1 0-1-15,0 0 1 0,1 0 0 0,-2 0 0 0,2 0 0 16,0 0 0-16,0 0 0 0,-2 0-2 0,1 0 1 0,1 0 0 0,-2 0-1 16,3 0-1-16,-3 0 2 0,0 0-1 0,0 0-1 0,1 0 1 15,-1 0 1-15,0 0-2 0,1 0 1 0,-1 0-1 0,0 0 1 16,0 0 0-16,1 0-1 0,-1 3 1 0,-1-3 1 0,-1 0-1 0,3 0 1 15,-2 0 0-15,1 0 0 0,-2 0-2 0,0 0 1 0,1 2-2 16,-1-2 2-16,1 0 1 0,-3 0-2 0,5 0 1 0,-4 0 0 16,2 0-1-16,-1 2 1 0,-1-2-2 0,2 0 2 0,0 0 0 0,1 0-1 15,-2 0 1-15,4 1 1 0,-4-1-2 0,0 0 1 0,4 0 0 0,-1 0-1 16,-1 0 2-16,0 2 1 0,0-2 0 0,1 0 0 0,1 0-1 16,0 0 1-16,0 2 2 0,-2-2 1 0,2 0-1 0,1 0 1 15,-1 0 2-15,-2 0 1 0,2 3 1 0,2-3-1 0,-3 0 1 0,2 0-2 16,-1 0 1-16,1 0-1 0,0 0 1 0,-2 0-1 0,3 0 1 15,-2 0-1-15,1 0 2 0,-1 0-2 0,1 0 1 0,0 0-1 0,-1 0 1 16,2 0-1-16,-1 0 0 0,2 0-1 0,-2 0 2 0,0 0-1 16,3 0 1-16,-1 0-1 0,1 0 1 0,-1 0-2 0,2 0 2 15,-2 0-2-15,1 0 0 0,2 0 1 0,0 0-1 0,-2 0-1 0,5 0 1 16,-3 0-1-16,1 0 0 0,1 0-1 0,-1-3 0 0,3 3 0 16,-2 0 1-16,3 0-2 0,-4 0 0 0,2 0 1 0,1 0-1 0,-2 0 0 15,2 0-1-15,-1 0-2 0,1 0 2 0,-2 0-1 0,0 0 1 16,2 0 0-16,-1 0 0 0,0 0-1 0,-1 0 1 0,0 0-1 15,0 0-1-15,-1 0-1 0,3 0 1 0,-3 0-2 0,0 0 2 0,2 0 0 16,-2 0-1-16,1 0 1 0,1-2-2 0,-1 2 0 0,0-2-2 16,-1 2 0-16,0 0 1 0,0 0-1 0,-1-1 0 0,2 1-1 0,-1 0 0 15,0-2 0-15,0 2 2 0,-1-2 0 0,1 2 0 0,-2 0 3 16,0 0 0-16,1 0 0 0,1 0 2 0,-2-3 2 0,2 3 2 0,-2 0 0 16,2-2 0-16,-3 2 3 0,3-2 0 0,1 2 0 0,-1-1 1 15,0-1 0-15,-1 2-1 0,2-2-1 0,-1 1 1 0,0 1-2 16,0-2 2-16,0 2 0 0,-1-1-2 0,3 0 1 0,-1 1 0 0,-2-3 0 15,3 3-1-15,-1-2 1 0,1 1-1 0,-1-1 1 0,-2 1-1 16,3 1 1-16,-1-4-1 0,1 4 2 0,-1-2-2 0,0 0 1 16,3 2-1-16,-4-1 1 0,4-1-2 0,-3 1-1 0,0-1 1 0,2 1 0 15,-1-1-1-15,1 1 1 0,-2-1-1 0,3 0-1 0,-4 1 0 16,2 0-1-16,0 0 0 0,0-1-1 0,2 1 0 0,-4-1 0 0,4 0 0 16,-4 1-1-16,2-1 0 0,1 0 0 0,-2 2-1 0,3-3-1 15,-3 3 0-15,2 0-1 0,-2-2 1 0,0 0-1 0,2 2 0 0,-1-1-1 16,1 1-1-16,-2-2 0 0,3 0 1 0,-4 2-1 0,2 0 0 15,1-3 0-15,-2 3 3 0,3 0 1 0,-4 0 0 0,4 0 2 16,-1 0 2-16,-1 0 0 0,2 0 2 0,1 0 0 0,-5 0 3 0,4 0 0 16,-1 0 1-16,-1 0 2 0,3 0 0 0,-3 0 0 0,2 0-2 15,-1 0 0-15,1 0-1 0,-3-2 1 0,0 2-1 0,3 0-1 0,-4 0 2 16,4 0 0-16,-4 0-1 0,5 0-1 0,-3 0 1 0,2-2-2 16,-1 2 1-16,-1 0-1 0,2-1 2 0,0-1-2 0,0 2 1 0,1-2-1 15,-1 1 0-15,0 1-1 0,2-2-2 0,-2 2 0 0,1-1 1 16,0 0-1-16,2 1-2 0,-3 0 1 0,2-3-2 0,-1 3 1 0,-1 0 0 15,1 0-1-15,0-2 0 0,-1 2-2 0,-1-1 1 0,2 1 0 16,0 0-1-16,-2 0 1 0,0-2-2 0,0 2 1 0,1-1-1 16,-2 1 0-16,2 0 0 0,-2 0 0 0,0 0-1 0,1 0 0 15,-2-2 0-15,2 2-1 0,-2-2 0 0,1 2 0 0,1 0 2 0,-2 0 1 0,2 0 3 16,-1 0 1-16,0-1 1 0,0 0 0 0,-1 1 2 0,2 0-1 16,-1 0 0-16,2 0 3 0,-3-2 1 0,4 2 2 0,-2 0 1 15,2 0 0-15,-2-1 0 0,2 1 0 0,-3-2-1 0,5 2-1 0,-2 0 0 16,0 0-2-16,0 0 1 0,0 0 0 0,0 0 0 0,1-1 0 15,-1 1-2-15,1 0 1 0,-1 0-1 0,-1 0 0 0,1 0-2 16,2 0 0-16,-3 0-1 0,2 0 1 0,-1 0-2 0,0 0 0 16,-1 0 0-16,3 0 0 0,-2 0 0 0,-3 0-2 0,3 0 1 0,0 0-1 15,-2 0 0-15,0 0 0 0,0 0-1 0,-1 0 1 0,0 0 0 0,-2 0 0 16,1 0-2-16,1 0 1 0,-3 0-1 0,1 1 1 0,0-1-1 16,-1 0 0-16,3 0 1 0,-4 2-1 0,0-2 0 0,1 0-1 15,1 0 1-15,-1 0-2 0,0 0 1 0,-1 1-1 0,2-1 0 16,-1 0 0-16,-1 0-1 0,4 0-1 0,-3 0 0 0,1 0 0 0,-1 0 3 15,2 0 0-15,-1 0 2 0,0 0 2 0,2 0 1 0,-1 0 1 16,1 0 0-16,-2 2 2 0,0-2 1 0,4 0 0 0,-3 0 3 0,0 0 1 16,0 1 1-16,1-1 1 0,-1 0-1 0,0 1-1 0,3-1-1 15,-4 0-1-15,4 0 0 0,-3 0 1 0,0 0-1 0,2 0 1 0,-1 0 0 16,1 0-1-16,-2 0 0 0,2 0 0 0,2 0 0 0,-4 0-2 16,3 0 1-16,0 0-1 0,-1 0 1 0,-1 0-1 0,2 0-1 0,-1 0 1 15,-1 0-1-15,2 0-1 0,-1 0 2 0,-1 0-2 0,2 0 0 16,-1 0-1-16,0 0 1 0,2 0-1 0,-4 0-1 0,2 0 0 15,-2 0-1-15,3 0-1 0,-4 0 1 0,2 0-1 0,2 0 0 0,-4 0-2 16,2 0 1-16,-1 0 0 0,0 0-1 0,1 0 0 0,-3 0-2 16,3 0 1-16,-1 0 0 0,1 0 1 0,-3 0-1 0,1 0 1 0,0 0-2 15,1 0 1-15,-3 0 1 0,3 0-2 0,-1 0 1 0,-1 0-1 16,1 0-1-16,-1 0 2 0,2 0 1 0,-1 0 1 0,-1 0 0 16,3 0 0-16,-5 0 2 0,3 0 2 0,-1 0 2 0,1 0 0 0,0 0 0 15,0 0 2-15,-3 0-1 0,3 0 2 0,0 0 1 0,0 0-1 16,1 0 0-16,-2 0 0 0,2 0 0 0,-2 0 0 0,1 0-1 0,2 0-1 15,-3 0-1-15,2 2 1 0,0-2-2 0,-1 2 0 0,3-2 1 16,-3 0 0-16,1 1-1 0,0 1 2 0,1-2-2 0,0 1 0 0,0 1-1 16,1-2 0-16,-2 0 0 0,1 3-1 0,1-3 2 0,-2 1-2 15,2 0 0-15,1-1-2 0,-2 2 1 0,1-2 0 0,1 1 1 16,-2 1-1-16,1-2 1 0,0 2-1 0,0-2 0 0,2 1 0 16,-2-1 0-16,1 2-2 0,-2-2 1 0,3 0 0 0,-3 2 0 0,2-2-1 15,-1 0 1-15,-1 0-1 0,2 3-2 0,-1-3 0 0,0 0-1 0,0 2-1 16,-1 0 0-16,2-2 1 0,1 1-2 0,-5-1 0 0,5 2 0 15,-1 0 0-15,-4-2 0 0,4 0 0 0,-3 3 1 0,2-3-1 16,-1 0 2-16,1 0 3 0,-2 2 0 0,0 0 2 0,3-2 1 0,-4 3 3 16,4-3 1-16,-3 3 1 0,2-3 1 0,-1 2 1 0,-2-2 1 15,4 1 1-15,-4 0 0 0,4-1 1 0,-2 1 0 0,0 1-1 0,0-2 0 16,-1 2 0-16,2-1 0 0,0-1-1 0,0 2 0 0,0-1-1 16,2-1-1-16,-4 2 1 0,3-1 0 0,1-1-1 0,0 0-1 0,-2 0 0 15,3 0-1-15,-1 0 0 0,0 0-2 0,-1 0 1 0,4 0-1 16,-3 0 2-16,4 0-2 0,-6 0-1 0,6 0 0 0,-4 0-1 0,1 0 0 15,0 0 0-15,0 2 0 0,1-2 0 0,-1 0 0 0,-2 1 0 16,1-1-1-16,0 0-1 0,2 0-1 0,-5 0-1 0,3 2 0 16,0-2-1-16,-1 0 1 0,0 1-1 0,-1 0 0 0,-1-1-2 15,2 2-1-15,-3 0 1 0,0-2-1 0,1 1 0 0,0 1 1 0,-2-2-1 16,0 0-1-16,0 1 1 0,0 1 2 0,-1-2 2 0,1 0-1 0,-1 3 2 16,0-3 2-16,0 1 1 0,-1 0 1 0,1-1 0 0,0 2 1 15,-2-2 2-15,3 1 0 0,1 1 3 0,-4-2 1 0,2 2 0 16,0-1-2-16,-1-1 0 0,1 2 1 0,3-2-2 0,-3 2 1 0,1-2 0 15,0 0 0-15,0 3 1 0,1-3-1 0,0 0-1 0,1 4 0 0,-1-4-1 16,0 1 1-16,3 3-1 0,-4-4 1 0,4 3-1 0,-1-3 1 16,1 4-1-16,-1-3 1 0,2 1-1 0,-1 1 1 0,1-1-1 15,0-1 0-15,2 0-1 0,-3 2 2 0,2-1-2 0,-1-1 0 0,-1 2 0 16,0-1-2-16,1-1 0 0,0 2 0 0,-5-1 0 0,5-1 1 16,-4 0-1-16,1 3 1 0,0-4-2 0,-3 1 0 0,1 1 0 0,-3-2 1 15,3 1 0-15,-2 1-1 0,-1-2 1 0,0 0 0 0,-1 0 0 16,0 0 0-16,-2 0 0 0,3 0 1 0,-5 0-1 0,4 0 0 15,-4 0 0-15,1 0 0 0,1-2 0 0,-3 1-1 0,-2 1 0 0,2-2 1 16,3 1-2-16,-5 1 0 0,2-2 0 0,-1 0 0 0,0 1 0 16,1 0-2-16,0-1 0 0,-1 2 0 0,0-1-2 0,1-1 1 0,-1 2-1 15,-1-1 0-15,5-1-1 0,-3 2 0 0,0-1 1 0,1-1-2 16,-2 2 0-16,2-1 2 0,-2 1-1 0,0-2 1 0,1 2 1 16,-1 0 1-16,-1 0-1 0,2-2 2 0,1 1 0 0,-2 1 1 0,-1 0 1 15,1 0 0-15,-1-1 2 0,2 0 0 0,-4 1 1 0,1 0 1 16,0 0 0-16,1 0 1 0,-1-2-1 0,-2 2 1 0,0 0 0 15,2-1 0-15,-2 1-1 0,0-2 1 0,1 2-1 0,0 0 0 0,-1-2-1 16,0 1-1-16,-1 1 0 0,0 0-2 0,-1-2-2 0,2 2 1 16,-1 0-1-16,0-2 0 0,-1 2-2 0,3 0 1 0,-3 0-1 0,1 0-2 15,-1 0 0-15,4 0 2 0,-4 0-2 0,2 0 1 0,1 0 0 16,-3 0 2-16,2 0-1 0,-1 0 1 0,1 0 1 0,-1 0 1 0,0 0-1 16,1 0 4-16,-2 0 0 0,1 0 1 0,1 0 1 0,-2 0 0 15,2 0 3-15,-1 0 1 0,-2 0 1 0,2 0 1 0,-2 0 1 0,0 0 3 16,1 0 0-16,-1 0 2 0,0 0 2 0,0 0 1 0,0 0 0 15,0 0-1-15,2 0 0 0,-2-3-1 0,0 3-1 0,0-2-3 16,2 0 1-16,-2 1-3 0,0-3-1 0,1 1-1 0,-1 1-1 16,2 0-2-16,-2-1-3 0,1-2-2 0,1 3 0 0,0-3 2 0,-2 1 0 15,1-2 1-15,-1 1 2 0,2-1 0 0,-1 0 0 0,-1 2 2 0,2-4 2 16,1 1 3-16,-3 0 1 0,1-1 2 0,-1-1 2 0,0 0 1 16,2 0 2-16,-2-2 0 0,1 1 1 0,-1 0 1 0,0-2 2 15,0 0 2-15,0-1 1 0,0 1 0 0,0-1 0 0,0 0-1 0,0 1 0 16,0-2-1-16,0 0 0 0,0 1-1 0,-1-1-1 0,-1 1 1 15,2-1-1-15,-1 2-1 0,1-1-1 0,-3 0-4 0,1 2-1 0,2-1-3 16,-1 1 0-16,-1-2-3 0,2 3-1 0,-1 0-1 0,1-1-1 16,-2 1 0-16,0 1-3 0,2 1 0 0,-1-2-2 0,1 3 0 0,0-1-2 15,0 1 0-15,0-1 0 0,0 2-1 0,0 1 1 0,-2-2-1 16,2 2 0-16,0 1 0 0,0-1-1 0,0 2 1 0,0-1-1 16,-1-1 0-16,1 2 0 0,0 1-1 0,0-1 2 0,0 1-1 0,0 1 0 15,0-2 0-15,0 3-1 0,0 0-2 0,0 0 1 0,0 0-1 16,0 0-2-16,0 0-2 0,0 0-2 0,0 0-1 0,0 0-2 15,0 0-1-15,0 0-3 0,0 0-2 0,0 0-2 0,0 0-1 0,0 0-2 16,0 0 1-16,0 0-1 0,0 0 2 0,0 3 0 0,0-2 3 16,-2 1 1-16,2 2 1 0,-2-1 1 0,2 2 2 0,0 0 1 0,-1-2 4 15,1 4 2-15,-2-1 1 0,0 0 1 0,2 1 3 0,-1 1-1 16,-1-1-1-16,1 2 1 0,-2 0 1 0,1 0-2 0,1 2 1 0,-2-2 0 16,1 2-1-16,0-1 1 0,-1 0 0 0,0 1-1 0,0 2 0 15,-1-2-1-15,1 1 0 0,0-2-1 0,-1 4 0 0,1-2 1 16,-1 1-1-16,3-1 0 0,-3 0 1 0,1 0-1 0,0 2 1 0,0-2-1 15,0 1 0-15,-2-1 1 0,4 0-1 0,-3 0 0 0,0 2 0 16,2-2-1-16,0-2 0 0,-1 0 0 0,2 2 1 0,-1-2-1 16,0 0 1-16,1-1 1 0,-2-2-1 0,1 3 2 0,-1-3-1 0,2-1 2 15,1 1 0-15,-2-2 2 0,0-1 1 0,2 1 1 0,-1 0 3 16,-1-2 0-16,2-1 3 0,-1 0 1 0,1-1 1 0,-2 1 1 0,0-2 1 16,2 0 2-16,0 0 0 0,0 0 2 0,0 0-2 0,0 0-5 15,-3 0-9-15,2 0-14 0,-3 0-16 0,1-2-22 0,-3 1-27 0,1 1-37 16,1-2-46-16,-4 0-86 0,-5 1-106 0,0-3-89 0,0 1-78 0,-5 1-41 15</inkml:trace>
  <inkml:trace contextRef="#ctx0" brushRef="#br0" timeOffset="89078.3093">10789 5300 61 0,'0'0'140'15,"0"0"1"-15,0 0-4 0,0 0-3 0,0 0-7 0,0 0-7 0,0 0-7 16,-1 0-9-16,-1-2-8 0,2 0-12 0,-2 1-9 0,2-1-10 16,-1 0-4-16,-1-1-4 0,2 1-3 0,-1 0-3 0,-1-1-2 15,2 0-1-15,0-1-1 0,0 1-4 0,0-2-2 0,0 0-6 0,0 3-4 16,0-3-3-16,0 1-3 0,0-1-1 0,0 0-4 0,2 0-3 16,-1-1-2-16,-1 0-3 0,2-1-1 0,-1 0-2 0,1-1-1 0,1 1-1 15,0-2 0-15,0 0-1 0,-1-1 2 0,1-1-1 0,0 1-1 16,0-1-1-16,-1-2 1 0,1 1-1 0,0-2 0 0,-1 1-1 0,1-3 1 15,-1 1-2-15,2-1 0 0,-1-1-2 0,-1 2-1 0,0-4-1 16,2 1-2-16,-2-1 1 0,0 0 0 0,-1 0-2 0,1 0 1 16,1-3-1-16,-1 4-2 0,-1-4-1 0,1 3-1 0,2-2 0 0,-2 1-1 15,-1 1-1-15,1-2 0 0,-2 0-1 0,3 2 0 0,-3-1-2 16,2 0 0-16,-1 2-1 0,-1-1 0 0,2-1-1 0,-2 1 0 16,2 0 0-16,-1 0-1 0,-1 0 1 0,2-1 1 0,-2 3 2 0,2-2 2 15,-2 1 2-15,0 0 3 0,0 2-1 0,0 1 3 0,0-2 2 0,0 2 1 16,0 0 2-16,-2 2 1 0,2 1 3 0,-2 0 3 0,2 0 2 0,-1 0 0 15,-1 1 2-15,2 1-2 0,-2 2 0 0,2-2 1 0,-1 0-1 16,-1 1 0-16,2 1 1 0,-1 1 1 0,-1 0-1 0,2 1-1 0,-2 0 1 16,2 0-3-16,-1 2 0 0,-1 0-1 0,2-3-1 0,-1 4 0 15,1-2-1-15,0 2-1 0,0 1 0 0,0-2-1 0,0 1 1 0,0 1-2 16,0-1 0-16,0 3-1 0,0-3 0 0,0 1-1 0,0 1 0 16,0-2 0-16,0 1 1 0,0 1-1 0,0-2 0 0,0 1 0 0,0 1 0 15,0-2 0-15,0 1-1 0,0 1 1 0,0-1 0 0,0 0 1 16,0 1-2-16,0-2 1 0,0 2 0 0,0-1 0 0,0 2-2 0,0-1 0 15,0-2 0-15,0 1-1 0,0 2 1 0,0-2 1 0,1-1 3 16,-1 1-1-16,0 0-1 0,2 1-1 0,-1-2 1 0,-1 3 0 0,0-1-1 16,2-2 0-16,-2 3-1 0,0 0 0 0,2-3 0 0,-1 3-3 0,-1-1 0 15,2 1-2-15,-1-1-2 0,-1-1-2 0,2 2 0 0,1 0-2 16,-1 0-2-16,1 0 0 0,2 0-2 0,-1 0 0 0,1 0 2 0,0 0-1 16,1 0 1-16,1 2 1 0,0-1 2 0,3-1-1 0,-2 1 2 0,0 2 1 15,1 0 1-15,2-2 2 0,-1 2 0 0,2-2 0 0,0 3 1 16,0-1-1-16,2-1 1 0,0 1-1 0,-1 0-1 0,2 0 0 0,0 0 0 15,1 0-1-15,2-1-1 0,0 1-1 0,0-2-1 0,1 1 1 16,1 1 2-16,1-2 2 0,1 1 1 0,2 1 3 0,-2-2 1 0,3 1 3 16,1-1 0-16,0 1 2 0,1-2 1 0,-2 0 3 0,4 3 1 15,-1-3 2-15,-2 0 2 0,4 3-1 0,-2-2 2 0,1-1-1 0,-1 1 0 16,2 1-1-16,0-2 0 0,0 1 1 0,0 1-2 0,0-2 0 0,2 2 0 16,-2-1-2-16,0-1-1 0,2 1-1 0,-1 2 0 0,-1-3-2 15,0 0-1-15,2 3-2 0,-2-2-2 0,0-1-2 0,2 1-2 0,-1 1 0 16,-1-2-1-16,0 1 0 0,0-1-2 0,-1 0 0 0,1 0-2 15,2 0 0-15,-2 0-1 0,-2 0 0 0,4 0 2 0,-2 0 3 0,1 0 0 16,-1 0 2-16,0 0 4 0,2-1 1 0,1 1 0 0,-1 0 2 0,0-2 1 16,2 1 2-16,-1 1 2 0,0-1 2 0,0-2 3 0,2 3-1 0,0 0 1 15,2-3-1-15,-1 3 0 0,0-1-1 0,0 1-1 0,1-1-2 16,1-1 0-16,1-1-1 0,-4 1-1 0,3 1-1 0,-1 0-2 0,0-2-1 16,-2 0-1-16,0 3-2 0,-2-3-2 0,0 1-1 0,-1 1-1 15,-2-2-2-15,0 1 0 0,0 1-2 0,-2-2-1 0,1 1 0 0,-2 1 0 16,-2-1-2-16,-1-1 0 0,-2 3-1 0,3-2-1 0,-3 1 1 15,2 1 2-15,-3-1 1 0,2-1 2 0,-1 2 1 0,-1 0 2 0,1 0 2 16,2 0 2-16,-1 0 2 0,0 0 1 0,0 0 2 0,1-1 1 16,-2 1 2-16,3 0 2 0,-2 0 1 0,0 0-1 0,2 0 0 0,-1-2 0 15,3 1-1-15,-3 1 1 0,1 0-1 0,2-2-1 0,0 1 0 0,0 1-1 16,-1-2-1-16,3 2 1 0,-1 0-1 0,-2-2-1 0,2 2 1 16,-1-3-3-16,0 3 1 0,1 0-3 0,-1-2 0 0,0 2 0 0,-2-2-2 15,2 2 0-15,-1-1-1 0,-1 1-2 0,0 0 1 0,-1-2-2 0,1 2 0 16,-4-1-1-16,4 1 0 0,-3 0 0 0,0 0-1 0,-1-1 0 15,3 1-1-15,-2 0-1 0,0-3 0 0,-1 3 0 0,0 0-1 0,1 0 0 16,1 0 0-16,-1 0 1 0,2 0 2 0,-2-3 0 0,0 3 2 16,2 0 0-16,1 0 3 0,-2 0 1 0,3 0 2 0,-2 0 2 0,-1 0 2 15,3 0 1-15,-3 0 0 0,2 0 2 0,0 0 1 0,0 0 0 0,0 0-1 16,0 3 0-16,2-3 0 0,-2 0-1 0,1 3-1 0,-1-2 1 16,3-1 0-16,-1 1-2 0,0 1 1 0,2-2 0 0,-3 1-1 15,1-1 0-15,2 2-2 0,-1 0 1 0,-1-2-2 0,0 0 0 0,2 0-1 16,-3 3-1-16,1-3-1 0,2 0-1 0,-3 2 0 0,1-2-2 0,0 0 0 15,-3 0-3-15,5 0 0 0,-3 2-1 0,0-2 0 0,0 0 1 16,1 1-1-16,0 1-1 0,0-2-1 0,-1 0-1 0,0 0 2 0,1 0 3 16,2 1 1-16,-1 1 2 0,0-2 2 0,1 0 2 0,1 0 1 15,-2 1 3-15,2-1-1 0,0 0 2 0,0 2 0 0,0-2 3 0,0 1 3 16,-1-1-1-16,1 0 0 0,0 0-1 0,-2 0-1 0,2 1-1 0,0-1-1 16,0 2 0-16,-1-2-2 0,1 0 1 0,-3 0-2 0,3 2 1 15,-1-2-1-15,-1 0-1 0,0 1-1 0,1-1 0 0,-1 0-1 0,2 2 0 16,-3-2-2-16,2 0 0 0,-1 1 0 0,-1 1-1 0,1-2-2 0,-3 0 1 15,1 0-1-15,3 1-2 0,-4-1 0 0,2 0 1 0,-2 2-2 16,2-2 0-16,-2 0-2 0,-1 0-1 0,1 0 0 0,0 1 1 0,0 1 1 16,-1-2 2-16,0 0 2 0,1 1 1 0,-1 1 0 0,1-2 1 15,0 0 1-15,1 1 2 0,-4 1 1 0,3-2 2 0,1 1 0 0,-1 1 3 16,2-2 1-16,-5 0-1 0,5 3 0 0,-2-3 0 0,4 0-1 0,-4 3-3 16,1-3 2-16,3 1-1 0,-2 0 2 0,0 1-1 0,3-2 0 15,-1 3 1-15,1-3-2 0,0 2-1 0,0-1 1 0,1-1-2 0,-1 1 0 16,0-1 1-16,0 3-1 0,0-3-1 0,-1 0 0 0,1 3-2 15,0-2-1-15,-2-1-2 0,1 1 1 0,-1-1-2 0,0 0 1 0,-1 0-2 16,0 0 0-16,2 0-1 0,-1 0-1 0,-4 0-1 0,5 0 0 16,-4 0 0-16,3 0 1 0,1 0 4 0,-3 0 0 0,1 0 2 0,2 0 2 15,-3 0 1-15,3 0 2 0,-2 0 3 0,0 0 2 0,1 0-1 0,-1 0 2 16,2 0 1-16,-3 0 1 0,1 0 1 0,2 0 0 0,-3 0-3 16,3 0-1-16,-1 0-1 0,1 0 0 0,-2 0-1 0,3 0-2 0,-1 0 0 15,1 2-1-15,0-2 2 0,-2 0-2 0,2 0 0 0,0 0 0 16,-2 0-2-16,4 0-1 0,-2 0 0 0,0 0-1 0,0 0-2 0,0 0 1 15,0 0-1-15,0 0-1 0,0 0 2 0,0 0-2 0,0 0-1 0,0 0-2 16,-1 0-1-16,1 0 1 0,0 0-1 0,-2 0 1 0,2 0 1 16,0 0 3-16,0 0 1 0,0 0 1 0,0 0 1 0,-1 0 1 0,-1 0 0 15,2-2 2-15,0 2 3 0,0-1 2 0,0 1 1 0,0 0 1 16,0 0 1-16,2 0 0 0,-2 0-1 0,2 0-1 0,-1 0 0 0,3 0 0 16,-3 0-1-16,2 0-1 0,1 0 0 0,-3 0-2 0,3 0 0 0,0 0-2 15,1 0 0-15,-4 0-2 0,3 1 0 0,-3-1-2 0,2 2 0 0,-3-2-1 16,2 1 0-16,-2-1 0 0,0 2-1 0,0 0-2 0,-1-2 1 15,-1 0-2-15,0 3-1 0,1-3-1 0,-2 2-1 0,-2-2-1 16,2 0 0-16,0 2 1 0,0-2 1 0,0 1 1 0,-1 1 1 0,0-2 0 16,-1 1 2-16,1 1 1 0,-1-2 3 0,2 1 3 0,-4-1-1 15,4 2 3-15,-3-1 2 0,1-1 2 0,2 1 1 0,-2 1 0 0,2-2 1 16,0 2-2-16,0-1 1 0,0-1-1 0,-2 0 1 0,2 0-1 0,2 0-1 16,-3 0 0-16,4 0-2 0,-3 0 0 0,3 0-2 0,0 0 1 0,-1 0-2 15,1 0 1-15,0 0-2 0,-2 0 0 0,2 0-1 0,0 0-2 16,0 0-1-16,-1 0-1 0,1 0-1 0,-4 0 1 0,2 0-2 0,0 0 0 15,-1 0-2-15,1 0 0 0,-2 0-1 0,0 2 0 0,1-2 1 16,0 0-2-16,-3 0 0 0,1 0 0 0,2 1 0 0,-2-1 0 0,1 2 1 16,0-2 2-16,0 1 2 0,-2 1 0 0,3-2 2 0,-1 1 2 15,1 1 2-15,-2-2 0 0,2 1 2 0,0 0 0 0,-1-1 3 0,2 2 0 16,-1 0 2-16,1-2 0 0,-1 1 1 0,3 1-1 0,-1-2-1 0,-1 0 0 16,2 0-2-16,0 0 1 0,-1 0-1 0,1 0-2 0,1 0 1 15,-1 0-2-15,0 0 1 0,2 0-2 0,-2 0-1 0,0 0 0 0,0 0-2 16,-2 0 0-16,2 0-1 0,0 0-1 0,-1 0 1 0,-1 0-1 15,2 0-3-15,-3 0 0 0,1 0 1 0,-2 0-2 0,0 0 0 0,0 0 1 16,-1 0-1-16,2 0 0 0,-2 0 0 0,0 0-1 0,0 0 1 0,-2 0 0 16,3 0 1-16,-3 0 2 0,1 0 1 0,-2 0 2 0,4 0 2 15,-4 0 1-15,3 0 0 0,-4-2 1 0,2 2 2 0,-1-1 0 0,-1 1 1 16,3-2 2-16,-2 0 1 0,0 2 0 0,0-1 0 0,-1 0-1 16,1 1 0-16,-1-2-2 0,0 2 1 0,0 0 0 0,2 0-2 0,-3 0 0 15,3 0-1-15,-1 0 1 0,-1 0-2 0,1 0 1 0,2 0-2 0,-2 0-1 16,0 0 0-16,2 0-1 0,-1 0 1 0,3 0-2 0,-3 0 0 15,1 0 0-15,2 2 0 0,-3-2 0 0,2 1-2 0,1 0 1 0,-4-1 1 16,2 0-1-16,-1 2 0 0,1 0-1 0,-2-2 1 0,0 0-1 16,0 1-1-16,2-1 1 0,-3 2 0 0,1-2-1 0,-2 0 0 0,1 0-2 15,0 0 0-15,1 0 1 0,-5 0-2 0,5 0 1 0,-3 0 0 0,-1 0-2 16,2 0 0-16,-1 0 0 0,0 3 1 0,0-3 1 0,1 0 0 16,-2 0 1-16,1 3 2 0,0-3 1 0,-2 1 0 0,4-1 0 15,-5 0 4-15,2 1-1 0,0 1 1 0,-1-2 1 0,-1 0 2 0,1 1 0 16,1 1 1-16,-2-2 0 0,-1 0-1 0,-2 0 1 0,4 2 0 0,-4-2-1 15,3 0 1-15,-3 1-1 0,0-1 1 0,-1 0-1 0,1 0 0 16,-1 0 0-16,-1 0-1 0,1 0 1 0,-2 0-1 0,2 0 0 0,-3 0-1 16,2 0 0-16,0 0 0 0,0 0 0 0,-1 0 0 0,-1 0 1 15,-1-1-1-15,5 1-1 0,-4-2 1 0,-1 2-1 0,5 0-1 0,-4 0 0 16,4-2 1-16,-4 1 1 0,1 1-1 0,2 0-1 0,-2-2 0 16,0 1 0-16,2 1 0 0,1 0-1 0,-4-1-1 0,4 1 2 0,-2 0 0 15,1-3 1-15,0 3 0 0,-1 0-1 0,1-3 0 0,-1 3 0 0,1 0 0 16,-2-2 0-16,2 2-1 0,-3-1 0 0,4 1 0 0,-4 0-1 15,2-2 0-15,-1 2 0 0,-1 0-1 0,-1-2 0 0,3 2-2 0,-1 0 0 16,-1 0-1-16,0 0 0 0,0 0 0 0,-1 0-1 0,1 0 1 0,-1 0-1 16,0 0 1-16,0 2-1 0,1 0 0 0,-1-2 1 0,2 1-1 15,-1 1 2-15,-1-2-1 0,-2 0 2 0,2 3-1 0,1 0 1 0,1-2 0 16,0 0-1-16,-1 1 1 0,-1 1 1 0,1-1-2 0,0-1 1 16,1 0 1-16,-2 2-2 0,0 1 1 0,1-1-1 0,-1 0 0 0,1-1-1 15,-1 3 1-15,1-3-2 0,-1 1 2 0,1 0-1 0,0-2 0 0,0 2-1 16,-3 0 0-16,0 0 1 0,2 0-1 0,2 0-1 0,-6 0 2 15,3 0-1-15,-1 0-1 0,2 0 2 0,-3-1 0 0,3 1 1 16,-4 1-2-16,3-1 1 0,0 0-1 0,-2 0 0 0,2-1 1 0,-1 3 0 16,1-1 1-16,0-1 0 0,-1 2 1 0,-1-3 0 0,2 3-1 0,0-2 2 15,0 1 0-15,-1-1-1 0,1 2 2 0,-1-2 0 0,1 1 1 16,2 0 1-16,-3 0 0 0,2-1 1 0,-1 3 0 0,2-5 1 0,-3 2-1 16,0 0 1-16,2 0-1 0,-2 1 0 0,1-1-1 0,-1-1 0 15,1 1 2-15,-1 1-2 0,-2-1 0 0,1-1 0 0,0 0 0 0,-2 1 0 16,4 0-2-16,-3-2 0 0,1 2 0 0,-2 0 0 0,0 0 0 15,2 0 0-15,-2 0 1 0,2 0-2 0,-2 0 2 0,3 0-1 0,-1 0 0 16,-2 2 0-16,0-2 0 0,2 1 0 0,-1-1 1 0,-1 2 0 16,-2-3 0-16,4 5 0 0,-2-2-1 0,0 0 0 0,0-2-1 15,1 2 1-15,-1 0-1 0,0 2 1 0,0-1 0 0,0-1 0 0,-1 2-2 16,1-1 2-16,-2-1 0 0,2 2 0 0,-1 0 0 0,0 0 1 16,-1 1 1-16,-1 0 1 0,2 1 1 0,0 0 0 0,-2 0 0 15,1-2 1-15,-1 4-2 0,0-2 0 0,0 1 2 0,0 0-1 0,0 0 0 16,0 0 2-16,0 1 0 0,0 1 0 0,0 0-2 0,0 0 2 15,-1-1-1-15,1 3 1 0,0 0-1 0,0 1 2 0,0-1 0 0,-2 1-1 16,2 1 1-16,-2-1-1 0,2 2 1 0,0 0 0 0,-1 1-1 16,1-1 0-16,-2 1-1 0,0-1 1 0,-1 0-2 0,2 1 2 15,-4 0-1-15,2-1 1 0,0 1-1 0,-2-2-12 0,0 4-15 0,-1-3-30 16,-2 2-37-16,0-1-53 0,0 0-61 0,-3-1-89 0,-1 2-106 0,-1 0-57 16</inkml:trace>
  <inkml:trace contextRef="#ctx0" brushRef="#br0" timeOffset="93278.4802">2350 10330 14 0,'-1'-2'206'0,"-1"0"-32"0,2 2-15 15,0 0-10-15,0 0-10 0,0 0-11 0,0 0-10 0,0 0-10 0,0 0-7 16,0 0-10-16,0 0-9 0,0 0-8 0,0 0-9 0,0 0-7 16,0 0-9-16,0 0-7 0,0 0-8 0,0 0-7 0,0 0-5 0,0 0-4 15,0 0-3-15,0 0-5 0,0 0-2 0,0 0-4 0,0 2-2 16,0-2-3-16,0 0-2 0,0 2-4 0,0-2-2 0,0 0-2 0,0 1-1 16,0 1-1-16,0 1 1 0,0-1 1 0,2 0 0 0,-1-2 2 0,-1 3 3 15,4 1 0-15,-2-1 3 0,1 0 0 0,-1 1 2 0,1-1 5 16,2 2 0-16,-2-1 3 0,2-1 0 0,0 1-1 0,2 1 1 0,0 1 1 15,1-2 2-15,-2 1 1 0,3-2 3 0,-1 3-1 0,2-3 2 16,2 2 1-16,-2 0 1 0,0-1-2 0,2-1 1 0,-1 2 0 0,2 0 1 16,-2-3 0-16,0 2-2 0,0-1 0 0,0 2-1 0,-1-3-3 15,-1 3-2-15,1-2-2 0,-2 2-3 0,-2-2-2 0,1-1-1 0,0 2-1 16,-2-1 2-16,-2-1-1 0,0 1 1 0,2 1 0 0,-3-1 0 0,-1-2 0 16,-1 0 0-16,0 2 1 0,-1 1 3 0,-1-1 1 0,-3 0 0 15,0-1 2-15,-1 3-2 0,-1-2-3 0,-2 0-6 0,1 2-3 0,-3-1-6 16,-1 1-7-16,-1-1-7 0,1 1-7 0,-1-2-6 0,0 1-7 0,-1-1-10 15,1-1-11-15,1 2-18 0,-1-1-19 0,3-3-20 0,-4 0-19 16,5 0-23-16,-2 0-25 0,1-3-42 0,-1-1-48 0,2 1-41 0</inkml:trace>
  <inkml:trace contextRef="#ctx0" brushRef="#br0" timeOffset="93411.7283">2429 10288 144 0,'5'-3'173'0,"3"-4"-18"0,-1 2-12 0,0 0-9 0,1 0-6 15,0 0-4-15,1 0-3 0,2 1-7 0,-1-1-13 0,2 0-12 0,1-1-12 16,1-1-16-16,1 2-17 0,0 0-25 0,3-1-29 0,-1 2-39 16,2 0-45-16,2-1-42 0,-1-2-40 0,2 3-77 0,-1-1-93 0,1 0-55 15</inkml:trace>
  <inkml:trace contextRef="#ctx0" brushRef="#br0" timeOffset="95328.1166">6267 9937 200 0,'-3'-3'500'0,"1"2"-75"0,-1-1-116 0,1-1-87 0,2 3-73 16,-1-2-44-16,1 2-32 0,0 0-18 0,0 0-12 0,1 0-9 0,-1-1-7 15,2 0-6-15,3 1-6 0,-2-2-6 0,3 1-6 0,0 1-5 16,1-2-6-16,2 2-2 0,4-1-3 0,-2-1 0 0,1 2 0 16,0-1 1-16,1 1 0 0,-1 0-2 0,1 0 1 0,-1 1-2 0,-1-1-3 15,-1 3-1-15,1-1-4 0,-3 1-1 0,0-1-3 0,-2 3-1 16,-3-2-1-16,2 2 0 0,-4 0 0 0,-1 0 1 0,-1 2 1 0,-4 0 2 16,1 2 3-16,-4-1 4 0,-1 0 5 0,-1 1 6 0,-1 0 6 15,-1 1 8-15,-2 0 7 0,0-1 2 0,0-1 5 0,1 2 2 0,2-3 4 16,-2-1 1-16,5 2 1 0,-1-4-1 0,1 2 0 0,2-3-2 15,1 1-3-15,2-1-5 0,1 1-6 0,-1-3-7 0,3 1-3 16,0-2-4-16,0 5-1 0,3-5-1 0,2 2 2 0,0 0 0 0,1 1 2 16,3-1-2-16,3-2-4 0,-1 3-5 0,6-3-6 0,1 2-9 15,2-2-8-15,2 0-10 0,0-2-11 0,2 2-10 0,3-3-10 0,0-1-11 16,1 1-8-16,-1-4-6 0,0 4-7 0,-2-5 2 0,2 2 4 16,-5-2 10-16,2 1 13 0,-4-2 21 0,0 1 22 0,-3-1 25 15,-3-1 25-15,0 1 24 0,-4 1 20 0,-2 0 20 0,-2 0 19 0,-1 1 17 16,-4-1 14-16,1 1 13 0,-4-3 9 0,1 3 4 0,-3-1 2 15,1 3-1-15,-3-3-7 0,3 2-8 0,-2 0-11 0,-1 0-9 0,1 2-12 16,2-1-11-16,-2 2-12 0,1-1-11 0,-1 1-14 0,2 0-12 16,-1 0-14-16,3 1-13 0,-1 0-13 0,-1 2-13 0,3 0-12 0,0 0-8 15,0 0-5-15,0 0-4 0,0 4-3 0,0-1 0 0,0 0-1 16,0 0 2-16,2 1 3 0,-1 2 1 0,2 2 4 0,-1-1 5 16,1 1 3-16,2 1 3 0,1-1 5 0,-1 1 1 0,0 1 1 0,1 0 0 15,-1-4 0-15,3 2-1 0,-1-1-1 0,3 1 0 0,-2-3 1 16,1 0 0-16,-1-3 1 0,2 3 2 0,1-3 3 0,-2 0 3 15,1-2 4-15,1 0 5 0,-2-2 5 0,1 0 5 0,-2-3 6 0,1 2 3 16,-4-4 3-16,1 3 2 0,-1-3-3 0,-3-1-1 0,-2-1-2 16,-2 2-3-16,-3-4-5 0,-1 1-5 0,-2-1-4 0,-3 2-7 0,0 0-10 15,-6 0-21-15,-1 0-28 0,-4 2-40 0,0 1-45 0,-5 3-78 16,0-1-94-16,-6 4-87 0,0 4-82 0,0-1-46 0,-2 3-23 16</inkml:trace>
  <inkml:trace contextRef="#ctx0" brushRef="#br0" timeOffset="106777.1867">3591 10443 29 0,'-2'-2'64'16,"2"2"0"-16,-1-1 1 0,-1-1 2 0,2 2 0 0,-2-1 3 16,2 1 2-16,-1-2 2 0,1 2-1 0,0 0-3 0,-2 0-2 0,2 0-3 15,0 0-2-15,-1-3-2 0,1 3-2 0,0 0-3 0,0 0-2 16,0 0-1-16,0 0-2 0,0 0-3 0,0 0-2 0,0 0-3 0,0 0-3 15,0 0-3-15,0 0-5 0,0 0-2 0,0 0-3 0,0 0-2 16,0 0 0-16,0 0-1 0,0 0-3 0,0 0 1 0,0 0-2 0,0 0 0 16,0 0-1-16,0 0 0 0,0 0-2 0,0 0-1 0,0 0-3 15,0 0-1-15,0 0-2 0,0 0 0 0,0 0-2 0,0 0-1 0,1 0-2 16,1 0-1-16,1 0-2 0,0 0-2 0,-1 0-1 0,3 0 0 0,2-2-3 16,0 2 0-16,2 0-1 0,2-2 4 0,4-1 2 0,2 0 4 0,2-1 0 15,5 0 2-15,2 0 2 0,3-3 2 0,4 2 2 0,0-2-1 16,2 0 2-16,3-1-1 0,3 1 2 0,-1 0 2 0,1 0-3 15,1-1-3-15,1-1-5 0,-2 1-5 0,0 1-5 0,-1 0-4 0,1 0-5 16,-5 1-5-16,2 0-3 0,-3 0-5 0,0 2-2 0,-2-1-2 0,-3 1-2 16,0-2-2-16,-3 2 0 0,0 1 0 0,-2-1 0 0,-3 1 0 15,-1 1 2-15,-2-3 1 0,-2 3 2 0,-1 1 1 0,-2 1 1 0,-3-2 2 16,2 0 0-16,-4 2 1 0,-1 0 0 0,0 0 2 0,-3 0-1 0,1 0 2 16,-1 0-1-16,-2 0 2 0,-1 0-1 0,-2 0-3 0,0 0 0 15,0 0 1-15,0 0 1 0,0 0 6 0,0 0 1 0,-2 0 5 0,0 0 1 16,1 0 2-16,-3 2 1 0,-1-2 3 0,0 2 0 0,0-2-1 15,0 1 3-15,-3-1 3 0,-1 2 3 0,1-2 3 0,-3 5 0 0,-2-5 0 16,2 2-3-16,0 1 0 0,-5 1-1 0,3-1 0 0,-4-1-1 16,1 1 1-16,-3 2 2 0,1-2 1 0,0 1 0 0,-4-1 0 0,3 2 0 15,-2-2 0-15,-1 1 0 0,0 1-1 0,1-2 1 0,-2 1 1 0,-1-1-1 16,1 1-3-16,0 0 1 0,-1-1-1 0,1 1 0 0,-1-1-3 16,2 0 0-16,-2 1-1 0,2-1-2 0,-1-1-2 0,1 1 0 0,-1 1-2 15,1-1-1-15,0-1-2 0,3 1 2 0,-3 0 0 0,3-1-1 16,0-1-1-16,0 2 0 0,3-1 0 0,-3-1 1 0,2 1 1 0,3 0 2 15,-2 0 0-15,2 0 1 0,0-1 0 0,1-1 2 0,0 3-1 16,2-3-1-16,0 2 2 0,0-1 0 0,3-1 0 0,0 2-1 0,0-2 2 16,1 1-1-16,0 0-1 0,2-1-2 0,0 2 1 0,2-1-2 0,0-1-1 15,1 0 0-15,1 0 1 0,1 0 0 0,0 0 0 0,0 0-1 16,0 0-4-16,0 0 1 0,1 0 2 0,1 2 2 0,1-2 2 0,2 2 3 16,0-2 2-16,1 1 2 0,3-1 0 0,-2 2 0 0,2-2 2 15,4 0-2-15,1 0-1 0,-1 0 1 0,4 0 0 0,2 0 0 0,0-2-1 16,5 2-5-16,-2-1-1 0,3-3-5 0,-1 1-4 0,3 1-2 15,2 0-4-15,-3-1-4 0,4-1-5 0,-1 0-2 0,-1 0-4 0,2 1-1 0,0-1-1 16,-1-1-2-16,-1 2-3 0,-1-1 1 0,1 1-2 0,-1 0 2 16,-3-1 0-16,1 1 2 0,-1-1 2 0,-2 1 3 0,-1 0 3 15,-1-1 3-15,-1 2 3 0,-1 1 4 0,-3-3 2 0,0 1 3 0,0 1 3 16,-5 0 2-16,1-1 2 0,-2 2-1 0,-2-1-3 0,1 1 2 0,-3 1 5 16,-2-2 4-16,1 0 3 0,-1 2 3 0,-3 0 0 0,0 0-4 15,0 0-7-15,0 0-6 0,-3 0-2 0,-3 0-3 0,0 2 0 16,-4 0 2-16,2-1 3 0,-4 1-3 0,-1 1-5 0,-6 0 0 0,1-1 1 15,-3 5 1-15,-3-4 0 0,-3 4 3 0,-3-2 6 0,-2 2 6 0,-1 1 4 16,-3-1 1-16,-2 2 2 0,-3-2 0 0,3 1 4 0,-3 1 3 0,-2-1 3 16,0 2 0-16,-2-3 1 0,0 3 2 0,1-1 2 0,1 0 5 15,0 0 4-15,1-2 4 0,1 0 4 0,1 0 6 0,3 3 5 0,2-3 2 16,3 0-2-16,2-2 0 0,3 2-2 0,4-3-3 0,2 1-7 16,5-2-7-16,2-1-6 0,0 2-9 0,6-1-15 0,1-2-7 0,4 2-5 15,0-3-5-15,3 2-4 0,2-2 0 0,2 1-1 0,1 1-2 16,3-2-2-16,5 0-1 0,-1 0-2 0,4 0 3 0,3 0 2 0,3-2 8 15,2 1 8-15,1-1 3 0,5-1 2 0,0 0-2 0,0 0-4 0,3-1-6 16,2 1-4-16,-2-2-5 0,1 2-5 0,1 0-4 0,-2-2-6 0,2 3-5 16,-2-3-6-16,1 2-4 0</inkml:trace>
  <inkml:trace contextRef="#ctx0" brushRef="#br0" timeOffset="110362.3502">5513 10813 36 0,'0'0'106'0,"-2"0"-4"0,2 0-3 0,0 0-3 16,0 0-1-16,0 0-6 0,0 0-7 0,0 0-7 0,0-1-6 16,2-1-11-16,-1 2-10 0,-1 0-7 0,2 0-2 0,-2-3-8 15,1 1-7-15,1 2-12 0,1 0-11 0,-1 0-9 0,1-2-6 0,2 2-3 16,1-1-2-16,2-1-2 0,5-1 0 0,1 2-1 0,2-2-2 0,4-1-3 16,4 0-5-16,1-1-5 0,4-1-7 0,3 1-7 0,3 0-10 15,2 0-11-15,4-2-12 0,2 1-6 0,1-2-2 0,3 2-1 0,1-1 0 16,2 0-2-16</inkml:trace>
  <inkml:trace contextRef="#ctx0" brushRef="#br0" timeOffset="110681.8902">7743 10399 13 0,'2'0'17'0,"1"0"-6"0,0 0-4 16,5 0-4-16,-2 0 0 0,5 0-1 0,0 2 0 0,0-2 1 16,4 0 1-16,2 2-3 0,3 0-2 0,0-2-1 0,2 3 0 0,1-1 2 15,1-1-1-15,0 1-1 0,0 0-2 0,1 1-3 0,-2-3-2 16,0 4-2-16,-1-1-3 0</inkml:trace>
  <inkml:trace contextRef="#ctx0" brushRef="#br0" timeOffset="111243.2466">5986 10674 78 0,'-5'-2'107'0,"0"1"2"15,2-1-2-15,-2-1-3 0,1 2-8 0,0-1-10 0,1 2-12 0,0-1-11 16,1-1-10-16,-3 2-10 0,2 0-9 0,0 0-10 0,1 0-8 15,-1 0-8-15,-3 0-9 0,3 2-8 0,-2-1-6 0,-1 2-5 16,-1 0-3-16,-2 0-1 0,1 2-2 0,0-1 1 0,-4 2 0 0,2 0 1 16,-1 0 1-16,-1 3 5 0,0-2 2 0,1 1 2 0,-1 1 0 15,2 0 3-15,-2-1 4 0,4 1 4 0,-2 0 2 0,4-2 2 0,-2 2 2 16,3-2 3-16,2 3 4 0,0-3 6 0,3 1 3 0,2-1 1 16,1 1 3-16,2-1 1 0,4 0-1 0,0 0-3 0,6 3-6 15,2-3-10-15,3 0-10 0,1-2-9 0,6 0-11 0,0-2-11 0,4 2-16 16,3-2-18-16,-1-2-18 0,3 1-16 0,-3-2-16 0,0 1-16 15,-1 1-29-15</inkml:trace>
  <inkml:trace contextRef="#ctx0" brushRef="#br0" timeOffset="119243.2006">4416 6859 28 0,'-1'-3'46'0,"-1"0"0"0,2 2-1 0,0-2-1 0,0 0-3 0,0 0 0 15,0 0-2-15,0-1-2 0,0 2-1 0,0-1 0 0,0 0-2 16,0 0-1-16,0 0-2 0,0 1 0 0,0-3-4 0,0 3-3 0,0-1-1 16,0 0-2-16,0 1 0 0,-2 0-1 0,2-2 1 0,0 1 1 15,-1 2-1-15,-1-1-2 0,2 0-2 0,0-1-2 0,0 1-4 0,0 2-2 16,0-2-1-16,-2-1-2 0,2 1 1 0,0 1 0 0,0 0-1 16,0-1-1-16,0 1 0 0,0 1-2 0,0 0-1 0,0-2 1 0,0 2-2 15,0 0 1-15,0 0 1 0,-1-1 1 0,1 1 0 0,0 0 0 0,0 0-1 16,0 0-2-16,0 0 0 0,0 0-1 0,0 0-2 0,0 0-1 15,0 0-4-15,0 0-2 0,0 0-5 0,0 0-3 0,0 0-1 0,0 0-1 16,0 0-2-16,0 1-3 0,-2 1 1 0,2-1-1 0,0 1 0 16,0 0 2-16,0 3 2 0,0-3 3 0,0 3 2 0,0 0 5 0,0 2 4 15,0 0 5-15,0 0 5 0,0 2 2 0,0 0 3 0,0 0 2 0,0 1 0 16,2 1 1-16,-2 2 1 0,1-3 0 0,1 3 3 0,1-1 1 16,-1 2 1-16,1-1 3 0,1 3-1 0,0-2-1 0,-1 1-6 0,2 2-12 15,-2-1-13-15,3 1-15 0,-2 2-17 0,0-1-16 0,1 1-15 16,-2 2-15-16,2-1-14 0,-2 1-13 0,2 1-16 0,-2 1-15 0</inkml:trace>
  <inkml:trace contextRef="#ctx0" brushRef="#br0" timeOffset="120277.0817">3910 7335 30 0,'0'0'98'16,"0"0"-1"-16,0 0-2 0,0 0-1 0,0 0-6 0,0 0-4 0,0 0-10 15,2-2-8-15,-1 1-8 0,-1 1-10 0,0 0-7 0,0 0-8 16,2 0-6-16,-2 0-5 0,1 0-8 0,1 0-6 0,0 0-9 0,-1 0-7 16,1 0-4-16,-1 0-3 0,1 0-2 0,1 0 0 0,0 0 2 0,0 0-1 15,0 0 2-15,2 0 3 0,0 1 1 0,1 1 2 0,2-2 4 16,0 1 5-16,2 1 6 0,-1-2 5 0,5 2 4 0,-1-2 3 15,4 0 0-15,-1 0 1 0,3 0 0 0,3-2 0 0,-1 2-1 0,4-2-1 16,2 1 0-16,3-2 1 0,3 2-2 0,-1-2-4 0,3-1-2 16,4 0 0-16,-1 0-5 0,0-1 0 0,3 2-3 0,-3-2-2 0,0 1-3 15,0-2-1-15,1 1-3 0,-2 0-2 0,-1 1-1 0,-1 1-2 0,-3-1 0 16,-1-1 1-16,1 3 0 0,-4-3 1 0,2 2 1 0,-3-1 2 16,-2 1 2-16,-1 1-1 0,-3-1 2 0,-1-1 0 0,-1 3 2 0,-3-1 1 15,0 0 1-15,-5 0 2 0,0 1-1 0,0-1 1 0,-3 2 2 16,-2-2-1-16,-1 1 1 0,1 1-4 0,-3-1-3 0,-1 1-5 15,-2 0-5-15,0 0-5 0,0 0-11 0,0 0-15 0,0 0-13 0,-3 0-13 16,-1 0-11-16,-1 0-10 0,0 0-9 0,0 0-10 0,-2 0-7 16,1 0-7-16,-1 0-3 0</inkml:trace>
  <inkml:trace contextRef="#ctx0" brushRef="#br0" timeOffset="120677.0818">4860 7107 50 0,'-2'-1'87'0,"1"-2"1"0,1 3-1 0,-2-4 3 15,2 3 3-15,-1-1 0 0,-1 1 0 0,2-3 0 0,0 3-5 0,0-1-2 16,0 2-4-16,0 0-4 0,0 0-4 0,0 0-7 0,0 0-9 0,0 0-10 15,0 0-8-15,0 0-11 0,0 0-11 0,0 0-8 0,0 0-8 16,0 0-7-16,2 0-6 0,-1 0-1 0,1 2-1 0,1-1-2 0,0 1 1 16,-1 1 3-16,1 0 2 0,3 1 5 0,-1 0 3 0,1-1 3 15,-1 2 3-15,3 0 3 0,1 1 2 0,-1 0 2 0,0 0 0 0,5-1 0 16,-2 2 2-16,0-1-1 0,2 1 0 0,-1 0-1 0,2 1-1 16,-2-3 0-16,0 2-2 0,1 0 0 0,0 0 0 0,-1-1 0 15,1 0-2-15,-2-1-1 0,0 1-1 0,-3 0-4 0,2-1-2 0,-1 2-4 16,-3-3-2-16,-1 3-3 0,-2-1-6 0,0-3-2 0,-1 4-2 0,0-1-1 15,-4-1-2-15,0 2 1 0,-1-1-1 0,-2 0 2 0,-3 0 0 16,-1 1 0-16,-2 1 2 0,1 0 2 0,-4 1 5 0,1-1 4 16,-2 1 5-16,0 2-5 0,0-1-9 0,0 1-19 0,0-1-23 0,2 1-25 15,0-1-31-15,-1 2-29 0,3-1-30 0,0 0-68 0,2 1-86 0</inkml:trace>
  <inkml:trace contextRef="#ctx0" brushRef="#br0" timeOffset="121293.5625">3872 7197 20 0,'1'-2'95'16,"1"-3"-1"-16,0 5-6 0,-1-2-6 0,-1 1-8 0,2-1-9 15,-2 2-9-15,0 0-7 0,0 0-10 0,0 0-7 0,0 0-10 0,0 0-8 16,0 0-4-16,0 2-3 0,0-1-2 0,0 1 1 0,0-2-2 0,0 5 2 15,0-3 0-15,0 2 0 0,0-1 1 0,0 3 1 0,-2-1 1 16,1 1 1-16,-3 0 4 0,0 1 1 0,1 0 2 0,-3 1-1 0,-1 0-1 16,-1 0-2-16,-3 3-1 0,2-2 0 0,-4 2-1 0,0-1 1 15,2 0 2-15,-4 2-1 0,2-2 1 0,-1 0-1 0,1 0 0 0,-3 0-1 16,5-1 0-16,-2-3 0 0,1 2-1 0,1-1-2 0,1-2 0 16,1 2-2-16,1-2-1 0,0 0 0 0,3-3-1 0,1 1-2 0,-1 0-1 15,3 0 0-15,2-2 1 0,-1 2 0 0,1-1 0 0,1-1 1 0,1 2 0 16,1-1 2-16,0-1 1 0,5 1-1 0,0 1 2 0,0-2 2 15,3 1 1-15,0-1 0 0,2 2 0 0,2-1-1 0,0 1-4 16,2 1-5-16,0-1-10 0,-1 0-10 0,3 0-16 0,0 1-20 0,0 0-24 16,0 2-26-16,0 1-19 0,0-4-22 0,-1 5-46 0,0-1-64 0</inkml:trace>
  <inkml:trace contextRef="#ctx0" brushRef="#br0" timeOffset="190156.7228">4455 6892 92 0,'0'-2'247'16,"-1"2"-18"-16,-1-2-20 0,2-1-17 0,-2 3-14 0,1-2-14 0,1 1-11 16,0 1-12-16,-3 0-11 0,3 0-8 0,0 0-11 0,-1 0-9 15,1 0-9-15,0 0-9 0,-2 0-6 0,2 0-7 0,-2 0-8 0,2 0-7 16,-3 1-5-16,3-1-7 0,0 2-6 0,0-2-7 0,0 0-4 16,-2 0-5-16,2 0-5 0,0 0-5 0,-1 2-3 0,1-2-5 0,0 1-2 15,0-1-7-15,0 2-4 0,0-2-4 0,0 0-5 0,0 0-5 0,0 2-1 16,0 1 1-16,0-3-1 0,0 3-1 0,1 0 2 0,1 0 1 15,-2 0 4-15,3 3 4 0,-1-1 5 0,0 2 4 0,-1 1 6 0,3 0 6 16,0 1 6-16,-1 4 5 0,2-1 4 0,-2 3 5 0,2-1 2 0,0 3 5 16,0 2 1-16,2 3 0 0,-1 0-1 0,1 1-3 0,-1 2-2 15,3 1-3-15,-2 1-2 0,1 4-4 0,1-1-2 0,-1 2-2 0,0 1-6 16,0 1-3-16,4 4-5 0,-4-1-4 0,2 1-2 0,1 2 2 0,-2 1 1 16,3-1 2-16,-2 2 0 0,0 3 1 0,1-1 2 0,0 1 1 15,0 1 3-15,-1 1 2 0,1 1 2 0,0 1 1 0,0-1 3 0,-2 2 2 16,-1 2-1-16,2-3-1 0,-1 1-3 0,-1 1-1 0,0-2-1 15,-1 3-5-15,0-3-2 0,-2-3-3 0,1 4-5 0,-1-3-2 0,0-1-1 16,-1 0 1-16,1-3 1 0,-2 2-1 0,1-3 2 0,-1 1 1 0,0-1 2 16,0-1 0-16,1 1 2 0,0-4 1 0,2 1 3 0,-3-3 1 0,2 3 1 15,0-4 4-15,0 2 0 0,0-3-1 0,2-2-1 0,-2 3-1 16,3-3-1-16,-3 1-2 0,4-3 0 0,-3 2-2 0,1-3-1 16,1 0 1-16,1-1-1 0,-3-1 0 0,3 0-1 0,-3-1 0 0,3 1 0 15,-1-3 2-15,0 0-1 0,-1-1 1 0,-1 1 1 0,3-1 0 16,-2 0 1-16,-1-1-1 0,0 0 1 0,0 1-1 0,-1-3 2 0,0 4-2 15,0-3 2-15,-2-1 2 0,0 2 1 0,1 0 0 0,0-1 1 16,-3-1 2-16,1 4 2 0,0-3 2 0,-1-1 0 0,1 0 4 0,-2 1-1 16,0-2 2-16,0-1 0 0,1 1 0 0,1 0-1 0,-2-2 0 15,2 0-1-15,-1 0-1 0,-1-2 0 0,2 0 0 0,-2 0-1 16,3-2-1-16,-1 2-1 0,-1-3-1 0,1 1 0 0,1-1-1 0,0-2 0 16,-2 1 0-16,3-2 1 0,-1-1-2 0,0 1 0 0,-1-1 0 0,-1-1-2 15,1 0-1-15,1-1-1 0,0 0-3 0,-1-2-1 0,0 1-6 16,-1-1-4-16,2-1-9 0,-3 1-9 0,1 0-9 0,1-3-11 15,-2 1-11-15,0 2-13 0,0-1-12 0,0-1-15 0,0-1-18 16,-3 1-21-16,0 0-22 0,0 1-34 0,0-3-36 0,-4 0-52 0,2 2-57 16,-1-2-63-16,-1 0-61 0,-2-2-38 0,0 2-25 0</inkml:trace>
  <inkml:trace contextRef="#ctx0" brushRef="#br0" timeOffset="191322.3892">3004 7994 22 0,'0'0'280'0,"0"0"-55"0,0 0-50 0,0 0-28 15,0 0-17-15,0 0-9 0,0 0-8 0,0 2-2 0,0-2-3 0,0 0-4 16,0 0-4-16,0 0-2 0,0 2-3 0,0-1-2 0,0-1-2 16,0 0-2-16,0 0-1 0,0 0-3 0,0 0 0 0,0 0-3 0,0 0-2 15,0 0-1-15,0 0-4 0,0 0-2 0,0 0-1 0,-1 1-3 0,1-1-5 16,0 0-7-16,0 0-4 0,-2 3-7 0,2-3-8 0,0 0-6 16,0 0-7-16,0 0-8 0,0 0-8 0,0 0-7 0,0 3-7 0,0-2-4 15,0 0-2-15,0 1-2 0,0 1-3 0,2 2 0 0,-1-1 1 16,1 1 2-16,0 1-1 0,1 2 3 0,0 2 3 0,2 0 4 0,2 3 3 15,-2 1 5-15,0 2 5 0,1 4 2 0,1 0 2 0,2 4 3 16,-1 1 2-16,0 1 0 0,1 3 0 0,-1 3 0 0,2 1 0 0,1 1-2 16,-2 2 0-16,-1 2-2 0,2 1-4 0,-1 0-3 0,2 2-3 15,-3 0-3-15,1 1-3 0,-1 0-1 0,1 0 0 0,0 0 2 0,0 2 1 16,-1-4 4-16,-1 2 2 0,2-2 4 0,1 0 3 0,-2-1 4 0,0 0 3 16,1-2 4-16,-3-1 0 0,2 1 4 0,0-4 2 0,0 1-1 0,-2 0-2 15,2-4-1-15,-1 2-1 0,0-2-3 0,1-1-3 0,0-1-2 16,-3-2-3-16,3 0-2 0,-2 0-1 0,-1-4-1 0,3 0 0 15,-3 0 1-15,1-3-1 0,-2-1 0 0,1-2 0 0,0 0-1 0,-2-1 1 16,2-3 0-16,-2-1 1 0,2 1 2 0,-2-5-2 0,0 2-1 0,-1-3-3 16,-1-1-4-16,1 0-6 0,-2 0-7 0,0-2-7 0,0 0-13 15,-2-2-17-15,1 0-19 0,-3-1-24 0,0 0-26 0,-2-1-27 0,-1 0-34 16,1-2-42-16,-2 0-52 0,-1-2-60 0,-1 0-62 0,0 0-65 0,0-5-42 16,0 2-30-16</inkml:trace>
  <inkml:trace contextRef="#ctx0" brushRef="#br0" timeOffset="192206.5849">2312 8280 92 0,'3'-8'175'0,"-1"1"-17"0,1-1-7 0,0-1-4 15,0 1-2-15,-1 3 0 0,-1-2 1 0,1 0-4 0,1 2-6 0,-1 0-7 16,-1 0-10-16,1 0-10 0,-2 3-9 0,2-1-9 0,-1 0-10 0,-1 1-11 16,0-1-9-16,0 3-10 0,0 0-8 0,0 0-6 0,0 0-7 15,0 0-8-15,0 0-6 0,-1 2-9 0,-1-1-9 0,2 1-4 0,-2-1-6 16,1 2-2-16,-1 0-3 0,-1 0 2 0,1 2 4 0,-1 3 3 0,-3 0 3 16,3 3 3-16,-2 2 5 0,-3 2 3 0,0 0 3 0,-1 5 5 15,1 2 6-15,-2 2 4 0,-4 1 3 0,3 3 1 0,-3 0 0 16,0 3-3-16,-2 1-5 0,3-1-4 0,-3 3-4 0,1-1-4 0,0 1-5 15,0-1-1-15,0 2-4 0,1-2 0 0,0-1 0 0,0 0 0 16,1-1 1-16,2 0 2 0,-2-4 0 0,4 0 0 0,-2-1 1 0,3-3 3 16,1 0 1-16,1-3 1 0,-2-3-1 0,4-1-4 0,-1-1-6 0,3 0-10 15,-1-3-12-15,1-2-13 0,1-3-14 0,-1 1-16 0,2-4-14 0,0 0-22 16,2-2-24-16,-2-2-42 0,1-2-49 0,3-2-72 0,-1-2-78 16,2-2-46-16,-1-2-30 0</inkml:trace>
  <inkml:trace contextRef="#ctx0" brushRef="#br0" timeOffset="192490.1036">2481 8322 21 0,'3'-2'235'0,"2"2"-73"0,-3 0-38 0,-1 3-21 0,-1 1-7 0,0 1 0 15,0 4 4-15,-3 0 8 0,1 2 6 0,-1 2 6 0,-2 1 3 16,1 3 5-16,-4 2-4 0,2 0-7 0,-2 3-11 0,-3 3-15 0,1-1-13 15,-1 2-15-15,-1 3-9 0,-1-2-9 0,-1 4-5 0,1 0-5 0,0-1-2 16,-2 3-2-16,0-1 0 0,-1 0-3 0,0-1 0 0,1 3 2 16,-1-1 2-16,0-1-1 0,-1 2 1 0,1-2-1 0,0 0 1 0,2-2-1 15,-3 0 1-15,4-2-1 0,0 2 1 0,-1-4-1 0,3-2-1 16,-1 1-3-16,2-3-7 0,0-1-7 0,1-2-10 0,4-2-13 0,-1 0-13 16,1-4-12-16,2-2-12 0,0-1-12 0,1-3-14 0,-1-1-17 15,3-2-24-15,3-1-32 0,-3-3-34 0,3-3-38 0,0-2-38 0,2-4-41 16,2-2-53-16,-1-1-60 0,3-4-34 0</inkml:trace>
  <inkml:trace contextRef="#ctx0" brushRef="#br0" timeOffset="192741.5626">2589 8611 209 0,'5'-1'161'15,"-1"2"-27"-15,1 1-16 0,-2 3-5 0,-1-1 2 0,-1 4 5 16,1 0 8-16,-2 3 2 0,-2-1 4 0,1 5-2 0,-3 1-5 0,1 1-7 15,-2 4-10-15,-2 0-11 0,0 5-13 0,-2 0-12 0,-2 4-10 0,1 1-6 16,-1 1-9-16,-3 5-3 0,1 0-3 0,-1 3-1 0,-2 3-3 16,-1 2-1-16,-1-1-1 0,0 5 2 0,-1 0-1 0,0 1-2 0,0-2-2 15,1 4-3-15,-2-4-3 0,1 0-2 0,1 0-3 0,-1-2-4 0,3-5-6 16,-1 0-2-16,4-4-2 0,-1-3-2 0,3 1-2 0,-1-7-5 16,4 1-6-16,1-3-9 0,2-6-10 0,1 1-13 0,-1-5-12 0,4-1-20 15,1-5-20-15,4-1-25 0,-1-3-26 0,4-3-41 0,-1-3-44 16,2-3-72-16,3-4-84 0,0-6-56 0,5-1-38 0</inkml:trace>
  <inkml:trace contextRef="#ctx0" brushRef="#br0" timeOffset="192989.8963">2901 8886 7 0,'-7'13'484'15,"-1"3"-51"-15,-2 1-79 0,-1 2-75 0,0 3-70 0,0 2-39 0,-5 0-24 16,3 3-13-16,-2 3-10 0,-1-2-8 0,0 4-7 0,0 1-10 16,1 2-10-16,0-1-11 0,-2 0-8 0,3 2-12 0,-2 2-9 0,2-3-10 15,0 1-7-15,2 1-6 0,-2-2-7 0,3 1-3 0,0-4-4 0,0 2-3 16,3-3-2-16,-2-2-4 0,1-1-4 0,3-3-5 0,-1 0-4 16,3-3-9-16,-1-1-7 0,-1-4-10 0,1 0-12 0,2-2-16 0,1-3-16 15,1 0-14-15,-1-3-10 0,0-1-24 0,1-3-33 0,1-1-44 16,0-4-49-16,0 0-67 0,1-4-76 0,1-1-47 0,1-4-32 0</inkml:trace>
  <inkml:trace contextRef="#ctx0" brushRef="#br0" timeOffset="193181.2728">2854 9489 254 0,'2'7'426'0,"1"3"-67"0,-1-1-64 0,-1 1-65 0,-1 3-30 0,0 0-19 15,-1 1-13-15,-1 2-11 0,-1 0-13 0,1 3-14 0,-3-1-14 0,-1 4-15 16,-3-1-12-16,2 1-11 0,-1 2-9 0,0 0-11 0,-4 1-8 16,1 1-10-16,-2-2-11 0,2 1-14 0,0 1-22 0,-1-2-25 0,2 0-35 15,0-1-37-15,1-2-49 0,1 1-54 0,3-4-90 0,2 0-110 0,0-3-67 16,1-1-49-16,2-3-29 0</inkml:trace>
  <inkml:trace contextRef="#ctx0" brushRef="#br0" timeOffset="198969.8914">4812 8069 28 0,'-2'-1'134'0,"0"-1"-40"0,2 0-19 0,-2-1-7 0,1 3-4 0,1-3 0 16,0 1-2-16,0 1-1 0,0-1-5 0,0 2-3 0,0 0-5 15,0 0-4-15,0 0-4 0,0 0-3 0,0 0-5 0,0 0-5 0,0 0-3 16,0 0-4-16,0 0-1 0,0 0-1 0,0 0 0 0,0 0 1 15,0 0 3-15,0 0 4 0,0 0 2 0,0 0 1 0,0 0 3 0,0 0-1 16,0 0 1-16,0 0-1 0,0 0-1 0,0 0 2 0,0 0-1 16,0 0 2-16,0 0 1 0,0 0 2 0,0 0 1 0,0 0 0 0,0 0 2 15,0 0 2-15,0 0 1 0,0 0 0 0,0 0 1 0,0 0 0 0,0 0-2 16,0 0 0-16,0 0-2 0,0 0 0 0,0 0-2 0,0 0-1 16,0 0-1-16,0 0-1 0,0 0 0 0,0 0-3 0,0 0-3 0,0 0-2 15,0 0-3-15,0 0 0 0,0 0-2 0,0 0-1 0,0 0-1 16,0 0-1-16,0 0-1 0,0 0-1 0,0 0-1 0,0 0-2 0,0 0 0 15,0 0-3-15,0 0 0 0,0 0 0 0,0 0-2 0,0 0 0 0,0 0-2 16,0 0 0-16,0 0-1 0,0 0-1 0,0 0-2 0,0 0-1 16,0 0 1-16,0 0-1 0,0 0-1 0,0 0-1 0,0 0-1 0,0 0 1 15,0 0 0-15,0 0 0 0,0 0-1 0,0 0 1 0,0 0-2 0,0 0 1 16,0 0 0-16,0 0 0 0,0 0-1 0,0 0 0 0,0 0 0 16,0 0-1-16,0 0 0 0,0 0-1 0,0 0-1 0,0 0-5 0,0 0-1 15,0 0-5-15,0 0-3 0,0 0-5 0,0 0-3 0,0 0-5 16,0 0-3-16,0 0-5 0,0 0-4 0,0 0-5 0,0 0-3 15,0 0-3-15,0 0-2 0,0 0-1 0,0 0 1 0,0 0 0 0,0 0 2 16,0 0 2-16,0 0 2 0,0 0 3 0,0 0 2 0,0 0 3 0,0 0 4 16,0 0 3-16,0 0 5 0,0 0 3 0,0 0 4 0,0 0 2 0,0 0 2 15,0 0 0-15,0 0 3 0,0 0 2 0,0 0 0 0,0 0 0 16,0 0-2-16,0 0 0 0,0 0-3 0,0 0-3 0,0 0-5 16,0 0-7-16,0 0-9 0,0 0-10 0,0 0-14 0,0 0-14 0,0 0-20 15,0 0-17-15,0 0-14 0,0 0-11 0,0 0-15 0,0 0-17 0</inkml:trace>
  <inkml:trace contextRef="#ctx0" brushRef="#br0" timeOffset="199901.477">4764 7999 78 0,'0'-3'156'0,"-2"1"-6"0,2-1-3 16,0 1-5-16,-2-1-3 0,2 0-3 0,0 3-2 0,-1-2-5 16,-1-1-5-16,2 2-6 0,0-1-5 0,0 1-8 0,-2-1-8 0,1 1-4 15,1-1 0-15,0 1-7 0,-2-1-4 0,2 2-4 0,-2-1-1 16,0-1-3-16,2 1-1 0,0-1-3 0,-2 0-4 0,1 1-4 0,1 0-2 15,0-1-4-15,0-1-2 0,0 2-4 0,0-1-3 0,-2 1-4 0,2 1-1 16,0-2-3-16,0 2-3 0,0 0-3 0,0-2-4 0,0-1-1 16,0 3-2-16,0 0 0 0,-1-2-1 0,1 2-1 0,0 0-2 0,0 0 1 15,0-2-1-15,0 2 1 0,0-1-3 0,-2 1-1 0,2 0-1 0,0 0-2 16,0 0-3-16,0 0 0 0,0 0-3 0,0 0-2 0,0 0-2 16,0 0-1-16,0 0-2 0,0 0-2 0,0 0-3 0,0 0-2 0,0 0-4 15,0 0-2-15,0 0-3 0,0 0 0 0,0 0-3 0,0 0-1 16,0 0-2-16,0 0-1 0,0 0-3 0,0 0 0 0,0 0-2 0,0 0-1 15,0 0-2-15,0 0 0 0,0 0-2 0,0 1 0 0,0 1 1 16,2 0-2-16,-1-2 2 0,-1 5 0 0,2-5 2 0,-2 2 2 0,1 1 3 16,1 0 3-16,-2 1 2 0,4 1 2 0,-2-1 4 0,1 2 2 0,-1 0 3 15,-1 2 3-15,1-1 2 0,1 3 1 0,0-2 2 0,1 3 1 16,-1-1 1-16,0 1 0 0,1 2 1 0,0-1 0 0,0 2 0 16,0 1-1-16,0 0 1 0,1 1-1 0,-2 0 1 0,3 3-1 0,-1-1 1 15,0 1-2-15,0 0 1 0,0 2-1 0,0-1 0 0,2 1 0 0,-2 1-2 16,0-2 0-16,-1 3 0 0,1-3-1 0,0 4-1 0,1-2 0 15,-1-1-2-15,1 3 1 0,1 0-1 0,-1-2-1 0,0 3 0 0,0-3-1 16,1 2-1-16,-1-2-1 0,1 4 0 0,0-2-1 0,0-1 0 16,-1 3 1-16,2-2-1 0,0 0 0 0,0 3 2 0,0-3 2 0,0 0 1 15,1 2 5-15,-1 1 2 0,0-2 2 0,0 1 2 0,1 1 2 16,-1-2 1-16,0 1 2 0,1 0 2 0,-2 1 0 0,1-2 0 0,-2 0 0 16,3 3-4-16,-2-4-3 0,-1 1-4 0,2-2-3 0,0 2-5 15,-2-2-1-15,-1 0-2 0,0 0-3 0,1-2-3 0,-1-3-2 16,-1 2-6-16,1-1-3 0,0-3-7 0,-2-1-5 0,2-2-6 0,-3-1-9 15,1 0-8-15,0 0-7 0,-1-4-8 0,0 0-5 0,0-3-2 16,-2 0-16-16,2-2-22 0,-2-3-41 0,0 0-50 0,0 0-70 0,-2-1-79 16,2-4-49-16,-4 1-37 0</inkml:trace>
  <inkml:trace contextRef="#ctx0" brushRef="#br0" timeOffset="200373.9562">4855 7821 75 0,'0'0'153'0,"0"0"-26"16,0 0-20-16,0 0-9 0,0 0-5 0,0 0-3 0,0 0-2 15,0 0-3-15,0 0 0 0,0 0-3 0,0 3-3 0,0-3-6 0,0 0-3 16,0 0-7-16,0 0-7 0,0 0-8 0,0 0-5 0,0 1-8 16,0-1-7-16,2 2-3 0,-2-2-5 0,3 0-2 0,-1 1-3 0,1-1-3 15,0 0-2-15,3 0-4 0,2 0-10 0,2 0-10 0,2 0-17 16,1 0-17-16,4 0-21 0,1-1-22 0,4 1-24 0,1-2-25 0,3 1-30 15,4-2-57-15,4 0-74 0,1 1-52 0</inkml:trace>
  <inkml:trace contextRef="#ctx0" brushRef="#br0" timeOffset="207957.0251">12888 9943 238 0,'-3'-2'334'16,"0"2"-92"-16,1-1-64 0,1 0-51 0,-2 1-29 0,1-2-19 0,0 2-7 15,2 0-3-15,0 0 1 0,0 0 0 0,0 0-3 0,0 0 0 16,0 0-3-16,0 0-5 0,0 0-5 0,2 0-4 0,1 0-7 16,2 0-8-16,3 0-7 0,-2 0-8 0,5 0-4 0,3 0-5 0,2 0-3 15,6 0-1-15,3 0-1 0,4 0 0 0,2 2 1 0,4-2 1 16,5 1-1-16,4 0 1 0,1 2-2 0,3-1-4 0,3 0-3 0,4-1-5 16,2 1 0-16,0 3 0 0,2-3 0 0,2 1 2 0,-1 1 1 15,2-1 0-15,3 2 1 0,-2 0 1 0,2-2 0 0,2 1 1 0,-2 2 1 16,0-1 1-16,2-2 3 0,-2 1 1 0,0 1-1 15,-2-1-4-15,0 0-3 0,-1-1-3 0,-2 2-3 0,0-3-2 0,-3 3-1 16,0-1 0-16,-4 1 0 0,-1-2 2 0,-2-1 1 0,-2 1 1 16,-3 1 2-16,-1-1 2 0,-5-2 1 0,0 3 2 0,-5-4 2 0,-1 2 1 15,-3-1 2-15,-4-1 2 0,-3 2-2 0,-2-1-1 0,-3-1-3 16,-5 0-3-16,-3 0-3 0,-3 0-2 0,-2 0-2 0,-3-1-1 0,-4-1-2 16,-2-1-4-16,-4 3-2 0,-2-4-2 0,-3 1-3 0,-4 0 1 0,-3 0 0 15,-4-1 4-15,0 1 2 0,-3-2 0 0,-3 1 1 0,-1-1 1 16,-2 3-1-16,-3-3 1 0,-1 2 2 0,-1-1 1 0,-2 1 1 15,-2-1 2-15,-1 0 1 0,-1 0-1 0,-2 1 1 0,1-1 1 16,-3-1-2-16,-3 1 0 0,2 0 0 0,-1-1 0 0,-1-2 1 0,0 3 1 16,1-1 0-16,0 0 3 0,-4 2 3 0,5-1 3 0,-2 0 4 0,3 1 5 15,-2-1 4-15,3-1 3 0,1 2 5 0,0 0 3 0,2 0 3 16,2 0 4-16,0 0 2 0,4 2 1 0,1-1 1 0,4 2-1 16,2-4-1-16,1 4-2 0,4-1-2 0,1-1-3 0,6 2-4 0,0 0-4 15,5 0-3-15,3 0-2 0,0 0-2 0,5 2-1 0,1-1-1 16,5-1-1-16,2 4 1 0,2-4-1 0,4 2-1 0,3 1-1 15,2 0-2-15,4 0-3 0,5 0 0 0,2-1-3 0,6 0 1 0,2 1 1 0,5 0 1 16,0 0-1-16,6 0-1 0,4 0-1 0,3 0-2 0,3 0 0 16,5-1-2-16,4 3-3 0,3-1-3 0,7 1-3 0,0-2-7 15,5 1-6-15,2 1-8 0,3-1-9 0,4 0-10 0,0 1-9 16,4-1-10-16,1 1-10 0,3 1-11 0,0 0-13 0,1-1-14 0,1 2-15 16,1-4-19-16,1 4-20 0,1 0-23 0,-1-2-23 0,0 3-44 0,0-1-52 15</inkml:trace>
  <inkml:trace contextRef="#ctx0" brushRef="#br0" timeOffset="208588.8309">20532 10016 72 0,'11'3'295'0,"2"1"-89"0,6-3-83 0,3 3-79 15,4 1-40-15,5-2-17 0,3 1-1 0,6 3 10 0,3-2 17 16,4-1 23-16,4 2 18 0,8 0 16 0,-1 0 12 0,5-2 12 0,3 4 1 16,2-3 1-16,2 3-5 0,4-1-6 0,1 0-6 0,3-2-7 0,0 4-5 15,4-4-8-15,2 1-3 0,-2-1-2 0,2-1 0 0,0 0 3 16,-1 1-1-16,-2-2-2 0,0 0 1 0,-2-1 2 0,-7 0 1 15,1-2-2-15,-2 2-1 0,-4-1-2 0,-6-1-2 0,-1 0-4 0,-4 0-3 16,-5-1-4-16,-4-1-3 0,-4 1-6 0,-3 0-6 0,-6-1-6 16,-4-1-8-16,-5 2-10 0,-4-1-11 0,-4-1-11 0,-6 1-14 0,0 0-15 15,-5-1-12-15,-6-2-11 0,-1 2-10 0,-7 0-12 0,-1-2-11 0,-6 0-17 16,-5-2-19-16,-4 4-22 0,-4-2-18 0,-6 1-16 0,-2-1-13 16,-5 2-7-16,-5-1-4 0,-3 0 2 0,-5 1-3 0,-3 0-4 15</inkml:trace>
  <inkml:trace contextRef="#ctx0" brushRef="#br0" timeOffset="212146.5887">3826 9135 7 0,'-14'20'11'0,"0"-3"-8"0,3 0-12 16</inkml:trace>
  <inkml:trace contextRef="#ctx0" brushRef="#br0" timeOffset="258754.6928">2259 13014 74 0,'0'22'143'0,"0"4"-16"0,0-1-2 0,0 2 3 16,0 2-1-16,0 1-3 0,0 0-7 0,0 1-11 0,1 3-12 0,-1 0-11 15,3 0-7-15,0 1-9 0,-1 2-6 0,-1 0-8 0,1-1-6 0,1 3-6 16,0-3-5-16,0 3-5 0,2-3-2 0,-1 3 1 0,0-4-2 16,2 2 1-16,-1-3 0 0,0 0 0 0,1-1-2 0,-1 0-3 0,3-3-5 15,-2-2-5-15,-1 1-8 0,1-3-7 0,1-2-11 0,0 0-14 16,-2-5-13-16,0 1-15 0,0-5-18 0,0-1-19 0,-2 1-15 0,3-5-10 15,-3-3-17-15,0 1-20 0,0-2-26 0,-1-3-29 0,-2-3-55 16,3-3-69-16</inkml:trace>
  <inkml:trace contextRef="#ctx0" brushRef="#br0" timeOffset="259503.0535">2263 12775 369 0,'0'-4'345'0,"0"3"-92"16,0-2-86-16,0 1-83 0,0 0-46 0,1 2-27 0,1-1-12 0,0 1-2 15,1 0 5-15,0 0 9 0,3 1 9 0,1-1 8 0,4 2 4 0,0 0 4 16,3 1 4-16,2-2 1 0,6 0 3 0,-1 0 1 0,7 3 1 16,2-3 2-16,6 1-1 0,4-2-1 0,3 0-2 0,9 0-1 0,3-3-5 15,5-1-3-15,5 2-4 0,6-2-4 0,5-3-3 0,3 0-3 16,8 0-2-16,6-3-4 0,5 0-4 0,0 0-4 0,5 0-7 0,6-1-8 15,6 0-9-15,-1-2-10 0,5 1-8 0,-1 1-5 0,1 0-2 0,3-1 3 16,-2 2-2-16,1 0-1 0,1-2-6 0,0 2-6 0,-2 0-5 16,0-1-8-16,0 2-5 0,-3 1-5 0,0-2 2 0,-6 0 8 15,-1 1 7-15,-5-1 9 0,-3 2 2 0,-7 0 2 0,0 1 2 0,-3-1 1 16,-2 3 6-16,-3-2 5 0,-4 2 7 0,-3 0 8 0,-5 0 14 0,-2 0 13 16,-6 1 8-16,-4 1 4 0,-6 0 4 0,-3 1 1 0,-6 1 2 15,-5 0 2-15,-3-2 4 0,-5 3 4 0,-3 0 6 0,-7 0 6 0,-2 0 6 16,-4 0 7-16,-3 0 3 0,-2 0 4 0,-3 0 2 0,-1 0 2 15,-1 0 0-15,-3 0 2 0,-1 0-1 0,-2 0 1 0,1 0-2 0,-3 0-4 16,1 0-6-16,0 3-6 0,0-2-8 0,-2-1-9 0,0 0-8 16,0 0-9-16,0 0-8 0,0 0-4 0,0 1-6 0,0 1-2 15,0 1-2-15,0 0 0 0,-2 1 1 0,0 1 0 0,2 2 1 0,-2 0 3 16,-1 1 1-16,1-1 1 0,1 3 3 0,-1 2 3 0,-1 2 2 16,1 1 2-16,1 2 1 0,-1 0 3 0,2 1-1 0,0 5 0 0,0-3-2 15,0 5 0-15,3 2-2 0,-1 0-1 0,1 1-1 0,0 4 1 16,2-1-3-16,1 4 0 0,1-1-2 0,1 2-1 0,-2 0-2 15,2 1-2-15,1 1-2 0,1-1-3 0,-2 1-2 0,4-1-2 0,-4 1-2 16,2-1 0-16,1 0-3 0,-2-2-1 0,1 2-1 0,-1-3 1 16,1 0 2-16,-2-1 2 0,1 1 2 0,-1-3 1 0,-2-1 3 0,-1-1 3 15,-2-1 1-15,1-1 3 0,-3-3 4 0,2 0 2 0,-3-2 6 16,-3 0 1-16,-2-3 4 0,-1-1 2 0,-2-2 3 0,-3 1 0 16,-2-3 3-16,-4-1 1 0,-4-1 0 0,-4 0 1 0,-3-2-2 0,-6 2 0 15,-2-5-1-15,-5 0-3 0,-5 0-4 0,-3 0-3 0,-4-3-4 16,-3 0-6-16,-4-2-6 0,-6 1-6 0,-2-1-2 0,-2-1 2 0,-3-1 0 15,-6 2 0-15,-4 0 0 0,-4 1 1 0,-8-1-1 0,-5 3 0 0,-4-3 0 16,-2 5 0-16,-8-2 7 0,-4 3 8 0,-2-2 8 0,0 3 9 16,-2-1 0-16,0 2-3 0,-3 0-2 0,2 2-2 0,-2 0-2 0,3 1-5 15,-3-2 1-15,2 4 5 0,0 0 4 0,1 1 6 0,2-1-4 16,0-1-5-16,1 1-4 0,1 2-4 0,3-2-3 0,2 2-2 0,4-4-3 16,5 2-1-16,0-2 1 0,7-1 5 0,5 0 0 0,4-1-1 0,4-2-6 15,6 0-6-15,3-2-9 0,7 1-7 0,6-2-11 0,5-3-13 16,7 0-23-16,5-1-27 0,7-2-37 0,5-2-41 0,6-3-59 0,5 0-69 15,8-2-86-15,3-1-96 0,8-3-54 0,6-1-33 0,4-3-15 16</inkml:trace>
  <inkml:trace contextRef="#ctx0" brushRef="#br0" timeOffset="260286.4335">4180 12609 117 0,'0'-4'444'16,"0"2"-71"-16,0-1-106 0,0 1-66 0,0 0-44 0,0-1-29 0,0 3-21 15,0 0-13-15,0 0-5 0,0 0-7 0,0 0-5 0,0 0-14 0,0 0-17 16,0 0-16-16,0 0-15 0,0 3-10 0,0-1-10 0,0 1-1 15,0 1 4-15,0 3 3 0,2-1 3 0,-2 1 2 0,3 2 6 0,-1 3 3 16,-1 1 7-16,2 3 4 0,1 2 4 0,-1 1 5 0,0 2 7 16,1 1 0-16,1 4 2 0,-2 1-4 0,2 2-8 0,0 0-3 0,-2 5-2 15,2-1-2-15,1 2-1 0,-1 0-2 0,1 3 0 0,1 1-2 16,1-1 0-16,-1 2-2 0,1 0-3 0,0 2 1 0,0 1 2 0,1 0 2 16,1 1 2-16,0-3 3 0,-1 3 0 0,2-1 0 0,-1 0 0 0,2 1 1 15,-2-2 0-15,0 1 2 0,2-5 3 0,-3 4 2 0,1-6 3 16,1 0 2-16,-2 0-4 0,1-2-2 0,1-3-5 0,-3 1-9 0,0-4-11 15,-1-2-14-15,1 0-13 0,-1-3-20 0,-2-2-20 0,-2-2-33 16,3 0-34-16,-3-5-52 0,-3 0-59 0,0-4-91 0,0-1-103 0,-3-3-60 16,-3 0-41-16,0-4-16 0</inkml:trace>
  <inkml:trace contextRef="#ctx0" brushRef="#br0" timeOffset="262086.3675">2307 12896 43 0,'0'0'111'0,"0"-3"1"0,0 3 3 0,0 0 2 15,0 0-1-15,0 0-3 0,0 0-2 0,0 0-6 0,0 0-4 16,0 0-7-16,0 0-5 0,0 0-5 0,0-4-3 0,0 3-3 0,0-1-7 16,0-1-10-16,0 1-10 0,0 1-8 0,0-3-9 0,2 4-9 0,-1-3-5 15,1 0-2-15,-2-1-2 0,2 2-3 0,-1-1-2 0,-1 0-3 16,2 0-3-16,-2 0-5 0,2-2-3 0,-1 3 1 0,-1-1 2 0,3-2 4 16,-3 2 2-16,1-1 4 0,1 0 3 0,-2 1-1 0,2 1 1 15,-1-1-1-15,-1-1 4 0,0 1 6 0,0 0 2 0,0 0 1 0,0 2 2 16,0-2 2-16,0 3-1 0,0 0-2 0,0 0-4 0,0 0-4 15,0 0-4-15,0 0-6 0,0 0-5 0,0 0-5 0,0 0-7 0,0 0-8 16,0 0-3-16,0 4-4 0,-1-3-1 0,-1 2-1 0,2 2 2 0,-2-1 0 16,1 4 3-16,1 0 3 0,-3 1 4 0,0 1 6 0,1 2 6 15,1 3 5-15,-3 1 4 0,1 1 1 0,0 1-6 0,-2 2-10 16,2 2-14-16,-3 1-17 0,1-3-20 0,-1 3-19 0,1 1-25 0,-1-1-26 16,-2-1-31-16,0 0-31 0,2 0-67 0,-1-1-83 0,2-1-50 0</inkml:trace>
  <inkml:trace contextRef="#ctx0" brushRef="#br0" timeOffset="262836.6116">2494 12858 99 0,'0'0'96'0,"0"0"0"16,0 0-3-16,0 0-3 0,0 0-4 0,0 0-7 0,0 0-7 0,0 0-9 15,0 0-9-15,-2 1-12 0,2-1-8 0,-1 2-11 0,-1-1-11 16,2-1-10-16,0 2-12 0,-2-1-9 0,2-1-7 0,-1 1-3 0,1 3-2 16,-2-3 3-16,2 1 5 0,-1 1 1 0,-1-3 4 0,2 4 5 15,-2-1 3-15,1 0 6 0,1 0 10 0,-2 4 10 0,1-3 12 0,-2 1 8 16,1 2 7-16,-1 1 5 0,0-1 4 0,0 0-1 0,-2 4-1 15,2-1-1-15,-2 1-1 0,-1 1-1 0,-2 0 1 0,3 1-2 0,-3 0-3 16,1 1-2-16,-2 2-4 0,1 0-2 0,0-1-3 0,-2 1-1 16,0 0-3-16,2 1-3 0,-4 0-3 0,2-1-2 0,2 1-1 0,-3-2-2 15,3-1-2-15,-2 2-2 0,2-3 0 0,1 1-4 0,-1-1-5 16,3-1-12-16,0-2-15 0,0 0-19 0,0-1-20 0,1-2-19 0,3-1-20 0,-1 0-22 16,0-1-22-16,2-1-26 0,2-1-28 0,-2-3-57 0,0 0-73 15</inkml:trace>
  <inkml:trace contextRef="#ctx0" brushRef="#br0" timeOffset="263120.3132">2712 12828 22 0,'0'0'278'16,"0"0"-87"-16,-1 2-65 0,-1-2-52 0,2 3-30 0,-3-1-20 0,1 1-6 15,-1 1 1-15,0 0 2 0,-2 2 5 0,2 1 6 0,-3 0 6 16,1 3 3-16,-2 2 2 0,1 0 5 0,-2 1 1 0,0 1 2 0,0 0-2 16,0 3 3-16,-1 1 3 0,-2 1 4 0,3 0 4 0,-2 0 1 15,-2 3-1-15,1-2-4 0,-3 3-3 0,2 0-4 0,-1-1-2 0,-2 0-3 16,2 2-4-16,-1-1-4 0,0-1-4 0,0 2-4 0,1-2-6 0,-3 1-3 16,5-2-5-16,-3 1-4 0,3-5-3 0,1 1 0 0,0-1-1 0,2-2-3 15,1-2-5-15,1-1-11 0,-2-2-14 0,5 1-15 16,-2-4-17-16,2 0-23 0,1-1-22 0,2-2-25 0,0-1-25 0,2-1-38 15,-2-2-45-15,5-2-69 0,1-1-79 0</inkml:trace>
  <inkml:trace contextRef="#ctx0" brushRef="#br0" timeOffset="263402.7817">2824 12909 168 0,'-1'3'413'16,"-3"0"-34"-16,1 2-82 0,0-2-105 0,0 4-66 0,-3-3-43 16,1 3-22-16,0 3-13 0,-1-2 0 0,-1 4 6 0,0 0 4 0,0 0 0 15,-1 1-2-15,-1 2 0 0,-2 0-7 0,3 0-4 0,-2 2-6 16,-2 0-5-16,1 1-3 0,-2 2-4 0,2 0-4 0,-3 0 0 0,0 1-3 16,-1 1-3-16,-2 1-1 0,2 0-3 0,-2 1-3 0,1 0-4 0,-1 0-4 15,0 0-2-15,-1-1-2 0,1 2-2 0,1-2 2 0,0 1 3 16,2-4 2-16,-2 1-1 0,4 1 2 0,-1-3 3 0,2-1 0 0,0-2-3 15,0-1-7-15,3 1-12 0,1-5-16 0,1 1-20 0,0-1-24 16,1-4-26-16,2 1-30 0,2-1-30 0,-1-2-37 0,2 0-41 0,0-5-72 16,0 0-85-16,3-3-53 0</inkml:trace>
  <inkml:trace contextRef="#ctx0" brushRef="#br0" timeOffset="263719.5487">3169 12821 141 0,'0'0'489'0,"0"0"-9"0,0 0-10 0,-2 0-104 0,1 2-152 16,-1 0-91-16,-1 1-56 0,-2-1-31 0,0 5-15 0,-1-1-4 16,-2 1-1-16,0 2 2 0,-3 3 1 0,-1 0 2 0,-1 3 1 0,0 2-2 15,1 1 0-15,-3 0 0 0,-2 6 1 0,2-3-2 0,-2 3-1 0,2-1-3 16,-3 4-1-16,1-2-2 0,1 1-2 0,-1 1-1 0,1 1-2 15,-2 1-2-15,2-3-3 0,-1 4-1 0,-2-1-3 0,3-1-4 0,-1 2-3 16,1-1 0-16,-1-1 1 0,-1 0 2 0,1 1 0 0,3-2 3 0,-4 1 0 16,4-4 3-16,-2 1 3 0,2 1 0 0,0-3 3 0,1-2 1 15,-1 1 2-15,3-3-1 0,1-1-2 0,0-2-11 0,0-1-10 0,2-1-18 16,-1-2-20-16,4-2-20 0,0-1-18 0,0-1-20 0,2-1-21 0,1-2-31 16,1-3-35-16,1-2-62 0,0 0-76 0,3-2-62 0,0-1-53 15</inkml:trace>
  <inkml:trace contextRef="#ctx0" brushRef="#br0" timeOffset="264052.6785">3448 12880 138 0,'2'-4'493'0,"-2"2"2"0,1 1-67 0,-1 1-99 0,0 0-99 15,0 0-96-15,0 0-56 0,-1 0-38 0,1 3-18 0,-2-3-10 0,-2 4-4 16,1 2 0-16,0 1 0 0,-2 1 1 0,-2 1 1 0,1 2 0 16,-5 2 2-16,3 4 3 0,-2 0 3 0,-2 2 3 0,-1 2 4 0,-1 1 4 15,0 3 3-15,-2 0 1 0,0 0-1 0,-3 3 2 0,0 0-1 16,0 0-3-16,-4 4-2 0,2-2-4 0,-4 2-5 0,-1 0-5 0,1 3 0 16,-3-2-1-16,1 2 1 0,0-1-2 0,-1 2 1 0,2-1-2 0,-2 0 1 15,1 2 1-15,-2-3-2 0,3 0 1 0,0-1 1 0,1 1 1 16,0-3 2-16,4-1 1 0,-1-1-1 0,2-3-4 0,2-1-1 0,1-1-2 15,2-5-1-15,3-2 0 0,1 0-3 0,1-3-7 0,1-4-5 16,3-1-9-16,1 0-8 0,2-4-8 0,1-1-20 0,2-1-25 0,0-1-40 16,3-5-46-16,2 0-51 0,3-5-52 0,1-1-81 0,4-1-94 0,3-6-48 15,1-3-24-15</inkml:trace>
  <inkml:trace contextRef="#ctx0" brushRef="#br0" timeOffset="264352.4464">3839 12814 417 0,'-1'-1'439'0,"-1"1"-80"0,0 1-119 0,-1 1-87 0,0 0-72 16,0 3-41-16,-2 0-25 0,0 1-10 0,-2 3-3 0,0 1 3 15,-1 2 6-15,0 3 7 0,-1 3 6 0,-2 2 3 0,-1 2 2 0,0 2 0 16,-2 2 1-16,-2 0 0 0,2 4-2 0,-4 1 1 0,2 0-1 0,-1 4 0 15,-3-2-1-15,2 4-2 0,-4-2-2 0,2 2 0 0,-1 1 1 16,-1-1 1-16,-2 1-1 0,2 1 1 0,-2-2 0 0,-1 2 0 0,1-1-2 16,-1-1 1-16,1 1-2 0,0-1 1 0,-1-1 0 0,2 0 2 0,1-1 2 15,-1-2-1-15,4-2-2 0,-1-1-3 0,2-2-2 0,3-4-9 16,0 1-12-16,1-4-15 0,5-2-17 0,-1-2-15 0,4-4-16 0,-2-1-21 16,5-2-21-16,1-1-33 0,2-5-40 0,2 0-60 0,1-4-69 15,6-4-65-15,-1-2-61 0,2-4-29 0</inkml:trace>
  <inkml:trace contextRef="#ctx0" brushRef="#br0" timeOffset="264652.324">4038 13152 203 0,'0'0'455'0,"0"0"-4"0,0 0-78 0,0 0-115 0,0 3-90 15,0-2-76-15,0 2-44 0,-2 0-26 0,1 1-9 0,-1 3 1 0,-1 0 5 16,0 2 7-16,-3 3 7 0,1 0 7 0,0 2 2 0,-3 0 5 0,-1 4-1 16,-2 3 0-16,1-3-2 0,-1 5-3 0,-3 2-1 0,1 0-3 15,-2 0-1-15,-2 2-1 0,0 2 0 0,0-1 1 0,-1 4-2 0,1-3 1 16,-2 3 0-16,0 0 1 0,-1 1-1 0,2 0-2 0,-2 0-1 16,2 0 1-16,-1-2 0 0,-1 2-1 0,2 0 0 0,0-1-2 0,-1-1-1 15,4-2-2-15,-2 0-1 0,3-3-1 0,0-1-3 0,1-1-2 16,3-4-10-16,-1-2-9 0,3-2-16 0,2 0-17 0,1-4-24 0,0-2-21 15,1-2-27-15,1-2-25 0,3-2-53 0,0-4-65 0,0 0-96 16,1-4-111-16,4-2-57 0,1-2-28 0,-1-6-11 0</inkml:trace>
  <inkml:trace contextRef="#ctx0" brushRef="#br0" timeOffset="265719.6264">3964 11940 334 0,'1'-5'488'0,"-1"-2"-58"0,2 1-88 0,-1 2-73 0,-1-3-66 15,2 1-32-15,-2-1-16 0,2 4-11 0,-1-2-10 0,-1 1-7 16,2-1-6-16,-2 2-6 0,1-2-9 0,1 3-4 0,-2-1-7 0,2 0-7 16,-2 1-10-16,0 1-9 0,0 1-7 0,0 0-9 0,0 0-10 15,0 0-7-15,0 0-7 0,0 0-7 0,0 0-9 0,0 0-8 0,0 0-10 16,0 0-11-16,0 1-10 0,0 1-6 0,0 1-8 0,0 0-2 15,0-1-4-15,0 5-2 0,0-3 0 0,1 3 1 0,-1 0 2 0,2 3 2 16,-2 3 5-16,1 1 6 0,1-1 6 0,-2 3 8 0,0 3 7 16,0 1 4-16,0 0 4 0,0 2 2 0,0 1 2 0,0 2 1 0,-2-2 0 15,1 4 1-15,1 0-1 0,-2-2 0 0,2 3 2 0,-1-3 0 0,-1 0 2 16,2 3 2-16,-2-2 2 0,1-2 1 0,1 3 1 0,0-3 0 16,0-2-5-16,0 2-2 0,0-2-4 0,0-5-8 0,0 1-7 0,0 0-11 15,0-3-11-15,0-1-9 0,0-4-8 0,1 1-7 0,-1-4-5 0,2 1-6 16,-2-3-7-16,0 0-15 0,0-3-18 0,0-2-21 0,0 0-21 15,0-4-12-15,-2 1-9 0,1-6-3 0,1 1 0 0,-2-2 1 0,-1 0-2 16,1-1 5-16,-1-4 5 0,0-1 8 0,-1 0 10 0,-1-1 19 16,0 1 29-16,0-1 33 0,0 2 38 0,1-2 35 0,-4 4 34 0,3 0 26 15,-1 1 24-15,-1 0 21 0,1 1 22 0,0 2 13 0,1 0 8 16,0 2 4-16,1 0 5 0,0 2-2 0,-1 0-3 0,1 2-9 0,1-2-11 16,1 3-15-16,-1 0-19 0,3 1-16 0,-1-1-18 0,1 2-17 15,0 0-20-15,0 0-13 0,0 0-13 0,0 0-10 0,0 0-7 0,0 2-4 16,1 1-3-16,-1-1-2 0,2 3-1 0,-1-2 3 0,1 4 1 15,0-4 1-15,-1 5 4 0,2-2 3 0,0 2 4 0,0-2 4 0,1 4 3 0,-1-3 2 16,0 3 3-16,2-3 0 0,-2 1-1 0,3-1-1 0,0 1-5 16,-1-1-4-16,2 1-4 0,-1-2-8 0,0-1-8 0,2 2-7 15,-2-2-9-15,2-1-6 0,2-1-5 0,-2-1-5 0,1-2-5 0,-1-2-3 16,3 0-3-16,0-1 5 0,-1-2 8 0,1-2 12 0,0 0 16 0,0-1 14 16,-2-1 14-16,1-1 17 0,1 0 19 0,-2-2 18 0,-1 0 18 0,-1 0 16 15,0 1 16-15,-2 0 18 0,0 0 17 0,-2 1 13 0,-1 2 9 16,1-1 4-16,-3-1-1 0,0 0 3 0,0 4 1 0,0 0-3 15,0 0-10-15,-2 0-11 0,1 1-13 0,1 3-15 0,-2-1-15 0,1-1-20 16,-1 3-20-16,2 1-19 0,0 0-19 0,0 0-15 0,0 0-15 0,0 0-11 16,-2 1-10-16,2 4-4 0,-3-1-4 0,1 2-2 0,1 2-2 15,-2 1-4-15,-2 2-10 0,2 4-7 0,-2-1-7 0,1-1-11 0,-3 5-12 16,1 0-20-16,-2 3-25 0,2-1-32 0,-1 1-35 0,-1 1-51 0,-1 0-58 16,-1 0-83-16,2-1-94 0,-1 1-49 0,0-4-26 0,-1 2-9 0</inkml:trace>
  <inkml:trace contextRef="#ctx0" brushRef="#br0" timeOffset="266169.6746">3717 11298 435 0,'-1'-6'493'0,"1"1"-67"0,-2-1-77 16,2 2-83-16,-1 0-47 0,-1 2-33 0,2-1-21 0,-2 1-19 0,1-1-19 16,1 3-22-16,0 0-21 0,0 0-19 0,0 0-19 0,0 0-19 15,0 2-13-15,0 1-13 0,0 1-10 0,0 2-8 0,0 2-3 0,0 0-3 16,0 4 2-16,0 3 3 0,1-1 6 0,1 3 5 0,-2 0 7 0,2 4 8 16,-1 1 6-16,1 0 6 0,2 0 1 0,-2 2 0 0,-1 1 1 15,3-1-2-15,-1 0 0 0,0 0 0 0,0 0 0 0,2 0-1 0,-2-3-1 16,3 1 0-16,-3-1-3 0,2 0-2 0,0-4-5 0,0-1-6 0,1-1-9 15,0 0-10-15,-1-1-12 0,0-3-15 0,1-1-15 0,-1-2-18 16,2-1-19-16,0-1-17 0,-1-2-28 0,1-3-30 0,1-1-41 0,-2-1-48 16,2-3-67-16,-2-2-74 0,2-2-47 0,0-1-32 0</inkml:trace>
  <inkml:trace contextRef="#ctx0" brushRef="#br0" timeOffset="266902.8234">3654 11540 109 0,'-5'3'387'0,"-1"2"-85"16,1 0-72-16,0-3-69 0,2 3-43 0,-1-2-28 0,2 2-15 16,2-2-5-16,-1 1-5 0,1 1-2 0,1-4-8 0,-1 2-10 0,2 0-9 15,2 0-6-15,1 0-5 0,0-1 0 0,1 1-2 0,2-3-3 0,1 0-5 16,-1 0-8-16,2 0-5 0,4-3-9 0,-3 0-4 0,3 0-3 16,2-2 1-16,-2 1 1 0,1-3 4 0,0 3 6 0,0-3 3 0,-2 0 5 15,2 0 5-15,-4 2 7 0,2-3 15 0,-4 2 19 0,1 0 16 16,-3 1 19-16,0 1 14 0,-2-1 12 0,-2 2 6 0,0 0 7 0,-1 2 1 15,-1-3-2-15,-1 4-5 0,0 0-5 0,0 0-7 0,0 0-7 16,0 0-14-16,0 0-17 0,0 0-16 0,-1 2-18 0,1 0-15 0,-2-2-13 16,1 3-12-16,-1-2-8 0,0 2-7 0,-1 0-5 0,2 0-2 15,-1 2-1-15,0 1 2 0,-1 1 1 0,1-1 4 0,1 2 4 0,-2 0 6 16,0 3 4-16,1-2 5 0,1 0 4 0,-1 2 3 0,2-1 1 0,0-1 0 16,0 2-1-16,0-1 1 0,2-2-1 0,-1 1-3 0,1-2-1 15,1 1-3-15,0-2-2 0,0 1-4 0,0-1-1 0,-1 1-2 0,1-3-2 16,2-1-3-16,-2 0 0 0,2-1 0 0,-2-2-2 0,3 0 0 15,-1 0 0-15,0 0-1 0,1-2-1 0,-1-1-2 0,1-1-3 0,-1-2 0 16,0 0 3-16,-1-2 2 0,1 2 2 0,0-2 1 0,-2 1-1 0,2-2 3 16,-4 0 0-16,1-2 1 0,-1 0-2 0,-1 1 2 0,0 0 0 15,-1-1 3-15,-1 0 2 0,-1 1 1 0,0 0 1 0,0 0-2 16,-2 0-2-16,0 0-2 0,2 4 2 0,-2-2-2 0,-1 2-4 0,2-1 0 16,-1 2 2-16,2-1-1 0,-2 1 1 0,2 3-4 0,-1-3-5 0,1 3-7 15,0-1-11-15,0 0-12 0,3 2-11 0,-1-2-13 0,1 2-12 16,0 1-14-16,0-2-10 0,1 2-13 0,-1-2-13 0,3 1-8 0,-2 1-9 15,1-4-8-15,1 4-5 0,1-3-5 0,-1 1-1 0,0-1 8 0,0-1 13 16,2 1 21-16,-2-2 27 0,3-1 28 0,-3 0 32 0,2 0 28 16,-2-2 25-16,2 0 23 0,-2 0 23 0,1-1 26 0,-3 2 26 0,2-2 26 15,-3 0 23-15,2 1 16 0,-2 1 11 0,0-1 3 0,0 1 0 0,-2 0-8 16,2-1-7-16,-3-1-5 0,3 6-3 0,-3-3-4 0,1 1-4 16,1-1-7-16,-2 3-8 0,1-2-7 0,0 3-10 0,1-1-10 0,1 1-12 15,-2-1-13-15,2 3-13 0,-1-1-14 0,1 1-15 0,0 0-15 0,0 0-16 16,0 0-13-16,-2 1-12 0,2 1-9 0,0 1-7 0,0 0-5 15,0 3-2-15,0-2 0 0,0 4 3 0,0 1 1 0,0 1 5 0,0 4 5 16,0-1 6-16,0 4 6 0,0 0 8 0,2 3 7 0,-1 1 4 0,-1 0 3 16,2 3 2-16,-2 1 1 0,3 0 1 0,-1 0 0 0,1 0-2 15,-2 1 1-15,1 1 0 0,1 2-2 0,0-4 1 0,-1 2 1 16,1 0-2-16,-2-3 0 0,3 1-1 0,-3 0-2 0,1-3-5 0,1 0-5 16,-1-1-5-16,-1-3-8 0,1 0-9 0,-1-1-8 0,1 0-10 0,-2-4-11 15,2 1-8-15,-1-4-9 0,-1 1-7 0,2-4-5 0,-2 2-3 16,0-2 0-16,0-3 1 0,0-1-8 0,0-1-11 0,0-2-16 0,0 0-18 15,0-2-13-15,0-1-9 0,0-1-10 0,-2-4-5 0,2-1-9 0,-1-2-10 16,-1-1-9-16,2 0-7 0,-2-4-7 0,1-1-6 0,-1 1 10 16,1-2 16-16,-1-1 29 0</inkml:trace>
  <inkml:trace contextRef="#ctx0" brushRef="#br0" timeOffset="267086.3125">3958 11680 110 0,'-2'-13'142'0,"2"1"12"0,-2-2 11 0,1 3 6 0,1-1 2 16,0 3-5-16,0 1-11 0,1-1-15 0,1 1-19 0,0 2-15 0,-1-1-14 15,2 2-14-15,0-1-15 0,0 1-9 0,2 0-9 0,-2 2-11 16,2-1-10-16,0 0-12 0,3 0-9 0,-2-1-9 0,2 1-3 0,-1 1-4 15,2 3-1-15,-1-3 0 0,1 1-2 0,-2 1 1 0,2 1 0 16,-1 0 1-16,0 0 0 0,0 0-1 0,1 3 0 0,-1-2-1 0,-3 1 4 16,1 1 3-16,0 1 5 0,-1 1 4 0,-2-1 4 0,1 0 4 15,-1 3 5-15,-3-2 4 0,0 3 6 0,-2-2 4 0,-1 2 6 0,-2-1 3 16,-4 2 2-16,1-1-11 0,-5 2-22 0,-1 1-47 0,0 2-61 0,-3-4-98 16,-3 3-118-16,-2-1-74 0,-3 1-57 0,0-2-29 0</inkml:trace>
  <inkml:trace contextRef="#ctx0" brushRef="#br0" timeOffset="267654.6522">4300 11568 457 0,'-3'-2'579'0,"0"2"1"0,2 0-66 0,1 0-103 0,-2 0-80 15,2 0-71-15,-1 0-41 0,-1 0-27 0,2 0-20 0,0 0-14 16,0 0-14-16,0 0-15 0,0 0-15 0,0 0-18 0,0 0-17 0,0 0-14 15,0 0-16-15,0 0-15 0,0 0-13 0,0 0-12 0,0 0-11 16,0 0-8-16,0 0-8 0,0 2-7 0,0-1-4 0,0 1-3 0,0 0 0 16,2 2-2-16,-1 0 0 0,-1-1 2 0,2 2 1 0,-1 2 3 0,2 1 3 15,0 1 4-15,-1 0 4 0,-1 4 4 0,4-4 4 0,-3 3 4 16,1 2 3-16,0 0 1 0,1 2 1 0,-1 0 1 0,1 1 0 0,-1-2 0 16,-1 5 0-16,1-3 1 0,0 0 1 0,-1 1-1 0,1-2 0 15,-1 3 2-15,-1-3-1 0,1-1 1 0,1-3 2 0,-1 4 0 0,2-4 0 16,-2 0 2-16,-1-2 1 0,1 1 1 0,0-4-1 0,-1 0-4 0,-1 1-7 15,2-1-11-15,-1-2-15 0,-1-1-19 0,2-1-30 0,-2-2-33 16,0-1-110-16,0 0-149 0,0 0-106 0,2-4-83 0,-1 0-45 0,-1-3-24 16,0-3-12-16</inkml:trace>
  <inkml:trace contextRef="#ctx0" brushRef="#br0" timeOffset="269069.3827">6493 12593 173 0,'0'0'256'0,"0"-4"-63"0,0 3-36 0,0-1-20 0,0-1-13 15,0 1-9-15,0 1-4 0,0-3 0 0,0 4-2 0,0 0-2 16,0-2-4-16,0 2-4 0,0 0-6 0,1-1-5 0,-1 1-3 0,0 0-2 15,0 0-2-15,0 0-2 0,0 0-2 0,0 0 1 0,0 0-1 16,0 0 1-16,0 0 0 0,0 0-2 0,0 0 0 0,0 0-3 16,0 0-4-16,0 0-4 0,0 0-6 0,0 0-4 0,0 0-3 0,0 0-5 15,0 0-3-15,0 0-4 0,0 0-6 0,0 0-3 0,0 0-6 16,0 0-5-16,0 0-4 0,2 0-5 0,1 0-1 0,-1 0-1 0,3 1-1 16,1-1-1-16,0 2-2 0,5-2 0 0,-1 3-1 0,2-2 0 15,4 2 0-15,3 2 2 0,1 0 0 0,3-2 3 0,2 2 0 16,2 2 0-16,3-2 0 0,2 3-1 0,1 1 0 0,3-2 0 0,2 4-2 15,-2-3-3-15,2 4-5 0,1 0-7 0,1 0-7 0,-2 1-9 16,0-2-7-16,-1 4-11 0,0 0-8 0,-2 1-9 0,0-1-10 0,0-1-9 16,-3 1-10-16,-2 2-9 0,0-3-10 0,-2 1-10 0,-3-2-12 15,-1 1-13-15,-5 0-16 0,1-2-17 0,-2 0-13 0,-4-2-12 16,-1-1-15-16,-2 0-17 0,-5-3-40 0,-1 1-51 0,-2-1-47 0</inkml:trace>
  <inkml:trace contextRef="#ctx0" brushRef="#br0" timeOffset="269420.7203">6371 12636 244 0,'-8'-3'486'0,"1"0"-75"0,2 0-110 0,-2 1-64 15,4 0-40-15,0 0-23 0,1 1-14 0,1 1-11 0,-1-2-10 16,2 2-11-16,0 0-13 0,0 0-17 0,0 0-20 0,0 0-19 0,3 0-18 16,0 2-16-16,-1-2-15 0,3 1-11 0,1 1-6 0,-1 2-3 15,4-1-2-15,-1 1 0 0,2 1-1 0,2 1 2 0,1 0 6 0,3 1 4 16,1 3 6-16,1-3 3 0,-1 3 3 0,5 1 2 0,0-1 1 16,3 4 2-16,-2-1 0 0,5 0 0 0,1 3 1 0,-1-3-1 15,4 2 1-15,-2 0-1 0,1 3-1 0,3-3-3 0,-1 2-2 0,1-1-4 16,-4 1-7-16,2 0-7 0,0-2-10 0,-4-1-11 0,2 3-12 15,-2-4-13-15,-3 3-13 0,0-3-14 0,-2-1-16 0,-1-1-20 16,-4-1-22-16,1 3-21 0,-5-4-26 0,0-2-18 0,-1 1-14 0,-1-1-13 16,-5-2-10-16,1 0-33 0,-3-4-40 0,-2 2-42 0</inkml:trace>
  <inkml:trace contextRef="#ctx0" brushRef="#br0" timeOffset="269719.7645">6158 12696 238 0,'-16'-4'396'0,"3"-3"-88"15,-1 2-60-15,3 1-46 0,3 1-24 0,2-2-16 0,-2 3-9 0,3 0-8 16,0-1-4-16,4 1-4 0,-1 1-5 0,1 1-9 0,1 0-15 16,0 0-20-16,0 0-18 0,0 0-17 0,1 0-16 0,2 0-16 0,-1 3-12 15,3-1-12-15,1 1-7 0,0 2-7 0,2-1-2 0,0 1 0 16,3 2 2-16,2 1 6 0,1 0 4 0,3 1 6 0,2 2 5 0,1 0 6 15,3 3 5-15,1 0 4 0,3-1 2 0,1 2 3 0,2 1 2 16,2 3 1-16,1-1 1 0,3 1 1 0,1 0-1 0,1 3-2 16,4-2-2-16,-2 2-3 0,4 1-6 0,-3-1-9 0,2 0-13 0,-1-1-11 15,1 1-11-15,0 1-13 0,-2 0-15 0,-1-3-17 0,-2 2-17 16,1-3-19-16,-3 0-20 0,1 1-22 0,-4-3-20 0,-1-1-22 0,-2-1-13 16,-4-1-11-16,-2-1-5 0,-2-2-2 0,-4-2 6 0,-3 0 7 15,-3-2-14-15,-4-3-28 0,-4 1-44 0</inkml:trace>
  <inkml:trace contextRef="#ctx0" brushRef="#br0" timeOffset="270037.5006">5897 12751 70 0,'-3'-1'479'0,"1"-1"-59"0,-1 0-88 0,3 2-78 16,-2 0-69-16,2 0-46 0,0 0-29 0,0 0-19 0,0 0-11 16,2 0-6-16,0 0-4 0,1 2-6 0,2 1-7 0,2-1-5 0,1 0-6 15,2 3-4-15,5 0-5 0,0 1-2 0,4 0-2 0,0 1 3 16,6 2 5-16,2-1 3 0,3 5 3 0,2-1 1 0,1 0 1 16,3 2-2-16,3 0-3 0,1 3-4 0,3 1-3 0,1 1-3 0,-1-2-3 15,4 4-3-15,-1-1-2 0,1 0-6 0,-2 2-6 0,2 1-8 16,-1-3-9-16,-2 1-11 0,-1 0-9 0,-1 2-13 0,-3-3-12 0,-1 0-10 15,-4 0-14-15,1-3-16 0,-6 1-19 0,-1-1-21 0,-3-2-24 16,-3 1-20-16,0-4-20 0,-6 0-12 0,-2-4-5 0,-1 1-1 16,-3-1 3-16,-1-2-9 0,-4-3-15 0,-4-1-58 0,-1-2-79 15</inkml:trace>
  <inkml:trace contextRef="#ctx0" brushRef="#br0" timeOffset="270336.6027">5612 12684 464 0,'-8'-6'411'0,"-1"-1"-93"0,3 4-73 0,1-2-61 16,2 1-38-16,1 1-24 0,0 2-17 0,1 0-9 0,1 1-13 16,3 0-11-16,0 0-11 0,2 1-10 0,0 0-9 0,6 2-8 0,-2 2-7 15,4 2-6-15,4-2-3 0,1 3 0 0,4 1 2 0,2 0 2 0,2 1 5 16,3 2 5-16,1 2 2 0,3 1 2 0,2 0-1 0,0 1-4 15,3 1-3-15,1 3-1 0,2-3-2 0,-1 4-4 0,2 0-1 0,1 2 0 16,1-3-2-16,-1 5 0 0,0-2 0 0,3 2-1 0,-2-1-3 16,0 2-5-16,1-2-5 0,-1 1-6 0,-2-2-9 0,2 2-12 15,-4-2-12-15,0 2-10 0,-1-3-13 0,-1 1-14 0,-3-3-15 0,-2 2-15 16,-3-4-17-16,0 1-21 0,-3-4-18 0,-2 1-18 0,-4 0-11 16,-2-5-7-16,-2 0-5 0,-1 0-4 0,-4-2-1 0,-4-2 1 0,-1 0-47 15,-2-2-68-15</inkml:trace>
  <inkml:trace contextRef="#ctx0" brushRef="#br0" timeOffset="270652.8572">5502 12736 129 0,'-5'-3'414'0,"0"0"-87"0,2-1-123 15,1 4-74-15,2 0-47 0,0 0-24 0,0 0-12 0,2 0-3 16,1 0 1-16,0 4 4 0,2-1 1 0,3 0 3 0,3 4 0 0,0-2 2 16,2 2 1-16,1 3 3 0,3-2 4 0,1 3 1 0,2 1 2 15,2 1-1-15,2 3-5 0,3-1-1 0,0 1-3 0,3 1-3 16,2 3-4-16,-1-1-1 0,4 0-4 0,4 1-3 0,-2 2-3 0,3 0-2 16,2-2-2-16,-1 3-3 0,2-1-3 0,1-1-2 0,2 2-5 0,1-1-4 15,-2-1-5-15,2 0-6 0,-1 0-7 0,1 0-8 0,-2-1-9 16,2 1-8-16,-4-1-10 0,1-3-13 0,-3 1-14 0,0-1-15 15,-3-1-19-15,-2 0-21 0,-2-1-22 0,-3-1-13 0,-4-2-10 0,0 0-8 16,-5 1-7-16,-3-4-3 0,-3-1-2 0,-3 0-8 0,-3-2-13 16,-5-2-21-16,-3-1-25 0</inkml:trace>
  <inkml:trace contextRef="#ctx0" brushRef="#br0" timeOffset="270952.0029">5091 12758 234 0,'-5'-10'380'0,"-1"3"-93"0,4 0-80 16,-1 3-72-16,1 0-39 0,2 1-19 0,2 1-13 0,0 1-8 0,1 1-2 16,0 1 4-16,5 1-2 0,0 1-2 0,3 2-1 0,1 2-1 15,1 1-1-15,4 1 1 0,-1 1 2 0,5 2 3 0,2 1 3 0,0 2 2 16,4 3 1-16,3 1-1 0,1 1-3 0,3 1-1 0,3 1-3 15,1 1-3-15,3 0-5 0,3 4-5 0,1-2-8 0,2 2-4 16,1 1-7-16,2 0-5 0,-1 0-9 0,2 1-10 0,-1-1-8 0,2 2-9 16,-2 0-10-16,0 0-12 0,-1 1-16 0,-3-3-16 0,3 3-13 0,-5-2-13 15,2 0-20-15,-3 2-23 0,-2-3-16 0,0 2-14 0,-3-3-16 16,-2 0-18-16,-4-1-14 0,0-1-13 0,-4-2-19 0,-3-1-22 0,-1-2-20 16</inkml:trace>
  <inkml:trace contextRef="#ctx0" brushRef="#br0" timeOffset="271286.0103">4757 12801 364 0,'-5'-3'408'0,"-1"-2"-96"0,3 2-139 0,2 2-78 0,-1-1-48 16,2 2-19-16,0 0-5 0,0 0-1 0,3 0 4 0,0 0 4 16,5 3 5-16,-2-2 6 0,2 4 3 0,4 0 3 0,0 0 2 0,4 3 2 15,1 1 1-15,5 2 2 0,-2 0 4 0,3 0 2 0,2 3 1 16,4 2-2-16,1 1 0 0,1 0-2 0,1 0-1 0,3 2 0 0,3 3-4 16,1-2-2-16,1 2-5 0,1 1-5 0,3-3-2 0,2 4-5 15,1-2-2-15,-2 2-7 0,4-1-4 0,-2 0-7 0,2 1-5 0,-2-2-8 16,-2 1-8-16,-1 0-10 0,-3-2-11 0,-3-1-13 0,-1 1-10 15,-2-1-13-15,-3-1-17 0,-3-1-19 0,-4 0-23 0,-1-1-19 16,-4-2-15-16,-4-2-16 0,0-1-12 0,-3 0-16 0,-3-3-13 0,-3 1-36 16,-1-3-49-16,-4 0-48 0</inkml:trace>
  <inkml:trace contextRef="#ctx0" brushRef="#br0" timeOffset="271586.0419">4473 12821 425 0,'-3'-5'388'16,"0"2"-82"-16,-1 1-82 0,3-1-84 0,-1 3-47 0,2-2-33 0,0 2-18 16,0 0-13-16,0 0-4 0,0 2-2 0,2-1-1 0,-1 1 1 15,3 1-1-15,0 1 1 0,1 1-2 0,1 2 1 0,4 1 3 0,-1 0 2 16,2 2 5-16,2 0 4 0,4 4 4 0,-1 2 3 0,3-2 1 15,2 3-1-15,2-1-4 0,3 2-3 0,2 4-5 0,-1-3-6 0,5 2-3 16,1 2-3-16,2 1-4 0,1-3-1 0,3 6-3 0,1-2-1 16,1 0-2-16,2 3-2 0,-1-2-7 0,2 3-8 0,-1-2-8 0,0 1-9 15,1-1-10-15,-4 2-9 0,2-2-12 0,-4 0-15 0,0-1-22 16,-4-2-25-16,-3 1-21 0,-1 1-17 0,-3-6-22 0,-2 1-23 0,-4-1-28 16,-4-1-30-16,-1-4-47 0,-5 0-56 0</inkml:trace>
  <inkml:trace contextRef="#ctx0" brushRef="#br0" timeOffset="271860.5554">4225 12903 187 0,'3'2'176'0,"0"2"-71"0,3 0-60 0,2 3-31 0,0 0-16 16,3 2 5-16,3 0 15 0,-1 2 17 0,4 4 19 0,-1-2 13 0,3 0 6 16,3 4 2-16,0-1 2 0,1 4-9 0,0 0-9 0,4 0-10 0,0 1-8 15,0 3-10-15,1 0-6 0,-2 0-8 0,4 3-8 0,0 0-4 16,0 0-2-16,3 2-2 0,-2-1-2 0,-1 2 1 0,0-1 1 0,2-1 1 16,-2 2 3-16,-3-2-3 0,3 2-7 0,-3-3-6 0,0 1-7 15,-2-3-12-15,0-1-15 0,-1-1-14 0,-3 0-13 0,1-2-14 0,-3-4-17 16,-2 0-16-16,-1-2-21 0,-3-1-28 0,-1-2-38 0</inkml:trace>
  <inkml:trace contextRef="#ctx0" brushRef="#br0" timeOffset="272115.0088">4375 13592 20 0,'0'0'354'0,"1"0"-68"0,3 0-69 0,-1 1-68 16,4 1-43-16,0-1-28 0,1 0-10 0,0 0-1 0,4 3 10 15,-1-1 15-15,5 1 12 0,-1-1 12 0,2 1 0 0,2 3-3 0,1-1-10 16,2 1-9-16,1 0-15 0,2 1-11 0,0-1-12 0,2 3-10 16,0-1-6-16,1 0-8 0,1 0-5 0,-1 1-5 0,1 1-8 0,-1-1-8 15,2 1-16-15,-4-1-19 0,2 2-29 0,-3-1-33 0,2 0-38 16,-2 1-41-16,-1 0-81 0,-2 0-101 0,-1-1-68 0,-4 1-47 15,-1-1-25-15</inkml:trace>
  <inkml:trace contextRef="#ctx0" brushRef="#br0" timeOffset="272432.9694">4553 13845 241 0,'-1'0'472'0,"1"1"-42"15,0-1-63-15,0 2-93 0,0-1-113 0,1 1-68 0,-1 1-47 0,2-2-23 16,1 0-12-16,2 1-2 0,0 1 2 0,2 0 4 0,1 1 5 16,2 1 1-16,2 0 0 0,1 0-8 0,4 0-8 0,-2 3-17 0,5-1-17 15,1 1-32-15,0 1-36 0,1 0-42 0,1 1-43 0,-2 2-78 0,1-1-97 16,0-1-60-16,0 1-44 0</inkml:trace>
  <inkml:trace contextRef="#ctx0" brushRef="#br0" timeOffset="275104.3769">4354 12516 82 0,'0'0'135'0,"0"0"4"0,0 0 4 0,0 0 1 0,0 0 0 16,0 0-2-16,0 0-3 0,0 0-5 0,0 0-7 0,0 0-5 0,0 0-6 16,0 0-6-16,0 0-5 0,0 0-4 0,0 0-2 0,0 0-2 15,0 0-4-15,0 0-1 0,0 0 0 0,0 0 1 0,0 0 0 0,0 0 2 16,-1-2 1-16,1 2 3 0,0 0 3 0,-2-1-2 0,2-1-2 15,0-1-5-15,0 1-6 0,0 0-8 0,0-1-5 0,0 0-7 0,0-4-6 16,0 3-7-16,0-2-6 0,2 0-7 0,-2-1-8 0,1-1-7 0,2-2-9 16,0-1-4-16,-1-2-3 0,1 2-1 0,0-1 0 0,2-1-1 15,-2-2-1-15,2-1-1 0,1 2-3 0,1-3-1 0,1 1-6 0,-2 0-3 16,2-4 0-16,1 3-5 0,1 0-1 0,0-2-5 0,0 1-7 0,2 0-6 16,0 1-7-16,2-2-4 0,-1 1-6 0,1 1-1 0,-1 1-2 15,3 1 0-15,-2-2 0 0,2 3-1 0,-2-1 0 0,3 3 0 0,-1-2-4 16,-2 4 2-16,1-2 3 0,0 1 1 0,0 1 5 0,0 1 4 15,0 0 3-15,0 1 2 0,-2 1 2 0,1 0 0 0,-1 0 1 0,-1 2 3 16,0-2 3-16,-1 2 2 0,0 0 5 0,-2 2 4 0,-1 0 5 16,0-1 3-16,-2 2 2 0,-1-1 4 0,0 1 3 0,-2-1 4 0,0 3 3 15,-1-1 1-15,1 1 2 0,-3-2 0 0,0 2 0 0,0 0-1 16,0 0-2-16,0 0-2 0,0 0-5 0,0 0-4 0,0 0-5 0,0 0-9 16,0 0-10-16,0 0-16 0,0 0-16 0,0 0-21 0,0 0-24 0,-1 0-29 15,-1 0-30-15,2 0-26 0,0 0-22 0,0 0-19 0,-3 2-15 0,3-2-24 16,-4 0-30-16,1 1-45 0</inkml:trace>
  <inkml:trace contextRef="#ctx0" brushRef="#br0" timeOffset="275569.4527">4737 11889 95 0,'0'0'298'0,"-2"0"-51"0,2-2-34 15,-1 2-22-15,1 0-17 0,-2-1-11 0,2 1-8 0,0-2-5 0,0 2-6 16,0 0-9-16,-2 0-6 0,2 0-6 0,0 0-8 0,-1-1-11 0,1 1-5 16,-2 0-5-16,2 0-7 0,-2 0-2 0,1-2-3 0,1 2-1 15,0 0-2-15,-2 0-2 0,2 0-1 0,-1 0-4 0,-2 0-4 0,1 0-4 16,1 0-4-16,-1 0-4 0,2 0-4 0,-3 0-5 0,3 0-4 16,-2 0-5-16,2 0-3 0,-3 0-3 0,3 0-4 0,-1 0-2 0,-1 0-3 15,2 0 0-15,0 0-2 0,-2 0 1 0,2 0-1 0,0 0-1 0,0 0 2 16,0 0-2-16,-1 0 1 0,1 0 1 0,-2 0-1 0,2 0 0 15,0 0 2-15,0 0-1 0,0 0 0 0,0 0-1 0,0 0-1 0,0 0-1 16,0 0-1-16,0 0-2 0,0 0-1 0,0 0-3 0,0 0-2 16,0 0-2-16,0 0-2 0,0 0-4 0,0 0-3 0,0 0-2 0,0 0-2 15,0 0-1-15,0 0-1 0,0 0-2 0,0 0 0 0,0 2-3 0,2-1 1 16,-2-1-1-16,1 0-2 0,-1 2-2 0,2-1-2 0,-2-1-1 16,3 0-2-16,0 0-3 0,-1 2 0 0,0-2-1 0,-1 0 0 0,1 1 1 15,1 0 2-15,1-1-1 0,1 2 2 0,-2 0 1 0,2-1 2 16,0 1 3-16,1-2 3 0,3 3 2 0,-2 0 3 0,1-1 2 0,-2 1 2 15,2 1 1-15,0-1-2 0,0-1 0 0,-3 2-2 0,2-1-2 0,0 0-1 16,-2-1-2-16,-2 3-3 0,2-3-4 0,-2-1-3 0,0 3 0 16,0-2 0-16,-3 2 0 0,0 0-5 0,0 0-6 0,-3 2-19 0,0 2-22 15,-2 1-46-15,0 1-58 0,-1 1-104 0,-3 1-127 0,-1-1-81 16,-3 5-54-16,-1-1-27 0,0 2-14 0</inkml:trace>
  <inkml:trace contextRef="#ctx0" brushRef="#br0" timeOffset="276201.6098">4824 11405 283 0,'0'-4'512'16,"0"0"-63"-16,0 0-98 0,0 0-76 0,0 1-63 0,0 0-39 0,0 1-24 15,0 1-15-15,0-3-12 0,0 4-7 0,0 0-8 0,0 0-9 16,0 0-9-16,0 0-12 0,0 0-12 0,0 0-13 0,0 0-12 0,0 0-12 16,0 0-10-16,0 0-10 0,0 0-11 0,0 4-5 0,0-3-4 0,0 1-4 15,0 1-2-15,0 0 0 0,0 1 0 0,0-1 0 0,0 1 0 16,0 1 3-16,1 2 0 0,-1 0 3 0,2 1 3 0,-2-1 3 15,1 4 6-15,1-1 4 0,-2 0 4 0,2 3 2 0,-1-3 3 0,1 2 0 16,0 0 2-16,1-1 1 0,-2 4 2 0,2-3 0 0,0 1 1 0,0-1-3 16,1 0-6-16,-1-1-7 0,0 2-7 0,0-2-10 0,2 2-10 15,-2-4-13-15,3 2-13 0,-3-2-18 0,2 0-18 0,0-1-22 0,-2 0-25 16,2 0-33-16,-2 0-35 0,3-3-27 0,-3 0-20 0,1-1-18 16,-1-1-17-16,-1 0-52 0,-1-1-70 0,-1-2-37 0</inkml:trace>
  <inkml:trace contextRef="#ctx0" brushRef="#br0" timeOffset="276903.6738">4585 11625 262 0,'0'1'299'0,"0"1"-91"0,2-2-63 16,1 2-47-16,0-2-27 0,2 0-16 0,2 0-8 0,0 0-3 15,4 0-2-15,0 0-5 0,0 0-7 0,2 0-6 0,4-2-9 0,-1-1-9 16,1 1-12-16,-1 0-16 0,2-1-15 0,0-1-15 0,0-1-7 15,2 1-7-15,1-3-2 0,-3 4-1 0,2-3 10 0,-1 1 12 0,0-1 17 16,-2 0 17-16,1 0 15 0,-3 2 17 0,-2-3 16 0,1 3 17 16,-4 0 22-16,-2 0 25 0,1 0 20 0,-4 1 21 0,-2 0 13 15,0 0 11-15,-1 2 3 0,-1-2 0 0,-1 3-6 0,-1 0-7 0,1-3-9 16,-2 3-9-16,1 0-11 0,-1 0-11 0,0 0-16 0,-1 0-19 0,2 0-17 16,-1 0-18-16,0 0-16 0,1 3-13 0,-2-3-11 0,3 0-9 15,-3 4-5-15,3-3-6 0,-2 3-1 0,1-1-2 0,-1 2 1 0,0-2 1 16,1 1 1-16,-1 1 2 0,2 0 1 0,-1 1 3 0,-1-1 2 15,2 2 0-15,-2-1 2 0,2 2-1 0,0-2-1 0,0 1-1 0,0 2-2 16,0-1-4-16,2 0-5 0,-2-1-8 0,2-1-4 0,-1-1-4 16,1 3-2-16,1-2-2 0,-1-1-2 0,-1 1-1 0,2-3 0 0,2 1 3 15,-2 0 3-15,-1 0 4 0,1-3 6 0,-2 0 7 0,3 2 6 16,-3-3 8-16,2-3 3 0,2 2 5 0,-3 0 3 0,1-3 4 16,1 1 4-16,0-2 1 0,-1 2 2 0,0-2 1 0,0-1-1 0,-1 0-4 15,1-2-3-15,0 1-2 0,-1 1-4 0,0-4-4 0,-1 0 0 16,-1 0-1-16,3 1-5 0,-3-1-6 0,0-1-2 0,0 1-6 0,0 0-2 15,-3-2-2-15,3 4-2 0,-1-4-2 0,-1 4-2 0,2-1-1 16,-2 1-2-16,2 1-2 0,-1 1 0 0,-1-1-1 0,2 1 1 16,-2 2 0-16,1-3-1 0,1 2-1 0,-2 0-4 0,2 2-2 0,0 0 0 15,0 0 1-15,0 0 2 0,0 1 0 0,0-1 3 0,0 0 4 16,0 0 6-16,0-2 6 0,0 3 8 0,2-3 9 0,-2 2 10 0,1 0 12 16,1-2 11-16,-2 1 13 0,2 0 7 0,-1 0 9 0,-1 0 9 15,2 1 7-15,-2 0 6 0,2 0 5 0,-2-1 5 0,0 1 3 16,0 1 3-16,0-1 0 0,0 2 0 0,0-2-2 0,0 1-5 0,0 2-6 15,0 0-7-15,0 0-7 0,0 0-7 0,0 0-7 0,0 0-9 16,0 0-9-16,0 0-14 0,0 0-13 0,0 0-10 0,0 2-9 0,1 1-5 16,-1-1-3-16,3 2-1 0,-2-1 0 0,1 6 0 0,0-1 1 15,1 0 2-15,0 1 1 0,0 3 4 0,0 2 4 0,2-2 9 0,-1 5 4 16,1 3 7-16,-1-3 2 0,-1 1 3 0,2 5 0 0,-2-3 3 16,3 4-1-16,-2 0 1 0,0 0 3 0,1 0 0 0,-2 3 0 15,2-1-2-15,-2-1-9 0,2 2-5 0,0-3-5 0,-1 2-7 0,2-2-8 16,-2 0-11-16,0-3-11 0,0 0-12 0,-1 0-15 0,2-3-17 15,-2-2-19-15,1-2-25 0,-1 2-27 0,1-2-21 0,-3-4-18 16,2-1-13-16,-1-1-12 0,-2-1-15 0,0-3-19 0,0 1-24 0,0-5-28 16,0 0-40-16,0 0-43 0</inkml:trace>
  <inkml:trace contextRef="#ctx0" brushRef="#br0" timeOffset="277154.8486">5100 11705 18 0,'-1'-19'276'0,"1"3"-20"16,0 1-20-16,0 1-14 0,1 1-14 0,-1-1-16 0,2 1-16 0,1 4-20 15,0 0-21-15,-1-1-18 0,1 3-17 0,1 1-17 0,1-1-15 16,-2 1-13-16,2 2-10 0,0-3-9 0,0 2-7 0,1 0-6 16,0 2-9-16,1 1-4 0,-1-1-3 0,-1 2-2 0,2-2-2 0,-2 1-2 15,0 2-1-15,0-1-2 0,1 1-3 0,-1 0-1 0,1 1-4 0,-1 1-3 16,0-1-1-16,-2 2-1 0,2 2 0 0,-2-2 2 0,0 1 0 16,2 2 2-16,-1 1 2 0,-2 0 1 0,1 1 4 0,-1-1 0 15,-2 1 3-15,1 0 1 0,-1 1 0 0,0-1 1 0,-1 3 1 0,-1-2-1 16,1 1 1-16,-3-1-1 0,0-2 0 0,-2 1 0 0,1-1 2 15,-2-1-3-15,1 0-5 0,-3-1-6 0,1 0-9 0,0 0-13 16,-2-2-13-16,1 1-23 0,1-4-28 0,0 3-44 0,-3-3-53 0,3 0-78 16,2-3-94-16,-1 3-58 0,2-4-40 0</inkml:trace>
  <inkml:trace contextRef="#ctx0" brushRef="#br0" timeOffset="277484.7796">5312 11511 149 0,'-5'-3'573'0,"0"0"8"0,2 0 8 15,-1 1-100-15,2 0-149 0,1 0-100 0,-1 0-74 0,2 1-40 0,0 1-22 16,2-2-23-16,-1 1-20 0,4-1-18 0,-2 1-19 0,3-1-16 16,-1 2-15-16,3 0-14 0,3-2-14 0,0-1-11 0,0 3-10 0,2 0-7 15,0-2-5-15,0 2-3 0,0 0-2 0,0 2 2 0,1-2 3 16,-3 5 4-16,2-5 1 0,-2 5 1 0,-3-1 2 0,1 2 1 15,-1 0 4-15,-3 0 6 0,0 2 5 0,1 1 5 0,-3 1 8 0,-3 1 4 16,-3 1 7-16,0-1 5 0,-2 2 7 0,0-1 6 0,-1 4 6 16,-2-2 8-16,-1 1 3 0,-1-2 7 0,1 2 1 0,-2-2 4 15,3 0 2-15,-2 0 1 0,1-2 0 0,1-1 1 0,3 1-3 0,0-5-2 16,0 1-3-16,2-1 0 0,3 1-2 0,0-4 2 0,2-1 1 16,1 0-7-16,4-1-12 0,2-1-28 0,8-1-33 0,1-2-49 0,7-1-57 15,5-5-96-15,7 1-119 0,5-3-74 0,4-1-54 0,3-3-29 0</inkml:trace>
  <inkml:trace contextRef="#ctx0" brushRef="#br0" timeOffset="281853.9571">3959 12473 48 0,'0'0'69'0,"0"0"0"0,0 0 2 0,0 0 1 16,0 0-1-16,0 0-2 0,0 0-3 0,0 0-2 0,0 0-2 15,0 0-3-15,0 0-4 0,0 0-1 0,0 0-3 0,0 0-3 0,0 0-6 16,0 0-4-16,0 0-5 0,0 0-5 0,0 0-4 0,0 0-4 15,0 0-2-15,0 0-4 0,0 0-5 0,0 0-4 0,0 0-2 16,0 0-2-16,0 0-3 0,0 0-2 0,0 0 0 0,0 0-2 0,0 0 0 16,0 0 1-16,0 0-2 0,0 0 0 0,0 0-1 0,0 0 1 0,0 0 2 15,0 0 2-15,0 0 0 0,0 0 2 0,0 0 0 0,0 0 2 16,0 0 0-16,0 0 3 0,0 0 0 0,0 0 3 0,0 0 2 0,0 0 1 16,0 0 3-16,0 0 1 0,0 0 3 0,0 0 1 0,0 0 1 0,0 0 1 15,0 0 2-15,0 0 1 0,0 0 3 0,0 0 0 0,0 0 0 16,0 0 1-16,0 0 0 0,0 0-1 0,0 0 0 0,0 0-3 0,0 0-1 15,0 0-3-15,0 0-3 0,0 0-3 0,0 0-2 0,0 0-3 16,0 0-4-16,0 0-5 0,0 0-2 0,0 0-2 0,0 0-5 0,0 0-3 16,0 0-1-16,0 0-3 0,0 0-1 0,0 0-1 0,0 0-2 0,0 0 0 15,0 0-3-15,0 0 2 0,0 0-1 0,0 0 1 0,0 0 0 16,0 0 2-16,0 0 2 0,0 0 2 0,0 0 2 0,0 0 1 0,0 0 3 16,0 0 2-16,0 0 4 0,0 0 5 0,0 0 6 0,0 0 7 0,0 0 10 15,0 0 12-15,0 0 12 0,0 0 12 0,0 0 10 0,0 0 12 16,0 0 11-16,-1 0 11 0,-1-1 8 0,2 0 6 0,-2 1 3 15,1-1-1-15,1-2-1 0,-2 1-6 0,1-1-11 0,-1 1-11 0,2-3-11 16,-2 3-9-16,1-3-10 0,1 3-10 0,-2-5-11 0,2 2-8 0,-1 1-11 16,-1-2-6-16,2 2-5 0,-2-1-4 0,2 2-1 0,0-1-1 15,0 1 2-15,0-2-1 0,0 2-2 0,0 1-3 0,0 0-5 0,0 1-2 16,0-3-6-16,0 4-4 0,0 0-3 0,0 0-4 0,0 0-3 0,0 0-4 16,0 0-6-16,0 0-8 0,0 0-8 0,0 0-6 0,0 0-1 15,0 4-2-15,0-3 0 0,2 1 1 0,-2 0 0 0,2 1 4 0,-1 2 3 16,-1-2 2-16,2 1 4 0,-2 0 5 0,3 3 5 0,-3-4 6 15,3 4 10-15,-1-1 4 0,-1 1 2 0,1-2 3 0,0 2 0 0,-1-2 3 16,2 2 1-16,-3-4 1 0,2 4 0 0,-1-3 3 0,-1-1 0 16,2 1 3-16,-1 0 1 0,-1-1 4 0,2-2 5 0,-2 1 5 0,2-2 3 15,-2 0 9-15,0 0 8 0,0 0 10 0,0 0 9 0,0 0 8 16,0 0 3-16,0-2 0 0,0 1-2 0,0-2-2 0,0-1-1 0,0 0-4 16,0 0-5-16,0-1-4 0,0-1-3 0,-2 1-6 0,2-2-8 0,-2 0-9 15,2 0-11-15,-1-3-8 0,-1 3-6 0,2-1-3 0,-1 1-2 0,-1-1-2 16,-1 2-2-16,2 1 0 0,-1-3 1 0,0 1-2 0,1 2-2 15,-1 1-4-15,1-1-8 0,-1 0-7 0,2 2-9 0,-2 0-9 0,1-1-13 16,1 1-11-16,0 3-15 0,0 0-12 0,0 0-11 0,0 0-5 16,0 0-3-16,0 0-2 0,0 3-1 0,0-3 3 0,1 4 4 0,1-1 9 15,-2 2 8-15,2 0 12 0,-1 0 13 0,1 0 16 0,-2 2 15 0,1 0 14 16,1-1 13-16,-2 2 5 0,2 0 5 0,-1-1 4 0,2-2 4 16,-3 3 2-16,3 1-1 0,-3-4 4 0,2 0-1 0,-1 2 2 0,-1-4 4 0,2 2 5 15,-2-2 8-15,2-1 13 0,-1 2 15 0,-1-3 17 16,2 1 14-16,-2-2 15 0,0 0 12 0,0 0 9 0,0 0 9 0,0 0 1 0,0-3-5 15,0-1 0-15,0 2-3 0,0 1-6 0,0-4-6 0,0 0-14 16,0 0-16-16,0 0-14 0,0-2-16 0,0 2-16 0,0-2-15 0,0 0-14 16,0 1-13-16,0 0-2 0,0 0-2 0,0 0 0 0,0 1-2 15,0-2-3-15,0 4-2 0,0-2-8 0,0 0-6 0,0 1-12 0,0 1-14 16,0 1-18-16,1 0-19 0,-1 1-16 0,2-1-16 0,-2 2-6 16,0 0-4-16,0 0-5 0,0 0-7 0,2 2-7 0,-1-1-9 0,1 3-4 15,1-1-2-15,-1 1 1 0,-1 1 4 0</inkml:trace>
  <inkml:trace contextRef="#ctx0" brushRef="#br0" timeOffset="283035.0885">3905 14328 45 0,'-3'-12'520'0,"-1"5"13"0,0-1-55 0,3 2-88 0,-1 0-83 16,-1 1-81-16,1 1-49 0,1 1-33 0,-1 1-21 0,2-1-19 0,-1 1-15 16,1 2-15-16,0 0-15 0,0 0-16 0,0 0-19 0,0 0-18 0,0 0-14 15,0 5-11-15,1-3-8 0,-1 1-5 0,2 3 1 0,-1-1 2 16,1 5 3-16,0 0 6 0,1 2 4 0,0 2 6 0,0 1 5 16,0-1 7-16,0 6 6 0,2-1 7 0,0 1 2 0,-2 1 1 0,2-1-1 15,-2 4-3-15,3-2 0 0,-3 0-3 0,2 2-1 0,-2-1 1 0,2 0 3 16,1-1 1-16,-1-1 0 0,1 0 1 0,-1 0-4 0,0 1-3 0,1-3-7 15,-1-1-9-15,0-2-11 0,1 0-13 0,0 1-16 0,-1-5-19 16,0 2-25-16,0-3-26 0,1-2-30 0,-2 1-30 0,1-5-29 0,0 2-26 16,0-2-23-16,0-5-24 0,-2 0-62 0,3 0-81 0,-3-5-44 0</inkml:trace>
  <inkml:trace contextRef="#ctx0" brushRef="#br0" timeOffset="283484.9305">3723 14563 123 0,'-9'0'449'0,"3"2"-18"16,1 0-84-16,0-2-118 0,2 1-78 0,1 1-59 0,2-2-32 0,0 0-22 16,2 0-11-16,1 0-8 0,2 2-8 0,0 1-8 0,3-1-15 0,3-1-14 15,1 1-17-15,4-1-22 0,0-1-13 0,3 0-13 0,3 0-11 16,0 0-7-16,4-1-10 0,0-2-12 0,3-2-5 0,-2 3-5 16,1-5-1-16,2 2 3 0,-3 0 8 0,1 0 9 0,-4-2 17 0,3 0 18 15,-2 2 22-15,-1-1 22 0,-2 0 31 0,-3 1 33 0,0-1 33 0,-3 2 35 16,-4 2 26-16,-2-3 22 0,0 3 21 0,-3 1 21 0,-2-1 11 15,-2 0 10-15,-1 2 1 0,-2 0-1 0,0 0-5 0,-2 0-12 0,-3 0-15 16,2 2-22-16,-4 0-21 0,-1-1-22 0,1 1-18 0,-1 0-18 16,-2 3-15-16,0-1-16 0,0 1-11 0,-2 1-11 0,2 0-5 0,1 3-5 15,-2-2-5-15,1 2-3 0,2 1-1 0,1 2-2 0,0-2-3 16,1 2-4-16,1 0-1 0,0 0-3 0,3 0-2 0,1 2-1 0,1-3-3 16,0 1-3-16,0 0-2 0,3 0-3 0,0-1-3 0,1-3-5 0,2 4-4 15,-1-5-4-15,2 0-4 0,0 1-3 0,-1-4-3 0,2 1-3 0,3-2 1 16,-1-3 2-16,-1 0 3 0,4 0 4 0,-2-3 7 0,0-2 6 0,1-1 10 15,0 0 11-15,0-1 15 0,-2-2 14 0,-1-1 13 0,-2 0 10 0,2 0 10 16,-3-1 10-16,-1-1 8 0,0 2 5 0,-2-2 7 0,-1-1 2 16,-2 3 4-16,0-2 1 0,-2 0 1 0,-1 0-4 0,0 3-4 0,-2-3-7 15,0 2-5-15,-1 0-8 0,-2 1-6 0,2 1-8 0,-1 0-6 16,-1 2-7-16,1-1-10 0,-1 2-11 0,1 0-16 0,-1 2-17 0,2-2-21 16,0 1-24-16,1 1-29 0,-1 2-34 0,1 0-30 0,3-1-28 15,-1 1-28-15,3 1-25 0,0 0-36 0,0 0-41 0,0 0-53 0,3-2-57 16,-1-1-27-16</inkml:trace>
  <inkml:trace contextRef="#ctx0" brushRef="#br0" timeOffset="283735.1708">4430 14320 181 0,'2'-4'518'0,"-1"2"10"16,-1-1-49-16,0 1-76 0,0 0-89 0,0 2-95 0,0 0-61 0,0 0-46 16,0 0-31-16,0 0-23 0,0 0-16 0,0 2-8 0,2 0-9 0,-2 3-8 15,1 0-6-15,1 2-7 0,-2 2-5 0,3 1-4 0,-1 2-3 16,0 5-1-16,-1-2 1 0,2 7 1 0,0-1 4 0,0 4 4 0,-1 3 5 15,1 0 3-15,0 2 2 0,1 2 1 0,-1 0 2 0,0 4 0 0,0 1 1 16,3 1 1-16,-1-1 2 0,-2 1 2 0,0 0 2 0,1 1 3 16,-1-2 2-16,0 1 4 0,0-2-3 0,0 1-2 0,0-3-6 0,0-1-7 15,1-3-6-15,-1-2-8 0,-2-1-7 0,1-1-10 0,1-4-8 0,-1-2-9 16,1-4-6-16,-1 1-8 0,-1-4-5 0,-1-3-5 0,3-1-9 16,-3-2-9-16,1-3-21 0,-1 0-25 0,0-4-30 0,0-2-34 0,0-3-26 15,-1 0-25-15,1-3-14 0,-3-4-9 0,0 0-14 0,0-3-19 0,0-1-37 16,-1-3-46-16</inkml:trace>
  <inkml:trace contextRef="#ctx0" brushRef="#br0" timeOffset="283958.7942">4436 14766 151 0,'-3'-15'418'15,"0"1"-44"-15,1 2-66 0,1-2-54 0,-1 1-45 0,2 3-36 0,-1-2-30 16,1 3-22-16,0-2-21 0,1 5-16 0,-1-2-12 0,2-1-13 16,1 4-13-16,0-2-13 0,-1 2-12 0,4 2-12 0,-2-1-10 0,1 2-10 15,0-1-8-15,2 0-5 0,-1 3-5 0,1-2-2 0,0 2-3 0,1 0 0 16,0 2 0-16,0-1 0 0,1 1 0 0,-2 1 3 0,1 1 0 15,-2-1 2-15,0 3 1 0,1-1 0 0,-3 0 0 0,1 2 2 0,-2 1 2 16,1-3 6-16,-3 1 8 0,1 3 7 0,-2-3 8 0,0 2 8 0,0-1 5 16,-2-2 6-16,-1 4 7 0,0-4 5 0,-2 2 4 0,0-1 5 0,0-2 4 15,0 1 1-15,-2-1 2 0,1 1-1 0,-1-1-4 0,2-2-9 16,-1 1-10-16,0 0-15 0,1-2-20 0,0 1-31 0,0-2-41 0,1 0-55 16,-1-2-64-16,2 1-78 0,0-2-84 0,1 0-53 0,1-2-37 15,1 1-25-15</inkml:trace>
  <inkml:trace contextRef="#ctx0" brushRef="#br0" timeOffset="284218.2259">4713 14638 11 0,'0'4'477'0,"0"-3"7"16,0 1-66-16,2 0-100 0,-2 1-87 0,1-3-85 0,1 2-43 0,-2 1-27 15,3 0-8-15,-2 1-3 0,1-1-1 0,1 2-1 0,0 1-1 16,-1 1-2-16,1 1-3 0,2 1-2 0,-2-1 0 0,2 4 0 0,1-1-2 15,-3 1-3-15,2 2-4 0,-2-1-3 0,0 3-3 0,-1-2-1 0,1 1 1 16,0 0 0-16,-1 0-1 0,2 2-3 0,-2-1-4 0,0-1-1 0,-1 1-4 16,2 0-3-16,-3-3 1 0,2 2 0 0,-2-1 0 0,2-2-1 0,-1 0 1 15,1-2 0-15,-2 1-9 0,1-3-13 0,1-1-12 0,-2 0-12 0,2-1-19 16,-1-1-21-16,-1-2-33 0,2 0-41 0,-2-3-53 0,0 0-61 16,0 0-98-16,3-2-120 0,1-2-63 0,-2-1-36 0,1-2-11 0</inkml:trace>
  <inkml:trace contextRef="#ctx0" brushRef="#br0" timeOffset="284886.1556">4940 14526 335 0,'-3'1'585'0,"2"1"8"0,-1-2 9 0,-2 0-96 0,4 0-148 16,-2 0-99-16,2 0-71 0,0 0-47 0,0 0-34 0,0 0-19 0,0 0-15 16,0 0-10-16,0 0-8 0,0 0-10 0,0 0-10 0,0 0-12 15,0 0-11-15,0 0-9 0,0 0-8 0,2 1-4 0,-2-1-2 0,0 0 0 16,0 0 0-16,0 0 1 0,0 0 2 0,0 0 3 0,0 0 3 0,0 0 3 15,0 0 2-15,0 0 3 0,0 0 1 0,0 0 2 0,0 0 1 16,0 0 1-16,0 0 2 0,0 0-1 0,0 0 1 0,0 0 1 0,0 0-1 16,0 0 1-16,0 0-2 0,0 0 0 0,0 0-2 0,0 0-2 15,0 0-2-15,0 0 0 0,0 0-3 0,0 0 1 0,0 0-2 0,0 0-2 16,0 0-1-16,0 0-1 0,0 0-1 0,0 0 0 0,0 0-2 0,0 0 0 16,0 0-1-16,-2 0-1 0,2 0 1 0,-1 2-2 0,1-2 0 15,-2 0-1-15,2 0 0 0,0 0 0 0,0 0 0 0,0 0 1 0,0 0 0 16,0 0 0-16,-2 1 2 0,2-1 0 0,0 0 1 0,0 0 2 15,0 0 0-15,0 0 0 0,0 0 2 0,0 0 1 0,0 0 1 0,0 0 2 16,0 0 0-16,0 0 0 0,0 0 1 0,0 0 1 0,0 0 1 16,0 0 1-16,0 0 1 0,0 0 0 0,0 0-1 0,0 0 1 0,0 0-1 15,0 0-1-15,0 0-2 0,0 0 0 0,0 0-2 0,2 0-2 0,1 0-1 16,-1 0-2-16,2 0 0 0,-1 0 0 0,2 0 0 0,0 0 1 16,1 0 0-16,1-1-1 0,2 1-4 0,1-2-4 0,1 1-7 0,1 1-8 15,1-3-8-15,4 1-13 0,-2 1-14 0,2-2-17 0,-1 1-17 16,3 1-22-16,-1-1-24 0,0-1-28 0,1 2-30 0,-1-2-36 0,0 0-37 15,1 0-40-15,-3 1-38 0,0-1-58 0,-3 1-68 0,-2-1-32 16,-2 1-16-16</inkml:trace>
  <inkml:trace contextRef="#ctx0" brushRef="#br0" timeOffset="285151.704">5023 14320 120 0,'-2'-2'505'0,"1"0"-4"0,-1 2-70 16,-1-2-105-16,1 2-82 0,2 0-72 0,0 0-47 0,-1 2-35 16,1-2-21-16,-2 0-15 0,2 4-9 0,0-1-7 0,0 0-8 0,0 0-6 15,2 1-6-15,-2 3-5 0,1 0-1 0,1 2-3 0,1 0-2 16,-1 2 2-16,1 1 2 0,1 1 2 0,-2 3 3 0,1-3 2 16,0 2-1-16,2 1-3 0,-2 2 0 0,2 0-1 0,-1 0 2 0,1 1-2 15,-1 0 0-15,0 0-3 0,1 1-1 0,0-1-1 0,-2 0-5 16,2 1-6-16,-1-3-10 0,1 0-9 0,-2 0-14 0,2-1-16 0,-1-2-22 15,0 0-25-15,1-1-32 0,-2-1-36 0,0-2-39 0,0-2-38 0,0 1-63 16,1-4-75-16,-1-1-52 0,0-1-42 0</inkml:trace>
  <inkml:trace contextRef="#ctx0" brushRef="#br0" timeOffset="285437.6457">5448 14270 31 0,'-1'-2'576'0,"1"2"5"0,0 0 4 0,0 0-36 15,0 0-59-15,0 0-113 0,0 0-140 0,0 0-86 0,0 0-60 0,0 2-32 16,0 0-20-16,1 1-11 0,-1 0-5 0,3 0-6 0,0 3-6 0,0-2-7 16,-1 4-6-16,3 0-5 0,0 1-2 0,-1 3-1 0,1-2 1 15,1 2 2-15,1 0 5 0,-1 2 2 0,-1 1 2 0,4-1 1 16,-4 1-1-16,0 1 0 0,-1 0-1 0,1 0 0 0,0 1 1 0,1 0-1 15,-1-1-1-15,1 2 1 0,-2-1 0 0,0 0 0 0,0-1 0 16,-1 0-1-16,1 0 1 0,-1-1 2 0,-1 2 2 0,-1-3 3 16,1 1 1-16,1-3-8 0,-1 1-11 0,0 0-11 0,-1-3-13 0,2-1-21 15,-1 0-25-15,0 0-30 0,-1 0-35 0,1-4-46 0,1 2-48 0,1-4-85 16,0 2-103-16,-1-5-71 0,0 3-57 0,-3-3-23 0</inkml:trace>
  <inkml:trace contextRef="#ctx0" brushRef="#br0" timeOffset="285694.0935">5879 14483 263 0,'-4'0'584'0,"-1"0"4"0,2 0-2 0,1 0-5 16,2 0-127-16,0 0-185 0,0 0-111 0,0 0-74 0,0 0-38 0,0 0-21 16,4 0-16-16,-1 0-11 0,1 0-14 0,3 0-12 0,-1 0-22 15,2 0-23-15,4-3-28 0,-2 3-30 0,3-1-34 0,-1 0-39 16,3-1-41-16,0 2-43 0,-2-1-69 0,4-1-81 0,-4 0-49 0,1 1-31 16,-1 1-13-16</inkml:trace>
  <inkml:trace contextRef="#ctx0" brushRef="#br0" timeOffset="285867.6124">5932 14623 109 0,'-2'3'563'15,"1"-1"16"-15,-1-1-36 0,2 0-59 0,0-1-92 0,0 0-108 16,3 0-70-16,-1 0-51 0,4-1-32 0,-1 0-23 0,1-1-21 0,2-1-21 16,1 0-27-16,1-1-33 0,1 1-41 0,3-1-46 0,-1 0-48 15,2 0-51-15,2-2-66 0,-2 1-73 0,1-1-89 0,1 2-98 0,-2-1-53 16,2-3-29-16,-1 2-7 0</inkml:trace>
  <inkml:trace contextRef="#ctx0" brushRef="#br0" timeOffset="286110.003">6369 14166 249 0,'-1'-2'540'0,"-1"1"-2"16,1-1-1-16,1 2-102 0,0 0-149 0,-2 2-99 0,2-1-74 15,0 3-42-15,2 1-27 0,-1 0-13 0,-1 2-4 0,2 3 0 0,1 0 3 16,0 0-1-16,2 4 1 0,-2 0 2 0,2 3 2 0,-1 0-1 16,3 1 1-16,-2 1-4 0,-2 2-4 0,2 0-3 0,-2 0-3 0,2 2-2 15,-1-1-2-15,1-1-2 0,-2 2 1 0,0-1-1 0,1-1-3 16,0 0-1-16,-2 0 0 0,1-2-1 0,0 1-2 0,2-2-5 16,-2 0-5-16,2-2-9 0,-2-3-9 0,2 0-14 0,-2 1-17 0,2-5-18 15,1 3-24-15,-3-2-25 0,3-3-27 0,-1 0-41 0,0-3-46 0,4 1-56 16,-2-4-61-16,1-1-63 0,-2-1-64 0,3-2-34 0</inkml:trace>
  <inkml:trace contextRef="#ctx0" brushRef="#br0" timeOffset="286535.3242">6308 14488 289 0,'-7'-1'535'0,"0"1"-7"0,4-2-15 0,-1 0-113 15,3 2-159-15,1 0-96 0,0 0-62 0,0 0-31 0,3 0-17 0,2 0-9 16,2 0-7-16,1 0-8 0,2 0-7 0,4-3-14 0,-1 3-14 15,6-1-9-15,-2 0-8 0,4-1-7 0,-1 1-2 0,3-3-4 16,-1 1-2-16,1 1-2 0,-1-1 0 0,-1-1 3 0,1 2 5 0,-2-1 13 16,-2 0 13-16,1 0 18 0,-3 0 16 0,0-1 16 0,-4 2 14 15,2 0 15-15,-4-1 15 0,-2 2 14 0,-2-1 14 0,0 2 9 16,-1-1 6-16,-2 1 0 0,-1 0 0 0,-2 0-8 0,0 0-9 0,0 0-12 16,0 0-9-16,-2 1-12 0,2 1-9 0,-3-1-10 0,0 2-12 15,0 1-9-15,-2 0-11 0,1 2-7 0,-1 0-5 0,0 1-5 0,0 0-3 16,0 2-2-16,-1 1 1 0,0 0 0 0,1 1 1 0,0-1 0 15,2 2-1-15,0-2 0 0,1 1 0 0,2 0-2 0,0-1-1 0,0-1-4 16,2 2-1-16,0-2-3 0,1-2-3 0,0 0-1 0,3 1-2 16,-1-4-2-16,3 3-2 0,-2-2 0 0,1-2 0 0,-1 2-2 15,3-5 1-15,1 2 1 0,-2-2 6 0,1 0 2 0,-1-2 6 0,0 2 6 16,0-5 7-16,1 2 6 0,-2-2 6 0,-1-2 5 0,1 3 4 16,-3-4 3-16,2 1 6 0,-3 0 4 0,1-2 1 0,-3-2 2 0,-1 2-1 15,0 1-3-15,-1-4-2 0,-3 2-1 0,1-1-2 0,-1 0-6 16,-1 2-4-16,0 0-9 0,-1-1-8 0,1 0-10 0,-1 1-12 15,-2 1-13-15,2 1-16 0,1 0-16 0,0 1-17 0,0-1-29 0,2 2-32 16,-1 0-33-16,2 1-33 0,-1-1-32 0,3 0-34 0,0 0-42 16,1 1-46-16,4-1-40 0,1 0-38 0,1 0-15 0</inkml:trace>
  <inkml:trace contextRef="#ctx0" brushRef="#br0" timeOffset="286784.5014">7006 14275 432 0,'7'-5'525'0,"-1"0"-26"0,-2 0-46 0,-1 0-55 16,-1 1-56-16,0 1-47 0,-2 0-42 0,2-1-28 0,-2 2-22 15,0 1-15-15,0-1-14 0,0 2-23 0,0 0-22 0,0 0-25 16,0 0-22-16,0 0-26 0,0 0-27 0,1 0-20 0,-1 3-17 0,2-1-10 16,-2 2-9-16,1 2-6 0,1 1-4 0,0 2-1 0,-1-1-1 0,1 4-1 15,1 3 3-15,0 1 3 0,1 3 4 0,0 0 6 0,2 4 7 16,-3 1 5-16,2 0 2 0,-1 3 1 0,0 2-1 0,0-1 2 16,-1 2 5-16,3 1 1 0,-3 1 6 0,2 0 1 0,-2-1 4 0,2 2 3 15,-2-2 2-15,0 1 0 0,-1 0-3 0,-1-4-3 0,2 2-6 16,-1-3-6-16,-1 0-10 0,-1-4-13 0,2-1-17 0,-2-1-16 0,2-6-19 15,-1 2-17-15,-1-2-16 0,2-5-17 0,-2 0-15 0,0-2-23 16,0-2-27-16,0-3-44 0,0-3-54 0,0 0-60 0,-2-2-62 0,-1-2-39 16,1-4-25-16,-1-1-15 0</inkml:trace>
  <inkml:trace contextRef="#ctx0" brushRef="#br0" timeOffset="287051.6586">7041 14533 498 0,'0'-12'512'0,"2"0"-23"0,1 3-82 0,-1-3-112 15,1 3-71-15,0 0-47 0,0-2-29 0,3 3-14 0,-1-2-12 0,0 3-11 16,0 0-12-16,0 0-14 0,2 0-11 0,-2-1-14 0,3 4-10 16,0-2-11-16,-2 2-11 0,4-1-13 0,-2 2-12 0,0 0-9 0,2 2-8 15,0-2-4-15,0 3-3 0,0 0-2 0,2 0-3 0,-3 1-2 16,4 1-2-16,-2 1-2 0,0 1 2 0,0 1 0 0,-1 0 0 16,-1 2 2-16,0 2 2 0,1-1 2 0,-4-1 0 0,2 3 3 15,-3-1 3-15,-2 2 3 0,0-2 5 0,-3 3 8 0,0-2 8 0,0 2 10 16,-3-3 8-16,-2 2 6 0,-1 1 7 0,0-3 6 0,-2 1 5 0,-2 1 4 15,-1-3 1-15,0 0 1 0,1 0 1 0,-3-2 0 0,1 1-2 16,2-1-3-16,0-2-13 0,-1 1-17 0,0-3-21 0,3 2-25 16,1-1-31-16,1-1-35 0,-3-1-59 0,6-1-76 0,-1-1-91 0,3-1-102 15,-1-1-64-15,2-1-47 0,2-1-26 0,1-1-16 0</inkml:trace>
  <inkml:trace contextRef="#ctx0" brushRef="#br0" timeOffset="287334.999">7395 14427 146 0,'3'-2'567'0,"2"-3"10"16,-2 0 9-16,2 2-65 0,0-1-105 0,-2-1-95 0,3 2-92 16,-3-2-58-16,2 1-41 0,0 1-28 0,0-1-18 0,1 0-15 0,3 1-14 15,-1 0-14-15,2 2-18 0,1-2-11 0,0 1-14 0,2 0-9 16,-1 2-10-16,1 0-7 0,1 0-5 0,-3 2 0 0,3 0 0 16,-2 1 0-16,-1 1 0 0,1 1 1 0,-2-1 0 0,-2 1 2 15,3 2 3-15,-5 0 0 0,0 3 1 0,-1 0 0 0,-1-1 1 0,-3 2 3 16,-1 1 2-16,0-3 4 0,-3 5 6 0,0 1 5 0,-2-4 8 0,-2 3 4 15,1 0 6-15,-3-2 4 0,2 0 3 0,1 0 2 0,-2-1 2 16,2 0 2-16,0-1 2 0,-1-3 1 0,4 0 2 0,0 0-1 0,0-2-2 16,1 0 0-16,2-1 0 0,0-1 4 0,3-1 2 0,0 1-1 15,4-3-1-15,1 0-14 0,4 0-18 0,3-2-28 0,3 1-32 16,3-4-40-16,6 1-45 0,2-1-65 0,4-3-77 0,4 1-100 0,1-2-112 16,1-2-62-16,0 1-38 0,2-1-19 0</inkml:trace>
  <inkml:trace contextRef="#ctx0" brushRef="#br0" timeOffset="288218.3588">4727 16065 316 0,'0'-4'460'0,"0"-1"-62"16,0 0-92-16,0 0-57 0,0 3-42 0,0-4-27 0,0 4-21 16,0-1-12-16,0 1-11 0,0 0-10 0,0 2-10 0,0 0-8 0,0 0-9 15,0 0-9-15,0 0-9 0,0 0-15 0,0 0-15 0,0 0-13 0,0 2-10 16,0 0-7-16,0 1-4 0,0 2-2 0,2-1-2 0,-1 2 1 0,-1 1 1 15,2 1-1-15,-2 3 3 0,2-1 3 0,-1 4 3 0,1 1 4 0,-1 2 3 16,-1 2 3-16,2 0-2 0,1 4 0 0,-1-2-4 0,-1 1-1 0,1 4-3 16,2-3 1-16,-2 3-3 0,1 0 1 0,0-1-1 0,-1 2-1 15,3-1-1-15,-2-2 0 0,2-1-2 0,0 2-4 0,1-5-8 0,0 2-10 16,2-1-13-16,-2-3-15 0,4-1-18 0,-1-1-19 0,-1-3-25 0,5 1-31 16,-2-4-37-16,0-1-40 0,3-3-41 0,2-2-80 0,-2-1-98 15,1-3-61-15,0-3-43 0,0-2-16 0,0-3-6 0</inkml:trace>
  <inkml:trace contextRef="#ctx0" brushRef="#br0" timeOffset="288851.5823">4593 16312 352 0,'-11'3'482'0,"1"0"-47"0,1 0-75 0,1-1-78 15,3 1-80-15,0 0-51 0,2-1-37 0,0 0-23 0,0 0-16 0,3 1-6 16,0-2-5-16,3 1-7 0,0 1-6 0,2-2-10 0,0 0-11 0,1 1-10 15,4-2-11-15,2 0-8 0,1 0-10 0,1 0-8 0,4-3-7 16,-1 2-8-16,5-2-7 0,-3-2-10 0,3 0-8 0,2 0-8 0,-1-3-6 16,0 2-2-16,0-1-1 0,-1 0 3 0,2-1 5 0,-5 1 8 0,3 0 7 15,-1 1 12-15,-4-1 12 0,2 0 16 0,-4 2 15 0,0-1 18 16,-2 1 17-16,-1 0 15 0,-4 2 12 0,0-2 13 0,-1 3 11 0,0 0 9 16,-3-1 8-16,-1 3 5 0,-2 0 4 0,1-2 1 0,-2 2-1 0,0 0-4 15,0 0-7-15,0 0-7 0,0 0-9 0,0 0-9 0,0 0-8 16,0 0-9-16,0 0-9 0,0 0-9 0,0 0-8 0,0 0-8 0,0 0-5 15,0 0-7-15,0 0-5 0,0 0-4 0,0 0-3 0,0 2-3 16,0-2-2-16,0 0-1 0,0 0-2 0,0 0 1 0,0 0 0 0,0 0 0 16,0 0-1-16,0 0 1 0,0 0 0 0,0 0 1 0,0 0 0 15,0 0 1-15,-2 0 0 0,2 0 1 0,0 0 1 0,0 0-1 0,-1 3 1 16,1-3 1-16,0 0-1 0,0 0 0 0,0 0 0 0,-2 2 1 16,2-2-1-16,0 0-1 0,0 0 0 0,0 0-2 0,-1 0 0 0,1 0 0 15,-2 2-1-15,2-2-1 0,0 0 1 0,0 0 0 0,-2 1 0 0,2 1-2 16,-1-2 2-16,-2 2 1 0,3-1 0 0,-2 1 2 0,1 0 1 15,-1 1 3-15,-3 2 2 0,2-1 2 0,0 2 0 0,-2 2 3 0,2 0 1 16,-3 2 1-16,1 0 0 0,-1 2 2 0,1 2 0 0,0 0-2 0,0 1 1 16,-1 0 0-16,3 2-2 0,-2 1 0 0,2 0-3 0,0 1-1 0,1-2 0 15,-1 1-1-15,3 2-3 0,-2-4 0 0,2 3-2 0,0-5 0 0,2 3 1 16,-2-2-2-16,3-1 1 0,-1 1-1 0,1-5-4 0,2 2-2 0,-2-3-3 16,3 0-4-16,-1-2-4 0,3 1-4 0,-2-3-3 0,1-2-6 15,2 1-5-15,-1-3-6 0,3-1-8 0,-2 0-4 0,1-3-3 0,1-2-3 16,0 0-1-16,-1-3 2 0,-1-1 1 0,0-1 2 0,-2-1 4 15,1-1 3-15,-2-1 3 0,-1-1 6 0,1-2 6 0,-4 1 7 16,-1-2 7-16,-1 0 7 0,-1 1 6 0,-3-2 7 0,0 2 7 0,-1 0 5 16,-1 0 4-16,1 1 2 0,-3 1 3 0,-1 0 1 0,1 3 1 0,-2-3-1 15,-2 4-1-15,2 0-1 0,1 2-4 0,-2 1-4 0,1-1-4 0,1 2-8 16,-2 2-8-16,3 1-13 0,1 0-16 0,-1 1-17 0,1 2-17 0,2 0-19 16,2 0-24-16,-2 0-24 0,3 2-24 0,-1 1-30 0,3 0-31 15,0-1-32-15,0 1-35 0,2 2-65 0,1-2-79 0,0 0-37 0,2-1-14 16</inkml:trace>
  <inkml:trace contextRef="#ctx0" brushRef="#br0" timeOffset="289134.8744">5242 16068 535 0,'-1'-7'568'0,"-1"0"14"0,-2 1-47 0,2 2-77 16,2-2-96-16,-1 3-105 0,-1-1-67 0,2 3-49 0,-2 0-29 0,2 1-18 15,0 0-20-15,0 0-17 0,0 0-15 0,0 2-16 0,2 2-15 16,-2 2-12-16,2-1-7 0,-1 3-6 0,1 3-1 0,2 1-2 0,-1 4 2 15,1 1 4-15,-1 4 6 0,0 1 9 0,2 4 6 0,0 1 7 16,1 3 2-16,-2 3 1 0,1-2 0 0,3 4 1 0,-3 0-2 0,3 1-3 16,-2 3-2-16,-1-3 1 0,1 3-2 0,1-1 1 0,0-1-3 0,0 1-1 15,-3-1-1-15,1-1-1 0,0 3-1 0,0-5-3 0,1 2-4 16,0-3-5-16,-1-2-8 0,0 0-7 0,-2-2-9 0,2-2-11 0,-1-3-9 16,1-1-10-16,-2-3-9 0,1-3-11 0,-1-2-8 0,0-1-6 15,-1-4-18-15,-1-3-24 0,1 0-22 0,1-4-23 0,-3-1-20 0,3-4-22 16,-3-1-12-16,0-5-7 0,0-1-6 0,-3-3-3 0,3-2-7 15,-3-1-11-15,1-4-23 0,-3-2-32 0,2-1-19 0</inkml:trace>
  <inkml:trace contextRef="#ctx0" brushRef="#br0" timeOffset="289334.3824">5307 16554 118 0,'-3'-19'383'0,"1"-1"7"16,1 1-37-16,1 2-55 0,0 0-58 0,1 3-62 0,1-1-43 0,1 1-33 16,2-1-22-16,0 3-14 0,1 0-9 0,2 2-7 0,0-2-5 15,0 2-4-15,0 3-5 0,1-3-6 0,2 5-7 0,-1-3-2 0,1 2-7 16,-2 2-6-16,-1 1-2 0,3 0-2 0,-1 1-4 0,-2 2-5 0,1 0-3 15,-3 0-2-15,1 0-3 0,-1 2 1 0,-1 1-1 0,1 0 2 16,-3 0 1-16,0 1 2 0,-1 1 1 0,1 1 4 0,-3-1 2 0,0 2 3 16,0 0 4-16,-3 1 3 0,1 0 1 0,-1-1 2 0,0 2-6 15,-3-1-9-15,0 0-14 0,-1 1-17 0,-1 0-25 0,1-1-28 0,0-1-33 16,-1 0-28-16,3-2-38 0,-1 2-39 0,-3-4-73 0,4-1-88 16,0 0-51-16,2-1-34 0</inkml:trace>
  <inkml:trace contextRef="#ctx0" brushRef="#br0" timeOffset="289535.1442">5734 16305 2 0,'5'3'522'0,"-2"-1"8"0,0 0 7 16,-1 1-67-16,0 2-108 0,-1-2-93 0,3 3-84 0,-2 0-49 16,0 0-30-16,1 1-12 0,0 3-4 0,0-2-2 0,-1 4 2 0,3 0-4 15,-2 2-7-15,0 1-10 0,1-1-8 0,1 2-8 0,-2 0-8 0,2 2-6 16,-1 0-4-16,0-1-3 0,0 1-4 0,-1 0-2 0,4-2-3 15,-3 2-7-15,0-1-11 0,0-1-15 0,-1 1-13 0,2-1-17 0,-2 0-22 16,3-3-27-16,-3 0-32 0,2 1-41 0,-2-4-46 0,2 1-62 16,0-1-71-16,-2-2-80 0,3-2-90 0,-3-1-43 0,0-2-18 0,0-1-5 15</inkml:trace>
  <inkml:trace contextRef="#ctx0" brushRef="#br0" timeOffset="289733.0986">5952 16263 496 0,'0'-3'569'0,"0"-1"-1"16,0 3 0-16,0 0-94 0,2-2-140 0,0 3-110 0,1-3-96 16,0 3-66-16,3-2-52 0,0-1-36 0,1 3-27 0,1-3-27 15,2 3-24-15,0-3-37 0,1 3-41 0,2-1-41 0,0 0-40 0,-1 1-66 16,-1 0-77-16,-1 0-48 0,2 1-34 0,-2 0-20 0</inkml:trace>
  <inkml:trace contextRef="#ctx0" brushRef="#br0" timeOffset="289886.0779">5992 16449 211 0,'-2'3'501'0,"1"2"-12"16,-1-2-21-16,2-1-87 0,0-1-121 0,2 1-77 0,-1 0-60 0,5-1-29 15,-1-1-19-15,2 0-14 0,1 0-14 0,1-1-21 0,2-1-28 16,2-1-41-16,2 1-47 0,1-1-60 0,3-2-67 0,0 1-94 0,2-3-108 15,-1-1-59-15,4 1-35 0,-3 0-19 0</inkml:trace>
  <inkml:trace contextRef="#ctx0" brushRef="#br0" timeOffset="290138.4459">6581 15859 369 0,'-8'-2'551'0,"1"-2"-1"0,2 1-1 0,0 3-113 0,2-2-166 0,1 2-106 16,1 0-78-16,-1 0-45 0,2 2-29 0,0 0-13 0,2 4-4 0,-1-2 1 15,1 4 1-15,-1 2-1 0,3 1 0 0,-1 2-1 0,0 3 1 16,2-2 4-16,2 4 6 0,-2 1 8 0,0 1 6 0,2 1 5 0,-1 2 3 16,3-2 2-16,-3 3 0 0,3-2-1 0,-1 2 0 0,-1 0 0 15,1-1 1-15,-1-1-7 0,1 3-5 0,-1-3-11 0,1 0-14 0,-3 0-14 16,1 0-17-16,-1-3-20 0,1-1-18 0,-1 0-27 0,0-3-29 0,-2 0-31 15,2-3-33-15,-2-1-36 0,0-3-37 0,0-1-32 0,-1-2-30 16,-1-3-54-16,-1-2-64 0,0 0-27 0</inkml:trace>
  <inkml:trace contextRef="#ctx0" brushRef="#br0" timeOffset="290568.0226">6506 16208 312 0,'-7'-4'561'0,"1"-1"1"0,1 2 1 0,2 1-91 0,-3-1-134 16,6 3-99-16,-2-2-79 0,2 2-53 0,2-1-40 0,4 1-26 0,-3-2-20 15,3 1-15-15,2 1-15 0,3-4-19 0,4 3-21 0,0 0-20 16,3-2-24-16,2 0-19 0,4 1-21 0,0-2-18 0,1-1-15 0,4 3-9 16,-1-3-1-16,2 0 3 0,0 0 5 0,0-2 14 0,-1 2 17 15,-1 0 23-15,0-2 25 0,-2 2 31 0,-1-1 31 0,-4 0 33 0,-1 1 35 16,-4 1 33-16,-2-1 34 0,-1 2 25 0,-1 1 21 0,-4 0 15 16,-3 2 10-16,0-1 2 0,-2-1-1 0,0 2-8 0,0 0-11 0,-3 0-14 15,0 0-14-15,0 0-14 0,-3 3-13 0,2-1-15 0,-1 0-15 0,-1 1-13 16,-2 2-14-16,2-1-12 0,-2 2-10 0,-1 2-9 0,-2-1-7 15,3 2-3-15,-3 0-1 0,3 3 0 0,-1-1-1 0,0 1 0 0,1 3 0 16,0-2 0-16,2 1 1 0,0 1-1 0,1-2-1 0,-1 2 1 0,3 0 0 16,0-2-2-16,0 1 1 0,0-2-2 0,3 0-1 0,-1 0 0 15,1-2 1-15,2 0-1 0,0-1-2 0,0-1-2 0,2-4-3 0,-2 2-3 16,3-3-2-16,0-2-2 0,1 0-3 0,-1-1-1 0,0-1 1 16,3-1-1-16,-1-3 2 0,-1 0 1 0,-1-4-1 0,3 1 2 15,-3 1 1-15,0-3 1 0,1-1 2 0,-4-1 4 0,0 2 6 0,0-3 3 16,-2 1 5-16,-1-1 4 0,-1-1 3 0,-1 3 0 0,-1-1-1 0,-1-1 0 15,-1 1-2-15,-2-1-1 0,0 3 0 0,0-2-2 0,-1 1-1 0,0 2-6 16,1 1-7-16,-1-1-12 0,1 2-12 0,0-1-15 0,-1 3-17 16,1-1-17-16,2 0-20 0,0 1-19 0,0 1-19 0,1 1-28 0,0-2-31 15,2 3-24-15,0 0-18 0,2-1-23 0,1-2-24 0,2 3-13 16,0-3-7-16,1 0 5 0,4 0 8 0,1-2 25 0,1 0 30 0,1-1 39 16</inkml:trace>
  <inkml:trace contextRef="#ctx0" brushRef="#br0" timeOffset="290801.6829">7242 15966 96 0,'14'-10'197'0,"-1"-1"42"0,1 2 28 0,-4 0 27 16,-1 0 11-16,-1 2 5 0,0-1-4 0,-2 0-9 0,-1 4-7 0,1-2-11 15,-3 0-15-15,1 3-18 0,-3-2-14 0,2 2-15 0,-3 0-17 16,2 0-20-16,-2 0-18 0,2 2-20 0,-2 1-19 0,0 0-21 0,0 0-21 16,0 0-21-16,0 0-22 0,0 0-20 0,1 1-16 0,-1 1-14 0,2 0-9 15,-2 3-8-15,1 0-2 0,1 3-4 0,0 2 0 0,-1 2 1 16,4 1 3-16,-1 4 3 0,1 1 6 0,-2 2 10 0,2 4 9 0,2 1 8 16,0 3 8-16,0 1 4 0,-1 4 1 0,4 0 1 0,-1 1 0 0,-1 2-1 15,0 2-1-15,0 1 0 0,1 0-4 0,-1 2-5 0,0-1-7 16,1-1-7-16,-1 3-9 0,-1-3-12 0,1 0-14 0,-1 0-13 0,-2-2-13 15,2 0-14-15,-3-3-15 0,1 2-14 0,0-3-16 0,-1-3-16 0,1-2-15 16,-2-1-13-16,1-2-13 0,-1-2-10 0,-2-3-11 0,1-4-8 16,-2-2-13-16,0-4-15 0,0-2-32 0,-2-2-43 0,1-3-56 0,-4-5-65 15,2-1-28-15,-4-2-13 0</inkml:trace>
  <inkml:trace contextRef="#ctx0" brushRef="#br0" timeOffset="291034.2343">7359 16368 193 0,'3'-20'484'0,"0"2"-35"0,2 0-59 0,1 4-75 0,-1-3-84 0,3 2-61 16,0 0-48-16,0 1-28 0,0 2-20 0,4-2-10 0,-2 2-6 16,0 2-1-16,2 0-3 0,-1 1-6 0,2 1-6 0,-1 1-12 0,1 2-11 15,1 0-10-15,-3 0-8 0,-1 1-6 0,2 4-7 0,-2-3-1 16,0 3-1-16,-1 3 1 0,-1-1 1 0,0 1 0 0,-1 4 4 0,-2-3 3 16,-2 4 5-16,1 0 5 0,-3 3 9 0,-1-1 5 0,-1 2 7 15,-3 0 5-15,1 2 7 0,-4-1 3 0,0 2 5 0,-4 0 4 0,1 1 2 16,-2 0-1-16,2-1 1 0,-5-1-1 0,5 0-3 0,-1-1-3 15,0-1-2-15,0-2-3 0,3-3 0 0,0 2-7 0,2-3-4 0,1-2-15 16,2 1-17-16,0-2-28 0,-1-1-29 0,4-2-54 0,2 0-60 0,1-3-93 16,2 0-106-16,0-3-76 0,3 0-61 0,3-2-36 0,2 1-23 15</inkml:trace>
  <inkml:trace contextRef="#ctx0" brushRef="#br0" timeOffset="291352.0677">7917 16243 258 0,'0'3'612'0,"0"-1"14"0,0-1 14 0,0 1-38 0,0-2-64 0,0 0-112 16,0 3-135-16,0-3-83 0,1 1-56 0,1 0-30 0,-2-1-20 16,2 2-11-16,-1 0-7 0,1-2-14 0,1 0-13 0,0 0-16 0,-1 0-15 15,4 0-17-15,-3 1-18 0,2-1-12 0,3 0-12 0,-2 0-8 16,3 0-9-16,1 2-4 0,1-2-3 0,2 0-2 0,-2 0 2 0,2 1-1 16,-1 1 1-16,0-2-3 0,-2 0-3 0,0 3 0 0,-2-3 3 15,0 1 3-15,-1 0 6 0,-2 1 7 0,-2 1 7 0,-1-1 9 0,0 1 7 16,-2-1 11-16,-2 3 10 0,-1 0 9 0,0 2 10 0,-2-2 7 0,-3 2 7 15,-1 2 6-15,-1 1 7 0,-1 0 6 0,0 3 3 0,-2-2 3 16,-1 1 0-16,3 1-1 0,-1-1-4 0,0 0-7 0,1 0-8 16,2-2-8-16,1-1-6 0,0 1-4 0,3-2-4 0,2 0-5 0,-1 0-3 15,2-1-4-15,0-2 0 0,2 2-1 0,2-2-1 0,1 0-5 0,3-2-8 16,2 1-12-16,0-1-15 0,3-1-23 0,3-2-28 0,1 0-35 16,4 0-35-16,1-4-49 0,4-1-56 0,0 0-93 0,1-2-116 0,2-1-73 15,-2 0-50-15,0-2-20 0,0-1-9 0</inkml:trace>
  <inkml:trace contextRef="#ctx0" brushRef="#br0" timeOffset="291603.1142">8280 16119 14 0,'-3'-3'577'15,"0"0"20"-15,-1 3-14 0,2-3-23 0,-1 1-80 0,1 0-104 0,2 0-66 16,-1 0-44-16,-1 1-21 0,2-2-5 0,-3 1-9 0,3 1-8 0,0 1-10 16,0 0-14-16,0 0-15 0,0-2-15 0,3 1-16 0,-3-1-17 0,2 2-17 15,-1-2-18-15,1 1-20 0,1 1-20 0,0-1-17 0,3 0-17 16,1-1-19-16,1 1-20 0,1-1-23 0,5-1-24 0,-1 1-26 0,4 0-29 16,2-1-31-16,0-2-30 0,3 2-39 0,0-1-40 0,3 0-50 0,1-1-54 15,1 1-87-15,2 0-105 0,-1 1-71 0,0 0-52 0,2-2-20 16,-3 1-2-16,3 1 11 0</inkml:trace>
  <inkml:trace contextRef="#ctx0" brushRef="#br0" timeOffset="291868.0155">9019 15729 265 0,'-2'-3'613'0,"-1"3"12"0,1-2 10 15,2 1-50-15,-1 1-80 0,1 0-105 0,0 0-119 0,0 0-68 0,0 0-46 16,0 0-25-16,0 0-18 0,0 0-12 0,0 0-8 0,0 0-10 16,1 0-9-16,3 0-9 0,-3 0-6 0,2 1-7 0,-1 1-6 0,1 1-4 15,0-1-5-15,-1 3-4 0,4 0-2 0,-3 0-2 0,2 3 1 0,1 0-1 16,-1 0 1-16,4 2-1 0,-4 3 2 0,2 0-3 0,-1 2-3 16,2 2-2-16,0 3-3 0,0-1-4 0,-2 5-5 0,2 0-14 0,0 2-23 15,-2 4-27-15,2 0-34 0,-1 3-49 0,0 3-57 0,-2 0-96 16,0 5-116-16,0-2-116 0,-1 3-119 0,0 1-64 0,1 0-38 0,-1 1-23 15,0-2-12-15</inkml:trace>
  <inkml:trace contextRef="#ctx0" brushRef="#br0" timeOffset="292651.1611">3984 15833 389 0,'-3'-9'506'0,"0"4"-1"0,1-1-85 0,1 1-128 0,-1 1-96 16,2 1-83-16,-1 1-49 0,1 2-31 0,0 0-12 0,0 0-6 0,1 2 3 16,1 1 4-16,1 3 5 0,0 0 7 0,2 2 3 0,3 5 4 15,0 0 4-15,0 5 4 0,0 2 4 0,1 4 2 0,2 1 7 0,-1 7 5 16,2-1 3-16,-1 5-2 0,-1 3-1 0,2 2-3 0,-2 3-1 0,2 0-2 16,-4 3-4-16,2 2-4 0,0-1-4 0,-1 2-4 0,-1 1-3 0,-2-2-3 15,3 1-5-15,-4 1-6 0,0-2-2 0,0 1 1 0,1-3-3 0,-2 2-6 16,1-5-6-16,-1 1-5 0,-1-1-13 0,2-1-13 0,-1-5-15 15,1-1-16-15,-1-3-19 0,0-2-21 0,2-5-22 0,-1-1-24 0,2-4-34 16,-1-6-37-16,5-3-62 0,-2-2-73 0,1-7-77 0,2-3-78 0,0-3-36 16,-1-6-15-16</inkml:trace>
  <inkml:trace contextRef="#ctx0" brushRef="#br0" timeOffset="293286.1118">4145 15845 204 0,'-9'-8'520'16,"0"0"-6"-16,2 2-2 0,1-1-84 0,0 4-126 0,3-2-114 0,1 2-109 15,0 0-60-15,4 2-35 0,1-2-16 0,2 1-8 0,4 1 2 0,4-1 4 16,3 2 2-16,3-3-3 0,6 1-7 0,7 1-6 0,3-2-9 16,7 2-8-16,4-2-7 0,6-2-5 0,5 3-2 0,3-5-1 0,8 3-3 15,2-4-7-15,7-1-3 0,5 0 2 0,8-1 1 0,5-3 0 0,5 2 3 16,6-3 1-16,3-1 6 0,4 0 6 0,1 0 8 0,2-1 8 15,2 0 3-15,2-4 0 0,2 5 2 0,0-3 5 0,1 0 0 0,-1-1 3 16,0 2 5-16,-1-3 6 0,-1 2 8 0,-1 0 12 0,-1-1 7 16,-2 1 6-16,-3 0 5 0,-5 1 6 0,-4 1 6 0,-1-1 4 0,-3 4 5 15,-4-1 4-15,-4 2 5 0,-3-1 6 0,-3 4 3 0,-2-2 7 0,-4 2 2 16,-3 2 1-16,-3 2 3 0,-6-2 5 0,-2 1 3 0,-6 2 3 0,-1 0 6 16,-4 1 5-16,-4 0 4 0,-4 1 5 0,-2 1 3 0,-3 1 2 15,-2 0 4-15,-4 0 0 0,0 0 0 0,-1 0-3 0,-4 1-3 0,-1 1-5 16,2 1-8-16,-2-1-6 0,-3-1-6 0,1 3-6 0,1-1-5 15,-5-1-6-15,4 1-4 0,-4 1-3 0,3 1-4 0,-4 0-5 0,3-1-2 16,-4 0-4-16,2 1-4 0,-1 1-3 0,-3 0-3 0,2 0-1 16,-2-1-2-16,-2 4-1 0,0-4 0 0,0 3-3 0,-2-1-3 0,-1 0 0 15,-2-1-1-15,-2 1-1 0,3-1 1 0,-4 2 0 0,2 1 3 0,-4-2 2 16,2 1 0-16,-2 0 2 0,1 1 0 0,-2-2 0 0,-1 2 4 16,2 0 3-16,1 3 3 0,-4-3 1 0,1 4 2 0,1-1 0 0,0 2-2 15,0-1 1-15,1 2-2 0,-2 0-1 0,2 3-1 0,-2 0-1 0,2 2 0 16,-1-1-1-16,2 3-3 0,-3 1-3 0,2 0-1 0,-1 2 2 15,2 2 0-15,-1 1 1 0,0 3 0 0,0-2 2 0,1 5 1 0,-1-1 2 16,2 2 3-16,0 2-1 0,0 1 1 0,-2 0 1 0,2 3 1 16,1-2 0-16,-3 0 0 0,0 1-3 0,1 0-2 0,-3 0-1 0,2-2-1 15,-1-1 0-15,-3 1-2 0,2-5-2 0,-2 2 2 0,-1-3 2 16,-2-2 2-16,-1-3 3 0,0-1 4 0,-3-1 6 0,0-4 5 0,0-2 7 16,-5 1 3-16,0-5 4 0,-1 2 2 0,-4-5 3 0,-1 1 1 0,-5-1 1 15,1-2-3-15,-7-1-5 0,-2 0-9 0,-3-2-12 0,-5 0-17 16,-4-1-19-16,-5-2-24 0,-4 2-24 0,-4-3-27 0,-3 2-27 0,-5-2-30 15,-4 1-29-15,-4-1-29 0,-2 2-27 0,-5-2-21 0,-2 1-21 16,-3-1-12-16,-3 2-9 0,-4-3-3 0,-3 5 2 0,0-2 7 0,-2 0 10 16,-3 3 15-16,0-3 19 0,0 3 24 0,-1 1 28 0,0 0 21 0,1 0 18 15</inkml:trace>
  <inkml:trace contextRef="#ctx0" brushRef="#br0" timeOffset="293767.2099">3518 17285 168 0,'0'0'203'0,"0"0"-63"0,0 0-38 15,0 0-28-15,3 0-19 0,-1 0-12 0,1 0-5 0,2 0-1 0,-2-2 3 16,3 2 1-16,-1-1 6 0,3-1 6 0,-2 2 6 0,3-3 5 15,-2 1 2-15,1 0 1 0,0 2 0 0,4-3 1 0,-4 1 0 0,2 0 2 16,-1 1 2-16,1 1 3 0,-1-2 5 0,2 0 6 0,0 2 3 0,-1 0 2 16,2-3 3-16,0 3 3 0,-1 0 2 0,4 0 0 0,0-2 0 0,0 2 1 15,4-2-1-15,2 2-2 0,3-1-4 0,1-1-4 0,7 0-6 16,2 1-4-16,6-2-7 0,7-1-7 0,4 1-8 0,4-4-9 0,7 3-10 16,9-2-10-16,5-2-6 0,9 2-6 0,7-3-5 0,11-1-3 0,4 1-6 15,10-1-8-15,8-1-11 0,5 1-12 0,7-1-11 0,8 1-11 16,4-2-12-16,6 1-12 0,3-2-14 0,0 2-15 0,4-1-24 0,0 2-27 15,3-3-22-15,-1 1-15 0,2-1-29 0,-1-1-32 0,0 1-51 0,-5-2-57 16,-2 0-47-16,-3 0-43 0</inkml:trace>
  <inkml:trace contextRef="#ctx0" brushRef="#br0" timeOffset="296741.9056">2234 12920 64 0,'2'21'94'16,"3"6"-2"-16,-2 0-4 0,2 1-3 0,0 2-6 0,0 1-2 15,2 3-5-15,-1 3-3 0,1-1-3 0,-1 3-8 0,-1 2-9 0,3-1-21 16,-2 4-25-16,0 0-27 0,1 3-28 0,-1-2-26 0,0 5-24 0,1 1-60 15,-1-2-78-15</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53:45.674"/>
    </inkml:context>
    <inkml:brush xml:id="br0">
      <inkml:brushProperty name="width" value="0.05292" units="cm"/>
      <inkml:brushProperty name="height" value="0.05292" units="cm"/>
      <inkml:brushProperty name="color" value="#FF0000"/>
    </inkml:brush>
  </inkml:definitions>
  <inkml:trace contextRef="#ctx0" brushRef="#br0">24806 4299 192 0,'0'-3'220'16,"2"-2"-54"-16,0 0-33 0,-1 3-15 0,1-3-5 0,-1 1 0 15,4 1 0-15,-5-2 3 0,1 2 4 0,1-1-5 0,0 1-4 16,-1 1-8-16,1-3-6 0,-2 3-5 0,1 0-4 0,-1 1-7 0,2-2-6 16,-2 2-7-16,0 1-9 0,0 0-6 0,0 0-8 0,0 0-6 0,0 0-6 15,0 0-5-15,0 0-5 0,0 0-6 0,0 0-7 0,0 0-6 16,0 0-7-16,0 0-6 0,0 0-4 0,0 0-7 0,0 0-3 0,0 1-3 15,2 0-1-15,-2 1 0 0,1-1-1 0,-1 3 1 0,2-1 1 0,-1-1 2 16,3 1 1-16,-3 2 2 0,2-1 2 0,2 2 4 0,-4-1 3 16,4 2 3-16,-2 1 3 0,2-2 1 0,2 1 4 0,-2 0 1 0,0 1 1 15,0 1 1-15,2-1 3 0,-3-1-1 0,3 1 3 0,0-1 1 16,1 1 0-16,-1-1 1 0,-1 1 1 0,3-3 1 0,-1 3 3 16,2-1-1-16,-2-3 1 0,3 2 0 0,-1-2 0 0,-1 2-1 0,5-3 0 15,-3 0-1-15,2 0 0 0,0-1-1 0,1 0-1 0,-2-2-2 16,3 0-3-16,0 0 0 0,3-1-4 0,-2 0-2 0,1-2-2 0,-1 0 0 15,3 1-1-15,-2-2-1 0,2-1-1 0,-2 2 0 0,1-1-2 0,1 1 1 16,-5-1 1-16,3 1 1 0,1-2-1 0,-2 2 2 0,0-1 0 16,-1 4 1-16,0-2 1 0,0 0-2 0,-2 2 0 0,3-1-1 15,-3 1 1-15,1 0-1 0,-3 1 1 0,3-1-1 0,-3 2 1 16,0 0 0-16,2 1 2 0,-4-1 1 0,4 1 0 0,-1 1 2 0,0-1 0 16,-2-1 3-16,3 1-1 0,-1 2 1 0,-2-2 2 0,3 1 1 15,-1-1 1-15,0 2 1 0,1-2 0 0,1 0 0 0,-3-1 0 0,3 2 1 16,-1-1 1-16,1 0 0 0,-2-3 2 0,1 3-1 0,1-2 2 15,1 0-1-15,0 1 1 0,1-2-1 0,0 0 2 0,0 0-2 0,1-2 1 16,0 1-1-16,-1 0 1 0,2-2-2 0,-2 0-2 0,2 1-1 16,-1-1-1-16,0-1-1 0,-1 1-3 0,1-2-1 0,0 2-2 15,-2-2-2-15,2 1-2 0,-1 0 0 0,-2-1-3 0,0 3 0 0,2-3-3 16,-2 2 0-16,-1-1-2 0,3-1 1 0,-3 3-1 0,-1-1 0 16,1 0-2-16,1 1 1 0,-5 1 0 0,3 1-1 0,0 0 2 0,-2 0 0 15,-1 0 1-15,0 1 1 0,3 1-1 0,-4 1 1 0,2 0 1 16,-2-1 1-16,2 0 1 0,1 2 2 0,-2 0 0 0,-1 0 1 15,3 1 2-15,-3-3 0 0,3 3 2 0,0-3 0 0,-1 2 0 0,0 0 1 16,2-1 1-16,-1 0 0 0,0 0 0 0,2-2 2 0,0 1-1 16,-1 0 3-16,1-2 1 0,0 2 0 0,1-2 0 0,-2 0-1 0,6 0-1 15,-6-2 0-15,4 2-3 0,-2-2-2 0,2 0-3 0,-1 1-1 16,0-2-2-16,0 0 0 0,-2 0-2 0,0-1-1 0,1 2-1 0,1-1-1 16,-4 0-1-16,3 0-2 0,-3 1 0 0,2 0 0 0,-2-1 1 15,3 1 0-15,-5 0 2 0,1 1 1 0,1 1 0 0,-2 0-2 16,-1 0 1-16,2 0 0 0,-1 1 0 0,3 1 1 0,-4 0 1 0,2 1 1 15,-2-1 3-15,2 3-1 0,1-2 3 0,-2 1 1 0,1-1 3 0,1 3 1 16,2-1 0-16,-4-2 3 0,5 3-1 0,-3-3 3 0,3 0 0 16,-1 1 1-16,3 0 0 0,-2 1-1 0,2-3 1 0,-3 0-1 15,4 2 1-15,-3-3 0 0,3 1 1 0,0-2 0 0,0 0 0 16,-1-2-1-16,3 1 0 0,-3-3 0 0,2 2 0 0,1-1 0 0,-3-2-1 16,5 1-1-16,-5-2-2 0,3 1 1 0,-2-1-2 0,-1 0-1 15,-1-2-2-15,1 3-2 0,0-3-2 0,-2 3 1 0,0 0-1 0,-2-2-2 16,1 2 1-16,-1 0-2 0,-1 1-1 0,-1-2 2 0,2 3-1 0,-2-1 1 15,-2 3-1-15,2 0-1 0,0-1-1 0,-2 1 2 0,3 1 0 16,-1 0 0-16,-1 1 1 0,5 1 0 0,-3 0 1 0,3 2 0 0,-1-1 1 16,3 0 1-16,-3 1-1 0,4-1 2 0,-1 3 2 0,3-2 3 15,-2 1 1-15,4 0 2 0,-1 2 1 0,-1-4 2 0,3 2 1 0,-1-1 2 16,1 1 0-16,0-1 2 0,0-1 2 0,2 0 1 0,-3-1 2 16,1-1 0-16,0-1 2 0,-3-1-1 0,1-1 0 0,1-1 3 0,-4 0 4 15,2 0 6-15,-2-3 4 0,-1 2 6 0,0-4 3 0,-3 1 4 16,-2 0 1-16,1-3-2 0,-3 3-1 0,-5-4-11 0,1 1-12 0,-3-1-31 15,-2 1-34-15,-3-1-74 0,-2 1-91 0,-5 0-115 0,-4 2-124 16,0-1-70-16,-7 0-43 0,-2 1-24 0</inkml:trace>
  <inkml:trace contextRef="#ctx0" brushRef="#br0" timeOffset="5016.5133">28843 4365 113 0,'-1'0'424'0,"1"-2"-64"0,0 2-76 15,0 0-85-15,0 0-43 0,0 0-22 0,0 0-13 0,0 0-9 16,0 0-4-16,0 0-3 0,0 0-5 0,0 0-7 0,0 0-7 0,0 0-10 15,0 0-8-15,0 0-10 0,0 0-7 0,0 0-8 0,0 0-6 0,0 0-6 16,0 0-4-16,0 0-4 0,0 0-2 0,0 2 0 0,0-2-1 16,1 0-2-16,-1 0-2 0,0 0 0 0,0 1-2 0,0-1-2 15,0 0-3-15,2 2-1 0,0-2-4 0,-2 0 0 0,0 0-2 0,0 0-1 16,1 3-1-16,1-3 1 0,-1 0 2 0,2 3 2 0,0-3 4 16,1 1 6-16,4-1 3 0,0 1 3 0,2 1 2 0,3-2-1 0,4 1 3 15,4 1 2-15,4-2 3 0,2 0 3 0,8 0 1 0,3 0 2 16,5-2-1-16,3 1-4 0,6-1-3 0,5 1-5 0,3 0-4 0,1-2-3 15,7 0-2-15,0 1 0 0,6 1-5 0,1-3-5 0,1 3 0 16,1 0-1-16,4-2-1 0,1 3 0 0,-3-2 0 0,5 1-4 0,-2 1 1 16,1-2-2-16,2 2 0 0,0 0-2 0,0 0-1 0,0 0 1 0,-2 0-1 15,-1 0 2-15,-2 0-4 0,0 0-6 0,-5 0-3 0,-2 0-1 0,0 0 0 16,-5 0 0-16,-5 2 3 0,-3-2 1 0,-1 1 3 0,-6 1 1 0,-3-2 2 16,-2 1 2-16,-3 1 2 0,-4-1 2 0,-3 0 3 0,-2-1 3 0,-4 2 3 15,-2 0 0-15,-3-2-1 0,-2 1 1 0,-3 1-1 0,-5-2-2 16,2 0 1-16,-4 3-1 0,-3-3 2 0,-1 0 0 0,-1 0-1 0,-1 0 1 15,-3 0-1-15,-1 0 0 0,-1 0-5 0,-1 0-7 0,-2 0-11 0,4 0-12 16,-5 0-20-16,0 0-22 0,0 0-32 0,-3 0-38 0,3 0-45 16,-2-3-47-16,-1 1-89 0,-2 1-109 0,0 1-63 0,1-2-41 0,-4 0-19 0</inkml:trace>
  <inkml:trace contextRef="#ctx0" brushRef="#br0" timeOffset="6833.3264">6344 5281 54 0,'0'-3'172'0,"-1"1"-24"0,-1 0-6 16,2-1-5-16,0 1-5 0,0 1-5 0,0-2-4 0,0 1-8 15,0 0-7-15,0 2-7 0,0 0-10 0,2-1-8 0,-2 1-9 0,0 0-7 16,0 0-9-16,0 0-7 0,1-1-12 0,-1 1-9 0,2 0-7 16,1 0-5-16,0 0-3 0,-1 0-2 0,3 0-1 0,1 0 2 15,0 0 2-15,2 0 2 0,4 0 1 0,1 0 2 0,0 0 3 0,3-2 1 16,4 1 2-16,-1 1 2 0,5-2 2 0,3 2 3 0,1-1 1 16,4-1 0-16,3-1 0 0,1 2-3 0,2-1-1 0,6-1-2 15,-1 1-2-15,4-1-3 0,1-1-4 0,2 1-3 0,2 1-4 0,0-1-4 16,-1-1-5-16,5 3-1 0,0-3 1 0,1 1 2 0,2 1 0 0,-1-1 0 15,4-1 1-15,-1 1 0 0,4 2-1 0,0 0-1 0,2-2 1 16,-1 1 1-16,3 1 0 0,-1-1 1 0,2 1 0 0,-2 1-2 16,1-2-6-16,-2 0-5 0,1 2-4 0,-1 0 0 0,0 0 0 0,-4 2 1 15,2 0 4-15,-3-2 1 0,0 3 1 0,-2-2 4 0,-2 1 0 16,2 1 2-16,-1-1 3 0,-1 1 1 0,-2 1 2 0,2-1 2 0,-1-1 3 16,0 1-1-16,1 1-3 0,-1-3-2 0,-2 1-1 0,2 0-4 15,-3 1 0-15,2-3-3 0,-3 1-4 0,1-1-1 0,-3 1-3 0,2 1 2 16,-2-2 1-16,-2 1 2 0,0 1 2 0,-2-2 1 0,1 0 0 15,-1 0 1-15,-1 0 3 0,0 0 1 0,-2 2 0 0,3-2 2 0,-4 0 2 16,3 0 2-16,-2 0 1 0,0 0-2 0,-1 0-2 0,0 0-2 16,-1 0-2-16,0 0-2 0,-3 0-2 0,2 0-2 0,-3 0-1 15,-1 0-2-15,-2 0 0 0,0 0-2 0,-1 0-1 0,-3 0 0 0,-1 0-2 16,0 0-2-16,0 0 1 0,-3-2-1 0,-1 2 0 0,-1-2-2 16,0 1 0-16,-1 1-1 0,-2-2 2 0,-1 1 0 0,1 1-2 0,-2-1 1 15,-2 1 0-15,2-3 1 0,-1 3 1 0,-3 0 1 0,3-2-1 16,-5 0 1-16,2 2 2 0,0-1 2 0,0 1 0 0,-2-2 2 15,0 0 0-15,-1 2 2 0,2 0 1 0,-2-3 0 0,0 3 1 0,0 0-1 16,-1 0 1-16,2 0 1 0,-2 0 0 0,1 0 0 0,-3 0-1 16,3 3 0-16,-1-3 0 0,1 0 0 0,1 2 0 0,-3 0 1 0,2-2-1 15,0 1 1-15,0 1 0 0,0 0 0 0,0 1 2 0,1-2-1 16,1 0-1-16,0 1 1 0,0 1-1 0,0-1 2 0,1-1-2 0,0 1 0 16,0 0 0-16,0-1 0 0,1 1 0 0,0 1 0 0,0-1 1 15,-2-1-1-15,1 2 0 0,1-1 0 0,-2-1 0 0,0 1 0 16,0-1-1-16,-1 0 0 0,-1 1 0 0,1 0 0 0,-2-2-1 0,-2 1 0 15,2 1 0-15,-2-2 0 0,-2 1 0 0,0 1-1 0,-2-2 1 16,-1 0 1-16,0 0 1 0,-2 0 1 0,0 0-1 0,3 0 1 0,-4 0 0 16,-1 0 2-16,2 0-1 0,-3 0 0 0,0 0 1 0,0 0-1 15,0 0 0-15,0 0 0 0,0 0-1 0,0 0-1 0,0 0 0 16,0 0-3-16,0 0-6 0,0 0-10 0,0 0-15 0,0 0-16 0,2 3-19 16,-2-3-25-16,2 1-32 0,-2-1-41 0,1 1-48 0,1 1-81 15,1 1-97-15,0-3-60 0,2 2-37 0</inkml:trace>
  <inkml:trace contextRef="#ctx0" brushRef="#br0" timeOffset="8701.551">27233 11970 272 0,'-4'-17'538'0,"4"-1"0"0,-1-4 2 0,-1-2-108 0,2 0-164 16,-1-3-89-16,1-2-53 0,0-2-31 0,0-2-21 0,0 0-10 15,0-6-7-15,0 3-3 0,1-3-1 0,1-4-3 0,1 0-4 0,0-1-7 16,4-3-7-16,-1-5-9 0,2 1-5 0,0-2-4 0,6-4-5 15,-2-3-5-15,3 0-3 0,4-5-6 0,3-3-6 0,1-2-10 0,1-5-10 16,3 0-6-16,3 0-4 0,0 0-3 0,4 0-2 0,-1 0 0 16,3 0 2-16,-1 3 3 0,3 0 1 0,-2 3 4 0,2 2 6 15,0 3 5-15,0 4 9 0,-3 2 8 0,3 1 11 0,1 3 2 0,-1 0 2 16,0 3 1-16,0 2 1 0,1 1-2 0,-2 4-3 0,1 1-3 0,0 1-2 16,-1 2-2-16,0 5-3 0,-2-2-1 0,-4 6-2 0,3-1-1 15,-1 4 1-15,-5 2 0 0,1 0 1 0,-3 3 2 0,-4 1 0 16,-1 1 3-16,0 2 0 0,-4 4 3 0,-3 1 2 0,-1 2-1 0,-4 0 1 15,1 2 1-15,-4 0 2 0,2 3-1 0,-3-1 0 0,-4 4-2 16,3-2-1-16,-4 1-5 0,0 0-5 0,0 2-5 0,-2 0-4 0,0-1-3 16,-1 1-2-16,0 1-2 0,0-1 1 0,-3-1-2 0,3 3-1 15,-4-3 1-15,2 4-1 0,0-3 1 0,1 3-1 0,-2-4 3 0,-1 3 5 16,1 1 2-16,-1-2 3 0,0 0 0 0,1 2 2 0,1-1-2 16,-2 1 1-16,1 0-1 0,-2 0 0 0,0 0 0 0,0 1 0 0,0-1 0 15,-1 4 2-15,-1-3-1 0,1 3 2 0,-4-1 0 0,4 1 1 16,-4 1 0-16,-1 0 1 0,1 3 2 0,-1-1 1 0,0 2 3 15,-2 0 1-15,2 3 2 0,-2 1 0 0,2-1 1 0,0 4 1 0,-2-1 1 16,2 0 2-16,1 2 1 0,-3-1-1 0,3 0 1 0,2 0-1 16,-1-1 1-16,0 2 0 0,3 0-2 0,1-2 1 0,0-2-2 15,0-1-2-15,1 1 0 0,2-3 0 0,2-1 1 0,-2 0 0 0,2-2 1 16,1-1 4-16,0-1 4 0,-1-1 6 0,3-1 6 0,-1 0 5 16,1-1 4-16,0-2 5 0,0 0-1 0,0 0-3 0,1-2-7 15,1-1-8-15,1-2-7 0,0-2-4 0,0-2-5 0,2-1-4 0,2-2-6 16,2-2-4-16,-1-1-5 0,0 0-5 0,3-1-1 0,-3-1-3 0,1 0 5 15,2 3 7-15,-1-1 8 0,-2 0 10 0,1 1 6 0,1 2 5 16,-2 2 0-16,0 1 0 0,-4 0-3 0,4 1-3 0,-2 2-3 16,-1 2-4-16,0-1-3 0,2 2-3 0,-2 2-2 0,3 1-2 0,0 0 0 15,5 3 1-15,-2 2 0 0,2 0-4 0,4 1-4 0,-1 3-9 16,5 0-14-16,2 3-17 0,1 1-31 0,0 0-39 0,4 1-41 16,1 2-42-16,1-4-81 0,3 5-102 0,1-5-60 0,1 3-43 0</inkml:trace>
  <inkml:trace contextRef="#ctx0" brushRef="#br0" timeOffset="9349.332">29291 7801 213 0,'-9'-16'496'16,"-1"-1"-77"-16,-1 2-120 0,-1 0-76 0,2 2-53 0,-2 1-31 0,3-1-19 15,-4 3-16-15,5 1-10 0,-1 0-10 0,-1 2-10 0,2 0-12 16,2 3-14-16,0 1-14 0,0 3-14 0,-1 0-11 0,2 3-13 0,-1 3-11 15,0 3-9-15,-2 3-5 0,2 3 1 0,1 4 1 0,-2 3 5 0,0 2 5 16,0 8 7-16,3 2 5 0,-1 2 5 0,2 4 6 0,-1 4 5 16,3 2 4-16,1 4 2 0,0 2 2 0,0-3 3 0,1 6-1 15,3-2-3-15,0 1-3 0,0-2 0 0,2 3-3 0,1-3-3 0,-2-2-2 0,2 1 0 16,-1-4-2-16,1-1 1 0,-1 0-3 0,2-5-3 0,-4 0-4 16,1-4-5-16,-2 1-6 0,2-4-7 0,0 0-9 0,-4-5-10 0,1 0-13 15,-1-4-14-15,-1-2-18 0,0-1-20 0,-1-2-18 0,1-4-15 16,-3-1-32-16,-2-3-40 0,2-2-68 0,-2-3-85 0,2-2-50 0,-2-4-33 15</inkml:trace>
  <inkml:trace contextRef="#ctx0" brushRef="#br0" timeOffset="10100.5762">28797 8333 469 0,'-1'-11'559'15,"-4"-1"6"-15,5 1-90 0,-1 3-134 0,1 3-98 0,1-1-78 0,2 1-48 16,0 1-31-16,2-1-17 0,2 2-12 0,1 0-11 0,2 0-10 15,3 0-11-15,3 1-11 0,0-2-11 0,3 3-9 0,1-1-2 16,2 2-1-16,2-5 0 0,0 5-1 0,2 0-1 0,-1-2 0 16,1 0-4-16,3 1-2 0,-2-1-4 0,1 1-7 0,-1 0-4 0,1-2-1 0,1 1-3 15,-3 0-3-15,1-1-2 0,-3 1-4 0,2 1-3 0,-4-1 1 16,0 2 0-16,-3-1 0 0,0 0-1 0,-3 1 3 0,-1-3 3 0,-2 3 3 16,-1 0 3-16,-3 0 3 0,-1 0 1 0,1 3 3 0,-3-3 3 15,-1 1 2-15,0 0 3 0,-2 2 1 0,0-1 2 0,0 1 3 0,2 1 3 16,-4 0 3-16,3 0 3 0,0 3 4 0,0-2 4 0,-1 4 3 0,-2 0 1 15,3 0 3-15,-1 2 0 0,0-1 2 0,1 2-1 0,0 2 1 16,-1-3 0-16,-2 3 0 0,3 0 1 0,-1-1-2 0,-2 1 0 0,1 0 0 16,0-3-1-16,1 2-2 0,-1-3 0 0,-2 2 0 0,0-3 2 15,0-1 3-15,0 2 6 0,0-4 10 0,0-2 13 0,-2 1 18 0,-1-2 8 16,1-2 8-16,-1 1 3 0,0-2 3 0,-1-2 6 0,0-1 5 16,-1-1 7-16,-1-2 7 0,1-2 4 0,-1 0 3 0,1-4-5 0,-2 0-7 15,1-1-12-15,3 0-15 0,0-2-10 0,1-3-9 0,1 1-5 16,1-1-5-16,1-1-8 0,3-2-9 0,-1 0-12 0,4 3-15 0,1-3-13 15,0 2-13-15,0-1-12 0,5 3-10 0,0-1-12 0,1 3-8 0,0 1-8 16,2 1-7-16,0 1-4 0,-1 1-6 0,3 3-3 0,-1 1-4 16,-1 0 0-16,1 3-1 0,-1 0 1 0,2 4 1 0,0-3 2 0,-3 3 4 15,2 3 4-15,-3-3 6 0,0 4 6 0,-1-1 6 0,-1 2 5 16,-2 0 3-16,0-3 4 0,0 3 7 0,-1-3 6 0,-1 2 6 0,-3 0 11 16,-1-1 10-16,1 0 14 0,-1-2 15 0,-2 1 15 0,0 1 14 0,-1-3 12 15,-1 1 13-15,0-1 11 0,0 0 10 0,0 0 9 0,0 0 5 16,0 0 3-16,-1 0 2 0,-1 0-3 0,0 0-5 0,-2 1-10 0,3-1-13 15,-1 2-12-15,0-2-13 0,1 2-13 0,-2-1-11 0,-1 1-10 16,1 4-8-16,-2-4-9 0,2 3-4 0,0 2-4 0,-5 0-2 0,5 3 1 16,-2-3 2-16,2 4 1 0,-2 0 4 0,4-2 1 0,-3 4 5 0,4 1 0 15,-1-1 0-15,1 2-1 0,1-2-3 0,1 2-3 0,1 0-2 16,0-1-6-16,2 1-4 0,0-1-5 0,2-2-6 0,2 0-6 16,-3 0-7-16,2-2-4 0,0 0-5 0,3-2-6 0,0-2-7 0,0 0-4 15,0-1-1-15,0-2 0 0,2 0 4 0,-2-3 5 0,0 0 9 0,2-3 8 16,0 0 8-16,-3-3 10 0,0 0 7 0,0-4 9 0,-1 2 10 15,-3-4 9-15,-1-2 11 0,0 1 8 0,-4-1 10 0,-1-1 6 0,-1-2 5 16,-2 1 2-16,-1-2 0 0,-2 2 0 0,-3-1-2 0,-1 1-3 16,-1-1-2-16,-1 2-5 0,-3 0-6 0,-1 2-6 0,4 1-3 0,-6 1-6 15,4 1-5-15,-2 2-6 0,2 2-7 0,0 0-6 0,3 3-3 0,-1 0-9 16,0 2-10-16,2 1-9 0,2 1-11 0,1 2-11 0,2 0-13 16,0 2-16-16,2 1-16 0,1 0-18 0,2 2-18 0,4 1-16 0,1-1-18 15,-1 3-17-15,5-2-18 0,1 1-15 0,1-1-10 0,3-1-7 16,1 0 1-16,0 0 4 0,3 0 7 0,1-2 17 0</inkml:trace>
  <inkml:trace contextRef="#ctx0" brushRef="#br0" timeOffset="10666.7788">30138 8238 140 0,'8'-6'238'0,"1"2"24"16,1-5 20-16,-4 4 17 0,-1-3 6 0,0 2 1 0,-1-1-7 0,1-1-9 15,-4 1-17-15,3 1-18 0,-3-1-21 0,1 0-24 0,-1 2-24 0,-1 0-21 16,2 1-24-16,-2 0-20 0,0 0-22 0,0 1-23 0,0 3-21 16,0-2-19-16,0 2-19 0,0 0-21 0,0 0-14 0,0 0-9 0,2 2-7 15,-2 1-4-15,1 1-2 0,1 0 1 0,-2 1 2 0,1 3 2 16,-1 0 3-16,2 0 5 0,0 1 5 0,-2 2 5 0,1 1 6 0,-1-1 7 15,2 1 3-15,0 0 2 0,-2 2-2 0,1-2-2 0,2-2-2 0,-3 0-1 16,1 0-3-16,-1 0-1 0,2-3-1 0,0 2 1 0,-2-4 1 16,1 0 3-16,1-2 2 0,-2 0 6 0,1 0 3 0,3-1 1 0,-3-2 1 15,2-2 1-15,1 1 1 0,1-2 0 0,0-2 0 0,2 0 1 0,-1-2 1 16,2-3-1-16,1-1-1 0,3-2-4 0,-3 2 0 0,2-2-4 16,0-1 0-16,1-1 1 0,-2 1 4 0,2 1 5 0,-3 0 4 0,2-1 4 15,-1 0 2-15,-2 5 4 0,1-3 2 0,-3 1 0 0,1 4-1 16,-3-1-2-16,1 2-4 0,1 1-4 0,-3 1-6 0,1-1-8 0,-3 4-9 15,1-1-9-15,-1 2-5 0,3 0-4 0,-3 0-3 0,1 0-2 16,-1 2-2-16,3-1 1 0,-3 4 2 0,3-1 2 0,1 2 4 0,-1 2 5 16,0-1 6-16,0 1 5 0,1 0 8 0,-1 1 7 0,4-1 2 0,-3 1 1 15,1 0 1-15,1 0-1 0,-1-1-1 0,1-1-1 0,-2-2-2 16,2 2-3-16,-1-3-5 0,1 1-3 0,0-1-7 0,0-4-5 0,-1 3-8 16,0-3-6-16,3-3-10 0,0 1-7 0,2-3-8 0,-2 0-7 15,1-3-4-15,-1 1-6 0,5-3-4 0,-4-2-3 0,0-2-2 0,2 2 0 16,-3-5 2-16,3-1 1 0,-3-2 5 0,-1 0 5 0,0-2 8 0,0-1 7 15,-1 0 9-15,-2-4 12 0,-1 1 13 0,-1 0 14 0,0-2 17 16,-1 1 21-16,-1 0 18 0,1 2 18 0,-2-1 15 0,0 2 13 0,-2 2 10 16,1-1 5-16,1 4 5 0,-2 2 4 0,0 2-5 0,2 2-7 0,-1 1-12 15,1 4-14-15,-2-2-21 0,1 6-25 0,1-3-19 0,-2 4-18 16,0 3-15-16,2 0-12 0,0 3-9 0,-1 4-9 0,1 0-4 0,-4 3-4 16,3 4 1-16,-1 1 4 0,-2 3 6 0,1 2 9 0,0 5 10 15,-1-1 9-15,1 2 9 0,0 5 5 0,1-3 4 0,1 2 4 0,-1 2 4 16,0-3 4-16,2 3 3 0,2-1 5 0,0-2 1 0,-1 0-1 0,1 0-1 15,1-1-2-15,0-3-6 0,1 0-7 0,0-2-12 0,2-3-10 16,-3 0-14-16,2-3-14 0,2-2-15 0,-2-2-18 0,-1 0-19 0,2-4-23 16,2-1-30-16,-1-3-32 0,1-1-37 0,1-4-37 0,1 0-31 15,-1-4-26-15,0-1-52 0,3-5-62 0,-3 0-31 0,2-2-17 0</inkml:trace>
  <inkml:trace contextRef="#ctx0" brushRef="#br0" timeOffset="10829.4769">30868 7844 393 0,'-6'-13'538'0,"0"3"0"0,2-1-84 0,1 2-123 15,0 3-79-15,1-1-58 0,1 2-38 0,1 0-27 0,1 1-22 16,-1 1-20-16,4 1-17 0,0 1-16 0,2-1-15 0,2 1-13 0,4 0-13 16,0 1-10-16,2 0-12 0,7 0-7 0,0-3-8 0,2 3-7 0,6 0-9 15,1-3-7-15,0 3-9 0,3-2-11 0,0 1-11 0,2-2-13 16,1 0-12-16,1-3-8 0,-3 1-7 0,0-2-5 0,1-1 0 0,-2 0 2 16,-2 0 6-16,-1-3 8 0,-1 1 5 0,-6 1 4 0,1-2-4 15,-5 2-10-15,-2-1-25 0,-5 1-36 0,-2-1-74 0,-5 2-89 0,-5-1-51 16</inkml:trace>
  <inkml:trace contextRef="#ctx0" brushRef="#br0" timeOffset="14715.7954">5061 7948 239 0,'-2'-8'196'0,"0"1"-36"0,-2 2-16 16,3-4-7-16,-1 4-4 0,2-1-3 0,-2 1-4 0,2 1-5 0,0 1-7 15,0-2-3-15,0 2-7 0,0 0-6 0,0 0-5 0,0 0-6 16,0 2-7-16,2-1-10 0,-2 1-10 0,2-1-10 0,-1 2-12 0,3-1-11 16,1 1-7-16,0-2-5 0,3 2-3 0,0-2 0 0,6-1-1 15,1 1-1-15,3 0 0 0,6 1 0 0,1-2 2 0,7 3 0 16,1-1 3-16,5 1 0 0,3 0 2 0,5 1 3 0,3 0 1 0,3 4-2 16,2 0-3-16,1 0-3 0,2 4-3 0,1 0-3 0,-2 3-1 15,1 1-2-15,0 6 1 0,-2 0-1 0,0 4 2 0,-1 0 0 16,-3 6 3-16,1 3 4 0,-2 4 0 0,-2 3 2 0,-1 4 1 0,-4 2 1 15,1 5-1-15,-3 1 0 0,-1 5-1 0,-5-1-4 0,2 8 1 0,-2-2 4 16,-3 4 1-16,-2 0 1 0,-2 1 0 0,1 2 0 0,-4 2 0 16,-1 0 1-16,0-1 0 0,-1-1 2 0,-1 2 0 0,1-3 3 0,-1 0 1 15,1-4 4-15,-1 0-5 0,-1-5-6 0,0-1-3 0,1-3-4 16,-3-3-3-16,3-3-2 0,-3-4-3 0,0-3-4 0,-2-3-2 16,-1-2-3-16,1-4-4 0,-2-1-5 0,-3-4-5 0,1-3-7 0,-2-3-3 15,-3-3-5-15,-2-3-4 0,-1-1-4 0,-2-1-11 0,-1-6-12 16,-2 1-11-16,-2-4-13 0,-4-1-12 0,-1-2-10 0,-1-2-6 15,-4-2-6-15,-4-1-1 0,0-4 1 0,-6 1 0 0,1-3-4 0,-4-2 0 16,-2-1-1-16,-3-2 4 0,0 0 7 0,-3 0 8 0,-2-2 11 0,-1 0 10 16,-2 0 11-16,-1 1 13 0,-1-2 10 0,-1-1 12 15,0 3 15-15,1 1 13 0,-2-1 16 0,2 0 17 0,1 1 16 0,0 2 14 16,2 0 15-16,2 0 11 0,2-1 9 0,3 2 8 0,1 2 8 16,4 0 8-16,4 1 9 0,1 0 2 0,1 2 1 0,3 1-2 0,4-1-6 15,0 2-6-15,4 2-8 0,-1-1-7 0,4 1-8 0,2 1-8 16,0 0-9-16,1 1-8 0,2 1-10 0,0 0-10 0,2 0-10 0,1 1-9 15,2-1-7-15,1 4-5 0,2-4-5 0,2 3-1 0,2 1 0 16,-1 1 1-16,5-2 1 0,2 4 4 0,0-1 3 0,5-2 5 0,0 2 4 16,3 2 2-16,0-2 0 0,3 1 1 0,1-1 1 0,0 0 0 15,1 1 1-15,3 0-1 0,-1 0 0 0,2 1-4 0,1-3-4 0,2 0-5 16,-2 1-6-16,2-1-10 0,-1-1-10 0,-1-1-8 0,2 0-10 16,-2 0-7-16,-1-1-9 0,0-1-8 0,-2-1-7 0,-3-1-7 15,2-1-6-15,-4-2-2 0,-1-1-1 0,0-1 2 0,-2 0 6 0,-3-2 11 16,-1-2 12-16,-1 0 16 0,-3-2 19 0,0 0 21 0,-3-2 22 15,-2 1 23-15,-2-2 22 0,2-1 21 0,-5 1 20 0,-1 0 18 0,-1 1 17 16,0-1 11-16,-2 1 12 0,0 0 6 0,-3 4 4 0,0-2-2 16,0 3-4-16,0 1-9 0,0 0-15 0,-3 1-19 0,3 0-17 0,-1 5-18 15,-1-1-17-15,2-1-16 0,-2 4-14 0,-1 4-10 0,0-1-11 16,0 4-8-16,-2 2-8 0,-2 4-13 0,-5 3-16 0,1 4-24 16,-3 4-32-16,-2 5-50 0,-3 3-58 0,-2 3-121 0,-4 2-154 0,-2 6-88 15,0-1-58-15,-4 4-30 0,-1 1-19 0,0-2-13 0</inkml:trace>
  <inkml:trace contextRef="#ctx0" brushRef="#br0" timeOffset="17016.7243">3153 8023 337 0,'-2'-3'533'0,"1"-2"10"0,-1 0-88 0,2 1-133 0,-2 1-87 16,1-1-63-16,1 1-38 0,0 1-24 0,0-1-15 0,0 2-13 15,0 0-11-15,1 1-12 0,1 0-10 0,0 0-13 0,1 0-10 16,2 0-11-16,0 1-10 0,1 0-10 0,1 2-6 0,1 2-5 0,2-1-2 16,1 3-1-16,0 1 1 0,2 1 3 0,1 1 2 0,-3 2 4 0,3 0 4 15,-4 1 2-15,3 3 2 0,-1 1 3 0,-2 2 4 0,-1-1 2 16,0 3 1-16,-2 1 1 0,-1-1 0 0,-1-1-1 0,1 2 1 0,-3-1-1 15,0-1 1-15,-1-1-1 0,-2 1 0 0,0-4 2 0,0-1 1 16,-3-2 4-16,1 1 6 0,-1-4 10 0,-1-1 7 0,-1-3 5 0,0 0 4 16,-1-4 5-16,-2-1 5 0,0-2 5 0,0-2 3 0,0-3 4 0,0-1 2 15,-1-3 0-15,-1-4-1 0,2-2-5 0,-1 0-8 0,1-3-9 16,2-4-10-16,-1-1-7 0,0 1-6 0,2-5-7 0,2-1-8 0,1-2-8 16,0-1-7-16,2-1-9 0,2-3-2 0,3 3-2 0,0-2-2 0,2-2-2 15,1 2 1-15,2 0 0 0,0 2 0 0,2 0-1 0,-1 1 0 0,3 3 0 16,-1 3 0-16,1-2 1 0,0 4 0 0,0 4 1 0,-1-1-3 15,4 3-2-15,-4 1-3 0,0 4-3 0,1-1 1 0,-1 2-1 16,2 1-2-16,-2 3 0 0,0 1-2 0,-2 2-1 0,-2 1-1 0,4 2 1 16,-5-1-1-16,0 3 1 0,1 0 0 0,-1 3 2 0,-2 1 0 0,-1 1 2 15,0 0 1-15,-1 2 2 0,-2 3 1 0,1-2 2 0,-3 2 3 16,-1 2 4-16,-1-1 1 0,-2 3 2 0,-1 1 3 0,0 1 2 0,-3 0 3 16,0 1 3-16,-3 1 3 0,2-2 2 0,-1 4 1 0,-4-2 1 0,4-1 2 15,-2 0 0-15,-1 1 2 0,2-1 1 0,0-3 1 0,0 2 1 16,0-1 0-16,0-2 2 0,3 1-1 0,0-2-2 0,0-2-1 0,0 1-2 15,2-1-1-15,1-1-2 0,0-1-2 0,2-2-1 0,-1 0-1 16,2-2-1-16,0 1-1 0,1-2-2 0,1 2 0 0,0-2-1 0,1 1-1 16,1-2 0-16,0 1 1 0,2 1-1 0,-1 0 1 0,2 0 1 15,0 1 0-15,1-2 1 0,2 2 0 0,0-1 1 0,1 2 0 0,1-1-1 16,4 1 1-16,-3 1 1 0,3-2-1 0,1 3 1 0,2 1 1 16,-3-2-1-16,5 1-1 0,-3 1 1 0,3-1 0 0,1 0 2 0,-2 0 2 15,1 2 3-15,0-2 0 0,3 4 4 0,-3-3 1 0,2-1 3 0,-2 2 0 16,-1 0 2-16,2-2 1 0,-3 2 2 0,1-2 0 0,-1 1 0 15,-3-2-6-15,3 3-9 0,-4-5-12 0,-1 2-13 0,0-1-20 0,-2 0-18 16,-1-1-26-16,-3-3-28 0,0 3-21 0,-1-3-20 0,1 1-46 0,-4 0-62 16,-2-3-85-16,0 0-94 0,0 0-52 0,-2-3-30 0</inkml:trace>
  <inkml:trace contextRef="#ctx0" brushRef="#br0" timeOffset="17734.0322">3809 8003 459 0,'0'-3'552'0,"-1"2"3"0,-1-2-98 16,2 3-144-16,-2-2-95 0,2 2-70 0,0 0-42 0,0 0-28 0,0 0-18 16,0 0-14-16,0 0-12 0,0 0-9 0,0 0-9 0,0 2-7 0,2 1-6 15,-2-2-7-15,2 2-2 0,-1 1-2 0,2-1 1 0,0 0 1 16,2 2 2-16,-2-1 3 0,2-1 4 0,0 1 5 0,0-1 2 0,2 2 1 16,-1-1 1-16,1-2-1 0,1 1-2 0,1 0-1 0,-1-3-4 15,2 0-3-15,-1 0-5 0,2 0-5 0,-1-3-4 0,1-2-2 0,-2 1-4 16,2-2-4-16,0-2-1 0,-3 0 1 0,0 0-1 0,0-1 1 15,0 0-2-15,-2-2-1 0,-3-1 1 0,1 0 5 0,-3 3 5 0,-1-4 9 16,-1 0 6-16,-1 2 6 0,-1 2 8 0,-2 0 5 0,0-2 5 0,-2 4 3 16,0-2 2-16,-1 3 2 0,0-1 3 0,-1 1 3 0,-2 2 0 15,3 0 0-15,-3 1-5 0,3 3-7 0,-2 0-7 0,0 0-7 0,0 3-7 16,2 0-5-16,0 2-4 0,-3 0-4 0,5 3-1 0,-1 0-1 0,2 3 2 16,1 0 0-16,1 1 3 0,1 0 0 0,2 1 3 0,2 1 5 15,1-1 5-15,3 2 3 0,0 0 4 0,4-2 4 0,2 3 2 0,1-3 0 16,3 1-2-16,3-2-2 0,3 0-7 0,3 0-9 0,1-2-9 15,1 0-11-15,6-3-11 0,0-1-14 0,2-2-12 0,1-1-13 0,2-3-13 16,3 0-15-16,-1-3-14 0,-1-3-11 0,2 0-7 0,-1-2-4 16,-4-1 2-16,2-4 3 0,-3 1 9 0,1-1 7 0,-3-2 13 0,-3 0 16 15,-3 0 16-15,-3 0 21 0,0-2 20 0,-4 1 23 0,-4-1 22 0,0 0 22 16,-5 3 21-16,0-1 18 0,-5 0 14 0,-1-1 14 0,-3 1 12 16,-2 1 12-16,-3 0 7 0,-1 2 6 0,-2-1-1 0,-5 3-4 0,2-2-4 15,-3 2-5-15,0 3-10 0,-3-1-10 0,0 0-11 0,-1 3-11 0,-1 0-11 16,1 2-13-16,-3 3-12 0,2-2-13 0,1 2-11 0,-3 2-11 15,4-2-9-15,0 5-7 0,0-1-7 0,1 2-5 0,1 2-2 0,1-1-2 16,4 1 0-16,0 2 3 0,0 0 1 0,2 2 2 0,3-1 2 0,-2 3 1 16,5-2 0-16,0 1-2 0,0 0-4 0,3 4-2 0,1-5-5 15,1 2-3-15,2-2-5 0,-1 3-4 0,2-3-6 0,1 0-7 0,1-2-6 16,1 1-5-16,0-2-4 0,0-3-4 0,2 0 0 0,-2-2 3 16,0-1 4-16,1-1 6 0,0-2 7 0,-4-2 6 0,3 0 9 0,-3-1 10 15,-2-2 13-15,2 0 11 0,-3-1 13 0,-1-1 14 0,-1-1 12 16,-1-1 10-16,0 1 12 0,-2-3 8 0,-2 2 8 0,2 0 6 0,-2-2 4 15,-1 4 5-15,-1-2 1 0,-1 1-2 0,2 1-4 0,-2 0-6 0,2-1-7 16,0 4-9-16,-1-3-10 0,3 4-11 0,-1-1-10 0,-2 1-12 0,4 0-13 16,0 3-9-16,0 0-9 0,0 0-9 0,0 0-4 0,0 0-5 15,3 0-1-15,0 0-2 0,0 3 1 0,2 0 0 0,0 1 1 0,1 1-2 16,2 0-1-16,-2 0-3 0,2 2-3 0,0 0-5 0,3 0-7 16,0-1-7-16,-1 2-9 0,0-2-12 0,3 0-14 0,-3 0-14 0,2-1-15 15,0 0-16-15,0-2-14 0,-1 1-14 0,0-1-13 0,2-2-15 16,-2 0-13-16,-1-1-16 0,0-1-13 0,0 0-13 0,0-2-9 0,-1-1-4 15,-3-1 4-15,2 0 8 0,-3-1 13 0,1 0 13 0,-1-2 13 0</inkml:trace>
  <inkml:trace contextRef="#ctx0" brushRef="#br0" timeOffset="18050.724">4854 7746 81 0,'-2'-9'186'0,"-1"0"13"16,1 1 13-16,1-1 5 0,-1 1 4 0,-1 1 0 0,0 0 0 0,0 1-6 16,1 1-7-16,2 1-8 0,-3-2-7 0,3 1-8 0,-2 2-10 15,1-1-9-15,1 1-12 0,-2 0-10 0,2 1-9 0,-1-1-12 0,-1 3-13 16,2 0-13-16,0 0-15 0,0 0-15 0,0 0-16 0,0 0-15 15,0 0-16-15,2 0-12 0,-1 0-13 0,2 0-7 0,1 0-6 16,-1 0-6-16,3 3-4 0,0 0-2 0,2 0-3 0,0 0 1 0,0 3-1 16,3-1 3-16,0 1 4 0,2 1 3 0,-2 1 6 0,2-1 4 0,2 4 2 15,-2 0 3-15,1 0 2 0,-1 1 3 0,1 0 2 0,-3 1 2 0,2 3 1 16,-2-3 3-16,0 2 0 0,-3 0 3 0,3-1 0 0,-5 0 1 16,1-2 0-16,-2 2 2 0,0-2 4 0,-3-3 7 0,1-1 11 15,-3 0 14-15,0-1 17 0,0-2 11 0,0-1 3 0,-3-1 4 0,1-3 3 16,-3 0 0-16,1-3 2 0,-2-1 0 0,1-1 0 0,0-3 0 15,0-1 0-15,-2-3-10 0,4-1-9 0,-2-3-19 0,3-1-20 0,1-1-18 16,1-2-18-16,1-2-17 0,4-2-16 0,0 1-20 0,6-3-21 16,0 0-22-16,4 0-27 0,0-2-32 0,5 1-36 0,1 1-53 15,4 1-63-15,2-1-96 0,0 3-114 0,3 1-63 0,-3 2-37 0,3 3-12 16,-2 0 2-16</inkml:trace>
  <inkml:trace contextRef="#ctx0" brushRef="#br0" timeOffset="30565.4317">21240 5256 95 0,'-3'-5'512'0,"-3"2"10"16,3-2-80-16,-2 2-123 0,0 1-83 0,4-1-62 0,-3 0-31 15,1 0-16-15,2 2-9 0,-3-2-5 0,2 1-3 0,0 0-2 16,0 2-3-16,2-1-6 0,-1 1-10 0,1 0-13 0,0 0-12 0,0 0-14 16,0 0-13-16,0 0-11 0,0 0-11 0,0 0-7 0,0 0-5 15,0 0-7-15,0 0-3 0,0 0-3 0,0 0-1 0,0 0 0 0,0 0 0 16,1 0 0-16,3 0 4 0,-2 0 1 0,3 0 3 0,0 1 1 16,1-1 4-16,2 0 0 0,2 0 0 0,1 0 3 0,2 0-1 15,5 0 2-15,1 0 3 0,2 0 3 0,4-1 2 0,2 1 1 0,2-2 3 16,2 0 1-16,6 2 2 0,-1-3 0 0,3 1 2 0,3 0 0 15,3-1 2-15,1 0 1 0,3 0-1 0,0-1 0 0,3 2-1 0,4-1-4 16,-1 0-2-16,2 0-4 0,-3 2-4 0,3-2-3 0,1 1-5 16,1 1-3-16,-1-1-3 0,0 2 2 0,-1 0 0 0,0 0 1 15,0 0 0-15,0 0 2 0,2 0 0 0,-1 0 2 0,1 2 2 0,-1-1 0 16,2-1 2-16,0 2 1 0,2-2 1 0,0 1 1 0,-1 1-1 16,2-1-1-16,1 0-3 0,-1 1-4 0,1 0-4 0,-2-1-1 0,0 1-3 15,-1-1-4-15,-1 1 0 0,0 1 1 0,-1-2 1 0,-3 0 1 16,1 1 1-16,-2-1 0 0,-2 1 2 0,1 0 0 0,-3-1 2 0,-1 1 2 15,1-2-1-15,-4 2 4 0,2-2 0 0,-3 0 2 0,1 3 0 16,-4-3-4-16,1 0-1 0,-1 2-2 0,1 0 0 0,-4-2 0 16,0 0-2-16,0 0-1 0,-2 0 1 0,0 0-3 0,1 0 0 15,-5 0-1-15,2 0 0 0,-2 0 0 0,-1-2 0 0,0 0 0 0,-1 2-1 16,-2 0-1-16,1-3-1 0,-2 3 1 0,1 0 0 0,0-2 1 0,-2 0 2 16,1 2 1-16,-1-1 3 0,-1-1 0 0,1 0 2 0,0 1 0 15,-3 1 2-15,2-2 2 0,-2 2 0 0,2-1 2 0,-4 0 0 0,1 1 3 16,2-3-1-16,-3 3 0 0,2 0 0 0,-1 0 0 0,-1 0-2 15,0-2 1-15,1 2-1 0,-2 0 1 0,0 0-1 0,0 0 1 0,2 0-1 16,-2 0 1-16,-1 0-1 0,1 0-1 0,1 0 1 0,-1 0-1 16,1 0-1-16,-1 0 0 0,0 0-1 0,-1 0 0 0,2 0-1 15,-1 0-1-15,0 0 1 0,-2 0-1 0,1 0-1 0,0 0 0 0,-2 0 0 16,2 2-1-16,-3-2 0 0,2 0 1 0,-3 3 0 0,0-3 0 16,1 1-1-16,-1 0 1 0,-1-1 0 0,-1 2 0 0,0-2-1 0,0 1 1 15,-2 1 1-15,-1-2 0 0,1 2 0 0,0-1 1 0,0-1-1 16,-4 2-1-16,3-2 2 0,-3 2 0 0,-1-2 0 0,0 0 0 15,-2 3 2-15,3-3-1 0,-4 0 0 0,0 2 0 0,-2 0 0 0,2-2 1 16,-2 1-1-16,2-1 2 0,-4 2-1 0,1-2 0 0,-1 0 2 16,1 0-2-16,0 0 1 0,-2 0 1 0,0 0-2 0,0 0 1 0,0 0-1 15,0 0 1-15,0 0-1 0,0 0 0 0,0 0 0 0,0 0 0 16,0 0-1-16,0 0-2 0,0 0-1 0,0 0 1 0,0 0 0 16,0 0 0-16,0 0 0 0,0 0-1 0,0 0-1 0,0 0 1 0,0 0 0 15,0 0 0-15,0 0 1 0,0 0-1 0,0 0 2 0,0 0 2 16,0 0 0-16,0 0 0 0,0 0 0 0,0 0 1 0,0 0 0 15,0 0 1-15,0 0 1 0,0 0 1 0,0 0-1 0,0 0 2 0,0 0 0 16,0 0-1-16,0 0 1 0,0 0-1 0,0 0 1 0,0 0-1 16,0 0 2-16,0 0 0 0,0 0-1 0,0 0 0 0,0 0-1 0,0 0 0 15,0 0 0-15,0 0-1 0,0 0 0 0,0 0-1 0,0 0 0 16,0 0-2-16,0 0 0 0,0 0-1 0,0 0-1 0,0 0-1 0,0 0 1 16,0 0 0-16,-2 0 1 0,0 0-1 0,1 0 1 0,-2 0-1 15,-2 0 0-15,4 0 1 0,-3 0 1 0,1 0 0 0,-2-2 0 16,2 2 0-16,-2 0 2 0,2-1-1 0,-3 1 0 0,1 0 1 0,2 0-1 15,2 0 1-15,-3 0-1 0,3 0 0 0,1 0 0 0,0 0-2 16,0 0-2-16,0 0-3 0,0 0-1 0,0 0-2 0,1 0-1 0,3 0 0 16,-1 0-1-16,3 0-1 0,3 0-1 0,-1-2-3 0,4 2-3 15,2-2-1-15,2 2-2 0,-1 0-1 0,5 0 0 0,2 0 1 16,-1 0 0-16,1-3-1 0,3 3-2 0,-3 0 1 0,1 0-2 0,1 0 1 16,-3 0 2-16,1 0 1 0,-2 0 2 0,-1 0 3 0,0 0 2 15,-2 0 0-15,-1 0 3 0,2 0 2 0,-6 0 3 0,1 3 1 0,-4-3 3 16,3 0 2-16,-3 0 5 0,-4 0 3 0,-1 0 4 0,1 0 4 15,-2 0 4-15,-1 0 2 0,-2 0 2 0,0 0 3 0,-2 0 0 0,-2 0 0 16,-1 0 0-16,-3 0-1 0,-3 0-2 0,0 0-2 0,-5 0-5 16,2 0-5-16,-5 0-3 0,1 0-2 0,-4 0-3 0,2 0-3 0,-4 2-1 15,3 0-1-15,-1-2-1 0,2 0 0 0,1 1 2 0,-2-1-1 16,4 2 1-16,3 0-1 0,-1-2 0 0,3 0 0 0,1 3-3 16,2-3-4-16,2 0-4 0,2 1-4 0,0-1-3 0,4 1-2 0,1-1-2 15,0 0 0-15,1 2-3 0,4-2-1 0,2 1-3 0,0 1-4 0,4 0 0 16,2-1 0-16,1-1 2 0,4 2 1 0,1-2 4 0,0 0 5 15,1 0 1-15,1 0 2 0,1 0 1 0,-1 0 2 0,-1-2 3 16,-1 2 3-16,-1-1 4 0,-1-1 8 0,-3 2 6 0,2-2 5 0,-7 1 8 16,1 1 5-16,-2-2 3 0,-4 1 3 0,0 1-2 0,-3-1 0 15,-2-2-9-15,-3 1-10 0,0 0-18 0,-7 1-22 0,0-3-26 0,-7 4-31 16,2-3-49-16,-6 1-58 0,-1-1-113 0,-6-1-139 0,2 3-79 16,-6-1-50-16,-2 0-24 0,1-1-14 0</inkml:trace>
  <inkml:trace contextRef="#ctx0" brushRef="#br0" timeOffset="33366.6093">8547 6168 63 0,'-1'0'171'0,"-2"0"-59"0,2 0-31 0,-1 0-12 0,2 0-2 0,0 0 0 16,0 0-2-16,0 0 0 0,0 0-1 0,0 0 0 0,0 0 0 15,0 0-3-15,0 0-5 0,0 0-4 0,0 0-2 0,0 0-6 0,0 0-7 16,0 0-7-16,0 0-7 0,0 0-5 0,0 0-5 0,2 0-2 16,-2 0-2-16,1 1-1 0,-1-1 0 0,0 2-1 0,0-2-3 15,3 0 0-15,-2 1-3 0,-1 1-2 0,0-2-2 0,2 0 1 16,-2 1 0-16,2 0 1 0,-1-1 1 0,-1 2 1 0,2 1 1 0,-1-1-1 15,1-1 2-15,1 1-1 0,-1 3 1 0,0-3 2 0,-1 1-1 0,2 1 1 16,2 1 0-16,-1-2 1 0,0 2 0 0,-1-2-1 0,2 1 2 16,0 2-1-16,1-1-1 0,-1-1 1 0,4 1 1 0,-1 1 0 15,0-2 1-15,3 0 1 0,-2 1 3 0,4-1 0 0,1 3 1 0,-1-2 4 16,4-2 2-16,-1 2 4 0,3 0 3 0,3-1 3 0,-1 2 5 16,4-1 3-16,2-1 3 0,1 0 3 0,2 0 2 0,2 0 1 15,1-1 3-15,2 0-1 0,4-2 0 0,1 1-1 0,3-1-2 0,2 1-4 16,0-2-4-16,2 0-4 0,-1 0-4 0,3 0-5 0,1 0-4 0,0 0-4 15,0 0-6-15,1 0-3 0,-2 0-4 0,0 0-2 0,-2 0-1 16,2 0 0-16,0 0-1 0,-3 2 2 0,3-1 0 0,-3-1 2 0,3 2 0 16,-3 0 1-16,1 1 2 0,-1-3 1 0,1 4 2 0,1-1 1 15,-2-1 2-15,1 3 0 0,-1-2-2 0,1 2-2 0,-1-2-2 0,0 1 0 16,0-1-3-16,1 3-2 0,-1-1-1 0,0-1-2 0,-2 1-1 16,0 1-2-16,-1-2 0 0,1 1-3 0,-1 0-1 0,-2 0 0 15,2 0-1-15,-2 0 2 0,0-1 1 0,0 2 3 0,0-2 2 16,0 1 4-16,0-1 0 0,-1-1 2 0,2 2 2 0,-2-1 1 0,1-2-1 15,0 1 2-15,-1 0 2 0,0 0 2 0,0-1-1 0,-2 0 0 0,0-1-2 16,2 1-1-16,-1 1-2 0,-1-1-2 0,0-2 0 0,0 4-3 16,0-3 0-16,-2 3-2 0,1-3 1 0,-2 3-1 0,0-1-2 15,0-1 1-15,-3 0-1 0,1-1-1 0,-1 1 2 0,-2 1 0 0,2-1-2 16,-1-2 1-16,-1 2-1 0,0 1-1 0,2-3-1 0,-2 2 2 16,0-1 1-16,0-1 0 0,0 0 4 0,0 0 1 0,0 0 1 15,0 0 1-15,-1-1 1 0,1-1-1 0,0 2 2 0,-2 0 2 0,-1-3 1 16,5 3 2-16,-7-2 2 0,5 0-1 0,-3 1-1 0,3-1-1 15,-1-1 0-15,-1 1-1 0,0 0-1 0,2-1 0 0,-3-1-1 0,3 1 0 16,-3 0-2-16,1-1 1 0,-1 2-2 0,-1-1 0 0,2 0-2 16,-1 0 0-16,0-1-1 0,-2 1 1 0,0 0-1 0,1 1-1 0,-4-1-1 15,0 0 1-15,2 0-2 0,-4 0 1 0,1 0 0 0,-1 0 0 16,1 0-1-16,-2 1 0 0,0-1-1 0,-1 1 1 0,0-1 0 16,-1 1 0-16,1 0-1 0,-1-1 0 0,1-1 0 0,-1 3-1 0,-1-3 1 15,1 4 1-15,-2-5 0 0,2 5 1 0,0-2 2 0,-2-1 1 16,0 1 0-16,0 1 0 0,0-1 1 0,-2 0 1 0,0 0-1 0,1 1 1 15,0-2-1-15,0 1 0 0,-1 1 2 0,0 1-1 0,1-2 0 16,0 2-1-16,-1-2 0 0,2 2 1 0,-2 0 0 0,0 0 1 0,3 0-1 16,-2 0 1-16,0 0 2 0,2 0-1 0,1 0 2 0,0 0 0 15,0 2 0-15,0-2 0 0,0 0 1 0,2 0 0 0,-3 2-1 16,5-2 1-16,-3 0-1 0,2 0-1 0,-1 0 1 0,1 1 0 0,-1-1-1 16,2 0 0-16,1 0-1 0,-5 2 0 0,5-2 0 0,-4 0-2 15,4 0 0-15,-2 1-1 0,-2-1-1 0,4 2 0 0,-2-2 0 0,0 0-1 16,0 0-2-16,0 1 1 0,0 1 0 0,0-2-2 0,0 0 1 15,-2 1-1-15,3 0 1 0,-4-1 0 0,0 2 0 0,1-2 0 16,-1 1-1-16,0 1 1 0,-2-2-1 0,2 2 0 0,-2-1 1 0,-2-1 0 16,0 0-1-16,1 0 1 0,-2 0 0 0,1 2 0 0,-1-2 0 15,-3 0 1-15,2 0 1 0,0 0 0 0,-1 0-1 0,-1 0 2 0,1 0 1 16,-2 0 0-16,0 0 0 0,1 0 2 0,-1 0-1 0,0 0 2 16,1-2-1-16,-1 2 0 0,0-1 2 0,-1-1 0 0,0 2-1 15,1-2 2-15,-3 1 1 0,2 1 0 0,-3-2 1 0,4 2 2 0,-3-2 2 16,-1 0 7-16,0 1 6 0,1-2 3 0,-4 1 4 0,2-1-1 15,-1 0 1-15,2 0 0 0,-2 0 0 0,-1-1-2 0,-1-1 0 0,0 0-2 16,0 0 1-16,0-2-4 0,0 2-4 0,-1-2-5 0,-1 0-8 16,-2 1-4-16,2-1-3 0,-1-3 0 0,0 3-1 0,-2 1 0 15,2-1 0-15,-2 1-1 0,2-1 2 0,-3 0-2 0,1-1-2 0,2 4 1 16,0-2-1-16,-1 2 1 0,1-2-2 0,0 3 0 0,1-2-2 16,-1 2-4-16,2 0-2 0,-2 2-4 0,1-1-3 0,2 1-3 0,-1-1-2 15,1 2-2-15,0 0-1 0,0 0 0 0,0 0 1 0,0 0-1 16,0 3 1-16,0-1 3 0,0 1 2 0,1 0 2 0,-1-1 2 15,2 3 3-15,1 0 3 0,-3-1 3 0,1 0 3 0,-1 1 2 0,3 2 1 16,-1-3 1-16,0 1 0 0,-1 0 0 0,2 0-1 0,-1 0-1 16,0 0 1-16,-1-2 0 0,3 0 1 0,-4 2 0 0,1-2 2 0,-1-1 0 15,2 0 3-15,-1 0 3 0,-1-1 3 0,2 1 3 0,-2-2 4 16,0 0 1-16,0 0 2 0,0 0 1 0,0 0-1 0,0-3 0 16,0 1-1-16,0-1-2 0,0 0-1 0,0 0-5 0,0-1-8 0,0-1-10 15,0 0-13-15,0 0-17 0,0-2-20 0,0 2-20 0,0-2-18 16,-2 2-26-16,2 0-30 0,-1-1-54 0,-1 0-67 0,1 0-85 0,-3 2-91 15,-1-1-53-15,2 1-29 0</inkml:trace>
  <inkml:trace contextRef="#ctx0" brushRef="#br0" timeOffset="38615.2634">12782 5401 57 0,'0'-1'90'15,"0"-1"-1"-15,0-1 0 0,0 1-2 0,0 1-2 0,0-1-3 0,0 0-3 16,-1 1-7-16,1-1-8 0,-2 0-6 0,2 1-6 0,0 1-5 16,-2-4-5-16,2 4-4 0,0 0-4 0,-1-3-4 0,-1 3-3 15,2 0-2-15,-1-2-1 0,-1 0-1 0,2 2 0 0,-2-1 0 0,2 1 3 16,-1-2 1-16,-1 0 3 0,-2 2 0 0,2 0 0 0,1 0 0 16,-1 0-3-16,1 0-4 0,-3 0-1 0,3 0-6 0,-3 0-2 15,3-3-3-15,-4 3-3 0,3 0-2 0,-1 0-4 0,-1 0-3 0,1 0-3 16,-1 0 0-16,1 0-3 0,0 0-1 0,0 0-1 0,-2 0 1 15,2 0 3-15,0 0 1 0,-5 0 4 0,3 0 3 0,0 0 0 0,1 0 2 16,-3 0 0-16,1 0 3 0,0 0 1 0,-1 0 1 0,1 0 3 16,-1 0 1-16,-2 0 4 0,3 0 1 0,-1 0 0 0,-1 0 2 0,-2 0-2 15,2 0 0-15,-2 0 1 0,1 0 3 0,-1 0 1 0,1 3 2 16,-2-3 2-16,3 0 1 0,-2 2-2 0,0 0 1 0,1-2 0 16,0 0 0-16,1 1 1 0,-1-1 0 0,-1 0 1 0,4 2-1 0,-4-2-2 15,4 2-2-15,-2-2-3 0,3 0-2 0,-4 0-2 0,4 3-2 16,-1-3 0-16,-1 0-1 0,2 0-2 0,1 2-2 0,-2 0-1 0,1-2-1 15,-1 1-1-15,1 1-1 0,1 0 0 0,0-1 0 0,-1 1-2 16,-1 0 1-16,3-1 1 0,-2 3-2 0,0-1 1 0,0 0-1 16,-1 0 0-16,2 0-2 0,-1 1 1 0,0 1-2 0,0-2 1 0,2 2 0 15,-2 0-1-15,1 0 0 0,-1 0 1 0,0 0 0 0,0 2-1 16,2-2 0-16,-2 2 2 0,2-2 0 0,-3 1 2 0,3 0-1 16,-2 0 2-16,2 2 1 0,-2-3 0 0,0 2 1 0,2-2 0 0,-1 2 1 15,0 1 0-15,1-3 1 0,0 2 1 0,1 0-1 0,-1 0 0 0,0-1 0 16,1 2-1-16,-1-2 1 0,1 1-1 0,1 0 0 0,-1 1 0 15,-2 1-1-15,2-1 0 0,1-1 0 0,-2 1-1 0,1 0 0 0,2 2 0 16,-2-3-1-16,2 3 0 0,-1-2 0 0,-1 1 1 0,2 1-1 16,-1 0 0-16,1-1 1 0,-2 1 1 0,2 0 0 0,-2 2 1 15,2-3 1-15,0 3-1 0,0-1 1 0,0 0 0 0,0 1 2 0,0 0 0 16,0 0 3-16,0-2 1 0,0 2 2 0,0 2 0 0,0-2 1 16,0 1-1-16,0-3 0 0,0 2 2 0,0 0-3 0,0-1-3 15,0 1-1-15,0 0-3 0,0-1-2 0,0 1-2 0,2 0-1 16,0-2-3-16,-2 1-2 0,1-1-1 0,-1 0-1 0,2 0-2 0,-1-1-1 15,-1 1 0-15,2 0 1 0,-2-2 2 0,2 1 2 0,-1-1 2 16,1 1-1-16,-1 0 1 0,-1-1 0 0,2 1-1 0,-2-2-1 0,2 1 0 16,0 0 0-16,-2 0 0 0,2-1 2 0,-1 1 1 0,-1-1 1 0,2 1-1 15,-2-3 1-15,0 4-1 0,0-4 1 0,0 0-1 0,0 1 2 16,0-2 0-16,0 2 2 0,2-1 0 0,-2-1 0 0,0 1 1 16,1-2 0-16,-1 1-1 0,0 0-1 0,0-2-1 0,0 1 0 15,2 0 0-15,-2-1-2 0,0 3 1 0,0-5-1 0,0 4 1 0,2-3-2 16,-2 1 0-16,0 0 1 0,1 1-3 0,-1-3 0 0,0 0 0 15,0 2 0-15,0-2 0 0,0 2 2 0,2-2-1 0,-2 1 0 16,1 1-1-16,-1-2 0 0,0 2 1 0,0-1-1 0,2-1 0 0,-2 2 0 16,0-1 1-16,2 0-1 0,-1-1-1 0,-1 3 0 0,2-3 1 0,-1 2 1 15,-1-1 0-15,2-1 1 0,-2 3 2 0,2-1 0 0,-1-1 2 16,2 1 1-16,-1-1 1 0,-1 2 2 0,4-2 2 0,-2 1 2 16,0 0 3-16,1 1 1 0,0-2 2 0,1 1-1 0,1 1 1 0,-1-2 1 15,3 2-1-15,0-2-1 0,1 3 1 0,1-3-2 0,0 1-1 16,2 0-1-16,-1 1-2 0,0-1-1 0,3 0-3 0,2-1-2 0,-2 3-2 15,2-4-3-15,2 3 0 0,-1-1-1 0,0 0 2 0,2-1-1 16,-1 1 2-16,2 1-1 0,1-1 2 0,0-2 0 0,-1 1 1 0,3 0 1 16,-1-1 1-16,1 3 1 0,-1-3 1 0,3 0 3 15,-1 2 1-15,0-1 0 0,1-1-1 0,0 0 1 0,2 0 0 0,-2 0 1 16,2 0 1-16,-3 0 1 0,3 0 0 0,2 0 0 0,-3 0 1 0,3 0-1 16,-2 0-1-16,1 0 0 0,0 0-1 0,-1 0-1 0,0 0-1 15,1 0-2-15,-2 0-2 0,3 0-3 0,-3 0-2 0,3 0-3 16,-2 0 0-16,-1 0-3 0,1 0-2 0,-2 0 1 0,2 0-2 0,-3 0 0 15,2 0-2-15,-1 0-1 0,-2 0 0 0,3 0-1 0,-4 0-1 16,2 0 0-16,-1 0-1 0,-1 0 0 0,-1 2 0 0,1-1 0 0,0-1 1 16,-3 2 2-16,2-1 0 0,-1-1 1 0,-2 2 2 0,-1-1 1 15,3-1 1-15,-4 2 2 0,2-1 0 0,-2-1 1 0,-1 1 3 0,1-1 0 16,2 2 1-16,-6-2 1 0,6 0-1 0,-6 2 0 0,2-2 0 0,1 0-1 16,-1 0 1-16,-3 1 0 0,4-1-2 0,-3 2 1 15,-1-2-1-15,3 0 1 0,-1 1-2 0,-2 1 0 0,3-2 0 0,-1 1 0 16,-1-1 0-16,1 2 1 0,3-2-2 0,-3 1 1 0,1 0 0 0,0-1-1 15,2 2 0-15,-2-2 0 0,-1 1 1 0,4 1-1 0,0-2 0 16,-1 2 0-16,0-1 1 0,-2-1-2 0,3 2 0 0,-2-2 0 16,2 0 0-16,-1 2 0 0,1-2 0 0,-2 3-1 0,2-3 0 0,-2 0 0 15,0 2 0-15,1 0 0 0,-2-2 1 0,2 1-1 0,-2-1 0 16,-1 2 0-16,3 0 0 0,-4-2 2 0,2 0-1 0,-2 3 0 16,0-3 0-16,1 0 0 0,-2 0 1 0,1 0 1 0,0 0-1 0,-3 0 0 15,2 0 0-15,0 0 1 0,-1 0-1 0,-1 0-1 0,-1 0 1 16,0 0-1-16,0 0 0 0,1 0 1 0,-1 0-2 0,-3 0 0 0,2 0-2 15,0 0 2-15,-2 0 2 0,0 0-2 0,1 0 0 0,-3 0 0 16,2 0 0-16,-1 0 0 0,1 0 0 0,-1 0 1 0,0 0-1 16,0 0 1-16,0 0 0 0,-2 0 0 0,1 0 1 0,3 0 1 15,-3 0-1-15,2 0 0 0,-2 0 0 0,2 0 2 0,-2-3-1 0,2 3 0 16,0 0 1-16,-1-2-1 0,0 0 1 0,0 2-1 0,3-1 0 0,-2 1 0 16,1-2-1-16,-2 0 0 0,1 2 1 0,0 0 1 0,2-3-1 15,-3 3 1-15,2-2-1 0,-1 2 0 0,-2 0 1 0,2-2 0 16,-2 2 1-16,2-1 0 0,-2-1 1 0,3 0 0 0,-3 1 0 0,2-1 2 15,-1 1 1-15,0 0 0 0,0-2 1 0,-1 1 2 0,0 1 0 0,1-2 1 16,-1 1 2-16,-1 0 2 0,1 0 2 0,1-1 1 0,-1 0 2 16,0 0-2-16,0-2 0 0,0 2 0 0,3-1 0 0,-1-2 0 15,-2 2 0-15,1-3-1 0,0-1-1 0,-2 3 0 0,1-3 0 0,0 1-2 16,1-1-3-16,0-1 0 0,-1 0 0 0,0-1 0 0,-1 1-1 16,1-3 0-16,-1 2 0 0,-1-1-2 0,1 0-1 0,-2-2-1 15,2 0 0-15,-2 1-2 0,0-3-1 0,0 0-1 0,0 2 0 0,-2-2-1 16,2 0-1-16,-2 0-1 0,1-2 1 0,-1 3-1 0,-1-3 0 15,1 0-1-15,-1 3 1 0,2-3-1 0,-1 2 0 0,-2 1-1 0,2-3 1 16,-1 3 0-16,1-1 0 0,-1 0-1 0,1 3 1 0,1-2 0 16,-1 1 0-16,1 1-1 0,-3 0 1 0,3 0 0 0,-1 0-2 15,1 2 1-15,-3-1 0 0,2 1 0 0,-2 1 0 0,3-2 0 0,-1 2 0 16,-1-1 0-16,1 3-1 0,1-3 1 0,-1 1 0 0,2 1-1 16,-1 0 0-16,1-1 1 0,-2 1-2 0,0 0 1 0,2 3 1 0,-1-3-1 15,-1 3 1-15,2-2-1 0,-2 2 1 0,2-2 0 0,-1 2-1 16,-1 0 0-16,2 2-1 0,0-2 1 0,0 1 1 0,-2 2-1 0,2-1 1 15,0 0-2-15,0 0 2 0,0 2 0 0,-2-1 0 0,2-1 0 16,0 2 0-16,0 0 0 0,0 1 1 0,0-2-1 0,0 2 1 0,0 0 0 16,-2-1 0-16,2 1 1 0,0-2 0 0,0 2 0 0,-1 0 0 15,1-2-1-15,-2 1 1 0,2 1 0 0,0-2-1 0,0 0 1 16,-1 2 1-16,-1-3-1 0,2 3 0 0,0-2 0 0,-2 0-1 16,2 1 1-16,0 1 0 0,-1-2 0 0,-1 0 0 0,1 2 2 0,1 0-1 15,0-3 1-15,-2 3 1 0,2 0-1 0,-2-2 0 0,2 2 1 16,0 0 0-16,0-2 1 0,0 2 0 0,0 0 1 0,-1 0 0 0,1 0-2 15,-2-1 1-15,2 1-2 0,0-2 0 0,0 2 1 0,-2 0-2 0,2-2 0 16,-1 1 1-16,1 1-2 0,-2 0 0 0,2-2-1 0,-1 2 0 16,-2-1-1-16,1 0 0 0,1 1-2 0,-1-3 0 0,1 3 0 15,-3 0-1-15,3 0 0 0,-1-2-1 0,0 1 0 0,-1 1 0 0,0-2-1 16,0 1 1-16,-3 1-1 0,1-2 1 0,2 0-1 0,-2 2 1 16,0-1 1-16,-1 0-1 0,-2 1 2 0,4-2-1 0,-5 2 0 15,1-1 2-15,-1-1 0 0,0 2-1 0,-1-1 2 0,-1-1 1 0,0 2 0 16,-2-1 0-16,-1-1 0 0,1 2 0 0,-4-1 1 0,3-1 1 15,-3 2-1-15,-1-2 1 0,-3 1 0 0,-1 1 0 0,1-1 0 16,-2 0-1-16,-2 1-2 0,0-2-1 0,-1 1 1 0,-2-1 0 0,1 0 0 16,-1 1-1-16,0-3-2 0,-2 4 0 0,-1-3-1 0,-2 3 0 15,3-4-1-15,0 3-1 0,-2-3 1 0,2 1-1 0,-1 1-1 0,-1 0 0 16,2-1 0-16,0 0-1 0,0 0 3 0,2-1 0 0,-2 2 3 16,0-1 0-16,2 0 2 0,-2-1 1 0,2 2 1 0,1-1 3 15,-2 0-1-15,1 0 2 0,1 0 0 0,0 0 3 0,-1 1 0 0,1-1 2 16,0-1-1-16,3 3-1 0,-4-3-1 0,1 4-2 0,-1-3 1 15,-1 3-2-15,2-4 0 0,-1 4-2 0,0-1 0 0,-1 1-1 0,1-2 1 16,-1 0-1-16,1 2-1 0,-1 0-1 0,2 0-1 0,0 0 1 16,-1 0 0-16,1 0-1 0,0 0 0 0,0 0-1 0,2 0 1 15,-2 0 0-15,5 0 0 0,-3 0-2 0,1 0 1 0,2 0 0 0,1 0-2 16,-1 0 1-16,2 0-2 0,1 0 0 0,-2 0 1 0,2 0-1 16,2 0-1-16,-2 0 1 0,3 0-1 0,-1 0 0 0,2 0 0 0,-2 0 1 15,2 0-1-15,0 0-1 0,2 0 1 0,-1 0 0 0,1 2 1 16,-1-2-1-16,3 2 0 0,-1-2 2 0,1 0-1 0,-1 1 1 0,2-1 1 15,0 0 1-15,0 0 0 0,0 2 2 0,0-2 0 0,3 2 1 16,-1-2 1-16,-1 0 0 0,0 0 0 0,1 0 2 0,-1 0-1 0,0 0 0 16,3 3 2-16,-2-3-1 0,1 0 0 0,-2 0 0 0,3 0-1 15,1 0 0-15,-1 0 0 0,-2 0 1 0,3 0-1 0,-1 0 0 0,1 0 0 16,2 0 1-16,-3 0-1 0,3 0 0 0,-2 0 0 0,2 0 1 16,0 0-1-16,-1 0 0 0,1 0 0 0,2 0 1 0,-4 0-1 15,2 0 0-15,1 0 0 0,-1 0 1 0,2 0-1 0,-1 0 0 16,0 0 0-16,1 0 1 0,-1 0-2 0,2 0 0 0,0 0 0 0,-1 0 0 15,1 0 1-15,-2 0-1 0,2 0 1 0,0 0-1 0,0 0 0 16,0 0 0-16,-2 0-1 0,2 0-1 0,0 0 1 0,-1 0 1 0,-1 0-1 16,2 0 0-16,0 0-1 0,-2 0 1 0,2 0 0 0,0 0-1 15,0 0 1-15,0 0 1 0,-1 0-2 0,1 0 1 0,-2 0 0 0,2 0 0 16,0 0 0-16,0 0 0 0,0 0 1 0,0 0 0 0,0 0 0 16,-1 0 0-16,1 0-1 0,0 0 1 0,0 0-1 0,0 0 1 0,0 0-1 15,0 0 2-15,0 0-1 0,0 0 0 0,0 0-1 0,0 0 1 16,0 0 0-16,0 0 0 0,0 0 0 0,0 0 0 0,0 0 1 15,0 0-1-15,0 0 1 0,0 0 0 0,0 0 0 0,0 0 1 0,0 0 0 16,0 0 0-16,0 0 2 0,0 0-1 0,-2 0 1 0,2 0-1 16,-3 0 1-16,3 0-2 0,-1 0 2 0,-1-3-1 0,2 3 0 0,-1 0-1 15,-1-2 0-15,2 0 2 0,-2 2-2 0,2-1 0 0,-3 1-1 16,3-2-1-16,-1 0 0 0,1 2 0 0,-2 0 0 0,0-3 0 0,2 3 1 16,-1 0-1-16,-1 0 0 0,2-2 0 0,0 2-2 0,-2 0 0 15,2 0 1-15,0 0-1 0,0 0 1 0,0 0-2 0,0 0 1 16,0 0 0-16,0 0 0 0,0 0-1 0,0 0-2 0,0 0 0 0,0 0-2 15,0 0 0-15,0 0-2 0,0 0-2 0,0 0-2 0,0 0-1 16,0 0-3-16,0 0-2 0,0 0-2 0,0 0-3 0,0 0 0 16,0 0-2-16,-1 2-2 0,1-2 0 0,0 0-1 0,-2 3 1 0,2-1 1 15,-1 0 1-15,-1 1 3 0,2-1 0 0,-3 1 3 0,3 4 1 16,-3-2 4-16,2 0 1 0,-1 1 3 0,0 2 3 0,-1-1 4 0,1 1 2 16,-1 1 2-16,0-1 1 0,0 4 2 0,-2-2 0 0,2 0 1 15,0 1 0-15,0 1 2 0,0 1 1 0,-1-1 1 0,1 2 0 0,0-1-1 16,1 0-2-16,-1 2 1 0,0 0 0 0,0-1 0 0,2 1-1 15,-1 0 0-15,1 1 1 0,-3-1-2 0,1 1 2 0,1-1-1 16,1-1-1-16,-1 3 1 0,-1-4-1 0,1 3-1 0,1-1 1 0,-1-1-1 16,1 1 1-16,-1 0-1 0,2-1-1 0,-3-1 1 0,2 3-2 15,-1-3 0-15,2 1 1 0,-2 0-1 0,2-1 0 0,-1-1 0 16,-1-1 1-16,2 3-2 0,-1-3 0 0,-1 1 0 0,2-2 0 0,-2 0-1 16,2 1 1-16,-1-2-1 0,1 0 1 0,0 0-1 0,0-2-1 15,0 1 1-15,0 1 0 0,0-1 0 0,0-1-1 0,0-1 0 0,0 0 1 16,0 0-1-16,0 0 1 0,0 0 0 0,0 0-1 0,0-1 1 15,0 0 0-15,0-1-1 0,0 1 1 0,-2 0-2 0,2-2 1 0,0 2 1 16,0-2 0-16,0 1 0 0,0-1 0 0,0 2 0 0,0-2 0 16,0 0 0-16,0-1 0 0,0 2 0 0,0-1-1 0,0 0 2 15,0 0-1-15,0-1 0 0,0 0-1 0,0 1 1 0,0 0 0 0,0-1 0 16,0 3 0-16,0-3 0 0,0 0 0 0,0-1 0 0,0 3-1 16,0-4 0-16,0 3 0 0,0-1 1 0,0 0 0 0,0-1-1 15,0 1 1-15,0 1 0 0,0-1-1 0,0-1 1 0,0 0-2 0,0 2 2 16,0-1-1-16,0-1 1 0,0 2 0 0,0-1 0 0,0-1 0 0,0 2 0 15,0-1-1-15,0-1 0 0,0 0 0 0,0 3 1 0,0-3-1 16,0 1 1-16,0 1-1 0,0-2 1 0,2 1-1 0,-2 0 1 16,0 0 0-16,0-1 0 0,1 1-2 0,-1 1 2 0,0-1 0 0,0-2 0 15,0 2 0-15,2 1-1 0,-2-1 0 0,0 0 0 0,0-1 0 16,0-1 1-16,2 2-1 0,-2-2 0 0,0 0 0 0,1 2-1 0,-1-2 0 16,0 0 0-16,0 0 0 0,0 0-2 0,0 0 1 15,2 0 0-15,-1 0-1 0,-1 0 1 0,0 0-2 0,0 0 2 0,2 0-2 16,0 0 2-16,-1 0 0 0,2 0 0 0,0 0 1 0,-1 0 1 15,-1 0 0-15,1 3 0 0,1-3 1 0,0 0 1 0,2 0 0 0,0 0 0 16,1 2 0-16,-1-2-1 0,1 0 0 0,1 0-1 0,-1 0 0 0,5 0-1 16,-2 2 0-16,1-2-1 0,2 0 0 0,1 0 0 0,1 0-2 15,-1 0-1-15,0 0 0 0,4 0-1 0,0 0 1 0,1 0 2 16,-1 0 0-16,1 0 2 0,2 0 1 0,-1 0 2 0,0 0 1 0,3 1 1 16,0-1 1-16,-2 2 2 0,3-2 1 0,-1 0 2 0,2 0 1 15,-2 0 0-15,4 0 0 0,-3 0-1 0,2 0 0 0,0 0-1 0,1 0 0 16,1 0 0-16,0 0-2 0,1 0 1 0,-1 0-2 0,1 0-1 15,3 0-1-15,-5 0 0 0,4 0-1 0,0 0-1 0,0 0-1 16,0 0-1-16,0 0 0 0,-1 0-1 0,1 0-3 0,0 0 1 0,-2 0-2 16,1 0-2-16,-1 0 0 0,0 0-1 0,0 0-1 0,2 0-1 15,-3 0 0-15,1 0-2 0,-1 0 0 0,1 0-1 0,-1 0 0 0,0-2-2 16,0 1-2-16,-3 1 1 0,4-2 1 0,-2 2 3 0,-1-2 0 16,0 2 1-16,0 0 1 0,0-3 1 0,-4 3 1 0,5 0 2 15,-5-2 0-15,0 0 3 0,1 2 0 0,-1-1 3 0,-1 1 2 0,-1 0 1 16,-1 0 0-16,-1-2 0 0,0 0 0 0,0 2 0 0,1 0 1 15,-2 0-1-15,-2 0 1 0,3 0 1 0,-2 0-2 0,0 0 1 0,0-3-1 16,-1 3 1-16,-1 0 0 0,1 0-1 0,0-2 1 0,-1 2 0 16,1 0-1-16,-3 0 0 0,3-2 0 0,-3 2-1 0,2 0 0 0,1 0 0 15,-2-1 0-15,1 1 0 0,0 0 0 0,0 0-1 0,-2-2 1 16,2 2-1-16,-1 0 0 0,-1 0 0 0,1 0-1 0,-2 0 1 16,0 0 0-16,1 0-1 0,0 0 0 0,-1 0 0 0,-1 0 0 0,0 0 0 15,0 0 0-15,0 0 1 0,0 0-2 0,-1 0 1 0,0 0 0 16,0 0 0-16,2 0 1 0,-2 0-1 0,-2 0 1 0,3 0-1 15,-1 0 1-15,0 0-1 0,2 0 0 0,-1 0-1 0,-1 0 1 0,0 0-1 16,0-2 0-16,1 2-3 0,-1-1 0 0,0 1-2 0,1 0-1 16,-1-2-1-16,1 2-1 0,0 0-1 0,0-1-2 0,-2 1 1 0,-1-1 0 15,2 1-2-15,1 0 2 0,-2 0-2 0,-1 0 2 0,1 0-1 16,0 0 3-16,0-2 1 0,-3 2 0 0,1 0 1 0,0 0 2 0,2 0 0 16,-3 0 0-16,1-1 2 0,-2 1 1 0,0 0-1 0,2 0 2 15,-2 0 0-15,2-2-1 0,1 1 1 0,-3 1 1 0,2 0 0 16,-2-2 1-16,0 1 1 0,0 1-1 0,1-2 0 0,-1 0-1 0,1 2 1 15,-1-1-1-15,-1 1 1 0,1-1 0 0,0-1 1 0,2 2-1 0,-1-1 1 16,-3-1-1-16,2 2 1 0,2-1-2 0,-4-1 1 0,2 2 0 16,-1-1 0-16,1-1 1 0,-1 2-1 0,1-1 1 0,-1-1-1 15,-1 2-1-15,3-3 1 0,-3 2 0 0,2 0-1 0,-1-1 0 16,2-1 0-16,-1 1 0 0,-1 1 0 0,1-1-1 0,0 0 2 0,-1-1-1 16,1 3 0-16,-1-4 0 0,1 3 1 0,-1-1 0 0,1 0 0 15,0-1 0-15,-2 1 0 0,2 2 1 0,-1-2 0 0,1-1-1 0,1 1 1 16,-1 1 1-16,-2-1-1 0,3 0 0 0,-1-1 0 0,-2 0 0 15,3 0-1-15,0-1 1 0,-1 2-1 0,0-3 1 0,1 2 0 16,-3-1 1-16,2-1-2 0,1 3 1 0,-1-3-1 0,0 0 0 0,1 0 0 16,0 1 0-16,-1-1-1 0,-2 0 1 0,3 0 0 0,-1 0 1 15,-2 1-2-15,3 0 1 0,-3-3-2 0,2 3 2 0,-1 0 0 0,0-1 2 16,0-1-2-16,2 2 1 0,-3-2 0 0,-1 2 0 0,2-3 0 16,-1 2 0-16,-1 0-1 0,2-2 1 0,-2 2-1 0,3-1 0 15,-3-1 0-15,0 3 1 0,0-2 1 0,0-2-2 0,0 3-2 0,0-3 1 16,0 3 0-16,0-4 0 0,0 4 1 0,0-3-1 0,0 1 1 15,0-1-1-15,0 1 0 0,0-1 0 0,0 0-1 0,0 0-1 0,0 1 0 16,0-2-1-16,0 2 0 0,0-1-2 0,0 1-2 0,0-1-1 16,0 1-2-16,0-2 0 0,0 2-2 0,0-1 1 0,0-1-1 15,0 1-1-15,0-1 2 0,0 1-1 0,0-2 1 0,0 3 0 0,0-2 0 16,0 1 3-16,0-1 1 0,0 1 2 0,0-1 0 0,0-1 2 0,0 2-1 16,0-1-1-16,0-2 1 0,0 3-1 0,2-2-1 0,-1 0-2 15,-1 1-4-15,2-1-7 0,-2-1-13 0,2 0-18 0,-1 2-22 16,-1-1-25-16,2 0-42 0,-1-2-51 0,1 2-108 0,0 0-133 15,-4-1-78-15,0-1-53 0,-1 2-25 0</inkml:trace>
  <inkml:trace contextRef="#ctx0" brushRef="#br0" timeOffset="41731.1337">16087 7144 72 0,'0'-6'482'0,"-1"0"-54"0,-1 0-86 0,1 0-81 15,-3 1-78-15,3-2-43 0,-3 2-28 0,2-2-13 0,-1 2-7 0,-1 0-3 16,1 2-2-16,2-2-5 0,-3 1-4 0,1-2-8 0,-2 3-5 0,2-2-9 16,-3 2-7-16,1-1-6 0,1-1-7 0,-3 2-4 0,1 0-7 15,-2 1-3-15,0 0-4 0,2-1-4 0,-2 3-1 0,-1-2-3 16,0 2-2-16,0 0 0 0,-2 2-2 0,1 0 0 0,1 1 0 0,-2-1-1 15,0 4 2-15,0 0 0 0,-3 3 0 0,2-1 0 0,-2 2 2 16,2 0 2-16,0 2-1 0,-2 0 0 0,1 2 0 0,1 1-1 16,1 0-1-16,0 1 0 0,-2 1-2 0,5 0 1 0,0-1-1 0,1 0-2 15,2 0 1-15,0 0-2 0,3 2 1 0,-1-3-2 0,3-1-2 16,2 1 1-16,-1-2 0 0,3-1 1 0,1 0 1 0,-1-1-1 16,2-3-1-16,2 1 1 0,0-1-1 0,0-1 0 0,3-2-2 0,-1-2-1 15,2 0-1-15,1-1-1 0,-2-4 1 0,3 1-2 0,2-4 1 16,-2 0-2-16,2-3 0 0,1-1 0 0,0-3 0 0,0 0 1 0,1-2-1 15,-2-1 2-15,2-5-1 0,-4 1 1 0,3 0-1 0,-2-3 1 16,-1 0 0-16,-1 0 1 0,0-4 1 0,-1 2-2 0,-3 0 1 0,2 0-1 16,-3 0 2-16,2 0 6 0,-4 0 3 0,0 4 8 0,-3-2 6 15,2 1 6-15,-3 0 6 0,-1 3 5 0,1 0 5 0,-2 2 4 0,-2-1 6 16,2 1 5-16,-1 2 2 0,-1 0 6 0,1 3 1 0,-3-1-1 16,3 1-1-16,-1 1-4 0,1 3-2 0,-4-1-5 0,4-1-3 15,-1 4-5-15,0 1-6 0,1-2-5 0,-1 3-7 0,2 0-8 16,-1 1-7-16,-1-1-10 0,2 3-8 0,0 0-9 0,0 0-5 0,0 0-6 15,0 1-2-15,0 1-2 0,-2 3 0 0,2-1-1 0,-1 2 2 0,-1 2 4 16,2 2 2-16,-1 1 4 0,1 2 6 0,-2 3 5 0,0 1 6 16,2 1 4-16,-3 3 4 0,2 0 2 0,1 2 2 0,-5 1 1 15,5 1-2-15,-3-1 0 0,3 2 0 0,-2 1 0 0,2-3-1 0,-1 2 0 16,1-1 0-16,0-1-1 0,0-2 0 0,1 1-3 0,-1-2 0 16,2-2-6-16,1 0-7 0,2 1-9 0,-2-3-12 0,2-3-15 15,-2 1-16-15,3-1-18 0,-1-5-24 0,3 3-21 0,-4-3-27 0,4-1-26 16,-1-2-27-16,1 0-35 0,3-2-36 0,-2 0-41 0,-1-1-42 0,3-2-52 15,0-1-59-15,-1-1-31 0</inkml:trace>
  <inkml:trace contextRef="#ctx0" brushRef="#br0" timeOffset="42114.2924">16302 7238 77 0,'-3'-4'470'0,"2"-2"-51"0,-3 2-74 15,3 1-66-15,-1-2-62 0,2 2-39 0,-2 0-29 0,2 2-20 16,-1-1-14-16,1 2-14 0,0 0-13 0,0 0-17 0,0 0-16 15,0 0-16-15,0 0-13 0,0 0-11 0,0 0-12 0,1 0-9 16,-1 3-4-16,2-1-3 0,-2-1-2 0,3 2-1 0,-1 0 2 0,1 0 0 16,0 0 2-16,1 0 1 0,-1 0 2 0,0 0 1 0,3-1-1 15,-3-2-1-15,2 2-2 0,0 0-1 0,0-2-3 0,1 0-2 0,2-2-1 16,-4 0 0-16,3 0 1 0,-1-1 2 0,-1-1 2 0,3-1 0 16,-2-1 2-16,0 0 2 0,-1-1 2 0,0-1 2 0,1 1 4 0,-3 0 6 15,0-3 5-15,-1 0 6 0,1 2 5 0,-3 1 7 0,0-2 6 0,0 0 5 16,-3 1 5-16,1 0 6 0,-1-1 6 0,-3 2 5 0,2 1 4 15,-3 0 3-15,2 1 0 0,-3 1-1 0,-1 0-1 0,1 1-4 16,-2 1 0-16,1 2-3 0,-2 0-6 0,1 0-2 0,-2 2-6 0,2 2-5 16,-3 1-4-16,1-1-5 0,3 3-4 0,-1 1-3 0,-2 2-4 15,4-1-2-15,-2 1-3 0,1 2-1 0,2 0-4 0,-1 0-2 16,3 5-3-16,2-3-2 0,-1 1 1 0,2 2-2 0,1-1 1 0,1 1 0 16,1-1 0-16,3 1-3 0,0-1-4 0,2-1-4 0,2 2-5 15,0-2-8-15,3 0-13 0,2-2-15 0,2-1-16 0,0 1-18 0,2-4-20 16,1 1-21-16,2-3-23 0,2 1-31 0,-1-4-34 0,3-1-42 15,-1-1-47-15,4-2-64 0,-2-2-75 0,1-2-39 0,1-1-20 16</inkml:trace>
  <inkml:trace contextRef="#ctx0" brushRef="#br0" timeOffset="42532.8768">16833 7128 258 0,'-6'-13'526'0,"2"1"-16"0,-3 2-60 0,1 0-84 0,-3 1-68 0,0 0-59 15,0 0-42-15,-1 1-32 0,-1 0-21 0,2 3-17 0,-1 1-14 16,-4 1-16-16,5-1-13 0,-4 1-18 0,0 3-12 0,2 0-12 0,0 2-11 15,-2 0-9-15,0 4-9 0,1-2-7 0,1 3-5 0,0 2-5 16,-2 0-2-16,1 2-2 0,2 1-1 0,1 0 0 0,-2 1 1 0,3 2 0 16,2 0 1-16,-1 0 1 0,2 2-2 0,-1 0-5 0,3-1 0 15,2 0-2-15,-1-1 1 0,2 0-2 0,2 1-2 0,-1-3-2 16,2 0-3-16,3-2 1 0,-2-2-3 0,0 1-3 0,1 0 0 0,2-3-1 16,-1-3 4-16,3-1 3 0,-1 0 3 0,0-3 1 0,1-1 2 15,1-1 4-15,0-3 3 0,0-3 3 0,0 0 7 0,1 0 7 16,-2-2 8-16,1-2 9 0,0 0 6 0,-2 0 9 0,1-2 9 0,-3-1 9 15,2 2 10-15,-3 1 13 0,1 0 11 0,-1 0 11 0,-2 2 10 16,0-1 11-16,1 3 3 0,-3 1 2 0,-1 0-3 0,2 1-5 0,-2 1-7 16,0 2-10-16,0 0-11 0,0 0-16 0,0 3-13 0,0 0-15 15,0 0-14-15,0 3-12 0,-2 3-12 0,2 0-9 0,-1 3-10 0,1 1-6 16,-4 5-2-16,3 2 0 0,-1 4 0 0,-1 1 1 0,0 5 5 16,-2 1 3-16,2 3 3 0,0 2 2 0,1 1 0 0,-2 4 0 0,0-1 0 15,1 4 3-15,0-2 0 0,0 3 1 0,-2-2 2 0,4 1-1 16,-1 0 2-16,2-2 0 0,0 0 2 0,0-3 0 0,0-2-3 15,3-1-4-15,0-3-8 0,0 0-7 0,1-3-16 0,0-2-16 16,1-5-20-16,0 0-22 0,0-2-25 0,1-4-28 0,-1-1-37 0,1-3-41 16,0-4-59-16,1-2-66 0,2-2-96 0,-1-5-112 0,0-1-58 15,1-4-31-15,1-2-9 0,-1-2 3 0</inkml:trace>
  <inkml:trace contextRef="#ctx0" brushRef="#br0" timeOffset="43031.3594">16946 7150 297 0,'-2'-7'595'16,"1"-1"11"-16,-1 2-27 0,0 0-46 0,2 3-110 0,-1-2-141 15,-1 2-82-15,2-1-51 0,0 3-33 0,0 0-22 0,0 1-14 16,0 0-11-16,0 0-15 0,0 0-15 0,0 0-14 0,0 0-14 0,0 1-11 15,0 2-9-15,0 0-5 0,2 1-1 0,-2 2-1 0,1 2 1 0,-1-1 4 16,0 2 3-16,2 2 5 0,-2 1 4 0,0-1 3 0,0 0 3 16,0 4 1-16,0-1 1 0,0-1 1 0,0 2 0 0,2-1-1 15,-2 1 0-15,0 0-1 0,1-2 0 0,-1 2-1 0,2-1 0 16,-1-1-1-16,-1 1 0 0,2-2 0 0,1-3-1 0,0 3 2 0,-1-1 0 16,-1-4-2-16,2 0 1 0,1 1 0 0,-3-3-2 0,1 0 2 15,-1-2-1-15,1 0 1 0,1-1 1 0,0-2-1 0,1 0 1 0,2-3 0 16,-3 1-3-16,2-2 1 0,-1-2-1 0,3-2 2 0,2 0-1 15,-3-1 0-15,2-4 1 0,-1 1-2 0,-1-1 1 0,2-1-2 0,-2 0 1 16,1-2 0-16,-2 3 3 0,-1-2 4 0,2 1 7 0,-3 2 7 16,2-1 6-16,-1 1 6 0,-3 1 6 0,2 2 6 0,1 0 5 15,-3 2 2-15,1-1 1 0,-1 2 2 0,-1 1-3 0,2 0-3 0,-2 2-5 16,3-1-10-16,-2 4-12 0,-1-4-12 0,2 4-15 0,-2 0-9 16,0 0-10-16,1 0-5 0,1 4-7 0,0-1-2 0,-1-1-2 0,3 3 1 15,-3 2 2-15,2-1 2 0,1 2 3 0,-1 1 6 0,0 0 6 16,3 0 7-16,-1 1 7 0,0 1 3 0,-2-1 1 0,0 2-4 15,3-3-8-15,0 2-8 0,-1-4-9 0,0 2-12 0,0-1-11 0,1 0-14 16,-1-3-15-16,-1 1-19 0,1-1-22 0,0-1-27 0,1-1-28 16,-1-1-38-16,0-1-41 0,3-1-46 0,-4 0-48 0,1-1-70 0,-2-2-83 15,2-2-44-15,-1 2-26 0,1-4-6 0</inkml:trace>
  <inkml:trace contextRef="#ctx0" brushRef="#br0" timeOffset="43881.5773">17300 7141 19 0,'-2'-3'503'0,"2"2"-3"15,-2-1-60-15,2-1-90 0,-1 2-61 0,1-1-48 0,0-1-33 0,0 2-24 16,0-1-14-16,0-1-11 0,0 3-11 0,0 0-7 0,0 0-10 15,0 0-12-15,0-3-11 0,0 3-11 0,0 0-11 0,0 0-9 0,0 0-10 16,0 0-6-16,0 0-8 0,0 0-8 0,0 0-7 0,0 0-6 16,0 0-8-16,0 0-7 0,0 0-3 0,0 3-5 0,0 0-1 15,0 0-1-15,0 0 1 0,0 3 2 0,0 0 2 0,0 0 0 0,-2 1 2 16,2 2 0-16,-1 1 3 0,-1 0 1 0,2 2 3 0,-3 0 2 16,3 2 1-16,-1-1 0 0,1 1-1 0,0 1-3 0,0-2-3 0,0 2-4 15,0-3-1-15,1 1-2 0,-1 2-2 0,3-1-3 0,-1-5 0 16,-1 3-2-16,2-1-1 0,-1-2 0 0,1 0-1 0,1-1 0 15,-1 0-1-15,2-2-1 0,-2 0 0 0,3-3-1 0,-2 0-1 0,1 0-1 16,0-3-3-16,0 0-2 0,4 0-2 0,-2-3-4 0,2-1-1 16,-1-1 0-16,1 0 0 0,-1-3-1 0,2-1-1 0,1 0-1 0,-2-2-1 15,-1 1 0-15,1-2 1 0,0 1 1 0,0-3 1 0,-2 1 4 16,-1-1 1-16,3 1 5 0,-4 0 0 0,2 0 1 0,-3 1 2 16,4-3 0-16,-5 4 2 0,2 0 0 0,-2-1 2 0,-1 0 2 0,-1 2 1 15,1 1 3-15,-2-1 2 0,0 3 2 0,0 0 1 0,-2-1 1 16,1 1 0-16,-1-1 1 0,0 2 1 0,-1 1-2 0,0 0 0 15,0 1-2-15,-1 1-1 0,-3-2-1 0,2 2-3 0,0-1-1 0,-1 1-3 16,0 1-2-16,-2 2-1 0,0 0 1 0,0 0-1 0,-3 0 1 0,3 2 0 16,-1 1 1-16,-4 2 1 0,2-1 2 0,0 3 3 0,-2-1 1 15,2 1 1-15,-3 1 1 0,3 1 1 0,0 0 2 0,-2-1 2 16,2 3-1-16,0 2 1 0,0-3-1 0,1 3-1 0,0-1 1 16,2 2-2-16,0 0-2 0,1 1 0 0,-2-1-1 0,4 3-1 0,0-1-2 15,1 1 0-15,0-2-2 0,3 1 1 0,-1 1-3 0,2-2 0 16,0 2-2-16,2-2 0 0,-1 2-2 0,3-2 1 0,0-1 0 0,1 0 1 15,0 1-2-15,3-4 2 0,-2 3 2 0,2-2 2 0,2-3-1 16,0 1 2-16,2 0 3 0,0-3 1 0,-1 0 1 0,2-2 1 16,4-1 1-16,-1 0 1 0,2-2-2 0,0 0 0 0,0-2-1 0,2-2-1 15,1-1-1-15,0-1-2 0,-1-1-1 0,2-1-2 0,-1-1 0 0,1 0-1 16,-2-1 1-16,0-1 2 0,-2 0 0 0,1 0 2 0,-3-1 2 16,1 2 2-16,-4-2 2 0,1 2 4 0,-3 0 2 0,-1 0 3 0,-1 0 3 15,-1 3 0-15,-1-1-1 0,-2 0 0 0,-1 2-4 0,1-1-9 16,-2 1-14-16,-2-1-19 0,1 2-21 0,0 0-30 0,-2 1-36 15,0 0-47-15,-2 2-49 0,2 0-79 0,0 0-96 0,-2 0-103 16,-2 2-110-16,-1-2-59 0,1 5-31 0,-3-2-10 0</inkml:trace>
  <inkml:trace contextRef="#ctx0" brushRef="#br0" timeOffset="45448.25">15610 6673 27 0,'-5'-6'367'15,"2"2"-77"-15,-2-2-58 0,2-1-44 0,-2 3-25 0,-2-1-14 0,2 0-10 16,0 2-7-16,0-2-6 0,0 3-4 0,1 0-9 0,-1-1-8 16,1 0-11-16,0 1-9 0,-1 1-14 0,2 1-15 0,0-2-13 15,1 2-13-15,1 0-11 0,-1 2-12 0,1-2-9 0,-4 3-9 16,2 0-4-16,0 1-4 0,-2 2-3 0,2-1 0 0,-2 5 0 0,0 1 3 16,-4 2 5-16,3 1 3 0,-1 4 6 0,-1 0 4 0,-1 4 5 15,-1 2 5-15,2 3 5 0,-1 2 3 0,1 2 1 0,0 4 2 0,0 4 0 16,-1-1 1-16,1 3-1 0,0 4-1 0,1 0-4 0,-2 2-1 0,1 2-4 15,3 0-2-15,-1 3-4 0,-1 0-5 0,2-2-1 0,2 1 0 16,-2-2 1-16,1 1 3 0,4-1 2 0,0 0 4 0,0-3 2 16,4 0 4-16,1-3 1 0,-1-2 1 0,5-2 2 0,-1-1-1 0,5-2-2 15,0-2-3-15,1-4-6 0,3-1-9 0,-1-3-13 0,3-3-15 16,2 0-19-16,-1-5-24 0,2-3-30 0,2-4-33 0,3 1-53 16,-1-7-65-16,0-2-80 0,1-3-92 0,0-3-48 0,1-2-25 0</inkml:trace>
  <inkml:trace contextRef="#ctx0" brushRef="#br0" timeOffset="46047.3987">15607 6682 272 0,'-8'-9'504'0,"1"1"4"0,0 1-98 0,2 2-151 0,2-2-90 16,1 1-57-16,1 2-35 0,1-1-21 0,1 0-13 0,3 0-4 0,-1 2-6 16,6-2-2-16,1 1-4 0,1-1-1 0,4-1-6 0,5 3-8 15,2-2-4-15,4 0-4 0,4-2-7 0,4 2-5 0,2-2-3 0,6 2-1 16,0 0-2-16,3-1 0 0,3 0-1 0,2 0 3 0,4 0-1 16,0 0 2-16,3 0 0 0,3 1 1 0,0 0 0 0,4-2 2 15,0 0 1-15,2-1 1 0,1 3 2 0,-1-2 0 0,2 0 2 0,1 1 3 16,-2-3-1-16,0 3 0 0,-1-1 0 0,-3 1 0 0,1-1 1 15,-4 0-2-15,-2 2 2 0,-3 0 3 0,0 0 1 0,-4 2 4 16,-2-1 2-16,-2 1 1 0,-4 1 3 0,-1 1 3 0,-3-1 2 0,-3 2 2 16,-3 2 2-16,-3-1 0 0,1 1-1 0,-6 1 2 0,1 1-1 15,-5 1-3-15,1 0-1 0,-1 2 0 0,-2 1 1 0,-2 2-2 0,-2 0 0 16,2 2-1-16,-4 2-1 0,1-2-1 0,-1 5 0 0,-1 0 2 16,-2 3 3-16,-1 1 1 0,4 0 3 0,-5 4 2 0,-2 1 0 0,3 1-1 15,-2 3 0-15,1 0 1 0,-4 3 0 0,3 0 0 0,-1 4 0 16,-1 1-1-16,-1 2-2 0,1 2 0 0,0 0-4 0,2 1-2 0,-2 1-3 15,0-1-3-15,-2 3-1 0,2-3-2 0,-2 1-2 0,2-1-2 16,-1-1-4-16,1 2-1 0,-1-4-2 0,0 1-2 0,1-2 0 0,-1 0 0 16,-3-2 3-16,2-2 2 0,1 2 2 0,-3-2 0 0,3-2 1 15,-2 0 1-15,-2-1 2 0,0 0 3 0,0-3 2 0,0 2 3 16,-2-4 4-16,-2 0 3 0,-1 0 4 0,1-1 1 0,-3-4 1 16,-1 2 2-16,-3 0 1 0,0-2 3 0,0-1 1 0,-5-1 1 0,-1 0 2 15,-1-2 1-15,-2-1 1 0,-1 0 0 0,-4 0 0 0,-2-2-3 0,0-1 0 16,-3-2 0-16,-1 0-1 0,-3-1 0 0,-1 0-1 0,-5-4-2 15,-2 1-2-15,0-1-1 0,-7 0 0 0,-2-3-3 0,-4-1-4 0,-4 0-1 16,-1-1-9-16,-6-2-7 0,-2 0-13 0,-2 0-10 0,-4-2-12 16,1-1-12-16,-1 0-7 0,0-1-6 0,1-1-10 0,1 0-11 0,4-2-18 15,1 2-18-15,5-2-26 0,6-1-30 0,0-1-48 0,9-1-56 16,1-1-81-16,6-1-92 0,5 2-59 0,2-3-42 0,6 2-21 0</inkml:trace>
  <inkml:trace contextRef="#ctx0" brushRef="#br0" timeOffset="46649.1986">17965 7410 228 0,'-6'-2'566'16,"-2"1"9"-16,3 0 7 0,1-2-96 0,-3 0-147 0,2 2-87 15,2-2-56-15,-3 2-31 0,3-1-16 0,0 0-9 0,0 0-4 0,1-1-3 16,0 3-6-16,1-3-9 0,-1 1-11 0,2 2-13 0,0 0-16 0,2-2-13 15,-1 1-15-15,1 1-12 0,1-1-13 0,0 1-11 0,2-2-11 16,4 1-7-16,3 1-7 0,0-2-2 0,6 1-3 0,4-1-5 16,4 1-8-16,4-1-7 0,5-1-7 0,5 2-8 0,1-1-7 0,6-1-9 15,1 0-7-15,1 0-8 0,1 0-7 0,2 0-7 0,-4 3-5 16,2-5-5-16,-3 3-3 0,-2 0 2 0,0-1 5 0,-5 2 8 16,-2-3 8-16,-1 1 11 0,-4 1 11 0,-3-1 11 0,-1-1 10 0,-6 1 11 15,-1 1 10-15,-3-1 10 0,-1-1 9 0,-4 2 11 0,-2-3 9 0,-2 1 8 16,-3-1 7-16,-3-1 8 0,-2 0 6 0,-2 0 5 0,-2 1 3 15,-1-3 3-15,-2 1 3 0,-1 0 1 0,-4 0 4 0,0-1-1 16,-3 1 0-16,0 1-2 0,-3-2-2 0,2 2-3 0,0 0-4 0,-2 1-5 16,2-2-4-16,0 2-6 0,1 1-5 0,2 1-7 0,2 0-7 15,1 0-8-15,1 1-8 0,2 0-5 0,2 2-5 0,1 2-2 16,4 0-3-16,1 1-2 0,2 0-1 0,3 4-2 0,0 0-1 0,5 0 1 16,1 2 2-16,2 0 4 0,0 2 3 0,2 1 3 0,1 0 2 15,2 0 2-15,-1 1 0 0,-1 2-1 0,1-1-2 0,-5-2 0 0,1 1-2 16,-2 3 1-16,-3-3-2 0,-1 0-1 0,-1 0-1 0,-4 1-1 0,-3 0 0 15,-2-1-1-15,-4-1-2 0,-1 0-4 0,-5 0-5 0,-1 0-7 16,-3 1-6-16,-3-4-13 0,-3 4-15 0,-1-3-22 0,-1 1-28 16,0-2-42-16,0 1-52 0,0 0-97 0,1-3-117 0,1 3-79 15,1-5-57-15,2 1-23 0,2 0-8 0</inkml:trace>
  <inkml:trace contextRef="#ctx0" brushRef="#br0" timeOffset="47299.0586">20056 7224 453 0,'0'-6'538'0,"-1"1"-48"0,-3-2-76 0,-1-1-89 0,-3 2-93 15,-1-1-56-15,-3 0-37 0,1 0-17 0,-2-1-10 0,-4 1-4 16,1 1-2-16,-1-1-6 0,-5 2-8 0,2-1-7 0,-3 3-10 0,1-1-10 15,-2 1-9-15,2 1-8 0,-4 2-8 0,1 2-6 0,2-1-6 0,-3 2-7 16,1 3-5-16,3 0-5 0,0 0-3 0,0 2-2 0,2 1-4 16,2 0-1-16,2 2-2 0,2 0-2 0,-1 1-2 0,3 2 1 15,2 1-1-15,4-2 1 0,-2 4-2 0,5-1 1 0,1 1-1 0,2-2-1 16,2 2 2-16,1 0-2 0,5 0 1 0,0-2 1 0,1-1-2 16,5 2 0-16,-1-3-1 0,4-1-2 0,0-1-3 0,1-2-4 15,2-3-4-15,2 0-2 0,-2-4-4 0,3 0-1 0,-2-4-2 0,3 0 1 16,0-4 1-16,-2 1 1 0,-1-5 1 0,2-1 1 0,-1-1 2 15,-1-5 3-15,-1 0 2 0,2-3 4 0,-4-1 3 0,-1-4 3 0,0-2 3 16,-2-1 2-16,0-1 0 0,-3-3-2 0,-1-1 1 0,0 0 1 16,-2-2 8-16,-1 0 6 0,-1-1 8 0,-1 1 11 0,-2 0 9 0,-2 0 10 15,1 3 11-15,-3-2 12 0,0 5 14 0,0 2 13 0,-1 0 15 16,-1 3 13-16,0 3 14 0,-1 1 3 0,2 6-1 0,-1-1-6 16,0 1-9-16,-2 4-13 0,3 3-16 0,-1-1-14 0,0 3-17 0,2 1-14 15,-1 4-16-15,-1 0-12 0,2 4-11 0,-1 2-12 0,1 5-11 16,-2 2-4-16,0 2-4 0,2 4 2 0,0 5 0 0,0 2 6 0,0 3 6 15,0 1 7-15,2 4 4 0,0 1 5 0,1 2 5 0,0 1 0 16,0 1-1-16,3 0-3 0,-3 0-5 0,2 0-10 0,-2 0-13 0,2-1-15 16,0-1-19-16,-2-1-17 0,3-2-20 0,-3 0-22 0,2-3-23 15,-2-2-31-15,2 0-32 0,-2-3-38 0,2-2-39 0,-2 1-61 0,3-7-74 16,-1 0-86-16,0-1-94 0,0-4-42 0,1-2-18 0,0-4 2 16</inkml:trace>
  <inkml:trace contextRef="#ctx0" brushRef="#br0" timeOffset="48548.0703">20396 7203 220 0,'-3'-8'574'0,"-2"1"7"0,2 0 7 16,-3-3-88-16,1 4-133 0,2 0-90 0,-2-1-71 0,2 1-40 15,-2 1-26-15,2-1-15 0,-1 0-10 0,-1 2-9 0,2-1-10 0,-4 2-12 16,4 1-13-16,-2-1-12 0,-1 1-13 0,1 0-13 0,1 2-10 0,-3 2-10 16,-1 0-7-16,1 1-8 0,-1-1-5 0,-1 4-3 0,1 3 0 15,-2 0-1-15,0 0 0 0,0 2 2 0,1 2 2 0,1 1 0 16,0-1 2-16,-2 4 2 0,3-1 2 0,1 0 0 0,1 1 2 0,0 3 0 16,0-3 0-16,4 2 0 0,-2-2-1 0,3 3 0 0,3-2-1 15,-2 0 2-15,2-1 1 0,1-1 0 0,2 1-1 0,0-2-2 16,3-1-1-16,1 1 0 0,1-4-3 0,0 0-4 0,2-2-5 0,2-2-6 15,-2-2-6-15,2 1-4 0,2-4-6 0,-2-2-4 0,3 0-4 0,0-2-1 16,-4-4 1-16,3 1 1 0,-2-2-1 0,0-4 1 0,-2 1 4 16,0-2 4-16,-1-3 4 0,-4 0 7 0,2-2 6 0,-3-2 4 15,-3 0 5-15,-3-3 7 0,1 1 7 0,-4-1 8 0,1-1 6 0,-4 1 5 16,-3 1 5-16,0-1 2 0,0 3 3 0,-1 1 2 0,-5 0 1 16,1 4 1-16,-3-2 1 0,3 4-1 0,-4 2 0 0,1 1-3 15,1 1-6-15,-2 2-6 0,2 3-7 0,0 1-6 0,-2 2-6 0,4 2-3 16,0 1-3-16,0 3-2 0,0 3-2 0,4 0 0 0,-1 3-2 15,-1 2 1-15,5 1-2 0,1 1 1 0,0 1 0 0,4 1 0 16,1 2 1-16,1 0 2 0,2 0 1 0,2 0 2 0,3 0 2 0,3 1 0 16,0-1-1-16,3-2-1 0,1 0-2 0,3 0-3 0,0-3-3 0,4 0-2 15,0-2-3-15,1-2-3 0,0-1-2 0,2-2-5 0,-1-3-3 16,1 0-3-16,1-3-3 0,-1-2-2 0,0-2 0 0,-1-3 2 16,1 0 3-16,-4-3 4 0,3-2 4 0,-2-1 4 0,0-2 4 0,-5-1 5 15,2-2 7-15,-3-2 6 0,0 0 6 0,-2 0 8 0,-1-3 9 16,-4 0 10-16,1-1 9 0,-1 2 9 0,-3-3 8 0,-2 2 8 15,-1 1 8-15,-2 1 9 0,1 1 9 0,-2 4 4 0,-2-3 3 0,2 5 2 16,-3-2-3-16,2 4-5 0,-3 0-7 0,1 2-10 0,0 1-10 0,-2 3-11 16,2-1-9-16,-1 4-11 0,0 1-11 0,0 1-10 0,0 3-9 15,0 0-9-15,0 3-6 0,-2 2-6 0,3 1-1 0,-2 3-2 16,1 1 2-16,0 0 0 0,3 3 2 0,-1 1 2 0,0 0 2 0,2 1 1 16,0 0-1-16,2 0 0 0,0 1 0 0,-1-5 1 0,3 5-2 15,0-6-2-15,1 3-3 0,1-4-4 0,-1-2-3 0,0 2-2 16,1-4-2-16,1 0-1 0,-3-1 0 0,6-2 0 0,-2-2 0 0,0-1 0 15,-1-3 1-15,1 0 1 0,3-1 1 0,-2-4 3 0,1 1 5 16,-2-4 2-16,2 1 7 0,1-3 1 0,-3 0 3 0,-2-2 2 16,2 0 2-16,0-1 1 0,-4-1 4 0,1 0 8 0,0 1 9 0,-2 0 7 15,1 1 10-15,-3 0 5 0,3 1 6 0,-4 1 1 0,2 2 1 0,0 0-1 16,-2 3-3-16,0 0-5 0,1 2-2 0,-1 0-7 0,0 2-7 16,0 1-8-16,0 0-11 0,0 0-9 0,2 1-9 0,0 2-6 15,-2 0-6-15,1 2-2 0,2 0 0 0,-1 3 1 0,1 1 2 0,0 0 3 16,1 0 4-16,1 3 2 0,0-1 2 0,0-2-3 0,2 4-8 15,-1-2-9-15,3 2-11 0,-1-4-12 0,2 0-12 0,1 2-13 0,-2-4-13 16,1 1-15-16,2-1-16 0,-1 0-18 0,-1-3-16 0,2 0-18 16,1 0-18-16,0-4-11 0,-4 0-8 0,4 0-6 0,1-2-3 15,-3-3-1-15,2 0 1 0,0-3 6 0,-4-1 8 0,4-2 13 16,-4-1 16-16,2-3 19 0,0-1 21 0,-3-3 25 0,0 0 28 0,1-2 26 16,-1-3 28-16,-3 2 27 0,2-4 28 0,-4-1 27 0,0 2 26 0,0-1 28 15,2-1 28-15,-4 3 21 0,2 0 21 0,-3 0 15 0,2 3 10 16,-2 0 8-16,0 4 3 0,0 0-2 0,-2 3-2 0,2 1-10 15,-1 2-12-15,-1 2-16 0,2 3-18 0,0-1-25 0,0 4-25 0,0 0-23 16,0 3-19-16,0 0-17 0,-1 3-15 0,1 2-10 0,0 2-10 16,-2 3-7-16,-1 2-5 0,3 3-1 0,-1 4 0 0,-1 0 3 0,2 3 2 15,0 2 5-15,0 3 5 0,0-1 1 0,-1 2 2 0,1 1 0 16,-2 1 1-16,0 0-3 0,2-2 0 0,-1 1-1 0,-3-1 0 16,3-1-2-16,-1-2-1 0,1 0 0 0,-3-3 0 0,1-1 0 0,2-1 2 15,-3-4 1-15,2-1 4 0,0-3 7 0,1-2 7 0,1 2 10 16,-2-5 9-16,0-2 6 0,2 0 3 0,0-5 1 0,0 0-1 0,4 0 0 15,-3-5-1-15,5 0-3 0,0-2-4 0,-1-5-9 0,3 2-13 16,0-3-16-16,1-4-16 0,4 1-17 0,0-3-20 0,0 0-9 16,2-2-9-16,0 2-2 0,2-2-3 0,-1 1-1 0,1-1-3 0,-1 4 2 15,1 0 0-15,-1 0 3 0,0 2 4 0,0 3 8 0,-1 2 5 16,-2 1 5-16,1 2 7 0,-1 2 2 0,-1 3 3 0,1 1 1 16,-1 2 2-16,-2 1 2 0,-2 5 0 0,0 0 2 0,3 3 3 0,-4 2 3 15,-3 1 4-15,1 1 3 0,-2 2 4 0,-1 1 3 0,-2 2 6 16,-2 1 4-16,-1-3 4 0,-2 5 2 0,-3-3 4 0,-2 1 5 0,0-1 5 15,-1-1 6-15,-5 0 5 0,2-1 2 0,-3-2 4 0,-1-2 3 16,-3 1 1-16,3-4 1 0,-2-1-1 0,0 0-5 0,0-4-7 0,0-1-17 16,-2-2-20-16,0-2-28 0,3-3-30 0,-1-2-40 0,1-1-41 15,1-3-52-15,3 0-58 0,0-4-101 0,3-1-122 0,2-1-88 0,5-3-72 16,2-2-34-16,3 0-16 0,2-4 3 0</inkml:trace>
  <inkml:trace contextRef="#ctx0" brushRef="#br0" timeOffset="48788.1765">21885 6691 220 0,'3'-1'628'0,"-1"1"2"0,1 0 4 0,-1 1 9 16,-1 1-111-16,-1 1-170 0,0 0-99 0,0 1-65 0,0 2-36 16,0 1-20-16,0 2-8 0,-1 3-1 0,-1-1-1 0,2 4 1 15,-3 1 1-15,1 3 1 0,-1 0-6 0,2 4-7 0,-3-2-12 0,0 6-12 16,0-2-12-16,-2 3-16 0,3 1-10 0,-2 1-9 0,2 1-9 15,-2-2-6-15,1 2-5 0,0 0-6 0,-2 0-5 0,3-1-4 0,0 0-5 16,0-2-6-16,0 1-11 0,1-2-17 0,0-3-20 0,1 0-23 16,-1-1-26-16,2-2-27 0,0-3-36 0,0 1-36 0,0-2-48 0,2-4-54 15,-1 1-104-15,1-2-131 0,0-4-94 0,1 0-75 0,0-2-30 16,0 0-7-16,0-3 9 0</inkml:trace>
  <inkml:trace contextRef="#ctx0" brushRef="#br0" timeOffset="49430.8376">22004 7218 21 0,'-5'-5'560'0,"2"2"7"0,-2-1 4 0,2-1-81 15,2 2-123-15,-1 0-78 0,0-2-55 0,-1 2-30 0,2-2-18 0,1 4-10 16,-2-2-7-16,0-1-10 0,2 1-11 0,-1 2-14 0,1-1-16 16,0 0-15-16,0 2-14 0,0 0-15 0,0 0-14 0,0 0-16 0,0 0-16 15,0 0-15-15,0 0-14 0,0 0-9 0,0 2-8 0,0 1-3 16,0 0-3-16,1 1 1 0,-1 1-1 0,2 2 1 0,0 1 2 15,-1 1 2-15,2 0 2 0,-1 2 5 0,1 0 4 0,0 1 3 0,2 1 6 16,-1 0 1-16,1 2-2 0,2-3-3 0,-1 1 0 0,5 2-4 16,-3-4-3-16,2 1-5 0,0 0-5 0,2-1-6 0,0-2-5 0,1 0-9 15,0-1-6-15,2-1-7 0,0-2-5 0,0 0-6 0,1-5-4 16,1 2-1-16,0-4-1 0,1 2 1 0,-1-5 4 0,0 0 5 16,0-2 6-16,-3 0 8 0,2-3 10 0,-2 1 13 0,0-3 11 0,-1-2 17 15,-2-1 14-15,2 0 17 0,-4 0 16 0,4-1 17 0,-5-1 17 16,-2 1 15-16,1-1 16 0,-3 2 14 0,2 0 12 0,-3 2 8 0,2 1 7 15,-3 0 1-15,0 2-3 0,-1 1-6 0,-1 4-10 0,2-1-14 16,-2 1-14-16,0 1-18 0,0 2-16 0,0 2-15 0,-2 2-16 16,2 2-13-16,-1 2-14 0,-3 3-11 0,1 4-10 0,-2 3-7 0,1 2-3 15,-1 3-2-15,0 3 2 0,-1 3 2 0,-1 3 3 0,0 1-1 16,-1 4-5-16,1 3-9 0,-1-1-12 0,-1 2-9 0,1 1-9 0,0 3-9 16,-1 0-8-16,-1 0-9 0,-1 1-7 0,2 1-6 0,-5-2-6 15,2 1-1-15,-2-1 1 0,0-2 2 0,-2-2 8 0,3-3 9 0,-4 1 15 16,3-4 15-16,-2-4 16 0,0-4 14 0,1-2 14 0,-1-3 14 15,-3-5 10-15,0-4 8 0,1-3 7 0,0-4 4 0,0-4 1 0,-2-4 2 16,-1-4 0-16,3-1-3 0,-2-5-2 0,1-6-11 0,3 2-16 16,-1-5-23-16,3-6-21 0,2 0-19 0,2-2-18 0,2-4-19 0,3-1-21 15,2-2-26-15,4-2-28 0,6 1-28 0,1-1-28 0,4-1-40 16,4 0-46-16,6 1-71 0,3 0-83 0,4 2-59 0,2 0-48 16,3 2-20-16,0 3-8 0</inkml:trace>
  <inkml:trace contextRef="#ctx0" brushRef="#br0" timeOffset="53050.1063">23054 7125 450 0,'-7'0'599'0,"2"0"11"0,0 0 8 0,1 0-100 0,0 0-152 16,1 0-96-16,-1 0-65 0,2 0-43 0,-1 0-31 0,3 0-17 0,0 0-13 15,0 0-13-15,0 0-14 0,0 0-15 0,0 0-18 0,2 1-14 16,-1-1-14-16,-1 2-11 0,4-1-8 0,-2-1-4 0,0 3-2 0,1-1-1 16,0-1 0-16,0 2 0 0,2-1 1 0,0-1 2 0,2 1 3 15,-2-1 2-15,4 1 0 0,-1-2 2 0,0 0-1 0,4 0-2 16,-1 0-3-16,1-2-5 0,0 1-4 0,2-2-2 0,0-2-2 0,-1 1 1 16,3-2 0-16,-3-2-1 0,-1 1 2 0,1 0 1 0,-1-1 1 15,-2-3 0-15,-1 2 1 0,-2 0 2 0,0-3 3 0,-2 3 3 16,-2-3 5-16,-3 2 2 0,0-2 6 0,-1 4 0 0,-3-1 1 0,-3 0-2 15,1 2 1-15,-3-1-2 0,1 3 1 0,-4 0 1 0,-1 2 1 16,-1-1 1-16,1 4-1 0,-4 0-1 0,4 0-2 0,-1 3-3 0,-2-2-2 16,2 5-3-16,0-2-1 0,1 4-1 0,-1-1 0 0,5 2-1 15,0 2 0-15,0-2-1 0,1 4 1 0,2 0 1 0,3 0 2 0,-1 2 1 16,1-1 3-16,3 2 3 0,3 1 1 0,1-1 2 0,0 0 1 16,3 1 0-16,3-3-2 0,0 1-2 0,2 1-4 0,1-3-5 15,4-1-8-15,0 0-7 0,2-2-9 0,1-1-8 0,2-4-10 0,-1 1-8 16,5-3-11-16,-3 0-5 0,2-4-6 0,0-2-1 0,2-2 2 15,-3 0 3-15,2-3 4 0,-3-1 6 0,-1-3 9 0,-1 1 10 0,0-2 11 16,-4-2 14-16,-1 0 16 0,-2-2 15 0,-1 1 17 0,-4-2 14 16,0 0 15-16,-1 1 13 0,-3-1 8 0,-2 2 11 0,1-1 7 0,-4 3 9 15,0-4 5-15,0 5 3 0,-2 1 2 0,0 0-4 0,-1 1-5 16,2 2-8-16,-3 1-12 0,3 1-11 0,-1 2-12 0,1 0-14 16,-1 1-14-16,0 1-13 0,2 3-10 0,0 0-7 0,0 0-9 15,0 3-5-15,-1 1-5 0,1 1-3 0,0 4-1 0,0-1-1 0,-2 2 3 16,2 2 3-16,0 1 1 0,0 2 5 0,0 0 6 0,0 0 2 15,2 2 1-15,-2-1-1 0,1 1-2 0,-1-1 0 0,4 0-2 0,-3 0-1 16,1-1-1-16,-1-2-1 0,3-1-1 0,-3-1 0 0,1-1-2 16,-1-1 0-16,3-1-1 0,-3-2 1 0,2-2 2 0,2 1 0 0,-2-4 1 15,0 1-1-15,2-4 0 0,-2-1 0 0,4-1 1 0,-2-1 2 16,0-2-1-16,2-1 1 0,-1-2 3 0,2 0-1 0,1-2 3 0,-2-1 2 16,-1 1 2-16,1 0 1 0,0-2 3 0,-2 2 3 0,1 0 5 15,-2 2 2-15,1 1 1 0,-4 0 0 0,2 2-2 0,1-1-2 16,-3 2-4-16,2 2-7 0,-2 1-6 0,-1 0-6 0,2 2-6 0,0-2-1 15,-1 3-4-15,2 3 0 0,-1-2-2 0,1 2-1 0,1 2 0 16,0 0-3-16,0 3-2 0,1-1-5 0,2 2-4 0,-1 0-7 16,1 1-6-16,2 1-9 0,1 0-13 0,-1-1-18 0,4 1-20 0,-1-1-24 15,1-1-26-15,4 0-28 0,-2-2-27 0,4 0-23 0,-2-2-23 0,2 0-25 16,0 0-23-16,1-3-29 0,0-2-30 0,0 0-27 0,2-2-24 16</inkml:trace>
  <inkml:trace contextRef="#ctx0" brushRef="#br0" timeOffset="53464.0201">24218 7024 36 0,'3'-13'412'15,"1"1"-3"-15,-3 0-17 0,-1 0-35 0,-1 0-45 0,-3 2-40 0,1 0-36 16,-2 1-32-16,-2 0-30 0,-1 2-21 0,0-1-18 0,0 2-14 16,-5 3-15-16,1 0-12 0,-2 0-13 0,1 3-13 0,-3 0-9 0,2 2-8 15,-3 1-10-15,0 1-5 0,0 2-3 0,1 0-3 0,1 2-2 16,0 1-3-16,0-1-2 0,2 4-4 0,-1 0-1 0,3 1-4 0,1 0 0 16,-1 2-3-16,5-1-3 0,-1 1-2 0,2 0-2 0,2 1-2 15,2-1 1-15,1 0-2 0,0-1-1 0,0 1-3 0,3-2 0 16,2 1-3-16,0-3-1 0,-1 0-6 0,4 0-4 0,1-4-5 0,1 1-4 15,0-2-7-15,2-2-6 0,1-2-7 0,3-2-7 0,-4-2-4 0,6-2-4 16,-2-2 0-16,2-2 0 0,0-2 3 0,-1-2 2 0,4-4 2 16,-5 0 3-16,1-2 4 0,1 1 3 0,-3-5 8 0,0 0 11 15,-1-2 10-15,-2-2 11 0,-1 1 8 0,-1-3 9 0,-2-1 8 0,-2-1 10 16,0-1 9-16,-3 0 12 0,-1-1 13 0,-2 1 16 0,-2-1 16 16,1 1 15-16,-3 1 13 0,-1 4 11 0,-2-2 8 0,2 3 7 0,-3 3 3 15,-1 0 4-15,3 2-4 0,-1 4-7 0,-1 1-11 0,2 3-11 16,-2 2-17-16,4 1-19 0,-1 3-19 0,2 1-21 0,-2 2-16 0,0 3-18 15,1 1-14-15,0 4-15 0,0 3-9 0,0 2-9 0,0 4-3 16,-1 3-1-16,0 2 2 0,2 3 4 0,2 2 5 0,-1 5 6 0,0 0 5 16,2 3 3-16,2 1 1 0,0 4 0 0,1 0-4 0,3-1-8 15,-1 3-7-15,1-1-10 0,0 0-13 0,1-1-15 0,0 1-17 0,1-1-19 16,-1-2-22-16,1-2-25 0,-1 0-25 0,1-3-29 0,-3-3-26 16,2 0-26-16,0-3-33 0,0-3-36 0,-1-1-48 0,0-4-50 15,-1-2-55-15,3-3-56 0,-2-4-23 0,2-3-4 0</inkml:trace>
  <inkml:trace contextRef="#ctx0" brushRef="#br0" timeOffset="54184.7803">24397 7038 453 0,'-4'-10'605'0,"3"-2"13"0,-2 2-59 0,2 3-92 0,-3 1-80 16,3 0-72-16,-1 1-69 0,2 1-66 0,-1 1-45 0,1 1-32 0,0-1-25 16,0 3-17-16,0 0-17 0,0 2-15 0,1-1-13 0,-1 2-13 15,2 2-7-15,-1-1-7 0,3 2-4 0,-3 2-2 0,3-1-1 0,1 0 1 16,-1 1-1-16,0 2 0 0,1-1-4 0,2-1-5 0,2 0-8 15,-3-1-8-15,1 1-10 0,1-1-10 0,1-1-11 0,-1-2-12 16,1-1-8-16,2 1-10 0,-1-3-4 0,0 1-3 0,2-4 0 0,-3 1 4 16,1-3 6-16,2 1 5 0,0-2 8 0,-4-1 11 0,2-3 11 15,-1 1 13-15,-3-2 16 0,0 0 17 0,0 1 17 0,-1-4 16 16,-2 1 15-16,-3 2 13 0,0-2 9 0,0 1 8 0,-1 1 5 0,-2 0 3 16,-2-2 2-16,-4 5 0 0,2 0-1 0,-1-2-3 0,-3 3-5 15,3 0-5-15,-3 1-5 0,-1 1-9 0,0 2-6 0,0-1-8 0,-2 1-8 16,2 4-8-16,0 1-4 0,-1-1-5 0,4 2-2 0,-1 1-2 15,2 1 0-15,0 1 0 0,2 1-1 0,0 1 1 0,1 1 1 16,4 2 1-16,-1 0 2 0,2 0 1 0,2 2 0 0,2-1 0 0,1 2-3 16,4-1-4-16,-1 1-8 0,4 0-7 0,2-2-10 0,2 2-12 15,1-1-10-15,3-2-8 0,0 0-11 0,3-2-9 0,1-1-9 16,-1-1-10-16,1-1-9 0,3-2-6 0,0-3-2 0,1 1-1 0,-1-3 5 16,0 0 5-16,0-4 9 0,0 0 10 0,-2-3 11 0,1 2 9 0,-3-3 11 15,2-1 10-15,-3 0 11 0,-1-3 12 0,-2 2 14 0,-3-4 17 16,3 2 14-16,-4-1 17 0,-2-1 16 0,0 2 16 0,0-2 13 0,-4 1 12 15,-1 1 11-15,0 0 9 0,-3 0 9 0,-2 2 6 0,-2 0 5 16,-1 1 4-16,0-1-2 0,-3 1-3 0,0 2-8 0,-2 1-9 16,-2 0-11-16,-1 1-12 0,0 1-10 0,0-1-12 0,-5 4-12 0,2-1-10 15,-1 2-10-15,0 2-7 0,-1 1-8 0,0 1-7 0,1 2-5 16,-2 0-3-16,3 2-2 0,1 1-2 0,0 1-3 0,2 2 0 0,-2 0-1 16,3 3 0-16,2-1 1 0,1 0 1 0,1 1 0 0,3 2 1 15,0-2 0-15,2 2 1 0,1-3 0 0,0 2-2 0,2 0-2 16,4-1-4-16,-2-1-2 0,1-5-2 0,1 3-3 0,0-3-4 0,1-1-7 15,1-3-4-15,-2 0-6 0,3-2-3 0,2-3-3 0,-1-2-3 16,0-2 0-16,0-3 0 0,0 0 2 0,3-3 2 0,-2-2 1 0,0-3 0 16,1-2 3-16,-1 0 3 0,-1-4 2 0,0-1 3 0,-1-2 4 15,-3-1 2-15,4-2 0 0,-4-3-1 0,-1 0 3 0,1-2 3 0,-2-3 7 16,-1 1 6-16,-2-2 10 0,-1 1 13 0,-2-1 12 0,1 1 14 16,-2 0 16-16,-2 2 12 0,1 1 15 0,-2 1 11 0,-1 1 14 15,0 4 16-15,-1 1 7 0,1 4 3 0,-1 2-2 0,1 2-5 0,0 4-11 16,0 1-14-16,1 2-15 0,0 3-18 0,0 1-16 0,1 3-16 15,0 0-13-15,-1 6-13 0,2 0-12 0,-5 3-14 0,3 5-11 0,-1 0-7 16,3 4-4-16,-1 4-3 0,0 3 3 0,-1 2 6 0,3 3 4 16,0 3 5-16,0 2 1 0,3 2-3 0,-1 3-11 0,1 1-12 0,1 3-17 15,0-1-19-15,4 0-24 0,-2 4-27 0,1 0-32 0,-1-1-39 16,1 2-46-16,2-1-51 0,0-1-99 0,-1-3-118 0,1 1-75 16,0-2-51-16,0-1-17 0,2-3-3 0</inkml:trace>
  <inkml:trace contextRef="#ctx0" brushRef="#br0" timeOffset="54714.1976">26025 6900 411 0,'-5'-10'602'0,"0"2"9"0,2 0 7 0,-2 0-102 0,1 1-156 0,-4 0-103 16,2 1-81-16,-2-2-44 0,-2 2-29 0,-1 0-14 0,2 2-8 15,-4-1-10-15,0 3-11 0,1 0-13 0,-6 1-16 0,2 1-9 0,1 1-10 16,-4 1-5-16,1 3-6 0,0-2-3 0,-2 5-3 0,3-1 1 16,-2 4-2-16,3-1 2 0,1 1-2 0,-1 1 0 0,2 1 1 0,2 2-1 15,1-1 2-15,0 0-1 0,3 1 1 0,2 2-2 0,3-2 0 16,-1-1-1-16,3 0-5 0,2 1-1 0,3-3-4 0,-1 2-3 15,3 0-3-15,2-4-3 0,3 0-2 0,0-2-3 0,1-1-5 0,3-2-3 16,1-1-2-16,3-3-1 0,1-2 1 0,0-3 1 0,2-1 3 16,-2-2 4-16,1-1 6 0,-1-1 8 0,1-2 9 0,-2-1 11 15,-2-2 13-15,2 0 13 0,-5-3 14 0,-1 3 18 0,1-1 19 0,-4-2 16 16,1 2 17-16,-3 1 18 0,-4 2 17 0,1-2 13 0,0 2 8 16,-2 2 4-16,2 2-2 0,-4-1-7 0,1 3-10 0,-1 2-12 15,-1-1-11-15,0 3-16 0,0 2-15 0,-3 2-13 0,2 3-15 0,-4 0-13 16,1 7-16-16,-3 0-11 0,1 5-10 0,-2 4-6 0,-3 4-1 0,1 1-1 15,-1 6 3-15,-1 2 3 0,0 5 2 0,-2 2 0 0,2 2-1 16,-1 2-3-16,0 2-6 0,0 1-9 0,1 1-12 0,3 1-12 16,0-1-12-16,-1-1-14 0,3-2-11 0,4 1-14 0,0-4-11 0,1 0-12 15,4-3-9-15,-1-2-9 0,4-1-10 0,0-4-10 0,4-4-9 16,1-1-8-16,0-5-7 0,3-3-12 0,0-4-16 0,3-3-14 0,-2-4-15 16,5-3-19-16,-3-4-23 0,5-4-33 0,-1-4-41 0,-1-3-40 15,3-3-42-15,0-4-48 0,-2-5-46 0,0-2-29 0,0-2-18 0</inkml:trace>
  <inkml:trace contextRef="#ctx0" brushRef="#br0" timeOffset="55914.8175">26175 6979 342 0,'-6'-22'597'0,"-1"3"14"0,3 2 11 0,-4 3-85 0,3 2-134 16,0 0-100-16,2 3-85 0,2 1-57 0,-3 3-42 0,4 2-24 0,-1-1-17 16,1 3-13-16,0 1-10 0,0 3-12 0,1 0-13 0,-1 3-11 15,4 2-12-15,-3 1-9 0,2 4-5 0,1-1-1 0,0 5 2 0,2-1 5 16,1 4 7-16,-1-1 3 0,1 4 3 0,2-1 2 0,-3 2 0 15,2-1 1-15,2 1-1 0,-1-2-1 0,-1 1-1 0,-1-2-1 16,1-1-1-16,1-1-2 0,-5-1-2 0,3-3 0 0,-2-2 0 0,0-2-2 16,-2-1 2-16,3-1-4 0,-5-2-5 0,3-2-4 0,-1-3-4 15,2-2-3-15,-2-2-1 0,2-3 1 0,-2-2-2 0,3-2 0 16,-1-1-1-16,-1-4-1 0,1-2 0 0,2-2-1 0,2-3-3 0,-4-1 2 16,1 2 2-16,0-4 2 0,1 0 5 0,0 0 3 0,0 0 3 15,-1 2 5-15,1-3 5 0,0 4 5 0,0 2 6 0,-3 1 3 16,1 1 2-16,-1 2 0 0,0 0 1 0,2 5-3 0,-3 0-4 0,1 2-5 15,-3 1-6-15,2 3-3 0,-1 1-5 0,0 1-4 0,-1 2-3 0,3 2-4 16,-1 1-4-16,0 1-2 0,1 4-2 0,-1-1 2 0,2 3 3 16,0 2 4-16,-2 1 6 0,4 1 7 0,-2-1 8 0,0 3 2 15,0-2 2-15,0 3 0 0,0-1 1 0,0-1-2 0,1 0-2 16,0 0-4-16,1 0-3 0,-3-3-3 0,1-1-4 0,0-1-1 0,3 1-4 16,-4-3-1-16,4-3-1 0,-3 1-2 0,2-3-1 0,0-3 0 15,0 0 2-15,1-3-1 0,0-3 3 0,1 1 1 0,-3-3 3 0,2-1 1 16,0-3 1-16,0 0 2 0,0-2-1 0,-2-1 1 0,1-2-1 0,-1 0 0 15,-3-1-1-15,2-2 2 0,-4 3 0 0,3-3 3 0,-4 2 4 16,1 1 2-16,-1 1 1 0,0 1-1 0,-1-1 2 0,1 5-1 16,-4-1-2-16,3 1-1 0,-1 4-1 0,0-1-2 0,-1 3-2 0,-1 1-1 15,1 3-4-15,0 1-2 0,-2 1-4 0,1 3-3 0,0 1-2 16,-3 3 1-16,1-1 0 0,2 5 3 0,-1-1 1 0,-2 2 3 16,4 2 3-16,0 1 4 0,-2 0 2 0,1 2 3 0,2-1 2 15,0 3 0-15,2 1 3 0,0-1 1 0,0 1 1 0,4-1 0 0,-3-1 0 16,5 0 0-16,-1-1-3 0,1 1-3 0,1-2-4 0,-1 0-6 15,5-3-4-15,-1 1-6 0,-1-3-7 0,4 1-7 0,0-3-9 0,-1-2-7 16,1-2-10-16,1-2-9 0,2-1-7 0,-2-1-8 0,0-4-5 16,2-1-2-16,-2 0 2 0,2-3 3 0,-2-1 5 0,1-2 5 0,-1-2 7 15,0-1 6-15,-2 0 7 0,1-1 10 0,0-2 9 0,-4 0 10 16,1-1 11-16,-1-1 14 0,-2-1 12 0,1 0 10 0,-4-1 7 0,0 0 8 16,-1 1 7-16,-2 0 7 0,-1 0 7 0,0 0 6 0,-1 3 6 15,-1-1 4-15,-1 2 3 0,0 2-1 0,0 0 0 0,-1 3-4 16,1-1-4-16,0 3-7 0,0 2-6 0,1-1-7 0,-1 3-7 0,2-1-8 15,-1 2-8-15,2 0-7 0,0 2-6 0,0 0-2 0,-1 0-2 16,1 3 0-16,0 0 2 0,0 0 0 0,0 2 2 0,0-1 3 0,0 2 3 16,0-1 4-16,0 4 4 0,0-1 4 0,0 2 4 0,0-1 2 15,0 1 3-15,1 1 1 0,-1-1 2 0,0 0 0 0,0 1 1 16,0 0 2-16,0 1 0 0,0 0 0 0,0 0 1 0,0-2-2 0,0 0-2 16,0 2-1-16,0-2-3 0,0 0-2 0,0 2-3 0,0-1-3 0,0-1-3 15,0-1-2-15,2 0-2 0,-1 2-4 0,-1-1-3 0,3-2-2 16,-1 1-4-16,-1 0-3 0,1-2-7 0,1 1-6 0,0-1-4 15,2-1-5-15,-2 2-5 0,2-2-8 0,3-2-9 0,0 1-10 0,-2-1-13 16,2-1-11-16,5-1-12 0,-4-1-12 0,3-1-11 0,-2-1-9 16,5-2-6-16,-3-2-5 0,1 2-6 0,2-4-4 0,-2 0-3 15,0-4 0-15,3 0 0 0,-5-1 4 0,1-1 3 0,1-4 9 0,0 3 8 16,-2-5 9-16,-2 1 10 0,2 0 10 0,-3-2 13 0,0 1 15 16,-1 1 14-16,-1-1 16 0,-3 3 16 0,0-2 14 0,-1 4 14 15,-1-1 10-15,-1 1 10 0,0 1 7 0,-1 2 7 0,-1 1 4 0,0 2 6 16,1 1 4-16,-2-1 2 0,-2 2 0 0,2 2-3 0,1-1-4 0,-1 2-6 15,2 0-6-15,-1 1-5 0,0 0-4 0,1 1-3 0,-1-1-2 16,2 2-3-16,0 0-1 0,0 0-3 0,0 0-3 0,0 0 0 16,0 2 0-16,-1-1 0 0,1-1 3 0,-2 2 4 0,0 0 1 15,1 1 2-15,1-1 2 0,-2 1 1 0,1 0 1 0,1 0 4 0,-2-2 2 16,-1 2 3-16,3 0 0 0,-1-1 1 0,1-1-3 0,0 1-1 16,0 1-3-16,0-2 0 0,0 1 0 0,0 1 1 0,0-2 1 0,0-1 1 15,0 0-1-15,0 0 2 0,0 0-1 0,0 0-1 0,0 0 0 16,0 0 0-16,0 0-1 0,0 0 1 0,0 0-2 0,0 0-3 0,0 0-2 15,0 0-4-15,0 1-2 0,0 1-3 0,1-2-4 0,-1 2 0 16,0-1-3-16,3 1 0 0,-1 0-1 0,-2 0-1 0,1 1 0 0,1 0 0 16,-2 0 2-16,1 1-1 0,1 1 0 0,0 0 0 0,-2 2 1 15,1-1 0-15,1 0 1 0,-1 3-1 0,3-1-1 0,-3 1-1 16,1-1-1-16,1 4-1 0,0-2-2 0,2 2 0 0,-2 0-2 16,-2 0 2-16,3-2-3 0,0 2-1 0,0 2-5 0,1-2-10 0,-1 0-6 15,1 0-8-15,-1-2-5 0,0 2-3 0,0-2-6 0,1 2-5 0,0-4-7 16,0 1-9-16,1 0-9 0,0-1-10 0,-1-3-9 0,0 2-9 15,0-5-7-15,2 3-4 0,0-3-9 0,-2-1-9 0,3-1-11 16,-2-1-10-16,1-1-11 0,2-1-9 0,-3-1-10 0,0-1-11 0,4-2-13 16,-2-1-13-16,0-1-18 0,-2 0-19 0,3-1-23 0,-1-3-24 15,0 1-12-15,1-1-10 0,-2 0 0 0,1-2 3 0,-2 0 23 16,3 1 30-16</inkml:trace>
  <inkml:trace contextRef="#ctx0" brushRef="#br0" timeOffset="56247.6718">27538 6910 230 0,'1'-6'266'15,"-1"3"24"-15,2-1 5 0,0 2-5 0,-2-1-18 0,0 3-23 16,0 0-24-16,0 0-23 0,0 0-21 0,0 0-22 0,0 0-16 15,0 0-14-15,0 0-11 0,0 3-11 0,0-1-12 0,0 1-12 0,0 0-10 16,0 1-10-16,0-1-8 0,0 2-5 0,0-1-5 0,1 1-1 16,-1-1-3-16,2 2 1 0,-1-2-5 0,4 1-4 0,-4 0-5 15,1 0-3-15,1-1-2 0,0 2-1 0,1-4-2 0,-1 3-1 0,2-2-3 16,-1 2-5-16,2-2-5 0,-1 0-8 0,0-2-4 0,1 1-8 0,-1-1-6 16,3-1-6-16,0-1-7 0,-2-1-4 0,2 1-4 0,0-2-4 15,0-2-3-15,-2 1-1 0,2-3 1 0,1 2 1 0,-2-2 6 0,-1 0 3 16,1-3 4-16,-2 2 6 0,-1-2 6 0,1-1 9 0,-4-1 6 15,2 0 9-15,1 0 7 0,-4 2 7 0,0-1 5 0,0 1 6 16,-4-1 4-16,1 2 0 0,-2-1 3 0,0 3 2 0,0-1 2 0,-3 1 3 16,0 3 0-16,-1-1 2 0,-3 3-2 0,1 2-3 0,-1 0-2 15,-3 1-5-15,0 2-1 0,2 2-2 0,-4 4 0 0,0 1 0 16,4 2 1-16,-4 3 2 0,4 2-2 0,-2 0 0 0,0 2-2 16,3 2-2-16,3 1-1 0,-2 0-1 0,4 1 0 0,-1 3-1 0,5-4 1 15,2 2-1-15,2 2-4 0,2-2-5 0,2-2-13 0,5 2-16 16,1-2-20-16,1 0-23 0,6-3-27 0,-1 1-31 0,4-3-32 0,1 2-30 15,0-4-39-15,7 0-42 0,-3-3-73 0,3-3-90 0,-1 1-70 16,2 0-61-16,-1-6-29 0,1 1-10 0</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56:11.784"/>
    </inkml:context>
    <inkml:brush xml:id="br0">
      <inkml:brushProperty name="width" value="0.05292" units="cm"/>
      <inkml:brushProperty name="height" value="0.05292" units="cm"/>
      <inkml:brushProperty name="color" value="#FF0000"/>
    </inkml:brush>
  </inkml:definitions>
  <inkml:trace contextRef="#ctx0" brushRef="#br0">6476 7954 384 0,'-7'-6'375'0,"-1"3"-87"0,2-2-56 0,-2 0-42 0,2 1-21 16,-1-3-13-16,1 2-9 0,1 1-9 0,-1 0-6 0,1-1 0 15,2 2-2-15,-2-1 1 0,2 1-4 0,0 0-7 0,1 1-6 0,-1-1-6 16,3 2-9-16,-2-1-9 0,2 0-9 0,-2 1-11 0,2 1-9 15,0 0-9-15,0 0-7 0,0 0-10 0,0 0-7 0,0 0-7 0,0 0-7 16,0 0-5-16,0 0-4 0,0 0-5 0,0 0-4 0,0 0-2 16,0 0-3-16,0 0-4 0,0 0 0 0,0 0-3 0,0 0-1 0,0 0-2 15,2 1-1-15,-2 1-2 0,2-2 0 0,-2 2-2 0,3-1 3 16,-1-1 1-16,1 3 2 0,2-1 2 0,0-1 2 0,1 2 4 16,2 0 4-16,1 0 2 0,3 2 5 0,2-2 3 0,2 2 2 0,4 2 5 15,2-2 1-15,3 2 3 0,-1-2 0 0,6 2 2 0,2-3 0 16,4 2-1-16,0 0-2 0,4-1-2 0,0 1-3 0,2-2-3 0,1-1-4 15,4 2-6-15,-1-2-6 0,3-1-6 0,0 1-4 0,3-1-4 16,2 1-3-16,0-3-3 0,1 1-1 0,1 2-2 0,0-3-1 16,3 0-1-16,-1 0 2 0,2 0-1 0,-1 0 1 0,-1 0 3 0,-1 0 3 15,0 0 4-15,-3 0 4 0,1 0 2 0,-3 0 2 0,-1 0 0 16,-5 0 0-16,-1 3 2 0,-5-2-1 0,-2 0 2 0,-3 1 0 0,-3 1 0 16,-4-1 1-16,-3 3-1 0,-1-3-3 0,-5 1-2 0,-2 0-4 15,-3 0-8-15,-4-1-13 0,0 2-13 0,0 0-21 0,-5-1-23 16,0 0-45-16,-2 0-54 0,-1 0-92 0,-2 0-111 0,-2 2-66 0,1 0-41 15,-3 0-20-15</inkml:trace>
  <inkml:trace contextRef="#ctx0" brushRef="#br0" timeOffset="19882.1358">17219 9447 403 0,'-5'0'427'16,"-1"0"-86"-16,3 0-116 0,0 0-64 0,-3 0-38 0,2 3-20 16,0 0-14-16,-1 0-6 0,2 3-1 0,-2 1 1 0,2 0 2 0,-5 3-2 15,3 3-2-15,0 1-4 0,1 1-2 0,-3 3-4 0,-2 0-2 16,4 3 0-16,0 1-4 0,1 1-3 0,-1 0-3 0,1 4-5 15,0-2-5-15,-1 1-4 0,2 1-4 0,2 2-3 0,1-1-3 0,-4 1-2 16,4 1-2-16,0 1-1 0,4-2 1 0,-4 2-1 0,1 0-1 0,2-1-1 16,-1 1-1-16,2-1 0 0,-1 1 0 0,-1 0 0 0,1 1-2 15,2-3 0-15,-2 1 0 0,2 0-1 0,-2-1 2 0,3-2-1 0,-1 2 0 16,-2-4-3-16,2 0 1 0,-2 0-4 0,2-4-2 0,-2 2-6 16,2-2-5-16,-2 0-9 0,0-3-9 0,-1-1-12 0,-1 0-13 15,-1 0-16-15,0-6-15 0,0 2-17 0,0-3-17 0,0-1-14 16,-3-1-14-16,2-1-26 0,-3-2-30 0,-2 0-60 0,2-3-71 0,-3-2-68 15,-1-2-64-15,-3-3-40 0,2-3-27 0</inkml:trace>
  <inkml:trace contextRef="#ctx0" brushRef="#br0" timeOffset="20070.775">16746 10127 175 0,'-6'-9'536'0,"3"2"-36"0,0 2-59 0,1-2-81 0,2 1-91 0,0 2-56 15,0-1-39-15,0-1-25 0,2 3-20 0,3-1-13 0,2 1-8 0,-2-2-9 16,3 2-7-16,0 0-11 0,5 1-11 0,-1-1-15 0,4-1-16 16,-1 1-12-16,3 1-8 0,2-1-8 0,2-1-10 0,0 1-10 15,1 1-13-15,0-3-18 0,3 2-23 0,-2-1-27 0,4 1-32 0,-1-1-45 16,0 1-55-16,3-1-70 0,-1 0-80 0,-3-1-77 0,0 0-75 16,1 1-37-16,-2-1-17 0</inkml:trace>
  <inkml:trace contextRef="#ctx0" brushRef="#br0" timeOffset="21213.8866">17580 9916 612 0,'-4'0'634'0,"1"0"15"0,2 0-63 16,-1 0-100-16,0 0-82 0,2 0-75 0,0 0-51 0,0 0-39 0,0 0-27 15,0 0-23-15,0 0-18 0,0 0-17 0,0 0-16 0,0 0-15 16,0 0-16-16,0 0-18 0,0 0-20 0,0 0-19 0,0 0-21 16,0 0-21-16,2 0-18 0,0 0-17 0,1 0-14 0,0-1-12 0,0-1-12 15,4 2-11-15,0-1-12 0,1-1-9 0,0 2-12 0,2-3-15 0,2 2-14 16,1-2-16-16,-1 2-19 0,1-1-21 0,3-1-22 0,-3 1-22 16,1 0-30-16,-1 2-34 0,-1 0-39 0,-1 0-44 0,0 0-59 15,-3 0-63-15,1 0-40 0,-4 4-27 0</inkml:trace>
  <inkml:trace contextRef="#ctx0" brushRef="#br0" timeOffset="21401.2521">17583 10113 315 0,'-2'2'597'0,"1"1"-12"0,1 1-25 0,-2-3-93 16,2-1-129-16,0 0-84 0,0 0-61 0,0 0-41 0,3-1-34 15,2 1-21-15,-2-4-15 0,5 1-17 0,-2 1-15 0,2-3-19 16,5 0-19-16,-2 1-27 0,0-1-28 0,5 0-26 0,-2-1-29 0,2-1-29 15,0 3-31-15,3 0-37 0,-1-1-37 0,2 2-51 0,0-4-54 16,0 2-73-16,0 0-83 0,0 0-44 0,0 0-27 0</inkml:trace>
  <inkml:trace contextRef="#ctx0" brushRef="#br0" timeOffset="22015.6219">18135 9787 551 0,'-4'-6'587'0,"3"1"-24"0,-1 0-46 16,1 2-95-16,-3-2-121 0,3 2-72 0,-1 1-53 0,0 0-34 16,1 1-27-16,-1-1-22 0,2 2-18 0,0 0-19 0,0 0-18 0,0 0-15 15,0 3-16-15,2-2-10 0,-1 2-10 0,1 0-8 0,0 3-3 16,-1 1-2-16,3 1 1 0,-3 2 4 0,1 2 3 0,1 0 3 16,0 1 6-16,1 2 4 0,-2 0 5 0,1 0 0 0,-1 2-1 0,-1 0-3 15,1 1-5-15,1-2-6 0,-1 3-4 0,0-1-5 0,-1-2-5 0,1 1-6 16,-1 0-4-16,1-3-5 0,0 1-4 0,-2-1-5 0,1-2-2 15,-1 0-2-15,3-2 1 0,-2 0 4 0,-1-3 4 0,2 0 9 16,-2-1 7-16,2-1 11 0,-2-2 8 0,0 0 6 0,0-1 2 0,0-2 2 16,0 0-1-16,-2-2 3 0,2-1 3 0,-2 0 2 0,2-3 1 0,-4-1 1 15,3-3-1-15,-1 0-3 0,-1-1-4 0,1-1-4 0,1-3-3 16,-3 0 0-16,3-2 1 0,-1 1 4 0,0 0 2 0,-1-2 6 16,3 0-1-16,-1-3 2 0,1 3-1 0,1-2 0 0,1 0-2 0,-1 1 0 15,3 1-1-15,1 0-2 0,-1 2-1 0,1-3 1 0,3 3 0 16,-2 1 2-16,1 1 2 0,-1-1-2 0,3 3-2 0,1 0-1 15,-2 2-2-15,0 2 0 0,1 0-2 0,-1 0 0 0,2 3-2 0,0-2-1 16,-2 2-1-16,0 2-3 0,2-1-1 0,-1 3-4 0,-1-1-4 16,-1 2-1-16,0 2-2 0,0-1 0 0,-3 3 0 0,1-1 1 0,0 2 1 15,-2 2 4-15,2-2 3 0,-5 4 3 0,0 0 1 0,-5 0 3 16,2 2 2-16,-3 1 1 0,-1 0 4 0,-1 1 5 0,-1 1 5 16,-1-1 4-16,-2 1 4 0,-1 0 3 0,2-1 3 0,-3 0 0 0,1-1 1 15,4 0 0-15,-4-1 2 0,4 1 0 0,-4-3-1 0,5 0 1 16,2-2-1-16,-1-1-2 0,2 0-3 0,1-1-1 0,-1-1-3 15,2-1-3-15,2 0-1 0,-1 0-1 0,2-2 0 0,2 3 1 0,-1-3 0 16,2 1 3-16,2-2 4 0,-1 5 3 0,3-5 3 0,-1 2 2 16,2 0 2-16,3 1 0 0,0-1 1 0,-1-2-1 0,4 3 0 0,-3-1-1 15,5 1-3-15,-3 1-3 0,1-1-3 0,0 2-3 0,2-3-5 16,-2 2-3-16,2 1-5 0,-2-1-4 0,-1 2-3 0,3 0 0 16,-4 1-1-16,1 0-1 0,0 2 1 0,1-1 0 0,-3 2 2 0,0-3 1 0,3 4 3 15,-3-2 1-15,2 0 1 0,-4 1-4 0,3 1-3 0,-2 1-6 16,-2-2-10-16,2 1-11 0,1-1-14 0,-5 1-19 0,2-2-19 0,0 1-30 15,0 0-34-15,-2-1-43 0,2-1-47 0,-1-2-59 16,0-1-67-16,0 0-66 0,-3-1-66 0,3-1-33 0</inkml:trace>
  <inkml:trace contextRef="#ctx0" brushRef="#br0" timeOffset="22229.9474">18699 9850 581 0,'-5'-1'598'0,"2"-1"-1"0,1 1-49 0,0 1-76 16,1-2-122-16,-2 2-146 0,3 0-85 0,0 0-55 0,3-1-32 16,0-1-23-16,0 2-19 0,4-1-17 0,-1-1-20 0,2 2-19 0,1-1-30 15,2-1-32-15,2 2-41 0,-2 0-43 0,4 0-57 0,0 0-63 0,0-2-75 16,-1 2-81-16,-2 0-45 0,2 0-22 0</inkml:trace>
  <inkml:trace contextRef="#ctx0" brushRef="#br0" timeOffset="22416.4609">18773 9999 18 0,'-1'4'597'0,"-3"1"10"15,3-1 10-15,-1-2-71 0,2 0-112 0,-1 0-92 0,1-1-85 0,1 1-57 16,-1 0-46-16,3-2-28 0,1 1-19 0,0-1-14 0,2 0-10 15,2 0-15-15,0-1-19 0,5 1-22 0,0-4-26 0,2 3-31 0,0-1-32 16,2 0-39-16,0-1-43 0,2-2-50 0,3 2-50 0,-1-1-94 16,1-1-117-16,0-1-78 0,1 0-62 0,-1-1-26 0,1 0-8 15</inkml:trace>
  <inkml:trace contextRef="#ctx0" brushRef="#br0" timeOffset="22636.7495">19298 9890 182 0,'-8'3'611'0,"3"-1"7"0,2 0 3 0,0 1 2 0,0-1-114 0,1-1-169 16,0 1-105-16,1-1-74 0,1-1-44 0,0 0-30 0,1 0-17 16,3 1-8-16,-3-1-7 0,4 0-5 0,1 0-12 0,4 0-12 0,-2-1-17 15,4 1-18-15,2-1-18 0,1-1-17 0,4-1-19 0,-1 0-18 16,3-1-19-16,1-1-18 0,3 2-19 0,-3-1-20 0,3-3-22 15,-2 2-23-15,2 1-26 0,-1-2-26 0,-1 0-32 0,-1 2-40 0,1-2-49 16,-3 0-58-16,1 0-35 0,-2 0-25 0</inkml:trace>
  <inkml:trace contextRef="#ctx0" brushRef="#br0" timeOffset="22932.0936">19895 9578 480 0,'-4'-4'587'0,"0"-1"-21"15,3 0-41-15,-1 2-79 0,1-2-100 0,-3 2-59 0,3-1-40 0,-1 1-26 16,0 1-18-16,1-1-16 0,-1 0-13 0,2 2-14 0,-1-1-15 16,1 2-12-16,0 0-13 0,0 0-13 0,0 0-14 0,0 0-14 15,0 0-13-15,0 0-12 0,0 0-13 0,0 0-12 0,1 0-10 0,-1 2-10 16,2-1-7-16,-1 1-6 0,-1-1-4 0,2 2-3 0,0 2-2 16,-1-1-1-16,3 2-2 0,-3 0 1 0,1 2 1 0,-1 0 1 0,3 4 3 15,0 0 5-15,1-1 4 0,-4 3 3 0,2 0 3 0,1 2 2 16,-1 1 1-16,0 0 1 0,0 1 0 0,1 1 0 0,-3 2 0 15,2-2 1-15,-1 1 1 0,2 4 0 0,0-2-4 0,-3 0-8 0,4 0-11 16,-2 0-18-16,0 0-20 0,1 1-21 0,-3-3-21 0,2 2-30 16,2-1-32-16,-2-1-43 0,0 2-46 0,0-3-84 0,1 0-104 0,-1 0-99 15,0-1-94-15,0-2-43 0,1-1-17 0,-3-1 0 0</inkml:trace>
  <inkml:trace contextRef="#ctx0" brushRef="#br0" timeOffset="30048.0199">21333 10911 222 0,'0'-5'532'16,"-1"2"10"-16,-1-1-77 0,2 1-116 0,-1 0-86 0,1 0-68 16,0 0-41-16,0 1-25 0,0-1-14 0,0 1-8 0,0 0-5 0,0 2-3 15,0 0-3-15,0 0-4 0,0-1-10 0,1-1-12 0,-1 2-10 16,0 0-11-16,0 0-8 0,0 0-11 0,0 0-6 0,0 0-8 16,0 0-5-16,0 0-4 0,0 0-3 0,2 0-2 0,-1 0-2 0,1 2-2 15,0-1 0-15,-1-1 0 0,3 2-2 0,-3 0 1 0,2 1-1 16,1 0 1-16,-3 0 0 0,5 2 0 0,-1 1 1 0,0-2 1 0,0 4 1 15,-1-1 1-15,1 0 1 0,3 3 2 0,-5-1-1 0,0-1 2 16,0 3-1-16,1 0-2 0,-4-1-5 0,-2 2-9 0,-3 0-18 0,0 2-21 16,-5-1-37-16,-2 1-43 0,-5 1-106 0,-2 1-140 0,-5 1-98 15,-3 1-76-15,-3-2-41 0,-1 1-21 0,-1-3-12 0</inkml:trace>
  <inkml:trace contextRef="#ctx0" brushRef="#br0" timeOffset="32382.4747">24618 9740 132 0,'3'-7'248'0,"1"0"-39"0,-3 0-27 0,2 2-19 0,-1-3-14 15,0 1-7-15,-2-1-3 0,2-1 0 0,-2 2-4 0,0 0-8 0,0-3-10 16,-2 1-7-16,2 1-5 0,-2 1-6 0,0-1-6 0,-1 1-5 16,2-2-7-16,-1 2-5 0,0-1-3 0,-1 1-5 0,2 0-6 15,-3 0-6-15,1 2-4 0,0 0-6 0,0 0-6 0,-2-1-3 16,1 3-4-16,0-1-7 0,0 1-7 0,0 0-5 0,-1 0-8 0,2-1-7 16,-3 3-8-16,3 0-7 0,-2 0-3 0,2 1-4 0,-3 0-4 0,1 1-3 15,-1 0 0-15,1 2-3 0,-1 0 0 0,-1 3-1 0,2 0 1 16,-4 3 2-16,1 1-1 0,0 2 4 0,0 2 3 0,1 3 3 15,-1 1 1-15,-2 1 0 0,1 4 3 0,2 2 0 0,-1 2 1 0,4 2 2 16,-3 2-1-16,0 0 2 0,3 3 4 0,1 2 4 0,0 0 2 0,1 3 4 16,1 0 4-16,1 2 1 0,0 0 4 0,1 3 4 15,1-3 1-15,0 3 2 0,1 2 2 0,2-3 2 0,-1-2 3 0,2 3-1 16,-1 0-3-16,2-4-1 0,-1 2-1 0,2-6-2 0,0 3-1 16,0-7 1-16,0 3 0 0,-1-4-1 0,1-3 1 0,0 1 0 0,-1-5-1 15,2 1-4-15,-3-4-7 0,1 0-14 0,-2-3-11 0,-1-2-16 0,2-1-17 16,-3-2-19-16,1-3-16 0,-3-1-22 0,1-2-26 15,-2 0-83-15,-2-3-110 0,-1-1-75 0,-2-3-56 0,-4 0-32 0</inkml:trace>
  <inkml:trace contextRef="#ctx0" brushRef="#br0" timeOffset="32574.0385">24207 10243 346 0,'5'-4'572'0,"-4"1"-11"0,1 0-18 16,1 1-111-16,0 1-158 0,1-3-92 0,-1 3-59 0,2 0-36 16,2-2-24-16,1 0-12 0,2 0-6 0,0 0-7 0,3 1-4 0,0-2-12 15,4 1-13-15,0-2-19 0,1 0-20 0,3 2-25 0,1 1-30 16,0-3-35-16,3 3-40 0,1-3-48 0,2 2-52 0,0-2-78 0,-1 1-92 16,3-1-62-16,-1 1-47 0,-4-1-17 0</inkml:trace>
  <inkml:trace contextRef="#ctx0" brushRef="#br0" timeOffset="32787.6913">25004 10066 569 0,'-4'0'595'0,"0"-1"0"16,3 1 2-16,-1-2-114 0,2 2-172 0,0 0-115 0,0 0-82 15,0 0-55-15,0 0-39 0,2 0-29 0,-1-1-24 0,3 1-19 16,1-2-17-16,2 2-21 0,-1 0-23 0,5 0-23 0,-1-3-24 0,2 2-31 16,2 1-33-16,-1-1-41 0,4-1-44 0,-2 2-64 0,0-1-74 15,2-1-40-15,-4 2-22 0</inkml:trace>
  <inkml:trace contextRef="#ctx0" brushRef="#br0" timeOffset="32948.4813">24970 10285 149 0,'-4'6'529'16,"3"-3"11"-16,-3 0-68 0,4 0-104 0,0-2-85 0,0 1-77 0,4 0-49 16,-3-2-34-16,7 0-18 0,-2-2-9 0,2 0-9 0,4 0-10 15,1-1-15-15,4 0-21 0,1-2-30 0,3-1-35 0,-2 1-34 0,4-4-37 16,3 2-39-16,-1-1-41 0,2 1-58 0,-1-2-64 0,1 0-84 16,1 0-93-16,-3 0-50 0,2-4-32 0</inkml:trace>
  <inkml:trace contextRef="#ctx0" brushRef="#br0" timeOffset="33498.5032">25542 9861 19 0,'-4'-2'560'0,"3"2"1"0,-3 0-18 0,4 0-30 0,-3 0-117 16,3 2-162-16,-1-1-99 0,1 1-66 0,0 0-35 0,0 1-22 0,0 1-9 15,0 1-6-15,0 2-2 0,0 1-3 0,0 4-2 0,0-1-3 16,0 1 1-16,-2 1 0 0,0 4 3 0,2 0 5 0,-1 2 5 0,-1-1 4 15,2 1 3-15,-1 2 2 0,1-2-1 0,-2 1-3 0,0 0-6 16,2 1-7-16,-1-2-8 0,1 1-7 0,-3-1-10 0,2 1-9 16,1-5-15-16,0 0-12 0,0 1-15 0,0-4-14 0,0 0-7 0,0-4-4 15,0 0 1-15,0-1 2 0,0-2-3 0,0-2-3 0,0-3-3 16,0 0-7-16,0-3 1 0,-2-2 3 0,2-2 8 0,-2-1 10 16,2-3 12-16,0-3 13 0,-1-1 9 0,1-3 6 0,-2-2 6 0,2 0 6 15,0-2 10-15,0 0 13 0,0-2 20 0,0-2 24 0,2 1 19 0,-1-3 18 16,1 1 12-16,1 2 14 0,1-1 9 0,1 1 7 0,0 1 3 15,1 1 2-15,1 1 0 0,0 2 2 0,0 1 0 0,-1 2-2 0,2 1-5 16,0 1-10-16,0 3-10 0,-2 0-11 0,2 4-13 0,0-1-14 16,-2 1-11-16,2 1-12 0,0 3-11 0,0 1-5 0,-2 1-8 15,1 2-4-15,-1 0-5 0,1 4-2 0,-2-1-2 0,0 2 0 0,-1 4 0 16,-1-1 1-16,-2 2 1 0,1 3 2 0,-4 0 4 0,1 1 4 16,-2 1 3-16,-2 3 3 0,-3 0 3 0,0-1 3 0,-1 3 2 15,-1 0 5-15,-2-1 2 0,0 0 3 0,-2 0 3 0,5 0 4 0,-4-2 1 16,0-1 0-16,4 0-1 0,1-4 1 0,-1 1-2 0,1-3-2 0,1 0 0 15,4-2 2-15,0-1-2 0,0 1 1 0,2-1-1 0,1-3 1 16,0 1 3-16,4 0 3 0,-3 0 8 0,4 1 7 0,2-2 8 16,1-1 6-16,2 3 6 0,2-1 5 0,1-1 0 0,4 1 1 0,1-1-2 15,2 0 1-15,2 3-5 0,1-4-4 0,0 4-5 0,4-2-4 16,-2 2-7-16,2 1-8 0,-1-1-8 0,1-1-8 0,2 2-5 16,-4 1-4-16,1-1-3 0,-3 2-6 0,2 0-7 0,-3-1-9 0,-1 2-9 15,0-1-11-15,-3 0-14 0,-1 3-17 0,-2-3-20 0,-2 2-21 0,-1 0-28 16,0 0-29-16,-3-3-39 0,0 2-42 0,-1-2-71 0,0 0-83 15,0-2-63-15,2-1-48 0,-4-2-25 0</inkml:trace>
  <inkml:trace contextRef="#ctx0" brushRef="#br0" timeOffset="33677.859">26304 9951 543 0,'-4'-3'619'0,"1"-2"-1"0,0 1-26 16,1 2-44-16,1-1-135 0,-3 0-181 0,4 2-107 0,0-1-69 0,4 0-47 16,-3 2-37-16,2-1-31 0,1 1-29 0,1 0-34 0,2 0-38 15,1 0-53-15,2 0-61 0,4 0-88 0,-3 0-102 0,3 0-65 0,0 0-47 16,2 0-16-16</inkml:trace>
  <inkml:trace contextRef="#ctx0" brushRef="#br0" timeOffset="33849.9693">26322 10146 549 0,'-1'3'627'0,"-1"-1"12"0,0 2-50 0,2-3-83 15,0 2-108-15,0-3-120 0,2 0-74 0,0 0-52 0,1 0-33 0,2 0-25 16,2-3-23-16,1 2-24 0,2-3-30 0,4 2-35 0,-1-3-40 16,4-1-47-16,-1 3-49 0,4-5-52 0,2-1-81 0,1 2-95 0,-1-3-96 15,3 3-96-15,-1-3-44 0,-2 0-18 0,0-1-3 0</inkml:trace>
  <inkml:trace contextRef="#ctx0" brushRef="#br0" timeOffset="34298.2156">26803 9763 124 0,'-8'0'576'0,"3"2"-5"16,-3-1-5-16,3 1-5 0,1 1-122 0,0 0-182 0,1 1-115 15,0 2-80-15,0 0-44 0,-2 3-26 0,4 0-10 0,-1 3-1 0,1 1 2 16,-3 1 3-16,3 1 3 0,1 1 6 0,-2 3 1 0,1-1 0 16,1 0-4-16,0 0-4 0,0-1-5 0,0 3-7 0,1-2-7 0,1-1-11 15,-2 0-11-15,1-1-11 0,-1-1-11 0,2 0-12 0,0-3-10 16,-2 0-10-16,1-4-3 0,2 2 1 0,-1-3-2 0,1-1-4 0,-2-3-7 16,3-1-7-16,-3-2 1 0,1 0 4 0,-1-3 10 0,3-2 13 15,-3-2 13-15,-1-2 15 0,2-2 14 0,-1-1 11 0,1-3 10 0,-2 0 8 16,0-1 16-16,-2-2 24 0,1-1 28 0,-1 2 28 15,1-1 24-15,-3 0 21 0,3-1 16 0,-1 1 15 0,1 2 13 0,-3 1 14 16,3 1 9-16,-2-1 9 0,1 2 5 0,1 3 5 0,-1-1-2 16,2 1-6-16,0 1-12 0,0 2-10 0,0 0-14 0,0 1-15 0,0 2-16 15,2-1-19-15,-1 2-18 0,1 0-20 0,1 1-15 0,0 2-12 16,2 0-13-16,-2 0-10 0,3 2-10 0,2 1-9 0,2 0-5 16,-2 0-5-16,1 1-3 0,4 3-1 0,-2 1 2 0,2-1 2 0,-1 2 3 15,3 0 3-15,-2 1 2 0,0 0-1 0,1 3-3 0,1-3-6 0,-1 2-8 16,-1 2-8-16,-1-2-10 0,2 0-11 0,-1 1-13 0,1-1-14 15,-3-1-16-15,2 1-15 0,-4 1-17 0,1-4-17 0,1 2-24 0,-5-2-25 16,2 0-17-16,0-1-15 0,0-1-9 0,-2-2-7 0,-1-1-14 16,0-1-17-16,0-3-4 0,-2 0 3 0,0-2 14 0,1-3 19 15,0 2 28-15,-3-4 31 0</inkml:trace>
  <inkml:trace contextRef="#ctx0" brushRef="#br0" timeOffset="34614.5428">27130 9934 99 0,'-2'-15'189'16,"-1"-1"28"-16,-1-2 19 0,0 2 14 0,3 0 5 0,-2 1 3 0,-1 0 2 15,1 0-1-15,0 1-4 0,0 1-10 0,1 1-11 0,0 0-14 16,-2 2-10-16,3-1-12 0,1 1-13 0,-2 3-11 0,0 2-17 15,1-1-16-15,1 1-18 0,0 1-17 0,0 1-18 0,0 0-18 0,0 1-20 16,0 1-17-16,0 1-16 0,0 0-15 0,0 1-13 0,1 1-9 16,3 1-10-16,-3 0-5 0,2 1-3 0,-2 4-2 0,3-1 0 0,-1 1 2 15,0 4 3-15,0 0 4 0,2 1 4 0,-2 0 4 0,2 2 5 16,-1 2 5-16,1 0 1 0,-1-1 5 0,0 1 1 0,0-1 3 16,0 3 0-16,0-2 3 0,0-1 1 0,1 1 1 0,-2 0-1 0,2-2-1 15,-2 1-1-15,0-2-2 0,4-1 0 0,-3 0-3 0,1-1 1 16,-2-2-1-16,2-1-1 0,-2-2 2 0,0 0 1 0,2-2 2 15,-2 1 1-15,2-4-1 0,-1 0-1 0,1-2 5 0,0-1 1 0,0-2 5 16,1-1 2-16,2-3 3 0,-2 0 3 0,1-2 2 0,2-4 0 0,0-1 0 16,-1-1-1-16,-1-2-3 0,-1 1 0 0,2-4 4 0,-2-1-1 15,-1 1 0-15,-2-1-1 0,1-1-2 0,-1-1 0 0,-3 0-3 16,1 3-2-16,-1-2-2 0,-1 3-2 0,1 0 0 0,-3-1-2 0,1 3 0 16,-1 0-6-16,0 4-3 0,-1 0-11 0,3 1-14 0,-4 2-20 15,2 0-27-15,0 3-33 0,1-1-37 0,1 4-44 0,-2 1-50 0,1 1-69 16,2 2-78-16,0 0-79 0,-3 2-80 0,-1 1-42 0,3-1-25 15</inkml:trace>
  <inkml:trace contextRef="#ctx0" brushRef="#br0" timeOffset="35163.7011">27650 9613 418 0,'-2'-7'592'0,"1"1"4"15,1-1 1-15,-2 2-109 0,0-2-168 0,2 4-94 0,0-1-60 16,0-1-32-16,0 2-17 0,0 1-11 0,0 0-5 0,0-1-13 16,0 2-12-16,0 1-15 0,0 0-15 0,0 0-14 0,0 0-10 0,0 0-11 15,0 0-9-15,0 0-7 0,0 0-7 0,0 0-6 0,0 0-5 16,0 0-7-16,0 1-3 0,0 2-3 0,0-1 1 0,0 0 0 15,0 1 1-15,0 1 2 0,0 1 0 0,0 0 3 0,0 2 2 0,0 0 3 16,0 2 3-16,-1-2 5 0,1 4 5 0,-2-1 5 0,0 0 7 0,2 2 3 16,-2 4-1-16,0-3 2 0,1 1-2 0,-3 1 0 0,3 2 0 15,-1-3-2-15,1 3 0 0,-3-1-1 0,1 0 0 0,2 3-1 16,-3-1 1-16,3-2-1 0,-1 1-2 0,-1 0 0 0,0 2-2 0,3-3 2 16,-1-1 0-16,1 2-1 0,0-2 2 0,0 2 0 0,1-3 1 15,1-2 0-15,-1 1 2 0,4-1 2 0,-2 0 2 0,2 0 1 16,0-4 4-16,-1 1 3 0,1-1 4 0,4-2 0 0,-2-2-2 15,1 0-1-15,2 0-3 0,0-3-2 0,1-1-2 0,3-1-4 0,-1-1-2 16,3-3-3-16,-2 1-2 0,3-2-3 0,-2-1-3 0,0-1-3 16,2-2-1-16,0-1 0 0,-3-1 2 0,3 0 3 0,-4-1 3 0,3-1 5 15,-2-2 4-15,-1-1 3 0,-1 0 3 0,0-1 3 0,-2 2 4 0,0-4 3 16,-2 3 4-16,0-3 3 0,-2 2 3 0,-3 1 1 0,2-2 2 16,-2 1-1-16,-1 0 1 0,0 0-1 0,-2-1 0 0,-2 4-2 15,0-2-1-15,1 3-1 0,-1-3-2 0,1 3-3 0,-3 1-4 0,3 1-3 16,-3 0-5-16,1 2-4 0,2-2-5 0,-2 3-10 0,1 2-10 15,1 1-15-15,1 0-16 0,-2 2-20 0,1-1-25 0,1 3-26 0,0 0-30 16,0-1-31-16,0 3-32 0,0 0-29 0,0 0-27 0,0 0-29 16,0 0-31-16,0 4-63 0,0 1-77 0,-2-1-40 0,0 2-21 15</inkml:trace>
  <inkml:trace contextRef="#ctx0" brushRef="#br0" timeOffset="37049.0671">26703 9862 46 0,'0'0'182'0,"0"0"-28"0,0 0-22 15,0 0-21-15,0 0-18 0,0 0-15 0,0 0-15 0,0 0-12 16,0 0-15-16,0 0-14 0,0 0-12 0,0 0-11 0,0 0-9 16,0 0-10-16,0 0-13 0,0 0-13 0,0 0-12 0,0 0-14 0,0 0-11 15,0 0-9-15,0 0-10 0,0 0-8 0,1 0-12 0,-1 0-12 16</inkml:trace>
  <inkml:trace contextRef="#ctx0" brushRef="#br0" timeOffset="37997.9158">27263 9758 41 0,'0'0'397'0,"0"0"-57"0,0 0-53 0,0 0-51 0,0 0-37 16,0 0-30-16,0 0-20 0,-2 2-18 0,2-2-10 0,-2 0-11 0,2 0-9 15,0 2-11-15,0-2-10 0,0 0-13 0,0 0-10 0,-1 1-12 16,1-1-9-16,0 0-8 0,-2 0-7 0,2 0-6 0,0 0-5 16,0 2-4-16,0-2-5 0,0 1-4 0,0-1-2 0,0 2-3 15,0-1-1-15,0-1 0 0,0 2-1 0,0 1 1 0,0-1 0 0,0 0 2 16,2 1 1-16,-1 2 3 0,-1-1 2 0,2 0 3 0,0 3 2 16,-2 0 1-16,1 0 2 0,3 0 1 0,-3 2 1 0,1-2 0 0,-1 2 1 15,4 0 0-15,-4 1 0 0,1 0-1 0,-1 2 0 0,3-2-2 16,-3 2-3-16,1-1 0 0,1 1-1 0,0-1-1 0,1 1 2 15,-1 0-1-15,-2 0 1 0,4-1 1 0,-1-1 1 0,1 3 1 0,-1-3-1 16,0 1 1-16,1-1 1 0,0 1 2 0,1-2 2 0,0 0 3 16,1 0 2-16,-1-2 1 0,3 1 3 0,-1 0 2 0,0-3-1 0,2 2 2 15,2-3-2-15,0 2 2 0,-2-3-3 0,3 1-3 0,0-4-3 16,1 2-5-16,1-2-3 0,0-2-3 0,0 2 0 0,-2 0-3 16,4-4-2-16,-2 0-1 0,0-1-1 0,0-2 1 0,0 2 1 0,-1-4 2 15,-2 2 4-15,1 0 4 0,-2 0 3 0,0-2 6 0,2 1 4 16,-5-2 4-16,0 0 4 0,1 0 2 0,-3 0 3 0,2-1 3 15,-3-1 3-15,-2 0 3 0,2 2 0 0,-1-3-1 0,0-1 1 0,-3 3 0 16,1-1-1-16,-1-1-1 0,-1 0-3 0,2-1-2 0,-2 0-3 16,0 1-4-16,0-2-3 0,0 1-3 0,0 0-5 0,-2-3-4 0,2 5-3 15,-1-2-1-15,1 1-2 0,0-1-2 0,-2 1-1 0,2-1-2 16,0 2-1-16,0 0 0 0,0 0-1 0,0 2 0 0,0 0-1 0,0 1 0 16,0 2 1-16,0-1-1 0,0 4-2 0,0-2-2 0,-1 3-1 15,1-1-3-15,0 1-1 0,0 1-2 0,0 1-2 0,0-1-3 16,-2 1-2-16,2 1-1 0,0 0-2 0,0 0-3 0,0 0 0 0,0 0-3 15,0 0 0-15,0 0-1 0,0 0 0 0,0 0 0 0,0 0 0 16,0 0 1-16,0 0 1 0,0 0 2 0,0 0-1 0,0 0 1 0,0 0-1 16,0 0 1-16,0 0 0 0,0 0-2 0,0 0-1 0,0 0-1 15,0 0-1-15,0 0-3 0,0 0-3 0,0 0-2 0,0 0-2 16,0 0-3-16,2 1-3 0,-2-1-2 0,0 0-2 0,0 0-3 0,1 2-1 16,-1-2-2-16,0 1-4 0,0-1-6 0,2 2-8 0,-2-1-9 15,0 1-16-15,0 0-18 0,0 0-13 0,0 1-12 0,0 0-14 0,0 0-14 16,-2 0-20-16,2 1-23 0,-1 0-22 0,-3 1-25 0,3-2-49 15,-3 4-60-15</inkml:trace>
  <inkml:trace contextRef="#ctx0" brushRef="#br0" timeOffset="38347.9138">27528 9633 153 0,'-2'-3'303'15,"-1"-1"-60"-15,3 3-56 0,-1 0-34 0,1-2-20 0,-2 1-11 16,-1 1-5-16,3-1-3 0,-1 2-3 0,1-1-4 0,-2-1-7 0,1 2-7 16,1-1-8-16,-2-1-4 0,2 2-3 0,-2 0-4 0,2 0-3 15,0 0-4-15,0-2-1 0,0 2-6 0,-1-1-2 0,1 1-4 16,0 0-6-16,0 0-4 0,0 0-6 0,0 0-5 0,0 0-7 0,0 0-5 15,0 0-5-15,0 0-6 0,0 0-5 0,0 0-7 0,0 0-3 16,0 0-4-16,0 0-5 0,0 0-4 0,0 0-4 0,0 1-4 16,0 1-1-16,0 1-1 0,0-1 0 0,0 1 0 0,0 0 1 0,0 0 1 15,0 1 2-15,0 2 4 0,0 0 2 0,0 2 3 0,-2 0 4 0,2-1 3 16,0 2 5-16,0 1-1 0,0-1 0 0,0 1-6 0,2 1-7 16,-2 0-12-16,1-1-15 0,1 0-20 0,0 0-23 0,1 0-30 15,3-2-35-15,-3 1-55 0,2-2-64 0,1 0-77 0,1 0-78 0,-3 0-42 16</inkml:trace>
  <inkml:trace contextRef="#ctx0" brushRef="#br0" timeOffset="38864.8651">27975 9593 200 0,'0'-5'430'0,"0"0"-64"0,0 0-59 0,0 1-57 15,0-1-35-15,0 1-25 0,-1 1-15 0,1-1-13 0,-3 1-8 0,1-1-6 16,2 3-6-16,-1 0-7 0,1-2-10 0,0 3-12 0,0 0-9 16,0 0-10-16,0 0-9 0,0 0-12 0,0 0-10 0,0 0-10 15,0 0-12-15,0 0-12 0,0 0-13 0,0 0-10 0,0 3-9 0,0-1-7 16,0 0-5-16,0 3-4 0,0-1-3 0,0 2 1 0,0 2 0 16,0 1-1-16,0-1 2 0,0 5 1 0,0 0 3 0,1-1 5 0,-1 3 3 15,2 0 5-15,1 2 4 0,-3 1 2 0,1-2 2 0,2 3 0 16,1 0 0-16,-3-1 0 0,3-2 1 0,-1 1 0 0,2 0 0 0,-2 0 1 15,3-1 1-15,-2-1 1 0,1 0 0 0,0-3 0 0,2 2 0 16,-3-2 2-16,2-3 2 0,-1 0 2 0,2-2 3 0,-3 0 4 16,3 0 1-16,2-2 4 0,-1-3 2 0,0 1 0 0,2 1 1 15,2-4-1-15,1 0 0 0,2-2-4 0,0 0-1 0,4-3-5 0,-2 0-5 16,4-2-5-16,-2 2-8 0,1-2-9 0,2-1-8 0,0 1-9 16,-1-1-8-16,-4 2-11 0,2-4-14 0,-3 3-12 0,1-1-14 0,-4-1-11 15,0 4-16-15,-4-1-13 0,1 2-24 0,-3-1-25 0,0 2-34 16,-2-1-41-16,-4 1-53 0,3 1-64 0,-4 2-54 0,0 0-54 0,-4 0-27 15</inkml:trace>
  <inkml:trace contextRef="#ctx0" brushRef="#br0" timeOffset="39247.4106">28507 9494 583 0,'-2'-5'612'0,"0"-1"8"0,2-1 7 0,0 3-99 0,0 1-154 0,0 0-105 16,0 0-83-16,0 0-49 0,0 3-32 0,0-2-23 0,0 2-18 16,0 0-16-16,0 0-16 0,2 2-14 0,0-2-15 0,1 3-12 0,-2 0-9 15,3 0-7-15,-3 2-5 0,4 2 0 0,-2 1 0 0,0 1 2 16,0-1 2-16,2 4 5 0,-2 0 4 0,2-1 5 0,-2 3 4 15,2 0 2-15,-2 0 3 0,0 3-1 0,-1-2 2 0,-1 1 1 0,2 1 0 16,-1-2 1-16,0 3-1 0,-1-3 0 0,3 1 1 0,-3-2-1 16,1 3 1-16,-1-2 0 0,4-2-2 0,-4 0 4 0,2 1 0 15,1-4 1-15,-3 0 3 0,2 2 2 0,1-4 2 0,1 0 3 0,-1-3 6 16,2 2 6-16,1-3 8 0,-1 0 4 0,2-1 3 0,4-1 3 16,0-2 1-16,3-2-3 0,1 1-7 0,5-3-8 0,0-1-9 0,2-1-13 15,2-1-17-15,2-1-19 0,3-2-22 0,-1 0-26 0,1-2-31 16,0 0-34-16,-2 2-37 0,1-3-59 0,-1 0-69 0,-1 0-95 0,-3-1-107 15,0 4-58-15,-2-2-36 0,-6 2-10 0</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58:05.895"/>
    </inkml:context>
    <inkml:brush xml:id="br0">
      <inkml:brushProperty name="width" value="0.05292" units="cm"/>
      <inkml:brushProperty name="height" value="0.05292" units="cm"/>
      <inkml:brushProperty name="color" value="#FF0000"/>
    </inkml:brush>
  </inkml:definitions>
  <inkml:trace contextRef="#ctx0" brushRef="#br0">25360 10693 237 0,'0'-22'210'15,"0"1"-56"-15,0-3-28 0,0 4-16 0,0-1-8 0,0 0-3 0,0 1 1 16,-2 1 2-16,2 1 4 0,0 0 6 0,0 2 0 0,0-1-2 15,0 2-5-15,0 2-8 0,2-2-7 0,-2 3-7 0,1 0-4 16,2 1-5-16,-1 1-3 0,-1-1-3 0,2 1 0 0,-1-1-1 0,0 1 0 16,1 0-3-16,0 3 1 0,0-2 2 0,1 0 5 0,-3 3 5 15,2-2 4-15,0-1 2 0,-1 4 3 0,-1-2 3 0,2 2 4 0,1 0 3 16,-3 0 2-16,-1 3 1 0,2-1 0 0,-2 1-3 0,0-1-4 16,0 3-8-16,0 0-10 0,0 0-11 0,0 0-8 0,0 0-6 15,-2 3-2-15,2 0 1 0,0 1 1 0,0 4-1 0,2 1 0 0,0 5 1 16,-2 1 1-16,3 3 4 0,-2 3 3 0,1 6 2 0,0 1 4 15,-1 5 6-15,2 3 2 0,-3 2 1 0,3 4-6 0,-1 0-10 0,-2 1-7 16,0 2-8-16,0 1-7 0,0 1-7 0,1 0-5 0,-1-3-8 0,2 3-1 16,-1-2-1-16,-1 0-1 0,4-1-2 0,-3-2-3 0,1 1-5 15,1-5-9-15,0-1-9 0,2 1-10 0,-2-4-12 0,3-2-15 16,1 0-14-16,-2-5-13 0,3-2-14 0,-2 0-19 0,5-2-19 0,-5-5-17 16,2-1-19-16,1-1-15 0,1-3-12 0,0-4-11 0,0-3-11 15,-2-1-13-15,0-4-18 0,1-2-19 0,1-2-22 0,-3-5-22 16,-1-1-23-16,-1-3-20 0,-2-3-20 0,1-1-27 0,0-3-30 0</inkml:trace>
  <inkml:trace contextRef="#ctx0" brushRef="#br0" timeOffset="184.1608">25301 11040 234 0,'-21'-10'367'0,"-1"2"-46"0,4 0-45 16,-2 2-47-16,3-1-32 0,4 5-27 0,-2-3-23 0,3 3-18 16,3 0-11-16,0 1-4 0,2 1 0 0,1 1 1 0,3 1-2 0,-1 0 0 15,1 2-4-15,3-1-5 0,0 4-7 0,2-1-4 0,1 2-8 16,2 0-5-16,1 0-3 0,2 0-5 0,3 2-7 0,0-1-8 0,3 0-8 15,2 2-11-15,1-3-10 0,1 2-10 0,4-1-12 0,2-2-14 16,-3 1-16-16,4-2-16 0,0 0-19 0,2-3-20 0,0 1-21 16,-1-2-24-16,3-2-27 0,-2 0-31 0,-1 0-40 0,0 0-48 0,1-4-62 15,-2 0-71-15,-1 1-56 0,-1-3-47 0,-3 2-20 0</inkml:trace>
  <inkml:trace contextRef="#ctx0" brushRef="#br0" timeOffset="345.6178">25732 10996 47 0,'-4'-2'500'0,"-2"1"9"0,1 0-66 0,2 1-101 0,-2 0-86 0,2 0-81 16,1 0-48-16,0 1-33 0,1 0-15 0,-3 3-4 0,2-1-3 16,0 2-4-16,1 2-6 0,-3-2-7 0,3 5-7 0,-2 0-11 15,-1 2-6-15,3 2-5 0,-4-2-6 0,2 5-5 0,-5 2-12 0,5-1-12 16,-2 0-18-16,-1 2-22 0,-1 2-25 0,1-1-27 0,-2 1-37 0,-1 0-43 16,1 0-68-16,-3-1-77 0,1 3-77 0,1-2-76 0,-4-2-37 15</inkml:trace>
  <inkml:trace contextRef="#ctx0" brushRef="#br0" timeOffset="865.6433">26134 9373 472 0,'-2'-10'579'0,"-1"0"6"0,0 1 7 16,0 1-113-16,-2 2-169 0,4 0-96 0,-1 1-59 0,1 2-36 15,-3-1-23-15,1 0-14 0,3 3-7 0,-1 0-7 0,1 1-9 0,0 1-7 16,-2 0-9-16,0 4-8 0,2 1-9 0,-1 1-8 0,-2 6-8 15,1 1-5-15,0 1-2 0,1 7-2 0,-4-1 1 0,2 6 2 16,2 1 4-16,-3 2 2 0,3 2 4 0,-1 1-1 0,1-1 1 0,1 3-4 16,0-2-3-16,0 2-3 0,0-3-3 0,3 2-3 0,-2-2-1 15,3 1-1-15,-1-4 0 0,3 0-4 0,-1-1-2 0,-1-1-4 0,3-2-1 16,1 0-7-16,-1-3-7 0,1-3-11 0,-1 2-13 0,-1-4-18 16,3-2-20-16,-1-1-20 0,-1-2-18 0,-1 0-21 0,2-3-21 0,-2-3-40 15,1-2-50-15,-3-1-78 0,1-3-92 0,0-3-60 0,-1-1-46 16,-2-2-19-16</inkml:trace>
  <inkml:trace contextRef="#ctx0" brushRef="#br0" timeOffset="2099.616">25865 9823 293 0,'-13'-3'515'16,"1"1"2"-16,4-1-77 0,2 1-117 0,-1 2-87 0,1 0-71 0,2 0-46 16,0 0-31-16,3 2-17 0,1-2-8 0,1 3-3 0,1 1 0 15,3 1 2-15,0-1 1 0,4 0-3 0,0 2-4 0,5 0-9 0,1 0-11 16,2 0-12-16,2-1-10 0,2-1-16 0,4 1-12 0,-3-2-14 15,4-1-16-15,0 1-11 0,1-3-13 0,2 0-7 0,-3 0-10 0,1-3-3 16,-2 1-4-16,1-1 4 0,-1-2 4 0,-3 1 6 0,2-2 4 16,-5-1 13-16,2 2 13 0,-4-3 15 0,-4 1 15 0,-1-1 14 15,1 0 17-15,-7 1 11 0,1 0 11 0,-1 0 10 0,-5 0 10 0,1 1 8 16,-2 0 7-16,-3 0 4 0,0 0 6 0,0 1-1 0,-1 2-3 16,0-2-4-16,-1 2-4 0,0-1-6 0,0 1-7 0,-2 1-7 15,2 2-6-15,-2 0-6 0,3 0-7 0,-1 0-5 0,-1 2-7 0,1 1-5 16,0 2-5-16,0 2-4 0,1-2-2 0,0 4-2 0,3-2 0 0,-1 1-2 15,0 2-2-15,2 2-2 0,0-3-2 0,2 3-5 0,0-1-8 16,1 0-6-16,2 1-7 0,0-2-6 0,1 0-5 0,1-1-7 16,0 3-8-16,-1-4-4 0,2 0-6 0,3-2-1 0,-3 0-1 0,0-2 2 15,2 1 5-15,1-4 5 0,-3 0 9 0,0-1 8 0,1-1 6 16,-1-2 8-16,-2 0 8 0,1-3 11 0,0 2 10 0,-4-4 11 16,1 2 9-16,-3-4 8 0,1 0 8 0,-2 1 7 0,-2-3 7 0,1 2 5 15,-3 0 3-15,1 1 4 0,-4 0 4 0,0 0 3 0,1 0-1 16,-2 2 2-16,-1-1-1 0,-1 1-3 0,-1 5-2 0,-2-1-6 15,4 1-4-15,-5 1-7 0,3 1-6 0,-1 1-7 0,2 2-3 0,-2 1-5 16,3 3-3-16,-2-2-4 0,3 5-5 0,1-1-3 0,1 2-2 16,-1 2-2-16,3 0-3 0,3 2 1 0,1 1-2 0,1 0-1 0,3 2-2 15,-1-2-2-15,4 2-4 0,1 1-3 0,2-2-4 0,2 0-4 0,1-2-3 16,1 2-6-16,1 0-5 0,2-1-4 0,-3-2-5 0,5-1-5 16,-1-1-4-16,0 0-3 0,1-4 0 0,-3 0 0 0,3-2 1 15,-1-4 2-15,1 0 3 0,-2-2 5 0,0-2 8 0,1 0 7 0,-2-4 7 16,-1-2 9-16,0 0 10 0,2-4 11 0,-4-2 10 0,-1 2 9 0,1-3 9 15,-2 1 7-15,0-6 6 0,-1 3 10 0,-2-1 9 0,1 0 9 16,-5-1 5-16,1 2 8 0,0 2 6 0,-2-2 4 0,1 3 3 0,-3-1-1 16,2 1-3-16,-3 4-4 0,2 0-5 0,1 3-7 0,-3-1-6 15,0 2-10-15,0 2-12 0,0 0-14 0,0 0-16 0,0 3-11 16,0-1-12-16,0 2-8 0,0 0-9 0,1 2-4 0,-1 3-3 0,4-1-4 16,-4 3 1-16,0 1-1 0,1-1 3 0,1 4 1 0,-2-1 3 15,1 2 3-15,-1 2 3 0,2-2 0 0,0 0-1 0,-2 1-1 16,3-1-4-16,-2-1-2 0,1 1-2 0,0 1-2 0,1-5-1 0,0 0 1 15,1 0-2-15,0-2 1 0,-1-2 3 0,0 1 1 0,0-3 1 16,4 0 1-16,-4-2 2 0,3-2 5 0,-1 2 3 0,1-3 4 0,0-4 3 16,3 3 5-16,0-5 1 0,-1 2 3 0,0-4 0 0,0 1 1 15,-1 0 0-15,1-4 3 0,0 4 4 0,-3 0 4 0,3 0 4 0,-4-1 3 16,1 1 3-16,0 0 4 0,-2 3 2 0,1 0 0 0,-3 2-1 16,3 0-1-16,-2 1-3 0,0 1-3 0,-2 0-4 0,0 0-5 15,0 3-5-15,0 0-4 0,0 0-2 0,0 0-4 0,0 3-4 0,1 0-3 16,-1 0-3-16,2 1-1 0,-1 3 1 0,-1 1 0 0,4-1 2 15,-3 0 1-15,3 3 4 0,-1-2 3 0,0 3 1 0,0-2 0 0,5-1-4 16,-3 2-5-16,1-1-4 0,0-1-4 0,2 1-2 0,2-1-5 16,-2-2-4-16,0-1-4 0,2 0-3 0,-2-1-4 0,2-1-4 15,1-2-4-15,2 1-3 0,-4-2-2 0,4-2-1 0,0-1 0 0,0 0 1 16,-1-1 1-16,1-2 2 0,1-2 2 0,-3 1 5 0,1-1 4 16,-1-1 4-16,1-1 6 0,-3 2 4 0,0-1 6 0,-1-1 9 0,0 1 8 15,-2 0 9-15,1 0 7 0,-2 2 9 0,-1-2 7 0,0 2 4 16,-3 2 1-16,2 0 1 0,-1 2-3 0,-2 0-2 0,0 1-4 15,0 2-3-15,0 0-3 0,0 0-4 0,0 0-5 0,1 3-6 0,1 0-5 16,-1 0-5-16,1 1-5 0,1 3-3 0,0 0-3 0,1 0-2 16,1 0-4-16,-1 2-3 0,2-2-4 0,1 2-5 0,-1 0-9 0,1-1-9 15,2-1-9-15,-1 0-9 0,0 0-8 0,0-2-8 0,-1 2-9 16,1-1-7-16,2-3-10 0,1-2-7 0,-3 2-2 0,1-3 3 16,-1-4 3-16,5 1 3 0,-5-2 6 0,1-3 7 0,1 1 7 0,-1-2 8 15,-1-1 8-15,1-3 8 0,-1-1 9 0,-3-1 7 0,2-4 11 16,-2 0 11-16,0-2 9 0,-1-2 5 0,-3-1 6 0,1-1 9 0,-2-3 8 15,0-1 6-15,-2 1 11 0,2-4 13 0,-1 2 12 0,-3-1 13 16,2-1 14-16,-1 4 17 0,-1-1 14 0,1 2 11 0,0 3 9 16,0 2 9-16,-1 2 3 0,3 2 2 0,-2 3-1 0,-1 2-3 0,0 2-10 15,3 3-15-15,-3 1-10 0,3 3-10 0,1 0-11 0,-2 4-12 16,0 2-8-16,2 3-11 0,-3 2-9 0,2 4-8 0,1 3-8 0,-2 3-3 16,0 4-5-16,2 4 0 0,-1 4 0 0,1 4 1 0,0 4-2 15,0 0-4-15,0 5-5 0,0 0-7 0,0 4-4 0,1 0-7 0,-1 3 1 16,2 0 5-16,0 1 4 0,-2 1 2 0,0 0 2 0,0-1 3 15,0 3 0-15,-2 0-4 0,0-2-5 0,1 0-6 0,-2 0-8 0,-1-3-9 16,2-1-9-16,-2 0-10 0,0-2-12 0,0-3-17 0,1-2-15 16,0-3-13-16,0-4-18 0,1-2-15 0,1-2-12 0,-1-5-8 15,0-3-8-15,2-5-8 0,0-1-10 0,2-4-15 0,0-6-19 0,1 1-20 16,-3-6-21-16,3-6-19 0,0 1-15 0,2-6-14 0,-2-4-17 16,2-1-18-16,-1-5-31 0,1-5-38 0</inkml:trace>
  <inkml:trace contextRef="#ctx0" brushRef="#br0" timeOffset="2265.6292">27436 9985 104 0,'0'-36'527'16,"4"3"16"-16,-3 2-45 0,2 1-76 0,2 2-74 0,0 0-71 0,3 3-48 16,-2 3-35-16,2-2-27 0,2 5-22 0,0 1-14 0,2 0-13 15,2 1-13-15,-1 5-14 0,2 1-14 0,0 2-14 0,3 3-12 16,-2 1-13-16,5 2-11 0,-3 3-9 0,0 2-8 0,3 2-6 0,-4 1-5 16,4 4-3-16,-4 1-1 0,-3 3-4 0,-1-1-3 0,0 5 1 0,-5 0 1 15,-2 0 0-15,-3 5 1 0,-4-2 1 0,-4 3-5 0,-3 2-9 16,-8 0-18-16,-2 0-26 0,-7 4-35 0,-5-1-44 0,-5 0-95 15,-4 1-117-15,-8 0-100 0,-5-2-90 0,-3 3-48 0,-3-3-28 0,-5-2-17 16</inkml:trace>
  <inkml:trace contextRef="#ctx0" brushRef="#br0" timeOffset="4601.1102">24128 14401 339 0,'-2'0'349'0,"2"2"-86"0,-1-2-61 0,-1 1-52 16,2-1-29-16,0 0-22 0,0 1-9 0,0-1-4 0,0 0 1 15,0 0 2-15,0 0 1 0,0 0 1 0,0 0 0 0,0 0-2 16,0 0-2-16,0 0-5 0,0 0-2 0,0 3-4 0,0-3 0 0,0 0-1 16,0 0 0-16,0 0 1 0,0 0-2 0,0 0-2 0,0 0-2 15,0 0-6-15,0 0-6 0,0 0-5 0,0 0-7 0,0 4-5 16,0-4-5-16,0 0-5 0,0 0-4 0,0 1-4 0,0 1-4 0,0-2-2 15,0 2-1-15,2 1-2 0,-1-3 0 0,-1 2-1 0,2 1 0 16,0-1 0-16,-1-1 1 0,1 1-1 0,0-1 1 0,-1 2-2 0,2 0 0 16,1 0 1-16,-1-2-1 0,1 3-2 0,-1-1-1 0,1 0-1 0,-1 0-1 15,0 0-3-15,0-1 1 0,2 0-1 0,-2 1 1 0,3-1-2 16,-3 0 2-16,2 0 0 0,-2 1 1 0,2 0 0 0,2-1-1 16,-3-1 1-16,2 0-1 0,-1 2 1 0,0-1 0 0,0 0 0 15,0-1 0-15,0 3 0 0,0-3-1 0,2 1 1 0,-2-2 0 0,-1 2-1 16,1-2 1-16,1 3 1 0,1-3 0 0,-1 0 2 0,1 0 0 15,-1 0 0-15,1 0 2 0,0 0-1 0,-1-3 0 0,2 3 1 16,0-2 0-16,0 2 1 0,0-3-2 0,0 1-1 0,1 0-1 0,-1-1-3 16,0 1 0-16,0-2-2 0,1 1 0 0,-1-2 0 0,0 0-1 0,5 3-1 15,-5-3 0-15,1 1-1 0,1 0 0 0,-2-2-1 0,0 1 1 16,0 1 0-16,1-1 0 0,-1-1 1 0,0 1 0 0,0 0-2 16,1-2 1-16,-3 2 1 0,3 0-1 0,-5-2-1 0,4 2 0 0,-2-1 0 15,1 0 0-15,-2 0-1 0,-1 0-2 0,2 0 1 0,1 2-2 16,-2-3 0-16,-1 0-2 0,0-1 0 0,0 3-2 0,2-4 0 0,-1 2 0 15,-2-1-1-15,2 0 1 0,0-1 0 0,-2 2 1 0,2-3 1 16,-1 1 2-16,1-3-1 0,-2 2 2 0,2 0 0 0,0-2 2 16,-2 0 1-16,0 2 1 0,1-2 1 0,-2-2 0 0,0 2 0 0,0-1 0 15,-1 2-2-15,-1-2-1 0,2 1-2 0,-2-2-2 0,0 2-2 16,0-1-2-16,0 2-2 0,0-2-2 0,-2 1-1 0,2-2-1 16,-1 2-4-16,1-1 0 0,-4 3-1 0,2-1-1 0,0-1 0 0,0 0 1 15,-1 0-1-15,2 1 1 0,-1 0-1 0,0-1 0 0,1 0-2 0,-1 2 0 16,1-2-1-16,-3 0-1 0,3-2 0 0,-1 2 0 0,1 1 0 15,-3-3-2-15,4 0 0 0,-2 1-1 0,-2-1-2 0,3 2 2 16,-1-5 0-16,2 5 1 0,-1-5 2 0,1 2 2 0,-2-1 5 0,0 1 2 16,2-2 4-16,-1 2 2 0,-1-2 2 0,2 3 2 0,-1-3 2 15,-1 0 2-15,0 1 2 0,1-2 3 0,1 1 1 0,-2-2 3 0,1 4 2 16,1-2 0-16,-4 0-1 0,4 1-1 0,-1-2 2 0,1 1 0 16,-5 3 0-16,5-3 1 0,-1 0 2 0,-1 0 2 0,2 2-1 0,-1-1 3 15,1 1 0-15,-2-1 1 0,2 0 1 0,0 1 0 0,0 0 0 16,0 0-2-16,2-2 0 0,-2 2-3 0,1 0 1 0,-1 1-2 15,3 0-1-15,2-1-2 0,-4 0-1 0,3 1-2 0,-1 0 0 0,-2-1-3 16,3 1 0-16,0-1-2 0,0 1-1 0,0-1 0 0,2 2 1 16,-1-3-1-16,0 3-1 0,1-2-2 0,-1 2 1 0,2-1-1 15,0 1-2-15,0-1 0 0,-1-1 2 0,2 2 0 0,0 0 3 0,0-2 1 16,-2 3 1-16,1-2 2 0,2 0-1 0,-5 1 1 0,5-1 3 0,-3 2 1 16,0-1 3-16,0 1 2 0,1-2 2 0,-1 2 0 0,1 0 2 15,0 2-1-15,-1 0-1 0,-1-3 1 0,2 3 0 0,-1 1 0 16,2 0 1-16,-2 0 0 0,-1 0 0 0,0 1-2 0,0 0 0 0,2 1-2 15,0 0-2-15,-3 1-1 0,3-1-1 0,-1 2-2 0,2 0-2 16,-2 1-2-16,1-1 0 0,-1 3-4 0,1-3 0 0,2 2-1 16,-1 1-1-16,-2-3-1 0,1 3-3 0,2 0-1 0,-3 1-1 0,2-1-1 15,-1 2-1-15,-2-2 1 0,2 2-1 0,-2 0-1 0,0 0 0 16,-1 0-2-16,0 0 2 0,1 0 0 0,-1 0 1 0,-1 0 1 16,-1 0 1-16,-2 0 2 0,0 0 1 0,0 0 0 0,0 0-1 0,0 0-2 15,0 0-1-15,0 0-4 0,0 0-2 0,0 0-3 0,0 0-6 0,-4-3-4 16,3 3-6-16,-1-2-6 0,-4 0-4 0,5-1-3 0,-4 0-5 15,2-1-5-15,-2-1-3 0,0 1-3 0,0-1-2 0,-2-1-2 0,0 2-2 16,-1-3 0-16,0 1 1 0,-1-1 2 0,-1 2 1 0,2-2 2 16,-4 2 2-16,2-2 1 0,-1 1 3 0,-1 0 2 0,0 2 6 15,1-1 2-15,-1-1 7 0,1 3 2 0,-2-1 5 0,2 0 4 0,1 2 3 16,-2 1 4-16,2-2 6 0,2 1 6 0,-1 0 7 0,3 2 9 16,-1-1 7-16,-1 1 7 0,2 0 8 0,2 0 6 0,-1 0 9 15,1 0 7-15,0 0 10 0,0 0 5 0,1 0 5 0,2 0 4 0,-1 0 2 16,-1 0 1-16,2 0-2 0,1 0-2 0,0 0-5 0,0 0-4 15,0 0-6-15,0 0-5 0,0 0-7 0,0 0-5 0,0 0-4 0,0 0-4 16,1 0 0-16,4 0-3 0,-4 1-1 0,2-1-2 0,1 2-3 16,-1 0-2-16,2-1 0 0,0 1-2 0,-1-1 0 0,2 1 0 15,2 2 0-15,-1-1-3 0,1 0 0 0,1 0-4 0,-1 0-3 0,2-1-5 16,0 2-4-16,-2-1-2 0,4 0-2 0,-2 1 1 0,2 0-2 0,-3 1 1 16,2-1-2-16,-1-1 0 0,-1 1-1 0,2 1 0 15,-1 0 1-15,-2-3 0 0,-2 3 1 0,3-2 3 0,-2 0 2 0,-3 1 5 16,1 0 4-16,0-1 2 0,-1 2 3 0,0-3 0 0,-3 3 3 0,-1-2 4 15,2 3 4-15,-1-2 4 0,-1 3 4 0,0 0 4 0,-1 0 5 16,-1 0 1-16,1 2 1 0,-1 0 1 0,-1 1 0 0,-1 1 0 0,0 2 1 16,1 1 0-16,-2 0-1 0,0 0-2 0,1 1-3 0,-4 2-4 15,3 0-4-15,-1 1-1 0,-1 0-5 0,3 0-1 0,-4 3-3 16,2-3-3-16,-1 0-3 0,1 2-1 0,-1-1-4 0,1-1-1 0,2 0-1 16,-3 0-2-16,4-1 0 0,0-1 0 0,-2-2-2 0,3 0-1 15,1-3 0-15,-1 1-1 0,2-2 0 0,0-1 2 0,0-1 1 0,2-3 2 16,-2 0 2-16,1-1 3 0,1-1 4 0,1-1 0 0,-1-1 0 15,1-1-1-15,0-3 1 0,0 0 0 0,1-1-2 0,0-3 0 16,1 1-2-16,0-6-4 0,-2 3-3 0,2-7-8 0,-2 1-7 0,2-2-8 16,-2 2-9-16,-1-5-8 0,-1-2-4 0,2 3-4 0,-3-2-2 15,-3 0-2-15,2 0-2 0,-3 0-4 0,-1 1-5 0,2-3-4 0,-2 1-6 16,1 4-10-16,-3-4-10 0,0 4-15 0,0-1-16 0,1 1-34 16,-2 1-42-16,-1 1-92 0,1 1-114 0,-1 0-79 0,0 3-59 15,-2 0-25-15,1 1-11 0</inkml:trace>
  <inkml:trace contextRef="#ctx0" brushRef="#br0" timeOffset="215921.2052">22887 10831 265 0,'-35'-7'137'0,"1"-1"-66"0,-5 2-35 0,4 1-17 0,-3 2-6 16,-1-2-3-16,0 4 0 0,0-2 5 0,1 3 7 0,-2 0 5 15,1 3 6-15,-1-1 3 0,2 3 2 0,-3-3 2 0,3 3 2 0,-1 3 1 16,0-1 0-16,-1 1-1 0,2 1 2 0,0 0 0 0,-2 4 1 16,2 1-1-16,-1-1-1 0,1 1-1 0,-3 0 0 0,1 5 0 15,2-2-3-15,-1 3 0 0,-1-1 0 0,2 5-3 0,0-1-1 0,-1 0 1 16,1 2 0-16,1 2 1 0,1 0 0 0,-1 2 0 0,2 1 1 15,0 1 0-15,2 1-2 0,-1 1 0 0,3-1 3 0,-3 3-1 0,4 1-1 16,0 2-1-16,-1 1-1 0,2 0-2 0,-1 2-4 0,2-1-3 16,1 3-3-16,0-1-4 0,0 2-2 0,2 0-3 0,1-3-4 0,2 5-3 15,0-3-4-15,3 0-4 0,0 1-2 0,4-1-3 0,0 1-3 16,1-1 1-16,4 1 2 0,2-1 3 0,2 2 2 0,1 1 2 16,5-3 2-16,0 3 3 0,3-5 2 0,2 4 2 0,3 0 4 15,4-2 1-15,3 3 3 0,1-3 1 0,5 2 2 0,1-2-3 0,1 2-5 16,5-1-4-16,3-3-4 0,0 2-4 0,2-4-6 0,2 1-1 0,3-2-2 15,2-1-2-15,2-2-2 0,1 0 1 0,1-4 0 0,2 1 2 16,3-5 1-16,1 1 1 0,0-1 2 0,3-3 1 0,3 0 3 0,1-2 2 16,-2 0 3-16,7-5-1 0,0 1-2 0,-1 0-2 0,5-3-2 15,-1-1-6-15,2-1-6 0,-1-2-2 0,1-1-1 0,0 0 0 16,1-1 0-16,0-2 1 0,0-2 1 0,0 0 3 0,0-4 1 0,2 3 0 16,-2-4 3-16,3 0 1 0,-2 0 2 0,1-4 2 0,2 3 5 0,-2-3 1 15,2-2-4-15,-2-1 0 0,0 0-2 0,0-2-2 0,-2-1 0 16,-1-1 2-16,1-1 1 0,-3 1 1 0,-1-4 2 0,-3 1 3 15,3-3 1-15,-4-1 4 0,-2 0 3 0,0-2 6 0,-2 0 8 0,-3-3 5 16,0 1 5-16,-1-5 3 0,-2 1 3 0,-2-1 2 0,-1-5-1 16,-2 3 2-16,-3-4 0 0,-2 0-1 0,-4-4 0 0,3 1-1 0,-4-1 1 15,-2-2-3-15,-3-2-6 0,-1 2-3 0,-2-4-4 0,-3 2-1 16,-1-3 1-16,-1 1 2 0,-1-1 0 0,-7-2 2 0,2 3 1 0,-3-4 1 16,-4 4-1-16,0-3 1 0,-2 0-1 0,-4 2-3 0,-1-3-1 15,-6 0-1-15,0-1 0 0,-5-2-5 0,-3 2-6 0,-5-3-7 0,-2 0-8 16,-5 2-9-16,-4-4-7 0,-5 0-11 0,-6-1-9 0,-4 1-9 15,-4-3-8-15,-6 2-10 0,-6-1-10 0,-4 0-6 0,-3 0-8 16,-8 1-9-16,-3 1-10 0,-5 0-17 0,-8-1-18 0,-5 3-29 0,-3 1-30 16,-6-1-67-16,-8-1-83 0,-4 6-58 0,-7-4-40 0</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3:58:55.898"/>
    </inkml:context>
    <inkml:brush xml:id="br0">
      <inkml:brushProperty name="width" value="0.05292" units="cm"/>
      <inkml:brushProperty name="height" value="0.05292" units="cm"/>
      <inkml:brushProperty name="color" value="#FF0000"/>
    </inkml:brush>
  </inkml:definitions>
  <inkml:trace contextRef="#ctx0" brushRef="#br0">14693 4140 6 0,'-3'-2'284'0,"3"1"-65"0,-2 1-57 0,2-2-36 15,-1 1-25-15,-1 1-8 0,2-2-1 0,-1 1-1 0,-1 1 1 16,2-2-3-16,-2 1-3 0,2 1-8 0,0 0-4 0,0 0-9 0,0 0-8 16,0 0-7-16,0 0-8 0,0 0-2 0,0 0-2 0,0 0-3 0,0 0-7 15,0 0-3-15,0 0-3 0,0 0-1 0,-1 0-1 0,1 0 0 16,-3 0 3-16,3 0 1 0,0 0 3 0,-1 1 3 0,1-1 1 0,0 0 1 15,0 0 0-15,-2 2 1 0,2-2-1 0,0 0 0 0,0 0-2 16,-2 0-2-16,2 0-1 0,0 0-3 0,0 0-3 0,0 0-3 0,0 0-1 16,0 0-2-16,0 0-3 0,0 0-2 0,0 0-2 0,0 0 0 15,0 0-1-15,0 0-1 0,0 0-4 0,0 0 0 0,0 0 0 0,0 0 1 16,2 1 0-16,0 1 3 0,2-2 1 0,-1 0 5 0,0 1 1 0,4-1 3 16,1 0 0-16,2 0-1 0,0 0 2 0,3 0 0 0,4 0 1 15,2 0-1-15,0 0 0 0,3-1-1 0,3 1-4 0,2-2-2 0,2 1-1 16,2-1-2-16,-1 1-3 0,5-2 0 0,0 1 0 0,1 1 1 15,-1-1-1-15,3 0 1 0,3 1-1 0,-1 1 1 0,-1-1 0 0,4-1 2 16,-2 2 1-16,1 0 1 0,0 0-1 0,-1 0-1 0,3 0-3 0,-3 0 1 16,1 0-2-16,-2 2-1 0,0-1-1 0,1-1-2 0,-2 1 1 15,0 1-1-15,-3-2 0 0,-1 3-1 0,-2-3-2 0,0 2 1 0,-2-1-1 16,-2 1 0-16,-2-2 1 0,-2 1-1 0,1 1 1 0,-4-2-1 0,-3 1 0 16,1 1 2-16,-3-2 0 0,-2 0 2 0,0 0 1 0,-3 0 2 15,-3 0 3-15,2 0 5 0,-3 0 6 0,0 0 7 0,-3 0 5 0,2 0 6 16,-3 0 5-16,-1 0 4 0,-1 0 3 0,-1 0 3 0,1 0 0 0,-2 0 2 15,0 0-1-15,0 0-2 0,0 0-1 0,0 0-6 0,0 0-6 16,0 0-6-16,0 0-8 0,0 0-5 0,0 0-7 0,0 0-4 0,0 0-4 16,0 0-4-16,0 0-4 0,0 0-1 0,0 0-2 0,0 0 0 15,0 0-1-15,0 1-1 0,0-1-1 0,0 0-1 0,0 0 1 0,0 0-1 16,0 0 0-16,0 0-1 0,0 0 1 0,0 0-5 0,0 0-7 16,0 0-5-16,0 0-7 0,0 2-7 0,0-2-8 0,0 0-9 0,0 0-8 15,0 0-15-15,-2 1-11 0,2-1-21 0,0 2-23 0,0-2-30 0,0 0-36 16,0 0-30-16,-1 0-27 0,-3 3-68 0,3-3-87 0,-3 3-55 15,1-3-35-15</inkml:trace>
  <inkml:trace contextRef="#ctx0" brushRef="#br0" timeOffset="1578.9764">14415 5193 64 0,'0'1'131'0,"-2"-1"-1"0,1 2-3 0,-1-2-2 0,2 0-4 16,-1 0-4-16,1 0-4 0,-2 0-3 0,0 0-4 0,2 0-6 0,-2 0-6 15,0 0-6-15,2 0-5 0,-2 0-5 0,2 0-6 0,0 0-7 16,-1 3-4-16,1-3-6 0,0 0-4 0,0 0-5 0,-2 0-5 0,2 0-3 16,0 0-5-16,0 1-3 0,0-1-5 0,0 0-1 0,0 0-4 15,0 0-1-15,-1 1-2 0,1-1-2 0,0 0-3 0,0 0 0 0,0 0-2 16,0 0-1-16,0 0-1 0,0 0-1 0,0 0 0 0,-2 0-1 16,2 0-2-16,0 0 1 0,0 0-1 0,0 0 0 0,0 0-1 15,0 0 0-15,0 0 1 0,0 0-2 0,0 0 1 0,2 2 2 0,-1-2 1 16,2 1 1-16,-1 1 5 0,4-2 2 0,-1 2 3 0,1-1 1 15,1-1 2-15,3 2 3 0,0-2 1 0,1 0 0 0,2 0 2 16,1 0 1-16,3 0-1 0,1 0-1 0,2 0-3 0,2 0-3 0,2 0-2 16,2 0-4-16,0 0-3 0,4-2-5 0,1 2-1 0,2-3-5 0,0 1-3 15,4 1-1-15,0-1-3 0,-1 0 0 0,3-1-1 0,1 3 0 16,-2-3-2-16,2 1-3 0,0 1 0 0,0-1-3 0,-1 0 0 16,0 2-1-16,-1-1 0 0,0 1 1 0,-2 0 0 0,2 0 0 0,-3 0-1 15,1 0-1-15,-3 0-1 0,1 0 0 0,-3 0-1 0,-1 0 3 16,-1 1 3-16,-1-1 1 0,-3 0 3 0,-2 0 1 0,-1 0 1 15,-2 0 2-15,-2 0 1 0,-3 0 4 0,2 0 3 0,-5 0 3 0,-3 0 5 16,1 0 5-16,-1 0 6 0,-4 0 4 0,2 0 2 0,-4 0 3 0,0 0 2 16,-1 0 0-16,-1 0-1 0,-1 0 2 0,0 0-5 0,0 0-5 15,0 0-11-15,0 0-18 0,3 0-26 0,0 0-29 0,-1 0-39 16,-1 0-43-16,-1 0-43 0,3 2-42 0,2 0-74 0,0-2-88 16,0 0-58-16,1 0-42 0</inkml:trace>
  <inkml:trace contextRef="#ctx0" brushRef="#br0" timeOffset="3860.1458">15759 5918 12 0,'-2'0'119'15,"2"0"3"-15,-2 0 3 0,2 0 1 0,-1 2 0 0,1-2 1 16,-2 0 0-16,2 0-1 0,-1 0-1 0,1 0-4 0,-2 0-3 0,2 0-3 16,0 0-4-16,-2 0-1 0,2 0-6 0,-1 2-3 0,1-2-5 15,0 0-6-15,0 0-7 0,-2 1-4 0,2-1-6 0,0 0-4 16,0 0-5-16,0 0-6 0,0 0-5 0,0 0-5 0,-1 0-7 0,1 0-5 16,0 0-4-16,0 0-5 0,0 0-4 0,0 0-1 0,0 0-3 15,0 0-3-15,0 0-4 0,0 0-2 0,0 0-3 0,0 0-3 0,0 0-3 16,0 0-3-16,1 2-2 0,1-2-2 0,1 0 0 0,2 0 0 15,1 0-2-15,5 0 0 0,0 0 0 0,4 0-1 0,5 0 1 16,2 0 0-16,5 0 0 0,3-2 1 0,5 2-2 0,4-1 1 0,7-1 1 16,3 0 2-16,8 1 1 0,3-1 1 0,5 0-1 0,6 1 1 15,3-1-3-15,5-1-1 0,6 1-3 0,3 0-3 0,2 2-5 16,5-3-1-16,4 3-3 0,-1-2-1 0,4 0-3 0,-2 2-6 0,3 0-4 16,-1 0-5-16,0 0-5 0,1 0-5 0,-2 2-3 0,0 0-2 15,-3-2-3-15,2 3-3 0,-3-3-2 0,-4 2 1 0,0 0 1 0,-8 1 2 16,1-1 0-16,-4-1 3 0,-5 1 1 0,-1 0 4 0,-5-1 1 0,-2 1 3 15,-2 1 3-15,-5-1 5 0,-4-1 5 0,-1 2 6 0,-6-1 7 16,-2-1 1-16,-5 2 2 0,0-3 2 0,-6 1 3 0,-3-1 1 16,-3 2 2-16,-4 0 3 0,-3-2 3 0,-4 1 3 0,-4 1 8 0,1-2 6 15,-7 0 8-15,0 0 3 0,-2 0 5 0,-2 0 3 0,-4 0-1 16,0 0 0-16,-3 0 1 0,0 0-6 0,0 0-11 0,-2 0-15 16,-1 0-16-16,-2-2-29 0,1 1-35 0,-3 1-47 0,-2-2-54 0,3 0-77 15,-4 2-85-15,-2-1-54 0</inkml:trace>
  <inkml:trace contextRef="#ctx0" brushRef="#br0" timeOffset="8677.915">17758 8961 106 0,'-3'0'251'0,"1"0"-56"0,-1 0-40 16,1 0-24-16,1 0-15 0,-1 0-11 0,-2 0-7 0,4 0-4 16,0 0-6-16,0 0-3 0,0 0-8 0,-2 0-3 0,2 0-7 15,0 0-4-15,0 0-4 0,0 0-5 0,0 0-5 0,0 0-5 0,0 0-4 16,-1 0-2-16,1 0-4 0,0 0 0 0,0 0-1 0,0 0-3 16,0 0-1-16,0 0-2 0,0 0-3 0,0 0-3 0,1 3 0 0,-1-3-3 15,2 1-1-15,2 0-1 0,-1-1 1 0,1 2 0 0,1-1 1 16,1-1 1-16,0 2 0 0,3 0 2 0,1-2 0 0,3 0 0 15,3 0 2-15,0 0-1 0,4 0 1 0,0 0-2 0,6 0 0 0,-1-2-2 16,4 0-2-16,1-1-4 0,4 2-3 0,3-3-4 0,1 2-5 0,1-1-4 16,5 0-3-16,-1-1-3 0,4 1-3 0,1-2-4 0,1 2-2 15,1-2-4-15,0 3-2 0,2-1-2 0,0 0 1 0,-1 0 1 16,1 0 4-16,0 2 2 0,-1-2 4 0,1 1 2 0,0 0 2 0,-5 1 2 16,2 1 3-16,0-2 1 0,-5 2 4 0,2 0 3 0,-3 0 1 15,-2 0 2-15,0 0-2 0,-3 0 0 0,-3 0-2 0,0 2-1 0,-2-2 0 16,-1 1 0-16,-6 1 1 0,0-2 1 0,-3 0-1 0,-1 0 0 15,-4 0-1-15,1 2 2 0,-7-2-1 0,2 0 1 0,-4 0 1 16,0 0-2-16,-1 0 0 0,-3 0-6 0,-1 0-10 0,2 0-13 0,-4 0-16 16,2 0-24-16,0 0-29 0,0-2-38 0,2 2-41 0,-1-2-68 15,3 1-79-15,-1-1-68 0,4 0-64 0</inkml:trace>
  <inkml:trace contextRef="#ctx0" brushRef="#br0" timeOffset="9442.1303">21785 8915 119 0,'-9'0'217'15,"3"-2"-55"-15,-1-1-29 0,-1 1-16 0,4 0-6 0,-4 2-1 0,3 0 2 16,2-3 1-16,-2 3 1 0,2 0-4 0,0 0-7 0,0 0-10 16,0 0-9-16,1 0-8 0,-1 0-10 0,3 0-6 0,0 0-7 15,0 0-5-15,0 0-4 0,0 0-3 0,0 0 0 0,0 0-1 0,0 0 1 16,0 0 1-16,-1 0 0 0,1 0 2 0,0 0 1 0,0 0-1 16,0 0 1-16,0 0-1 0,0 0 1 0,0 0-1 0,0 0 1 0,0 0 0 15,0 0 0-15,0 0 1 0,0 0-2 0,0 0-1 0,1 0-2 16,-1 0 0-16,3 3-2 0,-1-3-1 0,1 0-2 0,-2 0-1 15,2 0-2-15,2 0-3 0,0 0-3 0,2 0-1 0,-1 2-3 0,5 0-2 16,0-2-2-16,3 1-1 0,2 1-2 0,4-2-2 0,2 2-3 16,2-2-8-16,3 0-4 0,3 3-5 0,4-2-3 0,0-1-4 0,6 1-5 15,-1 1-5-15,3-2-6 0,1 1-7 0,0 1-6 0,1-2-5 16,2 2-7-16,0-1-7 0,-1-1-2 0,2 2 1 0,-3-1 1 16,3 0 0-16,-4 0 3 0,1 1 4 0,-2 0 3 0,-3-1 3 0,2-1 7 15,-5 2 6-15,-1-1 6 0,-1-1 6 0,-4 2 9 0,0-1 8 16,-4-1 5-16,0 0 4 0,-4 0 3 0,-3 0 2 0,0 0 4 0,-3 0 4 15,-1 0 3-15,-3 0 5 0,0 0 4 0,-4 0 2 0,-2 0 3 16,1 0 2-16,-2 0-1 0,0 0 1 0,-1 0 1 0,-1 0-1 0,-1 0-4 16,-1 0-10-16,-1 0-15 0,0 0-21 0,0 0-29 0,0 0-32 15,0 0-48-15,0 0-52 0,0 0-50 0,0 0-48 0,0 0-72 0,0 0-80 16,-1 2-54-16,-3 1-40 0</inkml:trace>
  <inkml:trace contextRef="#ctx0" brushRef="#br0" timeOffset="54471.0819">17338 15433 30 0,'0'0'107'0,"0"0"-32"0,0 0-21 0,0 0-11 16,1 2-7-16,-1-2 2 0,2 1 6 0,1 1 7 0,0-2 6 0,2 0 6 16,0 0 3-16,-1 0 1 0,3 0-3 0,-1 0-4 0,3 0-5 15,1 0-6-15,0 0-4 0,4 0-5 0,-3 0-8 0,3 0-6 0,2 0-8 16,1-2-12-16,-1 1-15 0,4 1-12 0,-2-2-10 0,4 1-15 0,0 1-15 16,2-2-12-16,-2 1-11 0,3 1-14 0,2-2-16 0,0 1-18 15,2 1-16-15,-3 0-49 0</inkml:trace>
  <inkml:trace contextRef="#ctx0" brushRef="#br0" timeOffset="103680.9971">14168 12791 37 0,'-1'0'99'15,"-3"-1"1"-15,3 0-3 0,-2-1-6 0,3 2-5 16,-1-1-4-16,-1-1-5 0,2 2-5 0,-2-1-6 0,2 1-6 0,0 0-8 15,0 0-7-15,0 0-9 0,0 0-8 0,0 0-6 0,0 0-3 0,0 0-3 16,0 0-5-16,0 0-4 0,0 0-3 0,0 0-7 0,0 0-2 16,2 0-5-16,-2 0-5 0,2 0-3 0,-1 0-2 0,-1 1-1 15,3-1 0-15,-2 0 1 0,-1 0 3 0,0 0 2 0,2 0 4 16,-2 0 1-16,2 2 2 0,-2-2 1 0,1 0 2 0,-1 0 1 0,2 0 3 16,0 1 3-16,-1-1 3 0,1 0 6 0,1 0 11 0,0 0 7 15,2 0 6-15,4 0 4 0,-1 0 4 0,5 0 2 0,1-1 1 0,2-1 1 16,6 1 2-16,3-1-1 0,2 1 0 0,5-2 1 0,1-1-3 15,5 1-8-15,2 0-11 0,4-2-9 0,0 2-9 0,5-3-7 16,0 3-7-16,2-1-3 0,1 1-1 0,1-2 0 0,4 0 1 0,-1 2 3 16,2-1 2-16,2 4 3 0,2-3 2 0,1 1 3 0,3 1 3 0,-1 1 2 15,2 0 2-15,-1 0 2 0,2 0 1 0,0 0 0 0,-2 1-1 16,-1 1-4-16,0-1-4 0,0 1-2 0,-3-2-5 0,-1 4 0 16,-1-1 1-16,-3 0 1 0,2 0 1 0,-4 1 1 0,-2-1 2 0,0-1 0 15,-1 0 3-15,-2-1 2 0,-2 1 2 0,-1 0 1 0,-2 1 3 16,-3-2 2-16,-2-1 2 0,-2 1 0 0,-2 1-2 0,-1-2-2 15,-4 0-3-15,-4 0-2 0,-3 0 0 0,-2 0 1 0,-1 0 1 0,-5 0-2 16,-2-2-2-16,-1 2-2 0,-5-1-3 0,1 1-5 0,-3 0-6 16,-1-1-9-16,-2 1-13 0,2 0-18 0,-3-3-21 0,-2 3-33 0,0 0-36 15,0 0-44-15,0 0-45 0,0 0-65 0,0 0-74 0</inkml:trace>
  <inkml:trace contextRef="#ctx0" brushRef="#br0" timeOffset="152736.4932">13122 11653 208 0,'0'2'416'0,"2"-1"-82"0,-1-1-119 0,-1 2-79 0,0-1-56 15,0-1-34-15,2 2-23 0,-2-1-9 0,3-1 0 0,-2 2 10 0,-1 1 16 16,2-2 9-16,0 1 9 0,1 1 6 0,0-3 4 0,2 6 3 16,0-2-1-16,1 1 0 0,2 0-3 0,0 2 1 0,0 3 0 15,4-4-1-15,-1 3-2 0,1 2-6 0,1 1-10 0,2 1-3 16,2 1-2-16,2 2-2 0,0 1-4 0,2 1-2 0,1 3-2 0,-2 0-4 15,4 1-1-15,1 2-2 0,2 2-3 0,1 0-2 0,-2 4-2 0,7-3-5 16,-1 4-5-16,2 2-3 0,0 0 0 0,2 2 2 0,2 1 3 16,5 6 4-16,-4-2 3 0,4 4 1 0,4 0 3 0,2 4 1 15,2 5 1-15,3 1 2 0,4 3 3 0,2 1 1 0,2 6 4 0,1-4-2 16,2 6-3-16,1-3-6 0,2 4-11 0,3 2-9 0,2 1-13 16,1-1 1-16,-1 2 5 0,1-1 6 0,-1 1 2 0,4 1 2 0,-2 0 2 15,-1 1 0-15,5 1 1 0,0 1 0 0,0 0 2 0,2 1-1 16,4 3 1-16,0 0 2 0,-2 0 1 0,1 1-1 0,-1-2-5 0,-2 0-1 15,0 0-1-15,-3 0 0 0,0 0 4 0,-1 0 0 0,-2 0 1 0,0 0 3 16,0 0 1-16,-3-1 2 0,1 2 0 0,0-4 2 0,0 3 3 16,-4-3-3-16,-1-3-10 0,2 1-4 0,-4-1 0 0,1-1-4 0,-6-2-3 15,2-2 0-15,-2 1 0 0,0-1 0 0,-2-1-1 0,-1-1-3 0,1 0-3 16,-3 0-4-16,0-3-5 0,-4-3-7 0,2-1-6 0,-1-2-14 16,1 0-18-16,-5-3-21 0,0-2-23 0,0-3-29 0,-1-3-32 0,0 0-33 15,-1-4-31-15,-2-3-55 0,-2-3-64 0,-2-2-66 0,0-4-67 0,-3-1-30 16</inkml:trace>
  <inkml:trace contextRef="#ctx0" brushRef="#br0" timeOffset="153487.1565">16483 10984 196 0,'-2'0'182'0,"0"2"-62"0,-1-1-39 16,0 1-23-16,0-1-15 0,-2 2-2 0,2 2 1 0,-2-2 6 0,1 6 6 16,-3-1 5-16,2 1 5 0,-4 1 4 0,1 1 3 0,0 3-3 15,-3 0-2-15,3 3-7 0,-3 0-5 0,0 3-2 0,0-2 0 0,1 7 0 16,-2-1 0-16,-1 2 2 0,-1 2 2 0,1 2 1 0,0 2 1 15,0 1 1-15,-2 2-2 0,0 3 1 0,-2 1 0 0,2 5 1 0,-3 0-1 16,1 2-3-16,-2 3-4 0,3 3-6 0,-3-2-6 0,0 4-4 16,0 2-4-16,-1 2-6 0,1 1-1 0,-3 1 0 0,0 2-1 15,-2 1 1-15,3 3-2 0,-2-1 0 0,-1 5-2 0,-1 3 0 0,1 3-1 16,-3 2-2-16,0 3-1 0,0 1-2 0,-1 2-4 0,1 3 1 16,-1-2 4-16,-1 3 0 0,1 1 1 0,-2 3 0 0,0 4-2 0,0-1 0 15,0 1-3-15,0 1-2 0,1 1-2 0,-1 0-4 0,0 2 0 16,3-1 3-16,-2 2 10 0,-1-1 3 0,4 1 0 0,-3-1 0 0,4 1 1 15,-2 1-2-15,0 0 1 0,2-1-1 0,-2 2 0 0,5-1-3 0,-3-2 0 16,1-1 8-16,0 2 11 0,2-2 5 0,-2-2-3 0,2 0-3 16,0 1-3-16,3-2-3 0,-3-4-3 0,3-3-1 0,0 0-3 15,0-1-2-15,2 2 0 0,-1-5 5 0,0 0 6 0,2-4-1 0,-2-3-3 16,2-1-3-16,-1-1 0 0,3-1-5 0,-2-1-6 0,2-1-9 0,0-1-10 16,2-3-11-16,-1 0-14 0,1-3-17 0,4-1-21 0,0-2-31 15,-3-3-37-15,5-2-49 0,1-4-56 0,2-1-89 0,0-4-104 0,1-2-64 16,-1-4-42-16,3-1-17 0</inkml:trace>
  <inkml:trace contextRef="#ctx0" brushRef="#br0" timeOffset="176969.3817">18209 16358 78 0,'-7'-2'329'0,"4"2"-77"0,-1-2-55 16,0 2-44-16,3-1-25 0,-1-1-14 0,1 2-8 0,-3 0-2 15,4 0-2-15,0 0 1 0,0 0-2 0,0 0-3 0,0 0-4 16,0 0-1-16,0 0-8 0,0 0-8 0,0 0-5 0,0 0-3 0,0 0-1 15,0 0-1-15,0 0 2 0,0 0 2 0,0 0 0 0,0 0 1 0,0 2 0 16,0-2-3-16,0 0 0 0,0 0-4 0,0 0-4 0,0 0-5 16,0 0-4-16,-1 1-5 0,1-1-4 0,0 0-6 0,0 0-4 0,0 0-5 15,0 0-4-15,0 0-5 0,0 0-5 0,0 0-4 0,0 0-3 0,0 0-3 16,0 0-3-16,0 0-2 0,0 0-3 0,0 2 0 0,1-2-2 16,-1 2-1-16,2-2-1 0,0 0-2 0,-2 0-1 0,0 3-1 15,1-3-1-15,-1 0 3 0,2 2 2 0,-1-2 0 0,1 3 3 0,1-1 0 16,1 0 2-16,-2 1 2 0,5-1 2 0,-4 0 2 0,2 3 2 0,1-2 0 15,2 0 3-15,0 2 2 0,0 0 2 0,1-1-3 0,2 0 0 16,0 3 1-16,2-4-1 0,-1 2 0 0,1 2 0 0,1-2 0 0,2 0-1 16,2 2 0-16,-1-3-2 0,-1 0 1 0,2 1 0 0,0-1-2 0,3 2 1 15,-4-1 0-15,5-1-2 0,-1 0 1 0,1 0-2 0,-1 0 2 16,2 1-2-16,-1-4-1 0,3 2-1 0,-4 0 0 0,4 0 1 0,1-1-1 16,-3 0-1-16,2 1-1 0,0-3 2 0,1 2 1 0,0-2 1 0,-1 2 1 15,2-1 0-15,-4-1 1 0,3 0 0 0,-1 0 3 0,4 0 1 16,-4 0 0-16,2 0 1 0,-1-1 0 0,1-1 2 0,0 2-1 0,-3-2-1 15,5 2-1-15,-3 0 0 0,0-3-1 0,0 3-1 0,1-2-2 16,0 0 0-16,0 1-3 0,-1-1 0 0,0-1-1 0,0 1-2 0,0 1 0 16,1 0-1-16,0-2-1 0,-2 1-1 0,-1 1 1 0,3-2-2 15,-2 1 1-15,0 0-1 0,1 0 0 0,-3-1-2 0,1 0 1 0,-2 1 0 16,4-1-1-16,-4 0 0 0,-2 0 0 0,2 1 1 0,0-1-2 0,-4-1 1 16,4 1-1-16,-3 1 1 0,-1-1-1 0,2-1 2 0,-4 1-1 15,4 1 0-15,-2-1 0 0,-2-1 2 0,2 1 0 0,-1-2 1 0,0 3-1 16,-3-3 1-16,3 1-1 0,-2 0 1 0,0-1-1 0,-2 0 2 0,3 1 1 15,-3-1 1-15,1 1 1 0,-2-2 1 0,2 2 2 0,-2-1 2 16,1 0-1-16,0 0 1 0,-3-2 0 0,2 1 1 0,-2 2 1 0,1-2 0 16,2 0 2-16,-4 0-1 0,-1-2 0 0,3 3 0 0,-1-3-1 15,-1 1-2-15,0 0 1 0,0 2-1 0,-1-2-1 0,0 0 1 0,1 1 0 16,-3-2 0-16,2 1 0 0,-1 1 1 0,2-1-2 0,-3-1 0 16,1 1-2-16,-1-2 0 0,2 2 1 0,-4-1-1 0,4 1 0 0,-3-2 0 15,0 0-1-15,0 0 1 0,1 2-1 0,-1-3-2 0,-1 1-2 0,1 2 1 16,-1-2 0-16,0-1 0 0,2 1-1 0,-3-2 0 0,2 3 0 15,-1-1-1-15,0-2 1 0,0 2-2 0,-3 0 1 0,2-2-1 0,2 1 2 16,-2 0 1-16,0 2-2 0,0-2 1 0,1 1 0 0,-3-1-1 16,1 3 0-16,-1-4 0 0,3 2 3 0,-4 0 0 0,1 2 2 0,-1-1 1 15,2-2 2-15,-1 1-1 0,-1-1 1 0,0 2 0 0,0-1 2 0,0 0 0 16,0 1 2-16,-1-1 1 0,-1 1 1 0,2 0 2 0,-1-1-1 0,1 0-1 16,-4 0-1-16,3 0-1 0,-1 1 1 0,1-1-1 0,-4 2-1 15,1 0-2-15,1-1 0 0,-1 0-3 0,-1-1 0 0,2 2-2 0,-2-1-2 16,0 1-1-16,0-1-2 0,1 1-1 0,-4-1 2 0,2-1-2 15,-1 1 0-15,1 1-2 0,-2 1 1 0,0-1 0 0,2 0 2 0,-2 0 0 16,-1 1 1-16,1-1 0 0,0 1 3 0,0-1 0 0,-2 0 1 0,1-1 1 16,-1 4 1-16,1-2 2 0,-1-1 0 0,1 2 0 0,0-1-1 15,-1 0 1-15,0 0 1 0,0 0-1 0,2 2 2 0,-2-2 1 0,-1-1 0 16,3 2 0-16,-2-2 1 0,1 3 0 0,-2-2 0 0,1-1 1 16,-1 2-1-16,0 1 1 0,2-2 1 0,-1 0-1 0,-1 1 0 0,0-1-1 15,0 2 0-15,0-1-3 0,2 0 1 0,-4 1-1 0,4 0-1 16,-3-3-1-16,0 3-1 0,-1-1-1 0,3 0-1 0,-2 2 0 0,-1 0-1 15,3 0 1-15,-2-2 1 0,1 1 0 0,-3 1 0 0,3 0 0 16,-2 1-2-16,1-1 1 0,-1 0-1 0,0 0 1 0,0 0 1 0,0 2 0 16,1-1 0-16,-2 0-1 0,2-1 0 0,-1 3 0 0,0-4 0 0,0 3 0 15,0-1 0-15,0 1 0 0,0-3 0 0,0 4-1 0,1-3 1 16,-2 2-1-16,2-2 0 0,-3 2-3 0,2-1 0 0,-1-1-2 0,0 2 1 16,0-2-2-16,-1 3-1 0,0 0-1 0,0 0-1 0,2-3-1 15,-4 3-1-15,3 0 0 0,-4-2-3 0,1 1 0 0,3 1-3 0,-2-2 0 16,0 1 2-16,1 1 1 0,-2 0 1 0,0 0 0 0,1 0 0 15,-1 0-1-15,3 0 1 0,-2 0 2 0,2 0 0 0,-2 0 0 0,2 0 2 16,-2 0 1-16,3 0 1 0,-1 0 2 0,1 0-2 0,-1 0 0 0,3 0 0 16,-2 0 1-16,1 0 2 0,1 0-1 0,1 0 2 0,-1 0-2 15,0 0 0-15,0 0 2 0,0 0-2 0,1 0 1 0,-2 1-1 0,2 1 1 16,1-2 1-16,-2 0-1 0,0 1 0 0,1 1-2 0,-2-2 0 0,1 0-1 16,-1 3-1-16,0-3 0 0,-1 0 3 0,1 0-1 0,-1 3-1 15,1-2 1-15,-1 2 3 0,0-1-1 0,1-1 3 0,0 2 1 0,3-2 0 16,-5 2 1-16,2-3 1 0,0 3 2 0,2-2 2 0,-3 0-1 15,3-1 0-15,0 3-1 0,0-3 0 0,-2 4 1 0,3-4-1 0,-4 3 1 16,4-1-1-16,-3-2 0 0,2 2 2 0,0 1-2 0,-1-2 1 0,-2 1-2 16,2-1 1-16,0 2 1 0,-2-2-1 0,2 1 0 0,-1 0 3 15,1 1 0-15,-1 0-2 0,-2 0-1 0,3 0 1 0,-3 0-2 0,3 0 1 16,-2 0 0-16,2 0 0 0,0 0 0 0,-3-1 1 0,4 1-2 16,-1-1 0-16,-1 1-1 0,1-2 1 0,-2 2-1 0,4 1 1 15,-1-3-1-15,-1 1 0 0,2 1 0 0,1-1-1 0,-2 1 1 0,-1-1 1 16,2 0-1-16,0-1 0 0,-1 2-1 0,2-1 1 0,-2-1 0 0,-1 2-1 15,3 0-1-15,-1-1-1 0,1 1 1 0,-5 0-1 0,5 0 2 0,-1-2-1 16,0 2 0-16,-1 0-1 0,0 0-1 0,-1-1-1 0,3 1 2 16,-1 1 0-16,-2-1-1 0,1 0 2 0,1 0 0 0,-2-2 0 0,3 2 0 15,-2 1-1-15,0-1-1 0,2 0 0 0,-2-1 1 0,2 3 1 16,-3-3 0-16,3 1-1 0,0 0 0 0,1-2-1 0,-1 2-1 0,1 0 1 16,-1-1 0-16,1 1 0 0,-2 0 0 0,3 0-1 0,1 0-1 0,-1 0 2 15,-2-2-1-15,2 2 1 0,-1-1 0 0,3 1-2 0,-4 0 1 16,3-1 0-16,0 1 1 0,1 1-3 0,-3-2 1 0,2 1 0 0,-1 1 1 15,2-3 0-15,-1 2 0 0,0 1-1 0,0-1 0 0,0-1-2 16,-2 3 0-16,2-2 1 0,0 1 1 0,0-1-2 0,2 2 0 0,-2-2 2 16,2 1-1-16,-3 0 0 0,3 1 0 0,-2 0 0 0,0-1 0 15,2 2 0-15,-2-2-1 0,2 2 0 0,-3-2 0 0,3 1 1 0,-2 2-1 16,2-1 1-16,-2-2 0 0,3 2-2 0,-1 0-1 0,0-1 1 16,-3 1 0-16,5 0 1 0,-3-2 0 0,1 2 1 0,1 1 0 0,1-3-1 15,-1 2 2-15,-1 1-1 0,1-2-1 0,1-1 1 0,-1 2-1 16,2 0 2-16,-1 0 1 0,1 0-2 0,-2 2 2 0,0-3-2 0,2 3-1 15,0-1 1-15,0-2-1 0,0 4 2 0,0-4 2 0,0 2 0 0,0-1 1 16,0 2 1-16,2-3 2 0,0 5 1 0,-2-3 0 0,1 1 0 0,-1-1 1 16,2 0 2-16,-1 1 1 0,-1 0 0 0,2-1 1 0,1 1 0 15,-1 1 0-15,-1-3-1 0,1 2 1 0,1 1 0 0,-1-2-2 16,0 1 1-16,-1-1 1 0,2 0 0 0,2 1-2 0,-4 1 1 0,1-2 1 16,-1 1-1-16,1-3 1 0,1 2 0 0,-1 0-2 0,0 0 1 0,1 0 0 15,0-1 0-15,0-2 1 0,0 2-1 0,2 0 1 0,-4 0-1 0,2 0 2 16,1-1 1-16,1 2 0 0,-1-1-1 0,0 1 0 0,0-2 0 15,1 2 1-15,-1-2 0 0,0 2 1 0,1-2-1 0,-2 1 0 0,2-1-1 16,2 0 0-16,-2 2-2 0,0-1 0 0,0-1 0 0,-1 2-1 16,1-2 2-16,1 0 0 0,1 2 0 0,-1-2-2 0,0 2 1 0,-1-2 1 15,3 1-1-15,-2-1 1 0,-1 0 0 0,1 2 0 0,3-4 0 16,-2 2 0-16,-1 0 0 0,2 0 0 0,-1 0-1 0,0 0 1 0,1-1 1 16,1 1 0-16,-1 0-1 0,1 0-1 0,-1 0 1 0,1 0-1 15,2-2 1-15,-3 1-1 0,3 0 0 0,0 0 1 0,0 2-1 0,-1-3 1 16,2 1-2-16,0-1-1 0,-1 2 0 0,1-3 0 0,-1 3 2 0,3 0-1 15,-1 0 0-15,1-3-1 0,-1 3 1 0,3-2-1 0,-3 1 1 16,-1-1-1-16,2 2-1 0,1-2-1 0,-1 1 1 0,0 0 1 0,0 0-2 16,-1 0-1-16,4 1-1 0,-4-3-1 0,1 3 0 0,-1-2 0 15,1 1-1-15,0-1 0 0,-1 2 0 0,1-1-1 0,1 0 0 0,-2-1 0 16,0 2-2-16,1-2 2 0,-1 0 0 0,3 2-2 0,-3-2 1 16,0 2-2-16,2-2-1 0,0 1 1 0,-2 1-2 0,4-2-1 0,-2 1-1 0,1-1-2 15,1 2 1-15,0-2 0 0,0 2 0 0,1-3-1 0,0 3 1 16,2-3-1-16,-1 2-1 0,0-1 1 0,0 0 0 0,2 0-1 0,-2-1 1 15,1 0-2-15,0-1 1 0,0 1-1 0,0 0 1 0,0-1-3 0,2-1-3 16,-4 0-2-16,2 0-3 0,0 0-2 0,0 0-1 0,1 0-2 16,-2-1-2-16,1-1-1 0,-2-1-5 0,3 2-4 0,-3-2-3 15,0 0-6-15,2 0-8 0,-3 0-8 0,1-1-8 0,1 0-14 0,-3-1-17 16,4 2-20-16,-3-1-21 0,0-2-27 0,-1 2-28 0,-1-1-56 0,1 1-68 16,-3-2-54-16,-2 0-45 0,0 1-26 0</inkml:trace>
  <inkml:trace contextRef="#ctx0" brushRef="#br0" timeOffset="179237.2809">16579 16230 164 0,'-2'-2'314'0,"-1"-1"-61"15,2 1-64-15,-1-1-43 0,-1-1-31 0,0 1-18 0,-1 1-10 0,0-1-7 16,3 1-6-16,-3-1-3 0,1-1-4 0,0 1-10 0,0 1-10 16,-1-1-7-16,1 0-9 0,2 0-4 0,-3-1-4 0,0 2-3 0,-1-1-2 15,0 0-1-15,2 1-3 0,-2-1 1 0,1 0 2 0,-1 0 0 16,-1 1 2-16,-1-1 0 0,3-1-1 0,-5 1-1 0,0 1-1 0,1-1-3 15,0-1 0-15,0 3-3 0,-2-1-1 0,-2 0-1 0,3-1-1 0,-4 3 2 16,2-2 2-16,-1 0-1 0,0-1 1 0,0 3 1 0,-2-2 1 0,2 1 0 16,-2-1 4-16,0 1 1 0,0 1 1 0,1-1 3 0,-1 1 1 15,0-3 2-15,1 3-1 0,-1 0-2 0,-1-3-2 0,2 3-1 0,0 0-1 16,-3-2-1-16,3 1-1 0,-1 1-1 0,0-2-4 0,0 2-1 16,-1 0-1-16,2-2-1 0,-2 2-1 0,0 0-1 0,2 0 0 0,-2 0 0 15,0 0-2-15,0 0-2 0,-1 0 1 0,2 0-3 0,-2 0-1 0,4 0-2 16,-4 0 0-16,0 2 0 0,0 0-1 0,0-2 1 0,-1 1-3 15,3 1 1-15,-2-2-1 0,-3 3 1 0,3-3 2 0,1 3 1 16,-1-2 0-16,-1 2-1 0,0-2 1 0,2 1 1 0,0 1 0 0,-2-1 1 16,1 0-1-16,1-2 0 0,-2 3 1 0,2-1 1 0,0 0 0 0,-2-1-2 15,1 3 0-15,1-4-1 0,-1 3 1 0,0-1 0 0,-1 0 1 0,2-1 0 16,0 1-1-16,0 1-1 0,0-1 0 0,0 0-2 0,0 1 1 16,0 0-1-16,2 0 0 0,-2 0-1 0,2 0 0 0,-1 0-2 0,1 0 0 15,-2 0-1-15,3 0 1 0,-1-1-1 0,0 2 0 0,1-1 0 16,-2 0-1-16,3 0 1 0,-1-1 1 0,1 3 2 0,-1-3 1 0,0 3 2 15,2 0 3-15,-1-3 0 0,0 3 2 0,-2-2-1 0,1 1 1 0,2-1 2 16,-1 2 0-16,-3-1 3 0,3 1 0 0,0 1 1 0,0-2 0 16,-2 1-1-16,2-1-1 0,0 2-2 0,0-2 1 0,-3-1 1 0,4 2-1 15,-2 2 0-15,2-3 1 0,-1-1-2 0,0 2 1 0,2-2 0 16,-1 2-2-16,-2-2 1 0,2 2-1 0,0-2 2 0,1 1-2 0,0 1 0 16,-1-2-2-16,1 1 0 0,1-1 2 0,0 2-2 0,0-2 0 15,-3 2-1-15,5-3-1 0,-1 1 0 0,-1 1 0 0,1-1 1 0,0-1-1 16,1 1 1-16,-1 1-1 0,2-1 2 0,-2-1-1 0,1 1-1 0,-1 2-1 15,2-2-1-15,0 0 1 0,-2 1 0 0,2 1 0 0,0-2 1 16,0 0 0-16,1 1-1 0,-1 0 0 0,-3 1-1 0,4-1-1 0,-3-1 0 16,1 1 1-16,1 1-1 0,-3-1 2 0,3 2 0 0,-1-1 2 15,1 0 0-15,-4 1-1 0,4-1-1 0,0 0 0 0,-1 2 0 0,1-1 0 16,0-1 1-16,-1 2 1 0,2-2-2 0,-3 4-1 0,2-5-1 16,1 4 1-16,-1-3-1 0,0 1-1 0,1 0 1 0,0 1-1 0,0 0-1 0,0-1 1 15,0-1 0-15,-1 2 1 0,0-2-2 0,2 2 1 0,0-1 0 16,1 2 2-16,-1-3 0 0,0 3 1 0,1-2-1 0,-1 1-1 15,1 1 1-15,1-3 1 0,-1 3 1 0,1-1 0 0,-1-2 0 0,2 3 0 16,-3-2 0-16,3 1 1 0,0-1-1 0,0 0-1 0,0 1 1 16,3 0 2-16,-3-1 0 0,2 1 1 0,-1-2 0 0,-1 2 0 0,2 0 0 15,-1-2-1-15,1 3-1 0,0-3 1 0,-1 2 1 0,3-1-2 0,-3-1 0 16,1 3 0-16,-1-2-1 0,3 0-1 0,-1 1 1 0,1 0-1 16,-1-2 1-16,1 2-1 0,-1-1 2 0,0-1 1 0,0 3 0 0,2-2 0 15,-2 2 1-15,3-2-1 0,-3 1 0 0,2-1 2 0,-2 1-2 0,2-2-3 16,2 2 1-16,-3 0 1 0,2-1 0 0,-1 0-2 0,0 0 0 15,1 0 0-15,-1 0-2 0,0 0 1 0,1-2 1 0,0 2 0 0,-1 1 1 16,0-4 1-16,2 2 1 0,-2 2 2 0,2-3 0 0,-1 1-1 16,2-1 2-16,0 0 1 0,0 2-1 0,0-1 2 0,0-1 0 0,3 1-1 15,-2 1 1-15,1-3 1 0,1 1 1 0,0-1 0 0,0 2 0 16,2-3 1-16,-1 3 0 0,2-2-1 0,-1 1 1 0,1-1 1 0,2 2 0 16,-2 0 0-16,2-2 0 0,1-1 2 0,-2 2-2 0,2-1-1 0,-1 0-1 15,1 0-1-15,-1 0 0 0,3-1 0 0,-2 2 0 0,-1-1 2 0,2 0 0 16,-2-3-1-16,2 4 1 0,-1-3-1 0,1 1 1 0,1 1-1 15,-3-1 1-15,3-1 1 0,-3 1 2 0,4 0-1 0,-4 1 1 16,3-3-1-16,0 4-1 0,-3-3 0 0,4 1 1 0,-3 0-1 0,1-2 0 16,1 3-1-16,-3-3 0 0,5 0 1 0,-5 0-1 0,2 0-1 15,3 0 0-15,-4 0-1 0,4 0-1 0,-2 0 1 0,2 0 0 0,-3 0-2 16,4 0-1-16,-2 0 0 0,2 0-1 0,-1 0 1 0,0 0-1 0,1 0 1 16,0-3-2-16,2 3 0 0,-3 0-2 0,3-2 1 0,-3 0-1 15,0 2-2-15,1-1 1 0,0 1 1 0,-1-2-1 0,-2 0 0 0,1 2 1 16,2 0-1-16,-4-3 0 0,2 3-1 0,-2-2 1 0,-1 0 0 0,2-1-1 15,-1 1 0-15,1 1 0 0,-5-1 0 0,3 1-1 0,-1 0 1 16,-2-2 0-16,1 1 0 0,0 1-1 0,-2-2 0 0,1 1-1 0,1 0 1 16,-2 1 0-16,-1 0-2 0,1-1 1 0,1-1 1 0,-3 2-3 15,1-1 1-15,-1-1-2 0,1 2 1 0,0-1 0 0,-1-1-1 0,2 2 2 16,-2-2-1-16,0 0 1 0,1 0 1 0,0-1 0 0,0 4 1 0,-1-3 1 16,1-1 2-16,0 1 1 0,-1 1 2 0,0-1 0 0,2-1 1 15,-2 1-2-15,1 0 0 0,0 0 1 0,-1-1-1 0,1 1 1 0,-1 0 0 16,-1-1 1-16,2 0-2 0,-2 1-1 0,1-1 0 0,-2-1 1 15,3 2-1-15,-2-1 0 0,0 1 3 0,-2-2 1 0,2 3 2 0,0-3 1 16,0 2 0-16,-2-1 1 0,3-1-1 0,-1 2 2 0,-2-2 0 0,2 2 0 16,-2-1 1-16,0 1 1 0,3-2 0 0,-3 1 0 0,0 1-2 15,0-2-1-15,1-1-1 0,-1 2 0 0,0 0 0 0,1-1 0 0,0 1 0 16,-1-3 0-16,0 2 1 0,1 2 1 0,-3-2 2 0,2 0 0 16,-1 1 2-16,-1-2 1 0,3 1 1 0,-1 1-1 0,-1-1 2 0,-1-1 0 15,2 1 0-15,-2 0-1 0,1 0 0 0,-1 1 0 0,1-2 2 0,-2 1-1 16,2 0-1-16,-2 0 0 0,-1-2-1 0,1 2-2 0,1-1 1 15,1 0 0-15,-3 1-3 0,1-1 0 0,0 0 2 0,3 1-1 0,-4-2 3 16,0 2-1-16,0-2-3 0,0 2-1 0,1 0-2 0,-1-2-1 16,1 2-1-16,-1-1 1 0,0 0-1 0,0-2 0 0,0 2 1 0,1 1-1 15,-2-2 0-15,3 2 0 0,-3-2-3 0,0 2 2 0,0 0-1 16,0-2 1-16,1 2 1 0,-1-1-1 0,0-1 1 0,0 2 0 0,-1 0-1 16,1-1 0-16,-2 1 2 0,2-2 1 0,-1 2 2 0,0-2 2 0,-1 2-1 15,3 0 2-15,-4-2-2 0,1 2 2 0,-1-3-2 0,2 1 0 16,-1 1 1-16,-1-2-1 0,4 3 0 0,-4-3 0 0,1 1-2 0,-1-2 0 15,2 2-1-15,-1-2-1 0,-1 2-1 0,2-2-1 0,-2 1 1 0,0-1 0 16,0 0-2-16,0 1 2 0,0-1 1 0,0 1 0 0,0-1 0 16,0 0 0-16,-2 0-3 0,1 1 0 0,-1 0-4 0,-3-2-2 0,2 1-3 15,0 1-1-15,-2-1-3 0,-1 1-3 0,-2-3-4 0,0 2-6 16,-3-1-9-16,-1 1-7 0,-1-2-10 0,-3 3-13 0,-2-2-10 0,-2 3-17 16,-2-3-15-16,-1 2-21 0,-5 0-22 0,0 3-36 0,-2-2-43 0,-4 4-87 15,-1-2-107-15,-5 1-66 0,-1 3-46 0,-3-1-22 0,-3 2-11 16</inkml:trace>
  <inkml:trace contextRef="#ctx0" brushRef="#br0" timeOffset="189568.0865">2211 9651 55 0,'1'-2'236'0,"1"1"-44"15,-2-3-32-15,2 3-27 0,-1-1-13 0,-1 0-5 0,2 0-3 0,-2 1 0 16,1-1-2-16,1-1-4 0,-2 0-6 0,0 1-8 0,2 0-6 16,-1-1-4-16,-1 0-6 0,0 0-5 0,0 0-2 0,2-2-1 0,-2 3-1 15,0-3-5-15,0 2 1 0,1-1 1 0,-1-1-2 0,0 2-5 16,0-1-3-16,0 1-2 0,0-2-6 0,0 0-6 0,0 1-1 0,0-1-2 16,-1-1-2-16,1 2-5 0,-2-1-2 0,2 1-1 0,-1-1-5 0,-1 1-6 15,-1 0-2-15,1-1-3 0,-1 1 0 0,1 1 0 0,1-2-2 16,-2 1-3-16,-1 1-2 0,0 1-8 0,1 0-4 0,1 1-4 15,-1-1-5-15,-2 0-5 0,2 2-3 0,-2 0 1 0,0 2 0 0,-1 0-1 16,2 1 0-16,-3 2 0 0,1-1 2 0,-1 1 0 0,-2 2 3 16,0 2 2-16,0 1 2 0,-1 0 4 0,2 1 3 0,-2 1 4 0,-1 2 2 15,3 0 0-15,0 0 0 0,0 0 0 0,1 0 1 0,-1 0-2 0,1 1 1 16,2 0 0-16,1-2-1 0,-1 2 0 0,2 0 0 0,0-3 0 0,1 3 0 16,2-2 0-16,0-1-1 0,0-1 1 0,0 1-1 0,2-3 1 15,-1 3-1-15,1-4 1 0,1 1-2 0,0-2 1 0,0 1-1 0,0-3 2 16,1 0 1-16,-1-1 2 0,0-1 2 0,2-3-2 0,0 5-1 15,-1-5-3-15,1 0 0 0,1-3 0 0,-1 1 3 0,0-1 5 0,1-2 3 16,3-1 2-16,-2 0 2 0,1-1 2 0,-2-2 1 0,2 0 0 16,0-4 4-16,0 3 3 0,-2 0 5 0,2-2 4 0,-2 0 5 0,-1 0 2 15,0 0 1-15,0-2 0 0,-1 2 2 0,1 2 1 0,0-1 2 0,-2 1 2 16,0-1 1-16,-1 4 1 0,1-3-1 0,-1 3-2 0,-1 2-3 16,1 0-2-16,-2-2-4 0,1 5-5 0,-1-1-5 0,0 1-7 0,0-1-7 15,0 3-7-15,0 0-9 0,0 0-10 0,0 0-8 0,0 0-6 16,0 2-3-16,0-1-2 0,0 2-1 0,0 1 0 0,0-1 1 0,2 4 2 15,-2-2 1-15,0 4 4 0,0 1 4 0,0-2 4 0,0 3 6 16,0 1 6-16,0 1 3 0,0-1 3 0,0 4 1 0,0 0 1 0,0-1-1 16,0 0 0-16,0 0-2 0,0 2 1 0,0-2 0 0,0 0 0 15,3-1-1-15,-2 2 2 0,-1-1-1 0,2-2-1 0,-2 0-2 0,2 1 2 16,-1-3-2-16,1 3 2 0,1-1-1 0,-1-3 1 0,-1 1 1 16,2-1 0-16,-1 0-1 0,1-3 1 0,-1 3 0 0,1-3 0 0,1 2-1 15,-2-4 1-15,1 1 0 0,-1-1 1 0,-1-2 0 0,1 1 2 0,1-1 1 16,-1 0 1-16,-1-1 3 0,1-1 2 0,1 1 3 0,-1-2 1 15,0 0 4-15,2 0 3 0,-1-2 2 0,0 2 1 0,0-3 1 0,2 0-1 16,-2 1-3-16,2-2-4 0,0 1-6 0,3-3-6 0,-2 3-7 0,0-4-8 16,1 1-12-16,2-1-15 0,-1 2-18 0,0-4-22 0,0 4-24 15,3-2-28-15,-3 1-40 0,3-2-48 0,2 1-83 0,-2-1-98 0,1 1-64 16,-2-3-44-16,1 5-20 0</inkml:trace>
  <inkml:trace contextRef="#ctx0" brushRef="#br0" timeOffset="190568.4606">2508 9815 337 0,'-2'-2'369'0,"2"2"-94"0,-1 0-70 15,-2-2-54-15,3 2-33 0,0 0-19 0,0 0-9 0,0-1-3 0,0 1-4 16,0 0-2-16,0 0-7 0,0 0-5 0,0 0-9 0,0 0-9 16,0 0-4-16,0 0-7 0,0 0-4 0,0 0-4 0,0 0-3 0,0 0-2 15,0 0-2-15,0 0-3 0,0 0 1 0,0 0-1 0,0 0-1 16,0 0 0-16,0 0-3 0,0 0-3 0,0 0-2 0,0 0-4 0,0 0-2 15,4 0-2-15,-2 0 0 0,1 0-1 0,0 0 1 0,2 0 1 16,0 0 0-16,3 0 0 0,1 0-2 0,-1 0 1 0,2 0 0 0,2 0 2 16,1 0 0-16,1 0 0 0,-1 0-2 0,1-2 0 0,2 2-6 15,1-2-5-15,1 2-8 0,-1 0-6 0,2-3-8 0,-2 1-8 0,2 2-9 16,0 0-10-16,0-2-9 0,0 2-10 0,0-1-12 0,0 1-8 0,-1-2-9 16,-1 0-6-16,0 1-3 0,-1-1-3 0,-1 0 1 0,0 0 3 15,-4 1 7-15,2-1 11 0,-4 1 6 0,-1-1 5 0,-1 1 7 0,-1-1 8 16,-3 0 10-16,-2 0 10 0,1 0 13 0,-4 1 15 0,1-2 12 15,-4 0 13-15,-1-2 5 0,1 2 5 0,-3-1 2 0,0 1 3 0,-2-4 12 16,0 4 14-16,0-2 13 0,-2 1 11 0,2-3 8 0,-1 2 10 16,0 2 5-16,0-1-1 0,1 1 3 0,1-1 2 0,1 0 5 0,0 0 7 15,-1 1 2-15,3 0-3 0,1 0-5 0,0 2-6 0,2-1-8 16,-1-1-10-16,3 3-9 0,-1-1-8 0,1 1-9 0,1 0-10 0,0 0-10 16,0 0-10-16,0 0-9 0,0 0-10 0,0 0-10 0,1 0-6 0,1 0-4 15,1 1-2-15,-1-1-3 0,1 3-2 0,0-1-2 0,-1 1-2 0,1 0 0 16,2 0 3-16,-2 1 0 0,3-1 2 0,-1 3 3 0,-2-1 2 15,2 0 2-15,-2 0 1 0,0 2 1 0,-1 0-1 0,1-2 1 0,0 4 1 16,-2-3 0-16,-1 1 4 0,0-1 1 0,0 1 1 0,0 2 3 16,-4-2 3-16,1 0-2 0,0 2-2 0,-2-1-15 0,-2 1-23 0,-2-1-34 15,0 1-43-15,-1 0-68 0,0 0-79 0,-2 2-76 0,-1-3-73 0,-1 1-44 16</inkml:trace>
  <inkml:trace contextRef="#ctx0" brushRef="#br0" timeOffset="191384.248">3208 9649 270 0,'-2'-5'510'0,"1"2"-53"15,1 1-83-15,-3 0-74 0,3-1-66 0,-1 0-39 0,-1 2-27 16,2-1-14-16,-2 0-11 0,2 2-12 0,0 0-11 0,0 0-15 0,0 0-16 16,0 0-17-16,0 0-18 0,0 0-18 0,0 0-17 0,0 0-15 15,0 0-13-15,0 0-9 0,0 2-6 0,0 1-6 0,0 0-2 0,0 0-1 16,0 1 2-16,0 1 0 0,0 2 4 0,0-4 2 0,0 6 5 0,0-2 3 15,0 2 5-15,0 0 3 0,0 0 3 0,0 1 4 0,-1 0 2 16,-1 2 1-16,2-3 3 0,-1 3 0 0,-1-2 1 0,2 0 0 0,-2-1 2 16,2 1 0-16,-1-2-2 0,-1 1 2 0,2-2 0 0,-2 3 0 15,1-4-2-15,1 0 0 0,0 0-4 0,0-2-5 0,0 0-3 0,0-2-7 16,0 1-3-16,0 0-4 0,0-3-4 0,0 0-6 0,0 0-10 16,0 0-6-16,1 0-9 0,1-3-11 0,1 0-14 0,-1 0-4 0,0-1-3 15,-1-4 2-15,2 2 4 0,-1-1 4 0,1-3 4 0,0 1 6 16,-2-3 3-16,1 2 8 0,-2-2 10 0,2 2 12 0,-1 0 15 0,-1-2 15 15,0 3 19-15,0-3 12 0,0 5 12 0,0-2 8 0,0 2 6 0,0 1 5 16,0-1 5-16,0 4 3 0,0-2 2 0,0 0-2 0,0 3-3 16,0-1-7-16,0 1-8 0,0 2-6 0,0 0-9 0,0 0-7 0,0 0-10 15,0 0-10-15,0 0-7 0,2 0-5 0,1 2-5 0,0 1-3 0,1-1-3 16,-1 1 2-16,3 2 0 0,0-1 1 0,2 1 3 0,0 1 3 16,3 0 3-16,-3 1 4 0,3-1 1 0,2 1-4 0,-2 0-3 0,0 2-10 15,3-1-12-15,-1 1-17 0,1-3-20 0,2 2-24 0,-2-2-27 16,0 0-31-16,2 0-35 0,-2 0-32 0,2-2-30 0,-2 1-53 0,2-1-64 15,-3-1-43-15</inkml:trace>
  <inkml:trace contextRef="#ctx0" brushRef="#br0" timeOffset="191610.8067">3486 9551 250 0,'-4'-5'500'0,"0"0"-10"0,-2 2-74 0,3-2-112 16,2 3-84-16,-1 1-76 0,0-1-44 0,1 1-28 0,1 1-17 15,0 0-10-15,0 0-9 0,0 0-8 0,0 1-9 0,1 2-9 0,1 1-7 16,-2 1-8-16,2-1-4 0,-1 2-3 0,1 0 1 0,1 2 0 0,0 1 6 16,-2-1 4-16,1 4 5 0,1-2 4 0,-1 0 3 0,-1 2 2 15,-1 0-1-15,2-1-1 0,-2 1-1 0,2 0 1 0,-1-2-1 0,-1 2 1 16,0 0 1-16,0-2 2 0,0 2-2 0,0 0 1 0,0 1-7 16,0-3-10-16,0 1-13 0,0-1-15 0,0-1-17 0,0-1-21 15,0 2-27-15,0-1-30 0,0-1-38 0,0-1-43 0,0-1-73 0,2 0-90 0,-2-2-62 16,0 1-49-16</inkml:trace>
  <inkml:trace contextRef="#ctx0" brushRef="#br0" timeOffset="191888.8485">3676 9564 235 0,'-1'-2'530'0,"-1"2"5"15,2-1-79-15,0 1-122 0,0 0-98 0,0 0-83 0,0 0-48 16,-2 1-32-16,2-1-19 0,-1 2-14 0,1-1-8 0,0 0-9 16,0 2-6-16,0 1-8 0,0-3-4 0,0 3-7 0,0 1-3 0,0 0-3 15,0 0-1-15,0 4-1 0,0-4 2 0,0 4 5 0,0-1 2 0,0-1 4 16,0 2 3-16,0 0 0 0,0 2 3 0,0-3 2 0,0 5 0 16,0-4-1-16,0 1 1 0,0-1 0 0,0 1 2 0,0-1 0 0,0 1 3 15,0 0 1-15,0 0-4 0,0 0-2 0,0-2-11 0,1 0-13 0,-1 1-16 16,2-1-18-16,-2-1-24 0,2 0-27 0,-1 1-30 0,-1 0-33 15,2-4-36-15,-1 2-37 0,1-1-53 0,1-2-62 0,-1-1-56 0,2 0-54 16</inkml:trace>
  <inkml:trace contextRef="#ctx0" brushRef="#br0" timeOffset="192124.8972">3836 9606 130 0,'-2'-3'525'15,"2"2"-15"-15,-1-1-28 0,-1-1-90 0,2 3-117 0,-1-2-74 0,1 2-52 16,0 0-34-16,0 0-21 0,0 0-18 0,0 0-10 0,0 0-12 16,0 0-12-16,0 0-11 0,0 0-13 0,0 0-13 0,0 0-10 15,0 0-9-15,0 0-6 0,0 0-4 0,0 0-2 0,0 0 2 0,0 0 0 16,0 0 3-16,0 0-1 0,0 0 1 0,0 0-3 0,0 2-4 0,0 1-4 16,0-3-8-16,0 3-7 0,0-3-7 0,0 3-8 0,0-2-10 15,0 0-10-15,0 1-14 0,0 1-14 0,-2-1-18 0,2-1-22 0,0-1-22 16,0 0-24-16,-2 3-24 0,1 0-29 0,-1 0-53 0,-1 0-69 0,0 0-37 15</inkml:trace>
  <inkml:trace contextRef="#ctx0" brushRef="#br0" timeOffset="192623.9916">3654 9624 183 0,'0'-2'493'0,"-1"1"-59"0,-1-1-90 16,2 2-74-16,-2-1-70 0,2 1-36 0,0 0-25 0,0 0-17 15,0 0-16-15,0 0-8 0,0 0-9 0,0 0-9 0,0 0-9 0,0 0-10 16,0 0-11-16,0 0-9 0,0 0-10 0,0 0-9 0,0 0-9 16,0 0-7-16,0 0-7 0,0 1-3 0,0 1-1 0,0 1-3 0,0-1 1 15,0 0-1-15,0 3 0 0,0-1 0 0,2 0 1 0,-2 1-2 16,2 2 1-16,-1-2 1 0,-1 2 2 0,2 1 3 0,-2 0 2 0,1 1 2 15,2 0 2-15,-3 1-1 0,2-1 1 0,-1-1-1 0,1 4 0 16,1 0 2-16,-1-2 0 0,-1 1 1 0,1-1 1 0,1-1 1 0,-1 0 1 16,-1 2 1-16,1-3 1 0,1 2 1 0,0-3 2 0,2-1 1 15,-4 2 0-15,3-4 1 0,-1 2-2 0,0-1-1 0,0-3 1 0,-1 3 1 16,1-2 3-16,0-1 3 0,-1-2 1 0,2 2 4 0,-1 1 3 0,1-3 4 16,0-3 3-16,1 1 1 0,-2 2 1 0,2-3 2 0,1-1 1 0,1-1 1 15,-1 0 1-15,0-1-1 0,3-1 1 0,-2-1-2 0,1 0-3 16,-2-4-4-16,1 2-4 0,2 0-3 0,-3-2-5 0,1 0 0 0,-1-2-3 15,-1 1-1-15,1-3 0 0,-3 3-1 0,2-2-1 0,-2 3-1 0,-1-2 1 16,1 0 0-16,-1 0 0 0,-1 1 0 0,1 1 4 0,-2-2 0 16,0 4 0-16,0-2 0 0,0 2 1 0,0 0-3 0,0 1 0 15,0 1-3-15,0 1 0 0,0 1-3 0,0 0-2 0,0 2-3 0,0-2-3 16,0 2-9-16,0 1-8 0,0-1-10 0,0 3-12 0,0-3-12 0,0 4-13 16,0 0-15-16,0 0-16 0,0 0-18 0,0 0-20 0,0 0-22 15,0 0-25-15,0 0-23 0,2 0-24 0,-1 0-14 0,-1 0-12 0,0 0-11 16,3 4-7-16,0-3-10 0,-3 1-9 0,3 0-18 0,-1 1-23 0,0 1-30 15</inkml:trace>
  <inkml:trace contextRef="#ctx0" brushRef="#br0" timeOffset="192951.2389">4003 9518 28 0,'2'-3'389'0,"1"1"-45"15,-1-1-54-15,-1-1-39 0,1 4-34 0,1-3-24 0,-3 3-22 16,2-4-16-16,-1 3-14 0,-1-1-9 0,2 0-6 0,-2 2-7 0,3-1-10 15,-3 1-9-15,0 0-12 0,0 0-14 0,0 0-16 0,0 0-13 16,0 0-13-16,0 0-12 0,0 1-10 0,0 3-6 0,0-3-8 0,1 3-3 16,-1-1-4-16,2 1-2 0,-2 1-3 0,1 2-1 0,1-1-1 15,-2 1 2-15,2 2 3 0,-1 0 0 0,-1 2 3 0,2 1 5 0,-2 0 2 16,0 0 5-16,0 1 0 0,0 2 2 0,0-2 2 0,0 2 1 16,-2 2 2-16,2-2 1 0,0 0-1 0,0 1-1 0,0 0-2 0,0-1 0 15,0-2 1-15,0 0 0 0,0 0-2 0,0-3 2 0,0 2 1 0,2-1 0 16,-2-1 1-16,1-1 0 0,1-1 0 0,1-2 1 0,-1 0 3 0,1-2 3 15,-1 0 3-15,-1 0 3 0,1-1 2 0,2-3 4 16,-1 2 4-16,2 1 3 0,-1-3 0 0,0-3-2 0,3 1-2 0,2 2-10 0,-1-3-12 16,2-1-18-16,2 1-19 0,-1-1-25 0,2-2-24 0,1 1-33 15,-1 0-34-15,1-1-41 0,0-1-45 0,2 1-57 0,-2-3-64 16,0 4-64-16,-1-2-63 0,1 0-34 0,-1-1-18 0</inkml:trace>
  <inkml:trace contextRef="#ctx0" brushRef="#br0" timeOffset="193251.4956">4493 9523 55 0,'2'-5'541'16,"-2"-2"4"-16,2 2 1 0,-1 2-80 0,-1-2-119 0,0 1-93 16,0 1-82-16,2 1-42 0,-2-1-21 0,0 1-15 0,0 2-13 0,0 0-15 0,0 0-13 15,0 0-19-15,0 0-21 0,1 2-16 0,-1-2-13 0,2 3-8 16,-2-1-7-16,2 3-3 0,-1 0-1 0,-1 0 0 0,3 4 3 15,-3-1 3-15,1 1 3 0,1 3 5 0,-2-1 9 0,0 0 6 0,0 4 10 16,-2-3 4-16,1 3 3 0,1 1 1 0,-3-3 1 0,3 3-1 16,-1-4 0-16,-1 4 1 0,2-1-1 0,-2-2-1 0,2 1 2 0,0-2-1 15,0 0 2-15,0-1 0 0,0 0 1 0,2 0 1 0,0-2 2 0,-1 0 1 16,3-1 3-16,1-1 5 0,0 0 4 0,0 0 2 0,3-3 6 16,3 0-2-16,0-1-2 0,0 0-9 0,6-3-12 0,2 0-22 0,0 0-24 15,5-3-35-15,1 0-36 0,2-2-59 0,3-3-71 0,3-3-108 16,-1 1-129-16,1-2-71 0,2-1-44 0,-2 0-23 0</inkml:trace>
  <inkml:trace contextRef="#ctx0" brushRef="#br0" timeOffset="196167.6609">2127 10947 219 0,'-1'-4'477'0,"1"-1"-66"0,0 0-102 0,0 0-74 0,0 1-61 16,0 3-34-16,0-3-21 0,0 2-12 0,0-1-8 0,0 1-6 0,0-1-3 16,0 2-5-16,0-1-5 0,0 2-7 0,0 0-9 0,0 0-6 15,0 0-5-15,0 0-7 0,0 0-5 0,0 0-4 0,0 0-3 0,0 0-2 16,0 0 1-16,0 0-1 0,0 0-3 0,0 0-1 0,0 0-3 0,0 0-3 16,0 0-4-16,0 0-4 0,0 0-6 0,0 0-5 0,0 0-4 15,0 0-6-15,0 0-3 0,-2 0-5 0,2 2-3 0,0-1-2 0,0 2-1 16,0-1-2-16,0 1 0 0,0-1-1 0,0 2 1 0,0-1 1 15,0 2 2-15,0 2 2 0,0-2 2 0,0 5 4 0,0-3 4 0,0 4 3 16,0-2 4-16,0 1 2 0,0 1 1 0,0 1 2 0,0 0-1 16,0-2 1-16,0 2-1 0,0 0 0 0,0-2 0 0,2 1-2 0,-1-1-2 0,1 3-4 15,1-3-4-15,-1-1-6 0,1 0-6 0,1 0-6 0,-1-1-4 16,0-1-7-16,2 1-5 0,0-3-9 0,0 2-9 0,0-2-10 16,2 0-11-16,1-5-11 0,-1 3-11 0,1-3-4 0,1 0-2 0,1 0 0 15,1-3 2-15,1-2 4 0,-2 1 9 0,4-1 7 0,-1-3 8 16,-2-2 6-16,3 1 6 0,0-1 10 0,-1-2 10 0,-2 0 11 0,2-2 13 15,1-2 8-15,-3 1 7 0,0-2 3 0,0 4 4 0,-3-7 9 0,1 3 8 16,-1 0 10-16,-3-1 9 0,0 2 12 0,0-3 13 0,-2 3 9 16,1 0 10-16,-2 0 7 0,-1 0 10 0,-1 1 7 0,0 3 5 0,-1-1 7 15,-1 2 6-15,-2 0 2 0,2-1-4 0,-1 3-4 0,1 2-3 0,1 0-9 16,-1 1-9-16,-1 0-7 0,1 1-8 0,1 1-11 0,-1 2-11 16,-1-1-10-16,3 2-10 0,-2-1-10 0,2 2-9 0,0 0-10 0,0 2-13 15,-1-1-6-15,-1 2-7 0,2 2-4 0,-2-1-1 0,0 2-2 16,0 0 0-16,1 3 1 0,-1 0 1 0,-1 4 3 0,1 1 3 0,1-3 3 15,-1 4 3-15,2 0 2 0,-2 2 1 0,1 0 0 0,-1 1-1 0,2 0 0 16,-1 1-2-16,-1 1 0 0,2 1 1 0,0-1-2 0,0 2 1 16,0 1 0-16,0-1-1 0,0 3 2 0,0-2 3 0,0 3 1 0,0 0 3 15,0 0 2-15,0-1 3 0,0 4 2 0,2 0 3 0,-2-2 2 0,0 4 2 16,0-4 2-16,0 1 3 0,0 1 1 0,0 0 0 0,0-1 1 16,0 1 0-16,0-4-1 0,0 3 0 0,0-5-1 0,0 2 0 0,-2-1 0 15,2-2-1-15,-2-1 1 0,2-1 0 0,-1-1-1 0,-1-3 1 16,2-1-2-16,-2-2-1 0,0 2-6 0,2-6-5 0,0-1-7 0,0 0-9 15,-2-1-7-15,2-2-9 0,-1-1-21 0,-1-2-26 0,2-2-51 16,0-2-61-16,-3-2-91 0,1-2-105 0,-1-2-66 0,0-1-48 0,-2-3-23 16</inkml:trace>
  <inkml:trace contextRef="#ctx0" brushRef="#br0" timeOffset="196381.3327">2141 10568 409 0,'0'0'559'15,"0"0"7"-15,0 0 4 0,0 0-108 0,0 0-170 0,0 0-103 0,0 0-72 16,0 0-39-16,0 0-24 0,0 0-11 0,0 0-7 0,0 0-5 16,0 0-4-16,0 2-7 0,2 0-7 0,-1-2-8 0,-1 1-5 0,2 1-3 15,1-2-3-15,-1 2-2 0,-1-1-4 0,1-1-9 0,1 2-12 0,0-2-19 16,1 0-22-16,-1 5-37 0,1-5-46 0,1 2-62 0,0-1-72 15,-2-1-87-15,2 2-94 0,-2-1-52 0,0-1-32 0</inkml:trace>
  <inkml:trace contextRef="#ctx0" brushRef="#br0" timeOffset="197434.2702">2906 10643 61 0,'0'-3'527'0,"0"1"7"0,0 0-50 0,-1 2-79 0,1 0-94 0,0 0-104 15,0 0-63-15,0 0-42 0,-2 0-27 0,0 2-16 0,-2-1-11 16,2 0-6-16,1 2-5 0,-1 2-6 0,-1 2-5 0,-2-2-5 0,2 4-6 16,-2 2-3-16,0-1-3 0,-2 3-2 0,2 2 1 0,-1 2 1 15,-1 0 3-15,-2 0 1 0,4 3 2 0,-1 1 0 0,-1-1 1 0,2 1-2 16,1 0-2-16,-2 1-1 0,3-2 1 0,-1 2-2 0,1-1-1 0,3 0 1 15,0 0-2-15,0-2-3 0,3 3-5 0,2-3-8 0,-2 0-11 16,5 0-11-16,-2 0-18 0,2-2-22 0,2-2-29 0,4 1-33 0,-1 0-42 16,2-3-49-16,3-1-77 0,1-3-95 0,1 0-68 0,1-2-54 15,4-1-24-15</inkml:trace>
  <inkml:trace contextRef="#ctx0" brushRef="#br0" timeOffset="197984.0209">3463 10863 475 0,'-5'-8'513'0,"0"2"4"0,0-1-95 0,1 1-143 0,-1 0-96 16,2-2-70-16,-2 2-36 0,2 0-17 0,-2-1-10 0,2 1-3 0,-3 2-6 15,1-1-3-15,2 0-4 0,1 2-5 0,-3-1-6 0,2 2-10 16,-2 1-6-16,2-1-9 0,-3 0-5 0,2 2-3 0,-3 2-2 0,2 0-3 16,-1-1 2-16,-2 1 0 0,0 3 3 0,0 2 1 0,0-2 0 15,-3 4 0-15,2-1 1 0,1 1 3 0,-3 0 0 0,1 2 1 0,2-1-1 16,-1 4 2-16,3-2 0 0,-1 1 2 0,1 1 2 0,1-1 2 16,-1 0-2-16,3 2-2 0,1-3-3 0,2 1-2 0,0-1-5 0,2 0-2 15,0-3-4-15,2 1-4 0,-1 1-6 0,2-3-5 0,1-3-6 16,-1 1-6-16,3-1-5 0,1-3-8 0,-1 2-1 0,2-4-1 0,2-4 3 15,-2 2 5-15,4-3 9 0,-1-1 8 0,-2 1 13 0,3-4 12 0,-1-1 10 16,-1-2 8-16,-2 2 9 0,1-2 11 0,0 0 10 0,-3 0 12 16,0-2 11-16,-2 1 10 0,2 4 10 0,-3-3 9 0,-2 1 7 0,2 2 2 15,-2-1 0-15,0 3-2 0,-1-1-2 0,1-1-3 0,-3 6-6 16,3-1-10-16,-3 0-9 0,0 1-13 0,0 2-13 0,0 1-15 0,0 0-14 16,0 1-14-16,-3 4-11 0,3-1-12 0,-2 1-8 0,1 5-5 0,-1 1-2 15,-1 2-2-15,0 1 4 0,0 2 4 0,-1 4 3 0,1 0 7 16,0 2 4-16,0 2 3 0,-3 3 5 0,4 0 3 0,-1-1 3 0,0 3 4 15,0 0 2-15,1 0 3 0,0-1 0 0,1-1 3 0,-1 3 0 16,2-3 0-16,0-2 4 0,2 0 0 0,-1-2 1 0,1-3 2 0,1 3-1 16,0-6 0-16,1 0-1 0,-1-2 0 0,3-4 2 0,-3 1 3 15,3-2-2-15,-1-3 0 0,2-4-6 0,-1 2-10 0,3-4-11 0,1-2-12 16,-1-2-13-16,5-2-14 0,-2-2-13 0,2-3-14 0,0 0-19 16,2 0-26-16,-2-4-44 0,3-1-53 0,-2-1-64 0,0-1-65 0,-2 0-63 15,1 0-60-15,-3 0-32 0</inkml:trace>
  <inkml:trace contextRef="#ctx0" brushRef="#br0" timeOffset="199884.0676">3932 10735 396 0,'-3'-5'545'15,"3"3"-30"-15,0 1-50 0,0-1-89 0,0-1-107 0,-1 3-65 16,1-1-42-16,0 1-28 0,0 0-20 0,0 0-14 0,0 0-10 0,0 0-10 16,0 0-14-16,0 0-12 0,0 0-12 0,0 0-15 0,0 0-15 15,0 0-12-15,0 0-10 0,0 1-6 0,0 2-4 0,0 0-1 0,0-1-2 16,0 3 1-16,0 0 0 0,0 1 2 0,0 0 1 0,1 1 2 0,-1 3 3 16,0 1 3-16,0-1 7 0,0 5-1 0,0-2-1 0,0 2-8 0,0 0-8 15,-1 1-15-15,-1 2-21 0,2 0-26 0,-2 1-32 0,1 1-39 16,-1 1-43-16,1-1-52 0,-1-1-56 0,-1 4-74 0,1-2-84 0,1 0-49 15,-1 0-31-15</inkml:trace>
  <inkml:trace contextRef="#ctx0" brushRef="#br0" timeOffset="200202.4798">3986 11226 303 0,'-3'-3'604'0,"0"1"6"0,-1-1-28 0,1 2-44 15,2-2-120-15,-1 1-156 0,0 2-93 0,1-1-64 0,1 1-38 0,0 0-22 16,-2 1-16-16,2-1-11 0,0 2-10 0,0 1-11 0,0 1-10 16,-1-2-6-16,1 5-3 0,-2-1-2 0,2 1-1 0,0 1 3 0,0 1 1 15,0 0 3-15,0 0 1 0,0 0 1 0,0 2-1 0,0-1-1 16,0 0-2-16,0 0-3 0,0-3-3 0,2 2-4 0,-1-1-5 0,-1-1-3 16,3 1-1-16,-1-2-1 0,0-3 2 0,-1 1 3 0,1 1 6 0,1-2 7 15,-1-2 4-15,-1 0 3 0,2-1 2 0,1-1 3 0,-1 0 3 16,1-2 5-16,1-2 4 0,0 1 4 0,-2-3 3 0,2 0 2 0,-2 0 3 15,2-2 2-15,-1-2-1 0,-1 1 1 0,1-1 1 0,-3 1 3 16,1-1 2-16,-1 1 2 0,1-1 1 0,-2 1 0 0,0 1-2 0,0-1-1 16,-2 0-6-16,1 0-9 0,1 4-14 0,-2 0-17 0,1 0-23 15,-1-1-26-15,-1 3-39 0,1 0-42 0,-2 1-48 0,2 1-52 0,-1 2-83 16,0 0-104-16,-2 0-61 0,2 0-41 0,-2 0-19 0</inkml:trace>
  <inkml:trace contextRef="#ctx0" brushRef="#br0" timeOffset="200456.5044">4343 10873 119 0,'-1'-5'599'0,"-1"2"8"0,2 2 1 16,-2-2 0-16,2 0-115 0,0 0-173 0,0-1-108 0,0 4-78 0,0-2-47 16,2 1-28-16,0-1-24 0,-1 0-19 0,2 2-22 0,2-1-19 15,1 0-21-15,-1 1-23 0,1-2-24 0,1 1-25 0,1 1-33 0,4 0-34 16,-1 0-43-16,3 0-45 0,-2 0-65 0,1 0-73 0,-1 0-54 16,1 0-43-16,-1 0-21 0</inkml:trace>
  <inkml:trace contextRef="#ctx0" brushRef="#br0" timeOffset="200651.0997">4389 10996 515 0,'-6'3'570'0,"4"-1"-6"0,-1-2-17 0,0 4-102 0,3-3-145 16,-2 1-91-16,2-2-65 0,0 0-36 0,0 0-22 0,2 0-12 0,-2 2-6 15,3-2-10-15,0 0-8 0,1 0-17 0,1 0-20 0,2 0-23 0,1-2-26 16,3 2-27-16,1-2-29 0,3 1-40 0,0-3-43 0,2 2-58 15,3 1-63-15,0-3-87 0,1 0-96 0,0 1-56 0,1-1-36 0,-3-1-12 16</inkml:trace>
  <inkml:trace contextRef="#ctx0" brushRef="#br0" timeOffset="201302.13">4797 10802 453 0,'-2'-5'586'0,"1"1"-5"0,-1 1-14 0,2 2-103 16,-2-2-147-16,2 2-89 0,-1-1-62 0,1 2-35 0,0 0-24 0,0 0-19 16,0 0-14-16,0 0-19 0,0 0-20 0,0 0-20 0,0 0-18 0,0 3-14 15,0-1-12-15,0 0-8 0,0 1-4 0,-2 2-2 0,2 0 2 16,-1 2 1-16,-1-1 4 0,2 2 4 0,-2 1 5 0,2 0 5 0,-4 0 6 15,2 3 5-15,1-2 6 0,-1 2 3 0,-1-1 0 0,3-1 2 16,-2 1 2-16,1-2-1 0,-1 4 1 0,2-4 1 0,-1 3 0 0,-1-6 0 16,2 2 0-16,-2-1 2 0,2 1 3 0,0-3 1 0,0 0 3 15,0-3 4-15,0 3 4 0,0-1 5 0,0-3 5 0,0-1 5 0,0 0 4 16,0 0 2-16,0 0 1 0,0 0-4 0,2-1-4 0,-2-3-5 16,2-1-4-16,-1 2-3 0,2-3-3 0,-1 0-4 0,1-3-6 0,-1 0-5 15,1-2-6-15,1 0-6 0,0-2-5 0,-1 1-3 0,0 0-1 0,0-1 4 16,0 2 5-16,1-2 4 0,-1 1 7 0,0 1 2 0,1 1 3 15,-2 1 1-15,1 0 2 0,-1 1 2 0,-1 5-1 0,1-4-2 0,0 2-2 16,-1 0-3-16,-1 2-7 0,2 2-5 0,-2 1-8 0,1-1-5 16,-1 1-5-16,2 1-3 0,1-1-4 0,-1 1 0 0,0 2-2 0,2 2-1 15,-1 0 1-15,0 2 2 0,2-1 1 0,-2 2 5 0,2-1 5 16,-2 1 5-16,2 2 8 0,1-1 4 0,-1 1 1 0,1 2 1 0,-1-1 4 0,0 1-4 16,1-1 0-16,0-1-1 0,-1 1-4 0,2 0-1 0,-1-2-3 15,-1 1-3-15,2-1 0 0,-2 0-4 0,0-2-1 0,0 1-2 16,0-1-1-16,-1-1-1 0,2-2 1 0,1 3 2 0,-2-4 1 0,-1 0 3 15,1-1 2-15,0 3 3 0,1-5 3 0,-1 0 1 0,0 0 4 16,-1 0 2-16,3-5 3 0,0 3 2 0,-2-1 1 0,2-4 2 0,-1 3 2 16,-1-2 0-16,2-1-1 0,-2 0 0 0,0-1-2 0,0-1 2 15,0-2 2-15,-2 0 3 0,0-1 1 0,1 0 6 0,-2 0 2 16,1-1 4-16,-1 1 2 0,-2 0 4 0,1-2 0 0,-1 2 4 0,0 0 5 16,0 1 0-16,-1-1 3 0,1 1 0 0,-2 1 1 0,2 0-3 15,-1 1-3-15,-1 2-5 0,2 0-6 0,-2 1-6 0,2 0-6 0,0 1-8 16,0 1-9-16,0 2-14 0,0-1-12 0,0 2-17 0,0 1-16 15,0 0-17-15,0 0-13 0,0 0-13 0,0 0-13 0,0 1-25 16,2 2-28-16,-2-1-31 0,2 2-33 0,-1 1-39 0,-1-1-41 0,2 1-64 16,-2 0-75-16,1 0-39 0,1 1-24 0</inkml:trace>
  <inkml:trace contextRef="#ctx0" brushRef="#br0" timeOffset="201650.4117">5260 10740 310 0,'0'-5'593'0,"0"-2"13"0,0 2-51 15,0 0-84-15,0 1-93 0,0 1-98 0,0 0-64 0,0 0-46 16,0 1-30-16,0 2-21 0,0 0-23 0,0 0-24 0,0 0-23 16,0 0-23-16,0 2-19 0,2-1-18 0,-1 3-13 0,-1-1-10 0,2-1-4 15,-2 5-5-15,3 1 0 0,-2-1 2 0,-1 2 1 0,2 0 4 16,-1 1 7-16,-1 1 7 0,2 2 5 0,-2 0 6 0,2 0 3 0,-1 0 2 15,-1 1 3-15,0 0 2 0,2 2 2 0,-2-3 1 0,0 1 0 16,1-1 0-16,1 1 2 0,-2-1-1 0,3 0 2 0,-3-2-1 0,2 0 1 16,1-2 0-16,-1 0 2 0,-1 0 0 0,1-2 1 15,2 0 1-15,-2-1 2 0,-1-2 4 0,1 1 3 0,1-3 5 0,-1 1 3 16,1-3 2-16,2 0 1 0,-2 0 0 0,2-3-4 0,4 1 0 16,-4-3-3-16,3 2-4 0,0-4-6 0,1 0-8 0,1 0-10 0,-2-2-13 15,2 1-19-15,0-2-20 0,-2-1-21 0,3 0-20 0,-3-2-19 16,0 0-20-16,0 1-16 0,0 0-16 0,-2 0-25 0,2 0-32 0,-3-1-36 15,0 3-39-15,-1-1-62 0,-1 1-75 0,0 3-35 0,-1-1-14 16</inkml:trace>
  <inkml:trace contextRef="#ctx0" brushRef="#br0" timeOffset="201967.5593">5565 10730 522 0,'2'-5'516'0,"-1"2"-35"0,2-1-69 0,0-1-88 15,-3 2-58-15,2-1-46 0,-2 1-30 0,1 1-23 0,1 0-19 0,-2 1-14 16,2-1-15-16,-1 0-13 0,-1 2-17 0,0 0-16 0,0 0-17 16,0 0-17-16,0 0-17 0,0 0-14 0,0 2-11 0,2 0-10 0,-2-1-6 15,0 1-4-15,0 3-4 0,2 0-2 0,-2-1 0 0,0 3 0 16,0-1 1-16,0 1 2 0,1 2 3 0,-1 0 4 0,0 0 6 16,0 2 5-16,0 1 3 0,0 0 3 0,0 1 3 0,0-2 2 0,0 2-1 15,0 1 1-15,2-1 1 0,-1 1-2 0,-1-1 0 0,2-1 0 16,-2 0 1-16,2 0-1 0,-1 0 1 0,1-1 2 0,1 2-1 0,0-5 1 15,-2 1 1-15,1-2 2 0,1 1 2 0,-1-2 3 0,-1-1 1 16,3 0 3-16,-1 1 4 0,0-2 4 0,0-1 5 0,0-1 3 0,3 0 5 16,-1 0 2-16,0-2 1 0,1 0-2 0,1-2-5 0,2 0-8 15,1 0-12-15,1-1-12 0,0-1-15 0,0-2-16 0,0-1-25 16,3 0-31-16,-3 0-34 0,3-2-37 0,-2-1-46 0,1-1-46 0,0 0-46 16,-1-2-45-16,0 1-68 0,-1 0-80 0,-1-1-43 0,1 2-24 15</inkml:trace>
  <inkml:trace contextRef="#ctx0" brushRef="#br0" timeOffset="202683.2187">5394 10715 90 0,'0'-1'155'0,"0"0"-7"0,0 1-3 0,0-2-2 0,0 2-1 16,0-1 0-16,2-1 2 0,-2 2 0 0,0 0 1 0,0 0 0 16,0-2-1-16,0 2-2 0,0 0-4 0,0 0-5 0,0 0-5 0,0 0-5 15,0 0-6-15,0 0-5 0,0 0-5 0,0 0-7 0,0 0-9 16,0 0-8-16,0 0-11 0,0 0-12 0,0 0-10 0,0 0-13 0,0 0-11 16,0 0-13-16,0 0-9 0,0 0-11 0,0 0-8 0,0 0-8 15,0 0-5-15,0 2-5 0,1 0-2 0,-1-1-1 0,2 2 0 16,-2 1 2-16,2-1 3 0,-1 1 3 0,2 1 4 0,-1 0 4 0,0 0 4 15,-1 1 4-15,1 0 4 0,1 1 2 0,0 1 3 0,0 1 2 16,-1 0 0-16,-1-1-1 0,1 4-2 0,-1-4-6 0,-1 3-10 16,0-1-11-16,-1 0-15 0,-1 1-18 0,-1-1-29 0,-3 2-33 0,3-4-43 15,-2 3-46-15,0-1-81 0,-1-1-100 0,-1 0-62 0,0 0-42 16</inkml:trace>
  <inkml:trace contextRef="#ctx0" brushRef="#br0" timeOffset="203400.4501">5968 10669 499 0,'0'-1'513'15,"0"-1"-62"-15,0 2-91 0,0 0-73 0,0 0-62 0,0 0-39 0,0 0-28 16,0-1-17-16,0 1-14 0,0-2-9 0,0 2-8 0,0 0-8 16,1 0-12-16,-1 0-12 0,0 0-11 0,0 0-12 0,0 0-11 15,0 0-10-15,0 0-9 0,0 0-4 0,0 0-7 0,0 0-5 0,0 0-5 16,0 0-8-16,0 0-5 0,0 2-5 0,0-1-7 0,0 2-2 16,0-1-4-16,0-1-2 0,2 2-1 0,-2 0 0 0,0 0 0 0,0 2 1 15,2-1 2-15,-1 2 4 0,-1-1 1 0,0 2 4 0,2 0 4 16,-2 3 3-16,0 0 3 0,0-4 2 0,1 5 3 0,-1-2 0 0,2 1 2 15,-2 0 1-15,2 2 1 0,-1 0-1 0,-1-2-1 0,0 0 0 16,2 1 0-16,-2-1 2 0,2 0 0 0,-1-1 0 0,-1 3 1 16,2-4-2-16,-1 1 0 0,-1 0 1 0,2-1 0 0,2-1 1 0,-2-1 1 15,-1 0 2-15,1 0 2 0,1-2 1 0,-1 3 2 0,0-4 3 16,1 2 3-16,0 0 2 0,0-5 2 0,0 3 3 0,2 0 3 16,1 0 2-16,-1-1 1 0,3-2 1 0,0 1-2 0,1 1-2 0,-1-2-2 15,2 0-8-15,4 0-8 0,-3-2-14 0,0 1-13 0,3 1-16 16,-2-2-17-16,0-1-22 0,-1 2-28 0,0-1-35 0,0-1-38 0,0 3-48 15,-1-3-51-15,1 1-83 0,-3 0-97 0,0 1-61 0,-1-1-38 16,-2 2-15-16</inkml:trace>
  <inkml:trace contextRef="#ctx0" brushRef="#br0" timeOffset="203967.7132">6425 10495 139 0,'-2'-2'532'0,"-2"-2"4"16,2 1-74-16,2 2-112 0,-1-1-79 0,-1-1-64 0,2 1-35 15,-2 0-20-15,2 2-11 0,-1-2-7 0,-1 2-7 0,2-1-8 0,0 1-7 16,0 0-7-16,0 0-8 0,0 0-8 0,0 0-6 0,0 0-4 16,0 0-5-16,0 0-3 0,0 0-3 0,0 0 0 0,0 0-3 0,0 0-2 15,0 0-2-15,0 0-3 0,0 0-2 0,0 0-5 0,0 0-2 16,0 0-5-16,0 0-6 0,0 0-3 0,0 0-6 0,0 0-4 0,0 0-5 16,0 0-5-16,0 0-5 0,0 1-5 0,2-1-4 0,-1 2-6 15,-1-2-5-15,2 0-5 0,0 4-2 0,-1-3-1 0,1 1-1 16,2 1 1-16,1 0 0 0,-2 1 2 0,2 1 4 0,3 2 2 0,1 1 2 15,-1 0 3-15,3 2 3 0,2 1 4 0,-2 2 3 0,2 0 3 16,2 4 1-16,0-1 1 0,-1 1 0 0,0 3 1 0,2 2-1 0,-3-4-1 16,-1 3-4-16,1 3-6 0,-5 0-7 0,1 2-9 0,-4-1-16 15,-3 2-16-15,-4-1-28 0,-3 5-29 0,-4-1-43 0,-6 1-48 16,-2 0-67-16,-4 1-78 0,-7 2-98 0,-2-1-109 0,-3 1-60 0,-5-1-35 16,-3 2-12-16</inkml:trace>
  <inkml:trace contextRef="#ctx0" brushRef="#br0" timeOffset="210000.3658">1816 11223 18 0,'0'0'50'0,"0"0"5"0,0 0 4 0,0 0 2 0,0 0 2 16,0 0 2-16,0 0-1 0,0 0 0 0,0 0-1 0,0 0-1 15,0 0-2-15,0 0-3 0,0 0-2 0,0 0-2 0,0 0-5 0,0 0-3 16,0 0-4-16,0 0-4 0,0 0-6 0,0 0-2 0,0 0-6 0,0 0-1 16,0 0-3-16,0 0-2 0,0 0-4 0,0 0-2 0,0 0-1 15,0 0-2-15,0 0-2 0,0 0-2 0,0 0-1 0,0 0-2 0,0 0-1 16,0 0 1-16,0 0-1 0,0 0 0 0,0 0-1 0,0 0 1 0,0 0-1 16,0 0 0-16,0 0-2 0,0 0 1 0,0 0-1 0,0 0-1 15,0 0 1-15,0 0 0 0,0 0-1 0,0 0 1 0,0 0-2 16,0 0 1-16,0 0-2 0,0 0-1 0,0 0 1 0,0 0-2 0,0 0 0 15,0 0 0-15,0 0 0 0,0 0 0 0,0 0 2 0,0 0-1 16,0 0-1-16,0 0 0 0,0 0 1 0,0 0 1 0,0 0-1 0,0 0 1 16,0 0 1-16,0 0 1 0,0 0 1 0,0 0 1 0,0 0 0 0,0 0 1 15,0 0 2-15,0 0 1 0,0 0-1 0,0 0 0 0,0 0 1 16,0 0 0-16,0 0 1 0,0 0-1 0,0 0 0 0,0 0-1 0,0 0 0 16,0 0-1-16,0 0 1 0,0 0 1 0,0 0-4 0,0 0 0 0,0 0-1 15,0 0-1-15,0 0 1 0,0 0-1 0,0 0-1 0,0 0-1 16,0 0 1-16,0 0-2 0,0 0-1 0,0 0-1 0,0 0-1 0,0 0 0 15,0 0 0-15,0 0 2 0,0 0-1 0,0 0-1 0,0 0 0 16,0 0 1-16,0 0-1 0,0 0-1 0,0 0 1 0,0 0 0 0,0 0 1 16,0 0-1-16,0 0 0 0,0 0 0 0,0 0 0 0,0 0 0 0,0 0 2 15,0 0 1-15,0 0 0 0,0 0 0 0,0 0 2 0,0 0 0 16,0 0 2-16,0 0 1 0,0 0 1 0,0 0 3 0,0 0 1 0,0 0 2 16,0 0-1-16,0 0 0 0,0 0 0 0,0 0 2 0,0 0-1 15,0 0 3-15,0 0 1 0,0 0 2 0,0 0 4 0,0 0 2 0,0 0 1 16,0 0 1-16,0 0 1 0,0 0 3 0,0 0 3 0,0 0 2 15,0 0 1-15,0 0 0 0,0 0 1 0,0 0 1 0,0 0-1 0,0 0 0 16,-2 0-1-16,2 0-1 0,0 0 0 0,0 0 1 0,0 0 0 0,0 0 0 16,0 0-2-16,0 0 0 0,0 0-1 0,0 0 1 0,0 0 0 15,0 0 1-15,0 0 0 0,0 0 1 0,-2 3 2 0,2-3 0 0,0 0-1 16,0 0 0-16,0 0-3 0,0 0-3 0,0 0 0 0,0 0-1 0,0 0-2 16,0 0-3-16,0 0-2 0,0 0-3 0,0 0-3 0,2 0-2 15,-2 0-1-15,3 3-1 0,0-2 0 0,1-1 4 0,0 1 2 0,3-1 1 16,2 0 3-16,1 2 2 0,5-2 3 0,0 0 4 0,3 0 3 15,5 0 3-15,2-2-2 0,4 1-2 0,2-3-4 0,4 1-2 0,4 3-3 16,4-5-3-16,4 1 0 0,3-1-3 0,3 1 0 0,6-3-3 16,4 2-4-16,5-3-2 0,4 1-8 0,5 0-4 0,5-3-3 0,6 0-4 15,5 1 2-15,6-2 4 0,0-1 1 0,7 3 0 0,8-5-2 0,-2-1-4 16,5 2-4-16,3 0-4 0,0-1-7 0,2 0-3 0,3-2 1 16,0 3 5-16,0-2 6 0,-1 1 4 0,1 0 2 0,0-1 1 15,-3 1-2-15,-2 2-3 0,0 0 0 0,-6-2 1 0,-5 4 2 0,0-3 4 16,-6 3 6-16,-3-1 10 0,-7 1 8 0,-1 1 5 0,-6 0 4 0,-2 3 5 15,-4-4 3-15,-5 0 3 0,-4 3 4 0,-3 0 5 0,-7 0 5 16,-2 2 7-16,-5-1 6 0,-5 0 5 0,-2 1 2 0,-6 1 2 0,-4-1-2 16,-7 2-2-16,0 0-1 0,-7 1-1 0,-1 0-2 15,-4-1-3-15,-2 1-2 0,-5 1-3 0,-3 1-3 0,1-1-4 0,-4 1-4 16,1 0-5-16,-4 0-8 0,1 0-8 0,-3 0-7 0,0 0-8 0,0 0-10 16,-1 1-12-16,-1-1-16 0,-3 3-19 0,0-1-29 0,-4 1-34 15,1 2-50-15,-3-2-56 0,-5 3-92 0,2-1-108 0,-5 2-63 16,0-1-38-16,-3 1-20 0</inkml:trace>
  <inkml:trace contextRef="#ctx0" brushRef="#br0" timeOffset="210967.2626">1803 12121 333 0,'2'-5'568'0,"-2"1"11"0,0-2 9 0,0 2-95 15,-2 0-150-15,2 0-94 0,-1 2-69 0,-1-2-36 0,2 1-20 16,0 1-11-16,0-1-5 0,0 1-8 0,0 2-8 0,0 0-18 0,0 0-19 16,0 0-20-16,0 0-22 0,0 0-16 0,0 0-15 0,0 0-9 15,0 2-7-15,0 1-3 0,0-1-2 0,0 1-1 0,-2 3 3 0,1-2 2 16,1 4 3-16,-2 0 2 0,1 1 5 0,-1-1 2 0,-1 4 4 0,1 0 4 15,1 0 4-15,-1 1 3 0,0-2 3 0,-1 3 0 0,1-1 2 16,-2 2 0-16,3-2 1 0,-1 0 1 0,0 1 0 0,1-3 1 0,1 3 1 16,0-2 0-16,0-1 0 0,1-1 0 0,1 0 1 0,0 0-2 15,-1-2-3-15,5 1-2 0,-3-2-5 0,1-2-5 0,-1 0-5 0,3-2-7 16,-1 2-9-16,4-2-10 0,-1-3-10 0,2 0-8 0,2 0-9 0,-1-1-4 16,2-4-3-16,1 0-1 0,1-2 1 0,0 0 2 0,1-3 4 15,0-3 4-15,0 4 4 0,0-3 5 0,-2-2 8 0,0-1 8 0,-1 0 6 16,-1-2 11-16,-2-1 11 0,-1 3 10 0,1-4 10 0,-4 0 10 15,0 1 8-15,-1 1 10 0,0-2 7 0,-3 1 9 0,2 1 10 0,-4 1 12 16,0 1 10-16,0-1 11 0,-4 5 11 0,2-1 6 0,1 1 2 0,-3 3 1 16,1-1-1-16,0 1-3 0,1 1-5 0,-1 0-6 0,0 2-8 15,1 0-10-15,-1 2-10 0,0 3-12 0,3-2-14 0,-1 1-10 16,1 1-12-16,-2 3-8 0,2-3-8 0,-3 6-6 0,1-1-6 0,-1 4-4 16,1 1-4-16,1 2-2 0,-1 3-3 0,2 1 1 0,-1 4-1 0,-1 1 3 15,2 3 1-15,0 1 1 0,0 2 1 0,0 1 2 0,0 4 6 16,0 0 4-16,2 2 5 0,-2 0 3 0,0 1 4 0,0 2 3 0,0-2 4 0,-2 5 4 15,2-5 4-15,-2 5 3 0,1-2 2 0,-1 0 2 0,-1-1 4 16,-1 0-3-16,0-2-1 0,1 0-5 0,0-2-1 0,0-1-3 0,1-3 0 16,-1 0-2-16,0-2-1 0,1-3-7 0,-1-2-8 0,1-3-7 15,0-1-8-15,0-2-12 0,0-4-10 0,1 1-12 0,1-2-12 16,-2-3-16-16,1-1-14 0,-1-2-32 0,-1-3-35 0,1-1-67 0,-1-1-79 16,-2-2-86-16,0-2-91 0,-2-5-55 0,-1-1-39 0,1-5-15 15,-1-2-5-15</inkml:trace>
  <inkml:trace contextRef="#ctx0" brushRef="#br0" timeOffset="211142.3313">1664 11823 540 0,'-5'-11'592'16,"-1"1"7"-16,3 2 6 0,-2 1-103 0,2 0-157 0,1 2-110 15,-1 1-87-15,3 1-54 0,-2-1-35 0,2 1-28 0,0 0-23 16,2 3-21-16,0-2-21 0,-1 2-25 0,4 2-28 0,-2-2-43 0,2 3-49 0,3-1-56 15,-2 0-59-15,2 4-88 0,3-4-98 0,0 3-53 0,-1 2-31 16,2-4-8-16</inkml:trace>
  <inkml:trace contextRef="#ctx0" brushRef="#br0" timeOffset="211599.6558">2544 11961 122 0,'-1'-2'567'0,"-1"-1"7"16,-1 2-12-16,1-1-20 0,0 1-114 0,0 1-157 0,-1 0-96 0,1 0-68 15,-1 0-35-15,1 0-20 0,1 1-8 0,-3 1-3 0,1 2-6 16,0 1-5-16,-2 1-7 0,-1 0-11 0,0 4-8 0,-1 2-6 15,-1 3-3-15,-1 2-3 0,1 1 0 0,-1 2 1 0,-2 4 0 0,1 0 2 16,1 6 2-16,-2-1 6 0,3 4 2 0,-2 2 4 0,2-2 4 0,2 8 2 16,0-3 3-16,3 3 2 0,-1 2 0 0,4-1 0 0,0 3 0 15,2-1-2-15,1 1-3 0,4-2-6 0,2 1-7 0,2 0-7 0,2-4-19 16,4 0-21-16,2-4-28 0,0 0-32 0,3-3-46 0,3 0-53 0,2-4-91 16,0-4-109-16,3 0-75 0,1-6-60 0,0-1-27 0,0-7-12 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26:13.839"/>
    </inkml:context>
    <inkml:brush xml:id="br0">
      <inkml:brushProperty name="width" value="0.05292" units="cm"/>
      <inkml:brushProperty name="height" value="0.05292" units="cm"/>
      <inkml:brushProperty name="color" value="#FF0000"/>
    </inkml:brush>
  </inkml:definitions>
  <inkml:trace contextRef="#ctx0" brushRef="#br0">3728 3350 51 0,'-3'0'187'0,"3"0"-56"0,0 0-30 0,0 0-16 0,-2 0-6 0,2 0-1 15,0 0 2-15,0 0 3 0,0 0 5 0,-1 0 3 0,1 0 1 0,0 0 1 16,0 0-2-16,-2 0-3 0,2 0-7 0,0 0-8 0,-3 0-7 0,3 0-9 16,-1 0-6-16,1 0-6 0,0 0-4 0,0 0-1 0,0 0-4 15,-2 2-2-15,2-2-1 0,0 0-3 0,0 0 0 0,0 0-3 0,0 0-4 16,-1 3-1-16,1-3-4 0,0 0-3 0,-2 0-2 0,2 0-4 0,0 0-2 16,0 0-3-16,0 0-2 0,0 0-2 0,0 0-2 0,0 0-2 15,0 0-2-15,0 0-2 0,0 0 0 0,0 0 0 0,0 0-1 0,0 0 1 16,0 2-1-16,0-2 0 0,0 1 2 0,2 1-1 0,-1-1 1 0,-1 1 1 15,2-1 2-15,2 1 2 0,-1-1 3 0,1 2 1 0,2-1 4 0,-1-1 3 16,3 1 3-16,3 1 1 0,0 0 4 0,4-2 1 0,1 1 3 0,5 1 0 16,1-2 1-16,5 0 2 0,0-1 0 0,6 0-2 0,5 0 0 15,0 0-3-15,3 0-2 0,5-1-4 0,0 0-2 0,4-1-3 0,2 1-2 16,1-2-4-16,2 1-3 0,2 1-4 0,1-2 0 0,2 1-2 0,0 1-2 16,0-1-1-16,2-1-2 0,1 2-2 0,-1-1-3 0,3 1-4 15,0 1-5-15,4-2-3 0,-4 1-5 0,3 1-4 0,0-2-4 0,1 2-5 16,-4 0-4-16,2 0-5 0,-4 0-5 0,0 2-5 0,-1-2-5 15,-4 1-4-15,-1 1-3 0,-2-1-2 0,-4 1 1 0,-2-1 1 0,-2 2 4 16,-2-1 9-16,-4 1 7 0,0 0 6 0,-5-2 6 0,-1 2 5 16,-3-1 6-16,-2 1 6 0,-2-2 9 0,-3 0 8 0,-1 3 9 0,-5-3 12 15,0-1 8-15,-3 2 8 0,-2-2 4 0,-1 0 4 0,-1 2 5 16,-4 0 5-16,-1-2 5 0,-1 1 6 0,0 1 5 0,-1-2 5 0,-2 0 2 0,-1 0 2 16,-1 0 0-16,-1 0-1 0,0 0-3 0,0 0-3 0,0 0-4 15,0 0-5-15,0 0-6 0,0 0-7 0,0 0-5 0,0 0-7 0,0 0-7 16,0 0-5-16,0 0-7 0,0 0-5 0,0 0-4 0,0 0-5 15,0 0-3-15,0 0-3 0,0 0-5 0,0 0-7 0,0 0-7 0,0 0-7 16,0 0-11-16,0 0-9 0,0 0-7 0,0 0-7 0,0 3-5 0,0-1-3 16,0-1-4-16,0 0-5 0,-1 2-6 0,-1 0-5 0,0-2-2 15,1 2-2-15,-1 0 0 0,-3-1-4 0,1 3-2 0,1-3-5 0,-2 2-7 16,0-1-9-16,-1 1-12 0</inkml:trace>
  <inkml:trace contextRef="#ctx0" brushRef="#br0" timeOffset="16940.1206">3812 4804 13 0,'-6'-1'73'0,"1"1"3"0,0 0 1 0,0 0 3 16,1 0-1-16,-3 0-4 0,0 0-3 0,0 0-5 0,1 0-7 0,1 0-3 15,0 0-6-15,-2 0-5 0,2 0-4 0,0 0-3 0,-1 0-1 16,1 0-4-16,-1 0-1 0,1 1-1 0,0-1-3 0,0 2-1 0,-1-2-2 16,3 1-4-16,-3-1-1 0,1 2-2 0,2-2-2 0,0 1-4 15,-1-1 1-15,1 1-3 0,0-1 0 0,1 0-1 0,1 2 0 0,-1 0-2 16,-2-2 0-16,2 0-1 0,2 0-2 0,-1 1 2 0,-1 1 0 15,2-2-1-15,0 0-1 0,-2 1 1 0,2 1-1 0,-1-2 0 0,-1 0 1 16,2 3-1-16,-1-3 0 0,-1 1-1 0,2-1 1 0,-2 1 0 0,1 1 0 16,1-2-2-16,-2 1 1 0,2 1-1 0,0 1 0 0,0-1-2 15,-2 0 1-15,2-2 0 0,0 3 0 0,0-1-1 0,0 0 0 0,0-1 2 16,0 3-1-16,0-1 1 0,0-1 1 0,0 0 1 0,0 1 2 0,2 0 0 16,-2 1 2-16,3-1 2 0,-1 2 2 0,1-1 2 0,2 1 2 15,-2-1 5-15,3 1 7 0,0 1 5 0,1-1 7 0,1 2 6 0,4-2 5 16,0 0 3-16,-1 2 2 0,6-2 3 0,-2 0 2 0,3-1 1 15,3 2 1-15,0-1 4 0,4-1-2 0,2 0-2 0,3 0-4 0,3 0-5 16,2-2-5-16,2 2-5 0,4-3-4 0,4 1-6 0,4 1-4 16,1-3-3-16,1 2-4 0,4-2-5 0,2 0-5 0,3 0-8 0,2 0-1 15,0 0-3-15,2 0-1 0,1 0 0 0,3-2 1 0,0 2 0 0,2 0 1 16,2 0-1-16,-1 0 1 0,2 0-2 0,1 0-2 0,-1 0-2 16,1 0-2-16,-1 2-2 0,0-1-5 0,-1-1-7 0,-2 2-6 0,-2-2-8 15,0 2-5-15,-3 1-5 0,-4-3-3 0,1 4-1 0,-5-3 0 16,-3-1-1-16,0 2 3 0,-4 0 4 0,-1-2 4 0,-5 0 4 15,-1 3 6-15,-4-3 6 0,-4 1 5 0,-3-1 5 0,-4 1 4 0,-3-1 5 16,-2 0 6-16,-4 0 8 0,-3 2 10 0,-1-2 10 0,-5 0 12 16,1 0 13-16,-5 0 8 0,2 0 9 0,-5 0 7 0,2 0 7 15,-3 0 4-15,2 0 5 0,-4 0 1 0,0 0-2 0,0 0-2 0,0 0-5 16,0 0-9-16,0 0-11 0,0 0-9 0,0 0-13 0,0 0-10 0,0 0-7 16,0 0-11-16,0 0-9 0,0 0-12 0,0 0-14 0,0 0-15 15,0 0-14-15,0 0-16 0,0 0-20 0,0 0-22 0,0 0-23 16,0 0-30-16,3 0-33 0,-3 0-41 0,0 0-44 0,0 0-57 0,0 0-64 15,0 0-47-15,0 0-37 0,0 0-23 0</inkml:trace>
  <inkml:trace contextRef="#ctx0" brushRef="#br0" timeOffset="50864.9547">3842 10226 132 0,'0'-2'348'0,"0"0"-87"0,0 1-53 0,0-1-36 15,0 2-26-15,0 0-20 0,-3 0-11 0,3 0-8 0,0 0-6 0,0 0-3 16,-3 0-7-16,1 0-6 0,2 0-9 0,-1 0-7 0,-1 0-11 15,-1 0-10-15,1 0-10 0,1 0-7 0,-3 0-6 0,1 0-7 0,-2 0-3 16,1 0-3-16,-1 0-3 0,0 0-1 0,-1 0-2 0,1 0-2 16,-3 0 1-16,-1 0-3 0,1 0-1 0,0 0 0 0,-1 0-2 0,-1 0 0 15,-1 0 1-15,0 0 2 0,2 0 0 0,-3 0 2 0,0 0-1 16,1-1 2-16,-2-1 0 0,2 2 1 0,0 0 1 0,0 0-1 0,0 0 1 16,1 0 1-16,0-1-1 0,0 1-1 0,2 0 1 0,1 0-1 15,-2 0-3-15,3 0-1 0,-2 0-2 0,3 0-2 0,-1 0 0 0,1 1-3 16,0-1-1-16,2 2-3 0,-2-1-1 0,2 1-2 0,-2 1 0 0,1 1-2 15,-1-1 0-15,2 3-1 0,-2-2 1 0,2 4 0 0,-2 1 3 16,0 1 2-16,-1 3 3 0,2 0 5 0,-3 2 4 0,1 2 6 0,-1 5 6 16,0 1 5-16,0 2 5 0,-1 4 4 0,0 1 5 0,-1 1 3 15,1 4 5-15,-2 0 4 0,1 5 1 0,-2 0-1 0,1 4-2 0,0-1-3 16,0 2-5-16,-3 2-3 0,1-1-2 0,2 2-2 0,-1 3-1 0,0-5 1 16,0 4 0-16,0-1-1 0,3-1-2 0,-1 1-2 0,-1-1 2 0,2 0 0 15,2 0 2-15,1-1 3 0,2-3 0 0,1-1 3 0,1 0 0 16,1 0-2-16,1-4 0 0,4 0-3 0,0-3-1 0,1 0-1 0,5-4 1 15,0 0 0-15,2-4 0 0,3-2 1 0,4 0-1 0,-2-3 0 16,7-2-6-16,0-2-8 0,4-2-16 0,2-2-16 0,3-4-26 16,2-1-29-16,6-3-58 0,1-2-71 0,2-4-112 0,5-4-134 0,2 0-71 15,2-7-40-15,-2 1-25 0,2-3-14 0</inkml:trace>
  <inkml:trace contextRef="#ctx0" brushRef="#br0" timeOffset="68979.729">4038 4003 117 0,'0'0'151'0,"0"0"-14"0,0-2-11 0,3 1-5 16,-3 1-2-16,2-1-7 0,-2 1-11 0,3-3-9 0,-1 3-9 0,-1 0-11 15,1-3-11-15,2 3-10 0,-2 0-8 0,1-3-9 0,0 1-5 0,-1 1-6 16,1-1-4-16,0 1-2 0,-1-1-3 0,0 1-1 0,-1 1 2 0,1-2-1 16,1 1 1-16,0 1-1 0,-2-2-2 0,1 1-2 0,-2 1-2 15,0 0-1-15,0 0-2 0,0 0 0 0,0 0 0 0,0 0 1 0,0 0 1 16,0 0 1-16,0 0 2 0,0 0 2 0,0 0 4 0,0 0 3 0,0 0 5 15,0 0 3-15,0 0 4 0,0 0 5 0,-3 0 4 0,0 0 2 0,0 0 4 16,1 0-1-16,-1 0-1 0,-2 0-2 0,2-2-4 0,-2 2-5 16,-1-1-5-16,-2-1-4 0,-2 2-5 0,1-3-6 0,-2 2-5 0,0-1-6 15,0 1-6-15,-2-2-4 0,0 1-2 0,-2 1-3 0,0-1 1 0,0 0 2 16,0-1 4-16,0 3 3 0,0-4 2 0,0 3 0 0,0-1 0 16,1 1-1-16,1 0 2 0,0-2-1 0,1 3 1 0,-1 0 0 0,-1-3-1 15,3 3-1-15,-1-1 0 0,2 1-3 0,-3 0-2 0,3 0-3 0,0 0-2 16,0 1 0-16,-2-1-1 0,2 3 1 0,2 0-1 0,-2-1 0 0,0 1 1 15,0 1-1-15,1-1 0 0,1 1 0 0,0 0 2 0,0 2-1 0,-1 0-1 16,1 0 1-16,0 2 1 0,-1 1-1 0,1-2 1 0,-2 3 1 0,2 2 0 16,-1-2 0-16,1 0 0 0,1 4 0 0,-2 1-1 0,0-1 0 0,1 3 0 15,1-2-1-15,-2 5-1 0,3-1 0 0,-2 2 0 0,1-1 2 16,-2 1 2-16,4 3 2 0,-1-1 3 0,-1 2 0 0,2 2 4 0,-2-2 5 16,4 4 3-16,-2-3 5 0,3 2 5 0,-1 0 4 0,0-1 2 15,1 1 3-15,2-1 3 0,0 2-1 0,0-3-1 0,0 2 0 0,2-2 0 16,1-2 0-16,2 1 1 0,0-1-2 0,2-1-3 0,1 0-1 0,0-1-3 15,0-3 0-15,5-1 1 0,0 0-2 0,2-1-1 0,1-4-10 16,3 0-16-16,3 0-23 0,2-3-24 0,3-3-49 0,3 2-63 0,5-4-95 16,4-2-113-16,2-3-60 0,6-1-36 0</inkml:trace>
  <inkml:trace contextRef="#ctx0" brushRef="#br0" timeOffset="72045.9121">3496 7725 19 0,'-3'-3'238'0,"0"1"-71"0,-1 2-66 0,1-5-34 16,2 5-16-16,-1-2-13 0,0 2-8 0,1-2-9 0,1 2-6 0,0 0-6 16,0 0-6-16,0 0-5 0,0 0-5 0,0 0-10 0,0 0-13 15,0 0-11-15,1 0-11 0,-1 2-4 0,2-2-3 0,1 0 2 0,-1 2 8 16,-1-2 9-16,3 0 13 0,-1 3 16 0,3-1 16 0,-1-2 10 15,6 2 11-15,-2-1 10 0,5 2 9 0,4-3 13 0,4 2 13 0,5-1 10 16,3-1 9-16,8 0 4 0,5 0 4 0,7-1-2 0,7-1-4 0,6-1-8 16,7 0-7-16,4-2-11 0,7 1-11 0,4 0-5 0,2 0-4 15,5-3-9-15,1 1-9 0,2-1-9 0,0 2-8 0,4 1-12 0,-1-2-11 16,2 1-13-16,-2 0-13 0,1 1-15 0,-1 0-16 0,-1-1-12 16,-1 3-13-16,-1-1-8 0,-3-1-9 0,-3 3-8 0,-3-2-11 0,-4 3-11 15,-1-1-11-15,-5 1-4 0,-5 0-3 0</inkml:trace>
  <inkml:trace contextRef="#ctx0" brushRef="#br0" timeOffset="107045.709">16366 13967 69 0,'-2'-4'486'0,"2"4"5"0,-2-1-81 0,2 1-123 0,0 0-77 16,0 0-57-16,0 0-34 0,0-2-22 0,2 0-14 0,0 2-7 16,-1 0-3-16,3-3-2 0,0 3-1 0,2 0-1 0,1-2-5 15,1 2-7-15,1-2-10 0,5 2-11 0,1-1-10 0,4-1-8 0,1 2-5 16,4-2-5-16,4 2-2 0,3 0 1 0,4 0 1 0,3 0 1 16,5 0 0-16,6 0-1 0,3 0-1 0,2 2-2 0,8-2 0 0,1 2-1 15,6-1 1-15,1 1 1 0,7 0 3 0,1 1 2 0,4 1 1 16,3-1 1-16,1 2 1 0,7-3-1 0,0 3 1 0,7-1-1 0,5 2 0 15,0 0-3-15,1 0 1 0,3 0 3 0,2 0 0 0,-4-1 1 16,2 2-3-16,1-2-2 0,-2 0-2 0,0 0-3 0,1 2-4 16,-3-2-3-16,1-3-4 0,-2 2-4 0,-3-1-1 0,-3 0 1 0,0-1-3 15,-1-1-4-15,-2 0-2 0,1 1-3 0,-2 0-3 0,0-2-2 16,0 0-1-16,0 0 0 0,-4 0 0 0,4 0 1 0,-5-2 2 0,-1 0 3 16,-1 2 2-16,-3-1 0 0,1 1 2 0,-6-1 3 0,-2-1 3 15,-3 2 1-15,-2-1 2 0,-3-1 3 0,-2 2 3 0,-5 0 0 16,-1 0 5-16,-6 0 1 0,-1 0 3 0,-3 0 1 0,-2 0 4 15,-4 0 1-15,1 0 0 0,-4 2-2 0,0-1-1 0,-5-1-2 0,0 2 0 16,-3-1 0-16,-2-1-2 0,-2 1 1 0,-1-1 0 0,-1 2 0 16,-2 0 1-16,-4-2 1 0,-1 1 1 0,-1 1 0 0,0-2 0 0,-4 1 1 15,-3 1-1-15,2-2 0 0,-3 1-1 0,-2 1 0 0,0-2-1 16,-3 1-1-16,-2 0 0 0,2-1-2 0,-4 0-5 0,1 0-7 0,-2 0-11 16,1 0-13-16,-3 0-21 0,-1 0-23 0,0 0-37 0,0 0-46 15,0 0-59-15,0 0-68 0,-1-1-76 0,-4 0-78 0,0-2-46 0,-1 0-30 16</inkml:trace>
  <inkml:trace contextRef="#ctx0" brushRef="#br0" timeOffset="112210.9568">3869 15209 65 0,'0'-2'259'0,"-1"-3"-57"0,1 1-33 0,0 1-24 15,0-2-15-15,0 2-9 0,0-1-8 0,0 1-3 0,0 0-6 0,0 1-6 16,0-3-8-16,0 3-9 0,0-1-9 0,0 0-8 0,0 2-6 16,0-2-6-16,1 0-3 0,-1 2-5 0,0 1-5 0,0-1-1 0,3-1-3 0,-3 2-4 15,0 0-3-15,0 0-2 0,0 0-4 0,0 0-3 0,0 0-4 16,0 0-3-16,0 0-4 0,0 0-3 0,0 0-3 0,0 0-1 0,0 2 0 16,1-1 0-16,1 0 3 0,0 2 0 0,-1 1 3 0,1 0 1 0,1 0 1 15,0 3 1-15,-1-3 2 0,3 3 5 0,-2 1 2 0,3 1 3 16,-3 2 0-16,4-1 3 0,-3 1 0 0,1 0-2 0,2 0 2 0,0 1 0 15,-2 2-2-15,3-1 2 0,0 1 0 0,0-1-2 0,0 0 0 0,0 1-4 16,1 0 0-16,2-1-1 0,-1-1 1 0,-1 2 0 0,4-4 2 0,0 2-1 16,0-1 1-16,2-1 2 0,2 0-1 0,1-2 2 0,1 1 1 0,3-3 1 15,0 0 1-15,3-1 1 0,2-2 0 0,0 0 0 0,5 0-2 16,1-3-1-16,0 0-3 0,4-3-1 0,2 0-1 0,0-2-2 0,1-1-3 0,4 0 0 16,0-2-2-16,2 0 1 0,2-1-1 0,1-3 0 0,1 1-1 15,1-2-2-15,2 1 0 0,3-2 1 0,-1 2-2 0,3-1 0 16,1-2-2-16,0 1 0 0,1 2-1 0,4-1-1 0,-2-1 0 0,1 1-3 0,-1 1-3 15,-1 0-1-15,1 1-2 0,-2-1-1 0,2 3-3 0,-2-1-2 16,-2 0 1-16,2 3 3 0,-3 0 3 0,1-1 2 0,0 2 2 16,1 2 1-16,-1-1 1 0,2 3 1 0,0-2 0 0,0 1 2 0,2 2 2 15,-2 0 1-15,1 1 2 0,1 0 3 0,0 1-3 0,-2 0-3 16,2 1-5-16,-2 1-2 0,0 1-3 0,-2-1-3 0,-1 2 0 0,-2 1-1 16,2 0 1-16,-3 0 1 0,1 1 3 0,-3 1 3 0,0-2 2 15,1 1 0-15,-1 0 3 0,-2 0 2 0,2 1 2 0,-1-3 2 0,1 1 0 16,0 0 3-16,-1 0 0 0,3-1-1 0,-2 1 0 0,3-2-3 0,-1 1-2 15,0-2-1-15,1-1-3 0,0 2-3 0,2-1-1 0,-4-1-6 16,0 1 1-16,1-3-1 0,1 4 3 0,-1-3 2 0,-2 1 2 0,0-1 0 16,2-1 2-16,-3 2 0 0,1-2 2 0,0 0 0 0,0 0-1 0,-1 0 3 15,1 0 2-15,0-2 1 0,0 2 0 0,0-1 1 0,0-1-3 16,0 2-1-16,-2-1-2 0,0-3-3 0,-2 4-2 0,1-4-3 0,-1 1 0 16,-1 0-2-16,-2 0-2 0,-2-1 0 0,0 4-3 0,1-5-2 0,-4 1 1 15,0 1 0-15,0 0 0 0,0-2 1 0,-1 2 1 0,-1 0 2 16,0 0 2-16,0 0 1 0,-3 0 1 0,4 2 3 0,-2-2 2 15,-1 1 2-15,-1-3 2 0,0 5 1 0,1-4 0 0,-2 3 0 0,1-1-1 16,0 1-1-16,-2-3-2 0,1 4 0 0,-1 0-1 0,2-3 0 16,-1 3-2-16,-1-1-1 0,2 1-1 0,-2 0-1 0,1 0 0 0,-1 0 0 15,2 0-2-15,-2 0 1 0,0 0-1 0,-1 1-3 0,2-1 0 0,-1 3 0 16,-3-3-1-16,2 0-1 0,-2 3-1 0,-1-2 0 0,-1 0-1 16,2 2 0-16,-4-1 0 0,2 0 1 0,-1 3 1 0,-2-3 1 0,2 1 3 15,0-2 1-15,-2 2 2 0,-1 0 3 0,3 0 2 0,-2 0 1 0,0 0 2 16,-1 0 2-16,1 0 1 0,-1 0 3 0,-2-1 0 0,3 1 1 15,-3-2-1-15,1 1 1 0,-1-2-2 0,0 0 0 0,1 0 0 0,-2 0-1 16,0 0 0-16,1-3 0 0,-3 1 1 0,3-1-2 0,0 0 0 16,0-1-1-16,-3-1 0 0,5-1-1 0,-2 0 0 0,0 0-2 0,0-1 0 15,2-3 0-15,-2 3-3 0,2-3 0 0,0-1-1 0,-1 1-2 16,1-1-2-16,-1-1 0 0,0 2-1 0,1-2-1 0,-2 0 0 0,0 1-2 16,-1 1 1-16,-1-1-2 0,-2 2 0 0,0 0 0 0,-1 0 1 0,-2 1-2 15,2 0 0-15,-4 2 0 0,-2 0 0 0,3 1 0 0,-4 1-2 16,-1-1-1-16,-1 2-9 0,0 0-13 0,0 2-21 0,0-1-24 0,-2 2-37 15,0 2-45-15,-1-1-92 0,0 1-117 0,1 1-88 0,0 1-71 16,-1-1-36-16,-2 2-20 0</inkml:trace>
  <inkml:trace contextRef="#ctx0" brushRef="#br0" timeOffset="118127.5764">3766 16856 133 0,'-3'-2'192'0,"0"0"-51"0,1 1-25 0,-1-1-12 0,0-1-5 0,-1 3 0 15,0-1 2-15,3-1 1 0,-1 1 1 0,-1-1-1 0,1 2-2 0,1-2-2 16,-1 1-4-16,-1 1-6 0,1-1-4 0,2 0-8 0,-1 1-5 16,-1-2-7-16,2 2-6 0,0 0-7 0,0 0-5 0,0 0-4 0,0 0-3 15,0 0-1-15,0 0-4 0,0 0 0 0,0 0-2 0,0 0-3 0,0 0-1 16,0 0-3-16,0 0-4 0,0 0-2 0,0 0-2 0,0 0-2 0,0 0-3 16,0 0-2-16,0 0-1 0,0 0-3 0,0 0-5 0,3 0-2 15,-1 0-2-15,-2 0-2 0,3 0-2 0,-1 0-2 0,-1 0-3 0,1 0 0 16,1 2-1-16,0-2 2 0,1 1 2 0,1 0 2 0,-1 2 4 0,0-1 4 15,1 1 2-15,2 0 3 0,2 0 4 0,-1 1 6 0,0 1 5 0,0-1 6 16,4 1 7-16,0-1 4 0,0 2 2 0,2 1-1 0,2-2 1 16,-2 2 1-16,3 0-2 0,3 0 0 0,-1 1-2 0,3-1 0 0,-2 1-2 15,4 1-3-15,0-2-2 0,1 0-3 0,2 1-4 0,0-1 0 0,1 3-1 16,2-3 1-16,2 2-1 0,1-2 2 0,3 1-2 0,-1-1 2 0,2 1 1 16,2-1 1-16,2 2-2 0,0-6 0 0,5 4-3 0,0-4 1 15,6 0 0-15,2-2 2 0,3-1-1 0,7-1 2 0,4-2 1 0,5-2-1 16,8-3 0-16,7-1-2 0,7-3-1 0,7-1-6 0,6-3-7 0,9-2 2 15,2-1 4-15,4-1 0 0,7-3-6 0,4 3-7 0,4-4-10 0,-1 2-14 16,4 1-19-16,1 1-12 0,-3 1-10 0,2 1-13 0,-5 4-16 16,-2 0-19-16,-6 4-17 0,-3 0-36 0,-5 6-45 0,-3-1-62 0,-5 4-70 15,-6 4-73-15,-6 0-75 0,-5 4-31 0,-10 0-14 0</inkml:trace>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02:45.830"/>
    </inkml:context>
    <inkml:brush xml:id="br0">
      <inkml:brushProperty name="width" value="0.05292" units="cm"/>
      <inkml:brushProperty name="height" value="0.05292" units="cm"/>
      <inkml:brushProperty name="color" value="#FF0000"/>
    </inkml:brush>
  </inkml:definitions>
  <inkml:trace contextRef="#ctx0" brushRef="#br0">2881 12246 30 0,'0'0'82'0,"0"0"1"0,2 0 2 0,-1 1-2 0,-1-1 0 16,0 0-2-16,2 0-3 0,-1 0-3 0,1 0-2 0,-2 0 0 0,0 0 2 0,2 0-1 16,-2 0 0-16,1 0 0 0,-1 1 0 0,0-1-2 15,0 0 0-15,0 0-3 0,0 0 0 0,0 0-4 0,0 0-2 0,0 0-3 0,0 0-3 16,0 0-2-16,0 0-3 0,0 0-2 0,0 0-3 15,0 0-3-15,0 0-3 0,0 0-4 0,2-1-2 0,-2 0-3 0,1 1-3 0,1-1-2 16,-2-1-1-16,3 1-2 0,-2-3-3 0,-1 3-2 0,2-1-1 16,-2-3 0-16,2 3 0 0,-1-3 0 0,-1 3-1 0,2-5 0 0,-2 2 1 15,0 1 1-15,0-3 1 0,0 2 2 0,0-1-1 0,-2 0 0 16,2 2 1-16,-1-2 0 0,-1 0 2 0,2 1-2 0,-2-2 1 16,1 1 0-16,-2 2 3 0,0-3 0 0,1 2 0 0,1 0-1 0,-1 2-3 0,-1 0 1 15,1-2-1-15,-1 2 1 0,1 0-2 0,1 0-3 16,-1 2-2-16,1-1-4 0,-1 1-3 0,0-1-3 0,-2 0-4 0,2 2-5 0,1-1-4 15,-1 1-3-15,-1 0-5 0,3 0-3 0,-2 0-4 0,1 1-3 16,-1-1 0-16,-1 2-1 0,0 0 2 0,0 1-1 0,-2-2 1 0,-1 4 1 16,3-2-1-16,-2 1 2 0,2 1 0 0,-1 1 3 15,-1-1 2-15,1 4 3 0,-2-4 1 0,3 2 2 0,-2 0 1 0,0 1 1 0,2-1 0 16,-1 0 1-16,1 0 1 0,-1 0 2 0,1 3-1 0,1-2 1 0,1-1 0 0,-1 0-1 16,0 1-1-16,2 0 0 0,0-1-1 15,0-1-2-15,0 1-1 0,0 0-1 0,0-4-3 0,0 4 0 0,2-4-3 0,-2 2-3 16,2-3 0-16,-1 2 1 0,1-3 0 0,-1 1 0 0,1 1 4 15,2-3 0-15,-2 2 2 0,-1-2 4 0,3 0 6 0,-1-2 4 0,0 0 3 16,0 1 5-16,2-2 2 0,-2-1 5 0,3 0 4 0,-3-1 3 16,2 1 2-16,-1-3 2 0,0 2 3 0,1-1 4 15,0-1 3-15,1-1 0 0,0 1-3 0,-2 0 2 0,-1-1 2 0,2 1 4 0,-2-3 3 0,3 3 1 0,-3 1 2 16,0 0 3-16,0 0 0 0,1 1 2 16,-3 0 0-16,2 2-2 0,-1 0-1 0,0-1-2 0,-1 1 0 0,-1 3-3 15,2-2-5-15,-2 2-4 0,0 0-5 0,0 0-7 0,0 0-7 16,0 0-8-16,0 0-7 0,0 2-6 0,0-2-4 0,0 2-2 0,0 1-2 15,0 0-3-15,0 0-2 0,0 3 1 0,1-2 0 0,1 4 0 0,-2-1 2 16,3 2 0-16,-2 4 3 0,-1-1 3 0,2 1 3 0,-2 0 3 16,0 4-1-16,0-1 3 0,0 0 3 0,-2 2 3 0,2 2 2 0,-1 1 0 15,-2 0 1-15,3-1 1 0,-2-1 1 0,1 3 2 0,1-5-1 16,-2 3 1-16,2-2 1 0,-1-1-1 0,1 0 3 0,0-4-2 0,0 1-2 0,0-3 0 16,0-1-4-16,1 0 2 0,-1-2 0 0,2 0 0 15,-2-4 2-15,1 3 1 0,1-5 3 0,1-1 0 0,-2 1 3 0,3-2-3 0,-1-2-6 16,0 1-6-16,2-1-6 0,1-3-6 0,3-1-7 0,-1 0-6 15,0-1-9-15,2-5-8 0,1 2-8 0,0-2-13 0,1 2-13 16,0-4-15-16,-1 2-13 0,1 0-8 0,-4-1-6 0,2 2-8 0,-1-1-8 16,-2 2-22-16,-1 2-27 0,-3-2-29 0,0 3-31 0,-1 0-56 0,-2 1-68 15,-3 2-45-15,1 2-28 0</inkml:trace>
  <inkml:trace contextRef="#ctx0" brushRef="#br0" timeOffset="4949.6047">3077 12136 2 0,'0'0'77'0,"0"0"-1"0,0 0-3 0,0 0-4 15,0 0-4-15,0 0-3 0,0 0-4 0,0 0-4 0,0 0-3 0,0 0-3 0,0 0 1 0,0 0-1 0,0 0 3 16,0 0 3-16,0 0 1 0,0 0 1 0,0 0 1 16,0 0 1-16,-1 0 0 0,-1 0 3 0,2 0 2 0,0-2 4 0,0 2 4 0,0 0 4 15,-2-1-1-15,1 1 1 0,1-2-3 16,0 2-3-16,0 0-3 0,0-1 1 0,0 1-1 0,0-1 1 0,0 1 2 0,0-3-3 16,0 3 0-16,0 0-6 0,0-3-1 0,0 3-4 15,0 0-2-15,0 0-2 0,0 0-2 0,0-2-1 0,0 2 0 0,0 0-2 16,0 0-2-16,0-1-4 0,0 1 0 0,0 0-4 0,0-4-3 0,0 4-2 15,0-1-4-15,1 0-3 0,1 1-2 0,-2 0-4 0,0-2-4 0,2 2-2 16,-1-1-3-16,-1 1-4 0,0-2-2 0,2 2-5 16,-2 0-2-16,1 0-4 0,-1 0-2 0,3 0-2 0,-3 0-2 0,3 0-2 0,-1 0-1 15,0 0-2-15,-1 2 0 0,1-1-1 0,1-1-1 0,0 2-2 0,-1-1-1 0,1 0 0 16,2 3 0-16,1-1 3 0,-3 0 0 16,2 1 2-16,1-1 1 0,-1 3 3 0,0 1 0 0,2-2 1 0,0 4 1 0,-1-2-2 0,1-1 1 15,0 2-1-15,-2 1-2 0,0-1-1 16,0 3-2-16,-2 1-3 0,2-3 0 0,-2-1-2 0,0 2-1 0,0 0 0 0,-2-2-1 15,1-1 1-15,-2 1 2 0,0 0 1 0,0-1 4 0,0-2 6 16,-2-1 5-16,1 3 5 0,1-4 10 0,-3 0 9 0,0 0 6 0,1-2 8 16,-1 0 7-16,0-1 8 0,1 0 5 0,-1-1 7 0,0 0 2 15,0 0 3-15,-1-2 2 0,1-1 2 0,-1 1-1 0,2-2-1 0,-1 1-6 16,0-1-8-16,1-2-7 0,-1 1-6 0,3-1-9 0,0-1-10 0,0 1-10 16,0-1-12-16,3 0-11 0,-1 0-13 0,1-1-15 15,2-1-18-15,1 0-18 0,0 0-20 0,2 1-15 0,2 0-15 0,-1-1-19 16,2 0-23-16,-1 0-22 0,4-1-21 0,-3 2-24 0,3 0-21 15,-3 2-51-15,2-1-66 0,0 0-36 0</inkml:trace>
  <inkml:trace contextRef="#ctx0" brushRef="#br0" timeOffset="5466.396">3376 12106 389 0,'0'0'409'16,"0"0"-71"-16,-2 0-77 0,1 2-78 0,-1-1-50 0,2-1-36 0,0 0-24 15,-2 2-16-15,2-2-10 0,-1 1-7 0,1-1-8 0,0 0-6 16,0 0-8-16,0 0-6 0,0 2-8 0,0-2-5 0,0 0-2 0,0 1-3 16,0-1 0-16,0 1 1 0,0 1 0 0,0 0 5 0,0-2 2 0,0 1 1 15,1 1 0-15,-1-2 0 0,2 0 1 0,-2 3-1 0,0-3 2 16,2 4-1-16,-1-3 1 0,1 1-1 0,-2 1 1 0,2-1 0 15,-1-1 1-15,-1 3 0 0,2-4 0 0,-1 3 1 0,-1-2 0 0,2 2-2 0,2 0 1 16,-2-1 0-16,-1 1-1 0,3-1 2 0,-1 0-2 0,0-1-3 16,0 3-1-16,-1-3-3 0,3 1-3 0,-2-1 0 0,3 1-6 0,-1-2-3 15,-2 2-4-15,2-2-1 0,-2 0-3 0,2 0 0 0,1-2-1 0,-2 2 2 16,1-1 2-16,0 0 5 0,0 0 4 0,-2-2 6 0,2-1 3 16,-1 1 6-16,1-2 5 0,-2 0 8 0,-1 1 7 0,1-1 7 0,-1 0 6 15,-2-1 5-15,0-1 3 0,0 2 2 0,0-1-1 0,0 0-1 16,-2 2 1-16,-1-2 1 0,1 2-1 0,-1-1-2 0,0 3-2 0,-3-3-3 15,3 0-2-15,-2 2-7 0,0 2-5 0,0-2-5 0,0 1-5 0,1 0-4 16,-2 2-3-16,1 0-3 0,0 0-4 0,0 0-4 0,-1 4-4 0,-2-1-1 16,4-2-2-16,-1 3-3 0,0 0-1 0,0 3-1 0,0-1 0 15,-1-1 0-15,2 3 2 0,-1 0 2 0,0 1 0 0,3-2 1 16,-1 2 1-16,0 2 1 0,3-1 0 0,-2 0 0 0,2-2 1 0,2 1 0 16,-1 2-1-16,1-3-2 0,1 4-4 0,2-5-6 0,0 3-9 15,1-2-10-15,2-1-10 0,-2 1-12 0,2-1-12 0,2-1-14 0,2-1-18 0,-2 0-16 16,2 0-21-16,0-2-21 0,2-1-19 0,0 0-17 0,-1-2-12 0,4 0-13 15,-1-2-5-15,1-1-4 0,0-1 0 0</inkml:trace>
  <inkml:trace contextRef="#ctx0" brushRef="#br0" timeOffset="6282.4526">3801 12118 36 0,'0'-6'234'0,"-2"-1"-13"0,1 0-12 16,-1 2-11-16,-1-1-12 0,0 2-14 0,-2-1-15 0,2 0-16 0,-3 3-10 0,1-3-11 15,2 2-11-15,-2-1-14 0,2 3-14 16,-2-2-11-16,2 3-13 0,-3-1-10 0,4-2-9 0,-3 3-7 0,2 0-8 0,0 0-6 0,-2 3-4 15,0-2-7-15,2 0-2 0,-3 1-6 0,3 1-1 16,-2 0 0-16,0 1 0 0,1 1 0 0,-1 0 2 0,-1 2 3 0,-1-2 2 16,3 1 0-16,-1 0 1 0,0 1-1 0,0 0 2 0,-1 0 1 0,1 1 1 0,1 0 1 0,-1 0-2 15,0 0-1-15,3 0 0 16,-1 0-1-16,-1-1 1 0,2 1-3 0,-1-3-2 0,3 2-4 0,-2 0-1 0,2-1-4 0,0 1-2 16,0-2-4-16,0 0-2 0,2-3-2 0,-2 3-3 15,2-2-4-15,-1 1-2 0,-1-3-1 0,2 1 0 0,2-2 3 0,-2 0 4 16,-1 0 3-16,2 0 4 0,1-2 3 0,-1 1 5 0,0-3 4 0,2 1 6 0,-2-2 3 0,3 3 8 15,-3-3 9-15,2 0 5 0,-2 0 5 16,1-2 2-16,-1 2 0 0,0-1 2 0,0 1 2 0,-1 1 7 0,2-1 3 0,-2 1 3 0,-1 0 3 16,-1 2 1-16,2-1 0 0,-2 2-4 15,0-3-5-15,0 4-6 0,0 0-5 0,0 0-6 0,0 0-5 0,0 0-8 0,0 0-6 0,0 0-10 16,0 0-10-16,0 0-7 0,-2 2-5 0,2 0-5 16,0 1-2-16,0-2 0 0,0 1 0 0,0 2 1 0,2 0 4 0,-2-1 3 0,2 3 3 15,-1-1 5-15,1-2 2 0,-1 4 4 16,1-1 4-16,1 1 0 0,-1-2-3 0,1 0-7 0,0 0-5 0,-1-1-8 0,2 1-9 15,1-1-7-15,-2-2-7 0,2 2-9 0,0-1-7 0,-2-2-6 16,2 2-7-16,2-3-7 0,-2 0-8 0,2 0-7 0,-1-1-5 0,3-1-1 16,-2-2 6-16,-1 0 6 0,2 1 6 0,-1-4 8 0,0-1 5 15,1 1 5-15,0-2 6 0,-3 0 7 0,2 0 9 0,0 0 9 0,-2-1 10 16,-2 0 17-16,2-2 18 0,-2 3 14 0,0-4 14 0,0 3 10 0,-2-1 9 0,1 2 9 16,-2 0 10-16,0 0 8 0,0 2 7 15,0 0 5-15,-2-1 5 0,1 0 2 0,1 1 1 0,-3 4-6 0,3-2-5 16,-1 2-8-16,-1-1-13 0,0 1-8 0,1 1-11 0,-1 1-9 0,2-1-9 0,-1 0-9 0,-1 2-8 0,2 0-8 15,0 0-6-15,0 0-6 0,0 0-2 16,0 0-4-16,0 0-4 0,0 0-1 0,0 0 0 0,-2 0-1 16,2 0 2-16,0 0 3 0,0 0 2 0,0 0 4 0,0 0 2 0,-1 2 6 15,1-2 2-15,0 0 3 0,0 0 4 0,0 0 4 0,-2 2 4 0,2-2 4 16,0 0 3-16,0 0 3 0,0 0 2 0,0 0 1 16,0 0 0-16,0 0 1 0,0 0 0 0,0 0-2 0,0 0-1 15,0 0-3-15,0 0-3 0,0 0-3 0,0 0-2 0,0 0-4 0,0 0-3 16,0 0-4-16,0 0-5 0,0 0-2 0,0 0-3 0,2 0-2 0,-1 1-3 15,-1 1-1-15,2-1 0 0,-2 2 0 0,3-1 0 0,-1 1 0 0,1-1 1 16,-1 2-1-16,2-1 1 0,-1 3 1 0,0-2 1 0,-1 2 2 16,3 1 1-16,-2-2 0 0,2 4 1 0,-2-4-1 0,3 1-1 0,-3 1 0 15,2 1-2-15,0-1-2 0,-2-2-1 0,0 3 1 0,0 0-1 0,1-1-1 16,0 0-1-16,-2 0-1 0,-1 0 1 0,2-3 0 0,-1 2 0 16,-2-2 1-16,2 2 1 0,-1-3 3 0,-1 2 3 0,2-2 4 0,-2-3 5 15,1 3 4-15,1-3 5 0,-2 0 6 0,0 0 5 0,0 0 5 0,0 0 7 16,3 0 3-16,-1 0 4 0,1-3 0 0,0 3-1 0,0-3-3 0,2-2-3 15,0 1-4-15,-1-1-4 0,3-1-5 0,-1 1-6 0,5-2-4 16,-3-1-7-16,0 1-6 0,1 2-9 0,1-4-4 0,0 1-4 16,0 3-3-16,-2-2-1 0,2 2 0 0,-2-1 0 0,3 1-1 0,-3 1-2 15,-2 2-2-15,3-2-3 0,-4 3-8 0,0-1-10 0,1 2-8 0,-1 0-9 16,-2 0-19-16,3 2-22 0,-4 1-26 0,1 1-28 0,0-1-46 16,-3 2-55-16,2 1-78 0,-2 0-88 0,0 1-52 0,-2 1-33 0</inkml:trace>
  <inkml:trace contextRef="#ctx0" brushRef="#br0" timeOffset="7490.0169">4403 12080 165 0,'-3'-2'585'0,"0"2"10"16,-2-2 9-16,3 1-81 0,1 1-123 0,-1-2-94 0,0 1-79 0,2 1-49 0,0 0-34 16,0 0-22-16,0 0-15 0,0 0-15 0,0 0-12 15,0 0-16-15,0 0-15 0,2 0-18 0,-2 0-14 0,2 0-13 0,-1 0-12 0,1 0-11 16,1 0-13-16,0 0-7 0,1 0-7 0,-1 0-7 0,2-1-7 0,-2 1-7 15,4 0-10-15,-2 0-11 0,0 0-12 0,1 0-17 16,3 0-19-16,-2 0-20 0,1 0-22 0,-1 0-27 0,1 0-29 0,-1 0-34 0,1 1-33 16,0-1-60-16,-1 1-75 0,0 1-41 0,0-2-27 15</inkml:trace>
  <inkml:trace contextRef="#ctx0" brushRef="#br0" timeOffset="7695.1146">4340 12233 25 0,'-2'2'493'0,"-1"0"6"0,3-1-63 0,-1-1-94 0,1 0-82 15,0 0-76-15,0 0-49 0,0 0-34 0,0 0-20 0,1 2-11 0,1 0-5 16,-1-2-5-16,3 0-3 0,-1 0-6 0,2 0-9 0,2-2-11 0,-2 0-9 0,3 2-10 16,0-1-7-16,1-1-11 0,2 2-12 0,-1-5-13 15,2 5-18-15,1-2-17 0,0-1-25 0,-1 1-29 0,1 0-31 16,3-1-36-16,-5-1-47 0,3 1-56 0,-3 0-72 0,2 1-77 0,-2 1-44 15</inkml:trace>
  <inkml:trace contextRef="#ctx0" brushRef="#br0" timeOffset="8426.4124">4195 11948 293 0,'-2'-2'510'15,"0"0"-7"-15,1 1-72 0,1 0-105 0,-2-1-73 0,2 0-56 16,-1 2-37-16,1 0-28 0,0 0-17 0,0 0-14 0,0 0-13 0,0 0-13 0,0 0-13 0,0 0-13 15,0 0-17-15,0 0-15 0,0 0-15 0,0 2-12 16,0 0-8-16,0 0-5 0,0 0-3 0,0 0-1 0,0 3 0 0,1 0 1 16,-1 1 2-16,2 0 3 0,-2 0 2 0,1 6 3 0,1-2 4 15,-2 2 4-15,2 1 4 0,-1 1 7 0,-1 0 1 0,0 6 2 0,0-4 1 16,0 2-1-16,0 0 1 0,0 2 1 0,0 0-5 0,-1 1-5 0,-1 0-11 0,0 2-16 16,1 1-17-16,-2-3-18 0,-1 4-28 0,1-1-33 15,0 0-35-15,-3 1-35 0,3 0-53 0,0 0-58 0,-1 0-66 0,1-1-70 0,0-3-42 16,1 1-27-16</inkml:trace>
  <inkml:trace contextRef="#ctx0" brushRef="#br0" timeOffset="8757.1252">4272 12593 283 0,'-2'0'512'0,"-1"0"-5"0,3 0-61 0,0 0-93 0,0 0-102 0,0 0-108 15,0 0-66-15,0 0-45 0,0 0-23 0,0 0-11 0,0 3-6 16,0-3-2-16,0 2-3 0,0 0-1 0,0 1-3 0,0-1-2 16,0 2 0-16,0-1 2 0,2-2 2 0,-1 3 3 0,-1-1 3 0,2-1 4 0,-2 1 2 0,1 0 1 15,1 0 0-15,-2-1 4 0,2-1 1 16,-1 2 0-16,-1-1 3 0,2-1 2 0,-2-1 3 0,0 0 3 0,0 0 5 0,0 0 4 16,0 0 8-16,0 0 5 0,0-1 6 0,2-1 8 15,-1 1-1-15,-1-1-1 0,2-1-3 0,-1-1-1 0,1 0-3 16,-2 1 0-16,2-2-4 0,-1-1-3 0,-1 0-3 0,2 1-2 0,-2 0-2 0,0-2-3 15,0 1-6-15,0 0-6 0,-2 0-2 0,2 2 1 0,-1-1-2 0,-1 1-2 16,2 1-2-16,-2-2-6 0,2 3-8 0,-1 0-9 16,-1 1-14-16,2-1-16 0,-1 0-24 0,-1 2-28 0,2 0-28 0,0 0-29 15,0 0-33-15,0 0-35 0,0 0-65 0,0 0-80 0,0 0-62 0,0 4-53 16,0-1-25-16</inkml:trace>
  <inkml:trace contextRef="#ctx0" brushRef="#br0" timeOffset="9382.9734">4904 11981 22 0,'-3'-1'538'0,"0"-3"-4"0,0 4-22 0,1 0-32 0,2 0-125 16,0 0-175-16,0 0-100 0,-1 0-62 0,-1 3-33 16,2-2-14-16,0 2-6 0,0 2-1 0,0 0 3 0,-2 0 5 0,1 2 1 15,1 1 1-15,-2 0 3 0,2 2 0 0,-3 0 4 0,3 0 4 16,-2 3 1-16,1-2-3 0,1 2-3 0,-2-1-5 0,1 0-4 0,-1-1-6 16,-1 4-3-16,0-3-4 0,2 0-1 0,-1-2-2 0,0 1 0 0,-1-3 1 0,1 2 2 15,1-2 0-15,-1 1 5 0,-1-4 4 16,3 2 7-16,-2-2 8 0,1-3 8 0,1 1 7 0,-2-1-1 0,2-1-2 0,0-1-7 15,-1-1-5-15,-1-1-5 0,2-1-7 0,0 1-1 0,0-5-2 16,0 1-2-16,0-2-2 0,0-1-3 0,0 0-3 0,2 0 1 0,-1-1 6 16,-1-2 11-16,2 0 14 0,-2 2 19 0,1-3 18 0,1 1 19 15,0 2 19-15,-1-1 14 0,-1 2 10 0,2 1 11 0,-2 0 10 0,1 0 7 16,1 2 6-16,-2-1-1 0,2 4-5 0,-2 0-8 0,1-1-11 0,-1 2-13 16,0 0-18-16,0 2-15 0,0 0-19 0,0 0-14 0,2 2-12 15,1-1-11-15,-1 0-9 0,-1 3-8 0,4-1-5 0,-2 3-3 16,0-2-1-16,2 2 0 0,0 2 4 0,-2 0 5 0,3-1 6 0,0 2 6 15,-1 0 6-15,0 0 4 0,0 0 3 0,0 1-2 0,2 0-2 16,-2 0-5-16,0-1-6 0,0 0-7 0,1 0-6 0,-1 0-7 0,2-2-7 16,0 1-7-16,-2-1-6 0,1 0-8 0,-1-2-8 0,2 0-9 15,0 0-8-15,-1-3-5 0,-1 0-4 0,3-1 3 0,-2-1 6 0,2-1 8 16,-2-1 12-16,1-3 10 0,2 0 10 0,-1 1 9 0,0-4 10 16,0 0 10-16,0-1 12 0,-2 0 11 0,1-1 9 0,-1-2 11 0,0 0 9 15,0-2 9-15,-3-2 7 0,2 2 6 0,-3-1 3 0,1-1 7 16,-1-1 4-16,-1 1 3 0,-1-1 4 0,0 2 4 0,0-1 5 0,-1 2 3 15,-1 1 5-15,2-1-1 0,-3 4 0 0,1 1-6 0,1 0-7 0,-1 2-11 16,0-1-13-16,1 1-13 0,1 2-17 0,-2 2-20 0,2 0-23 16,0 1-28-16,0 2-30 0,0 0-30 0,0 0-27 0,0 0-28 0,0 2-23 15,0-2-28-15,0 3-30 0,0 0-58 0,2 1-73 0,-2 2-47 16,1 1-35-16</inkml:trace>
  <inkml:trace contextRef="#ctx0" brushRef="#br0" timeOffset="9682.9087">5263 11918 463 0,'0'-4'564'0,"-1"1"8"0,-1 0-70 0,2 0-110 0,-2 2-94 0,1-2-85 16,1 3-56-16,0 0-44 0,0 0-27 0,0 0-22 16,0 0-17-16,0 0-14 0,0 4-16 0,1-1-14 0,1 0-11 0,-2 0-11 0,2 4-6 15,-1-3-3-15,-1 6-1 0,2-3 1 16,-2 3 3-16,3 0 5 0,-2 1 5 0,-1 2 6 0,2 1 5 0,-1-1 3 0,-1 1 3 15,0 0 1-15,0 3 2 0,0-2-1 0,0 0 1 0,0 2-1 0,0-2 0 16,0-1 0-16,0 2 1 0,0-3-1 0,0 1 2 16,2-1-1-16,-2-2 2 0,2 1 1 0,-1-2 0 0,-1 0 1 0,2-3 1 0,-1-1 1 15,1 0 2-15,1-2 2 0,-1 1 0 0,1-1-3 16,0-3-5-16,2-1-6 0,-2 0-14 0,3 0-18 0,-1-1-18 16,3-2-23-16,1 0-30 0,-1-1-35 0,2-3-50 0,0 1-64 15,0-1-85-15,2-3-93 0,0-1-58 0,-2-2-40 0,-1 2-15 16</inkml:trace>
  <inkml:trace contextRef="#ctx0" brushRef="#br0" timeOffset="9984.2164">5516 11935 67 0,'0'0'540'0,"-2"0"8"0,2-2 4 15,-1-1-79-15,1 3-126 0,0 0-88 0,0 0-73 0,0 0-47 16,0 0-31-16,0 0-20 0,0 0-14 0,0 0-13 0,0 0-15 0,0 0-15 0,0 0-17 15,1 3-13-15,-1-1-11 0,2 0-8 0,-2-1-8 0,1 3-3 0,1-2-1 0,-2 1-1 16,3 2 1-16,-1-1 1 0,-2 2 2 16,3 0 3-16,-1-1 3 0,-1 5 3 0,1 0 3 0,-2-2 3 15,2 3 0-15,-1-1 5 0,-1 2 2 0,2 0 3 0,-1 0 2 16,-1 2 2-16,0 1 3 0,0-2 0 0,0 1 2 0,0-2 0 16,0 5 1-16,0-5 1 0,0 3 2 0,3-4 0 0,-3 1 1 0,2 0 0 15,-1 1-1-15,1-3 0 0,-1-1 2 0,1 0 0 0,1-2 2 0,1-1 0 16,-1 1 2-16,0 0 4 0,0-4 2 0,3 1 2 0,-1-1 0 15,0 0-6-15,1-3-9 0,4 0-15 0,-1 0-15 0,1 0-25 16,1-3-27-16,3 0-30 0,-3-1-33 0,3-1-52 0,-1-1-62 0,4 0-91 16,-4-1-108-16,2 0-62 0,-2-3-40 0,0 0-15 0</inkml:trace>
  <inkml:trace contextRef="#ctx0" brushRef="#br0" timeOffset="10844.4463">5445 11997 270 0,'-2'-4'456'0,"1"0"-52"0,-1 1-78 0,2 0-57 0,-1 0-48 16,-1-1-33-16,2 1-25 0,-2 3-15 0,2-3-9 0,0 1-10 16,0 0-5-16,0 0-8 0,0 0-9 0,0 2-7 0,0 0-7 15,0 0-7-15,0 0-9 0,0 0-6 0,0 0-7 0,0 0-4 16,0 0-4-16,0 0-3 0,0 0-2 0,0 0-4 0,0 0-3 0,0 0-6 15,0 0-5-15,0 0-8 0,0 0-4 0,0 0-9 0,0 0-5 0,0 0-8 0,0 0-6 16,0 0-7-16,0 0-5 0,0 0-4 0,0 0-7 16,2 0-2-16,-2 2-4 0,2 0-1 0,-1 0-2 0,-1 1 1 15,2-1 2-15,1 4 1 0,-1-2 3 0,-1 2 1 0,2 1 4 0,0 0 4 16,0 0 2-16,-1 2 3 0,1-1 4 0,-1 2 1 0,1-1 3 16,-1 1 2-16,-1 2 3 0,-1-2 1 0,2 0 1 0,-2 2 1 0,0 0 1 15,0-1 1-15,-2-1 1 0,2 0 0 0,-3 2 1 0,1-4 0 16,-1 2 0-16,0 0-11 0,0-2-12 0,0-1-17 0,-2 1-20 0,2 0-30 15,0-1-34-15,1-2-48 0,-1-1-56 0,1 1-91 0,1-2-110 16,-1 1-67-16,-1-3-45 0,3-1-20 0</inkml:trace>
  <inkml:trace contextRef="#ctx0" brushRef="#br0" timeOffset="11324.464">5854 11880 331 0,'0'-3'560'0,"-1"1"1"15,-1 0 1-15,2 1-100 0,0 1-153 0,0 0-97 0,0 0-73 0,0 0-40 16,0 0-25-16,0 0-15 0,0 0-10 0,0 0-12 0,0 0-12 0,0 1-14 16,0 1-14-16,0 0-13 0,0 1-11 0,0 1-5 15,0-1-4-15,0 1-1 0,0 3 2 0,0 0 3 0,0 1 5 0,0 1 4 0,0-1 3 16,-2 4 7-16,2-2 4 0,-1 0 4 0,-1 1 4 0,2 4 2 15,-2-2 3-15,0 1-1 0,2-1 1 0,-2 0-2 0,2 1 0 0,0-1 0 16,0 2-1-16,0-2-1 0,0-1 0 0,0 0 2 16,0-1-2-16,0 1 0 0,0 0-2 0,2-4 2 0,-2 2 0 0,4-2 3 15,-2 1-1-15,-1-1 2 0,3-2 4 0,-1-1 2 0,0 0 4 0,0 2 3 16,2-5 1-16,-2 3 3 0,3-3 3 0,-1 3 3 16,1-5 2-16,-1 2-1 0,3-1-4 0,1-1-7 0,-1 0-9 0,2-1-16 15,1 1-20-15,0-2-24 0,0 0-26 0,3-1-31 0,-2-1-34 16,1 1-56-16,0-2-65 0,0 1-94 0,3-1-107 0,-3 0-59 0,-1-1-34 0,1-1-12 15</inkml:trace>
  <inkml:trace contextRef="#ctx0" brushRef="#br0" timeOffset="11699.6319">6124 11708 106 0,'-3'-3'578'0,"0"1"10"16,0-1 13-16,2 1-92 0,-1 1-141 0,2 1-98 0,0 0-75 0,0 0-46 0,0 0-28 15,0 0-19-15,0 0-11 0,0 0-12 16,0 0-11-16,0 0-14 0,0 0-16 0,0 0-13 0,0 0-15 0,2 1-9 0,-1 1-8 15,2-2-4-15,-1 3-3 0,1-1 0 0,0-2 0 0,2 5 1 0,-2-2 0 0,2 0 2 16,1 2 1-16,2 1 1 0,0 1 2 0,2 1 2 16,2 1 2-16,-1 1 3 0,0 2 1 0,3 2 2 0,-2 1-1 0,0-1 1 0,2 3 3 15,0 3 1-15,-1-1 1 0,-2 2-3 16,3 4-1-16,-4-1-7 0,-2-1-5 0,1 5-8 0,-4 0-11 16,-2-1-15-16,-3 5-17 0,-3 2-17 0,-3-1-21 0,-5 3-20 0,-4 2-22 15,-5-1-29-15,-2 3-32 0,-2-1-38 0,-6 2-37 0,0-3-68 0,-5 6-81 16,-3-5-51-16,0 2-34 0,-3-2-13 0</inkml:trace>
  <inkml:trace contextRef="#ctx0" brushRef="#br0" timeOffset="14264.5583">3570 13111 49 0,'0'-6'457'0,"0"2"-53"0,0 2-77 0,0-1-60 16,0 2-56-16,0-1-36 0,0 2-30 0,0 0-23 0,0 0-18 0,0 0-15 0,0 0-14 15,0 0-13-15,0 0-14 0,0 2-9 0,0 1-12 16,0 0-9-16,0-3-6 0,2 5-5 0,-1 0-4 0,-1 2-2 0,2 1 0 0,-2 1 0 16,3 2 3-16,-3-1 0 0,2 4 3 0,-1 0 1 15,-1 3 1-15,2-1 0 0,-2 1 0 0,1 3-1 0,1-1-1 16,-2 3-2-16,0-2 0 0,0 1-2 0,0 1 0 0,-2 1 2 0,1 1-1 0,1-1 2 15,-2 1 1-15,2-2 0 0,-3 0-1 0,3 2-2 0,-2-4-5 0,1-1-5 16,1 0-5-16,-2-1-8 0,2-3-8 0,0 0-12 0,0-2-11 16,2-1-14-16,-2-3-16 0,1 1-16 0,1-5-13 0,1 1-16 0,-1-3-16 15,1 0-26-15,0-3-33 0,1 0-40 0,1-3-44 0,0-1-50 0,0-4-54 0</inkml:trace>
  <inkml:trace contextRef="#ctx0" brushRef="#br0" timeOffset="14785.4013">3671 13033 361 0,'-3'-3'545'0,"1"-1"-14"0,1 2-27 0,-1 1-94 16,2-2-129-16,-1 3-78 0,-1-2-56 0,2 0-31 0,0 2-22 16,0 0-12-16,0 0-8 0,0 0-13 0,0 0-10 0,0 0-16 15,0 0-15-15,0 0-14 0,0 0-15 0,2 0-8 0,-1 0-6 0,1 0-1 0,1 2 0 0,2 0 3 16,0-2 0-16,1 1 2 0,3 1-1 0,-1 1 1 15,4-3 0-15,0 3-1 0,4-2 0 0,1-1 0 0,1 1-1 16,4 1-1-16,3-2 0 0,0 0-3 0,5 0-3 0,0 0-2 0,4 0-3 16,2-2 2-16,2 1 0 0,3 0 2 0,0-2 2 0,4 3 1 0,0-3 4 15,1 0 0-15,3-1 3 0,-2 0 2 0,1 1 1 0,-1-1 2 0,-1 1 0 0,0-2 2 16,-3 3 0-16,1-3 1 0,-5 2 1 0,0-1 4 16,-3 1 1-16,0-1 3 0,-3 1 3 0,-3 1 2 0,-1-1 4 0,-5 3 2 0,-1-2 1 15,-1 0 1-15,-3 2 3 0,-3 0 1 16,-2 0-1-16,-1 0 0 0,-2 0-1 0,-2 2-2 0,-2 0-3 0,-1-2-1 0,-1 3 0 15,0-1-3-15,-2 3 0 0,1-3 0 0,0 5 1 0,-3-2-1 0,1 1 2 0,-1 4 2 16,1-2 1-16,-2 2 2 0,0 5 1 16,0-1 1-16,0 1 0 0,0 1 0 0,0 2-1 0,-2 1 0 15,1 3 0-15,1-2-2 0,0 4-1 0,0 0-1 0,0 0-2 16,0 3-1-16,0 1-3 0,0-2-2 0,0 2-2 0,1 1 1 0,1 0 1 16,-2 0 2-16,0 0 0 0,0 0 0 0,0 0 2 0,0-4-1 15,0 1 1-15,0 0-1 0,0-3 1 0,-2 0 2 0,1-1 0 0,1-3 2 16,-2-1 1-16,-1-2 0 0,1-1 0 0,-4-1 0 0,0-2 0 15,1 0 1-15,-3-2 2 0,-1 0 3 0,-1 0 2 0,-2-3 2 0,-4 0 1 16,1-1 1-16,-3-2 3 0,-3 1 0 0,-1-2 1 0,-2 0 0 0,-1-2 0 16,-2 1-3-16,-3-2-2 0,-3 0-7 0,1-2-6 0,-6 2-12 15,0-1-9-15,-6-1-14 0,1 2-14 0,-4-1-15 0,-2-1-15 0,-2 2-20 16,-2-1-19-16,1 1-22 0,-1 0-23 0,1 0-27 0,2 1-29 16,2-1-37-16,1 3-41 0,4-1-65 0,2-1-76 0,3 2-42 0,5-2-24 15</inkml:trace>
  <inkml:trace contextRef="#ctx0" brushRef="#br0" timeOffset="16166.5155">3758 13793 128 0,'0'0'333'0,"0"0"-54"0,0 0-61 0,0 0-41 0,0 0-31 16,0 0-23-16,0 0-21 0,0 0-15 0,0 0-14 0,0 0-9 15,0 0-8-15,2 3-6 0,-2-3-9 0,3 0-4 0,0 2-5 0,0-2-5 16,2 0-6-16,3 0-10 0,-2 0-9 0,2 0-18 0,2-2-19 0,2 2-27 0,1-3-30 16,1 1-39-16,2 0-40 0,3 1-74 0,0-3-89 15,3 1-56-15,0-1-39 0</inkml:trace>
  <inkml:trace contextRef="#ctx0" brushRef="#br0" timeOffset="16999.1972">4057 13868 193 0,'1'-4'345'0,"1"1"-63"15,-2 0-42-15,0 0-29 0,0 2-23 0,0-2-18 0,0 3-19 16,0 0-17-16,0 0-14 0,0 0-14 0,0 0-9 0,0 0-11 0,0 0-13 16,0 0-14-16,0 0-11 0,0 0-12 0,0 3-9 0,0-2-7 0,0 2-3 15,2 0-4-15,-1 2 0 0,-1 2-1 0,2 0 0 16,-2 0 1-16,3 2 1 0,-1 1 3 0,-1 0 2 0,1 5 3 16,1 0 3-16,-1 2 2 0,-1 1 0 0,1 2-2 0,2 0 0 0,-2 2-1 15,1 0-2-15,-1 2-1 0,-1 0-2 0,1 0-1 0,1 2 0 0,-3-1-1 0,2-1-4 16,-1 0-4-16,-1 0-6 0,2-1-9 0,0-1-8 0,-1-1-6 15,1-2-8-15,-1 0-7 0,1-3-9 0,2-1-10 0,-2-2-10 16,-1-1-10-16,1-1-11 0,1-2-11 0,-1-3-10 0,0 0-9 0,1-1-19 16,-2-4-24-16,-1-1-29 0,2-1-30 0,1-2-34 0,-1-2-36 15,1-3-33-15,-1 1-31 0,0-2-21 0</inkml:trace>
  <inkml:trace contextRef="#ctx0" brushRef="#br0" timeOffset="17294.4349">4073 13897 353 0,'-5'-2'425'0,"2"2"-65"0,-2 0-96 0,2 0-75 16,-3 0-67-16,1 2-40 0,-3 1-25 0,3 0-13 0,-3 0-5 0,1 3-1 0,0-2 0 15,-1 4 0-15,-1-1 1 0,-1 1-5 16,2-1-2-16,0 2-4 0,-1-1-4 0,1 1-4 0,0 0-1 0,2-1 0 0,-2-1-1 0,3 1 0 16,1-4 0-16,-1 2 2 0,3 1 2 15,-1-5 3-15,0 1 3 0,1 1 2 0,2-4 4 0,0 0 3 16,0 0 3-16,0 0 2 0,0 0 1 0,2 0-7 0,1-2-9 0,0 0-8 0,2-3-8 15,0 0-6-15,1 0-8 0,3-2-4 0,-2-1-6 0,4-1-3 0,0 2-3 16,0-3-2-16,0 0-4 0,2 1 0 0,-2-1 2 16,1 2 5-16,-1 1 10 0,1 1 7 0,0 0 6 0,-1 1 4 0,-1 1 2 0,2-1 0 15,-2 5 0-15,2-3 0 0,-2 3-1 0,0 3 1 0,0-3-1 16,0 3 0-16,0 2-1 0,2 1-6 0,-4 1-7 0,3 2-12 16,-2 0-13-16,1 3-24 0,0 0-26 0,-1 3-33 0,2 0-38 0,-1 1-82 0,-1 3-105 15,0-1-69-15,0 1-52 0,-3-1-28 0</inkml:trace>
  <inkml:trace contextRef="#ctx0" brushRef="#br0" timeOffset="17714.0878">4261 14350 319 0,'2'-5'498'0,"2"0"-16"0,-2 0-58 0,-1 0-79 0,-1 1-58 16,2 1-49-16,-2-2-29 0,1 1-20 0,1 1-14 0,-2 1-10 0,0 0-15 15,0 0-11-15,0 1-18 0,0 1-16 0,0 0-22 0,0 0-24 0,0 0-22 16,2 1-20-16,-1 1-16 0,-1-1-14 0,2 2-6 0,-2 0-4 16,2 3-3-16,-1 0-1 0,1 1 1 0,-1 3 1 0,1 0 4 0,1 2 4 15,-1 2 6-15,-1-2 5 0,2 5 6 0,-1 0 5 0,-1-1 0 0,-1 2 3 16,2 1 1-16,-1 0-1 0,1 1 0 0,1-1-1 0,-1 0-1 0,1 1-1 16,-1-2-3-16,-1 0-3 0,1 0-2 0,1-2-3 15,0 0-5-15,2-1-7 0,-2-2-9 0,0 1-12 0,2-4-11 0,-2 2-13 0,2-6-17 16,0 2-20-16,2-2-21 0,0-3-19 0,-1 0-22 0,2-2-23 0,1-1-31 15,-1-1-36-15,0-4-31 0,1 1-33 0,0-4-48 0,-1 1-58 16,1-3-33-16,-1-2-24 0</inkml:trace>
  <inkml:trace contextRef="#ctx0" brushRef="#br0" timeOffset="17906.6207">4209 14500 66 0,'-9'2'458'0,"0"1"-5"0,3-3-61 0,1 1-92 0,2 1-74 15,-3-1-64-15,4-1-41 0,1 2-31 0,1-2-18 0,0 0-14 0,1 1-6 16,1-1-6-16,4 0-7 0,-3 0-6 0,2 0-12 0,1-1-13 16,1-1-15-16,2 2-15 0,2-3-14 0,1 2-12 0,0-2-14 0,2 1-11 15,2-3-13-15,-2 2-11 0,2-1-12 0,2-1-12 16,-1 2-14-16,-1-1-14 0,-1 1-13 0,0-2-11 0,-1 3-7 0,-1-1-6 16,-1 1 0-16,-2 0-1 0,-1 1 8 0,0 1 11 0,-1 1 15 15</inkml:trace>
  <inkml:trace contextRef="#ctx0" brushRef="#br0" timeOffset="18765.9792">4485 14541 60 0,'-1'9'102'0,"-1"-1"1"16,2-3 2-16,-2 2-1 0,1 0-1 0,1 0-3 0,0-1-1 16,0-1-4-16,0 1-5 0,0 0-5 0,0-4-8 0,0 3-5 15,1-3-6-15,1 2-3 0,0-1-1 0,1 0-3 0,-2-1-3 0,3-2-4 16,-1 0-3-16,0 0-8 0,0 0-7 0,2-2-8 0,1 1-8 0,-1-3-8 16,1-1-7-16,1 2-5 0,-1-3-4 0,3 0-6 0,-4 0-8 0,2-2-6 15,-1 1-6-15,-1-3-5 0,2 2-3 0,-3-1 0 0,-1-3 6 16,0 4 7-16,0-2 10 0,-3 1 13 0,2 0 14 0,-2-1 12 0,0 2 8 0,-2 0 12 15,1 2 10-15,-1-1 7 0,-1 0 8 0,0 3 6 0,-1 0 7 0,-1 1 1 16,1 0 0-16,-1-1 0 0,1 4-3 0,-1-1-3 16,0 1-6-16,0 0-6 0,-2 1-6 0,0 1-8 0,1 1-5 0,-1 0-4 0,1 2-1 0,0-1-3 15,0 2-1-15,1 0-1 0,0 0-1 16,-2 1-1-16,2 3-3 0,0-1-3 0,0 1-4 0,2 1-2 0,-1 0 0 0,1 1-2 16,2 0-3-16,-1 2 1 0,0-2-1 0,2 0-2 15,0 1 0-15,2-1-1 0,0 0-1 0,-1 0-1 0,2-1-3 0,2 0-4 0,-1-1-4 16,0-1-4-16,1-2-5 0,3 1-6 0,0-4-6 0,-2 3-6 0,2-4-8 15,1 0-6-15,-1-1-9 0,2-2-8 0,-1-2-6 0,1-1-3 16,-1 0-4-16,2-4-2 0,0 2 0 0,-1-4 1 0,2 1 1 16,-4-2 2-16,2-1 1 0,1-1 3 0,-3 0 8 0,0 0 7 0,0-3 10 15,1 3 9-15,-1 0 12 0,-3 0 11 0,1-1 13 0,0 2 14 0,-1-1 13 0,0 2 11 16,-2 1 11-16,2 1 13 0,-3 1 10 0,-1-1 7 16,1 3 4-16,-1 1 2 0,1-1 1 0,-2 2-4 0,0 2-2 0,0 0-9 0,0 1-10 15,0 0-7-15,0 0-11 0,0 0-9 16,0 0-7-16,0 1-7 0,0 3-5 0,0 0-4 0,0-1-5 0,0 2-2 0,0 0-1 15,-2 1-2-15,1 3 0 0,1-1 1 0,-2 1 0 0,2 0 3 16,-1 1 1-16,-1 1 1 0,2-1-1 0,0 1-2 0,0-1-2 0,0 1 1 16,0-2 0-16,0 1 1 0,0-3-2 0,0 1 1 0,0 1 1 0,0-3 0 0,0 0 0 15,2-1-3-15,-1-2-2 0,-1 0-6 16,2 0-4-16,1-3-8 0,1 0-5 0,-2 0-11 0,3-3-8 0,-2 0-8 16,3 0-6-16,-1-2-6 0,2-2-4 0,2 0-3 0,-3-1-2 0,2-3 2 15,-1 1 3-15,0 1 3 0,1-3 6 0,0 1 5 0,-3 2 4 0,3-3 9 0,-2 2 10 16,-1 0 11-16,0 1 10 0,-2 1 9 15,3 0 10-15,-1 2 5 0,-2 0 6 0,0 2 2 0,-1-1 1 0,-1 1 2 0,1 1 2 16,-2 1 0-16,0 1 2 0,0 1-1 0,0 0-3 0,0 0-3 16,0 0-3-16,0 0-3 0,0 0-2 0,0 1-2 0,0 1-1 15,0 1-2-15,0 1 0 0,0-1-2 0,0 2 1 0,0-1-1 0,0 2 2 16,0 0 0-16,0 2 2 0,1-3 0 0,1 2-2 0,-2 0-1 0,2 0-3 16,-1 0-2-16,-1-1-2 0,2 1 0 0,-2-2-1 0,2-1-1 15,-1-1 2-15,2 2 0 0,0-2 2 0,-3 0 2 0,2-2 3 0,-1 1-2 16,1-2-2-16,1 0-2 0,0 0-2 0,-1-3-1 0,1 1-2 15,0-1-3-15,-1 0-1 0,1-3-3 0,3 2-2 0,-3-4-4 0,2 1-6 16,-2 0-3-16,2-1-4 0,-2-1 0 0,2 1 1 0,-2 1 3 16,2-2 3-16,-2 1 5 0,0 2 4 0,0 0 4 0,-1 1 6 0,0 0 2 15,-1 1 3-15,1 0 4 0,-1 1 5 0,-1 2 0 0,2-1-1 0,-2 0 1 16,0 2 0-16,0 0 1 0,0 0-2 0,2 2 0 0,-1 0-3 0,-1-1-1 16,2 2-1-16,-2 1-2 0,1 0-2 0,2 1 0 0,-3 0 0 15,3 3 0-15,-1-2 2 0,0 1 2 0,1 1 2 0,-2 0 0 0,1-1-1 16,1 3-2-16,-1 0-4 0,1-1-8 0,0 1-6 0,-1-3-5 15,1 2-6-15,1 0-7 0,0-1-8 0,0-1-8 0,0 1-8 16,-1-3-12-16,3 0-12 0,-3-1-13 0,3-1-13 0,-1-1-12 16,0-2-8-16,0-2-12 0,1 0-13 0,2-3-5 0,-2 0 2 0,1-2-4 0,-1-3-6 15,-1 2-9-15,2-4-11 0,0 0-5 0,-1-2-5 0,1-2 2 16,-2 1 4-16,0-1 14 0,0-2 18 0</inkml:trace>
  <inkml:trace contextRef="#ctx0" brushRef="#br0" timeOffset="18944.4956">5140 14384 49 0,'2'-14'156'15,"-1"0"37"-15,-1 3 32 0,0-1 26 0,0 2 22 0,-1 1 7 16,-1 2 1-16,2 1-13 0,-2 1-23 0,2 0-27 0,-1 4-35 0,-1-2-29 15,2 2-28-15,0 1-25 0,0 0-20 0,-1 1-19 0,-1 2-18 0,2 2-14 16,-2 2-13-16,2 0-9 0,-1 4-6 0,-1-1-3 0,2 5-1 16,-2-1 1-16,2 3 2 0,0-2 0 0,0 6 3 0,0-2-1 15,2 4 1-15,-2 1 0 0,2 0-2 0,-1 1 0 0,1 2 2 16,1 0-3-16,-1 3-3 0,-1 2-4 0,1-1-5 0,1 3-6 0,0-2-6 16,-2 4-9-16,1-3-13 0,1 3-14 0,-1 0-14 0,-2-1-15 15,0 1-14-15,0-2-14 0,0 0-16 0,0-2-13 0,-2-1-12 0,-1-1-15 0,1-2-16 16,-2-3-17-16,1-1-18 0,1-5-24 0,-1 0-27 0,0-6-39 15,-2-2-46-15</inkml:trace>
  <inkml:trace contextRef="#ctx0" brushRef="#br0" timeOffset="19164.5632">5119 14609 385 0,'6'-16'407'0,"1"3"-76"0,1 0-63 16,1-1-59-16,-1 2-33 0,0 3-22 0,2-2-14 0,-1 2-12 0,1 0-7 0,-1 1-4 15,2 1-5-15,-3 2-8 0,2 0-8 0,0 0-9 0,-3 0-12 16,1 3-12-16,0 0-11 0,1 2-12 0,-1 2-9 0,-1-2-8 16,-1 4-6-16,0 1-5 0,-3-1-1 0,0 4-5 0,-3 0 0 0,0 0-2 0,-5 3-7 15,-2 1-9-15,-1 1-14 0,-3 2-16 0,-5 1-16 16,0 1-19-16,-6 3-24 0,0-2-30 0,-5 2-45 0,0-3-54 0,-2 1-84 0,-5 0-98 16,-1 1-63-16,-3-2-43 0,-1 0-15 0</inkml:trace>
  <inkml:trace contextRef="#ctx0" brushRef="#br0" timeOffset="21033.1241">2601 14166 184 0,'-2'2'379'0,"1"0"-57"0,1-2-55 16,-2 0-56-16,2 1-34 0,-2 1-25 0,0-2-15 0,2 0-10 0,-2 0-6 0,2 0-1 16,0 0-3-16,0 0-4 0,0 0-2 0,0 0-6 0,0 0-6 15,0 0-6-15,0 0-7 0,0 0-7 0,0 0-5 0,0 0-6 16,0 0-4-16,0 0-3 0,0 0-4 0,0 0-3 0,0 0-3 0,0 0-4 16,0 0-4-16,0 0-5 0,0 0-7 0,0 0-4 0,2-3-4 15,-2 1-4-15,4 0-6 0,-2 0-6 0,1-1-8 0,0-2-7 0,2 3-5 16,2-4-5-16,1-1-6 0,2 2-3 0,0-3-3 0,1 0-4 15,5 0-4-15,1-1-4 0,-1-3-6 0,6 2-6 0,0-1-5 0,1-1-3 16,2 0-4-16,2-1-5 0,1 1-3 0,2-3-4 0,0 2-3 0,3 0-2 16,-1 0 0-16,0-1-1 0,1 0 1 0,0 1 2 0,-1-1 2 15,-1 2 3-15,1-1 5 0,-2-1 5 0,-3 2 6 0,1 2 8 0,-4-1 8 16,1 1 6-16,-6 2 6 0,2-1 5 0,-6 4 5 0,-2-2 6 16,0 2 10-16,-4 0 9 0,-1 3 11 0,-1-1 9 0,-3 0 9 0,1 1 6 15,-2 1 5-15,-3 0 4 0,0 1 0 0,0 0 0 0,0 0 1 16,0 0-3-16,-3-2-4 0,-2 1-4 0,2 1-6 0,0 0-6 0,-2 0-6 15,0 0-6-15,0 0-4 0,1 0-4 0,-4 0-3 0,2 0 0 0,-1 0 0 16,1 0 3-16,-2 1 3 0,2 1 1 0,1-2 3 0,-1 1 5 0,-1 0 0 16,1-1 0-16,0 2 0 0,1-2 0 0,2 1-1 0,-2-1 0 15,3 2-1-15,-1-2-3 0,0 0-2 0,0 0-1 0,3 0-2 0,0 0-2 16,0 0-3-16,0 0-1 0,0 0-2 0,0 0-1 0,0 0-1 0,0 0-1 16,0 0-1-16,0 2 0 0,3-1 0 0,0-1 1 0,0 0 0 15,-1 2 2-15,3-2 3 0,0 0 1 0,1 2 1 0,0-2-1 0,2 3 1 16,0-3 1-16,2 0-1 0,-1 0 0 0,2 2 0 0,0-2-2 15,0 0-1-15,-1 2-1 0,-1-1-2 0,2-1 0 0,-3 2-1 16,0-2-3-16,1 2-1 0,-2 1 0 0,-1-3-1 0,-1 4 0 0,0-3 1 0,-2 1 1 16,1 1 5-16,-2 0 6 0,0 1 2 0,-1-1 4 0,-1 2 3 15,-1-1 1-15,-1 2 4 0,-1 2 4 0,-3-1-1 0,1 3-4 0,-3 2-14 16,0 0-17-16,-3-1-33 0,0 2-42 0,-3 2-59 0,1 0-65 16,0 1-87-16,-4-1-93 0,4-1-59 0,-2 1-37 0,0 0-21 0</inkml:trace>
  <inkml:trace contextRef="#ctx0" brushRef="#br0" timeOffset="21527.6365">2569 13895 448 0,'-5'-8'486'0,"0"1"-4"0,0 0-96 0,0 2-141 16,0 1-85-16,2 1-58 0,-2 0-34 16,1 1-24-16,-1 0-11 0,0 2-2 0,2 0-4 0,-2 0-1 0,0 0-5 0,1 2-5 0,-2 0-7 15,1 3-8-15,0-2-5 0,0 4 0 0,0 0-2 16,2 1 1-16,-3 4 0 0,3-3 3 0,-2 6 3 0,2 0 4 16,0 4 4-16,0 1 2 0,-1 3 3 0,3 1 4 0,-1 1 2 15,-1 2-1-15,2 1-1 0,1 3-1 0,0-1-3 0,0 4 1 0,0-3-2 16,1 5 0-16,2-4-2 0,0 2-1 0,-1-1-1 0,1 2-2 0,2-2 0 15,-2-1-3-15,2 2 3 0,-2-1 3 0,3-1 1 0,-3-2 3 0,2 1-2 16,0-2-1-16,-2-2-2 0,2-1-2 0,-2-3-4 0,-1 1-6 16,2-3-9-16,-2-2-9 0,1-2-10 0,-1 0-13 0,-1-5-13 0,-1 2-16 15,2-2-15-15,-2-4-15 0,0-2-17 0,-2 1-21 0,1-2-25 0,-3 0-29 0,1-4-36 0,-4 1-41 16,0-2-19-16,-4-2-12 0,0-1-39 16</inkml:trace>
  <inkml:trace contextRef="#ctx0" brushRef="#br0" timeOffset="21674.1513">2212 14620 94 0,'-4'-9'450'0,"-1"0"-20"16,-1 2-62-16,4-1-81 0,-1 1-56 0,0 2-41 16,3 0-24-16,-2-2-19 0,2 2-13 0,2 0-12 0,-2 0-14 0,3 2-14 0,0-1-12 0,0-1-12 15,3 1-13-15,1-1-12 0,-1 1-13 16,4-2-14-16,1 1-11 0,0 1-12 0,0-2-13 0,5 1-16 0,-2 0-12 0,3-2-10 0,2 0-17 16,-1 0-19-16,4 0-24 0,-2 1-26 15,1-1-45-15,1 1-54 0,2-2-79 0,-5 2-95 0,3 0-53 0,-2-1-34 16</inkml:trace>
  <inkml:trace contextRef="#ctx0" brushRef="#br0" timeOffset="22314.5508">3823 13765 430 0,'0'-1'412'0,"0"1"-77"16,0 0-80-16,0 0-82 0,0 0-53 0,0 0-36 15,0 0-24-15,0 0-15 0,-2 1-6 0,2 0-1 0,0 3 0 16,-1 0 3-16,1 2 2 0,-2 0 2 0,1 4 2 0,-1-1-1 0,-1 4 0 0,0 0 2 15,0 4 3-15,-2 1 3 0,2 4 1 0,-2 1 2 0,-1 2 0 0,-1 4-5 16,-2 1-3-16,1 1-8 0,0 2-3 0,-3 4-6 16,2-2-3-16,-3 4-4 0,0-1-1 0,-1 2-4 0,1-1-2 0,-1 0-3 15,0 0-3-15,-1 1-2 0,0 0 1 0,0-2 2 0,1 2 1 0,-3-2 2 16,3-3 0-16,1 2 0 0,-1-3-6 0,2-1-9 0,0-3-9 0,0-1-10 16,3-1-13-16,-3-4-17 0,5-1-17 0,-1-2-22 0,1-1-28 0,0-3-33 0,3-2-48 15,0-1-54-15,-1-2-79 0,1 0-87 0,2-4-51 16,-1-2-33-16</inkml:trace>
  <inkml:trace contextRef="#ctx0" brushRef="#br0" timeOffset="23176.4647">3776 13916 219 0,'0'-1'471'0,"-2"0"-9"0,1-1-88 0,1 2-124 0,0 0-84 15,0 0-63-15,-2 0-36 0,0 2-22 0,1-1-10 0,-1 0-6 0,-1 1 0 16,0 1-2-16,0 2-2 0,-1-1-2 0,-3 2-5 0,2-1-3 0,-3 5-2 16,0-3-1-16,-1 5 2 0,1-2 2 0,-2 0 3 0,2 2 1 0,-4 0 3 15,2 2 0-15,-1-2 1 0,3 0-1 0,-3-2-1 0,3 1-3 16,1-1-1-16,0-2-2 0,1 1-2 0,1-1 0 0,0-3-1 0,-1 2 1 16,3-2-1-16,1-3 1 0,1 1-1 0,-1-2 0 0,2 1-2 15,0-2-2-15,0 0-5 0,0 0-4 0,2-2-11 0,1 1-16 16,0-2-12-16,3-2-14 0,-1 0-11 0,3-4-10 0,0 1-6 0,1-3-5 0,2-1 0 15,2 0-2-15,-1-1 1 0,0-2 1 0,3 1 5 0,-2-1 7 16,1 0 14-16,-1 2 16 0,0 1 17 0,-1-1 18 0,-2 4 17 16,2-1 15-16,-2 3 6 0,-2-1 6 0,-2 2 3 0,2 2 2 0,0-1 3 15,-3 4 3-15,0-1 3 0,-1 2 1 0,0 2 3 0,0-1 3 0,2 4-2 16,-1 0-2-16,0 3-5 0,0 1-3 0,1 1-2 0,0 2-1 16,-1 3-2-16,0-1-5 0,0 4-14 0,-1 1-19 0,1 2-30 0,1-1-35 15,1 1-46-15,-3 1-52 0,1 0-90 0,0 0-109 0,1 0-68 0,0 2-49 16,-1-4-26-16</inkml:trace>
  <inkml:trace contextRef="#ctx0" brushRef="#br0" timeOffset="23680.5282">3482 14895 46 0,'1'-3'534'0,"-1"1"-4"0,2 0-28 0,-1 1-40 0,1 0-114 0,0-1-151 15,-1 2-88-15,2 0-58 0,2 2-29 0,-2-1-18 0,5 0-7 0,-2 1-3 16,1 1 1-16,1 2 1 0,1-1 1 0,-1 1 1 0,2 1-2 16,0 1-1-16,-2 2-3 0,2 0-1 0,-2 3 0 0,1-3 0 0,-1 5 0 0,-1-1-1 0,-1 2-3 15,0-1 1-15,-3 1-2 0,2 1 2 0,-2 1 1 16,-1-1 2-16,0 2 1 0,-2-3 2 0,-2 2 1 0,2-1 1 0,-3 1 3 0,1-4 6 15,-1 0 6-15,1 0 9 0,-1-3 12 0,-1-1 13 0,1 0 9 16,-1-2 8-16,1-3 4 0,0 1 4 0,1-5 2 0,-1 0 1 16,0 0 0-16,1-4-1 0,-1 0-5 0,1-3-5 0,-2-2-9 0,3-1-11 0,-1-2-15 0,2-1-16 0,0-3-13 15,2 0-13-15,-1-2-11 0,5-1-10 16,-3-1-11-16,2-1-11 0,2 0-12 0,-1-1-10 0,3 1-11 0,-1-3-13 0,3 3-10 0,2-1-14 16,-2 0-13-16,2 0-18 0,2-1-23 15,-2 3-27-15,4 0-38 0,-2-1-42 0,2 1-61 0,0 2-69 0,-2 2-38 16</inkml:trace>
  <inkml:trace contextRef="#ctx0" brushRef="#br0" timeOffset="24299.8144">4413 13114 60 0,'2'4'477'0,"-1"-4"5"0,-1 3-58 0,0-3-89 16,3 2-92-16,-2 1-97 0,-1-1-54 0,2 0-36 0,-2 1-16 16,2 2-6-16,-1 2 1 0,1 0 3 0,-1 0 3 0,1 4 1 0,1 0-1 15,-1 4-3-15,1 2-3 0,2 1-2 0,-2 2-2 0,0 2 0 0,0 2-3 16,0 2-2-16,0 2-2 0,1 2 3 0,-3 2 3 0,1 1 1 16,1 1-6-16,-1 3-14 0,-1 0-22 0,-1 2-26 0,2-1-36 0,-2 3-41 15,2 0-74-15,-1-1-90 0,-1 0-83 0,3 0-79 0,-3-2-47 16,1 0-29-16</inkml:trace>
  <inkml:trace contextRef="#ctx0" brushRef="#br0" timeOffset="35664.4235">5883 13871 304 0,'1'-5'299'0,"1"3"-51"15,-1-1-37-15,-1 0-27 0,2 0-17 0,0 2-14 0,-1-2-12 16,-1 0-5-16,2 0-3 0,-2-1-7 0,1 3-8 0,1-2-10 0,0 2-9 16,-1-2-4-16,-1 1-4 0,2 1-2 0,-2-2-3 0,3 1-1 0,-2 2-4 15,1-3-4-15,-1 1-3 0,-1 0-4 0,2 1-1 16,-2-3-1-16,2 3-1 0,-2 1-1 0,0-2-1 0,0 0-4 0,0 2-3 0,0 0-6 15,0 0-5-15,0 0-3 0,0 0-4 0,0 0 0 0,0 0-3 0,0 0-2 0,0 0-4 16,0 0-4-16,0 0-4 0,0 0-5 16,0 0-3-16,0 0-2 0,0-3-2 0,0 3-3 0,0 0-3 0,0-2-1 0,0 0-2 15,0 1-1-15,0-1-1 0,0 0-1 0,0-1-1 16,0 1-2-16,0 0 0 0,0-1-1 0,0 0 0 0,0 0-1 0,-2-1-1 16,2 1 1-16,-2-2 0 0,2 2 0 0,-1-1 2 15,-1-1 1-15,1 2 0 0,-2 0 1 0,3 0 1 0,-2 1 2 16,2-1 0-16,-1-1 1 0,-1 3 1 0,2-1 1 0,-2 0 2 0,2-1-1 15,-1 3 3-15,1-2 0 0,0 2 0 0,0 0 0 0,0 0 1 0,0 0 0 16,0 0 0-16,0 0 0 0,0 0 0 0,0 0 0 0,0 0-1 0,-2-2-1 16,2 2-2-16,0 0 0 0,0 0-2 0,0 0-2 15,0 0-3-15,0 0-3 0,0 0-1 0,0 0-6 0,0 0-2 0,0 2-3 16,-1-2-4-16,-1 2-2 0,2-2-2 0,-2 3 2 0,1 1-1 16,-1-1 2-16,-1 2-1 0,1 0 2 0,-1 3 2 0,-3 0 1 0,3 3 2 0,-2 1 3 15,0 4 3-15,2 0 5 0,-2 3 2 0,2 0 5 16,-3 5 0-16,3 1 1 0,0 1-1 0,0 3 1 0,1-1 0 15,0 6 0-15,1-3 1 0,1 4 0 0,0-1 3 0,0 0 0 16,1 2 0-16,-1-2-2 0,2 0 1 0,0 1-2 0,-1-3-1 0,1 0-2 16,1-3-1-16,-1 2-1 0,-1-2-3 0,1-2-3 0,2-3-3 15,-2 0-7-15,-1-2-7 0,1 0-10 0,0-5-10 0,-1 0-13 0,-1-1-14 16,0-3-14-16,0-1-14 0,0-1-14 0,0-2-15 0,0-1-27 16,-3-2-31-16,1-3-51 0,-1-1-57 0,-1-2-75 0,1-2-81 0,-2-1-42 15,0-3-22-15</inkml:trace>
  <inkml:trace contextRef="#ctx0" brushRef="#br0" timeOffset="35845.3983">5600 14152 448 0,'-3'-4'594'0,"0"1"8"0,1-1 7 0,0 3-95 16,2 0-146-16,-1-1-97 0,1 2-72 0,0 0-42 0,1-1-27 0,-1-1-16 15,2 2-13-15,3 0-12 0,-2 0-13 0,3 0-14 0,2 0-15 16,0 0-17-16,3 0-18 0,2 0-16 0,-1 0-17 0,4-1-18 0,4-1-21 15,-2 2-26-15,4-1-34 0,0 1-46 0,2-3-56 0,1 1-103 0,2 2-129 16,0-5-83-16,1 3-58 0,1-1-27 0,-2 0-12 0</inkml:trace>
  <inkml:trace contextRef="#ctx0" brushRef="#br0" timeOffset="37679.085">6145 14045 105 0,'-1'0'501'15,"-1"-3"-34"-15,-1 1-55 0,1 0-87 0,2 2-104 16,-1-1-62-16,-1 1-47 0,2-2-20 0,-2 0-13 0,2 2-5 0,0 0-6 0,0 0-4 16,0 0-5-16,0 0-10 0,0 0-9 15,0 0-8-15,0 0-6 0,0 0-4 0,0 0-7 0,0 0-1 0,0 0-3 16,0 0 0-16,0 0 1 0,0 0 0 0,0 0 1 0,0 0 2 0,0 0 0 16,0 0 0-16,0 0 1 0,0 0 1 0,0 0-1 0,0 0 1 0,0 0 1 15,0 0 0-15,0 0 0 0,0 0 0 0,0 0-1 16,0 0-2-16,0 0 0 0,0 0-2 0,0 0-1 0,0 0-3 0,0 0-3 0,0 0 0 15,0 0-3-15,0 0 0 0,0 0-1 0,0 0-1 0,0 0 0 0,0 0-2 0,0 0 0 16,0 0-1-16,0 0-1 0,0 0 0 16,0 0 0-16,0 0-1 0,0 0 1 0,0 0 0 0,0 0 0 15,0 0 1-15,0 0 0 0,0 0-2 0,0 0 2 0,0 0 0 0,0 0 0 16,0 0 1-16,0 0 2 0,0 0 0 0,0 0 1 0,0 0 0 0,0 0 1 0,0 0-1 16,0 0 1-16,0 0 1 0,0 0-1 15,0 0 1-15,0 0 1 0,0 0-1 0,0 0 0 0,0 0-1 16,0 0-1-16,0 0 0 0,0 0-1 0,0 0 0 0,0 0 0 0,0 0 0 15,0 0 1-15,0 0-1 0,0 0 1 0,0 0-4 0,0 0 1 16,0 0 0-16,0 0 1 0,0 0 0 0,0 0 0 0,0 0 0 16,0 0 1-16,0 0-1 0,0 0 0 0,0 0 0 0,0 0 0 0,0 0 1 15,0 0 2-15,0 0 0 0,0 0 4 0,0 0 2 0,0 0 4 0,0 0 3 0,0 0 4 0,0 0 3 16,0 0 3-16,0 0 1 0,0 0 3 16,0 0 2-16,0 0-1 0,0 0 2 0,0 0 0 0,0 0 0 0,0 0-4 0,0 0-2 15,2 0-4-15,-2 0-4 0,0 0-4 0,0 0-4 16,0 0-3-16,0 0-3 0,0 0-1 0,0 0-3 0,0 0-2 0,0 0-2 15,0 0-1-15,0 0-1 0,0 0 0 0,0 0-1 0,0 0 1 16,0 0-1-16,0 0 1 0,3 0 1 0,-3 0-1 0,0 0 2 16,0 0 0-16,0 0-1 0,0 0 1 0,0 0 1 0,0 0 1 0,0 0-1 0,0 0 4 0,0 0-1 15,0 0 1-15,0 0 1 0,0 0 1 16,0 0 1-16,0 0 3 0,0 0 1 0,0 0 4 0,0 0 2 0,0 0 3 0,0 0 3 16,0 0 2-16,0 0 2 0,0 0 2 0,0 0 1 15,0 0 2-15,0 0 1 0,0 0 0 0,0 0 0 16,0 0-2-16,0 0-2 0,0 0-3 0,0 0-4 0,0 0-3 0,0 0-5 15,0 0-2-15,0 0-3 0,0 0-4 0,-1 0-2 0,1 0-4 0,0 0-5 16,0 0-4-16,0 0-5 0,0 0-6 0,0 0-2 0,0 0-6 16,0 0-1-16,0 0-3 0,0 0-1 0,0 0-1 0,0 0-1 0,0 0 0 15,0 0 1-15,0 0 1 0,0 0 2 0,0 0 4 0,0 0 3 16,0 0 4-16,0 0 5 0,0 0 4 0,0 0 4 0,0 0 2 0,0 0 2 16,0 0 3-16,0 0 1 0,0 0-1 0,0 0 2 0,0 0 2 15,0 0 2-15,0 0 0 0,0 0 3 0,0 0 0 0,0 0 2 16,0 0 0-16,0 0 1 0,0 0 1 0,0 0 1 0,0 0 1 0,0 0 0 15,0 0 0-15,0 0-1 0,0 0-4 0,0 0-2 0,1 0-4 0,1 0-2 16,1 0-4-16,0 0-2 0,0 0-7 0,2 0-5 0,0 0-6 16,-1 0-6-16,3 0-9 0,2 0-8 0,-1 0-9 0,0 0-11 15,3 0-8-15,2 0-11 0,-2 0-11 0,3 0-12 0,-1 0-15 0,2 0-13 16,-2 0-14-16,3 0-13 0,-2 0-11 0,2 0-11 0,-2 0-9 16,-1 0-8-16,1 0-8 0,-1 0-2 0,-1 0 3 0,0 0 4 15,-3 0 5-15,0-3 10 0,-2 3 9 0,-1 0 18 0</inkml:trace>
  <inkml:trace contextRef="#ctx0" brushRef="#br0" timeOffset="37880.2915">6417 14004 79 0,'-8'-5'148'0,"0"1"19"16,0 0 9-16,-1 0 3 0,1 1 1 0,0-1 0 0,1 1-2 16,-2 1-3-16,3-2-7 0,1 1-10 0,0 2-9 0,0-3-13 0,1 3-11 15,3 1-12-15,-1-2-10 0,0 0-14 0,2 2-12 0,0 0-11 16,0 0-14-16,0 0-11 0,0 0-12 0,0 0-9 0,2 0-8 16,1 2-8-16,0 0-4 0,-2-2-4 0,1 1-5 0,1 1-5 0,0 0 0 0,2 1-2 15,-2-2 0-15,2 3 1 0,0-2 3 0,-1 1 4 16,1 0 4-16,-2 1 1 0,2-1 5 0,-1 2 1 0,0-1 1 0,-2 1 3 0,1-1 0 15,1 2 1-15,-2 1 1 0,1-2 0 0,-1 2 2 0,-2 0 3 16,0 0-1-16,0 1 1 0,0-1-3 0,0 1-3 0,-2 1-15 16,-1 0-19-16,1 1-30 0,-2 0-34 0,1-1-50 0,0 1-59 15,0 0-91-15,1-1-108 0,0 1-64 0,1-2-38 0,-1 1-22 16</inkml:trace>
  <inkml:trace contextRef="#ctx0" brushRef="#br0" timeOffset="38357.4783">6529 13912 480 0,'-3'-4'550'0,"1"1"0"0,2 0-5 15,0 1-120-15,0-1-175 0,0 1-100 0,0 2-60 0,0 0-31 0,0-2-17 0,0 2-8 16,0 0-3-16,4 0-4 0,-3 0-4 0,1 2-8 16,1-2-13-16,0 2-11 0,-1 1-10 0,2-1-6 0,-1 1-3 0,1 1 0 0,-1 1 2 15,0 1 4-15,0 0 2 0,-1-1 4 16,1 3 5-16,0 1 2 0,-1-2 2 0,2 3 2 0,-2 0 4 0,-1-1 2 0,-1 2 3 16,0-1 1-16,0 1 1 0,-1-1 1 15,-1 1-1-15,-2-1 0 0,2-1-1 0,1 1 0 0,-1 0 0 0,-1-3 0 0,1 1 1 16,1-1 2-16,-1-2 2 0,-1 0 2 0,3-1 3 0,-2-1 4 15,2-1 6-15,-1 1 4 0,-1-3 5 0,2 0 0 0,0 0-3 16,0-2-4-16,0 1-4 0,0-3-4 0,0-1-4 0,0 2-4 16,0-4-9-16,0 0-8 0,2-1-8 0,-1 1-9 0,2-4-8 0,1 2-9 15,-1-1-7-15,3-1-1 0,0 1 3 0,-1-1 3 0,1 1 5 0,1 1 5 0,-1 0 6 16,0 0 5-16,1 2 4 0,-1-1 4 16,-1 1 3-16,1 2 3 0,-1 1 2 0,-1-1 2 0,1 0 2 0,-3 2 0 0,1 1-4 15,0 1-2-15,-1 0-2 0,0 1-3 0,-1 0-4 16,-1 1-2-16,2 0 0 0,-1 2 1 0,-1 1 4 0,4-1 2 0,-3 2 2 0,2 2 2 15,-2-2 2-15,1 4 3 0,-2-1 0 0,2 1-7 0,-1 0-11 16,-1 2-22-16,2-1-24 0,-2 2-30 0,0 0-31 16,0 0-44-16,2-1-48 0,-1 1-77 0,-1-2-91 0,2 3-58 0,-1-4-42 15</inkml:trace>
  <inkml:trace contextRef="#ctx0" brushRef="#br0" timeOffset="40127.56">6175 13989 253 0,'-3'-3'243'0,"0"1"-36"0,1-1-32 0,1 2-22 15,-1-1-18-15,2 1-16 0,-2-1-13 0,1 2-6 0,1 0-3 0,-2-3-4 0,2 3-3 16,0 0-6-16,0 0-9 0,0 0-4 0,0 0-5 0,0 0-2 0,0 0-1 0,0 0-1 15,0 0-1-15,0 0 3 0,0 0 3 16,0 0 2-16,0 0 3 0,0 0 3 0,0 0 1 0,0 0 2 16,0 0-1-16,0 0 2 0,0 0 1 0,0 0 1 0,0 0 1 15,0 0 0-15,0 0 0 0,0 0-2 0,0 0-4 0,0 0-4 0,0 0-5 0,0 0-4 16,0 0-4-16,0 0-5 0,0 0-6 0,0 0-4 16,0 0-7-16,2 0-7 0,-1 0-7 0,3 0-7 0,-1 0-7 0,2 0-6 0,1 0-4 15,0-1-5-15,2 0-2 0,3 1-5 16,3-3-5-16,-1 1-8 0,4 0-9 0,4-1-8 0,-2 1-8 0,3-1-8 0,2-1-7 15,0 1-10-15,1 1-8 0,2-3-12 0,-2 2-12 0,3-1-14 16,-1 1-16-16,-2 1-15 0,0-1-15 0,-2 0-18 0,2 0-16 0,-4 1-21 16,-2 0-21-16,0 1-20 0,-2 0-17 0,-4-1-25 0,-2 2-29 0,-2 0-31 0</inkml:trace>
  <inkml:trace contextRef="#ctx0" brushRef="#br0" timeOffset="40414.695">6241 14081 157 0,'-6'2'260'0,"2"-2"-23"0,0 1-14 0,0 1-7 0,0-2-4 15,1 2-2-15,0-1-2 0,1-1-1 0,2 2-3 0,-1-2-9 16,1 0-9-16,0 0-13 0,0 0-13 0,0 0-14 0,0 0-11 0,0 0-10 16,0 0-10-16,0 0-10 0,1 2-10 0,-1 1-8 0,2-3-11 15,-2 0-8-15,1 2-10 0,3-2-8 0,-3 2-9 0,1-1-6 16,1-1-7-16,0 0-4 0,1 0-5 0,0 0-3 0,4 0-4 0,0 0-3 15,0 0-2-15,6 0-2 0,-1 0-4 0,2-1-4 0,5-1-2 16,0 0-4-16,5-1-5 0,-2 1-5 0,4-3-7 0,1 2-7 16,0-1-9-16,4-1-9 0,-2 1-7 0,0-1-11 0,2-1-7 0,-1 2-11 15,-1-1-10-15,-1 0-10 0,-1-2-7 0,-3 2-12 0,-1 2-9 0,-5-2-16 16,2 1-17-16,-6-1-30 0,-2 3-35 0,-2-1-35 0,-3 0-37 16,-2 1-58-16,-4 1-66 0,-2 1-39 0</inkml:trace>
  <inkml:trace contextRef="#ctx0" brushRef="#br0" timeOffset="41531.7464">6951 13933 525 0,'-1'-2'549'0,"-1"2"-5"0,2-1-76 16,-2 0-111-16,2 1-70 0,0 0-51 16,0 0-33-16,0 0-28 0,0 0-16 0,0 0-12 0,0 0-12 15,0 0-13-15,0 0-15 0,0-2-17 0,2 2-17 0,1 0-18 0,-1 0-15 16,1 0-14-16,2 0-10 0,-2 0-8 0,3 0-7 0,2 2-6 0,-2-2-2 15,3 2-4-15,1 0-4 0,0 1-8 0,1 0-3 0,0-1-2 16,0 5-3-16,3-2-5 0,-1 2-4 0,-2 1-1 0,3 1-5 0,-1 0-5 16,-1 1-4-16,1 2-4 0,-3 1-5 0,4-1-6 15,-5 5-4-15,2-5-2 0,-3 5-2 0,0 0-2 0,-1-1 1 16,-2-1 4-16,0 1 2 0,-1 0 3 0,-3 1 6 0,1-1 4 0,-1-3 8 16,-1-2 5-16,-1 2 15 0,1-3 16 0,-2-1 19 0,-1-2 22 0,1 1 17 15,-2-3 14-15,-1-1 10 0,2-1 10 0,-2-3 6 0,0 0 8 16,1 0 7-16,-1-5 5 0,-1 0 4 0,1-2 2 0,2-1-5 0,-2-3-7 15,3 1-13-15,-1-4-13 0,2 1-13 0,-1-2-11 0,4-4-7 16,-1 2-8-16,2-3-9 0,2 2-11 0,0-4-15 0,2 4-12 16,2-3-16-16,2 2-16 0,0-3-18 0,1 2-16 0,1 4-18 0,3-4-16 15,0 3-16-15,1 0-20 0,-1 2-24 0,1 1-25 0,2 0-35 16,-3 2-40-16,3 2-47 0,-1 0-50 0,-1 3-61 0,-1-1-62 0,-1 4-29 16</inkml:trace>
  <inkml:trace contextRef="#ctx0" brushRef="#br0" timeOffset="41868.3662">7587 13962 337 0,'-10'-2'636'0,"1"0"9"0,4-1 14 0,0 1 12 15,0 0-113-15,2 1-179 0,0-1-113 16,1 0-84-16,2 2-50 0,0 0-33 0,0 0-23 0,0-3-15 0,2 1-15 0,3 2-11 15,-2 0-19-15,3-2-24 0,1 2-25 0,4-1-28 0,-2-1-26 16,4 2-30-16,3-2-32 0,-2 1-32 0,5 1-37 0,0 0-39 0,0 0-43 16,1 0-47-16,2 1-73 0,-2 1-89 0,0-2-49 0,0 2-30 0,-2-1-11 15</inkml:trace>
  <inkml:trace contextRef="#ctx0" brushRef="#br0" timeOffset="42047.8609">7583 14117 91 0,'-6'5'575'0,"0"0"4"0,3-2 3 0,0 1 3 0,1-1-120 15,0 0-178-15,2-2-107 0,2 1-71 0,0 0-36 0,1 1-17 0,2-2-13 16,2 1-7-16,3-2-13 0,3 1-16 0,2 1-32 0,1-2-37 16,6 0-49-16,0-2-58 0,5 1-103 0,0 1-127 0,3-3-82 0,0 1-61 15,3-1-34-15,-3 0-18 0</inkml:trace>
  <inkml:trace contextRef="#ctx0" brushRef="#br0" timeOffset="42564.0295">8407 13648 155 0,'3'-2'534'0,"-1"-3"-22"15,-1 5-38-15,-1-2-94 0,0 2-122 0,0 0-80 0,2 2-56 0,-2-2-33 16,2 5-19-16,-1-3-9 0,-1 3-1 0,2 0-1 0,-2 4-1 15,1-1-2-15,1 4-2 0,1 0-1 0,-2 3 0 0,1 1 2 0,0 4 6 16,-1-2 3-16,2 5 4 0,-1 1-2 0,0 1-1 0,-1 1-3 0,2 1-5 16,-1 0-4-16,0 3-4 0,-1-2-7 0,1 0-2 0,1 3-5 15,1-4-4-15,0 0-4 0,0 2-3 0,0-6-7 0,0 0-6 16,1 3-9-16,4-6-11 0,-4-1-10 0,2 1-11 0,-1-4-18 16,2-2-16-16,0 0-25 0,0-2-26 0,0-3-32 0,1 0-32 0,-1-4-53 15,0 2-65-15,3-6-84 0,0 1-92 0,-1-4-55 16,-1-3-33-16,2 0-14 0</inkml:trace>
  <inkml:trace contextRef="#ctx0" brushRef="#br0" timeOffset="42714.263">8342 13981 367 0,'-8'0'555'0,"1"0"5"0,2 0 5 15,0 0-103-15,3 0-156 0,1 2-103 0,1-2-79 0,0 0-44 0,1 1-30 16,4-1-17-16,0 2-13 0,4-2-14 0,1 0-16 0,3 0-26 0,2 0-31 15,1 0-36-15,5 0-42 0,1 0-49 0,3 0-53 0,-1-2-82 0,3 2-92 16,0-1-58-16,-1-1-42 0,1 2-19 0</inkml:trace>
  <inkml:trace contextRef="#ctx0" brushRef="#br0" timeOffset="42914.1737">8707 14140 227 0,'-8'6'477'0,"-1"0"-70"15,4-2-102-15,0 1-78 0,1 0-65 0,0-1-39 0,3 1-30 0,-1-2-12 0,2-1-8 0,0 1-2 16,0 1 0-16,3-3-9 0,2 3-15 0,0-3-15 16,0 1-17-16,3-2-16 0,4 0-16 0,-2 0-15 0,2 0-17 15,1-3-19-15,2-1-22 0,0 1-22 0,0-2-20 0,2 0-24 16,-2-4-22-16,0 2-20 0,-1-1-16 0,0-2-9 0,-1 0-2 0,-1-1 10 0,-2-1 17 0,-2 0 32 16,1 0 37-16</inkml:trace>
  <inkml:trace contextRef="#ctx0" brushRef="#br0" timeOffset="43748.0934">8927 14030 15 0,'-3'-9'78'0,"0"-1"32"16,-1 3 33-16,-2-1 28 0,-3 3 24 0,2 1 11 0,-1 1 5 0,-4 0-11 0,2 3-19 15,1 0-23-15,-2 0-26 0,-2 0-13 0,2 3-6 0,0 2-5 0,0-1-6 16,1 2-11-16,-2 1-10 0,4 1-11 0,-2 1-12 0,1 1-8 0,1-1-10 0,3 1-3 16,-1 2-3-16,0 0-3 0,3 1-1 15,1 1-2-15,1 0-1 0,1-1-4 0,1-2-3 0,1 4-5 16,1-3-1-16,3 0-4 0,0 1-6 0,1-1-6 0,2-2-7 16,0-1-8-16,1 0-10 0,3-1-10 0,1-1-12 0,-1-2-13 0,2 0-11 0,1-3-14 15,0 0-13-15,0-2-14 0,3 0-11 0,-2-4-10 16,1 0-6-16,-1 0-2 0,-1-5 0 0,1 2 2 0,-1-1 5 0,1-2 9 0,-2-1 12 15,-1 1 16-15,-3-5 18 0,1 1 26 0,-2 2 30 16,-2-2 31-16,-3-1 30 0,2 2 27 0,-3-1 27 0,-1 2 23 0,0-1 19 16,-3 2 18-16,0 1 14 0,0 1 8 0,0 1 5 0,0 1-2 15,-2 2-5-15,1-2-12 0,-1 5-15 0,2-3-18 0,-1 2-20 0,1 2-19 16,0 0-22-16,0 1-17 0,0 0-15 0,0 0-14 0,0 2-12 0,0 0-6 0,0 3-5 16,0-2-3-16,1 4-2 0,-1 0 0 15,2 1 2-15,-1 1 1 0,1 0 4 0,1 1 5 0,-1 3 4 0,1-1 1 0,0 0 2 16,-1-2 0-16,4 2 0 0,-3-3-1 15,2 2-3-15,-2-1-2 0,2-1-2 0,1 0-3 0,-1-2-2 0,3 0-4 0,-2-1-4 16,-1-2-3-16,1 1-4 0,3-2-6 0,-2-3-6 0,1 0-3 16,0 0-7-16,1-3 1 0,-1 1 0 0,0-3 3 0,2-2 1 0,-1 2 3 15,-1-3 3-15,0-1 4 0,1-1 4 0,-1-1 6 0,-1 0 6 16,-1 2 10-16,-1-4 13 0,2 2 13 0,-3-1 12 0,0 2 11 16,-2 1 9-16,1 0 8 0,2 1 6 0,-3 1 2 0,-1-1 2 0,1 3 0 0,-2 2-3 15,3-1-3-15,-2 1-5 0,-1 1-10 16,2 2-12-16,-2 0-12 0,0 0-8 0,1 0-10 0,-1 2-6 0,2 1-6 15,0 1-5-15,-1 1-2 0,2 2-1 0,-1-2 0 0,0 3 2 0,1 1 1 16,0 0 6-16,0 1 4 0,-1 3 7 0,4-4 4 0,-1 4 4 16,-2-1 0-16,2-2 1 0,0 2-2 0,-1-1-2 0,4-1 0 15,-2 0-1-15,-1 2 1 0,3-5 1 0,-1 2-1 0,0-2-2 0,1 1-5 16,0-3-7-16,0 0-8 0,3-2-10 0,0-1-10 0,0-2-12 0,0 0-12 16,2 0-9-16,-1-3-10 0,1-2-11 0,3-1-11 0,-3-1-9 15,1-4-9-15,0 2-5 0,-1-4-10 0,1-1-9 0,-1 0-5 16,1-2-2-16,-3 0 6 0,3-1 7 0,-3-2 7 0,0 4 6 0,0-3 9 15,-3 2 8-15,0 0 9 0,3-1 8 0,-5 3 8 0,1-1 11 0,-2 2 12 16,0 1 17-16,0-2 12 0,-3 4 9 0,1 0 6 0,-1 1 2 16,-1 0 4-16,1 2 5 0,-2-1 2 0,0 0 1 0,-2 3 2 15,1-2 1-15,-1 2 5 0,-1-2 4 0,1 2 6 0,-2 0 6 16,1 0 8-16,0 0 11 0,-1-1 10 0,1 1 12 0,0 0 13 0,1-2 14 16,-1 2 12-16,0-2 15 0,0 2 9 0,-2 0 11 0,2 0 6 0,2 0 7 15,-1 3 3-15,0-3 0 0,1 2-1 0,-1 0-6 16,2 1-7-16,-1 1-8 0,-1 0-13 0,2 1-15 0,0 0-16 0,0 0-17 0,0 0-14 15,0 0-18-15,0 0-12 0,0 1-16 0,0 0-10 0,0 3-10 0,0-1-6 16,0 3-5-16,-2 1-4 0,2 3 0 0,-1-1 1 16,-1 6 0-16,2-1 3 0,-1 4 3 0,-1 3 6 15,0 2 5-15,-2 1 4 0,2 4 4 0,1 1 0 0,-1 2 2 0,-1 4 0 0,1-1-2 16,1 2 1-16,-1 2-2 0,2 3-1 0,-1-3-3 0,-1 2-6 16,2 1-7-16,0 3-7 0,0-1-3 0,0-1-8 0,0 1-6 15,0 3-8-15,0-3-8 0,0-1-6 0,0 0-9 0,0 0-4 0,2-1-5 16,-1-2-3-16,-1-3-1 0,3-2 0 0,-1-2 2 0,0-4-3 0,1-3-5 15,0-2-3-15,0-2-3 0,0-3-5 0,-1-2-2 0,-1-5-9 0,2-2-10 16,-1-3-15-16,0-1-16 0,-1-5-22 0,2-2-26 0,-1-2-33 16,0-5-35-16,-1-2-56 0,2-4-66 0,-1-2-49 0,-2-2-40 15</inkml:trace>
  <inkml:trace contextRef="#ctx0" brushRef="#br0" timeOffset="43964.7511">9722 14056 171 0,'3'-10'572'0,"-1"-1"9"0,2 2 6 0,-2-1-88 16,1 2-134-16,2 2-94 0,-2 0-72 0,2 1-42 16,2 1-30-16,0 1-18 0,3 2-11 0,-1-1-9 0,2 2-10 15,2 2-12-15,2-1-17 0,-2 2-11 0,0 1-12 0,4 1-12 0,-1 1-9 16,0 1-8-16,3 0-4 0,-5 5-2 0,3-3 2 0,-2 1-1 0,-1 2 0 0,-3 0 0 16,2 0 1-16,-2 3-1 0,-3-1 2 0,-2-1 2 15,-3-1 3-15,-1 2 3 0,-4-1 6 0,-4-1-3 0,-4 0-8 0,-5 2-21 0,-6-4-27 16,-4 2-49-16,-5-2-58 0,-5 1-121 0,-8-2-153 0,-6-1-87 0,-8 0-57 0,-6-3-34 15,-8-3-22-15,-7-2-15 0</inkml:trace>
  <inkml:trace contextRef="#ctx0" brushRef="#br0" timeOffset="56110.3344">3426 16291 201 0,'0'-3'265'16,"0"-2"-45"-16,0 3-41 0,0-1-27 0,0-1-24 0,0 1-12 0,0 1-8 0,0-1-5 16,0 0-3-16,0 0 0 0,0-1 1 0,0 2-7 15,0 0-5-15,0 1-7 0,0-2-5 0,0 1-5 0,0 1-5 0,0-1-4 0,2-1-2 0,-2 1-4 16,0 1-4-16,0 0-3 0,2 0-2 0,-2 1-2 0,0-2-1 15,1 2 1-15,-1 0 3 0,0-1 0 0,0-1-1 0,2 2 2 0,-2-2 1 16,1 1-1-16,-1 1 1 0,0-2-1 0,0 2 2 0,2 0 1 16,-2 0 0-16,0 0 0 0,0 0 0 0,0 0-2 0,2-2 0 0,-2 2-3 15,1 0-1-15,-1 0-4 0,0 0-1 0,0 0-3 0,0 0 0 16,0-3-3-16,0 3-3 0,0 0-1 0,0 0-2 0,0 0-2 0,0 0-1 16,0 0-1-16,0 0-2 0,0 0-2 0,0 0 0 0,0 0-3 0,0 0-2 0,0 0-1 15,0 0-2-15,0 0-1 0,0 0-2 0,0 0-1 16,0 0-2-16,0 0-1 0,0 0-2 0,0 0 0 0,0 0-3 0,0 0-1 0,0 0-2 15,0 0-1-15,0 0-2 0,0 0 0 0,0 0-2 0,0 0-1 0,0 0 1 0,0 0-2 0,0 0-1 16,0 0 0-16,0 0 0 0,0 0 0 0,0 0-1 16,0 0 0-16,0 0-1 0,0 3 0 0,0-3 1 0,0 0 0 0,0 0 0 0,0 0 0 15,0 0 1-15,0 0 1 0,0 2 0 0,0-2 1 16,0 0 0-16,0 0 1 0,0 0 0 0,0 0 2 0,0 0 0 16,0 0 2-16,0 0 1 0,0 0 0 0,0 0 0 0,0 0 1 0,0 0 0 15,0 0 0-15,0 0 1 0,0 0 0 0,0 0-1 0,0 0 1 16,0 0 0-16,0 0 1 0,0 0 1 0,0 0-1 0,0 0 0 0,0 0 1 0,0 0 1 0,0 0 0 0,0 0 1 0,0 0 0 15,0 0 1-15,0 0 0 0,0 0 0 16,0 0 1-16,0 0 0 0,0 0 1 0,0 0 0 0,0 0 0 16,0 0-1-16,0 0 1 0,0 0-1 0,0 0 0 0,0 0 1 0,0 0-2 15,0 0 1-15,0 0 0 0,0 0-1 0,0 0-1 0,0 0 2 0,0 0-1 0,0 0-1 0,0 0 0 16,0 0-1-16,0 0 1 0,0 0 0 16,0 0 0-16,0 0-1 0,0 0 1 0,0 0-2 0,0 0 1 0,0 0-1 0,0 0 0 0,0 0 1 15,0 0-2-15,0 0 0 0,0 0-1 0,0 0 0 16,0 0 1-16,0 0-1 0,0 0-1 0,0 0 0 0,0 0-1 0,0 0-1 0,0 0 1 15,0 0 0-15,0 0-1 0,0 0-1 0,0 0-1 0,0 0 0 0,0 0-1 0,0 0 0 16,0 0-2-16,0 0-1 0,0 0-1 0,0 0-1 16,0 0-3-16,0 0 0 0,2 0-1 0,1 0 1 0,0 0 1 15,0 0 0-15,0 2 1 0,0-2 0 0,2 1 1 0,0 1 0 16,0 1 1-16,2-1 1 0,1 0-1 0,-1 1 0 0,1 0-1 0,1 2-2 16,1-1 0-16,-1 2-2 0,2 0-1 0,-1 0-6 0,1 3 0 0,0 0-1 15,-2 3-3-15,1-2-2 0,2 3-1 0,-2 0-2 0,0 2 1 0,0 0 1 16,-2 2 2-16,0-2 1 0,-1 3 2 0,0-1-1 0,-2 3 2 0,0 0 0 15,-2-2 3-15,-1 2 1 0,-2 2 1 0,0-3 3 0,0 0 1 16,-3 1 2-16,-1-1 1 0,-1-2 0 0,1 1 2 0,-4-2 1 0,2 0 4 0,-4-3 3 16,2 1 7-16,-1-2 7 0,1-2 11 0,0-3 10 0,-1 1 8 15,1-1 7-15,0-3 8 0,0-1 6 0,-1 0 3 0,0-3 4 0,1-3 2 16,2 0 1-16,-2-4-2 0,2 0-2 0,1-2-7 0,2-4-9 0,0 1-13 16,1-5-18-16,2 0-13 0,0-4-14 0,3 1-15 0,1-4-14 0,0 0-11 15,3-2-11-15,4-1-9 0,0 0-8 0,0-1-7 0,1 0-5 16,1-1-4-16,3 1-2 0,0 1 0 0,1 1 1 0,-1-1 3 0,1 2 2 0,2 2 3 15,-3 0 2-15,0 2-1 0,0 1 0 0,-1 3-3 0,0 0-5 0,0 3-9 16,-2-1-10-16,-1 5-19 0,0 0-22 0,-1 1-28 0,0 1-27 0,-3 2-52 16,0 3-61-16,0 1-56 0,-1 0-52 0,0 2-31 0</inkml:trace>
  <inkml:trace contextRef="#ctx0" brushRef="#br0" timeOffset="56780.6181">4005 16495 313 0,'-2'0'329'15,"1"0"-55"-15,-1-1-42 0,-1 1-36 0,1 0-22 0,-2 0-14 0,2 0-8 16,2 0-4-16,0 0 3 0,0 0 2 0,0 0-2 0,0 0-6 0,0 0-9 15,0 0-10-15,0 0-10 0,0 0-11 0,0 0-13 0,0 0-11 0,0 0-11 0,0 0-8 16,0-3-10-16,2 3-8 0,1 0-9 0,0 0-10 16,0-2-8-16,2 1-8 0,0 1-8 0,1-2-8 0,3 1-7 0,-1-3-9 0,4 3-8 15,0 0-11-15,-1-2-10 0,2 1-11 0,4 1-12 0,0-1-13 16,-1-1-18-16,3 2-20 0,-1-1-29 0,2-1-33 0,-1 2-42 0,2 0-48 16,-1-1-65-16,-1 1-75 0,0-1-40 0,-2 2-24 0</inkml:trace>
  <inkml:trace contextRef="#ctx0" brushRef="#br0" timeOffset="56974.5583">4065 16673 528 0,'-8'4'549'0,"2"-1"5"0,1 0 4 0,0-1-88 0,0-1-134 0,2 0-96 15,2 2-78-15,-1-3-48 0,2 2-34 0,0-2-17 0,0 0-11 16,0 1-2-16,3-1-1 0,-1 0 0 0,4 0-3 0,-1 0-9 0,3 0-12 0,1 0-16 15,1 0-19-15,4-1-21 0,2-1-22 0,1-1-25 0,4 1-27 0,1 0-31 16,2-3-33-16,1 1-58 0,2 0-70 0,1 0-87 0,-2-1-93 16,4 0-50-16,-2-2-31 0,-1 2-10 0</inkml:trace>
  <inkml:trace contextRef="#ctx0" brushRef="#br0" timeOffset="59963.9135">3962 16770 162 0,'-3'0'180'0,"0"-2"-16"0,1 2-9 15,1-1-5-15,-2-1-4 0,1 2 1 0,0-2 4 0,1 1 4 0,1 1 5 16,-2-1 3-16,2 0-2 0,-1 1-6 0,-1 0-7 0,2-2-8 16,-2 2-5-16,2 0-3 0,-1 0-4 0,-1 0-1 0,2 0 0 0,0 0-1 15,-1 0-1-15,-1 0-3 0,2 0-5 0,0 0-6 0,0 0-4 0,0 0-5 16,-3 0-5-16,3 0-6 0,0 0-5 0,0 0-7 0,0 0-6 0,0 0-7 0,0 0-5 15,0 0-8-15,0 0-6 0,0 0-5 0,0 0-5 0,0 0-6 16,0 0-5-16,0 0-5 0,0 0-5 0,0 0-5 0,0 0-4 0,3 0-5 16,-1 0-3-16,1-1-3 0,0-1-4 0,2 2-2 0,3-2-4 15,3 1-1-15,0 1-7 0,2-3-4 0,4 2-6 0,2-2-7 0,2-1-7 16,2 1-5-16,4 1-8 0,1-3-4 0,4 2-8 0,1-2-9 0,2 1-7 0,0-1-9 16,0 1-9-16,4-2-9 0,-3 1-9 0,1 1-8 15,1-1-7-15,-2 1-9 0,-1 1-13 0,-2-2-12 0,-3 1-15 0,0 3-13 16,-2-2-13-16,-5-1-12 0,1 1-12 0,-4 1-12 0,-4-1-7 0,0 3-6 15,-5 0-5-15,-1-2-2 0,-3 2-14 0</inkml:trace>
  <inkml:trace contextRef="#ctx0" brushRef="#br0" timeOffset="60480.8688">4258 16448 239 0,'-5'-3'256'0,"2"-1"-42"0,-2 1-35 0,2 1-34 0,0-1-32 0,-2 1-21 0,2 0-15 16,2-1-6-16,-1 1-3 0,0 1-1 0,1-1-4 15,-1 1-5-15,2 1-4 0,-2-1-8 0,2 1-8 0,0 0-4 0,0 0-2 0,0 0 0 16,0 0 4-16,0 0 3 0,0 0 2 0,0 0 4 0,-1 0 4 15,1 0 2-15,0 0 6 0,-2 0 3 0,2 0 7 0,-3 0 2 0,1 0 6 16,2 0 1-16,-1 0 1 0,-1 0 0 0,2 0 1 0,0 0-3 16,-3 0-2-16,1 0-1 0,2 0-2 0,-2 0-2 0,2 0-3 0,0 0-2 15,-2 0-2-15,2 0-4 0,-1 0-2 0,1 0-3 0,-2 0-3 0,2 0-2 0,0 0-2 0,0 0-3 16,0 0-1-16,0 0-4 0,0 0-3 16,0 0-5-16,0 0-3 0,0 0-5 0,0 1-5 0,0 0-4 0,2 1-4 0,-1-1-2 15,-1 1-4-15,4 1-1 0,-2-1-2 0,0 0 0 16,1 1-1-16,0-1 1 0,3 1-1 0,-1 4 4 0,3-3 0 0,0 2 1 0,2-2 2 0,1 4 3 15,1-1 2-15,-1 1 2 0,3 1 0 0,1-2 1 0,2 3 0 0,-1-1 0 0,1-2-2 16,1 2-2-16,1 0-2 0,-1 0-4 16,-2 0-1-16,3-2-3 0,-1 2-2 0,-1-2-3 0,-1 2-1 0,1-2-3 15,-1 1-2-15,-3 0-4 0,-2-2-3 0,1 1-1 0,-4 0-2 0,0 0 1 16,-1-1 1-16,0-1 1 0,-3 0 2 0,-1 2 3 0,-3-1 5 0,0 0 5 0,-2-1 6 16,-1 2 6-16,-2 0 7 0,-1-1 5 0,-2 2 6 15,-1-1 3-15,-4 2 2 0,0-2 2 0,2 2 1 0,-4 1 0 0,2-3-2 16,-3 2 0-16,2 0-4 0,0 0-3 0,1 0-5 0,-1-1-7 0,1 1-5 15,3 0-12-15,-2 0-15 0,4-2-19 0,-2 2-21 0,3 0-27 16,2-1-28-16,2 2-42 0,1-3-44 0,2 3-74 0,0-3-91 0,2 1-82 16,3-1-81-16,0-1-42 0,2-1-19 0,3-1-6 0</inkml:trace>
  <inkml:trace contextRef="#ctx0" brushRef="#br0" timeOffset="61280.9911">4776 16450 184 0,'0'-1'423'0,"0"0"-54"0,0 1-83 0,0 0-57 0,0 0-43 15,0 0-24-15,0 0-11 0,0 0-5 0,0 0 0 0,0 0 4 0,-1-3 4 16,1 3 2-16,0 0 2 0,0 0-3 0,-2 0-5 0,1 0-9 16,-1 0-10-16,0 0-8 0,2 3-10 0,-1-3-8 0,-1 0-7 0,2 1-8 15,-1-1-8-15,1 0-8 0,0 0-8 0,-2 1-6 0,2-1-7 0,0 0-7 16,0 0-7-16,0 2-5 0,0-2-5 0,0 0-3 0,0 0-4 16,0 0-3-16,0 0-2 0,0 0-2 0,0 0 0 0,0 0-1 0,-2 0-1 0,2 0-1 15,0 0 1-15,0 0-1 0,0 0 1 0,0 0-1 0,0 0 1 16,0 0 2-16,0 0 1 0,0 0 2 0,0 0 0 0,0 0 0 0,0 0-1 15,0 0-4-15,0-3-6 0,0 2-7 0,0-2-8 0,0 1-7 0,0-1-6 16,0-1-5-16,0 1-4 0,0-2-5 0,0-2-4 0,2 2-3 0,-2-1-3 16,2-2-1-16,-1 1-3 0,-1-1 4 0,2 1 4 0,-1 0 5 15,-1-1 7-15,2 1 5 0,-2 0 6 0,2 1 4 0,-2 2 4 0,1-2 4 16,-1 1 2-16,0 1 4 0,0 1 4 0,2-2 1 0,-2 2 4 0,0 1 1 0,0 1 3 16,0-1 0-16,0 2 1 0,0 0-2 0,0 0-1 15,0 0-1-15,0 0-1 0,0 0-2 0,0 0-3 0,0 0-6 0,0 0-3 16,0 0-5-16,0 0-7 0,0 1-2 0,0 0 0 0,0 2 1 0,0 0 3 15,0 2 4-15,0 1 3 0,0 0 4 0,0 3 6 0,0 0 3 0,0 1 8 0,0 2 6 16,0 3 5-16,0 0 9 0,0 1 6 0,0 3 5 0,0 1 2 0,-2-1-1 16,2 1-2-16,-1 1-2 0,1 1-3 0,-2 0-3 0,2 0-3 15,0 0-3-15,0-1-6 0,0-1-4 0,0 1-2 0,0-1-3 16,2 0-4-16,-1-2-1 0,-1-1-2 0,2 0-3 0,1 0 1 0,-1-1-2 16,2-3-1-16,-1 2-2 0,0-3-2 0,2-1-5 0,0-1-6 0,0 0-10 0,0 0-11 15,2-3-11-15,0-2-13 0,1 0-16 0,1 0-17 16,0-5-17-16,1 0-20 0,1 0-13 0,3 0-17 0,-1-3-12 0,1-1-12 0,-1-1-7 15,4-2-4-15,-4-2-3 0,1 0 0 0,-1-1 1 0,1-3 4 16,-3 2 10-16,0-1 13 0,0-2 19 0,-3 1 22 0,-2-1 24 0,1 1 26 16,-1 0 23-16,-3-2 24 0,2 3 25 0,-4 1 24 0,1-1 23 0,-2 0 21 0,-2 0 22 15,1 1 22-15,-4 2 16 0,2 0 14 0,-3 2 10 16,3-2 7-16,-2 3 2 0,0-2-2 0,0 3-2 0,0 0-4 0,-2 2-6 16,2-1-9-16,2 1-12 0,0 1-11 0,-1 0-13 15,3 1-15-15,-1-1-12 0,2 2-14 0,-1 2-10 0,-1-1-9 0,2 1-6 0,0 0-5 16,0 2-6-16,0 2-3 0,0-1-4 0,0 2 0 0,2 0-1 0,-1 2 2 0,-1 2 0 15,2-1 4-15,-1-1 2 0,1 3 4 0,1 0 0 16,-1 0-2-16,-1 2 0 0,1-3-4 0,1 1-2 0,0 1 1 16,2 0-2-16,-2-1-4 0,0 2-4 0,-1-3-8 0,1 1-12 0,0 0-11 15,-1 0-20-15,1-2-20 0,0 0-27 0,-1 1-30 0,0-3-31 16,-1 1-33-16,3-1-50 0,0-1-57 0,-1-5-84 0,0 1-98 0,0-1-61 16,-3-2-38-16,0 0-14 0</inkml:trace>
  <inkml:trace contextRef="#ctx0" brushRef="#br0" timeOffset="61431.1444">5110 16390 40 0,'-2'-8'566'0,"-2"-1"7"0,2 1 3 0,0 1 2 16,-1 2-103-16,1 0-157 0,1 1-112 0,1-1-94 0,-2 2-62 0,2 2-50 0,0-3-33 0,0 4-24 16,0 0-25-16,2 2-26 0,-2 0-31 15,3 1-33-15,-1 0-40 0,1 4-45 0,0-1-70 0,0 1-84 0,1 2-50 16,0 1-33-16,-1 0-10 0</inkml:trace>
  <inkml:trace contextRef="#ctx0" brushRef="#br0" timeOffset="61780.7709">5195 16635 319 0,'0'4'520'0,"0"1"11"0,0-4-58 0,0 2-89 0,0 0-84 0,0 0-78 0,0-1-51 16,0 0-37-16,2 1-22 0,-2-1-14 0,3 1-10 0,-1 1-8 0,-1-1-10 0,3-1-13 15,0 3-11-15,-1 0-11 0,0 0-8 0,2 1-8 16,-2 0-4-16,-1 2-3 0,1-2-2 0,0 2-2 0,2 1-1 0,-2-1-1 0,-2 0-3 15,1 1 0-15,-2 0 0 0,0 0-1 0,0-2 0 0,0 1 0 0,0-1-1 16,-2-1 2-16,2 1-1 0,-3-3 1 0,-1 1 1 16,2-2-2-16,1-1-5 0,-1 0-5 0,-1-2-9 0,1 0-10 0,1-2-10 0,-1 0-11 0,0-1-9 15,2-4-9-15,0 0-12 0,2-1-12 16,1 1-11-16,0-5-9 0,2 1-4 0,4-2 1 0,-1 1 7 0,2-2 9 16,1 1 14-16,0-1 14 0,2 2 19 0,-1-1 21 0,1 2 20 15,3-1 20-15,-3 2 22 0,-1 1 22 0,2 0 17 0,-4 1 14 0,2 1 7 16,-2 1 6-16,1 1 0 0,-2 3-1 0,-2-1-4 0,1 1-2 15,-2 2-7-15,0 2-8 0,-1-2-9 0,1 4-8 0,-1-1-8 0,-2 3-10 16,2-2-6-16,-2 4-5 0,0-1-5 0,0 2-3 0,-1 0 0 0,0 0-1 16,-1 2 1-16,-1 1-2 0,2-2-7 0,-2 2-10 0,1 0-14 15,1 0-16-15,-2 1-17 0,0-1-17 0,2-2-24 0,-1 0-23 0,-1 1-31 16,2-2-37-16,0-2-40 0,2-1-42 0,-1-1-61 0,2 0-70 16,-2-5-58-16,2 2-50 0,1-4-24 0,-1-1-10 0</inkml:trace>
  <inkml:trace contextRef="#ctx0" brushRef="#br0" timeOffset="61993.9557">5689 16395 189 0,'0'-7'574'15,"-2"4"6"-15,2-2 4 0,-2 2-50 0,2 1-75 0,0 2-105 0,0 0-117 16,0 0-76-16,0 2-55 0,-1 1-29 0,1 2-17 0,-2 0-9 0,0 3-3 16,1 0-5-16,1 5-2 0,-2-1-5 0,2 2-5 0,-1 1 0 15,-1 1 0-15,2 2 1 0,-2-1 0 0,2 2-1 0,-1-1-3 0,-1 0-2 16,1 2-3-16,-1-1-1 0,0 0-3 0,-2 1-6 0,2-3-7 0,1 2-9 15,-1 0-9-15,-1-2-9 0,1 0-14 0,1-2-17 0,-1-1-18 0,-1 0-24 16,3-1-23-16,-2-1-25 0,2-2-23 0,0-1-26 0,0-2-25 16,0-1-34-16,2-2-39 0,1-3-44 0,2-1-45 0,0-1-44 0,1-3-41 15,0-2-17-15,1-1-2 0</inkml:trace>
  <inkml:trace contextRef="#ctx0" brushRef="#br0" timeOffset="62224.2014">5814 16612 115 0,'5'-10'509'0,"-1"3"19"0,-1-2-26 16,-2 4-44-16,1-2-53 0,-2 3-57 0,0 0-54 0,0 1-53 0,0 1-38 0,0 1-34 0,-2-1-29 15,1 2-25-15,-1 2-22 0,-1-2-17 0,-2 3-19 0,-1 0-16 16,0 1-14-16,-1 2-13 0,-1 1-7 0,-1 1-7 0,1 0-3 16,-2 1-2-16,2 0-2 0,-1 0 1 0,1 3-1 0,0-2 1 0,-1 0 1 15,3 2 0-15,1-2 2 0,0 0-1 0,2 1 2 0,3 1 1 16,0-2 1-16,0 0 2 0,3 2 2 0,2 1 0 0,1-3 2 0,3 2-1 0,1-1 0 16,3 1-3-16,1 0-4 0,2-3-5 0,3 2-6 15,1 0-6-15,1-1-7 0,1 0-5 0,2 2-5 0,1-2-5 0,-3 0-8 0,4 0-6 16,-3 0-7-16,2-1-6 0,-1 2-9 0,-3-3-8 0,1 2-9 15,-2 0-7-15,-2-1-10 0,-1 1-13 0,-1 0-13 0,-2-1-15 0,-3 1-17 16,0-1-20-16,-3 1-40 0,-3 0-52 0,1-1-70 0,-4 0-81 16,1-2-46-16,-3 1-29 0</inkml:trace>
  <inkml:trace contextRef="#ctx0" brushRef="#br0" timeOffset="62465.2057">6319 16613 29 0,'-3'-2'657'0,"-2"-1"0"0,3 0-1 0,-2 0 1 15,2 0-50-15,0 2-72 0,1-2-143 0,1 1-175 0,1 0-113 0,1-1-83 16,1 1-52-16,2 2-39 0,0-3-31 0,3 3-29 0,1 0-32 0,1-2-33 15,1 2-47-15,3-2-52 0,0 2-83 0,3-1-102 0,-2-1-61 0,2 2-41 16,-2 0-11-16,0 0 2 0</inkml:trace>
  <inkml:trace contextRef="#ctx0" brushRef="#br0" timeOffset="62644.0844">6369 16771 565 0,'-4'5'643'0,"0"-2"15"0,0-1 19 0,1 2-57 0,1-1-95 0,2-2-105 15,-1 1-113-15,1-2-73 0,1 0-52 0,1 0-29 0,1 3-19 0,1-3-12 0,1 0-13 16,3 0-20-16,0 0-27 0,3-3-38 0,2 3-42 16,0-2-47-16,4 1-47 0,2-2-56 0,-2 1-57 0,5-1-83 15,-1 0-95-15,1 0-102 0,0-1-108 0,0-1-53 0,0 1-27 0,1-2-9 16,-1 0 1-16</inkml:trace>
  <inkml:trace contextRef="#ctx0" brushRef="#br0" timeOffset="62994.1582">7198 16240 372 0,'3'-3'553'0,"0"2"7"0,-1 0-53 16,-2 1-78-16,0 0-100 0,0 0-108 0,0 1-63 0,0 0-36 15,0 4-19-15,0-1-9 0,0 2-2 0,0 2 1 0,-2 1 3 16,1 1 2-16,-1 2 1 0,-1 5 1 0,0-2 1 0,-2 3 2 16,0 2 0-16,2 2 4 0,-3 0-6 0,1 2-10 0,0-1-9 0,0 2-8 15,-1 1-9-15,1-2-7 0,-1 1-7 0,0 1-9 0,1-2-8 0,2 1-8 16,0-1-7-16,-1-1-5 0,3-1-8 0,-1 1-10 0,2-4-9 0,2 1-11 15,-1-2-10-15,3 0-12 0,0-4-15 0,1 2-16 0,2-3-22 0,3-1-23 16,-2-1-27-16,2-2-31 0,2-4-33 0,1 2-33 0,0-5-46 16,3 1-51-16,-2-6-66 0,3 1-74 0,-4-3-50 0,4-1-40 15,-4-3-14-15,0-1-3 0</inkml:trace>
  <inkml:trace contextRef="#ctx0" brushRef="#br0" timeOffset="63154.1069">7090 16516 559 0,'-17'-1'577'0,"-2"-1"13"0,3 0-41 0,-1 2-68 0,2 0-101 16,3 0-116-16,1 0-69 0,3 0-48 0,-1 0-27 0,2 0-19 16,4 0-10-16,0 0-7 0,3 0-10 0,1 0-16 0,3 2-21 0,1-2-24 15,5 2-30-15,0-1-31 0,3-1-30 0,2 0-34 0,6 0-32 0,0 0-32 16,4 0-38-16,0 0-40 0,5 0-47 0,0-1-51 0,0-1-70 16,0 2-78-16,2-2-43 0,-2 2-21 0,-2 0-4 0</inkml:trace>
  <inkml:trace contextRef="#ctx0" brushRef="#br0" timeOffset="64013.481">7545 16612 236 0,'-9'6'514'0,"0"0"10"0,-1-1-72 0,2 1-111 0,-1 0-81 15,2-1-65-15,-1 2-46 0,2-2-32 0,0-2-18 0,1 2-13 0,0 2-8 0,2-5-8 16,1 3-7-16,-1-2-7 0,3 1-10 0,0-1-10 0,0 0-10 16,3 0-11-16,1 0-9 0,-1-1-9 0,2 1-11 0,1-2-12 0,2 0-12 15,0-1-13-15,1 0-12 0,1-1-13 0,2 0-14 0,0-2-13 0,0 0-9 16,-1-2-10-16,0 0-5 0,2 0-2 0,-4-1 3 0,1-1 7 15,-1-2 6-15,-1 2 10 0,-3-2 14 0,0 2 18 0,0-4 20 0,-1 2 23 16,-1 1 23-16,-3 0 21 0,0-1 20 0,0 2 17 0,-6-1 16 16,3 0 13-16,-2 4 11 0,0-2 10 0,-1 2 8 0,0 0 10 15,-4 1 2-15,1 2 1 0,-1-1-5 0,1 2-7 0,-1 2-10 0,2-1-9 16,-4 1-6-16,4 1-8 0,-2 1-6 0,2 1-4 0,-1 2-6 0,1-1-6 0,2 1-6 16,-1 3-5-16,1-1-6 0,0 1-4 0,1 2-3 15,2 0-3-15,0 0-1 0,-1 1 1 0,4-1-1 0,0 0-2 0,0 1-1 0,4-1-3 16,-1 1-1-16,0 0-2 0,2-1-3 0,1-2-5 0,2 0-4 15,0 1-6-15,3-2-8 0,0-1-9 0,0 0-11 0,0-1-12 0,3-2-12 16,-1-1-10-16,1-1-15 0,-1-2-13 0,3 0-14 0,-2-1-10 16,2-1-7-16,-2-3-6 0,0 0-4 0,-1-1-1 0,1-2 2 15,0-1 4-15,-2 0 6 0,2-3 4 0,-2-1 8 0,-1 2 10 0,0-4 11 16,-1 1 18-16,2-2 15 0,-4 1 18 0,0 0 17 0,2-1 19 16,-2-1 19-16,-2 3 22 0,0-2 22 0,-1 2 20 0,0 2 20 0,1 0 18 15,-3 3 13-15,0 1 10 0,1 0 4 0,-3 1-2 0,1 1-4 0,0 1-9 16,-1 2-10-16,-1 1-12 0,2-1-12 0,-2 2-11 0,1 2-14 0,-1-1-14 15,2 3-13-15,-2 0-12 0,2 2-8 0,-1 1-8 0,-1 1-4 0,3-1-2 16,-2 4 1-16,1-2 2 0,0 1 1 0,-1 1 3 0,1 1 1 16,1 0-4-16,-1-2-1 0,-1 2-2 0,1 0-1 0,1 0 0 0,-1-1 0 0,1-1-2 15,0 1-2-15,1-2-1 0,0 0-3 16,-1-1-2-16,0-2-5 0,0 2-5 0,-1-3-5 0,3-2-7 0,-2-1-10 16,3 2-10-16,-1-4-8 0,1 0-8 0,1-2-5 0,-1-1-5 15,3-1-3-15,-1-1 0 0,0-1-3 0,2-1 0 0,-1-2 0 0,-1-2 3 16,0 2 6-16,1-1 7 0,1-1 13 0,-4 1 13 0,2-2 14 15,-2 1 17-15,1 1 14 0,-3 1 13 0,1-1 11 0,0 2 10 0,0 0 7 16,-1 2 6-16,-1 0 4 0,1 0 2 0,-3 4-2 0,1-1-5 0,1 1-7 0,-3-1-7 0,2 3-11 16,-1 0-8-16,-1 0-7 0,2 0-7 15,-2 3-6-15,3 0-5 0,-1-1-4 0,-1 1-3 0,1 2 0 16,2 1 1-16,-1 1 2 0,1 0 1 0,-1 0 5 0,0 1 5 0,0 0 1 16,2-1 3-16,-2 0 0 0,3 1-1 0,-1-1-2 0,0 2 1 0,1-2-1 0,2 0-3 0,-2 0-2 15,2-1-4-15,-1-1-3 0,1-3-9 16,1 3-11-16,-1-2-10 0,2-1-14 0,-1-2-11 0,2 0-11 0,0-2-11 0,0-1-9 15,0-2-8-15,-1 1-5 0,4-2-3 0,-3-1 0 0,0 1 1 0,0-3 7 0,0-2 8 0,0 3 15 16,-1-4 21-16,-1 3 21 0,-2-3 23 16,4 4 26-16,-5-3 21 0,0 2 23 0,1 0 19 0,-1 2 18 0,-3 1 14 0,2 0 9 15,-2 1 9-15,0 0 2 0,-1 3 0 16,-1-1-8-16,1 1-9 0,-2-1-16 0,2 3-16 0,-2 0-15 16,0 0-15-16,1 0-16 0,-1 3-11 0,2 0-10 0,0 1-7 0,-1-1-8 0,3 2-5 15,-2 3-2-15,0 0-2 0,-1-2 1 0,2 4 3 0,-1-2 4 0,1 5 6 16,0-3 2-16,2 2 3 0,0-1-3 0,-1 0-6 0,1 2-7 15,-2 0-8-15,2-1-8 0,0-2-7 0,0 3-11 0,2-2-9 0,0-3-12 16,-1 1-11-16,1-1-16 0,-1-2-18 0,3-1-23 0,-1 0-22 16,0-2-17-16,1-1-13 0,1-2-11 0,-2-2-15 0,2-1-15 15,2-3-15-15,-1 0-26 0,2-3-26 0,-2-1-39 0,0-2-45 0,2-5-41 16,-2 0-41-16,0-2-22 0</inkml:trace>
  <inkml:trace contextRef="#ctx0" brushRef="#br0" timeOffset="64246.0165">8729 16183 483 0,'-4'-7'535'0,"2"1"-2"0,-1 1-79 0,2 2-115 16,-1 3-84-16,0 0-64 0,-1 3-46 0,1 3-33 0,1 0-16 0,-2 3-10 16,-1 3-2-16,1 1-1 0,-1 4 1 0,2 3 2 0,-1 2 3 15,1 3 4-15,1 0-3 0,-1 3-4 0,1 4-10 0,-1-1-11 0,2 3-7 16,0 0-7-16,0 2-4 0,2 1-8 0,-1 1-4 0,-1 1-5 0,2 0-5 16,1-1-5-16,-1 4-3 0,-1-2 1 0,1 0-1 0,2 1 0 15,-2 0 0-15,-1-3 1 0,1 1-3 0,0 0-3 0,-1-2-7 0,-1 1-7 16,2-4-7-16,-1 0-7 0,-1-5-8 0,2 0-11 0,-2-3-13 15,2-4-16-15,-2-1-14 0,0-4-15 0,0-1-17 0,0-4-20 0,0-3-20 16,-2-1-18-16,2-5-15 0,-2-2-14 0,-1-3-16 0,2-3-17 16,-3-5-18-16,1-2-18 0,-3-1-23 0,3-5-26 0,-2-1-41 0,0-6-46 15,-1 2-21-15,0-5-6 0</inkml:trace>
  <inkml:trace contextRef="#ctx0" brushRef="#br0" timeOffset="64407.9314">8710 16630 64 0,'13'-22'393'0,"1"0"-18"0,2 2-54 16,2 0-73-16,0 2-50 0,0 1-41 0,2 2-26 0,1 2-16 0,-2 1-7 15,3 2-3-15,-3 1-3 0,2 2 0 0,-3 3 0 0,0-1-1 0,-1 5-2 16,-1 0-2-16,-2 0-5 0,1 5-7 0,-3 2-5 0,-4 0-7 16,0 1-6-16,0 5-6 0,-5-1-5 0,-3 3-4 0,-3 0-5 0,-5 2-3 15,-1 2-5-15,-4 0-3 0,-6 1-3 0,-3 0-4 0,-3 3-9 16,-4-1-13-16,-5 3-24 0,-5-2-30 0,-2 2-44 0,-4-1-52 0,-3 0-110 16,-6 0-142-16,-1-2-88 0,-7 1-60 0,-1-2-33 0,-3-2-18 15</inkml:trace>
  <inkml:trace contextRef="#ctx0" brushRef="#br0" timeOffset="65057.2374">4150 17743 326 0,'-5'-6'499'0,"1"2"-4"0,1-1-59 0,0 0-88 0,1 2-66 0,-1-1-58 0,1 1-38 15,1-2-25-15,-1 3-16 0,2 0-9 0,0-1-8 0,2 0-8 0,-1 0-9 16,1 0-11-16,1 2-10 0,0-2-11 0,0 1-12 0,3 1-16 0,-1 1-11 16,2 0-13-16,-1 0-9 0,2 0-8 0,3 3-7 0,-2 0-4 15,1 0-3-15,2 1-3 0,1 2 0 0,-2 1-1 0,0 2 0 16,2-1 2-16,-1 4-1 0,0-1 1 0,0 1-1 0,-1 1 2 0,-3 2-2 0,3 1-1 0,-3-2-1 16,-3 3 0-16,0 1 0 0,0-1 0 0,-2 0 0 15,-3-1 1-15,0 2-1 0,-2-1 1 0,-1 0 2 0,-2-2 0 0,0 0 3 16,-1 0 2-16,1-2 7 0,-4-1 8 0,3 0 11 0,-3-3 12 0,3-2 13 15,-3 1 16-15,3-2 9 0,-1-3 8 0,1 0 7 0,-2-1 5 0,2-2 1 16,-1-2 2-16,1-1-1 0,1-1-2 0,-1-4-9 0,3 1-8 0,-2-4-15 0,2 1-18 0,3-3-19 16,0-1-22-16,0-1-17 0,3-2-14 0,2 0-14 15,1-2-9-15,2 0-12 0,2-1-11 0,1 1-10 0,3 0-7 16,0 0-7-16,3 0-8 0,-2 1-8 0,4-1-6 0,-1 2-9 0,0 0-10 16,2 2-14-16,1 1-15 0,-2-1-18 0,0 3-21 0,0 1-32 0,0 2-36 15,0 0-68-15,-3 2-82 0,1 0-53 0,-3 2-36 0,2 2-15 0</inkml:trace>
  <inkml:trace contextRef="#ctx0" brushRef="#br0" timeOffset="65347.5932">4688 17830 417 0,'-5'0'562'0,"-1"0"11"0,1 0 11 0,0 0-77 0,0 0-121 0,-1 0-80 16,3 0-57-16,0 0-39 0,0 0-25 0,1 0-15 0,-1 0-10 0,3 0-7 16,0 0-7-16,0 0-13 0,0 0-12 0,0 0-17 0,0 0-17 0,0 0-18 15,0 0-19-15,0 0-16 0,3 0-15 0,-1-1-11 0,1 1-11 16,0-2-13-16,0 2-11 0,5-1-14 0,-2-1-16 0,2 2-18 0,2-1-22 15,1-1-25-15,0 2-25 0,3-1-30 0,-1-1-30 0,2 2-33 0,0-1-35 16,0-1-52-16,0 2-60 0,0 0-71 0,-2-3-75 0,2 3-39 0,-1 0-17 16,-3 0-1-16</inkml:trace>
  <inkml:trace contextRef="#ctx0" brushRef="#br0" timeOffset="65519.1839">4768 17977 220 0,'-6'4'612'0,"1"0"11"0,-2-1 14 0,2 0 18 0,3-2-75 0,-1 1-117 15,1-2-98-15,1 1-83 0,1-1-56 0,0 0-42 0,0 0-23 0,0 0-14 16,0 0-10-16,1 0-10 0,1 0-14 0,1 0-15 0,2-1-25 16,2 1-30-16,0-2-34 0,1 1-36 0,4-1-36 0,-2 1-35 0,3-2-35 15,2-1-36-15,0 3-41 0,4-2-41 0,-2 0-66 0,2 0-80 16,0 0-97-16,2 0-107 0,-1-2-50 0,-1 2-23 0,0-2-2 0,0 1 9 16</inkml:trace>
  <inkml:trace contextRef="#ctx0" brushRef="#br0" timeOffset="66663.3196">5315 17755 94 0,'-3'-4'549'0,"0"-1"12"0,0 2 12 0,-1 0-62 0,3 0-98 16,-1 1-81-16,1 0-73 0,-2-1-47 0,3 1-37 0,-2 1-23 0,2 1-19 15,0 0-17-15,0 0-15 0,0 0-15 0,2 0-18 0,1 0-15 0,0 1-13 16,0 1-16-16,0 0-11 0,2 1-11 0,2-1-8 0,-1 3-4 16,5-1-3-16,-3 2-1 0,1 2 1 0,0-1 1 0,1 2 5 15,0 1 0-15,-1-1 0 0,1 1 0 0,-1 2-1 0,-1 0 1 0,1 0 0 0,-2 0 0 16,-1 0 0-16,-1 0-1 0,1 1 1 0,-1-1-1 16,-2 0-1-16,-1 0 1 0,-1-2 0 0,1 2 1 0,-2-3 2 0,0-1 1 15,-2 0 5-15,1-1 4 0,-1-2 3 0,0 1 7 0,1-3 9 0,-1-1 5 16,-1 0 5-16,-1-1 3 0,0-1 4 0,1-1 3 0,0-1 1 0,-2 0 1 15,2-4 0-15,-2-1-1 0,2 2-4 0,-3-3-7 0,3-2-9 0,0 0-13 16,1-2-15-16,0-1-12 0,1 0-12 0,1-1-11 16,1 1-11-16,1-4-14 0,1 2-16 0,0-1-16 0,5-1-15 0,-2 1-17 0,1 0-16 0,2 0-11 15,2 1-10-15,2 0-13 0,-2-2-12 16,2 5-13-16,0-1-14 0,2 3-14 0,0-2-14 0,0 1-16 0,1 4-20 0,1-1-41 16,-2 3-51-16,0 0-32 0,-2 1-22 0</inkml:trace>
  <inkml:trace contextRef="#ctx0" brushRef="#br0" timeOffset="66979.8435">5812 17835 308 0,'-5'1'523'0,"0"1"-12"0,0-2-24 0,2 1-70 0,-2 1-91 0,2-2-57 15,-1 1-43-15,1 1-25 0,1-2-19 0,0 1-10 16,-1-1-7-16,3 0-7 0,0 0-7 0,0 0-12 0,0 0-11 0,0 0-14 0,0 0-14 16,0 0-13-16,0 0-12 0,0 0-11 15,0 0-9-15,3 0-8 0,-1 0-10 0,1 0-9 0,3 0-10 0,-1 0-14 0,1-1-16 0,2 1-17 16,1-2-19-16,4 1-20 0,-1-1-24 0,3 1-27 15,1-2-26-15,1 1-29 0,4-1-29 0,-2 0-28 0,0 0-29 0,3 0-36 16,0 0-40-16,0 0-33 0,0-2-29 0,2 3-37 0,-3-3-44 16,1 0-15-16,0 2 1 0</inkml:trace>
  <inkml:trace contextRef="#ctx0" brushRef="#br0" timeOffset="67207.101">6251 17732 186 0,'-8'-4'501'0,"-3"1"-3"15,3 1-9-15,-3-1-62 0,0 3-84 0,3-4-63 0,-2 3-49 16,1-1-36-16,0 0-28 0,2 2-19 0,-1-3-19 0,2 3-17 0,2-2-18 15,0 2-19-15,1 0-16 0,0 0-17 0,3 0-11 0,0 0-12 16,1 2-9-16,1 1-7 0,1 1-6 0,2 1-5 0,-2-2-3 0,3 1-1 16,1 2-3-16,-1 1 1 0,4-1 2 0,-1 0 2 0,-1 2 3 0,2-2 0 15,0 1 0-15,0 1-4 0,-2-1 0 0,3 0-1 0,-3 1-1 0,0 0 2 16,0-1 1-16,-1 2 2 0,-2-1 1 0,-2-1 2 0,1 0 0 0,-3 0 1 16,1 0 0-16,-2 0 3 0,-2 0 2 0,-1-1 2 0,0 1-1 15,-2-1 4-15,-3 2 0 0,0-2 3 0,0 1 3 0,0-1-3 0,-2 0-4 16,0-2-10-16,0 3-17 0,-2-2-22 0,4-2-28 0,-2 1-36 15,0 1-40-15,1-2-67 0,3-1-80 0,0 1-91 0,0 0-100 0,1-1-54 16,3-1-32-16,2-1-16 0</inkml:trace>
  <inkml:trace contextRef="#ctx0" brushRef="#br0" timeOffset="67744.0777">6576 17658 484 0,'-3'-5'570'0,"-1"0"14"0,2 2-50 0,2 1-80 0,-1 0-90 0,1 1-96 16,0 1-63-16,0-2-44 0,1 0-25 0,-1 2-14 0,2 0-13 15,4 0-12-15,-3 2-14 0,0 0-14 0,2-1-18 0,0 3-16 0,1-1-13 16,0 1-12-16,2 1-9 0,0-1-6 0,-1 2-1 0,-1 0-1 0,3 1-1 15,-4 1 1-15,2-1 1 0,-1 1 0 0,0 0 0 0,-1 1 0 0,-2-1 1 16,0 1 1-16,0 0 0 0,-1 1 2 0,-2 0 2 0,0 0 2 16,0 0 2-16,0-1 0 0,-2 1 1 0,-1 0 0 0,0-1 1 15,1 0 1-15,-1 0-1 0,-3-2 2 0,3 0 0 0,0 2 2 0,0-4 1 0,-1-2 3 16,3 2 2-16,-1-1 3 0,-1-1 1 0,3-2 0 16,-2 0-3-16,2-1-4 0,0 0-8 0,-1-1-4 0,-1 0-5 0,2-2-5 0,-2-2-4 15,2 1-5-15,0 1-5 0,0-4-6 0,2 0-6 0,-2 0-7 16,3 0-2-16,-1 0-2 0,1-1 2 0,0-1 5 0,-1 2 4 0,3-1 5 15,0 0 4-15,-1 1 4 0,-1 0 4 0,0-1 3 0,1 2 3 0,-1 0 6 16,0 0 3-16,0 2 6 0,-1-1 2 0,1 1 3 0,0-1 1 16,0 3 1-16,-2-1 1 0,1-1 1 0,0 3 0 15,-1-3 0-15,-1 4 1 0,2 0-1 0,-2-3 2 0,0 3-2 0,0 0 2 16,0 0-1-16,0 0 2 0,0 0 2 0,0 0 2 0,0 0 3 0,0 0 4 0,0 0 3 0,0 0 5 16,0 0 2-16,0 0 2 0,0 0 3 15,0-2-2-15,0 0-2 0,-2 2-2 0,2-1-2 0,0 1-4 0,0-4-3 16,0 4-4-16,-1 0-4 0,1-3-5 0,0 3-6 0,0-2-9 0,0 2-9 0,0 0-10 0,0 0-11 15,0 0-12-15,0 0-13 0,0 0-16 0,0 0-18 16,0 0-24-16,0 0-26 0,0 0-28 0,0 0-31 0,0 0-29 0,0 0-33 0,0 0-39 16,0 0-41-16,0 0-61 0,0 0-73 0,0 0-38 15,0 0-21-15,0 0-3 0</inkml:trace>
  <inkml:trace contextRef="#ctx0" brushRef="#br0" timeOffset="68243.8853">6657 17433 155 0,'-1'-5'524'0,"-1"0"3"0,2 2-5 0,-1 1-74 0,-1 0-109 15,2 1-77-15,0-1-63 0,-2 0-37 16,2 2-27-16,0 0-19 0,0 0-18 0,0 0-11 0,0 2-11 0,-1 0-8 0,-1 3-10 16,2-2-8-16,-1 4-8 0,-1-1-4 0,0 3-6 15,1 1 1-15,-1 2 2 0,-1 2 5 0,-1 0 7 0,0 3 10 0,1 1 8 16,0 1 5-16,-2 2 3 0,0-1-1 0,2 1-4 0,1-1-1 0,-1 2-5 0,-1-1-5 0,1 0-3 0,0 0-6 15,1 0-6-15,0 0-5 16,1 0-4-16,-1-2-6 0,2-2-5 0,2 1-3 0,-1-2-3 0,1 0 0 16,1-1-1-16,0-2-1 0,1-1-1 0,1 0-4 0,2-3-5 0,1 1-8 15,0-3-9-15,1-2-12 0,2 2-13 0,2-4-16 0,1-1-14 0,1 0-16 0,2-2-15 16,0-2-13-16,-1 0-15 0,3-1-14 16,-3-4-10-16,4 2-7 0,-4-2-7 0,2-3 2 0,0 1 4 0,-3-2 6 15,0 1 9-15,-2-1 11 0,0-1 15 0,-2 0 15 0,-2-1 19 16,-1 1 19-16,0 0 17 0,-3 0 21 0,-2 2 20 0,-1-2 19 0,-1 1 19 0,-1 1 18 15,-1 1 16-15,-3-2 15 0,1 2 12 0,0 2 11 16,-3-1 8-16,1 3 5 0,0-2 1 0,-1 2 0 0,1 1-2 0,2-1-5 0,-3 2-7 16,3 1-8-16,-2 0-11 0,3 1-11 0,-1-1-12 0,0 2-9 15,1 0-8-15,1 2-6 0,-3-1-4 0,3 2-4 0,-2 0-3 16,-2 3-4-16,2-2-3 0,0 4 0 0,1-1 0 0,1 3 3 16,-1-3 2-16,-1 4 3 0,1-1 2 0,1 0 2 0,-1 0-2 0,2 4-2 0,-2-4-3 15,1 2-3-15,1 0-1 0,0 0-2 0,0-2 0 0,0 0-2 16,0 2-3-16,1-2 0 0,1 0-2 0,-2 1-5 0,3-2-6 0,-1-1-11 15,0 2-10-15,1-3-16 0,0 0-18 0,0 0-23 0,0-1-24 0,-1 1-28 16,4-4-29-16,-1 2-31 0,-2-2-34 0,2-2-59 0,-2 1-72 16,2-2-84-16,1-2-89 0,-1 1-46 0,-1-2-26 0,1-2-2 0</inkml:trace>
  <inkml:trace contextRef="#ctx0" brushRef="#br0" timeOffset="68379.8483">6913 17502 327 0,'-3'-7'523'0,"0"0"-2"0,-2 0-2 0,4 4-95 16,-1-2-143-16,1 2-106 0,-1 0-86 0,2 2-59 0,0-2-46 16,2 3-31-16,-1 0-28 0,1 0-24 0,1 0-26 0,3 3-31 0,-1 0-32 15,0-1-41-15,1 3-49 0,0 0-57 0,2 0-65 0,0 2-35 16,-2-2-22-16</inkml:trace>
  <inkml:trace contextRef="#ctx0" brushRef="#br0" timeOffset="68728.0971">7084 17715 336 0,'0'3'555'0,"0"2"3"0,0-3-2 16,0 1-75-16,0 1-113 0,0-1-83 0,0-2-66 0,0 0-45 0,0 2-33 0,0-1-20 16,0-1-13-16,2 2-12 0,-2-1-13 15,1-1-12-15,2 2-15 0,-3 0-13 0,2-2-13 0,-2 3-11 0,1 0-7 0,-1 1-6 0,0-3-1 16,0 3 1-16,0 0 0 0,-1 0 1 16,-1 0 0-16,2 2 0 0,-4-3-1 0,2 2 0 0,1-2-3 0,-1 2-2 0,0-1-3 15,-1-1-5-15,2-1-4 0,-1 0-6 0,0 0-4 16,1-1-4-16,-1 1-3 0,2-3-7 0,0 0-10 0,0 0-10 0,0 0-10 0,2-3-7 15,-1 0-5-15,3-1 0 0,0 2 0 0,1-3 4 0,1-1 3 0,2 0 6 0,0-1 6 16,0 0 7-16,1 0 7 0,1-1 14 0,1 3 14 16,2-3 19-16,-2 2 20 0,1-2 16 0,-1 4 16 0,-1-2 13 0,2 2 8 0,-4-1 7 15,2 3 2-15,-2-1 3 0,1 1 1 0,-1 0-2 16,-1 1-2-16,-1 1-4 0,0 1-5 0,2 1-5 0,-3 0-9 0,0 1-7 0,0-1-8 16,0 4-7-16,0-1-6 0,0 1-5 15,-2 0-3-15,2 3-4 0,-2-2-2 0,2 0 0 0,1 5-1 0,-3-4-2 0,-1 1-2 16,1 3-6-16,0-1-8 0,1-1-14 0,-1 1-15 0,0-1-18 0,0 1-21 0,0-1-22 15,0-1-23-15,0 0-31 0,2 0-35 0,-2-2-38 16,-1 1-42-16,3-4-65 0,-2-1-77 0,2 1-74 16,2-3-75-16,0-1-35 0,1 0-17 0,0-3 2 0</inkml:trace>
  <inkml:trace contextRef="#ctx0" brushRef="#br0" timeOffset="69193.9458">7612 17580 63 0,'0'-3'554'0,"-2"1"6"0,2 2 6 0,0 0-67 0,0 0-103 0,0 0-94 0,0 2-87 16,0-1-60-16,0 3-43 0,0-1-27 0,0 2-15 16,0 1-9-16,0 2-8 0,0-1-6 0,0 2-5 0,0 2-6 15,-1-1-5-15,-1 2-2 0,2 0 1 0,-2 2-3 0,2-1-4 16,-2 1-3-16,0 0-2 0,2 1-4 0,-2-1-4 0,1 0-4 0,1-1-7 16,-2 1-6-16,2-2-8 0,-1-2-8 0,1 2-13 0,0-1-13 15,0-1-14-15,1-1-16 0,1-2-17 0,-1-2-19 0,3-1-17 0,0-1-13 16,2 1-12-16,-1-3-10 0,3-1-9 0,0-1-4 0,3-1 0 0,-1 0 5 15,-1-5 10-15,4 2 12 0,-2-2 13 0,3-1 20 0,-3 1 21 16,3-2 25-16,-1 0 28 0,-2-1 26 0,3 1 31 0,-1-2 26 0,-1 1 27 16,-2 2 26-16,0 1 23 0,0-3 22 0,-2 3 22 0,-1 1 16 15,-1-1 15-15,-1 1 9 0,1 1 6 0,-3 3 1 0,-1-3-4 0,-1 2-8 16,-1 1-11-16,0 0-11 0,0 2-14 0,0-3-13 0,-3 3-15 16,0 0-18-16,0 0-20 0,-3 0-17 0,1 3-16 0,-3-3-15 0,0 4-11 15,-3 1-10-15,2-2-7 0,-3 1-8 0,0 2-4 0,-1 1-6 16,-1 1-1-16,3-1-3 0,0 1-2 0,-2 0-2 0,2 2 1 0,3-1 0 0,-1-1 1 15,1 2 0-15,1 0 2 0,3-1 1 0,-1 0 2 0,2 0 3 0,0 2 3 16,3-2 3-16,2-1 2 0,-1 4 3 0,5-4 3 0,-1 3 1 16,1-2 3-16,4 1 1 0,1-2 0 0,0 2 2 0,2 1 2 0,2-3 3 15,1 3 2-15,3-1 1 0,0 3-1 0,0-3-1 0,3 1 1 16,0-3-2-16,2 4-3 0,-3-1 0 0,2-1-2 0,-1 3-5 0,-1-3-5 0,1 2-8 16,-1-1-10-16,-4 2-11 0,2-4-15 0,-2 3-15 15,-2-1-17-15,0-2-18 0,-5 3-21 0,0-2-27 0,-1 2-29 0,-3-3-33 0,-1 0-36 16,-2 2-72-16,-3-4-89 0,0 2-85 0,-1-1-81 0,-3-3-40 0,1 2-17 15,-3-2-3-15</inkml:trace>
  <inkml:trace contextRef="#ctx0" brushRef="#br0" timeOffset="69363.359">8443 18035 340 0,'5'0'624'0,"0"-2"2"0,1-1 5 0,-3 1 3 0,-1 1-125 0,-1-3-185 15,1 4-132-15,-2 0-107 0,0 0-87 0,0 0-78 0,0 0-100 0,0 0-112 16,-5-3-110-16,0 3-108 0,-2 0-59 0,0 0-36 16,-2 0-23-16,-2 0-14 0</inkml:trace>
  <inkml:trace contextRef="#ctx0" brushRef="#br0" timeOffset="71274.057">2350 15848 236 0,'-1'-3'260'0,"-1"3"-48"0,-1 0-36 0,3 0-21 0,-2 0-10 16,2 0-9-16,-1 0-7 0,-1 3-7 0,2-3-4 0,0 0-4 15,0 0-5-15,0 0-4 0,0 0-6 0,0 0-4 0,0 0-5 0,0 0-6 16,0 0-8-16,0 2-8 0,2-2-9 0,-1 0-8 0,1 2-10 0,1-2-6 16,0 0-3-16,6 0-5 0,-1 0-2 0,2 0-6 0,7 0-6 15,3-2-11-15,5 2-13 0,6-5-16 0,10 1-18 0,5 0-20 0,8-2-22 16,12-2-30-16,7 1-35 0,6-5-44 0,11 1-50 0,7-2-74 16,7-2-88-16,2-1-48 0,4 2-29 0</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05:08.338"/>
    </inkml:context>
    <inkml:brush xml:id="br0">
      <inkml:brushProperty name="width" value="0.05292" units="cm"/>
      <inkml:brushProperty name="height" value="0.05292" units="cm"/>
      <inkml:brushProperty name="color" value="#FF0000"/>
    </inkml:brush>
  </inkml:definitions>
  <inkml:trace contextRef="#ctx0" brushRef="#br0">7492 14323 18 0,'3'-3'94'0,"0"-1"1"0,0-1-1 0,2 2 3 0,-2-1 2 0,2 1 4 0,-2 0 4 16,0 0 0-16,0-1-1 0,-1 2-2 16,1-1 1-16,0 0 0 0,-1 1-1 0,1 1-1 0,-1-2-3 0,-2 3-5 0,1-2-5 15,-1 2-3-15,0 0-4 0,0 0-5 0,0 0-8 16,0 0-5-16,0 0-3 0,0 0-4 0,-1 0-1 0,-1 0-5 16,-1 0 0-16,1 2-1 0,-1-2-3 0,0 0-4 0,0 0-5 15,-2 0-5-15,-1 0-6 0,-2 0-4 0,0 0-3 0,-2 0 0 0,-2 1-2 0,1-1-2 16,-5 2-1-16,0-2-2 0,-1 1-3 0,-1-1-1 0,-2 0-1 15,-2 0 1-15,1 0 3 0,-1 0 3 0,0 0 4 0,-2 0 1 16,2-1 2-16,-2 1-1 0,1-3 2 0,-1 1-2 0,-1 2 0 16,4-3-2-16,-1 1-2 0,0-1 2 0,4-1 3 0,-2 1 0 0,1 1 2 15,3-2 1-15,-1 1 0 0,4 2 0 0,-1-1 0 0,4-1-2 16,2 1-1-16,0 0-3 0,-1 2-3 0,4-2-1 0,-1 2-2 16,3-1-5-16,0 1-6 0,1 0-8 0,2 0-5 0,0 0-5 0,-2 1-5 15,2-1-2-15,-1 2-3 0,-2 0-1 0,3 1 0 0,-2 2 0 16,1-1 1-16,1 4 1 0,-2 1-1 0,-1 0 1 0,0 1 2 15,-2 6 2-15,2-2 0 0,-2 3 2 0,-1 3 2 0,1 1-1 0,0 3-1 16,1 0 1-16,-1 3 3 0,-2 2 4 0,1 0 5 0,-2 2 3 0,2 3 6 16,-1-2 3-16,0 4 3 0,-1 1 3 0,1 1 4 0,-1 1 4 15,1 2 5-15,-1-2 5 0,1 3 2 0,1 0 3 0,0 0 0 0,-2 1-3 16,3-3-4-16,0 0-2 0,2 1-3 0,0-4-2 0,1 1 0 16,-1-2-2-16,3-2 0 0,0 0-2 0,0-5-1 0,0 0-2 15,3 0-2-15,-1-4 0 0,1-1 0 0,2-2 1 0,-2-2 0 0,4-1 3 0,0-1 2 16,-2-3 2-16,3 2 0 0,0-4 3 0,1 1 3 0,2-5 2 15,1 4 1-15,0-4 3 0,4 1 1 0,1-1-1 0,-1-3-1 0,6 1-6 16,0-1-9-16,2-3-12 0,2-1-12 0,2 2-15 0,2-4-19 0,2 0-24 16,2 0-28-16,1 0-39 0,1-4-41 0,1 2-64 0,1-1-78 15,1 0-92-15,1-2-100 0,-2 2-48 0,3-1-21 0,-3 1-7 16</inkml:trace>
  <inkml:trace contextRef="#ctx0" brushRef="#br0" timeOffset="1916.9351">2356 15004 137 0,'-4'-3'517'0,"2"0"4"0,-1 0-69 15,3-1-106-15,-2 1-96 0,1 3-90 0,1-2-53 0,0 0-35 0,0 0-20 16,0 2-14-16,1-2-6 0,1 1-5 0,-2 1-6 0,3-2-5 0,-1 2-9 15,2 0-11-15,-1 0-7 0,2 0-7 0,-2 0-6 0,2 2-3 0,0-2-3 16,0 1-4-16,2 1 1 0,-2 0-1 0,3 2 1 0,-3-1 3 16,2 2 4-16,0 2 5 0,-2-2 3 0,1 3 3 0,1 1 4 0,0 0 3 15,-2 2 1-15,0 1 4 0,1 1 0 0,-3 0 6 0,2 1 0 0,-3 1 2 16,2 0 0-16,-2-1 1 0,-1 3-2 0,1 0 0 0,-2-4-1 16,0 3 2-16,-2-4-1 0,1 2-1 0,1 1 4 0,-2-5 3 0,-2 0 7 15,2-1 9-15,1-1 10 0,-1-2 11 0,-1 1 13 0,1-2 12 0,1-1 12 0,-1-3 13 16,0 2 7-16,1-3 2 0,-1 0 4 0,1 0 0 0,-1-4-2 15,0 1-4-15,-1-3-8 0,0-1-10 0,2 1-13 0,-1-5-15 0,1-1-14 16,-1 1-16-16,2-4-17 0,0 1-18 0,2-3-15 0,1-1-9 0,-2 0-10 16,4 0-9-16,-2-1-9 0,2-1-7 0,1 1-7 0,-1-1-8 15,4 1-6-15,-2 1-6 0,2 1-8 0,-1 1-7 0,0 0-6 0,0 2-7 16,0 0-8-16,2 3-11 0,-1-1-14 0,-1 4-16 0,0-1-14 0,1 2-12 16,-1 3-11-16,0 0-11 0,0 2-16 0,1 1-18 0,-2 2-48 15,-1 1-65-15</inkml:trace>
  <inkml:trace contextRef="#ctx0" brushRef="#br0" timeOffset="2298.9043">2641 15105 365 0,'-2'0'514'0,"2"0"-48"0,0 0-78 16,0 0-83-16,0 0-87 0,0 0-59 0,0 0-47 0,0 0-27 0,0 0-22 0,0 0-15 0,0 0-12 15,0 0-12-15,0 0-13 0,0 1-10 0,2-1-10 0,-1 2-5 0,1-1-7 16,1 1-1-16,0-1-1 0,2 2 4 0,1-1 3 0,-1-1 5 15,1 1 4-15,1-1 5 0,-1 1 4 0,2-2 3 0,0 1 1 0,0 1-2 0,-2-2-2 16,2 0-2-16,0 0-2 0,-2 0-1 16,-1 0-2-16,3-2 2 0,-2 1-1 0,-1-1 0 0,1 1-1 0,-2-2 1 0,-1-1 3 0,3 2 3 15,-3-3 4-15,-2 2 4 0,1 0 3 0,0-4 3 16,-2 1 2-16,0-1-1 0,-2 0 0 0,0 0-1 0,-1 0-3 16,-1-1 3-16,1 0 3 0,-2 1 1 0,0 1 0 0,0-2 1 0,-1 2-1 15,-2 2 0-15,2-3-1 0,1 3 0 0,-1 1 1 0,-1 0-1 0,1-1 1 16,0 1-2-16,-2 3-2 0,3 0-4 0,-1 0-3 0,0 0-6 0,1 3-5 0,0-3-5 0,0 5-4 0,-1 0-3 15,1-1-2-15,-1 3 0 0,1 1 1 0,2-1 1 16,-2 3 1-16,2-1 3 0,1 2 2 0,1 1 3 0,-1-1 1 16,2 4 4-16,0-4 4 0,2 3 0 0,-1 0 2 0,3 0 0 15,-1 1-1-15,2-1-3 0,-1-1-3 0,4 1-5 0,-2-2-9 0,1 1-8 16,1-1-8-16,1 0-12 0,1-2-12 0,1 0-12 0,1-1-12 0,-2 0-12 16,3-4-13-16,1 0-13 0,-1-1-17 0,2-1-14 0,1-3-15 15,0-3-15-15,0 2-14 0,1-5-17 0,-1-1-14 0,1-1-24 0,2-2-24 0,-3-1-29 0</inkml:trace>
  <inkml:trace contextRef="#ctx0" brushRef="#br0" timeOffset="2518.8705">2987 14759 43 0,'-8'-14'522'0,"0"3"-4"0,2 2-16 0,-2-1-69 16,3 3-93-16,-1 0-73 0,1 1-62 0,2 0-46 0,-2 3-38 0,2 0-25 0,0 2-19 16,0-1-17-16,3 2-17 0,0 2-18 0,-2 0-18 15,2 2-12-15,-1-1-10 0,1 6-4 0,0-1-5 0,0 4 1 0,0-1-1 0,0 3 5 0,0 2 6 16,1 1 5-16,-1 2 4 0,2 1 7 0,0 2 3 15,-1 1 6-15,3-1 2 0,-2 2 3 0,1 1 0 0,0-2 1 0,1 1 1 0,-1 1-2 16,0 0-1-16,0-1-6 0,-1 1-8 0,1-2-10 0,1 1-10 0,0-2-12 0,-1 0-14 16,0-4-17-16,0 2-19 0,1-2-22 15,-1-1-27-15,0-2-24 0,-1-2-23 0,-1 1-21 0,1-4-21 0,2-1-22 16,-2-1-23-16,-1 0-46 0,-1-3-59 0,2-3-36 0,-2-2-24 0</inkml:trace>
  <inkml:trace contextRef="#ctx0" brushRef="#br0" timeOffset="2916.1007">2870 15091 474 0,'-5'-3'487'16,"4"2"-16"-16,-1 0-91 0,1-2-125 16,1 3-86-16,0 0-67 0,0 0-40 0,1-3-28 0,1 3-15 0,1-1-8 15,1 1-4-15,0 0-2 0,0 0-3 0,3-1-3 0,1-1 0 16,1 2-2-16,-1-1 0 0,3-1-1 0,0-1 1 0,0 2 6 0,1-2 1 16,0 0 2-16,2-1 2 0,-1 2 2 0,-2-1 2 0,2-2 2 0,-1 1 5 15,-1 1 7-15,2-2 4 0,-2 2 6 0,-3-1 7 0,1 1 6 0,-1-2 6 16,0 3 5-16,-3-2 5 0,3 1 6 0,-4 2 1 0,-2 0 2 0,1-2-1 15,-1 3-1-15,1 0-5 0,-3 0-11 0,0 0-9 0,0 0-8 0,0 0-14 16,0 0-11-16,0 3-10 0,0-2-8 0,0 2-6 0,0 0-7 16,2 1-4-16,-1 1-4 0,-1-1-1 0,2 3 0 0,1 1 1 0,0 1 3 15,-1 2 4-15,2 1 5 0,1-2 8 0,-2 4 6 0,2-1 3 0,0 1 3 16,0 1 1-16,0-1 1 0,0 3 1 0,0-4 3 0,0 3-1 0,2-4-1 16,-1 2-1-16,1 1 0 0,-2-4-2 0,0 0 0 0,0 1-1 15,0-3 1-15,1-2 1 0,-2-1 2 0,1 1 4 0,0-3 4 0,-2 0 6 16,-1 0 5-16,1-4 4 0,0 0 3 0,1 0 2 0,0-2 3 0,-1-3 1 0,0 0-1 15,-1 0 0-15,1-4 1 0,0-2-3 0,1-1-3 0,-1-1-4 16,0 0-8-16,-1-3-11 0,-1 0-11 0,2-2-10 0,-3 0-7 0,0-1-3 16,0 2-3-16,0-1-3 0,0 1-4 0,0 1-4 0,-3-1-3 0,3 2-3 15,-1 2-3-15,-1-1-3 0,2 3-3 0,-2 2-4 0,1-1-5 16,1 3-11-16,-2 1-13 0,1 0-19 0,-1 0-21 0,2 3-18 0,-2 1-16 16,2 1-13-16,0 1-11 0,0 0-16 0,0 3-16 0,0-3-17 15,0 3-19-15,0 3-16 0,0 0-14 0,0-3-27 0,0 6-35 0,0-4-22 0</inkml:trace>
  <inkml:trace contextRef="#ctx0" brushRef="#br0" timeOffset="3184.6602">3355 15063 79 0,'3'-4'371'0,"0"3"-32"0,1 0-29 15,-3-2-30-15,1 1-25 0,1 1-23 0,-1-2-22 0,1 1-22 0,-3 1-20 0,2-2-21 16,-1 3-16-16,1-2-18 0,-1 2-17 0,1-2-18 0,2 2-20 16,-2 0-16-16,1 0-15 0,0 2-15 0,-1-2-11 0,1 2-8 0,2 1-5 0,-2 0-3 15,2 0-1-15,1 1-2 0,-1 0-2 0,0 3 0 0,-1-2 2 16,1 3 4-16,0 0 1 0,-1 0 2 0,1-1 2 0,-2 2 1 0,2 0 2 15,-2 1 1-15,1 1 0 0,-3-4 2 0,1 3 2 16,-1-2 1-16,1 1 4 0,-2-3 5 0,0 0 6 0,0 0 6 0,-2 0 11 0,1-1 9 16,1-1 15-16,-2 1 11 0,2-2 12 0,-1-3 12 0,-1 0 7 0,-1 0 5 15,1 0 4-15,-1 0 3 0,1 0 2 0,-1-3-2 0,0-2-8 16,0 1-10-16,-2-4-18 0,2 0-19 0,2 0-21 0,-1-2-22 0,0-2-23 16,2 0-23-16,0-1-20 0,0-2-19 0,2 0-19 0,1-1-21 15,2-1-21-15,1 1-21 0,0-2-19 0,1 2-18 0,1 0-16 0,1 0-17 0,1-1-22 16,-1 2-24-16,2 4-27 0,-1-1-28 0,-1 0-54 0,2 4-69 0,-1-1-36 15</inkml:trace>
  <inkml:trace contextRef="#ctx0" brushRef="#br0" timeOffset="3583.7911">3627 14941 34 0,'-3'-1'553'0,"0"-1"5"0,1 2 1 0,-1 0-89 0,2 0-135 0,-1 0-97 0,2 0-81 15,0 0-46-15,0 0-33 0,0 0-20 0,0 0-17 0,0 0-11 16,0 0-14-16,2 0-11 0,-1 3-13 0,1-1-9 0,-1 0-5 0,3 3-4 16,-1-3-1-16,1 2 1 0,-1 1 2 0,0 1 4 0,2 0 2 15,0 3 3-15,-2-3 5 0,1 4 2 0,-1-3 3 0,1 4 1 0,-1-2 2 16,-1 2 0-16,1-1 1 0,-1 1 0 0,-1-2 2 0,1 4 0 0,-2-4 1 16,2 3 2-16,-2-4 0 0,0 1 3 0,0 0 5 0,0-2 5 15,0 1 6-15,-2-4 5 0,2 2 5 0,-2-2 8 0,2 2 7 0,-1-4 10 0,-1 1 7 0,2-1 9 16,0 0 9-16,0-2 11 0,0 0 9 0,0 0 6 0,0 0 4 0,0-2-3 0,0 0-3 15,0-1-8-15,0-2-10 0,0 1-9 0,0-2-12 16,0-1-10-16,0-2-12 0,2 0-12 0,-1-2-14 0,1-1-12 0,1 0-14 0,0 0-8 16,2-1-10-16,1 1-3 0,-3-1-2 0,2 2 1 15,0 0 3-15,0 0 3 0,0 1 4 0,-2 3 3 0,3-2 1 0,-3 3 1 0,2 0 0 0,0 0 1 16,-2 1 0-16,2 2-2 0,-2 0 1 16,3 3-1-16,-3-3 1 0,2 3-1 0,1 3-1 0,-1-3 0 0,2 3-1 15,0 0 0-15,-2 3 0 0,3 2 3 0,-2-1 3 0,2 2 1 16,0 1-1-16,0 2-5 0,-2 0-9 0,-1 2-13 0,3 3-16 0,-2-2-22 0,-1 2-27 0,3 2-38 15,-2 0-41-15,0 1-59 0,-1 1-66 0,0-2-88 16,0 1-101-16,1-1-58 0,0-1-33 0,1-1-12 0</inkml:trace>
  <inkml:trace contextRef="#ctx0" brushRef="#br0" timeOffset="4450.9654">4353 14590 542 0,'-3'-6'559'15,"1"0"0"-15,-1 3-79 0,1-2-120 0,-1 2-83 0,0-1-68 0,0 2-42 16,-1-1-32-16,1 3-19 0,-1-3-15 0,2 3-14 0,-1 3-13 0,-2-3-17 16,2 5-15-16,-4 0-16 0,3 2-14 0,-4 1-11 0,2 2-10 0,-2 4-2 15,-2 2 0-15,-1 3 2 0,2 0 4 0,-1 4 4 0,-1 4 5 16,0-1 3-16,1 3 4 0,0 5 0 0,2-1 2 0,1 4 3 0,-2-2 2 0,4 3 3 16,2-1 4-16,1 3 1 0,2-3-2 0,2 1-2 15,1 0-3-15,2-1-3 0,3 0-6 0,0-1-9 0,3-3-12 0,1-1-16 0,4 0-18 16,0-2-22-16,3-2-26 0,3-3-30 0,0-2-35 0,5-1-52 0,0-3-65 15,1-2-93-15,1-5-109 0,1 1-60 0,0-5-36 0,3-4-12 16</inkml:trace>
  <inkml:trace contextRef="#ctx0" brushRef="#br0" timeOffset="5234.8098">4605 14875 320 0,'2'-3'348'0,"-2"-1"-51"0,2-1-52 0,-1 3-31 0,-1-4-21 0,0 4-15 15,0-3-13-15,0 2-7 0,-1-1-5 0,-1 1-5 0,2-2-6 16,-2 1-5-16,1 1-4 0,-1 0-9 0,-2 0-9 0,2 0-10 0,1 1-4 16,-1-1-9-16,-1 2-8 0,1-1-4 0,-1 2-5 0,0-1-8 0,1-1-11 15,1 2-11-15,-3 0-10 0,1 0-10 0,-1 2-13 0,2-1-7 16,-1 1-10-16,0 1-5 0,-2 0-4 0,2 0-1 0,-2 3-2 16,2 0-1-16,-2 0 0 0,-1 1 1 0,0 2 2 0,1 2 5 0,0 1 2 15,0-2 4-15,-1 4 0 0,1-2 3 0,2 3 1 0,0-2 1 0,0 2-2 0,1-1 1 16,0 0-1-16,1 2 0 0,1-3-1 0,1 1 0 0,1-3-3 0,0 2-2 15,1-1 1-15,0-2-2 0,0 0-1 0,-1-3 2 0,1 0 1 0,1-1 4 16,0-1 5-16,-1-1 5 0,0-1 5 0,0-3 2 0,-1 0 3 0,3 0 2 16,-2-3 1-16,0-1 3 0,3-1 4 0,-3-1 5 15,2-3 7-15,-2 1 3 0,1-2 0 0,-1-1 2 0,0 0 0 0,0-3-1 0,-1 2-2 0,0 1-2 16,0-2 2-16,1-1 2 0,-3 3 3 0,2 0 0 16,-2 1 0-16,0-1-5 0,0 3-7 0,0 1-6 0,0-1-5 0,0 3-8 0,0 0-8 15,0 1-7-15,0 1-8 0,0 1-8 0,2 1-7 0,-2 1-6 0,0 0-7 0,1 1-3 16,-1 2-4-16,2 2-1 0,1-1 2 15,-1 1 1-15,-1 5 3 0,1 0 3 0,1 1 5 0,0 1 6 0,2 5 5 16,-2-2 6-16,0 5 8 0,0-1 4 0,-1 0 1 0,1 2 1 0,0 2 2 16,0-1 0-16,1 1-1 0,-1-3 1 0,1 2 0 0,-1-3 0 0,-1 1 0 0,1-2 0 15,0-2-3-15,1-1 0 0,-1-1 1 0,-1-1 1 16,-1-3 3-16,2 0 3 0,-1-2 5 0,1-1 4 0,0-3 5 0,-3 0 9 0,1 0 7 0,1-3 7 16,-2 1 7-16,3-2 3 0,-1-2 5 15,-1-1-2-15,3 0-4 0,-1-3-6 0,3 0-4 0,0-4-8 0,-1-1-9 0,3-2-12 0,0 1-12 16,1-4-19-16,1 3-20 0,-2-4-20 0,2 0-23 0,0 0-20 0,0 1-20 0,-2-1-17 15,3 2-17-15,-2-2-19 0,1 3-19 0,-1-1-21 16,-1 1-24-16,0 2-42 0,0 2-50 0,0 0-69 0,-3 2-77 0,-1-1-43 0,1 3-25 16,-3 0-10-16</inkml:trace>
  <inkml:trace contextRef="#ctx0" brushRef="#br0" timeOffset="5688.6095">4773 14893 426 0,'-1'2'557'0,"-1"-2"5"0,2 0-61 0,0 0-97 0,0 0-102 16,0 0-102-16,0 0-65 0,0 0-47 0,0 0-25 0,0 0-15 0,2 0-11 16,-1 1-7-16,1 1-6 0,1-2-8 0,1 0-14 0,0 0-17 15,0 0-14-15,3 0-14 0,1 0-14 0,1 0-19 0,-1 0-16 0,3-2-19 16,2 1-22-16,-2 1-26 0,2-3-31 0,2 1-34 0,-2 0-52 0,3 0-63 15,-2-1-60-15,2 0-60 0,-2-2-33 0</inkml:trace>
  <inkml:trace contextRef="#ctx0" brushRef="#br0" timeOffset="6015.9133">5050 14743 90 0,'-3'-1'571'16,"-2"1"4"-16,2-2-2 0,-1 2-89 0,1-1-129 0,2-1-104 15,-1 2-88-15,0-1-51 0,2 1-28 0,0 0-20 0,0 0-15 0,0 0-13 16,2 1-14-16,-2-1-13 0,3 3-14 0,-1-1-8 0,1 1-7 0,0 1-1 16,0 1-1-16,2 0 1 0,-1 0 4 0,1 2 4 0,2 1 3 15,-1 1 5-15,-1 0 5 0,2 2 3 0,0 1 1 0,-2 0-1 16,1-1 1-16,1 4-2 0,-2-3 0 0,0 2-1 0,0 0-2 0,-2-1-1 0,1 1-1 16,-1-1-1-16,-1-1 0 0,-1 0-1 0,1 0 2 15,-1-2 1-15,-1 1 1 0,0-2 2 0,0-1 4 0,0-2 8 0,0 1 8 0,0-4 11 16,-1 0 10-16,-1 2 13 0,2-3 14 0,0 0 11 0,0-2 12 0,0 0 5 15,0 0 3-15,0-2-2 0,0 0-5 0,0-3-6 0,0 1-11 16,0-3-13-16,0 0-18 0,0-2-20 0,3-4-23 0,-1 1-27 0,1-2-32 0,1-1-29 16,3-2-30-16,-2 0-19 0,1 0-14 15,1-1-14-15,2 2-16 0,-1-1-13 0,1 1-15 0,2-1-17 16,-1 2-17-16,-1 2-23 0,4-1-26 0,-4 0-37 0,1 3-38 0,2 0-38 16,-2 2-36-16,1 1-21 0</inkml:trace>
  <inkml:trace contextRef="#ctx0" brushRef="#br0" timeOffset="7031.9303">5342 14751 239 0,'-3'3'520'0,"1"-2"-8"0,1 1-72 0,-1-1-106 0,2 0-79 0,-2-1-66 15,2 2-45-15,0-2-35 0,0 0-23 0,0 0-19 0,0 2-14 16,2-1-13-16,-2 1-12 0,2-2-11 0,-1 2-11 0,-1 0-7 16,2-1-4-16,-1 1-6 0,1 1-1 0,1-1-4 0,-1-1-2 15,0 0-1-15,-1-1-1 0,2 3 0 0,1-3-2 0,0 0-2 0,-1 3-3 0,0-3-4 16,2 0-1-16,0 0-4 0,0-3-3 0,0 3-1 0,0-3-1 0,0 1 0 0,2 0 1 0,-2-3 7 15,-1 0 1-15,4 2 4 0,-5-3 5 16,2 0 11-16,-2 0 9 0,0-2 8 0,-1 2 11 0,0 0 10 0,-1 1 12 0,-1-2 13 16,0 2 12-16,-1-2 12 0,-1 1 8 15,-1 2 4-15,1-1 5 0,-1 1 4 0,1 1 0 0,-2-2-4 16,-1 2-3-16,-1 2-7 0,3-2-8 0,-2 3-9 0,0-2-8 0,0 2-12 16,0 0-13-16,-2 2-10 0,2-1-11 0,0 1-8 0,0 1-6 15,-1 1-7-15,0 1-4 0,1 1-2 0,0 1 1 0,0 1-1 0,2 1 2 16,-2-1 2-16,1 2 2 0,-1 0 2 0,4 2 4 0,-1 0 1 15,1 0 2-15,-1 0 2 0,2 2 2 0,2-1-1 0,-1-1-1 0,1 0-3 0,1 2-6 16,1-2-6-16,1 0-4 0,-2-2-5 0,2 1-8 0,2-1-7 16,-1-2-7-16,1 2-8 0,0-3-6 0,3-2-8 0,-2 2-6 0,2-5-6 15,-2 1-5-15,2-3-5 0,2 0-2 0,0 0-1 0,0-5 1 16,-1 1 1-16,2 0 4 0,-1-4 7 0,1 0 7 0,1 0 7 16,-3-1 9-16,1-2 7 0,0 1 13 0,-1-1 13 0,0 0 13 0,-3-2 12 15,0-1 15-15,2 3 14 0,-3-3 14 0,0 5 14 0,-2-4 8 16,-1 2 9-16,-2-1 6 0,1 2 8 0,-1-1 5 0,-2 2 6 0,0 0 0 0,0 2 0 0,0 0 0 0,-2-1-1 15,1 3-5-15,-1-2-10 0,0 5-9 16,-1-3-11-16,0 3-11 0,0-1-9 0,-2 1-11 16,2 1-12-16,-3 1-8 0,-1 0-9 0,3 1-7 0,-3 1-7 0,2 1-5 15,-4 1-7-15,3-1-2 0,-1 3-1 0,-1 0 0 0,-1 1 3 0,3-2 2 16,-1 4 2-16,1-1 5 0,1 1 3 0,-4 0 2 0,4 0 2 0,2 0 3 16,-2 1 2-16,2 1 1 0,0-3 0 0,1 2-1 0,-1-3 2 15,2 2-2-15,-1-1-2 0,2-1 0 0,0-2 0 0,0 2-1 0,0-1-1 16,2-2 1-16,-1 0 1 0,-1-3 0 0,3 3 2 0,-1-3 3 0,-1 1 2 15,2-2 2-15,-1 0 1 0,0-2 2 0,1 1 1 0,0-1 2 16,0-1-2-16,-1-1 0 0,4 1 2 0,-1-1 1 0,-2 1 3 0,2-2 3 16,-2 1 3-16,0-1 0 0,0 3 4 0,-1-3 3 0,1 1 1 15,-1 1 2-15,-1 0 1 0,-1 1-1 0,3 1 3 0,-3-1-2 0,0 2-2 16,0 0-8-16,0 0-5 0,0 0-7 0,0 0-9 0,0 0-9 16,0 0-7-16,2 2-5 0,-1-1-2 0,-1 1-3 0,2-1-2 0,-2 1 1 15,3 1-2-15,0 0 2 0,-1 0 3 0,0 1 4 0,1 1 5 0,0-2 4 16,0 1 5-16,-1-1 7 0,4 2 5 0,-3-3 0 0,2 4 0 0,-2-4-5 15,2 2-3-15,0-1-5 0,1-3-6 0,0 2-6 0,-1 1-9 0,1-3-8 16,-1 0-10-16,1 0-10 0,2 0-10 0,0-3-8 0,0 1-10 16,0-3-6-16,1 2-4 0,-1-4-2 0,2 0-3 0,-1 0 3 15,-1-1 3-15,0-1 7 0,0 0 8 0,1-1 10 0,-2-2 10 16,-1-1 12-16,-1 1 12 0,1 1 14 0,-3-3 14 0,0 2 13 0,0 1 12 16,-1-1 13-16,0 0 15 0,-1 2 8 0,-1 0 10 0,0 1 6 15,0 1 5-15,0 1 3 0,-1 0 4 0,-1 0 1 0,2 2-2 0,-2 1-4 16,1 1-4-16,1 0-7 0,-2 0-8 0,2-1-8 0,-1 4-11 0,-1-2-7 15,2 2-7-15,-2 0-9 0,2 0-8 0,-1 0-6 0,-2 0-6 16,2 2-5-16,-1-2-3 0,0 2-2 0,-1 0-2 0,2 1 1 16,-1 0-2-16,0-1 2 0,-1 3-1 0,1-1 0 0,1-1 2 0,-1 2 1 15,-1-3 1-15,1 3 2 0,2-2-1 0,-1 1 0 0,1-1 0 16,0 2 1-16,1-1 0 0,-1 1 0 0,2-2 0 0,1 1-1 0,-1 1-1 0,1-2-1 16,2 1-1-16,-2-1-1 0,2 2-2 15,2-3 0-15,-2 4-3 0,0-4 0 0,2 3 2 0,-1-3-1 0,1 3 0 0,0-3 0 16,-2 1-2-16,0-2 0 0,-1 2 1 0,1 0-1 0,-1 0 0 0,1 0 1 15,-3 0 0-15,1 0 1 0,-1 0 3 0,-1 0 2 0,1 0 2 16,-2 2 3-16,2-2 3 0,-1 1 3 0,-1 1 4 0,2-1 3 16,-2 0 2-16,1 3 3 0,1-2 6 0,-2 2 3 0,2-1 1 0,-1 1 3 15,1-1 1-15,2 2 0 0,-1-3-2 0,-1 2-6 0,3 0-9 16,1-1-15-16,-1 1-17 0,0-1-22 0,4-3-23 0,-1 2-37 16,0-2-40-16,4 0-51 0,0-1-61 0,-1-1-90 0,3-1-109 0,2-3-58 0,-2 2-36 0,0-4-14 15</inkml:trace>
  <inkml:trace contextRef="#ctx0" brushRef="#br0" timeOffset="7516.0721">6077 14713 106 0,'-3'2'593'0,"1"0"14"0,-1-2-37 0,2 1-61 0,-1-1-97 0,2 0-112 16,0 0-74-16,0 0-55 0,0 0-33 0,0 0-20 0,0 0-16 0,0 0-14 0,0 0-13 15,0 0-17-15,0 0-14 0,0 0-14 0,0 0-10 16,2 0-13-16,-1 0-9 0,2 0-8 0,-1-1-10 0,1 1-13 0,0-2-8 0,2 0-9 16,1 1-7-16,-1 0-9 0,1-2-8 15,1-1-11-15,2 1-10 0,-1 0-9 0,3-2-9 0,0 1-6 0,-1 1-7 0,-1-1-5 16,4-1 1-16,-4 1 3 0,1-1 3 16,2 2 5-16,-2-1 2 0,0-1 1 0,0 2 7 0,-2 0 9 0,-1-2 10 15,1 2 11-15,-1-1 12 0,-2 2 16 0,-2-1 11 0,1-1 12 0,-1 3 11 16,-2-1 12-16,1-1 14 0,-2 1 12 0,0 1 14 0,0-3 11 0,-2 4 9 15,1-2 7-15,-1-1 8 0,-1 1 4 0,1 1 6 16,-1 0 4-16,-2-2 5 0,1 1 5 0,-1 1 2 0,0-2 4 0,2 1-2 0,-2 1-3 16,2-1-2-16,-2 1 1 0,1 1-3 0,1-2-4 0,0 2-4 0,-1-1-7 0,3-1-7 15,-1 2-9-15,1-1-8 0,1 1-7 16,0 0-8-16,0 0-9 0,0 0-8 0,0 0-10 0,0 0-11 0,0 0-8 0,1 1-6 16,2-1-3-16,-1 2-1 0,1-1-1 15,-1 1 0-15,1-1 1 0,3 1 1 0,-3 1 0 0,2 0 1 0,1 0 2 16,-1 1 2-16,0-1 3 0,3 2 2 0,-2-1 3 0,-1-1-2 0,0 2 0 0,-1 0-1 0,2 0-1 15,-1 0-1-15,0-1-2 0,-2 1-1 0,0 1 1 16,1 0 0-16,-3 0 0 0,1 0 3 0,0 0 3 0,-2 0 2 16,0-3 3-16,-2 6-2 0,0-4-6 0,-1 3-16 0,0 1-20 15,0-1-27-15,-1-1-30 0,-2 2-47 0,0-1-54 0,3 1-98 16,-2-2-115-16,2 1-73 0,-2 0-50 0,3-2-26 0</inkml:trace>
  <inkml:trace contextRef="#ctx0" brushRef="#br0" timeOffset="8416.1719">6791 14539 173 0,'2'-5'535'0,"-2"1"-31"15,-2 0-53-15,1-2-77 0,-2 1-89 0,-2-1-56 0,1 2-39 0,-1-1-22 16,-2 0-15-16,1 0-11 0,-2 0-9 0,-1 0-10 0,-1 3-12 16,2-3-14-16,-3 2-15 0,0-1-14 0,0 4-15 0,0-2-11 0,0 2-8 15,-2 0-8-15,1 2-9 0,-1-2-6 0,2 4-5 0,-2-1-4 0,2 0-5 16,0 1-3-16,0 3-3 0,-2-1-1 0,4 1-1 0,-1-1-2 0,1 3 1 15,-1 0-2-15,4 1 1 0,-3-1-1 0,4 2 1 0,0 0-1 16,0-1 2-16,2 1 0 0,2-1-1 0,-1 1 1 0,2-2 1 16,0 3 1-16,2-3-2 0,-1 1 2 0,2-2 1 0,2-1-2 15,-2 1-1-15,2-2-3 0,3 0-2 0,-2-4-4 0,2 2-7 16,0-3-5-16,1-1-4 0,1 0-3 0,-2-1-3 0,4-4-2 16,0 1 0-16,-1-4 0 0,1 1 1 0,0-2 2 0,-3-1 5 0,2-2 4 15,0-3 5-15,0 1 9 0,-3-1 10 0,-2-2 8 0,1 0 5 0,-2-2 7 0,-1 0 4 16,1-1 7-16,-4-1 6 0,1-1 6 0,1-1 7 15,-3 0 10-15,-3 1 8 0,3 1 10 0,-2 1 8 0,-1 0 6 0,0 2 5 16,0 0 4-16,0 4 6 0,0-1 0 0,1 3-2 0,1 0-3 0,-1 5-9 0,0-2-10 16,2 4-12-16,-1-1-18 0,-1 3-19 15,2 2-16-15,0 1-14 0,0 0-11 0,0 1-9 0,0 2-8 16,0 3-5-16,0 2-3 0,0 0 1 0,0 4-1 0,0 3 2 16,0-1 3-16,2 3 4 0,-1 1 8 0,1 1 7 0,1 2 4 0,2-2 3 15,-2 4-3-15,3 1-6 0,-1-1-7 0,1 0-9 0,-1-2-9 0,2 2-7 0,0-2-8 16,0 0-11-16,-1-3-8 0,2 0-8 0,1-1-10 0,-2-1-9 15,-1-2-7-15,2-2-7 0,0-2-3 0,1-1 0 0,-1-3 2 16,0 0 6-16,0-1 2 0,2-4 4 0,-1-1 8 0,2-1 12 0,-3-4 13 16,3 1 13-16,-2-4 17 0,1 1 19 0,-2 0 13 0,0-5 10 0,1 2 16 15,-4-2 15-15,1 2 14 0,-1-4 9 0,-3 2 13 16,1 0 12-16,-3 0 8 0,3-1 7 0,-3 1 5 0,-3 1 4 0,1 1-2 0,1 0-2 16,-2 2-3-16,-1-1-2 0,1 1-7 15,0 2-7-15,0 1-11 0,-2 3-8 0,2-3-10 0,-3 4-9 0,3-1-8 0,-1 2-11 16,0 2-10-16,-1-1-9 0,-2 2-7 0,1 1-9 0,0 1-3 0,1 1-2 0,-1 0-1 15,-1 1 0-15,1 0 2 0,0 3 1 0,1-4 2 16,2 5 0-16,-2-2 3 0,2 1 2 0,1-1 1 0,1 1-1 0,-2 0 2 16,3 0 0-16,0-2 2 0,0 1 0 0,0-2 1 15,3 1 1-15,-2-2 1 0,1-1 2 0,1 0 2 0,-1 0 2 0,-1-3 3 0,3 1-1 16,-1-3 0-16,0 0-3 0,2 0 0 16,-2 0 0-16,3-3 1 0,0 1 3 0,1-3 0 0,-1 0 2 0,3 0 3 0,-1-1 4 15,-1 0 1-15,-1-2 5 0,-1 2 1 0,3-1 6 0,-4 2 7 16,1 0 7-16,0-2 7 0,0 2 3 0,-2 2 1 0,1-1 0 0,-2 1-3 15,1 1-1-15,-1 1-9 0,-1-1-9 0,-1 0-7 16,0 2-7-16,2 0-6 0,-2 2-7 0,3 0-6 0,-1-1-7 0,-1 1-5 16,1 1-3-16,1 0-1 0,-1 1 0 0,1 0 0 0,1 1 2 0,1-2-1 0,0 2-1 15,-2 0-7-15,2-1-8 0,-2 2-10 16,2 0-12-16,-1 0-13 0,1-1-15 0,-2-1-17 0,2 1-20 0,-3 0-19 0,3 0-21 16,-2-3-24-16,2 0-23 0,-1 1-32 0,-1 0-34 15,0-3-59-15,2-3-68 0,-1 3-41 0,0-5-26 0</inkml:trace>
  <inkml:trace contextRef="#ctx0" brushRef="#br0" timeOffset="8716.2424">7185 14267 118 0,'-3'-5'510'0,"-3"1"3"0,1-1-61 0,0 2-94 0,0-1-79 0,1 1-72 15,-1 1-43-15,-3-1-28 0,3 1-17 0,1 0-11 0,-1-1-7 16,0 2-5-16,2 0-10 0,-3 1-9 0,4-2-8 0,-1 1-8 15,1 1-5-15,-1 0-6 0,0 0-5 0,3 0-4 0,0 0-5 0,0 0-6 0,0 0-5 16,0 0-5-16,0 1-4 0,0 1-4 0,0 0-3 16,0 1-2-16,0-1-4 0,0 3 0 0,0-1-5 0,0 2 0 0,0 1-1 15,0 2-2-15,0-1 2 0,0 1 1 0,0 3-1 0,0 1 1 16,0 1 0-16,0 0 0 0,0 1-1 0,0 1 0 0,3 0 1 16,-3 3 1-16,2-2 3 0,-1 2 1 0,-1-1 0 0,2 1-5 0,-2 0-3 15,0 0-6-15,0-1-7 0,0 1-7 0,0-2-10 0,0-1-11 0,0 1-14 16,0-2-14-16,0-1-17 0,0 1-18 0,0-4-23 0,0 1-22 15,0-1-17-15,0-2-15 0,0-2-5 0,0 1-2 0,0-3-26 0,0-2-34 16,0-3-28-16,0 0-26 0,0 0-21 0,0 0-18 0,0-6 4 16</inkml:trace>
  <inkml:trace contextRef="#ctx0" brushRef="#br0" timeOffset="8855.692">7090 14570 22 0,'-4'-9'348'0,"1"-1"17"0,-1 2-5 0,1 1-17 16,0 0-28-16,1 1-33 0,-1 1-37 0,1 2-36 15,1 0-31-15,-1 0-30 0,2 0-26 0,0 2-25 0,0 1-24 0,0 0-23 0,0 0-20 16,0 0-24-16,0 0-19 0,2 0-19 0,1 1-16 0,0-1-18 0,1 2-15 15,0-1-15-15,1 2-14 0,1-1-14 0,2-1-14 0,0 1-19 16,2-1-17-16,-1 1-18 0,2-2-15 0,-1 0-14 0,4-2-5 16,-3 1-2-16,3-1 3 0,-1-1 6 0,-2 0 18 0,0-1 21 0,0 1 33 15</inkml:trace>
  <inkml:trace contextRef="#ctx0" brushRef="#br0" timeOffset="9165.8539">7286 14473 97 0,'5'-7'144'0,"0"4"30"0,-2-2 24 0,0 1 19 0,-2 1 18 16,1-2 10-16,-2 0 6 0,-2 3-6 0,1-1-11 15,-2 0-19-15,0 1-22 0,0 1-22 0,0-2-23 0,-1 3-21 0,-2-2-20 0,3 2-18 16,-2 0-18-16,1 2-15 0,0-2-12 0,-2 3-13 0,1-2-14 15,0 4-10-15,0-1-10 0,-2 1-5 0,2 1-2 0,2 0 0 16,-2 1 1-16,2 2 0 0,-2-2 0 0,2 3 0 0,-1 0 2 0,0-2-1 16,3 1-1-16,-1 0-2 0,0-1-4 0,1 1-4 15,1-1-4-15,0-1-1 0,0 2-3 0,1-4-1 0,1 1-1 0,-2-1 1 16,2-1 1-16,-1-1 4 0,1-1 5 0,1 1 2 0,0-3 2 16,-2 0 5-16,3 0 5 0,-1-3 6 0,0 1 8 0,0-2 6 15,-1-1 5-15,3 1 8 0,-2-3 7 0,4 0 3 0,-5 2 1 0,1-3 3 0,0-1 1 0,1 2 3 16,-1 2 5-16,0-3 2 0,0 2 5 0,-1 0-1 15,0 2-2-15,-1-1-5 0,2 2-7 0,0 1-10 0,-3-1-12 16,2-1-8-16,-1 4-8 0,-1 0-7 0,2 0-8 0,1 0-5 0,0 4-6 16,-1-1-3-16,0-1-4 0,1 1-2 0,0 2-1 0,0-1-1 0,0 2-5 0,0 2-6 15,0-2-5-15,2 1-12 0,-2 2-13 16,1-1-16-16,0 0-20 0,1-1-27 0,-1 0-32 0,1 1-25 0,-3-1-25 0,1 1-33 16,0-2-36-16,1-1-58 0,-1 0-71 0,0-1-43 15,0-1-27-15</inkml:trace>
  <inkml:trace contextRef="#ctx0" brushRef="#br0" timeOffset="9375.657">7329 14131 76 0,'0'0'529'16,"0"0"-2"-16,0 0-35 0,0 2-55 0,3 1-100 0,-2 1-121 0,3 1-75 15,-1 1-52-15,2 2-28 0,0 1-16 0,1 3-7 16,0 3-5-16,2-1 0 0,0 3 0 0,0 0 0 0,1 3 1 0,-1 1-8 16,0 3-13-16,0 1-20 0,0-2-25 0,-3 5-37 0,-2 0-42 0,0 1-60 0,-3 3-69 15,0 0-93-15,-3-1-108 0,-4 5-60 0,-2-1-37 16,-2 0-18-16</inkml:trace>
  <inkml:trace contextRef="#ctx0" brushRef="#br0" timeOffset="14249.4892">4982 15262 12 0,'-3'0'90'0,"-1"1"0"0,-2-1 2 0,3 2 2 0,-3-2 1 0,3 0 2 15,-1 2 1-15,1-2 1 0,0 0 1 0,1 0 0 0,-1 0-1 0,1 0-1 0,1 0-4 16,-1 0 0-16,1 0-2 0,-1 0 0 0,2 0 1 16,0 0-3-16,0 0-3 0,0 0-2 0,0 0-3 0,0 0-3 0,0 0-4 15,0 0-4-15,0 0-5 0,0 0-4 0,0 0-6 0,2 0-5 0,-1 0-6 0,1 0-8 16,-1 0-8-16,3 0-8 0,-1 0-10 0,0 0-7 15,2-2-6-15,4 0-4 0,-1 1-4 0,2-2-1 0,1 0-1 0,3 0-2 0,5 0 0 0,-2-2-1 0,5 1-1 16,2-1 0-16,0-2 3 0,3 1 1 16,3-1-2-16,2 0-3 0,-1 2-3 0,5-3-6 0,-1 0-5 0,1 1-7 15,1 1-4-15,1-3-7 0,1 1-5 0,1 1-5 0,-2-3-5 16,3 3-5-16,-2 2-4 0,-2-4-3 0,1 1-1 0,-2 2 1 16,-1 0 3-16,-2-1 1 0,0 1 3 0,-3-2 0 0,-3 2 3 0,0-1 3 15,-5 2 4-15,0 1 7 0,-3-2 11 0,-3 3 9 0,-2-2 13 16,-3 2 9-16,-1 0 10 0,-3 2 3 0,-2-1 2 0,-1-1-1 0,-3 3 2 0,-1 0 0 0,-3-1-1 0,0 1 0 15,-2-2-2-15,-4 1-4 0,2 1-5 16,-2 0-7-16,-4 0-12 0,0 1-11 0,0 1-10 0,-2-1-7 0,0 1-3 16,0-1-3-16,-2 2-3 0,1 0-3 0,-1 0-6 0,-1 0-3 15,2-1-5-15,2 1-4 0,-2-2-5 0,2 1-2 0,-2 1 0 16</inkml:trace>
  <inkml:trace contextRef="#ctx0" brushRef="#br0" timeOffset="15167.4318">5337 15129 36 0,'-8'0'73'0,"-1"1"1"0,4 1 1 0,-1-2 0 0,1 1-2 0,2 0-1 16,-3-1-3-16,4 2-2 0,-1-2-3 0,0 2-2 0,1-2-1 0,-1 0-3 16,0 0-2-16,1 0-4 0,2 0-1 0,-1 0-2 0,-1 3 1 15,2-3 0-15,0 0 2 0,-2 0 0 0,2 0 2 0,-1 0 1 0,-1 0 1 16,2 0 0-16,-1 0 2 0,-2 0 1 0,3 0 0 0,-2 0-2 0,-1 0 0 15,1 0-3-15,1 0-4 0,-1 0-1 0,-1 3-3 0,1-3-4 16,1 1-1-16,1-1-3 0,-2 0-3 0,2 0-2 0,-1 1-4 0,1-1-2 0,0 0-1 16,0 0-1-16,0 0-1 0,0 0 0 0,0 0-3 0,0 0 1 15,0 0-2-15,0 0-1 0,0 0 0 0,0 0-2 0,0 0-1 0,1 0-4 16,-1 0-3-16,2 0-3 0,1 0-4 0,0 0-1 16,0 0-1-16,2 0 1 0,1 0-2 0,1 0-1 0,2 0-1 0,1 0-4 15,2 0-1-15,3 0-3 0,2-1-1 0,-1 1 0 0,6-1-1 0,0-2-1 0,2 3-1 16,-2-3-3-16,5-1-3 0,-2 2-6 0,3-1-3 15,1-2-5-15,-2 1-6 0,1 1-4 0,-1-2-5 0,1 2-5 0,-2-1-4 16,-1 1-2-16,-1-2 1 0,-1 3-2 0,-1-3 0 0,-4 2 0 0,1-1 1 16,-3 1 2-16,-2 2 5 0,-3-2 4 0,-1 2 10 0,-3-1 8 15,-2 2 8-15,-2-2 5 0,-1 1 4 0,-2 1 1 0,-3 0 1 16,-2 0 0-16,-4 1 3 0,1 1 3 0,-5-2 4 0,-1 3 2 0,0 0 1 0,-5-2 0 0,-1 5-2 16,-3-4-4-16,1 3 0 0,-5-1 3 15,2 1 2-15,-4-1 3 0,1 2 4 0,2-1 2 0,-4 1-1 0,2 0 0 16,-1-1-1-16,1 2-2 0,-2-2 0 0,3 2-1 0,0-2 2 0,1 0 1 0,-1 2 0 15,0-2 0-15,6 1-1 0,-3 0 1 0,4-1-1 0,1-1 1 16,-2 1 0-16,4 1-2 0,1-4 0 0,2 2-2 0,1-1 0 0,2 1 1 0,0-1 2 16,2 0 2-16,2 0 2 0,1-2 4 0,0 2 4 15,1-3 3-15,0 3 3 0,2-2 2 0,1-1 2 0,1 1 3 16,-1-1 3-16,2 0 1 0,0 0 1 0,0 0 0 0,0 0-1 0,0 0-4 16,0 0-3-16,0 0-4 0,2 0-3 0,1 0-2 0,0 0 1 0,1 0 1 0,2 0 3 15,0 0 3-15,2 0 1 0,2 0 1 16,2-1-1-16,2 1 0 0,1-4-2 0,2 1-2 0,5 2 0 0,2-3-2 15,1-1-4-15,2 1-5 0,0-1-7 0,5-1-8 0,1 0-10 0,0-1-8 16,3 1-10-16,0 0-9 0,-1-2-5 0,3-1-3 0,-1 1-3 0,-1 1-2 16,0 0-2-16,-1-1-4 0,-2 1 1 0,-1-1-1 0,-2 2 2 15,-2-1 3-15,-1 2 7 0,-3-2 5 0,-5 1 12 0,0 2 12 0,-3 0 9 16,-4 0 9-16,0-1 4 0,-4 1 4 0,-3 1 2 0,-1 3 3 0,-3-2 0 0,-2 0 2 16,-4 1 2-16,-1 0 2 0,-2 1 0 15,-5 0-1-15,-1 0-3 0,0 0-4 0,-7 1-3 0,1 0-4 0,-3 3 0 16,-2-1 0-16,-2 1 3 0,-3-1 3 0,2 3 3 0,-4-2 5 0,2 3 3 0,-1-2 0 15,-1 2 2-15,0-1-1 0,-1 1 2 0,3-1-1 0,-2 2 2 16,2-3 1-16,0 2 0 0,2 3 1 0,0-3-1 0,2-2-2 0,1 2-2 16,4 0-3-16,-1 0-1 0,5-1-1 0,1-1-1 0,2 1-2 15,3-3-3-15,1 1-3 0,3 1-3 0,0-2-2 0,2-3-1 0,4 4 2 0,1-3 1 16,1 1 4-16,1 1 3 0,4-3 1 0,1 2 1 16,4-1 0-16,0-1 0 0,6 0-1 0,-1-1 2 0,3-1 2 15,3 1 0-15,0-3-2 0,5 2-2 0,2-1-3 0,-1-4-3 0,4 3-5 0,1-2-3 0,0 0-4 0,0 0-3 16,3 0-3-16,-1 0-2 0,0-1-2 0,0 1-1 15,-2-2-2-15,0 0 1 0,-1 3 3 0,-2-3 1 16,0 1 2-16,0 1 3 0,-5-2 4 0,0 2 5 0,-3 2 5 0,-1-1 7 16,-4-1 8-16,-2 3 9 0,1-2 8 0,-5 2 8 0,-2 2 8 0,-1-2 7 0,-2 2 5 15,-2-1 2-15,-1 0 0 0,-3 1-2 0,0 1-8 16,-2 0-7-16,-1-1-12 0,-2-2-12 0,-3 3-15 0,-1 0-15 0,-1 0-17 16,-1 0-21-16,-6 0-21 0,1 4-24 0,-1-1-30 0,-4 0-31 15,2 0-37-15,-3 1-41 0,0 1-47 0,-3 2-62 0,4-2-70 16,-4 1-39-16</inkml:trace>
  <inkml:trace contextRef="#ctx0" brushRef="#br0" timeOffset="25600.0997">4527 15656 328 0,'-2'0'414'0,"0"0"-45"0,-1 0-69 15,2 0-79-15,-1-1-52 0,0 1-38 0,-1 0-20 0,3 0-15 0,-2 0-7 0,2 0-6 16,-1 0-3-16,-2 0-2 0,2 0-5 0,-1 0-4 0,2 1-6 15,-2-1-6-15,1 2-7 0,-1 0-8 0,-1-2-5 0,1 1-6 0,1 1-5 0,-1-2-4 16,-1 0-2-16,-2 3 0 0,2-3-2 0,-1 3 0 16,0-1 2-16,-2 1 1 0,1 2 1 0,0-1-1 0,-1 0 1 0,-2 2 0 0,0 1-1 0,0 1 1 0,-1-1-1 15,1 4-1-15,0 1 0 0,0-1 1 16,-1 3 0-16,-1 3 2 0,2-1-2 0,0 4 0 0,-1 0 1 0,1 1-2 16,0 1 0-16,3 0-1 0,-2 2 2 0,2 0 1 0,0 1 2 0,3 1-1 15,-1-2 3-15,3 1 2 0,3 1 2 0,-1-3-1 0,1-1-1 0,2 1 0 0,0-3-1 16,4 2-1-16,-1-3 0 0,2 0-1 0,2-5-2 0,1 3-3 0,-1-2-3 0,4-3-2 15,-3-2-4-15,4 1-4 0,0-3-4 16,1-3-5-16,1-2-5 0,0 0-5 0,3-4-6 0,0-2-5 0,0-3-2 0,-1-2-5 16,1 0-2-16,2-4-1 0,-5-2 0 0,3-3 1 0,-3 0-2 15,-2-2-2-15,1-2-2 0,-4-1-4 0,0-1 2 0,-4-1 1 0,-2-1 6 16,-1-1 5-16,-4-1 4 0,-1-1 6 0,-4 1 3 0,-1 0 3 16,-2-3 3-16,-2 2 3 0,-3-1 5 0,-1 2 7 0,-3-2 6 0,1 2 8 15,-4 1 6-15,-1 2 6 0,-2 1-1 0,0 2-3 0,0-1-3 0,-2 5-2 16,0 0-5-16,-1 3-6 0,2 0-3 0,-3 1-4 0,2 4-10 15,0 1-8-15,1 3-18 0,-1 1-19 0,0 4-26 0,3 0-27 0,0 3-32 0,-1 3-35 16,4 0-44-16,0 4-49 0,0 1-77 0,2 2-91 0,3 2-58 0,1 3-42 16,0 1-16-16</inkml:trace>
  <inkml:trace contextRef="#ctx0" brushRef="#br0" timeOffset="25980.0813">4980 15579 58 0,'2'-5'235'15,"-2"1"-26"-15,1 1-14 0,1 1-12 0,-2-1-12 0,0 3-14 0,0 0-12 16,0 0-9-16,0 0-8 0,0 0-8 0,-2 1-10 0,1 1-10 0,1-2-10 16,-2 2-11-16,2 1-10 0,-1-2-9 0,-1 1-5 0,2 1-3 15,-2 0 0-15,2 1 3 0,-1 1 1 0,-1-2 0 0,2 4 3 16,0-1 3-16,-1 2 2 0,-1 0 2 0,2 4 3 0,0-1 2 0,-2 2 3 0,2 1 2 0,0 3-1 16,0-2-7-16,0 3-6 0,0 0-8 0,0 2-5 15,0-1-4-15,0 0-4 0,2 1-3 0,-2 2 0 0,3-1-4 0,0 0 0 0,1 0-2 16,-1 1-2-16,2-2-1 0,-1 0-1 0,4 0 2 0,-2 2-1 0,2-4-1 15,2 0-5-15,1-1-9 0,0 2-12 0,3-3-14 16,-1-1-16-16,2-2-18 0,0-1-24 0,2 0-28 0,-1-2-36 0,3-2-40 16,-1 0-49-16,2-2-54 0,0-2-70 0,0-2-81 0,0-2-59 15,0-2-48-15,-2 0-19 0</inkml:trace>
  <inkml:trace contextRef="#ctx0" brushRef="#br0" timeOffset="26245.7971">5219 15763 567 0,'-5'0'591'0,"2"0"6"15,-3 2 0-15,4-1-94 0,-1-1-144 0,0 0-102 0,1 2-80 16,1 0-52-16,-1-2-37 0,2 0-22 0,0 0-14 0,0 0-12 0,0 0-8 0,0 3-10 16,0-1-9-16,0 0-11 0,0 1-9 0,0 0-5 15,0 0-5-15,0 1-1 0,0 1-1 0,0 1 2 0,2 1 2 0,-1 1 5 0,-1-1 4 16,2 3 5-16,-2-2 5 0,0 3 1 0,0-2 3 0,0 0 1 0,1 2 1 0,1-1 2 15,-2 2 0-15,2-2 1 0,-1 2 1 0,-1-4-3 16,2 2-4-16,-2-1-9 0,4 2-13 0,-2-3-18 0,-1 2-21 16,3 0-27-16,-1-1-30 0,0-1-39 0,2-1-43 0,1 1-60 15,2-1-69-15,-2-1-86 0,2-1-99 0,0-1-48 0,1-1-27 16,-1-3-7-16</inkml:trace>
  <inkml:trace contextRef="#ctx0" brushRef="#br0" timeOffset="26496.0083">5295 15504 546 0,'-5'-5'624'0,"2"1"3"0,-2 1 8 0,2-1-57 0,1 2-85 16,-1 0-119-16,3 1-134 0,-2-1-84 0,2 2-58 0,0 0-31 0,0 0-19 0,2 2-9 16,1-1-4-16,2 1-1 0,2 2-2 0,-1-1-5 15,3 3-7-15,2 2-6 0,-1-2-5 0,5 4-3 0,0 0-1 0,1 2-1 16,0 2 4-16,1 0 2 0,0 1 1 0,-1 2 1 0,1 1-1 0,-1-1-2 0,0 3-4 15,-3 0 0-15,1 3-2 0,-5 1 2 0,-1 3 2 16,-1 1-2-16,-3 1 0 0,-4 5-5 0,-6 0-5 0,0 3-9 0,-6 2-11 16,-3 4-20-16,-3 3-24 0,-4 0-32 0,-3 4-39 0,-2 1-52 15,-1 1-60-15,-4 3-101 0,1-2-123 0,-3 1-80 0,1-1-59 0,-2-3-26 16,0 0-11-16,0-3 1 0</inkml:trace>
  <inkml:trace contextRef="#ctx0" brushRef="#br0" timeOffset="46465.8027">20548 11901 169 0,'-2'0'420'0,"1"-3"-85"16,-1 3-124-16,2 0-80 15,0 0-56-15,0 0-41 0,2 0-30 0,-1 0-15 0,3-2-6 0,-1 1-2 16,2 1-1-16,-1 0 2 0,4 0 2 0,-2 0 0 0,2 0 1 0,0 0-2 16,2 0-1-16,-1 0 1 0,1 0 2 0,-1 0 3 0,-1 0 6 0,0 0 1 15,0 1 3-15,1 1 5 0,-2-2 4 0,-1 0 3 16,1 0 3-16,-2 3 1 0,2-3 2 0,-2 0 0 0,0 0-1 0,-2 3 1 0,2-3 0 16,-2 1 4-16,3-1 6 0,-3 0 3 15,2 0 3-15,0 0 0 0,3 1 1 0,-1-1-1 0,1 2-3 0,0-2-1 0,3 0-1 16,3 0-3-16,1 0-8 0,0 0-4 0,4 0-6 0,0-2-13 0,3 1-22 0,0 1-13 15,3-4-16-15,0 4-20 0,2-3-25 0,1 3-16 16,0-3-15-16,2-1-22 0,0 3-27 0,0 0-57 0,2-1-74 16</inkml:trace>
  <inkml:trace contextRef="#ctx0" brushRef="#br0" timeOffset="52434.7346">22366 13384 22 0,'-19'-3'60'0,"1"2"-9"0,1-2-11 0,-2-1-14 0,2 2-14 0,-1 1-13 16,1-2-13-16,-4 1-11 0,3 0-10 0,-2 1-8 0,0-1-7 0</inkml:trace>
  <inkml:trace contextRef="#ctx0" brushRef="#br0" timeOffset="52898.0829">21321 13573 5 0,'-3'7'29'0,"-2"0"3"15,3-1-2-15,2-1 0 0,0 3-6 0,0 0-2 16,2-1-2-16,3 1 2 0,-2 1 5 0,5-1 7 0,-4 1 3 16,3-1 3-16,-1 1 2 0,2 0 6 0,3 0 1 0,0 2 4 0,2-3 3 15,0 4 2-15,-1-5 4 0,4 3 3 0,-2-1 3 0,5-1 2 0,-2 1 1 16,3 0 2-16,0-1 1 0,2 0 3 0,1 1-1 0,0-2-1 0,2 1-3 0,2-1-1 16,2 0-4-16,1-3-3 0,1 2-3 15,2-2-4-15,2 3-5 0,0-4-4 0,2 1-5 0,2-1-6 0,0 0-5 0,0-1-7 16,1-1-6-16,0 1-6 0,0-2-3 0,0 0-2 15,2-2-3-15,-1 2-4 0,0-3-3 0,-2 1-4 0,1-1-2 0,2 1-3 16,-2-1 0-16,0-2-2 0,1 0 3 0,-2 1 1 0,1-2 0 0,1 0 0 16,-3 1 1-16,0-3 1 0,0 1 4 0,-1 0 1 0,0-2 3 15,-1 1 1-15,-1 0 3 0,2 0 1 0,-1-2 2 0,-3 1 1 16,2 0-1-16,-2-2-1 0,0-1-1 0,-1 2 0 0,1-1 3 16,-1 1 3-16,-1-1 1 0,-1-1 6 0,0 0 3 0,-1 0 1 15,-2 2 2-15,-1-2 2 0,0 0 3 0,-4 2 5 0,2-2 6 0,-4-2 5 0,-4 3 4 0,3 1 4 0,-5-4 0 16,-1 3 0-16,-4-1-2 0,2 0-2 15,-4-1-2-15,-4 0-2 0,-2-1 1 0,-1 3 0 0,-3-4-5 16,-3 3-3-16,-5-4-8 0,-2 1-5 0,-2 1-6 0,-5-1-4 16,-3 3-7-16,-4-4-6 0,-2 1-9 0,-5 2-10 0,-3-1-10 0,-4 1-11 0,-2-1-14 0,-4 2-14 15,0 0-14-15,-5 2-13 0,-4 0-19 16,-4-2-22-16,0 5-26 0,-3 2-26 0,-4-2-34 0,-4 2-36 0,-3 3-65 0,-4 2-77 16,-2 0-47-16</inkml:trace>
  <inkml:trace contextRef="#ctx0" brushRef="#br0" timeOffset="54576.4649">21812 13203 41 0,'-17'2'72'0,"3"1"-3"0,-2 1-5 0,2-3-6 16,0 4-4-16,-1-2-6 0,0 1-6 0,2 1-4 0,-1-2-7 0,-1 1-4 0,0 0-2 16,2 3-2-16,-3-4-1 0,2 2-3 0,-2 2 0 15,3-2 1-15,-2 2 3 0,2-2 4 0,-2 2 3 0,2-2 5 0,0 1 2 0,-1 1 3 16,-1 0 0-16,3-1 3 0,-1 2 0 0,-1-3-3 0,5 3 1 15,-3-1-1-15,2 2 1 0,-2-2-2 0,3 1-3 0,0-1-2 16,1 0-5-16,-1 0-2 0,0 1-3 0,5-1-4 0,-3 1-3 0,2 1-3 16,2-2-1-16,-2 3-2 0,4-2-2 0,-4 2-1 0,2-2-3 15,2 5 0-15,-1-3-1 0,0 1 1 0,2-1-2 0,-3 2 2 16,3-1-1-16,0 1 1 0,0-2 0 0,0 1 4 0,3 3 2 16,-3-2-1-16,2-2 0 0,0 2 1 0,-1 0 1 0,2 0 2 0,0 0-3 0,0 0-2 15,0-2-5-15,1 2-8 0,-1-1-6 0,0 0-10 0,4-1-14 0,-3 0-14 16,5 1-21-16,0-3-21 0,0-1-24 0,2 0-23 15,2-1-42-15,2-1-47 0,0-2-62 0</inkml:trace>
  <inkml:trace contextRef="#ctx0" brushRef="#br0" timeOffset="55831.5821">21203 12072 70 0,'-13'-4'66'16,"0"-3"-15"-16,1 1-6 0,-1-1-3 0,-3 4 0 0,3-3 2 0,-2 1 1 16,0 1-2-16,0-3 2 0,0 3-1 0,-2 0-2 0,1-1-4 0,-1 0-2 0,-1 0-2 15,-1 2 0-15,1-1-3 0,-2 0 2 0,0-1 1 0,-2 2-3 16,1 1-4-16,-3-1-4 0,2 0-3 0,-3 3-6 0,1 0-5 0,1 0-6 15,-4 0-10-15,2 0-4 0,-4 0-4 0,2 3-2 16,1 0-3-16,-5-1-1 0,3 3-2 0,1-2-4 0,-3 4-3 16,0-3-2-16,-3 1 3 0,4 2 2 0,1 0 3 0,-2 1 6 15,-1-1 8-15,3 0 3 0,0 0 3 0,-1 1 3 0,2 2 2 0,1-1 2 16,0 1 4-16,1-3 4 0,3 1 5 0,0 1 3 0,-2-2 0 16,4 3 0-16,2-2-2 0,-1 1-1 0,3 1-1 0,-1-1-3 15,3 0-2-15,0 0-2 0,1 1-2 0,0-2-3 0,4 3-1 0,-1 1-1 0,4-3 2 16,-3 3-1-16,2-1 0 0,2 1 0 0,0-1 2 0,2 2-2 15,2-1-2-15,1 0 1 0,0 2 3 0,1-1 1 0,2 2 1 16,2 1-1-16,-1-2 1 0,2-1 0 0,2 3-2 0,1-1 2 0,-1 2-1 16,0-3 0-16,5 1-1 0,-1 0 1 0,1 0 3 0,0 1-1 0,1-2-2 0,3-1 0 15,0 1 0-15,1 0-1 0,-1-1-2 16,3 1 1-16,2-4 4 0,0 2 3 0,1-1 6 0,1-2 6 0,1 0 10 0,2 0 4 16,0-1 4-16,3-1 5 0,2-1 5 15,1-2 2-15,0 0-1 0,2-1 2 0,3-3-1 0,0 0-5 0,1 0-5 16,1-2-8-16,4-1-10 0,-1 0-8 0,2-1-10 0,0-1-11 0,1-2-8 0,-2 0-10 15,3-1-6-15,-4 0-4 0,3 0-3 0,-3-2-1 0,1 1 0 16,-5-2-1-16,-1 1 0 0,0-1 1 0,0-2 1 0,-3 3 2 16,-2 0 3-16,-3 0 8 0,-2-1 7 0,-1-1 8 0,-3 0 7 15,-2 0 7-15,-3 0 5 0,-3 2 5 0,1-2 4 0,-5 0 5 0,-2-2 3 16,-2 1 4-16,-3-1 4 0,-2-1 0 0,-1 1-1 0,-4-1-1 16,-1-5 0-16,-2 5-4 0,-3-3-3 0,-1 0-4 0,0-3-6 0,-3 3-6 15,-3-2-4-15,0 3-4 0,-3-6-4 0,-3 6-8 0,2-2-11 16,-5 0-13-16,-1-1-11 0,0 5-14 0,-3-1-16 0,-3 0-19 15,0 3-23-15,-2-2-24 0,-4 6-28 0,-1 0-60 0,-3 1-80 0</inkml:trace>
  <inkml:trace contextRef="#ctx0" brushRef="#br0" timeOffset="61199.7903">21523 14880 348 0,'0'-8'580'0,"2"-1"5"0,0 1 6 0,-2 3-87 16,1-2-136-16,-1 3-89 0,0-1-65 0,0 1-37 0,0 1-25 0,0 0-11 16,0 2-5-16,0-2-2 0,0 3 0 0,0 0-1 0,0 0-3 15,0 0-7-15,0 0-9 0,0 0-14 0,0 0-14 0,0 0-15 0,0 0-17 16,0 0-13-16,0 0-15 0,0 0-12 0,0 0-9 0,0 0-9 16,0 0-6-16,0 1-3 0,2 1-4 0,-1-1 1 0,-1 1 2 0,4 1 0 0,-3 0 2 15,3-1 0-15,1 2 3 0,-2-1 2 0,2 4 1 0,2 0 3 0,-1 0 4 16,2 1 2-16,-2 0 4 0,2 1 2 0,0 2 3 0,1 0-1 15,-1 3 1-15,0 0-1 0,3-1 0 0,-3 0-1 0,0 3 0 0,0 0 1 16,1 0-2-16,-1-2 0 0,0 3 0 0,2-1 0 0,-4 1-2 16,0-2 2-16,3 0 0 0,0 0 2 0,-1-1 1 0,0 2 3 15,0-3 1-15,2-1 6 0,0 0 5 0,1-1 4 0,3-2 6 16,2-3 5-16,3 1 4 0,6-4 1 0,5-3 2 0,5-4-4 0,8-4-5 16,11-4-7-16,12-6-11 0,13-5-4 0,16-6-1 0,15-5-8 15,20-10-10-15,15-6-34 0,20-6-47 0,17-5-49 0,18-5-53 0,17-3-100 0,15-4-127 16,13-5-117-16,8 0-113 0,9-2-56 0,3-1-29 0,0 2-19 0,1-1-15 0</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06:26.286"/>
    </inkml:context>
    <inkml:brush xml:id="br0">
      <inkml:brushProperty name="width" value="0.05292" units="cm"/>
      <inkml:brushProperty name="height" value="0.05292" units="cm"/>
      <inkml:brushProperty name="color" value="#FF0000"/>
    </inkml:brush>
  </inkml:definitions>
  <inkml:trace contextRef="#ctx0" brushRef="#br0">10133 12651 369 0,'0'-2'444'0,"0"1"-65"0,0-1-73 0,0 1-80 15,0-3-51-15,0 3-40 0,0 1-23 0,-2-1-12 0,2-1-6 0,0 2-7 16,-1-1-6-16,1 1-5 0,-2-2-5 0,2 2-3 16,0 0-5-16,0 0-7 0,0 0-6 0,0 0-8 0,0 0-8 0,0 0-3 0,0 0-4 15,0 0-4-15,0 0-1 0,0 0-3 0,0 0-3 0,0 0-3 0,0 0-3 0,0 0-2 16,0 0-4-16,0 0-6 0,0 0-3 15,0 2-5-15,-1-1-4 0,1-1-5 0,0 3-2 16,0-2-2-16,0 1 2 0,0 1 4 0,0 0 5 0,0 3 3 0,0 0 3 16,0 1 3-16,0 3 1 0,-2 0 5 0,-1 0 2 0,3 4 4 15,-1 0 5-15,-1 3 3 0,2 2 4 0,-2-1 3 0,2 0-2 0,-1 2-2 16,1 2-2-16,-2 0-3 0,2-1-1 0,0 1-2 0,-1 3 0 16,-1-4 2-16,2 4-1 0,0-3 1 0,0 1-6 0,-2-1-6 0,2 2-11 0,0-4-12 0,-1 1-19 0,-1 1-18 15,2-2-30-15,-1 0-35 16,-1-2-33-16,2-1-36 0,0 1-46 0,0-2-46 0,0-1-75 0,0-1-88 15,0-2-48-15,0 0-29 0</inkml:trace>
  <inkml:trace contextRef="#ctx0" brushRef="#br0" timeOffset="400.5519">10373 12937 90 0,'-1'-3'565'0,"-1"-1"7"0,2 1-22 16,-2 1-38-16,2 0-100 0,-2 1-133 0,2 1-86 0,0 0-60 0,0 0-39 16,0 0-25-16,-2 1-18 0,2-1-14 0,-2 4-10 0,2-1-9 0,-1-2-9 15,-1 4-8-15,2-1-6 0,-1 4-5 0,-1-1-3 16,0 2-1-16,1 0 1 0,-1 2 0 0,-1 1 4 0,1-2 5 0,-1 4 2 16,2-3 4-16,-1 4 1 0,2-3 2 0,-2 2-1 0,2 0 1 0,0-1-2 15,0 1-1-15,0-1 1 0,0-1-1 0,0 2 0 0,2-4 0 16,-2 2 0-16,3 0-4 0,-1-2 1 0,1-1 0 0,0 1 0 0,0-2-1 15,-1 0 0-15,1-2-1 0,2 0 2 0,-1 0 0 0,1-1 1 16,-2-1 2-16,2-1 2 0,0-1 0 0,2-1 2 0,-2-1 2 0,2 0 2 16,-1-3 2-16,-1 0 4 0,3 0 4 0,0-1 6 15,0-2 7-15,-2-2 4 0,1 1 4 0,0-2 4 0,-2 0 4 0,0-2 3 16,-2-1 3-16,2-1 4 0,-2-2 7 0,0 0 1 0,-3-1 1 16,0 2-1-16,0-3 1 0,0 1-4 0,-3 0-4 0,0 0-3 0,-2 1-6 0,2-1-4 15,-2 2-7-15,0 1-6 0,-2 0-7 0,0 1-7 0,2-1-9 16,-3 3-12-16,3-1-15 0,-2 4-23 0,0 0-26 15,1-1-36-15,1 1-40 0,0 3-49 0,-2 1-55 0,2 1-91 0,0 2-109 0,0 0-85 16,-1 2-71-16,0 3-34 0,3 0-19 0,-2 0-4 16</inkml:trace>
  <inkml:trace contextRef="#ctx0" brushRef="#br0" timeOffset="1414.2529">11340 12837 342 0,'-1'-4'546'0,"-2"-1"11"0,3 2-75 0,0-1-119 0,3 1-86 0,-2-2-71 16,-1 0-44-16,2 2-32 0,1-1-18 0,1 1-13 0,-3-2-11 16,4 2-5-16,-2-1-9 0,2-1-9 0,2 4-12 0,0-2-15 15,-1-1-14-15,1 2-15 0,-1 1-13 0,3 1-8 0,1-2-6 16,-2 2-3-16,3 0-2 0,-2 2 1 0,-1-1-1 0,5 1 2 0,-4 3-1 16,0 1 1-16,1 0 0 0,-2 2 2 0,0 0 1 0,-1 4 1 0,0 0 0 15,-4 0 0-15,1 1 1 0,-3-2 0 0,1 4 2 0,-2 2 1 16,-2-2 2-16,-1 0 1 0,-2 0 2 0,-1 0 4 0,0 0 3 0,-1 0 4 15,-1-1 4-15,-1-2 3 0,1 0 3 0,0 0 3 0,0-2 3 16,-1 0 3-16,3-1 2 0,-1-3 3 0,2 2 1 0,1-2 3 0,-1-2 0 16,2 0 1-16,0 0-3 0,1-2-1 0,1 1-3 0,-1-2-4 15,2 2-4-15,0-3-3 0,0 0-5 0,2 0-7 0,-1 1-8 0,1-1-6 16,1 0-8-16,0 0-8 0,3 0-10 0,-1 0-9 16,1 0-14-16,2 0-13 0,3 0-14 0,0-1-12 0,1 1-12 0,2-2-13 15,0 1-9-15,3 0-8 0,-1-2-3 0,3 1-3 0,0-1-2 0,0 0 0 0,0 0 6 16,1-1 9-16,-2-1 13 0,-1 1 15 0,1-2 20 0,-1 2 23 15,1-3 26-15,-3 0 27 0,0 0 29 0,-1 0 28 0,-3-2 22 16,0 2 20-16,-2-1 22 0,-1 1 25 0,-3-1 18 0,0 1 14 16,1 1 8-16,-3-1 8 0,-1 0 2 0,-1 2 3 0,-1-2-3 15,0 1-5-15,0 2-9 0,0 1-13 0,-1-2-9 0,-1 2-9 0,2 0-15 16,-1 0-17-16,-1 2-17 0,2-1-15 0,-2 2-14 0,2-1-14 16,0 1-13-16,0 0-15 0,-4 1-11 0,4 1-10 0,-2-1-8 15,-1 2-7-15,2 1-3 0,-3 3-3 0,1-1-3 0,0 1-1 0,0 3 0 0,0-1 1 16,-2 3 2-16,0-1 3 0,2 1 2 0,0-1 3 0,1 6 3 15,1-5-2-15,-1 3 1 0,2-4-2 0,0 3-3 0,0-1-2 16,0 0-4-16,0-1-4 0,3 1-5 0,-1-3-3 0,1 0-2 0,0 0-4 0,2-2-3 16,0 1-4-16,-2-2-3 0,2-2-1 0,1 0 0 15,0 0 1-15,0 0-1 0,2-4 0 0,-1-1 4 0,1 0 7 16,1 0 3-16,1-1 6 0,-1-4 5 0,0 0 6 0,1 0 6 16,0-2 7-16,0-2 5 0,-2-1 3 0,1-1 3 0,-1-1 4 0,1 1 5 0,-3-4 7 15,-1 3 3-15,-2-5 3 0,0 5 3 0,-1-4 6 0,1 3 0 0,-3-1 3 0,0-2-1 16,-1 2-2-16,-1 3-4 0,-1-1-2 15,0-1-6-15,-1 4-8 0,-1-1-17 0,1 0-18 0,-4 4-29 0,3-2-31 16,-1 2-48-16,-1 3-57 0,1 0-103 0,-1 1-129 0,0 2-79 16,-3 0-57-16,2 4-26 0,-1-1-13 0</inkml:trace>
  <inkml:trace contextRef="#ctx0" brushRef="#br0" timeOffset="1965.7467">12876 12818 373 0,'-2'-7'597'0,"0"1"9"16,2 0-17-16,-1 0-25 0,-1 2-118 0,2-1-160 0,-1 1-91 0,-1 1-56 0,2-2-27 16,0 3-17-16,0-1-7 0,2-1-6 0,-1 1-9 15,1 1-9-15,-1-1-11 0,3 1-12 0,0 0-15 0,1 1-16 0,1-1-11 16,-1 0-11-16,3-1-6 0,0 3-6 0,1-4-3 0,1 4-1 16,-1-1-1-16,1-1 1 0,-1 2 1 0,3 0 3 0,-3 0-1 0,0 0 0 15,-1 0 1-15,0 2 1 0,1-1 0 0,-2 3 1 0,-1-1-1 0,-1-1 2 16,-2 1-2-16,3 1 2 0,-3 1 0 0,-1 0 2 0,-2 1 1 15,2 0 1-15,-2 0 3 0,-2 1 3 0,0 1 3 0,-1-1 2 16,-1 2 3-16,1 0 3 0,-2-2 2 0,0 3 2 0,0-2-1 0,0 3 0 0,-1-4 0 0,0 3-1 16,1-2 0-16,0 1-1 15,1 1 0-15,0-3-1 0,1 1-1 0,0-1-1 0,0-1-1 0,2 2-1 0,-1-2-1 0,2 0-3 16,2 1-2-16,-1-1-3 0,2 1-2 16,2-2-3-16,-2-1-3 0,3 3-1 0,1-1-2 0,2-1-3 0,-1 2-1 15,3-3-1-15,-1 2 0 0,2-1-2 0,0 1 2 0,1-2 0 0,-3 0 2 16,1 1 1-16,3 2 2 0,-4-3 1 0,-2 1 0 0,1-2 2 15,1 2-1-15,-4 2 3 0,2-4 2 0,-5 2 4 0,2 0 2 16,-2-1 2-16,-3 0 3 0,2 3 5 0,-2-4 3 0,-2 2 3 0,-1 0 4 16,-2 2 3-16,-1-2 4 0,-2 0 2 0,0 0 2 0,-2 2 2 15,0-1 1-15,-2 0-3 0,-2-2-3 0,3 2-6 0,-2-2-11 16,1 1-15-16,-1 0-19 0,2-2-22 0,2-1-28 0,-1 1-30 0,2-1-44 16,2 0-48-16,1-2-82 0,0-2-101 0,2 0-63 0,3-1-44 15,0 1-28-15,2-4-18 0</inkml:trace>
  <inkml:trace contextRef="#ctx0" brushRef="#br0" timeOffset="2283.2473">13328 12913 234 0,'1'-1'561'0,"-1"1"3"16,0 0 3-16,0 0-75 0,0 0-113 0,0 0-102 0,0 0-98 0,0 0-62 16,-1 1-44-16,-1 1-23 0,0 0-15 0,-1 1-7 0,0 0-5 0,0 2-4 15,-2 1-4-15,2 0-6 0,0 2-4 0,-2-1-3 0,2 2-1 16,0 2-1-16,0-2 1 0,-1 2 1 0,3-1 1 0,-1 0-2 0,-1 1-4 15,3-1 0-15,0 2-1 0,3-2-3 0,-1 2-3 0,-1-4-4 16,3 1-3-16,0-1-4 0,0-2-7 0,0 2-5 0,1-1-5 16,3-2-5-16,0-1-3 0,-2-1-2 0,2-1-2 0,1-2 0 0,1 0-2 15,-2-2 2-15,4 0 5 0,-2-3 4 0,-2 2 4 0,3-6 7 16,-2 1 10-16,0 0 7 0,-1-2 5 0,-1-2 7 0,-1-1 7 0,-1 1 8 16,-1-4 5-16,-1 1 6 0,-2 0 5 0,-1 0 4 15,-1-2 2-15,-2 0 1 0,-1 2 1 0,1 0-3 0,-2-1-3 0,-1 2-4 0,-2-1-1 16,2 1-5-16,-1 2-5 0,-2 0-9 0,0 4-10 0,1-1-17 15,0 1-20-15,-1 0-28 0,0 4-36 0,3 1-35 0,-2 0-39 16,2 1-61-16,-2 4-71 0,0-1-82 0,2 4-82 0,-4-1-45 0,4 2-25 0</inkml:trace>
  <inkml:trace contextRef="#ctx0" brushRef="#br0" timeOffset="2733.2718">14388 12698 643 0,'0'-14'674'0,"0"1"7"0,0 0 13 15,0 1 14-15,0 0-116 0,0 3-181 0,0 1-115 0,0 0-81 0,0 2-50 16,0-1-32-16,0 4-22 0,0-2-14 0,0 0-11 0,0 2-8 0,0 2-16 15,0 1-18-15,0 0-22 0,0 0-21 0,0 0-19 0,0 2-16 16,0 3-11-16,0 0-7 0,0 2 0 0,0 0 1 0,0 5 1 0,0 1-1 16,0 0 1-16,0 2-1 0,0 3 1 0,0 1 2 15,0 0 0-15,0 0-2 0,2 1-3 0,-1 0-4 0,1-2-7 0,0 2-8 0,1-1-8 16,0-2-9-16,3 0-1 0,-1-2 2 0,1-1 2 16,-1-2 2-16,3 0 3 0,1-4 3 0,1 0-1 0,0-2-1 15,2-4 1-15,1 2 3 0,1-4 3 0,0-4 4 0,3 2 9 0,-2-6 10 0,2 0 8 16,-1 0 10-16,1-4 8 0,-1 0 12 0,1-3 13 15,-4 1 12-15,4 0 18 0,-5 0 18 0,0 1 17 0,-1-3 18 0,1 4 15 16,-5 0 15-16,1 1 11 0,0 1 7 0,-3 1 1 0,1 1 1 16,-1 1-6-16,-2 2-8 0,0 0-14 0,-1 5-18 0,-1-3-20 15,1 0-18-15,0 3-18 0,-2 0-14 0,0 3-14 0,1 0-15 0,-1 1-10 16,0 2-6-16,0 4-3 0,0 2-3 0,-1 1 0 0,1 3-2 16,-4 3-6-16,3 5-7 0,-3 1-17 0,1 0-21 0,-2 5-37 15,1 0-44-15,-1 3-68 0,1-1-79 0,-3 2-105 0,2-1-117 0,0 0-68 0,0 2-44 16,0-2-21-16,0-1-8 0</inkml:trace>
  <inkml:trace contextRef="#ctx0" brushRef="#br0" timeOffset="3116.5956">15149 12852 466 0,'-4'-14'626'0,"1"4"12"16,1 0-18-16,-1-2-32 0,2 5-128 0,-1-1-176 0,-1 4-101 15,0-2-61-15,3 3-36 0,-1 0-19 0,1 1-12 0,-2 2-7 16,0 0-7-16,-1 4-11 0,1-1-11 0,-1 1-14 0,-2 3-12 0,2 3-9 16,-3 0-4-16,0 2-2 0,-1 3 2 0,1 2 2 0,0-1 5 15,-2 4 5-15,2 1 2 0,-1-2 4 0,1 1 1 0,1 5-1 16,-1-4-1-16,1 0 1 0,2 0-2 0,1 0-3 0,2-1-4 0,-1-1-4 15,1 0-4-15,1-4-3 0,1 0-1 0,1 1-2 0,0-4-2 16,3-2-2-16,1 0-2 0,1-1 0 0,0-4-1 0,3-2 2 0,-2 1 1 16,3-4 2-16,1-4 5 0,0-1 10 0,1-2 8 0,2-1 8 0,-2-4 10 15,-1 1 7-15,3-4 7 0,-3-2 6 0,-4 0 5 0,4-5 7 16,-5 1 6-16,-2-2 5 0,0 1 3 0,0-2 1 0,-4 0-4 16,-2 0-5-16,-2 0-13 0,-2 0-13 0,-1 4-19 0,-1-3-23 0,-5 5-27 15,-2 0-30-15,0 2-49 0,-2 3-61 0,-3 1-127 0,-2 3-163 16,-5 2-87-16,-2 2-53 0,-5 4-28 0,-1 1-14 0,-4 1-4 0</inkml:trace>
  <inkml:trace contextRef="#ctx0" brushRef="#br0" timeOffset="13178.2464">15954 12784 69 0,'0'-1'261'0,"2"-1"-50"0,-2 1-41 0,0-2-30 0,0 1-23 16,0 0-13-16,0 0-10 0,0 1-3 0,0 1 0 0,0 0-4 0,0 0-5 0,0 0-4 16,0 0-4-16,0 0-5 0,0 0-9 0,0 0-6 15,0 0-4-15,0 0-4 0,0 0-2 0,0 0-1 0,0 0-1 0,0 0 0 16,0 0-1-16,0 0-3 0,0 0-2 0,0 0-2 0,0 0-3 0,0 0-2 15,0 0-1-15,0 0-2 0,0 0-1 0,0 0-1 0,0 0-3 16,0 0-1-16,0 0-2 0,0 0-2 0,0 0-2 0,0 0-3 0,0 0-3 16,0 0-2-16,0 0-1 0,0 0-2 0,0 0 0 15,0 0-2-15,0 0-2 0,0 0-1 0,0 0 0 0,0 0-1 0,0 0-1 0,0 0 1 16,0 0 1-16,0 0 0 0,0 0-1 16,0 0 2-16,0 0 0 0,0 0 0 0,0 0 0 0,0 0 0 0,0 0 1 0,0 0 1 15,0 0 1-15,0 0 0 0,0 0 1 0,0 0 0 0,0 0 0 0,0 0 2 16,0 0 0-16,0 0 1 0,0 0 1 0,0 0 1 15,0 0 1-15,0 0 0 0,0 0-1 0,0 0 1 0,0 0 0 0,0 0-2 0,0 0 2 0,0 0-1 16,0 0-1-16,0 0-1 0,0 0-2 16,0 0 1-16,0 0-2 0,0 0-2 0,-2 1 0 0,2-1-2 0,0 0 0 15,0 0 0-15,0 0 0 0,0 0-1 0,0 0-2 0,0 0 1 16,0 0-2-16,0 0 1 0,0 0-1 0,0 0 2 0,0 0 0 0,0 0-1 0,0 0 2 16,0 0 0-16,0 0 1 0,0 0-2 15,0 0 1-15,0 0 1 0,0 0 2 0,0 0 0 0,0 0 1 0,0 0 1 0,0 0-1 16,0 0 0-16,0 0 2 0,0 0 0 0,0 0 1 0,0 0 1 0,0 0 3 0,0 0 3 15,0 0 1-15,0 0 4 0,0 0 2 16,0 0 2-16,0 0 4 0,0 0 3 0,0 0 4 0,0 0 3 16,0 0 2-16,0 0 3 0,0 0 3 0,0 0-1 0,0-1-3 0,2-2-2 15,-2 1-3-15,2 0 0 0,-1 1-2 0,-1-2 0 16,2 2-1-16,-1-2 0 0,-1 1-2 0,2 0-1 0,-2 2-1 0,2-1-2 16,-2-1-2-16,0 2 3 0,0-2 4 0,0 2 0 0,0 0 1 0,0 0 1 15,0 0-2-15,0 0-2 0,0 0-3 0,0 0-2 0,0 0-3 16,0 0-3-16,0 0-4 0,0 0-4 0,0 0-4 0,0 0-7 15,0 0-7-15,0 0-6 0,-2 2-6 0,2-2-6 0,0 2-6 0,0-1-5 16,-2 1-5-16,2 0 0 0,0 2 0 0,0-1 2 0,0 0 3 16,0 2 2-16,0-2 3 0,0 4 4 0,-1-1 4 0,1 1 6 0,-2 1 4 15,2 2 6-15,-1 0 6 0,-1-1 5 0,2 3 5 0,-2-2 1 16,2 0 1-16,-1 1-1 0,-2-1-3 0,3 0 1 0,-1 0-2 0,1-1 1 16,0 0-2-16,0-2 1 0,0-1-1 0,0 1 0 0,0 0 2 0,0-4-1 15,0 1 1-15,0 0-1 0,0 0 2 0,0-3 0 0,0 3 0 16,1-4 2-16,-1 0 2 0,0 0 0 0,0 0 1 0,4 0-1 15,-2 0 0-15,0 0-1 0,-1 0 0 0,2 0-1 0,1-2-2 0,0 0-2 16,0 1-6-16,1-1-5 0,0-1-2 0,3 1-4 0,-3 1-2 0,2-3-2 16,-1 4-2-16,2-2-3 0,-2 1 0 0,2-1-4 15,-1 1-2-15,0 1-1 0,0 0-2 0,-3 0 3 0,3 0 1 0,-1 0 2 16,2 3 2-16,-2-2 0 0,-1 1 2 0,1 2 1 0,1-1 0 16,0 2 1-16,-2 0 2 0,2 0 2 0,-3 2 2 0,1 0 2 15,1-1 2-15,-1 1 2 0,-2 1 3 0,2 0 0 0,-2 2 2 0,0-3 3 0,-1 3 3 16,0 0 0-16,-1 0 3 0,-1-2 3 0,0 1 2 15,0 0 3-15,-1 0 3 0,-1-2 2 0,-1 2 2 0,-2-2 0 0,0 2 3 0,0-2 1 16,-4 1 1-16,1-3-4 0,-1 1-3 0,-2 0-9 0,0 0-10 16,-1-1-13-16,-3 1-17 0,2-4-20 0,-3 1-25 0,0 1-35 15,1-3-41-15,0 1-63 0,-4-2-76 0,5-2-81 0,-3 1-82 16,2-3-49-16,0 0-28 0</inkml:trace>
  <inkml:trace contextRef="#ctx0" brushRef="#br0" timeOffset="13650.3489">15929 12780 229 0,'3'-3'595'0,"1"-2"8"15,-1 3-29-15,0-1-48 0,0-1-108 0,2 3-140 0,-1-2-89 0,1-1-66 16,2 2-37-16,-1-1-28 0,2-1-16 0,3 4-16 0,-1-3-13 16,-1 1-13-16,3 0-12 0,1-1-14 0,1 1-8 0,-1 1-4 0,4 1-5 0,-4-2-4 15,3 1-5-15,-2 1-3 0,2 0-1 0,-2 0-2 0,2 0-1 16,-2 1 2-16,0 1 2 0,-1-2 1 0,0 1 3 0,-1 1 3 15,0 0 0-15,0-1 2 0,-2 3 5 0,-1-4 3 0,-1 3 6 0,0-1 4 16,0 0 3-16,-2-1 2 0,-1 3 4 0,-2-1 4 16,3-1 1-16,-3 1 2 0,1 1 3 0,-3-1 4 0,1-2 4 0,-1 3 4 15,1 1 4-15,-2-1 3 0,2 1 4 0,-1 1 4 0,-1 0 4 16,0 1 6-16,0 3 2 0,0 0 0 0,-1 0 2 0,-1 0 1 16,2 1 0-16,-2 3-2 0,-1-1 0 0,2 2-3 0,-1 1-1 15,0-2-2-15,-1 3-4 0,2-1-2 0,-1 0-2 0,-1 1-2 0,3 0-2 0,-1-1 0 16,1 0-2-16,0 0-1 0,0-1 0 0,0-1-1 0,1 0-2 15,-1 2-2-15,5-4 0 0,-4 0-1 0,1-2 0 0,1-1-3 0,0 0-1 16,0-2-2-16,2-1-2 0,0 1-1 0,1-4-2 0,0 1-2 16,-1-3-2-16,3 1-1 0,0-2 2 0,1-2 0 0,1-1 2 15,-2-2 5-15,4-2 3 0,-2 0 6 0,1-2 3 0,0-3 5 0,-1 0 5 0,-1-4 4 16,2 2 5-16,-3-3 8 0,0-1 6 16,0 0 6-16,-3-2 6 0,-1 0 4 0,0 0 2 0,-3 1 0 0,-1-2-2 0,0-1-2 15,0 4-4-15,-1 0-5 0,-3-1-3 0,0 1-5 0,-1 2-7 16,-3 1-5-16,3 1-9 0,-3-1-9 0,0 5-11 0,-1-1-12 15,1 1-11-15,0 3-16 0,-1-1-19 0,1 1-23 0,0 2-29 16,-2 1-32-16,1 1-42 0,-1 3-45 0,1 0-75 0,-2 0-91 0,3 3-73 16,0 1-65-16,0 1-35 0,-3-1-16 0</inkml:trace>
  <inkml:trace contextRef="#ctx0" brushRef="#br0" timeOffset="13999.75">16922 12426 456 0,'0'-3'602'0,"0"0"3"15,0-1 0-15,0 3-122 0,0-2-181 0,0 3-108 0,0 0-66 0,0 0-46 16,0 0-35-16,0 0-19 0,0 0-14 0,0 3-12 0,3-2-10 0,-2 4-9 15,-1-2-9-15,2 3-5 0,-2 3-2 0,2 0-1 16,-1 3 2-16,-1-1 2 0,2 2 6 0,0 4 7 0,-2 3 10 0,1-1 7 16,-1 3 7-16,0 2 3 0,0 2 1 0,-1 2 3 0,1 3 3 0,-4 0-1 15,3 1 0-15,-3 4 0 0,0-1 0 0,1 3 1 0,-2-1-2 16,2 3 1-16,-2-4-1 0,4 4-2 0,-3-3 0 0,1 1-4 0,0-4-4 16,-1 3-7-16,0-3-10 0,3-2-12 0,-1 0-13 15,1-1-15-15,-3-2-17 0,4 0-21 0,-1-3-23 0,1 0-30 0,0-1-30 0,1-1-51 16,-1 1-61-16,4-4-82 0,-3 1-94 0,2-2-51 0,2-2-30 15</inkml:trace>
  <inkml:trace contextRef="#ctx0" brushRef="#br0" timeOffset="14817.0836">16392 13892 372 0,'0'0'442'0,"0"0"-65"16,0 0-86-16,0 0-97 0,0 0-60 0,0 0-43 0,0 1-23 0,0 2-11 16,0 1-8-16,2-1 0 0,-2 3-1 0,2 0 1 15,-1 3 0-15,3 0-3 0,-3 4-1 0,1-1 0 0,-1 5 2 0,4-1 4 16,-4 6 4-16,1-2 5 0,-1 3 0 0,1 2-1 0,1 2-3 16,-1 2-1-16,-1 0-3 0,-1 5-5 0,2-3-4 0,-2 5-5 0,2-2-4 15,-1 2-5-15,-1 0-3 0,0-1-3 0,0 3-3 0,0 1 0 16,0-1-1-16,0 1 1 0,-1 0 1 0,-1 0-1 0,0 0 0 0,1-1 0 0,-1-3 1 15,-1 1-1-15,1-3 0 0,1 0-2 0,-1-3-3 0,1-1-5 16,-4-1-7-16,5-4-11 0,-1-1-10 0,-1 0-11 0,2-6-11 16,-1 0-10-16,1-3-11 0,-2-2-9 0,0 0-9 0,2-4-6 15,-1-2-10-15,-1-1-15 0,2-2-16 0,-2-2-18 0,2-2-23 0,-1-2-23 16,-1-4-24-16,2 0-20 0,0-2-19 0,-1-4-18 0,1-2-38 0,0-2-48 16,0-1-36-16</inkml:trace>
  <inkml:trace contextRef="#ctx0" brushRef="#br0" timeOffset="15177.6947">16410 13991 317 0,'-6'-19'524'0,"3"0"0"15,-2 2-86-15,1 1-129 0,1 4-81 0,0 1-60 0,0 1-39 16,1 3-32-16,1 0-18 0,-4 2-14 0,4 3-9 0,-1 0-10 16,1 2-11-16,-3 2-13 0,1 3-12 0,0 2-13 0,-2 2-7 15,0 1-4-15,-1 5 1 0,0 2 0 0,-1 2 5 0,-1 3 6 0,-1 1 7 16,1 2 4-16,-1 2 2 0,-1-1 2 0,-1 3 1 0,3-2 1 0,-2 0-1 15,0-1 0-15,2-1-1 0,0-1-2 0,1-2 0 0,-2-3-2 16,4-2 2-16,-1 0 1 0,1-5 5 0,0 0 3 0,1-2 7 16,1-1 7-16,1-3 3 0,1-1 3 0,-1-2-2 0,2-2-3 0,0-1-3 15,0-3-1-15,2-1-5 0,-1-4-5 0,2-1-6 0,1-3-8 16,1-3-9-16,2-1-9 0,1-2-9 0,0-1-12 0,1-3-4 0,2 0-3 16,1 0 2-16,0-4 5 0,-1 3 6 0,3 0 8 0,-1 1 7 15,3 3 7-15,-5-1 2 0,2 3 6 0,-1 1 3 0,1 3 3 0,-1 1 4 16,1 2 3-16,-2 3 1 0,0 1 2 0,0 3 1 0,3 3-2 15,-2 0-2-15,-1 2-4 0,3 4 0 0,-3 1-2 0,5 4 0 0,-4-1 1 16,2 5 3-16,-1 2 3 0,0 1-2 0,4 2-4 0,-4 2-12 16,3 0-16-16,-2 2-29 0,2 3-33 0,-2-1-54 0,2-1-61 0,-2 2-108 15,0 0-127-15,2 1-76 0,-2 0-49 0,-1-3-25 16,3 1-17-16</inkml:trace>
  <inkml:trace contextRef="#ctx0" brushRef="#br0" timeOffset="17116.0268">14385 14500 202 0,'-10'-5'452'0,"1"3"-43"0,1-1-63 16,0 0-69-16,-1-1-76 0,3 1-41 0,-1 2-25 0,2 0-12 15,0-1-6-15,-2-1 0 0,4 1 1 0,0 1 0 0,-1 1 0 0,-1-2-3 16,4 0-6-16,-1 2-9 0,1 0-10 0,-1 0-8 0,2 0-5 16,0 0-9-16,0 0-6 0,0 0-4 0,0 0-7 0,0 0-1 0,0 0-2 15,0 0-1-15,0 0 2 0,0 0-2 0,0 0-2 0,0 0-1 16,0 0-2-16,0 0-4 0,0 0-2 0,0 0-1 0,0 0 0 0,0 0-1 16,0 0 0-16,0 0 0 0,2 0 0 0,-1 0-2 15,1 0 0-15,-1-2-2 0,3 2 2 0,-1-1-2 0,0-1-1 0,5 2-1 0,0-2 1 16,1 0-2-16,7-1 0 0,0 0-2 0,4-2-1 0,4 0-1 15,4 0-2-15,1-1-3 0,6-2-2 0,1-1-4 0,4-1-4 0,2 0-5 16,-1 0-4-16,2 0-2 0,3-2-4 0,-2 1-2 0,0-1-2 16,-1 2 0-16,1-2-2 0,-2 3 1 0,-3-3 1 0,2 3 2 15,-3 0 2-15,-2-1 2 0,-2 1 2 0,-3 1 2 0,-1-1 3 0,-3 2 3 16,-3 0 0-16,-1 1 2 0,-5 0 1 0,-1 2 0 16,-4-1 1-16,-1 2-1 0,-2 0-2 0,-2 3-6 0,-1-3-9 0,-2 1-15 0,0 2-19 15,-2-2-28-15,-1 2-34 0,-2 0-40 0,0 0-46 0,0 0-66 0,-2 2-74 16,-1 3-106-16,-2 0-118 0,-2-1-62 0,-1 3-36 0,-2 1-14 15</inkml:trace>
  <inkml:trace contextRef="#ctx0" brushRef="#br0" timeOffset="18677.8482">15273 15625 201 0,'-1'0'330'0,"-1"-2"-85"0,1-1-55 0,-1-1-42 15,2 1-22-15,-2 2-12 0,2 0-5 0,-1-2 3 0,1 0 2 16,0 2 7-16,0 0-1 0,0-1 0 0,-2-1 0 0,2 1-3 0,0 1-4 16,0 1-4-16,0 0-4 0,0 0-4 0,0 0-3 0,-1-1-2 15,1 1-5-15,0 0-3 0,0 0-5 0,0 0-3 0,0-3-3 0,0 3-1 16,0 0-5-16,0 0-5 0,0 0-5 0,0 0-5 0,0 0-6 16,0 0-7-16,0 0-3 0,0 0-8 0,0 0-3 0,0 0-5 0,0 0-5 15,0 0-4-15,0 0-4 0,0 0-5 0,0 0-4 0,0 0-3 0,0 3-2 16,1-2-1-16,2-1 2 0,-1 1 0 0,3 1 1 0,1-2 2 15,-1 3 1-15,4-1 1 0,1-1 3 0,0 0 2 0,3 2 2 0,0 0 1 0,3-1 2 16,0 0 1-16,1 1 2 0,1-1-1 0,2 1-2 0,1-1 1 16,1-2-3-16,-2 2 0 0,4 1-2 0,0-1-1 0,1-1-2 15,-1 0-5-15,3-1-3 0,0 2-4 0,-1-1-3 0,1-1-3 0,0 0-4 16,0 0-3-16,0 0-3 0,-2 0-2 0,2 0-3 0,-2 0-2 0,1 0-1 16,-1-1-3-16,-2-1 1 0,2 1 0 0,-4 0 1 0,3-1 2 15,-4-1 2-15,1 1 3 0,0 0 3 0,-1-1 1 0,-1-1 4 0,-1 1 2 16,-1-2 2-16,0 2 2 0,2-1 2 0,-4-1 2 0,0 0 4 0,1 2 3 15,-2-3 2-15,-1 0 3 0,2 0 2 0,-1-2 0 0,-2 2 1 0,2 0 1 16,-1-3 1-16,0 1 1 0,-1 1 3 0,1-3 1 0,0 4 1 16,-2-3 0-16,1-2 1 0,-1 2 0 0,-1 1-2 0,2-3 0 15,-2 0-1-15,0 1 1 0,0-2-2 0,-1 0 1 0,-1 0-2 0,1 2-1 16,0-5-1-16,-1 4-2 0,0-3-1 0,0 1 0 0,-2-1-3 16,2 1 1-16,0-1-2 0,-2-1 1 0,1 0-2 0,-1 0 1 0,-1 2-2 15,2-2 0-15,-2 0 0 0,0-2-1 0,0 2 1 0,0 0-4 0,-2 0 2 0,2-2 2 16,-2 0-1-16,1 2 1 0,-2-1 1 0,0-1 2 0,-1 2 0 15,-1-2 1-15,0 2 0 0,0 1-1 0,0-3 1 0,0 3 0 0,-1-1 1 16,-1 3 2-16,0-1 0 0,-2-1 2 0,1 2-1 0,0 0 0 16,-1 0-1-16,1 2-1 0,-2 0-2 0,2 1 0 0,-2-1-1 15,0 1 0-15,1 0 0 0,-1 2-1 0,2-1 1 0,-2 1-3 16,2 1 0-16,0-1 0 0,0 4 0 0,-2-2-1 0,4-2 0 0,-1 5 0 16,-1-3 0-16,1 2 0 0,-1-1 1 0,3 2 1 0,-1 1 0 15,1-1 0-15,-2 0 1 0,0 0-1 0,2 0 1 0,-1 1-2 0,-1-1-1 0,2 2 0 16,0-1 0-16,0 1 0 0,0 0 0 0,-1 0 1 0,1 0-1 0,0-2 0 15,0 2-1-15,0 0-1 0,0 0 1 0,0-1 1 0,0 1-2 16,0 0 1-16,0 0-1 0,0 0 1 0,0 0-2 0,0 0 1 0,0 0 0 16,0 0-1-16,0 0 0 0,0 0-2 0,0 0 0 0,0 0-1 15,0 0 0-15,0 0-2 0,0 0 0 0,0 0 0 0,0 0 0 16,0 0-2-16,0 0-2 0,0 0 0 0,0 0 0 0,0 0 0 0,0 0-1 16,0 0 0-16,0 0 0 0,0 0-1 0,0 0 1 0,0 0-2 0,0 0 1 0,0 0-1 15,0 0 0-15,0 0-1 0,0 0 1 0,0 0-1 0,0 3-1 16,0-3-1-16,0 1 0 0,0 1-1 0,0 1 2 0,0-2 2 15,0 0 4-15,0 3 3 0,0-1 3 0,0 1 1 0,0 2 5 16,-2-2 0-16,0 4-1 0,2-1-4 0,-1 3-6 0,-2-1-7 0,1 1-9 16,-1 2-12-16,0 0-20 0,-2 2-24 0,2-1-29 0,-2 0-30 15,0 3-40-15,-1-2-45 0,3 1-88 0,-2 2-107 0,1-2-70 0,-3 2-55 16,2-1-22-16</inkml:trace>
  <inkml:trace contextRef="#ctx0" brushRef="#br0" timeOffset="23247.564">10957 12378 55 0,'1'0'123'0,"-1"-2"-13"0,2 1-9 16,-1 1-3-16,-1-2-3 0,0 2-2 0,0 0-7 0,0-2-7 0,2 2-10 15,-2 0-9-15,0 0-6 0,0 0-4 0,0 0-4 0,0 0-4 16,0 0-5-16,0 0-5 0,0 0-5 0,0 0-2 0,0 0-2 16,0 0-2-16,0 0 1 0,0 0 0 0,0 0-3 0,0 0-3 0,0 0-4 15,0 0-3-15,0 0-2 0,0 0 0 0,0 0-2 0,0 0 2 16,0 0 0-16,0 0-1 0,0 0 2 0,0 0 0 0,0 0-1 0,0 0 0 15,0 0 1-15,0 0-1 0,0 0 2 0,0 0 0 0,0 0-2 16,0 2-1-16,0-2-2 0,0 0 2 0,0 2 2 0,0-1 6 0,-2 1 10 16,2 0 6-16,-1 3 5 0,-1-3 5 0,1 1 2 0,-1 2 8 0,-1 0 7 15,-1 1 9-15,1 3 8 0,-3-1 8 0,0 2 8 0,-2 0 6 16,0 2 1-16,-3 3 0 0,-2-2-6 0,-2 3-2 0,-1 3-2 16,-3 1-2-16,-3 1-1 0,-1 3-6 0,-3 2-6 0,-3 2-6 0,-1 3-8 15,-3-1-6-15,-2 3-7 0,-4 4-7 0,2 0-8 0,-4 3-5 0,0 1-7 16,-3 1-3-16,1 1-4 0,-1 1-3 0,-2 1-1 0,0-1-2 0,0 0 0 15,1 4 2-15,0-5 2 0,-2 1 2 0,4-1 3 0,-1 1 6 16,1-3 3-16,1 1 5 0,2 1 4 0,0-5 2 0,2 1 2 16,1-3 0-16,2 1 1 0,3-3 0 0,-1-1 0 0,3-1-1 0,3-4-3 0,2 0-5 15,3-4-4-15,0-1-3 0,3 0-6 0,1-6-2 16,4 1-3-16,1-4-1 0,1-1-1 0,4 0 0 0,0-4-2 0,3-2-1 16,0 1-3-16,-1-3-6 0,3-3-9 0,0 2-9 0,1-1-12 0,-1-1-15 15,3-1-18-15,-1 1-19 0,1-2-24 0,0 0-27 0,0 0-33 16,0 0-47-16,0 0-55 0,0 0-79 0,0 0-89 0,1-3-57 0,-1-2-42 15,3 2-17-15</inkml:trace>
  <inkml:trace contextRef="#ctx0" brushRef="#br0" timeOffset="24015.5406">12302 12191 87 0,'-5'7'113'0,"0"-4"3"0,2 4-2 0,-2 1 0 0,-1-1-1 15,0 0-2-15,-1 1-1 0,1 0 2 0,0 1 1 0,-4 1 2 0,2-2 1 16,0 5-1-16,0-1-4 0,-4 0-2 0,2 1-3 0,-2 1-2 0,1 0 0 15,-4 6-2-15,0-3 1 0,-1 4 0 0,-3 0 2 0,-2 4-2 16,1 1-3-16,-6 1-2 0,0 3-3 0,-3 2-4 0,-1 3-4 16,-2 1-6-16,-2 6-6 0,-4-2-6 0,3 4-8 0,-4 0-7 0,-1 1-6 15,-2 4-10-15,0-3-8 0,-1 1-4 0,1 3-1 0,-1-3-4 16,2 0-3-16,0 0-1 0,1-2-2 0,0 1 1 0,3-2 0 16,1 0 2-16,1-4 2 0,2 0 0 0,3 0 0 0,1-3 1 0,2-1 1 0,4-2-5 15,1-5-8-15,4 0-13 0,3-2-13 0,0-3-19 16,3-3-21-16,2-1-32 0,2-4-36 0,0-1-46 0,4-2-54 0,0-1-78 15,4-3-92-15,0-1-77 0,0-1-65 0,2-5-33 0,2 1-15 0</inkml:trace>
  <inkml:trace contextRef="#ctx0" brushRef="#br0" timeOffset="26198.8853">11592 15683 327 0,'-5'0'317'0,"3"0"-61"16,-1-3-64-16,1 3-35 0,0-1-18 0,0 1-11 0,2 0-5 0,0 0-5 0,0 0-3 15,0 0-5-15,0 0-4 0,0 0-5 0,0 0-4 0,0 0-9 0,0 0-5 0,0 0-9 16,0 0-8-16,0 0-6 0,0 0-6 0,0 0-5 16,0 0 0-16,0 0-1 0,0 0-1 0,2 0 1 0,-2 1-3 0,0-1 0 0,2 0-3 15,-2 0-1-15,2 3-5 0,-2-3-4 0,0 0-2 16,2 0-6-16,-1 3-2 0,-1-3-3 0,0 1-4 0,2-1-3 0,-2 0-3 16,0 0-3-16,0 1-3 0,0-1-2 0,2 0-3 0,-1 2 0 0,1-1-1 15,-2-1 6-15,2 2 1 0,-1 0 3 0,2 1 2 0,-1-1 1 0,0 0 1 16,1 1 0-16,0 1 2 0,1-1 1 0,-2 2 2 0,3-2 1 15,-2 3 1-15,2-2 0 0,0 1 0 0,1 1-2 0,0-2-3 16,0 0 0-16,2 3-2 0,-1-1 0 0,2-2 0 0,1 3 2 0,-1-2 0 0,2 1 2 16,-1 0-2-16,1-1 2 0,3 1 0 15,-3-2-1-15,3 1 1 0,1 1 1 0,0-3-1 0,0 1 1 0,3-1-1 0,-2 0-1 0,3 1 1 16,-3-4-1-16,3 4-1 0,3-4-1 16,-3 0 1-16,3 0-3 0,-1 0-1 0,1 0-2 0,0-4-3 0,0 2-3 0,0 0-2 0,1-3-1 15,-1 1-3-15,1 0 0 0,-1-2-2 0,-1 0-2 0,1 0 0 16,0-2-1-16,-3 1 0 0,3-1 0 0,-1-2 0 0,-2 1 1 15,1-2 1-15,1 1 1 0,-3-1 1 0,0 0 2 0,1 0 0 16,-3 0 1-16,1-1 2 0,-1-1 0 0,0 1 0 0,-2-2 1 0,2 1 2 16,-2-1 1-16,0 0 2 0,-1 0 0 0,0-1 1 0,1 0 1 0,-1 0 0 15,-1-2 0-15,0 1 2 0,1-1-1 0,-3 0 1 0,1-2 0 16,0 1 0-16,0-1 0 0,-3 0-1 0,3-3-2 0,-3 3-1 0,0-4 0 0,2 2-2 16,-1-1 1-16,-3 1-2 0,2-1-1 0,-3 0-2 0,3-2 0 0,-2 2-3 0,-1-3 1 15,2 3-1-15,-4-2-2 0,0 1-1 0,3-2-1 16,-3 1-1-16,0 0-1 0,0-1-1 0,1-1-3 0,-1 2 0 0,-1-1 0 15,-1-2 4-15,2 2 1 0,-1-2 4 0,0 1 1 16,0 1 2-16,-2-1 1 0,2 0 2 0,-1 3 1 0,-1-2 3 0,0 1 0 16,0 2 3-16,0-1 2 0,0 1 3 0,-1 0-2 0,-1 3-2 15,2-2 0-15,-2 2-1 0,0 1-1 0,0 1-2 0,-1-1 0 16,2 1-1-16,-3 1 1 0,3 1-2 0,-1 0 2 0,0-1-1 16,-1 2-1-16,2-1 1 0,-1 2-1 0,0-1 1 0,-1 0-1 0,1 0-1 0,0 2 0 15,0-1 1-15,1 1-1 0,-1 2 1 0,1-2 1 0,1 2-2 0,-2-1 0 16,0 2-1-16,2 0 0 0,-1 2 2 0,-1 0-1 15,2 0 0-15,0-1 2 0,0 3 0 0,0 0-1 0,0 1 1 0,0-1-1 16,0 1 1-16,0 0-1 0,0 3 0 0,0-2 2 0,0 2-1 16,0-1 2-16,0 1 0 0,0-1 0 0,0 2 2 0,0 0 1 15,0 0 1-15,0 0-1 0,0-1-1 0,0-1 0 0,0 1 0 16,0-1 0-16,0-1-1 0,0 1 0 0,0 2 2 0,0-3 0 0,0-1 0 16,0 3 0-16,0-3-1 0,0 4-1 0,0-3-1 0,0 1 0 15,0 0 3-15,0 1 3 0,0-1-1 0,0 2 0 0,0-2 0 16,0 2 1-16,0 0-2 0,0 0-2 0,0 0-2 0,0 0 0 0,0 0-3 15,0 0-1-15,0 0-4 0,0 0-1 0,0 0-4 0,0 0-3 16,0 0-2-16,0 0-3 0,0 0-2 0,-2 0-3 0,2 0-5 0,-1 2-3 16,-1-2-3-16,1 2-2 0,-1-1 0 0,0 1 1 0,1 0 1 15,-1 3 2-15,-2 0 2 0,1 0 1 0,-1 3 2 0,-2 1 1 0,1 2 2 16,0 0 3-16,-4 3 3 0,1 0 3 0,-1 2 3 0,-1 1 2 16,-1 2 1-16,2 0 1 0,-4 0-1 0,2-1 0 0,0 1 1 0,-2 0-1 15,4 0 2-15,-1-1-2 0,-1 0 2 0,2-2-1 0,1 0 1 16,-1 0 0-16,0-1 2 0,3-2 0 0,0-1 1 0,-2-1-1 0,3-3 4 15,2 2 0-15,-2-3 1 0,2-2 4 0,1 1 3 0,-1-3 4 0,3 1 5 16,-1-1 3-16,-1-2 5 0,2 1 4 0,0-2 1 16,0 0 0-16,0 0-5 0,0 0-5 0,2-3-6 0,-1-1-6 0,1-1-7 15,1-1-6-15,0-1-6 0,2-2-4 0,0-1-7 0,2-2-2 16,1-2-5-16,0 0-3 0,-1-1-4 0,4 0 1 0,-2-2 4 0,1 0 5 0,2-1 5 16,-2 1 6-16,0 1 4 0,2-3 3 15,-2 2 4-15,-1 0 4 0,4 3 5 0,-4-3 2 0,-1 3 2 0,1-1 1 0,-1 2 3 16,0 2 4-16,2-2 5 0,-6 2 3 0,3 1 2 0,-2 0 3 0,-1 2 4 15,0 0 1-15,-1 1 2 0,1 1-1 0,-1 1-2 0,-1 1-3 16,1-1-3-16,0 4-2 0,-1-3-1 0,-2 1-4 0,2 3-5 0,-1-2-5 16,-1 2-4-16,2-2-5 0,-2 2-8 0,2 0-2 15,-1 2-2-15,2-2-1 0,-1 2-1 0,4-2 0 0,-1 3 1 0,1 1 2 0,1-1 1 16,3 2 2-16,0 0-1 0,1 0 2 16,1 1 2-16,3 1 2 0,0 2 3 0,0 0 3 0,2 1 0 0,-1 2 0 0,3 0-2 15,-1-2 2-15,0 1 0 0,1 3-1 0,-1-1-1 0,2 2-1 0,-2-1 2 0,2 0 0 16,-1 1 0-16,0-2 1 0,0 1 0 0,-2 0-1 15,-1-1-2-15,0-2 1 0,0 2-1 0,0-3 1 0,-3 2-2 0,0-3 0 16,-3 1 0-16,1-3-1 0,0 0-1 0,-3-1 1 16,-1-1 0-16,-3 1 3 0,3-3 1 0,-3 0-1 0,-1-1-1 0,1 0-13 15,-4-2-18-15,0 0-35 0,0 0-43 0,-4 0-79 16,1-2-102-16,-4 0-110 0,0-1-116 0,-3 0-62 0,-2-3-34 0,-1 1-22 16,-5-1-16-16</inkml:trace>
  <inkml:trace contextRef="#ctx0" brushRef="#br0" timeOffset="28503.3769">16952 12446 41 0,'3'-3'74'0,"-1"3"3"0,-2 0 1 16,1-2 0-16,-1 0-1 0,0 2-7 0,0 0-3 0,0 0-2 0,0 0-1 15,0 0 1-15,0 0-4 0,0 0-2 0,0 0-5 0,0 0-3 16,0 0-4-16,0 0-3 0,0 0-3 0,0 0-1 0,0 0-4 0,0 0-5 16,0 0-4-16,0 0-4 0,0 0-6 0,0 0-5 15,0 0-4-15,0 0-4 0,0 2-3 0,0-2-3 0,0 2 0 0,0 1 1 16,0-3 3-16,0 2 4 0,0 1 3 0,2 1 2 0,-2-1 2 16,1 1 3-16,-1 1 2 0,0-1 4 0,4 2 3 0,-4 1 7 0,1 0 5 15,-1 3 5-15,2 0 3 0,-1 2 0 0,-1 2-1 0,2-1-3 0,-2 2 1 16,2 3-2-16,-1 2 1 0,-1-1-1 0,2 4 1 0,-1 0-2 15,-1 4-2-15,2 1-3 0,-2 0-4 0,0 2-4 0,0 3-2 0,0 0-3 16,0 1-3-16,-2 3-3 0,2-1-4 0,-1 2-2 16,-1-1-3-16,-1 1-3 0,1-1-2 0,-1 1-3 0,2-4-2 0,-4 3-3 15,2-2-1-15,-2 0-1 0,2-2-1 0,1 1 0 0,-1-3 1 16,0-1 2-16,0 1 2 0,0-3 4 0,-1-2 2 0,1 0 3 0,1-3 0 16,-2-2 3-16,1 1 2 0,1-2 2 0,-1-2 3 15,2-3 0-15,-1-1 2 0,0-1 1 0,2-3 2 0,-1-1 3 0,-1-1-2 0,2-1 0 16,0-3-8-16,0 1-9 0,0-2-18 0,0-1-19 0,0-2-44 15,0 0-59-15,0 0-83 0,3-2-100 0,1 1-69 0,-3-3-55 0,4 1-33 16</inkml:trace>
  <inkml:trace contextRef="#ctx0" brushRef="#br0" timeOffset="31848.2756">16996 12330 95 0,'0'0'106'0,"0"0"-5"0,2-2-3 0,-2 2-3 0,0 0-4 16,0 0-5-16,0 0-2 0,1-1-6 0,-1 1-2 0,0 0-4 15,0 0-4-15,0 0-1 0,0 0-2 0,0 0-2 0,0 0-1 0,0 0-1 16,0 0-2-16,0 0 1 0,0 0-2 0,0 0 0 0,0 0-2 15,0 0-2-15,0 0-2 0,0 0-3 0,0 0-3 0,0 0-1 0,0 0-1 16,0 0-2-16,0 0-3 0,0 0-2 0,0 0-2 0,0 0-2 0,0 0-3 16,0 0-2-16,0 0-2 0,0 0-3 0,0 0-4 0,0 0-2 15,0 0-2-15,0 0-2 0,0 0-4 0,0 0-2 0,0 0-4 16,0 0-5-16,0 0-4 0,0 0-3 0,0 0-3 0,0 0-4 16,0 0-3-16,0 0-4 0,0 3-3 0,0-2 1 0,0 1 2 0,2 1 4 15,-2 0 5-15,2-1 4 0,-1 5 4 0,-1-4 3 0,2 5 7 0,1 1 5 16,-1 1 5-16,-1 2 8 0,4 0 6 0,-5 2 7 0,1 3 5 0,-1 1 3 15,2 3-1-15,-1 2-2 0,-1 3-1 0,2 1 1 0,-2 5-1 16,0 1 1-16,-2 3-2 0,2 5-2 0,-3 0-4 0,2 5-2 16,-4 2-6-16,2 1-2 0,-2 2-3 0,2 2-4 0,-2 0-5 15,0 2-9-15,1 1-11 0,-2-2-7 0,1 1-7 0,0 0-7 0,0 2-9 16,-1-2-9-16,3 0-11 0,-3-1-13 0,2-1-15 0,3-2-15 16,-1 1-16-16,2-2-18 0,2-2-16 0,-1-2-21 0,3 0-22 0,2-4-51 0,-2-2-66 15,4 0-50-15,-1-5-46 0</inkml:trace>
  <inkml:trace contextRef="#ctx0" brushRef="#br0" timeOffset="55829.486">11731 11311 326 0,'0'-7'560'0,"0"1"-46"0,0 0-73 15,0 1-88-15,0 2-94 0,0 0-59 0,3 2-41 0,-3-2-27 0,2 3-22 16,-2 0-19-16,0 0-18 0,0 0-19 0,0 0-19 0,0 0-16 15,1 0-12-15,-1 3-10 0,3-2-8 0,-1 4-3 0,0-1-2 0,1 2-2 16,0 2 0-16,0 1 2 0,1 1 4 0,0 2 6 0,1 1 9 16,-1 3 7-16,-2 0 7 0,1 4 5 0,-1-1 5 0,0 2 3 0,-1 2 2 15,-1-1-3-15,0 2-4 0,-1 2-10 0,-1 1-17 0,-1 0-21 16,-1 2-30-16,0-1-46 0,-1-1-54 0,1 5-98 0,0-3-117 16,1 1-85-16,0-1-70 0,1-2-38 0,1 0-20 0</inkml:trace>
  <inkml:trace contextRef="#ctx0" brushRef="#br0" timeOffset="56397.5233">13005 11497 265 0,'-1'-9'555'0,"-1"1"6"0,2 0 5 0,2-1-113 16,-1 0-171-16,4 0-100 0,-1 1-63 0,3-1-40 0,-1 0-26 16,2 0-15-16,3 2-9 0,2-3-5 0,1 3-7 0,0 1-11 0,4-1-10 15,-4 2-12-15,3 1-10 0,-1 2-7 0,1-1-7 0,0 3 0 16,0 0 1-16,-3 3 5 0,0 0 5 0,-1 3 6 0,-1 2 3 0,-4 1 3 0,0 3 3 15,-1 0 5-15,-3 3 5 0,-1 0 5 0,-4 1 4 0,-4 4 7 16,-1 0 5-16,0 0 3 0,-3 1 6 0,-3 2 4 0,-1-1 6 0,-4-1 6 16,3 2 4-16,-3-3 3 0,2 0 3 0,0 0-1 15,-2-3-2-15,3-1-2 0,2-1-2 0,0-3-2 0,0 1-1 0,4-2-3 16,1-3-1-16,0 0-2 0,2-2-3 0,0 0-3 16,2-1-1-16,2-2-4 0,-1 0 0 0,0-2-1 0,2 1-1 0,2-1 1 0,0-1-1 15,2 0-2-15,1 0-4 0,0-1-7 0,4-1-9 0,2 1-13 0,5-2-15 0,0 0-19 16,4 0-21-16,2-1-26 0,3 0-30 15,1 1-38-15,3-1-43 0,1-3-81 0,1 5-96 0,3-3-83 0,-1 3-74 16,-1-4-35-16,2 2-17 0</inkml:trace>
  <inkml:trace contextRef="#ctx0" brushRef="#br0" timeOffset="56930.9566">14426 11538 270 0,'0'-9'561'0,"0"0"5"0,0 1 1 0,0 1-106 15,0-2-159-15,2 1-90 0,0 0-52 0,-1 3-33 0,3-2-19 16,0 0-15-16,-3 1-8 0,4-1-12 0,0 4-9 0,0-3-13 16,1 1-15-16,2 1-13 0,-2 1-10 0,4-2-12 0,-2 2-10 0,2 0-7 15,-1 0-6-15,0 0-4 0,3 3-1 0,-2 0 0 0,0 0 0 16,1 0 1-16,0 0 1 0,-2 0 0 0,2 3 2 0,-1 0 0 0,-1 2 3 16,1-1 1-16,-2 2 1 0,-2 0 1 0,2 0 2 0,-2 2 3 15,2-1 2-15,-3 3 2 0,-2 0 2 0,0-1 3 16,1 0 3-16,-3 1 2 0,2 1 3 0,-3-2-1 0,0 3 2 0,-3-3-1 0,2 2 2 15,-1-3 0-15,0 3 1 0,-1-2 0 0,1 0 1 0,1-3 0 16,-1 2-3-16,-1 1 0 0,3-4 0 0,-2 2-2 0,2-2 0 0,0 0-1 16,0-1-1-16,0 0 2 0,2 0-2 0,0 0-1 15,1-1-3-15,0 2-4 0,2-2-3 0,1 0-4 0,0 0-7 0,2 0-3 0,4 1-6 16,-2-1-4-16,0 2-4 0,1 0-4 0,3-2-3 16,-3 1-3-16,3 1-3 0,-1 0-2 0,-1 0 0 0,-2 1 1 0,1 1 2 15,-1 1 3-15,-1-1 3 0,-4 1 6 0,1 2 5 0,-2 0 5 0,-3-1 5 0,-1 1 6 16,0 0 6-16,-3 1 7 0,-2-1 6 0,-3 0 7 15,0 2 7-15,-3-2 4 0,-1-1 4 0,-2 0 3 0,-2 0 3 0,-2 0 1 0,2-2 1 16,-2 1 0-16,-3-1-2 0,3 0-7 16,-2-2-13-16,2 0-16 0,1 0-17 0,1-1-31 0,-1-3-38 0,1 3-61 0,4-4-72 15,-1 0-93-15,0 0-103 0,5-4-59 0,0 3-37 16,1-3-20-16</inkml:trace>
  <inkml:trace contextRef="#ctx0" brushRef="#br0" timeOffset="57413.977">15929 11608 101 0,'-1'-15'611'0,"-3"0"-2"16,3 0 7-16,-2 2 8 0,3-1-105 0,-1 1-161 16,1 2-105-16,0 1-77 0,0-1-45 0,0 3-31 0,0 0-17 0,0 1-11 0,0-1-8 15,0 2-6-15,1 0-10 0,-1 4-11 16,3-1-15-16,-2 2-20 0,-1 1-15 0,0 0-11 0,0 0-11 16,4 3-6-16,-3 0-3 0,1 4 1 0,1-1 1 0,0 4 6 0,0-1 4 0,2 4 7 0,-1 0 7 15,1 1 6-15,-1 2 9 0,0 3 7 16,0-2 4-16,0 1 1 0,0 1-3 0,1 2-7 0,-1-1-6 0,1 0-5 0,-1-1-9 15,0 2-6-15,1-4-6 0,-2 1-9 0,2-2-6 16,0-1-6-16,-1-1-5 0,0-2-3 0,1-2-3 0,2-1-2 0,-2-4-2 16,0 2 0-16,2-4 3 0,-1-3 3 0,2 0 7 0,1-3 5 15,0-4 11-15,0 1 10 0,1-2 13 0,1-2 14 0,0-4 12 0,0 1 10 16,-2-1 14-16,1-2 14 0,0 1 15 0,-1 0 16 16,-3 0 13-16,2-1 13 0,-1 3 10 0,-2 0 7 0,-1 1 2 0,0 3-3 15,0-2-5-15,-1 3-9 0,-1 1-13 0,-1 1-15 0,2 2-18 0,-1 1-21 16,-2 0-15-16,2 1-17 0,0 2-11 0,1 2-11 0,-1 1-8 15,0 0-8-15,-1 4-6 0,3 3-7 0,-3 0-10 0,2 3-11 16,1 4-20-16,-3 1-25 0,2 3-37 0,-1 3-48 0,0 0-102 0,-1 3-130 16,-1 1-89-16,0 1-71 0,0 2-35 0,-1-4-20 15,-1 0-12-15</inkml:trace>
  <inkml:trace contextRef="#ctx0" brushRef="#br0" timeOffset="58407.9907">22194 11515 214 0,'0'2'606'15,"0"-2"1"-15,0 1-4 0,0 1-81 0,0-2-121 0,0 0-77 0,0 0-54 0,0 0-34 16,0 0-23-16,0 0-17 0,1 0-9 0,-1 1-14 16,2 1-16-16,-2-2-19 0,1 0-19 0,3 0-20 0,-3 0-19 0,3 0-19 15,1 0-19-15,0 0-18 0,2-2-15 0,-1 1-15 16,5 1-13-16,-2-2-14 0,3 1-11 0,2 1-13 0,0-3-14 0,3 3-15 15,-2-2-15-15,3 2-16 0,0-1-15 0,-2-1-16 0,1 2-17 16,-1 0-21-16,1 2-21 0,-1-1-26 0,0-1-28 0,-2 2-27 0,0 1-28 16,-3 0-35-16,1 0-38 0,-3 0-52 0,-4 4-57 0,-2-2-30 15,-3 0-18-15</inkml:trace>
  <inkml:trace contextRef="#ctx0" brushRef="#br0" timeOffset="58564.0081">22160 11748 228 0,'0'3'521'0,"0"-3"-46"0,0 4-75 0,4-4-71 16,-1 1-72-16,2-1-46 0,2 0-37 0,-1 0-23 0,4-1-20 16,2 1-17-16,0-1-17 0,1-2-23 0,2 0-25 0,1 3-26 15,1-2-31-15,2 1-34 0,-3-2-36 0,5 1-48 0,-2-1-50 0,1 0-69 16,1 0-78-16,0 2-82 0,1-2-83 0,-4-1-42 0,3 2-21 16</inkml:trace>
  <inkml:trace contextRef="#ctx0" brushRef="#br0" timeOffset="58881.8319">22856 11344 392 0,'0'-7'577'15,"1"0"8"-15,-1 2-84 0,2 1-131 0,0-2-84 0,-2 2-65 16,0 1-35-16,0 0-25 0,0-1-18 0,0 4-14 0,0-3-15 0,0 3-17 16,0 0-19-16,0 0-19 0,0 0-21 0,0 0-21 15,0 0-18-15,0 3-16 0,1-3-10 0,-1 4-7 0,0-1-4 0,2 0 0 16,-1 1 1-16,-1 3 1 0,2-1 3 0,0 1 3 0,-1 2 4 16,-1 2 4-16,2 1 7 0,-2 0 7 0,0 2 9 0,0 3 7 0,0-2 5 15,0 2 6-15,0 2-1 0,0 0-3 0,0 1-9 0,-2 0-15 16,2 3-17-16,-1-3-19 0,-1 3-27 0,0-1-31 0,-1 3-32 0,2-3-36 15,-1-1-40-15,0 3-46 0,2-3-77 0,-1 0-96 0,1-2-62 0,-2 0-48 0,0-3-21 16</inkml:trace>
  <inkml:trace contextRef="#ctx0" brushRef="#br0" timeOffset="59214.3244">23136 11463 257 0,'-2'-7'594'16,"0"2"6"-16,2 2 3 0,0 0-103 0,0 0-155 0,0 0-108 0,0 3-83 0,0 0-49 16,0 0-33-16,0 0-20 0,-1 0-18 15,-1 3-11-15,2 1-13 0,-1 1-10 0,-1 2-9 0,0 0-4 0,1 3-3 0,-3 0 0 16,0 1 3-16,1 2 4 0,0 1 5 16,0 2 8-16,-1 0 6 0,1 0 2 0,2 0 3 0,-3-2-1 0,-1 3 0 0,1 2-4 15,3-4-3-15,-1 1-5 0,0-1-3 0,2 0-4 0,0 0-3 0,0-1-2 0,2-4-3 16,0 1-4-16,-1-1-3 0,3 0-4 0,1-3-4 15,0-2-5-15,0 2-5 0,1-4-1 0,3-2 2 0,0 1 3 0,0-4 6 0,4 1 4 16,-1-2 5-16,0-4 4 0,3 0 6 16,-2-2 7-16,3 0 5 0,-2-3 9 0,0 0 6 0,-1-1 8 0,1-2 8 0,-3 0 8 15,-3-2 5-15,1 1 2 0,-2-1-2 16,-2 0-3-16,-5-3-5 0,-2 5-5 0,-1-2-7 0,-5-1-14 0,-3 2-16 16,-2 1-32-16,-6 0-38 0,-3 1-75 0,-2 1-94 0,-4 3-121 0,-5 0-132 0,-3 3-67 0,-6 1-35 0,1 1-20 15</inkml:trace>
  <inkml:trace contextRef="#ctx0" brushRef="#br0" timeOffset="74447.6326">13587 16631 63 0,'0'4'106'0,"-2"-3"-14"0,2 1-9 0,0-1-7 0,0 1 0 16,0-2 2-16,0 0 5 0,0 0 4 0,0 3 8 0,0-3 6 0,0 0 3 15,0 1-2-15,0-1 0 0,0 0 1 0,0 1-4 0,0-1-4 0,0 0-4 16,0 0-3-16,0 0-3 0,0 0-3 0,0 0-1 16,0 0 0-16,0 0-5 0,0 0-3 0,0 0-3 0,0 0-4 0,0 0-1 15,0 0-4-15,0 0 1 0,0 0 0 0,0 0 1 0,0 0 2 16,2-1 3-16,-2 1 4 0,3-1-2 0,-2-2-5 0,3 1-4 0,0-2-5 0,0-1-5 16,2-1-8-16,2-1-4 0,0-2-7 0,3-1-6 0,1-2-7 0,1-1-6 15,0-4-8-15,6 1-6 0,-1-1-7 0,3-5 0 16,3 1 3-16,1-1 0 0,2-3 2 0,3 0 4 0,3-1 4 0,2-2 0 0,5-2 1 15,1 1 1-15,5-3-1 0,2-1 0 0,4-1-3 0,3 0 1 16,3-2-1-16,7-3 0 0,1 0 0 0,0 1-2 0,3-2-3 0,2 0 0 16,1 1 2-16,1-2 3 0,1 1 2 0,1 0 2 0,0 0 2 15,1 0 2-15,2-1 5 0,-1 0 1 0,2 1 0 0,1 1-1 16,-2-3-1-16,1 3 2 0,-3-1 3 0,1 1 0 0,-2 0-5 0,-4 0-1 16,-1 4-4-16,-6 2-1 0,0-2 0 0,-3 5-1 0,-4-2-1 0,0 3 0 15,-4 1 1-15,-3 1 2 0,-3 3 3 0,-2 1 1 0,-3 1 2 0,-4 1 3 0,-1 2 3 16,-6-1 4-16,-1 5 4 0,-3 0 1 0,-2 2 2 15,-4 1 2-15,0-1 1 0,-4 4 2 0,-3 0 0 0,-3 2 3 0,0-1-1 0,0 2 2 16,-4 2 0-16,0 2-2 0,-3-3-2 0,0 3-2 16,0 1-3-16,-3-1-4 0,-1 0-3 0,2 2-8 0,-2 0-9 0,0 0-13 15,0 0-15-15,0 0-19 0,0 0-18 0,0 0-26 0,0 0-30 16,0 0-41-16,0 0-44 0,0 0-53 0,0 0-57 0,0 0-88 16,3-1-103-16,0 1-63 0,3-1-39 0,-3-2-16 0</inkml:trace>
  <inkml:trace contextRef="#ctx0" brushRef="#br0" timeOffset="76293.4927">17505 12770 375 0,'-2'-3'522'0,"2"-1"-65"16,-1 3-100-16,-2-1-81 0,3 1-69 0,-1-3-43 0,1 4-32 0,0-2-19 16,0 2-15-16,0 0-12 0,0 0-8 0,0 0-11 15,0 0-9-15,0 0-11 0,0 0-10 0,0 0-8 0,0 0-7 0,0 0-4 16,0 0-4-16,-4 0 0 0,4 0-2 0,-1 0 1 0,-1 2-1 16,2-2 0-16,-1 0 1 0,1 3 0 0,-2-2 3 0,0-1 0 0,2 1 0 0,-1 1-1 15,-1-2 0-15,2 0-2 0,0 0 0 0,-2 1-2 0,2-1-1 0,0 0-1 0,0 0-2 16,0 0-3-16,0 0-2 0,-1 2-5 15,1-2-2-15,0 0-3 0,-2 2-2 0,2-2-3 0,0 0-1 0,0 0-3 16,0 1 0-16,0-1-1 0,0 2-1 0,0-2-1 16,0 1-3-16,0-1 2 0,0 0-1 0,0 1 1 0,0 0 1 0,0-1 1 15,0 2 2-15,0 0 1 0,0-2 2 0,0 1 3 0,0 1 1 16,0-1 0-16,0 1 2 0,0-1 1 0,0 1 3 0,0-1 0 16,0-1 2-16,0 2 0 0,0-1 2 0,0-1 1 0,0 0 0 0,0 0 1 0,0 0 1 0,0 0 0 0,0 0 0 15,0 0 2-15,0 0 2 16,0 0 1-16,0 0 1 0,0 0 2 0,0 0 1 0,0 0 5 0,0 0 4 15,0 0 5-15,0 0 4 0,0 0 2 0,0 0 5 0,0 0 3 16,0 0 1-16,0 0 3 0,0 0 2 0,0 0 2 0,0 0 0 0,0 0 0 0,0 0 1 16,0 0-3-16,0-1-2 0,0 1-4 0,0 0-3 15,0 0-3-15,0-2-1 0,0 2-3 0,0 0-2 0,0 0-1 0,0 0-2 16,0 0-3-16,0 0 0 0,0 0-2 0,0-3 0 16,0 3-1-16,0-1-1 0,0 1-1 0,0-2 0 0,0 2-2 0,0 0-2 0,0 0 0 15,0 0-1-15,0 0-2 0,0 0-1 0,0 0 0 0,0 0-1 0,0 0-1 16,0 0-2-16,0 0 0 0,0 0-2 0,0 0 1 0,0 0-2 15,0 0 0-15,0 0-1 0,0 0 0 0,0 0-1 0,0 0 2 16,0 0-1-16,0 0 0 0,0-1 1 0,0 1 1 0,0 0 1 16,0 0 0-16,0-2 2 0,0 1 2 0,0 1 2 0,0-2 2 15,2 0 3-15,-2 2-4 0,1-2-6 0,-1 1-4 0,0-1-2 16,0 1-3-16,2-3 0 0,-2 3-2 0,0-2 1 0,0-1-1 0,0 2 0 16,0 0 0-16,0-1-2 0,0 1 0 0,0 2-1 0,0-3 3 15,0 1 5-15,0 0 3 0,0 2 3 0,0-3 0 0,0 1 1 0,0 2 1 16,0-1 0-16,0 1-1 0,0-2-1 0,0 1-2 0,-2 1-1 0,2 0 0 15,0-1-6-15,0 1 1 0,0 0-2 0,0 0 0 0,0 0-3 16,0 0-2-16,0 0-5 0,-3 0-3 0,2 0-4 0,-1 1-4 16,0-1-5-16,-2 1-1 0,3 1-1 0,-1 1 0 0,-1 0 3 0,0 1 3 15,-1 1 2-15,-1 0 3 0,1 2 2 0,-3 1 3 0,0 1 3 16,0 1 4-16,-1 2 6 0,0 0 2 0,-1 3 6 0,3-1 1 16,-2 1 2-16,1 0 1 0,0 1-1 0,0 1 0 0,2 0-2 0,1 0 1 15,-1-3-1-15,0 6 0 0,2-4-2 0,2-1-4 0,-1-1-4 0,2 3-4 16,0-2-5-16,0 0-6 0,2-1-8 0,-1-2-8 0,2 0-9 15,2-2-8-15,0 0-8 0,-2-1-9 0,3-1-7 0,-1 0-7 0,1-2-3 16,2-2-3-16,-2-1-3 0,2 0 2 0,3 0 1 0,-3-3 6 16,0 0 5-16,0-1 9 0,1-2 13 0,1-2 9 0,-2 1 9 15,0-2 12-15,0 0 14 0,-2-1 8 0,1 0 10 0,-3-1 10 16,1-4 10-16,-1 4 13 0,0-3 11 0,-3 2 8 0,1-1 8 0,-2 0 2 16,-2 0 3-16,2 1 2 0,-3 0 1 0,1 2-2 0,-2-1-3 0,-1 2-1 15,1 0-4-15,0 0-7 0,-1 2-6 0,-1-1-10 16,0 4-11-16,1-2-6 0,-1 3-7 0,-2 0-7 0,1 0-6 0,-2 3-4 15,1 2-4-15,0-1-4 0,0 2-4 0,-1 0-7 0,3 1-10 16,-2 1-9-16,1-1-13 0,1 4-16 0,1-1-20 0,1-1-24 0,0 2-25 16,1-1-32-16,3 0-32 0,0 0-36 0,0 2-39 0,3-2-66 15,1 0-79-15,0-1-49 0,1-3-34 0</inkml:trace>
  <inkml:trace contextRef="#ctx0" brushRef="#br0" timeOffset="76627.5343">17671 12910 325 0,'-3'-5'599'0,"1"1"-2"0,1 1-8 0,-1 1-101 15,1-1-149-15,-1 3-98 0,0-2-75 0,2 2-48 0,0 0-34 0,-1 2-26 16,-1-2-17-16,1 3-18 0,-4-1-14 0,4 1-12 0,-1 1-8 16,0 4-7-16,-1 0-4 0,0 1-1 0,0 0-2 0,0 0 0 0,-1 1 0 0,1 3 1 0,2-1-2 0,-4 0-5 15,4-2-4-15,-1 1-5 16,2-1-5-16,0 3-7 0,0-1-5 0,0-1-5 0,2-2-3 0,-1 0-5 0,4-2-3 15,-4 1-4-15,1-2-4 0,3-1 0 0,-4 0 1 16,4 0 5-16,-2-3 4 0,2 1 6 0,-2-3 5 0,3 0 6 0,1 0 5 16,-3-3 6-16,1-1 8 0,3 1 9 0,-2-3 9 0,1-1 12 15,-1-1 13-15,1 1 9 0,-3-3 6 0,2 0 6 0,-1 0 5 0,-2-2 3 16,-1 0 4-16,0-1 4 0,-1 2 3 0,-1-2 4 16,-1 1 3-16,-1 0-1 0,-1-2-1 0,-1 1-6 0,0 3-6 0,-1 0-8 0,1 1-7 15,-1 0-9-15,0 2-9 0,0-1-15 0,0 1-15 0,-1 2-22 0,0 2-24 0,1 0-32 16,0-1-36-16,2 4-46 0,-2 0-51 0,1 0-77 15,-1 2-91-15,2 0-57 0,-2 1-39 0</inkml:trace>
  <inkml:trace contextRef="#ctx0" brushRef="#br0" timeOffset="76928.0226">18123 12390 180 0,'-3'-5'573'16,"1"-2"2"-16,1 4-76 0,-1-1-117 0,2 1-102 0,-1 1-95 0,1 2-57 15,0 0-38-15,0 2-25 0,0 1-18 0,0 1-12 16,0 4-11-16,1 1-9 0,-1 1-10 0,3 2-4 0,1 0 0 0,-1 8 5 16,0-3 8-16,0 4 7 0,2 3 10 0,-1 3 7 0,1-3 3 15,-2 3 4-15,2 4 1 0,-1-2-3 0,0 3-6 0,0 1-2 0,-3 2-1 16,3-1-3-16,-4 0-1 0,0 4-5 0,0-2-2 0,0-1-3 15,-4 3-2-15,3-3 0 0,-4 0-2 0,2 1-3 0,-2-4-1 0,1-1-6 16,0 0-4-16,0-3-13 0,-1 0-9 0,1-4-15 0,1-1-15 0,0 0-22 16,0-5-24-16,1 0-34 0,-1-2-41 0,1-2-47 0,2-2-48 15,2-4-82-15,-1 0-96 0,1 0-60 0,1-6-42 0,1 2-15 16</inkml:trace>
  <inkml:trace contextRef="#ctx0" brushRef="#br0" timeOffset="77243.3674">18269 12845 110 0,'-4'-5'625'0,"1"0"13"0,2 0 6 16,-4 3 1-16,4-1-116 0,-1-1-176 0,0 4-102 0,1-3-65 16,1 3-41-16,0 0-27 0,0 0-21 0,0 0-18 0,1-2-21 15,1 2-18-15,0 0-18 0,1 0-16 0,1 0-11 0,-1 0-6 0,2 0-5 0,2 0-3 0,1 0-1 16,1 0 0-16,2 0-2 0,0 0 1 0,2 2-1 15,1-2 2-15,0 0 2 0,-1 3 2 0,2-3 2 0,-2 0 0 0,1 2 0 16,-1 0-2-16,0-1-2 0,-1 1-2 0,-2 0-2 0,1 2 1 16,0 0-2-16,-3 0 1 0,-1 0 2 0,2 2 1 0,-5-2 2 0,1 4 0 0,0-1 2 15,-2 2 3-15,1 0 2 0,-3 3 2 16,-1-1 3-16,0 0 4 0,0 2 5 0,-1 0 1 0,-3 2 3 0,-1-1 3 16,1 3-2-16,-3-3-4 0,1 1-13 0,0 0-17 0,-1 1-22 15,-1 0-26-15,4-1-35 0,-6 0-40 0,4-2-43 0,1 1-46 16,2 0-66-16,0-1-74 0,1-3-76 0,1 1-78 0,1-3-39 0,1 1-23 15</inkml:trace>
  <inkml:trace contextRef="#ctx0" brushRef="#br0" timeOffset="77562.7791">18727 12946 353 0,'0'-5'615'15,"-2"1"4"-15,2 1 3 0,-1 0-86 0,-1 0-134 0,2 2-104 0,-1-1-92 0,1 0-62 16,-4 2-48-16,3 2-29 0,-2 0-16 0,2 1-15 15,-3 1-12-15,1 1-11 0,-2 1-8 0,2 0-8 0,-2 1-3 16,0 3-3-16,1 0 0 0,-1-1 0 0,2 1 0 16,-2 2-1-16,2-1-3 0,0 0-1 0,0 1-4 0,1 0-4 0,0 0-4 15,-2-1-5-15,4 1-9 0,-2-1-6 0,2-1-7 0,0 0-4 16,2-1-6-16,-2-2-2 0,4 1 0 0,-2-1-1 0,0-3 2 0,1 2 1 0,2-3 1 16,-2-2 0-16,2 1 2 0,0-2 5 0,2-2 7 0,1 1 10 0,-2-2 10 0,3-3 9 15,0 2 9-15,-1-3 7 0,0-1 9 0,1-1 5 16,-3-1 7-16,2-2 6 0,-3 1 6 0,2-1 7 0,-3-1 6 15,1-2 1-15,-4 1 2 0,2-1-2 0,-1 0-1 0,-2 0-6 16,0 2-7-16,-2-2-6 0,-1 1-9 0,2 0-13 0,-3 2-16 16,0 1-19-16,-1 2-25 0,-1-1-26 0,-1 3-32 0,-1-1-40 15,-2 4-46-15,2 1-79 0,0 0-96 0,-3 1-72 0,1 2-58 0,-1 2-31 0,0-1-15 16</inkml:trace>
  <inkml:trace contextRef="#ctx0" brushRef="#br0" timeOffset="77889.3402">19336 12438 111 0,'0'-5'561'0,"0"2"-9"0,0-1-19 0,0 2-106 0,0 1-149 0,0 1-94 16,0 0-67-16,0 0-34 0,0 3-18 0,0 1-10 16,0 2-4-16,0 1-7 0,0 3-7 0,0 2-7 0,0 3-5 0,0 1-4 15,0 6 1-15,0 0 2 0,0 3 7 0,-2 6 4 0,0 1 5 16,1 4 1-16,-2 5-4 0,-1 0-3 0,0 4-5 0,-2 2-3 16,-1 3-4-16,2 1-4 0,-3 2-3 0,-1-2-6 0,1 1-5 0,0 1 0 15,-3 0 0-15,3-3 0 0,-1 2-1 0,1-2-3 0,-3-2-3 0,3-2-5 16,1-2-5-16,-2 1-8 0,5-5-11 0,-3-1-10 0,2-3-15 15,2-3-18-15,1-1-21 0,2-1-32 0,0-5-38 0,0-1-58 0,4-2-68 16,0-4-86-16,3-1-97 0,2-3-51 0,-1-5-25 0</inkml:trace>
  <inkml:trace contextRef="#ctx0" brushRef="#br0" timeOffset="78584.2085">19792 13140 397 0,'-8'2'589'16,"4"-2"10"-16,-4 1 6 0,5 1-103 0,0-2-159 0,1 1-102 0,0-1-75 16,2 0-46-16,0 0-31 0,2 1-18 0,0-1-11 0,2 0-10 15,1 0-8-15,1 0-15 0,2 0-19 0,0-1-24 0,5 1-24 0,-1-1-27 16,1 1-24-16,3-2-28 0,-2 1-28 0,2 1-39 16,3 0-45-16,-3-2-78 0,3 2-96 0,-2-2-72 0,4 2-62 0,-3-1-30 15,-2 1-15-15</inkml:trace>
  <inkml:trace contextRef="#ctx0" brushRef="#br0" timeOffset="78757.6439">20433 13093 264 0,'0'0'601'0,"0"0"3"0,0 0-3 15,0 0-6-15,0 0-130 0,1 2-189 0,-1-2-118 0,2 1-82 0,0 1-52 16,-1-2-39-16,1 1-29 0,1 1-26 0,1-2-31 0,1 0-35 0,0 0-45 15,1 3-52-15,2-2-70 0,1-1-78 0,0 1-71 0,0 1-65 16,3-2-29-16,1 1-15 0</inkml:trace>
  <inkml:trace contextRef="#ctx0" brushRef="#br0" timeOffset="78921.2298">20888 13083 88 0,'-2'-2'630'0,"2"1"12"0,-1-2 7 0,1 1 4 0,0 2-99 15,0 0-154-15,0-2-108 0,1 2-86 0,-1-1-60 0,4 0-45 16,-3 1-34-16,2-1-30 0,1 1-32 0,1-2-32 0,0 1-36 16,0 1-39-16,3-2-48 0,0 0-48 0,5 2-65 0,-4-1-74 0,5 1-95 15,-3-2-107-15,2 0-54 0,0 2-26 0,-1 0-9 0</inkml:trace>
  <inkml:trace contextRef="#ctx0" brushRef="#br0" timeOffset="79377.8798">21248 12525 225 0,'-1'-9'542'0,"-3"-1"3"0,3 2-84 0,-1 0-130 16,1 2-79-16,1-1-54 0,-2 1-31 0,2 2-21 0,0 0-13 0,0 1-12 16,0-2-13-16,0 5-16 0,0-2-19 0,0 2-20 0,0 0-19 0,0 0-17 0,0 0-16 0,0 0-13 15,0 2-6-15,0 1-3 16,2 1 0-16,-2 1 5 0,1 0 2 0,-1 3 4 0,2 2 3 15,-1 1 4-15,-1 6 5 0,2 0 5 0,0 3 5 0,-2 1 8 0,1 6 6 16,-1 0 8-16,0 4 1 0,0 3 0 0,0 0-3 0,0 5-2 0,-1 1-3 0,-1 2-4 16,0 4-2-16,-1-2-5 0,-2 4-2 0,1-2-4 15,-1 3-2-15,0-2-4 0,1 2 0 0,-3-3-2 0,2 0 0 0,-1-2 3 16,2-1 0-16,-1 0 2 0,2-4 0 0,-4-2 1 16,4-1 0-16,0-3 0 0,-2-1-3 0,2-4-3 0,2-1-6 0,-1-2-10 15,0-2-14-15,2 0-17 0,-1-4-26 0,-1-2-29 0,2-2-43 0,0-2-48 0,0-1-60 16,0-3-66-16,2 0-89 0,-1-4-98 0,-1 0-50 15,4-5-24-15,-4 0-8 0</inkml:trace>
  <inkml:trace contextRef="#ctx0" brushRef="#br0" timeOffset="79879.4182">21414 12893 3 0,'0'-4'504'0,"0"-1"-35"0,0 1-56 0,0 0-82 0,3 1-94 16,-3-2-58-16,2 2-38 0,-1-1-21 0,3-1-10 0,-3 2-3 15,1-2 1-15,-1 3 1 0,3 1-1 0,-3-2 0 0,-1-1 1 0,2 3-1 16,-1-1 0-16,-1 1-2 0,2 1-5 0,0-1 2 0,-2 1 0 16,0 0 0-16,0 0-3 0,0 0-7 0,0 0-5 0,0 0-7 15,0 0-7-15,0 0-8 0,0 0-6 0,0 0-7 0,0 0-7 0,0 0-7 16,0 0-6-16,0 0-6 0,0 0-6 0,0 0-6 0,0 0-5 0,0 0-5 15,0 0-5-15,0 0-5 0,0 0-4 0,0 0-4 0,0 0-5 16,0 1-6-16,0 2-5 0,0-2-3 0,0 1 1 0,0 0-1 0,0 1 1 16,1 0 2-16,-1 1 2 0,2 0 1 0,-1 2 2 0,-1 2 3 15,3-2 3-15,-3 4 3 0,3 0 4 0,-3 3 5 0,2-1 6 16,0 1 4-16,-2 1-1 0,0 1 0 0,0 0 1 0,0 2-1 16,0-1 0-16,-2-1 1 0,0 5-1 0,2-3 2 0,-3 1-2 0,0 0-3 15,2 1-4-15,-1-4-10 0,1 4-11 0,-3-5-16 0,1 3-21 0,2 1-27 16,-3-2-29-16,1-3-42 0,-2 2-46 0,2-2-62 0,0 0-68 15,0-1-89-15,2-2-101 0,-3-1-52 0,4 0-33 0,-1-2-10 0</inkml:trace>
  <inkml:trace contextRef="#ctx0" brushRef="#br0" timeOffset="80229.5851">21599 12963 262 0,'-4'-5'599'0,"2"2"10"16,0-1 7-16,-1 4-94 0,3-3-145 0,-1 1-104 0,1 1-84 15,0-3-44-15,0 4-25 0,0 0-14 0,0 0-8 0,0 0-9 0,0 0-10 0,0 0-7 16,0 0-7-16,0 0-6 0,0-1-3 0,0 1 2 16,0 0 0-16,0 0 5 0,1-1 6 0,-1 1 5 0,0 0 5 0,0 0 3 0,0 0 0 15,0 0-1-15,0 0-2 0,0 0-4 0,0 0-5 0,0 0-6 0,0 0-6 16,0 0-8-16,0 0-6 0,0 0-9 0,0 0-9 15,0 0-10-15,0 0-11 0,0 0-10 0,0 0-10 0,0 1-9 0,0 0-7 16,0 3-5-16,0-3-4 0,0 1-1 0,0 1-1 16,0 1 2-16,0-1 0 0,0 3 4 0,0 1 4 0,0 0 2 0,0 0 6 0,0 3 5 15,0 0 4-15,0 1 6 0,0-1 6 0,0 5 1 16,0-1 2-16,0-1-6 0,-1 0-10 0,1 2-13 0,-2 0-17 0,0 2-19 0,-1-2-17 16,1 0-25-16,1 0-25 0,-1 0-35 0,1 0-35 0,-3-1-45 0,3-1-46 15,-2-2-88-15,3 2-106 0,0-1-71 16,0-2-53-16,0-3-17 0,0 2-5 0</inkml:trace>
  <inkml:trace contextRef="#ctx0" brushRef="#br0" timeOffset="80628.008">21824 12971 81 0,'-2'-3'581'0,"0"1"10"0,2 0 6 16,-1 1-82-16,1 1-126 0,0 0-99 0,0 0-84 0,0 0-51 0,0 0-35 16,0 0-23-16,0 0-17 0,0 0-17 0,-2 1-16 15,2-1-15-15,-2 2-18 0,2 0-11 0,-1-2-12 0,-1 3-5 0,2-1-3 16,-2 1 1-16,0 1 2 0,0 0 1 0,-1 0 3 0,2 3 1 0,-3-2 3 0,3 1 1 16,-1 3 3-16,1-1 2 0,-3 0 3 0,3 4 3 15,-1-4 3-15,0 3 0 0,-1-1 0 0,2 1 0 0,-2-1-1 0,1 1 0 16,2-1-1-16,-1 1 0 0,1-3 0 0,0 4 0 0,0-4-1 15,1 1-1-15,-1-1-2 0,5 1-2 0,-4-2-3 0,1 0-1 0,1-2-3 16,0 2-2-16,1-4-1 0,0 2-3 0,3-1-5 0,0-1-3 0,-2-2-2 0,3-1 0 16,-1 0-2-16,1 0 4 0,2-3 4 15,-2-2 7-15,2 0 7 0,-1 0 8 0,2-2 5 0,-1-3 7 0,-1 0 7 16,1 0 7-16,0-1 9 0,-1-1 6 0,-1-1 8 0,-2-3 5 16,1 1 4-16,-3 0 1 0,2-1-2 0,-3 1-4 0,-1-2-8 0,0 2-11 0,-2 0-13 15,-4 4-24-15,1-4-28 0,-3 6-35 0,2-3-42 16,-5 4-61-16,-2-2-72 0,-3 5-119 0,1 0-141 0,-2 4-78 0,-3 1-43 15,-1 1-24-15,-3 2-14 0</inkml:trace>
  <inkml:trace contextRef="#ctx0" brushRef="#br0" timeOffset="81158.5839">21901 13845 425 0,'-1'-8'604'0,"-1"1"11"16,2 2 12-16,-2 0-93 0,2 2-144 0,-1-1-102 0,-1 1-80 0,2 1-52 15,0 2-38-15,0 0-24 0,0 0-18 0,0 0-14 0,0 0-15 0,0 0-12 16,0 4-15-16,0 1-11 0,0 0-10 0,-1 3-7 0,-1 2-4 0,0 2 0 16,1 2-1-16,-1 7 6 0,1-2 6 0,-3 4 8 0,3 3 8 15,-2 2 5-15,-1 3 5 0,2 2 1 0,-2 1 1 0,1 2-3 0,-2 1-2 16,2 1-4-16,-2 1-4 0,1 2-1 0,0-2-4 16,-2 3-5-16,3 0-3 0,-2 0 2 0,2 1 1 0,-2 0 1 0,2-3-1 15,-2 2-1-15,1-2 0 0,-1-1-2 0,0-1-2 0,2-2-4 0,-2-2-3 0,4-3-4 16,-3 0-5-16,1-5-7 0,2-1-8 0,1-2-13 0,-3-4-16 15,1-1-13-15,2-3-14 0,0-4-12 0,0 2-13 0,0-5-19 0,0-2-26 0,0-2-22 16,0-1-21-16,0-3-32 0,5-5-36 0,-4 1-36 16,1-4-37-16,1 0-53 0,0-4-63 0,1-3-39 0,-3-3-29 0</inkml:trace>
  <inkml:trace contextRef="#ctx0" brushRef="#br0" timeOffset="81509.6105">21967 13951 354 0,'0'-12'551'0,"0"3"6"0,0 0-66 0,-1 3-100 0,1 0-95 0,-2 2-92 16,-1 1-60-16,0 1-45 0,2 2-27 0,-3 0-17 15,-1 3-11-15,1 0-7 0,-4 5-8 0,-1 1-8 0,-1 1-6 0,-1 3-5 0,-2 1-3 16,-1 3-3-16,0-1 2 0,-1 4 3 16,-2 0 2-16,1 2 0 0,-1-1 0 0,1 1-2 0,-1 0-2 0,1-1-1 15,-2 2-1-15,1-4-3 0,3 1-1 0,0-3-1 0,3-1 2 0,-2-1 4 0,2-3 3 0,3 0 4 16,2-3 8-16,-1-2 7 0,0 1 10 15,3-3 9-15,1-1 2 0,2-3-4 0,1-1-6 0,0-1-4 0,1-3-7 0,2-2-7 16,4-2-8-16,0-2-10 0,1-2-11 0,2-3-11 16,2-4-10-16,1 0-11 0,3-1-9 0,-2-2-12 0,5 0 2 15,-3-1 6-15,4 0 12 0,-1 1 13 0,-3 1 13 0,3 2 13 16,-1 1 13-16,1 1 11 0,-5 0 7 0,2 6 6 0,-4-1 4 0,2 2 5 16,-2 3 1-16,-3 2 0 0,2 2-1 0,-3 1-1 0,2 4-5 0,0 3-8 15,-1 0-5-15,2 4-5 0,-1 1-3 0,0 2-2 0,1 3 0 16,3 2 0-16,-2 4-6 0,-2-2-11 0,3 5-23 0,0 1-26 15,1 1-54-15,1 1-64 0,2 2-120 0,-3-2-149 0,3 0-82 0,-1 2-52 16,0-3-28-16,1 1-18 0</inkml:trace>
  <inkml:trace contextRef="#ctx0" brushRef="#br0" timeOffset="82477.524">21700 15555 200 0,'0'-7'585'0,"0"-3"11"15,0 1 9-15,0 1-76 0,0 0-121 0,0 2-80 0,0-3-60 0,2 3-39 16,-1-2-26-16,-1 4-18 0,2-1-12 0,0 0-12 0,-2-2-11 0,1 5-18 16,-1-1-21-16,2-1-20 0,-2 3-21 0,0-1-23 0,0 2-21 15,0 0-18-15,0 0-18 0,0 0-12 0,2 0-7 0,-2 3-5 0,1 1-4 16,-1 0-1-16,0 2 0 0,0 1 1 0,0 1 1 0,0 2 3 16,0 2 4-16,0 2 4 0,0 0 6 0,0 3 5 0,-1 0 6 0,-1 1 4 0,0 1 0 15,-1 2 1-15,0-1-1 0,0 1-1 0,-1 1-1 0,0 1-1 0,-1-1 1 16,0-1 1-16,2 0 1 0,-2-1-1 0,1 1 0 0,0-4 2 15,0 0 1-15,-1-2 0 0,4-1 3 0,-3-2 3 0,1 0 0 0,2-3 6 16,-1-1 4-16,0-3 4 0,2 0 0 0,0-2-3 16,0-2-8-16,0-1-4 0,0-1-9 0,0-4-3 0,2 0-2 0,0-5-1 15,-1 1-3-15,2-4-4 0,1-2-5 0,-3-2-9 0,5-1-12 16,-3-2-10-16,2-2-8 0,2 0-2 0,-3-4 0 0,1 1 4 0,1-1 4 16,1-1 3-16,1-1 2 0,-2-1 1 0,3 1 2 0,-2 1 2 0,1-1 4 0,0 3 7 15,1 0 9-15,0 3 8 0,0-1 6 0,-3 2 8 0,1 4 5 16,2 0 4-16,-3 0 1 0,0 5-1 0,2 0-4 0,-2 3-3 0,-1 1-3 15,0 1-3-15,0 2-3 0,0 0-5 0,1 5-2 0,-2 0-3 16,0 0 1-16,0 3-2 0,0-1-2 0,-1 5 1 0,0 0 2 16,-1 0 1-16,0 2 5 0,0 2 3 0,-2 1 3 0,-2 2 3 0,0 1 2 15,-3-1 4-15,0 1 2 0,-1 2 1 0,-2-3 1 0,-2 4 3 0,2-4 1 0,0 1 5 16,-2-1 1-16,0 3 3 0,0-5 0 16,2 1 2-16,-2-1 2 0,1-2 2 0,1 1 0 0,1-4 1 0,1 0 2 0,1 0 0 0,1-3-1 15,1 3 0-15,2-5-1 0,-3 1-1 16,4 1-3-16,-1-2-3 0,1 0-2 0,0-1 0 0,0 2 4 0,1-1 3 0,1-1 3 15,1 1 3-15,0 1 3 0,1 1 2 0,1 0 2 0,4 1 0 0,-1 0-1 16,0 2 0-16,1-1-2 0,2 2 1 0,0 0-1 0,3 2-2 16,-2-2-3-16,0 3-5 0,4 1-5 0,-2 0-5 0,0 1-5 15,2-1-1-15,-2 1-5 0,-1 0-6 0,3 1-5 0,-3 2-9 16,1-2-8-16,-3 1-11 0,2-2-14 0,-1 2-16 0,-2 0-17 0,-1-3-21 0,2 2-23 16,-1-1-30-16,-2-2-32 0,1 1-28 0,-3-4-29 0,2 2-38 15,-1-3-41-15,0 0-58 0,-2-2-67 0,2-3-39 0,-3-2-23 0</inkml:trace>
  <inkml:trace contextRef="#ctx0" brushRef="#br0" timeOffset="83459.6347">22140 15688 481 0,'-2'-9'600'0,"1"-1"14"0,-3 1-52 0,3 1-83 0,-1 2-94 16,1 2-93-16,1-1-69 0,-2 1-55 0,0 1-38 0,2 1-31 16,0 1-24-16,0 1-20 0,0 0-19 0,0 0-17 0,0 3-15 0,0 0-16 15,0 0-7-15,0 1-5 0,0 2-1 0,2 2 0 0,0-2 4 16,-2 3 3-16,1-2 3 0,2 0 4 0,-1 3 0 0,1-3-4 0,1 1-4 15,-3-1-6-15,3 1-6 0,1-1-9 0,-2-1-5 0,2-1-5 0,0-1-9 16,-2 0-6-16,2 0-5 0,1-3-2 0,-1 1-1 0,0-4-1 16,1 1 3-16,1-3 7 0,0 0 7 0,-1 0 9 0,-1-2 8 0,0-3 8 15,2 1 7-15,-4-2 7 0,3 0 9 0,-5-1 9 0,3-2 10 16,-3 2 10-16,1-1 8 0,-2-2 11 0,-2 4 7 0,1-2 7 0,-3 1 3 16,3-2 3-16,-3 4 2 0,-1 0-1 0,1-1 2 0,0 3 2 0,-1 1-1 15,0-3-1-15,0 5-4 0,-2-3-8 0,2 5-7 0,0-2-7 0,-2 3-9 16,3-1-8-16,-4 2-7 0,2 2-6 0,-1 1-4 0,1 1-4 15,-1 2-2-15,-2-1-4 0,3 4-2 0,-1 0-2 0,1 2 1 0,-1 1 1 16,0 0 1-16,2 2 1 0,0 1 1 0,1-1 2 0,0 1 1 0,3 2 2 16,1 0 0-16,0-1 0 0,1-1-2 0,3-1 0 0,0 3-2 15,1-2-3-15,2-1-4 0,3-1-5 0,-2 1-8 0,4-2-8 0,-2-2-10 16,5 0-11-16,-1-3-11 0,0 0-13 0,3-2-9 16,0-2-9-16,1-2-7 0,2-1-7 0,-2 0-3 0,3-2-4 0,-2-3 1 0,1 1 3 15,1-4 6-15,-2 1 7 0,1-3 8 0,-1 0 12 0,1-2 13 0,-2-2 14 16,-2 2 14-16,2-2 15 0,-6-2 12 0,6 1 14 0,-7 0 16 0,1 0 15 15,-1-2 14-15,-1 4 11 0,-1-2 13 0,-2 2 12 0,-1 1 11 16,-1 0 13-16,-2-1 8 0,0 3 5 0,2 1 3 0,-4 2-1 16,-1-2-2-16,0 2-5 0,-1 2-8 0,-1 0-11 0,-1 2-9 0,0 1-13 15,-2-1-11-15,2 3-12 0,-2 0-11 0,-1 0-15 0,-2 3-9 16,0 1-9-16,-1 0-7 0,1 2-5 0,-5 0-2 0,4 2-2 0,-4 1 0 16,2 1 0-16,1 0 0 0,0 1 2 0,-2 3 1 0,3-2 0 0,-2 0 2 15,1 3 0-15,2-4 2 0,0 4 0 0,1-2 1 0,0 0 1 16,2 1 0-16,2-3 2 0,0 1 0 0,1 0 1 0,1-2 1 15,-1 0-2-15,2-2 0 0,2 0 1 0,-1-1 0 0,3-1 1 0,-3-2-2 0,4 1-5 16,0-2-1-16,1-3-2 0,2 0-1 0,0 0 1 0,0-3 1 16,0-2-1-16,3 1 1 0,-3-2 3 0,1-1 1 0,2-1 3 15,-3 0 2-15,0-2 2 0,0 0 4 0,3 1 8 0,-5-4 7 0,1 3 9 0,-1-2 7 16,0-1 9-16,-3 3 7 0,2 0 6 0,-2 0 4 16,1 1 3-16,-3 1-2 0,3 0-1 0,-4 1-3 0,1 2-5 0,-1 2-5 0,0-2-8 15,0 3-9-15,0 0-10 0,0 2-11 0,0 0-14 0,0 0-10 0,0 0-7 16,0 0-5-16,-1 3-4 0,1 0-1 0,-2 2-1 0,0 1 1 15,-1-1 1-15,1 2 3 0,-1 1 2 0,0 1 2 0,1 1 4 0,-1 0 5 16,2-1 3-16,-1 2 2 0,-1 0 2 0,3-1-1 0,-1 0 1 16,1 1 1-16,0-3 1 0,1 2 1 0,-1-3 0 0,3 1 2 15,-1 1 0-15,-1-3 1 0,2 0 1 0,1-2-1 0,-3 0 0 16,2 1-5-16,2-3-4 0,0 0-2 0,3-2-3 0,-4-2-5 0,4 0-7 16,1-1-4-16,1-2-4 0,0 0-4 0,1-1-3 0,1-3-5 0,1-2-1 0,0 1-4 0,0 0-1 15,-2-4-1-15,3-1-2 0,-1 0 0 0,-3-2 2 16,3 1 2-16,-3-1 3 0,1-1 8 0,-2 0 8 0,-1 3 8 0,1-2 9 15,-2 0 9-15,-2 5 9 0,-1-2 8 0,0 1 8 0,-1 2 7 16,-1 0 7-16,-1 2 5 0,-1 1 2 0,0 2 0 0,0 0 0 0,-1 1-6 16,1 1-7-16,-4 2-8 0,3 0-7 0,-3 2-8 0,1 2-10 15,0 0-3-15,-2 1-8 0,0 0-2 0,-2 3-3 0,0 1-1 0,3 1-1 16,-3 1 1-16,-2 0 0 0,4 2 2 0,-1 0 2 0,-1 0 1 16,3 2 2-16,-1-1 2 0,-1 1-1 0,3 2 2 0,-1-2 0 0,1 0 0 0,3 1-1 15,0-3 0-15,0 2 0 0,0 0 0 0,2-4 0 0,-1 2 0 0,3 0 0 16,-3-1-1-16,2-2 1 0,2 1 1 0,-2-1 0 0,0 1 0 15,0-2 0-15,1-2 3 0,-1 3 0 0,0-2 3 0,0-1-1 0,1 2 3 16,-3-1 0-16,3-1 3 0,0 2 2 0,-1-1 0 16,0 0 2-16,0 1-1 0,0 0 3 0,1-2 2 0,-1 3 2 0,3-2 1 15,-1 1 4-15,-2 1 1 0,2-4 3 0,-1 2 4 0,3 1 2 0,2-2-1 16,1 2-4-16,1-2-10 0,4-3-19 0,2 3-23 0,3-3-31 0,4 0-43 0,6-2-49 16,1-2-87-16,7 1-108 0,6-2-90 0,2-2-81 0,10 0-50 15,2-3-29-15,7-1-17 0</inkml:trace>
  <inkml:trace contextRef="#ctx0" brushRef="#br0" timeOffset="97578.3023">12120 12720 78 0,'0'-4'242'0,"-1"2"-54"16,1-1-43-16,-2 0-24 0,0 0-17 0,2 0-3 0,-1-1 2 0,-1 2 0 15,2 1 2-15,0-2-2 0,0-1-1 0,-2 3-4 0,2-1-5 0,0 1-8 16,0-3-9-16,0 4-4 0,0-2-1 0,0 0-5 16,0 1-3-16,0-1-4 0,0 0-5 0,0 2-3 0,0-3-2 0,0 1-4 0,0 2-5 15,0-2-2-15,0-1-2 0,0 1 4 0,0 1 3 0,0-2 2 0,0 2 2 16,0-2 0-16,-1 1 0 0,-1 1-1 0,2-1-4 0,-1 1-5 15,-1-3-4-15,2 3-2 0,-2 0 3 0,1-1-1 0,-1-1-2 16,-2 0-5-16,2 0-7 0,-1 0-6 0,1-1-8 0,-1 1-4 16,-2-2-5-16,1 2-3 0,-1-2 0 0,-3 0 1 0,3 1 0 15,-3-1-2-15,0 0-2 0,-1-1 0 0,0 0 1 0,-1 0 0 16,-1 0 2-16,0 0 1 0,-2 2 3 0,-1-3 0 0,1 0-2 16,-1-1 2-16,0 3 1 0,-2-2 0 0,0 0 4 0,1 0-1 0,0 1 0 15,-2-1-1-15,1 0 1 0,-3 3-1 0,3-3-1 0,-1 2 0 16,0-1-2-16,1-1 1 0,-1 2 1 0,0 1 0 0,0-3 0 0,0 2 0 15,1 1-2-15,0-2 0 0,-1 3 0 0,2-2-1 0,-2 3 1 16,0-3-2-16,3 2 0 0,-2 2-1 0,0-2 1 0,0-1-1 0,0 3-1 16,-1 0 0-16,3 0 0 0,-4-1-1 0,4 1 0 0,-2 1 2 15,0-2 2-15,-1 0 0 0,3 2 3 0,-3 0 2 0,2 0 0 0,-2 0 2 16,2 0 0-16,-2 0 3 0,0 0-1 0,3 0 2 0,-2 0 1 16,0 0 1-16,1 0 0 0,0 0 0 0,-1 0-1 0,2 0-1 0,-2 0-2 15,2 0 1-15,-2 0-1 0,2 0 1 0,-2 0-3 0,2 0 1 16,-2 0-2-16,0 0 0 0,3 0 1 0,-4 0-1 0,2 0 1 0,0 0-1 15,2 0-2-15,-4 0-1 0,4 0 0 0,-2 2 0 0,0 0 0 0,0-2 0 16,0 1-1-16,0 1-1 0,2-2 1 0,-1 1 0 16,-1-1 0-16,1 1-2 0,0 0 1 0,-2 3-1 0,2-3 1 0,-2 1 0 15,2-1-2-15,-2 2 1 0,0-1 0 0,-1-1 1 0,3 2 0 16,-2-2-1-16,0 3 0 0,-1-1-1 0,1 0 1 0,0 0-1 0,0-1 1 16,-1 1 0-16,1 1 2 0,2-1 0 0,-2-1 1 0,4 1-2 0,-1 1 1 15,-3-1 0-15,5-1 0 0,-3 3 1 0,3-3 1 16,-3 3 0-16,2-2-2 0,1 0 1 0,-1 1-1 0,1 0 1 0,-1-1 0 15,0 2 0-15,2-3 0 0,-2 3-1 0,1-2 1 0,0 2 0 0,-2-1 0 16,2 2 0-16,0-2 0 0,-2 1-1 0,2 0 0 0,-3 2 1 16,3-2 0-16,-3 1-1 0,1 0 0 0,2-2-1 0,-3 2 1 15,1 2 0-15,2-2-1 0,-2 1-1 0,2-1 2 0,-3 1 0 0,3 0-1 0,0 0 1 16,0 0 2-16,-2-1 1 0,2 1 0 0,0 0 2 16,-3-1-1-16,3 0 0 0,1 0 2 0,-2 2 0 0,2-3 3 0,-1 2 0 0,0-2-1 15,2 2 1-15,-1 1 0 0,-2-5 0 0,2 4-1 0,0-1 0 16,0-1 0-16,0 2-2 0,0-4 1 0,1 4-1 0,1-1 1 15,0 1-1-15,-2-2-1 0,1 2 0 0,3-3-1 16,-1 2 1-16,-1-1 0 0,1 2-1 0,-1-3 0 0,1 2 0 0,-1 0 1 0,1-1-1 16,-1 2 0-16,3-1 0 0,-3 1 2 0,1 0 0 0,0-1 3 15,1 2 1-15,-1-2 1 0,1 2 1 0,-2 0 1 0,2-1 0 16,-1 1 1-16,1 1 0 0,0-1 0 0,0 1 1 0,-1-1-1 0,2 2 1 16,-1 0-2-16,0-2-1 0,1 2-1 0,0 2-2 0,1-2-2 0,0 1-1 15,-1 0-1-15,2-1 0 0,-3 0 1 0,3 1-2 16,0-1 0-16,0 2-1 0,1-2 2 0,-1 0-2 0,3-1 1 0,-2 1 0 0,2-1-1 15,-1 0 1-15,1 2-4 0,0-1 2 0,0-1 2 16,0 1-4-16,1 0 1 0,-1-1 1 0,2 0 0 0,-2 1 0 0,3 0-1 16,-1 0 1-16,-1-1 0 0,3 0-1 0,-1 1 1 0,0-1 0 15,3 2 1-15,-3-3 1 0,2 4 1 0,1-3-1 0,-1-1 1 0,0 2 1 16,4 0-2-16,-1-2 0 0,0 2 0 0,1 0 2 16,-1 0-1-16,2-1 1 0,2 3-1 0,0-4 0 0,-1 1 1 0,3 0-1 15,-1 0-1-15,1 0 1 0,-1 1-2 0,2-3 0 0,0 2-2 0,0-1 0 0,1-1-1 16,0 0 0-16,-2 0-2 0,3 3 0 0,-1-5 2 0,2 3 0 15,-2-1 1-15,1 0 0 0,-1-2 2 0,1 4 0 0,-1-4 1 0,3 1 1 16,-2 0 2-16,2 0 2 0,-1-1 3 0,-1 1 1 16,2-1 1-16,1 2 1 0,-2-4-1 0,2 4 2 0,2-2-2 0,-4 0 0 0,4-1 1 15,-2 1-1-15,1 0 1 0,1 0-1 0,2-1 0 16,-2-1 0-16,-1 2-1 0,2-3-1 0,1 3 1 0,0 0-1 16,0-2-1-16,-1 1-1 0,3-1-1 0,-3 0 0 0,1-1 1 0,-2 3-2 0,2-3 0 0,-1 1 0 0,-1 1-1 15,-1-4 0-15,3 3-1 16,-4-1 0-16,1 0-2 0,1-1 0 0,-1-1 0 0,-2 2-1 15,1 0 1-15,1-2-2 0,-2 1-2 0,0 1 1 0,-1-2-1 0,2 0-1 16,-1 0-2-16,1 0 0 0,-4 0-2 0,3 0-1 0,-1 0 0 16,0 0-2-16,1 0-1 0,-3 0-2 0,4 0 0 0,-2-2-3 0,1 1-1 15,1 1-2-15,-2-2 0 0,2 0 1 0,-1 2 1 0,0-1 0 0,0 1 0 16,-1-2 2-16,2 0-1 0,-1 2 0 0,-1 0 1 16,1-3 1-16,-3 3 1 0,2-2 2 0,-1 0 2 0,-2 1 2 0,2-1 2 15,-2 0-2-15,0-1-2 0,0 1 0 0,0 0 0 0,-2 1 0 16,0-1-1-16,3-1 1 0,-4 1 1 0,1 1 1 0,-2 0 1 0,3-2-2 0,-1 1-1 15,-2-1-3-15,3 2 0 0,-1-3-1 0,-1 2-1 0,1-1 1 0,-2 0-1 0,3 0 1 16,-1 0 0-16,-1-1 0 0,1 3-2 16,1-1 0-16,-2-1 0 0,0-1 0 0,2 1 3 0,-2 1-1 0,2-3 2 15,-5 3 1-15,4-3 1 0,-1 0 0 0,-2 3 0 16,4-3 1-16,-4 1 1 0,-1 1 1 0,2-1-2 0,0 1 1 0,-1-2 2 16,2 2 3-16,-2-1 3 0,-2-1 0 0,4 0-3 0,-4 2 1 0,2-4-1 15,-1 2 1-15,-1 0-2 0,0 0 1 0,0-2 0 0,1 2 0 16,-1-2-2-16,0 1 2 0,3-2 0 0,-4 2 0 0,-1-1-1 15,2 1 1-15,0-2 0 0,-2 3 0 0,2-3 2 0,0 1 1 16,0-3 1-16,-2 3-1 0,0-1-2 0,1 1 1 0,-1-1 2 0,2 1 0 16,-2-1 1-16,-1 0-3 0,2 1-3 0,-1-2 2 0,0 1 2 15,-1 1 2-15,1-1 1 0,-3 1 1 0,2 0 0 0,-2-2 2 16,3-1 0-16,-3 3 2 0,-1-1 3 0,1-2 2 0,1 1 3 0,-3 0 1 16,1 0 1-16,-1 1 1 0,1 2 1 0,-2-3 1 0,2 1-2 0,-1 1 1 15,1-3 3-15,-2 3 1 0,0-3 1 0,0 3-1 0,0 0 1 16,0-2-3-16,0-1-4 0,0 3-2 0,0-1-1 0,0-2-2 15,0 1 3-15,0 0 0 0,0 0-1 0,0-1-1 0,0 1-1 0,0 0-2 16,0-1 0-16,0-3-2 0,-2 3-2 0,1-1-2 0,-1 0 0 0,2 1 2 16,-2-2 1-16,2 0 0 0,-1-1-1 0,-1 3 0 0,1-1-2 15,-3 1 1-15,3-2 0 0,-3 0 0 0,1-1-1 0,-1 3 2 16,2-2 2-16,-1-1 0 0,-2 3 2 0,2-2-1 0,-2 0-1 0,0-1 0 16,-2 3 0-16,2 0 0 0,0 0-1 0,0-1 0 0,-1 1 0 0,0-1 2 15,-2 2-1-15,0-1 0 0,2 1 0 0,-1 0 0 16,-2 2-1-16,3-3 0 0,-4 1 0 0,4 1-1 0,-4-1 0 0,2 1-1 15,0 2-2-15,-2-2 1 0,2 1-1 0,-2-2 0 0,1 1-3 0,-1 0-1 16,1 3-2-16,-1-2-1 0,-1 0 0 0,0 0-4 0,-3 1-2 16,3-2-4-16,-2 2-4 0,-3-1-5 0,-1 1-7 0,1-2-11 15,-3 5-9-15,2-4-14 0,-5 0-16 0,0 2-17 0,-4-2-21 0,2 3-28 16,-3-2-29-16,-1 2-46 0,-4 0-51 0,1 2-77 0,-3-1-93 16,1 0-55-16,-3 1-35 0</inkml:trace>
  <inkml:trace contextRef="#ctx0" brushRef="#br0" timeOffset="102561.5654">12893 13936 156 0,'1'-3'216'0,"-1"1"-28"0,2 0-17 0,-2-1-14 16,0 0-12-16,0 0-7 0,0 1-6 0,0 0-6 0,0 1-4 0,0-2-7 16,0 3-6-16,0-1-10 0,0 1-9 0,0 0-4 15,0-2 2-15,0 2-5 0,0 0-7 0,0 0-6 0,0-1-7 0,0 1-7 16,-2 0-6-16,2 0-7 0,0 0-7 0,-3 0-7 0,2 0-5 0,-1 0-6 16,-1 1-6-16,2-1-7 0,-1 2-11 0,2-1-6 0,-2-1-7 0,2 2-6 15,-1-1-3-15,-1-1-4 0,1 1-2 0,-1-1-1 0,2 4 2 16,-2-3 4-16,2 2 6 0,-3 0 5 0,2 1 4 0,-1 1 6 15,-1 0 7-15,-1 2 6 0,0 0 7 0,-1 5 2 0,2-2 4 0,-2 0 6 16,1 4 4-16,-5-1 3 0,2 1 2 0,2 3-4 16,-1-3-5-16,-1 3-4 0,1-2-2 0,-2 2-2 0,0 2-3 0,3-3 0 15,-1 0-3-15,-1 1-2 0,0 0-1 0,2-2-2 0,0 0 0 16,-1-2-2-16,3 2 0 0,-3-3 1 0,3 0 0 0,-1-3 0 0,1 2-1 0,2-2 0 16,-1-2 2-16,0-2-1 0,1 2 1 0,-1-2-1 0,2 0 1 0,-1-1-1 15,-1-1 0-15,2 0-2 0,-2-1 0 0,2 0 1 16,0-2-2-16,0 0-2 0,0 0 1 0,0 0-2 15,0 0 0-15,0 0 0 0,0 0-1 0,0 0-1 0,0 0 0 0,0 0-4 16,0 0-8-16,0-2-3 0,0 0-2 0,0-1-3 0,2 0-3 0,-2-1 0 16,2-1-1-16,-1-2-3 0,-1 0-1 0,3 1-6 0,-1-1-9 15,0-3-3-15,1 2-1 0,0 0 1 0,0-4 0 0,-1 2 2 0,4-2-2 0,-3 0 3 16,3-2 3-16,-2 1 1 0,1-1-1 16,-1-1 2-16,2 1 0 0,-1-2 6 0,1 1 9 0,-1 0 5 0,0 0 1 15,0 0 8-15,2 0 8 0,-2 2 12 0,0 0 11 0,0 1 8 0,0-2 4 0,-2 4 9 16,3 2 7-16,-3-1 7 0,2 1 4 0,-2 2 4 0,-1 1 5 15,-1-2 3-15,1 4 2 0,-2-2-1 0,2 3 1 0,-1 0-4 16,-1-1-8-16,0 3-5 0,0 0-5 0,0 0-8 0,0 0-7 16,0 0-6-16,0 0-4 0,0 0-7 0,0 0-7 0,0 0-5 0,0 0-5 0,2 0-3 15,-1 3-5-15,-1-1 0 0,2 0 0 16,0 1 1-16,-1 2 0 0,3 0 2 0,0 2 4 0,-1-2 3 0,3 2 3 16,-1 1 2-16,2 1 3 0,0 0 3 0,-2 1 3 0,3 0 0 15,-2 2 1-15,4-1-2 0,-4 1 1 0,2 1-1 0,0 2-1 0,1-3 0 16,-1 2-3-16,2-2-2 0,-1 2-1 0,-1-1 0 15,0 2 1-15,0-3-1 0,1 0 0 0,-1 0 0 0,-1 0-1 0,-1 0-1 16,3-2-3-16,-2-1-4 0,1 3-4 0,-2-4-8 0,2-2-5 0,-2 3-8 0,-1-3-8 0,1 0-14 16,-1-1-11-16,0-1-14 0,1 1-14 15,-3-3-19-15,2 1-19 0,-2-1-11 0,0 0-8 0,-3-2-28 0,0 0-38 16,0 0-58-16,0 0-67 0,0 0-46 0,-1-4-31 16</inkml:trace>
  <inkml:trace contextRef="#ctx0" brushRef="#br0" timeOffset="103352.6685">12967 13980 149 0,'0'-3'419'0,"-3"1"-69"0,3-2-69 15,-2 3-67-15,1-2-47 0,-1 1-34 0,2 0-27 0,-3 2-23 16,3 0-16-16,-2 0-14 0,2 0-9 0,-1 0-8 0,-1 2-8 15,-1 0-9-15,0 1-5 0,2 2-3 0,-1-3 0 0,-1 4 2 0,-2 1 4 16,2 1 5-16,-2 0 7 0,-1 4 5 0,-2 0 4 0,0 4 5 16,0-1 2-16,2 1 0 0,-4 3-2 0,-1-2-4 0,3 1-6 0,-3 2-7 15,3-1-6-15,-3 1-5 0,2-1-5 0,-1 1-3 0,2-1-4 16,0 0-3-16,-2-3-1 0,1 0-1 0,3-1-2 0,-3 0 2 16,4-1-1-16,-1-2-1 0,1-2 3 0,-2 1 2 0,4-3 1 0,-3-1 4 15,3-2 3-15,1 0 6 0,1-1 4 0,-1-1 6 0,1 1 5 0,-1-3 7 16,2 1 6-16,0-2 7 0,0 0 1 0,0 0-5 0,0-2-6 15,0 1-8-15,2-3-10 0,-1-1-11 0,2-2-13 0,-1 0-13 0,3-2-14 16,-1-1-15-16,1-4-15 0,3 1-14 0,-1-2-13 0,-1-2-17 16,3-1-5-16,-1 0-1 0,0-2-1 0,1 1 0 0,-1-1 6 0,0 1 11 15,-1 0 5-15,0 0 5 0,0 1 11 0,-1 4 14 16,-1-1 14-16,1-1 15 0,-2 3 16 0,1 0 15 0,-3 2 14 0,1 2 11 16,1 1 11-16,-3-1 14 0,2 2 5 0,-3 2 4 0,2 0 5 0,-2 0 8 15,2 2 1-15,-2 0-4 0,0 0-5 0,0 2-6 0,0 1-10 16,0 0-9-16,0 0-9 0,0 0-7 0,0 0-7 0,0 0-7 0,0 0-5 15,-2 0-6-15,2 1-3 0,-2 1-2 0,2 0 3 16,-1 0 3-16,1 1 2 0,0 0 5 0,0 1 3 0,0 1 4 0,0 2 2 16,0 1 3-16,0 0 2 0,1 1-1 0,-1 0 3 0,2 1 1 15,-2 0 0-15,2 2-1 0,-1 0-3 0,2 0-4 0,-1-1-2 0,0 3-3 0,-1-3-1 16,4 1-2-16,-4 0 0 0,1 0-1 0,-1-1 0 16,3 0 0-16,-3-2 0 0,2 1 0 0,-1-2-4 0,0 1-4 0,-1-1-3 0,2-3-3 15,-1 2-1-15,0-2-2 0,-1-2 0 0,-1 0 3 0,3 0-1 0,-1 0 1 16,-2-1 1-16,0-2-1 0,0 0-1 0,0 0-1 15,0 0-1-15,0-2 2 0,0 1-1 0,0-2 0 0,-2 0-1 0,-1-2-2 16,3-2-1-16,-1-1-1 0,-1 1-2 0,2-3-3 16,0 1-1-16,-2-2 0 0,2 0 3 0,0 1 6 0,0 0 4 0,0-2 5 15,0 2 5-15,0-1 2 0,0 3 6 0,0-3 5 16,0 2 4-16,0 3 5 0,0-2 4 0,0 1 5 0,0 2 2 0,0 0 0 0,0 1-3 0,0-1-6 16,0 3-3-16,0-1-3 0,0 0-2 0,0 1-5 0,2 2-5 0,-2 0-5 0,0 0-10 15,0 0-8-15,0 0-6 16,2 0-5-16,-1 2-2 0,4-1-2 0,-2 3 0 0,0-1 2 0,0 2 3 0,0-1 0 0,2 1 2 15,0 0 3-15,1 2 2 0,0 1 2 16,1 0 5-16,1 0 4 0,-2 2 3 0,3 0 0 0,-1 0 2 0,-1 2 3 16,2-2-1-16,1 2 0 0,-2-2 2 0,1 1-1 0,0 1 0 15,1-2 1-15,0 0-4 0,0 2-5 0,-1-2-5 0,0-1-7 0,2 0-8 16,-3 0-8-16,2 0-11 0,-1-2-10 0,-1 0-14 16,0 0-15-16,-2-1-16 0,2-2-16 0,-3 1-14 0,-1-1-14 0,1-1-5 15,-2 0-3-15,-1-1 1 0,-2-1 4 0,0-1-14 0,0 0-20 0,0 0-22 0,-2-1-24 16,-2-1-32-16</inkml:trace>
  <inkml:trace contextRef="#ctx0" brushRef="#br0" timeOffset="103627.5937">12950 14081 209 0,'-2'-5'212'0,"-1"0"-18"16,3 0-14-16,-1 3-9 0,-1-1-14 0,2 0-14 0,-2 1-13 15,2 1-14-15,-1 1-15 0,-1 0-15 0,2 0-17 0,0 0-18 0,0 0-16 0,-1 1-15 16,-1 1-7-16,0 1-3 0,-1 1-1 0,2 1-2 16,-1 1 0-16,0-1 0 0,-2 3 2 0,-1 3 3 0,2-1 4 15,-2 2 2-15,0 0 3 0,1 2 5 0,-1-1 2 0,-3 4-1 0,3-2-3 16,-3 0-6-16,2 0-5 0,-1 1-3 0,-2-1-2 0,3 1-1 16,1-2-1-16,-3 0-3 0,3-1 2 0,-1-1-1 0,0-2 1 0,3 2 1 15,-1-5 1-15,0 0-4 0,0 0-1 0,3-2-5 0,-1 0-7 16,0-2-10-16,0-2-17 0,2-1-22 0,0 0-30 0,0-3-32 0,2-1-24 15,0-3-22-15,1 2-18 0,1-4-21 0,0-1-18 0,1-2-16 0,0-2-30 16,0 0-36-16</inkml:trace>
  <inkml:trace contextRef="#ctx0" brushRef="#br0" timeOffset="103714.6944">12861 14192 45 0,'-2'13'67'0,"1"3"-14"0,-2 2-13 15,2 1-29-15,-1 0-40 0,2 2-79 0</inkml:trace>
  <inkml:trace contextRef="#ctx0" brushRef="#br0" timeOffset="111012.8742">25459 11461 250 0,'0'-3'531'0,"0"0"-2"0,0-1-2 0,0 1-113 0,0 3-168 15,0 0-102-15,0 0-71 0,0 0-42 0,0 0-29 0,0 0-13 0,2 0-5 0,-2 0-1 16,1 6 3-16,1-2 1 0,-1 2-2 0,3 1-2 15,-3 0-2-15,1 3-1 0,-1 0 2 0,-1 1 3 0,2 3 8 0,0 1 4 0,-2 0 10 16,0 1 2-16,0-1 0 0,-2 2 0 0,0 0 1 16,-1 2-1-16,2-3-1 0,-3 1-1 0,3-3 0 0,-2 2-2 0,-1-1 0 15,1-3 0-15,-1 0 3 0,2-3 5 0,1 1 5 16,-3-3 7-16,1 0 13 0,2-3 12 0,-1 0 14 0,0 1 16 0,1-5 15 16,1 2 8-16,-4-2 5 0,4-2 2 0,-3-3 0 0,3 1-2 0,-1-1-5 0,1-5-5 0,-2 0-8 15,-1-2-11-15,3-4-13 16,0 1-14-16,3-5-17 0,-1-1-21 0,1-2-22 0,2-3-13 0,0 1-9 0,3-2-7 0,1-3-6 15,0 0 0-15,1 0 1 0,2-1 3 0,1 1 1 16,0-2 3-16,1 4 2 0,1 1 1 0,-2 0 0 0,0 3 4 16,1 2 3-16,-1 2 3 0,-1 2-1 0,0 3 0 0,-3 1-1 0,2 4-2 15,-3 0-3-15,0 3-4 0,-1 1-3 0,2 2-4 0,-3 1-3 0,1 3-1 16,-3 3 1-16,1-1 1 0,1 3 1 0,-3 1 4 16,1 2 3-16,-1 0 5 0,-2 3 7 0,3 3 2 0,-4-1 5 0,-4 2 2 15,1 2 5-15,-2 1 4 0,0 0 1 0,-4 1 3 0,1 1 1 0,-1-1 2 0,-4-1 0 16,2 1 3-16,-3 0 2 0,1-1 2 0,0-2 2 15,0-2 2-15,1 2 3 0,-2-2 3 0,3-2 5 0,1-2 5 0,0-1 6 16,2-1 5-16,0-2 3 0,0 1 4 0,3-2 4 0,0-1 2 16,2 0 3-16,2-1 2 0,-3-1-3 0,4 0-2 0,0 1-5 15,0-3-5-15,0 0-6 0,4 2-5 0,-3-2-6 0,4 0-6 16,2 3-3-16,0-1-5 0,1-2-6 0,3 2-4 0,2-1-2 16,-1 2-4-16,2 0-2 0,3 1 1 0,0 1-1 0,0 1 1 0,1 0 0 15,-2 2-2-15,2-1-7 0,1 2-6 0,-1 0-9 0,-1 3-8 16,-1-3-8-16,1 2-11 0,-1 1-14 0,0 0-14 0,-2 2-16 0,0-2-21 15,-1-1-25-15,3 3-35 0,-5-2-40 0,1 0-32 0,0 2-29 16,-4-4-59-16,1 0-73 0,0 0-47 0,-1-2-34 0</inkml:trace>
  <inkml:trace contextRef="#ctx0" brushRef="#br0" timeOffset="111994.7862">26042 11589 253 0,'-3'-5'558'0,"1"2"2"15,-1 2 1-15,2-2-102 0,1 3-154 0,-2-2-106 0,-1 0-79 0,3 2-51 16,0 0-34-16,0 0-19 0,0 0-10 0,0 2-9 0,0 0-2 16,0 1-5-16,0-2-6 0,3 2-4 0,-1 0-6 0,-1 0-4 0,1 2-2 15,-1-2-5-15,3 0-5 0,-1 1-4 0,2-1-7 16,0 0-7-16,-1 0-4 0,2 1-7 0,2-4-4 0,0 0-6 0,0 0-4 16,2-3-5-16,-1 2-2 0,2-4-2 0,2 1-4 0,-4-3 5 0,1 2 9 0,2-2 9 15,-2-2 10-15,1 1 11 0,-5-1 14 0,2-3 15 16,-1 2 14-16,-2-2 22 0,-1 3 20 0,-3-2 19 0,-1 1 14 0,0-1 16 15,0 2 14-15,-1 1 8 0,-3 0 3 0,0-1 3 0,-1 3 5 16,1 0-4-16,-3 1-6 0,2 2-7 0,-4-1-10 0,3 0-11 16,-2 3-15-16,0 0-11 0,-1 1-11 0,1 0-9 0,-2 2-7 15,-1 2-7-15,3-1-3 0,0 1-3 0,-1 2-1 0,1 2-2 0,2 0 1 16,-3 4 1-16,2-2 0 0,2 0 1 0,0 2 1 0,4 0 2 16,-2-1 3-16,3 5 1 0,0-2 2 0,0-1-1 0,3 2-3 0,2-1-5 15,-1-1-7-15,2 1-8 0,4 1-10 0,0-4-10 0,0 2-10 0,2-1-13 16,0-2-13-16,2 0-14 0,-1-3-10 0,6-2-14 0,0 2-14 15,-2-3-11-15,4-1-11 0,-2-3-6 0,5 0-4 0,-2-1-4 16,1-4-2-16,0 2-1 0,0-4 0 0,3 1 6 0,-4-3 9 16,1-3 13-16,-2 3 16 0,3-2 18 0,-4-1 21 0,-1 1 20 0,2-4 21 15,-4 2 26-15,1 0 26 0,-4-1 26 0,-2-1 24 0,1 2 21 16,-2-1 20-16,-3 1 14 0,-1 1 13 0,-3-1 5 0,2 2 3 0,-3-1-1 0,-1 1 1 16,-2 2-5-16,-2-1-4 0,-1 2-12 0,2 1-14 0,-4-1-16 0,2 2-14 15,-2 0-12-15,-1 1-11 0,-1 1-10 16,-2 1-9-16,0 1-7 0,1-1-7 0,-5 3-6 0,4 0-6 15,-4 4-5-15,0-1-2 0,1 0-2 0,-2 4-2 0,1-4 1 0,-2 5-1 16,3 1 3-16,-1 0 2 0,1 0 2 0,0 1-1 0,1 3-1 0,-1-1 0 16,2-1 0-16,4 1 2 0,-3 2-2 0,1-3-1 15,1 1-3-15,2 0-1 0,1-1-3 0,-1 0-1 0,4-1-2 0,1-2-1 0,0 1-1 16,0-2-3-16,1 0-1 0,4-3-1 0,-2 0-3 16,0 0-4-16,3-4 0 0,2 3-1 0,2-6 2 0,-2 3 3 0,1-4 3 15,3 0 3-15,-2-3 4 0,3 0 5 0,-1 0 4 0,1-2 3 0,-1 0 3 0,-2-1 3 16,2 0 6-16,-3 0 11 0,0 0 10 0,-1 0 10 15,-1 0 8-15,-1 2 5 0,0 1 4 0,-3-1 0 0,2 2-5 0,-2 0-4 0,1 3-6 16,-3-2-6-16,-1 1-8 0,2 3-10 0,-1-1-10 16,-1 2-15-16,0 0-11 0,0 0-13 0,0 2-9 0,0 1-8 0,-1 2-3 15,-1-3-2-15,2 4 1 0,-1 1 2 0,1 0 3 16,-2 0 6-16,0 2 6 0,2 0 7 0,0 1 7 0,0 0 9 0,0 0 3 16,2-1 3-16,0-1 2 0,-2 1 1 0,1-2 3 0,2 1-1 15,-1-1 1-15,1-1-1 0,2-2 1 0,-2 0-1 0,2 0 0 0,-1-2-1 0,4 0-3 16,2-2-4-16,-2-2-6 0,1-1-6 0,4 0-4 15,-1-1-5-15,1-5-3 0,1 1-6 0,1-1-2 0,0-2-1 16,-2 1-7-16,3-1-7 0,-3-6-3 0,1 4-3 0,-3 0 2 0,0-2 3 16,0-2 5-16,-2 3 7 0,0-2 7 0,0 0 5 0,-5 2 6 15,1 1 6-15,-2 1 5 0,1 0 4 0,-3 0 4 0,1 3 3 0,0 1 1 16,-2 1 0-16,0-1-2 0,-2 4-2 0,0-1-5 0,1 5-3 16,-1-5-6-16,0 5-5 0,-1 0-5 0,2 0-4 0,-3 0-4 0,1 2-2 15,0 1 0-15,0 2 1 0,-1-1 3 0,0 2 5 0,3 0 3 16,1 2 4-16,-2 1 2 0,2 1 3 0,2 0 3 0,-2 0 2 15,1 0 4-15,3 2-1 0,0 0 1 0,1-1 1 0,-1 1 2 16,0 0-1-16,0 1-1 0,0-4-3 0,1 2-3 0,-2-1 0 0,3 1 1 16,-5-1 3-16,2-3 3 0,-1 3 6 0,0-1 5 0,-1-2 5 0,-1-1 4 15,0 0 2-15,0 0 2 0,0-1 0 0,0-1 4 0,0-2 0 16,0 4 4-16,0-4 1 0,0 1 0 0,0-1-2 0,0 1-1 16,4-2-2-16,-4 2 0 0,1-3 3 0,1 4 1 0,1-3 0 0,0 1-9 15,5 1-11-15,0-1-22 0,1-2-22 0,5 0-36 0,1 0-42 16,2 0-68-16,4 0-80 0,2-2-101 0,4-1-111 0,3-1-62 0,2-3-39 15,1-1-22-15</inkml:trace>
  <inkml:trace contextRef="#ctx0" brushRef="#br0" timeOffset="112189.2687">27504 11355 29 0,'-4'0'634'0,"0"0"15"0,1 0 13 15,0 0-43-15,-1 0-69 0,4 0-117 0,0 0-138 0,0 0-84 0,0 0-52 16,0 0-30-16,0 0-16 0,0 0-18 0,4 0-14 0,-2 0-23 16,1 0-29-16,2 0-30 0,-1 0-33 0,1 0-33 0,3 0-35 0,1 0-33 15,3-2-35-15,0 2-38 0,1-1-40 0,1 1-56 16,4 0-64-16,-3 0-83 0,1 0-92 0,0 0-50 0,-2 0-29 0,3 0-6 0</inkml:trace>
  <inkml:trace contextRef="#ctx0" brushRef="#br0" timeOffset="112345.2139">27508 11512 549 0,'-5'2'589'0,"2"-1"7"0,1 1-79 0,0-1-125 0,2-1-90 0,2 2-75 0,1-2-51 16,0 0-40-16,2 0-33 0,3 0-27 16,1 0-33-16,3-2-34 0,-3 1-43 0,5 1-50 0,2-3-57 0,2 1-66 15,-1 1-95-15,0-2-110 0,1 0-79 0,1 0-67 0,0-1-32 0,-1 0-13 0</inkml:trace>
  <inkml:trace contextRef="#ctx0" brushRef="#br0" timeOffset="113628.6026">28160 11153 347 0,'-10'-5'627'0,"1"1"6"0,3 2 2 0,0-1-3 0,0 0-133 15,3 1-198-15,-1 1-116 0,1-1-72 0,1 2-41 0,-1 2-23 0,2-1-14 16,1 2-8-16,-2 2-10 0,0 1-11 0,1 1-12 0,-2 2-8 0,1 2-4 0,-2 1 0 16,1 1 2-16,-1 2 5 0,1 1 4 15,-2 3 6-15,2 0 4 0,0-1 3 0,-2 3 2 0,-1-1 1 0,1 0 2 0,2-1 1 16,0 0 2-16,-2 0 0 0,2-2 0 0,-2 0-3 16,1-5-1-16,0 5 1 0,1-7 2 0,2 0 4 0,-1-1 4 0,-1-1 6 15,3-2 9-15,-2-2 10 0,1 1 9 0,1-2 12 0,0-3 2 0,0 0 1 0,1-2 0 16,1 1-3-16,1-4-2 0,0-1-5 0,0 0-6 15,1-3-10-15,2 0-13 0,-2-4-17 0,3-3-16 0,-1 2-17 16,3-5-16-16,-1 1-13 0,0-1-5 0,1 0 0 0,0-2 1 16,-1 1 4-16,1 0 3 0,-2 3 3 0,0-1 7 0,0 2 7 0,-3 1 7 0,1 1 7 15,0 3 6-15,1 2 6 0,-3 0 1 0,0 3-1 16,-1 0-4-16,0 1-6 0,-1 1-7 0,-1 3-10 0,0-1-4 0,0 2-6 16,0 0-2-16,0 2-4 0,0 1-2 0,0 4 0 0,-1-4 2 15,1 5 3-15,-2 1 3 0,0 0 7 0,1 3 5 0,-1 0 7 16,2 0 7-16,-1 1 9 0,1 1 5 0,-2 1 2 0,2-2 3 0,0 0 1 15,2 1 2-15,-2-2 0 0,1 0 1 0,-1-1-1 0,3-2 0 16,-1 1 0-16,0-3 1 0,-1 0 2 0,3-2 3 0,-1 0 3 16,-2 0 2-16,3-2 1 0,0-2 1 0,2-1-2 0,1-1 0 0,1-1-1 15,-2-2 1-15,5-1-1 0,0-1-2 0,3-2-1 0,-3 0-2 16,2-4-3-16,3 1-4 0,-2-1-4 0,2-3-4 0,-3 1-1 0,1-2-1 16,-1 0 0-16,0-2 2 0,0 2 2 0,-1-3 3 0,0 2 2 15,-1 1 6-15,1 1 3 0,-2 0 3 0,0 2 0 0,-4 1-1 16,3 1-3-16,-2 1-4 0,-2 2-4 0,-1 2-10 0,0 3-9 0,-3-2-5 15,4 5-4-15,-4 0-4 0,1 0-5 0,-1 5-5 0,-1-2-6 0,2 3-2 16,0 3-1-16,-2 2 2 0,0-2 1 0,0 7 6 0,0 0 8 16,0 0 9-16,0 2 10 0,0 1 6 0,0 1 7 0,0-1 3 0,0 1 3 15,0 1 2-15,0 1 3 0,0-2 2 0,0-2 2 0,0 2 0 16,1-1-1-16,1-1-4 0,-1-3-3 0,1 1-6 0,0-2-6 0,2-1-5 16,0-3-5-16,-1 0-6 0,3-3-5 0,-1 1-7 0,-1-5-9 15,3 1-8-15,1-4-10 0,3 0-6 0,-3-1-3 0,1-5-3 0,4 3 1 16,0-3 1-16,0-3 1 0,0 0 0 0,1-2-2 0,1-2 0 15,-4-3 2-15,1 2 3 0,1-3 7 0,0 2 8 0,-4-5 11 0,-1 3 10 16,3 0 11-16,-5-1 11 0,1 2 11 0,-2-1 5 0,0 1 4 16,-2 2 4-16,-2 2 6 0,-1 0 3 0,-1 1 4 0,-1 1-1 15,-1 3 0-15,0-1-3 0,-4 2-1 0,2 2-5 0,-4 1-8 0,1 1-7 16,-1 0-10-16,-1 4-5 0,-2 0-3 0,0 2-2 0,-2 1-3 16,3 1 1-16,-2 0 0 0,-1 4 3 0,3 0 3 0,-1 0 2 0,0 0 3 15,3 0 2-15,-2 3 3 0,1-1 3 0,2 1 1 0,-1-1 2 0,5 0 2 16,-1 1 4-16,0 0 3 0,2-1 1 0,1-2 1 0,0 0 0 15,2 2-1-15,2-4 0 0,0 0-1 0,1-2-3 0,2 0 0 0,-2-2-3 16,2 1-1-16,2-2-2 0,1-3-1 0,0 0-4 16,0 0-3-16,5-3-4 0,-4-2-5 0,4 1-4 0,-2-2-5 0,0 0-3 0,1-3-3 15,-2 0-1-15,0-1-2 0,1-2 2 0,-3 0 3 16,0 1 4-16,0-1 5 0,-2 1 5 0,0-3 6 0,-1 1 10 0,0 3 12 16,-2-1 9-16,0 1 7 0,0 2 6 0,2-1 5 0,-4 4 3 0,1 0 1 0,-2 1-1 15,1 1-4-15,-1-1-7 0,0 1-5 0,0 3-10 0,0 0-11 16,0 0-11-16,0 0-12 0,0 0-7 0,0 2-5 0,0 0-4 0,0 1 0 15,0 4 1-15,0-2 2 0,0 0 1 0,0 3 4 16,0-1 4-16,0 1 4 0,0 1 5 0,0-3 9 0,2 6 1 16,0-4 1-16,-2 4-4 0,1-4-6 0,1 0-9 0,-1 1-9 15,3-2-13-15,-3 0-15 0,3 0-10 0,-1 0-11 0,1-1-11 0,1-2-12 0,-2-1-14 16,3-2-13-16,-1 0-12 0,0-1-10 0,3-1 1 16,-4-3 7-16,3 0 6 0,-1 0 5 0,2-5 11 0,0 2 10 0,-2 0 13 0,1-3 11 15,-2-1 16-15,-1 0 18 0,2-1 20 0,1-1 19 0,-2 1 28 0,-1-1 30 16,1 1 22-16,3-1 16 0,-3 1 15 0,-1 2 13 15,1 0 10-15,-2 1 9 0,2 1 3 0,0 2 5 0,-1 0-1 0,0 3-4 0,-1-1-6 16,0 2-8-16,0-1-16 0,0 1-20 0,1 2-17 16,-3 2-17-16,4 1-13 0,-1-1-11 0,3 2-11 0,-2 1-11 0,1 1-7 0,1 1-6 15,0 2-4-15,-1-1-1 0,3 2 1 0,0 1 1 16,0 2-2-16,-1-2-2 0,2 1-7 0,1-1-8 0,0 3-8 0,-1-1-12 0,0-2-14 16,2 1-13-16,1-1-18 0,-3-1-18 0,0-2-18 0,1 2-19 0,0 0-16 15,-2-5-13-15,4 2-20 0,-4-2-20 0,3-3-17 0,-2-1-17 16,-2 1 0-16,2-4 6 0,-1 1 17 0,-1-1 23 0,0-5 34 0,-1 1 38 15,-2-2 36-15,-1-2 35 0,-1-1 34 0,-1-1 34 0,-1 2 40 16,-1-1 43-16,-1-6 46 0,-3 4 46 0,-1 0 31 0,0 1 21 0,0-2 10 0,-2 3 4 16,1-1-6-16,-3 0-10 0,3 4-11 15,-3-1-13-15,1 1-16 0,-1 0-21 0,1 4-19 0,0 0-19 0,0 1-20 16,-3 1-21-16,3 2-18 0,-3 3-17 0,0 0-12 0,0 2-13 0,-1 1-8 16,-1 1-8-16,2 3-4 0,-3 1-4 0,2 2 1 0,-3 4 3 0,2-2 1 15,-1 2 3-15,0 2-3 0,1 0-5 0,-3 1-12 0,2 1-16 0,-2 1-25 0,2 1-31 16,-3-2-44-16,4 3-49 0,-3 0-67 15,2-4-75-15,1 1-88 0,0 0-96 0,3-2-51 0,0-2-32 0,4-2-14 0</inkml:trace>
  <inkml:trace contextRef="#ctx0" brushRef="#br0" timeOffset="113857.4838">29390 11325 571 0,'0'0'699'16,"0"0"13"-16,0 0 10 0,0 0 6 0,0 0-124 0,0 0-190 0,0 0-119 15,0 0-88-15,0 0-53 0,0 0-36 0,4 1-25 0,-1 1-18 0,3-2-21 0,-2 2-22 16,1-2-25-16,3 0-28 0,0 2-28 0,1 1-25 0,4-3-23 0,0 3-21 16,0-3-20-16,4 2-20 0,-3-1-21 0,3-1-22 15,1 0-25-15,1 0-27 0,-1 0-34 0,3 0-37 0,1-1-59 0,0-1-68 0,-1-1-59 16,3-2-56-16,0 1-24 0,-1-1-8 0</inkml:trace>
  <inkml:trace contextRef="#ctx0" brushRef="#br0" timeOffset="114043.6301">30043 11074 347 0,'-2'-5'599'0,"1"3"0"0,-4-1-2 0,5 1-98 16,-1 2-141-16,1-1-96 0,-2 1-73 0,2 0-46 0,-1 1-33 0,-1-1-22 15,0 2-16-15,1 1-10 0,-3 1-8 0,3 1-8 0,-2 2-7 16,-1 0-4-16,1 5-3 0,0-2-2 0,-1 1 1 0,-1 5 4 0,2-2 5 15,-2 5 2-15,2 0 6 0,-1 1 0 0,3 2 0 0,-2 0-1 16,-2 3-6-16,0 0-4 0,4 5-5 0,-2-4-13 0,-1 2-17 0,1 2-27 16,-2 2-29-16,2 2-50 0,-3-2-63 0,0 4-106 0,-1 0-130 0,-2 3-97 15,0-3-85-15,-3 3-45 0,3 0-27 0,-4 2-16 0</inkml:trace>
  <inkml:trace contextRef="#ctx0" brushRef="#br0" timeOffset="117627.3667">25152 10909 230 0,'-7'5'515'0,"0"0"4"0,-1 2-94 0,0 3-140 16,1 1-93-16,-1 2-68 0,-2-2-42 0,-1 5-28 0,2 2-12 0,1 4-6 16,-3 1 0-16,1 3 3 0,1 3 3 0,0 3 3 0,0 3-2 15,1 1-6-15,0 3-5 0,2 1-4 0,0 3-2 0,1 0-1 16,4 2 0-16,-3 0 0 0,4 1-1 0,0 0 2 0,0-3-2 0,4 5-3 16,-3-5-3-16,2 1-2 0,2-2-7 0,3-3-9 0,-3 0-11 15,-1-3-13-15,4-2-14 0,0-1-16 0,-2-3-19 0,2-1-20 0,0-4-25 16,-1-1-27-16,0-1-28 0,1-5-27 0,-1-2-26 0,-1-1-24 0,3-4-15 15,-2-3-8-15,-1 0-66 0,1-4-90 0</inkml:trace>
  <inkml:trace contextRef="#ctx0" brushRef="#br0" timeOffset="118277.3777">25300 10948 281 0,'-4'-12'548'0,"1"0"10"0,2 2-86 0,-3 1-134 16,3 0-90-16,-1 1-64 0,2 0-41 0,2 3-26 0,-1-2-15 0,3 3-10 16,0-2-6-16,6-1-5 0,-1 2-9 0,6 1-12 0,0-2-11 15,9 1-13-15,3-1-10 0,6 2-9 0,7-1-11 0,4-1-7 0,8 1-7 16,7 2-5-16,5-2-6 0,7 1-7 0,5 1-2 16,8 1 0-16,8 0-1 0,4-1 0 0,10 3-2 0,-2-2-3 0,8 1-2 0,3 1-3 15,6-2-4-15,9 0-2 0,-2 2 3 0,0-2 8 0,2 1 6 0,2-3 6 16,-1 2 0-16,-1-1 1 0,3-2-3 0,-4 1-4 0,0-2-4 15,-1 0-4-15,-2-2 3 0,-5 3 5 0,-5-3 8 0,-2-1 7 0,-4 1 4 16,-3 1 0-16,-7-2 4 0,-5 1 4 0,-1 1 4 0,-3-1 3 16,-2 2 4-16,-7-4 7 0,-1 3 7 0,-3-1 8 0,-5-1 3 0,-3 4-2 0,-2-1 0 15,-7 2-1-15,-2-1-4 0,-7 2-4 16,0 0-2-16,-3 2-5 0,-6-1-4 0,-3 2-3 0,-3 0-3 0,-4 2-2 16,-1-1-2-16,-3 2-2 0,-3 0-2 0,-1 3 1 0,-4-1-1 0,0 2 1 0,-3 0 0 0,0 2 0 15,-2 1 1-15,2 0 1 0,-6 2 3 0,2 0 0 16,-1 2 1-16,0 1 1 0,-2 0-2 0,-1 1 1 0,0 2-2 0,-2 0 0 0,0 2-3 15,1-1-1-15,-1 1-1 0,-1 1-1 0,-1-1-2 16,2 3-1-16,-3 0-2 0,-1 1-1 0,3 0-1 0,-2 0-2 0,-2 1-2 16,3 0 0-16,-5 3 0 0,3 1 4 0,-3-3 3 0,3 4 2 15,-4 0 3-15,1 0 1 0,-1 2 2 0,-1-1 3 0,1 3 2 0,-4 0 2 16,3 2 1-16,-4-1 3 0,1 3 2 0,-1 1 1 0,-2 0-2 16,1 2-1-16,-1 1-4 0,2 0-4 0,-3-1-1 0,1 2-2 0,1 0-2 0,-1-1-2 15,0 2-4-15,2-3-1 0,2-1-1 0,-2-1-2 0,2 0-1 0,1-2 0 16,0-1-2-16,2 1 1 0,0-3 1 0,0-3 2 15,0 3 1-15,2-6 2 0,0 2 2 0,1-3 2 0,-2-3-1 0,1 0 3 0,0-4 1 16,-2 2 2-16,1-6 0 0,-1 1 3 0,-1-3 6 16,-1-4 7-16,-1 0 7 0,-4-2 7 0,-2-4 5 0,-2 1 6 0,-5-4 4 0,-3-1 5 15,-8-1 3-15,-4-4 3 0,-7 1 2 0,-6-2 2 16,-7-2 1-16,-6-2-1 0,-6 1-5 0,-10-3-6 0,-5-2-10 0,-5 1-12 0,-7-1-3 16,-7 1-2-16,-7-3-2 0,-4 4-1 0,-4-5-3 0,-9 3-1 0,-6 0-6 0,-4 1-8 15,-5-1-9-15,-4 1-5 0,-6 1-6 16,-9 2-3-16,-4 1-5 0,-4 0-4 0,-5 3-9 0,0-1-9 15,-4 2-11-15,-5 3-12 0,-6 1-12 0,0 1-15 0,-1 1-15 0,1 2-16 16,1 1-15-16,2 4-15 0,1 0-15 0,-1 1-16 0,3 1-32 0,1 1-38 0,3 2-78 0,-1 3-95 16,5-1-51-16,5 1-31 0</inkml:trace>
  <inkml:trace contextRef="#ctx0" brushRef="#br0" timeOffset="124977.3388">11947 12235 41 0,'-23'-7'73'0,"-1"0"-37"15,-1-3-13-15,0 4-5 0,1-1-2 0,-3 0 12 16,0 0 19-16,0 1 8 0,0-1 4 0,2 3-3 0,-1-3-7 0,-1 2 0 0,1-2 0 15,-1 2-5-15,0 0-8 0,1 0-6 0,0-2-4 16,1 4 0-16,0-2 1 0,-1 1 0 0,1-1-1 0,1 1-2 0,-1 1-3 16,2-2-1-16,-2 2-1 0,2 1-1 0,-4-2-2 0,3 1-1 15,-4 3-1-15,1-5-2 0,0 5-4 0,0 0-2 0,-1 0 2 0,-1 0-3 16,-1 0-4-16,-1 0-5 0,-1 0-1 0,0 5-2 0,-4-5 0 16,2 3-2-16,-1 1-3 0,-2 0 1 0,1 0 1 0,-3 1 1 0,1 1 0 0,-1-1-2 15,3 2-3-15,-3-1 0 0,1 1 3 0,0 0 4 0,1 0 4 16,-2 3 7-16,3-3 8 0,1-1 6 0,-2 2 5 0,2 1 4 15,1-1 4-15,-1 0 4 0,2 4 5 0,1-4 5 0,-1 3 3 0,3-2 3 16,0 1 0-16,0 0-4 0,2 0-2 0,-1 2-6 16,1 0-6-16,2 0-7 0,-1-2-5 0,2 2-3 0,0 2-3 0,3-1-4 0,-1 1-3 15,0-1-2-15,2 2-2 0,-1 0-1 0,3 1 1 16,0 1-1-16,-1 0 2 0,4-1 1 0,-3 1 1 0,5 3 2 0,-2-3 0 16,0 3 0-16,2-2-1 0,3 4 1 0,-2-2 1 0,1-1 0 0,0 2-1 0,2 1 0 15,0 0 1-15,0-1 1 0,0 2-2 16,0-2 1-16,2 1 0 0,0 0 1 0,-1 1 0 0,2-2 1 0,-1 0 0 15,3 3-1-15,-2-3 0 0,1-1 1 0,-1 2-1 0,2-1 0 0,2-2-2 16,-2 1-1-16,1 0 0 0,2-1 0 0,1-1 0 0,-1 0-2 0,2-2 2 0,0 3 0 16,2-4-1-16,-1 2 1 0,1-1 0 15,2 1 0-15,1 0-1 0,0-1 2 0,3-1 0 0,0 0 2 0,3 2-1 16,-2-2 1-16,4 0-1 0,1 0 0 0,1 1-1 0,0 0-2 16,4-1-1-16,-1-1-2 0,2 3-1 0,2-2-1 0,-1-1-2 15,3 2-2-15,1 0 0 0,0-1 0 0,2-1 1 0,0 3-1 0,0-3-2 16,3 0 2-16,2 1 1 0,-1-2 2 0,2 1 3 0,2 0 3 0,-2-3 1 15,2 1 1-15,1-1 1 0,-1 1 3 0,3-2 2 16,1 0 2-16,-2 0-1 0,1-1 0 0,0-2 1 0,1 0 1 0,1 0-2 16,-1 0-1-16,2-1-5 0,-1-1-5 0,1 2-6 0,0-2-3 15,0 0-3-15,-1-1-4 0,2-1-3 0,0 2-4 0,0-3-3 0,-1 1-1 16,0-1-3-16,0 1-3 0,2-2-5 0,-2 1-2 0,0-1-2 0,0 1 1 16,2-1 4-16,-2-1 1 0,2 2 2 0,-1-2 1 0,0 0 1 15,-1 0 1-15,3 0 1 0,-3-2-2 0,3 2-1 0,-3-3 0 16,2 2 1-16,-2-2 1 0,0 0 3 0,1 1-1 0,0-3 0 0,-1 0 2 15,0-2-1-15,0 2 2 0,-1-2 2 0,-2 0 0 0,1-1-2 0,-1 1 2 16,0-2 2-16,-3 0 3 0,1 0 3 0,-3-1 4 0,-1-2 6 16,0 0 6-16,-4 0 7 0,2-2 3 0,-2 0 6 0,-3 1 1 15,1-1 1-15,-2-2 4 0,-2 1 5 0,0-2 5 0,-3-1 4 0,0 2 3 16,0-3 4-16,-1 1 0 0,-1-1 0 0,-1-3-3 16,-1 2-3-16,-2 0 1 0,0-1 1 0,-1-3 0 0,0 3 1 0,0-4-2 15,-4 1-4-15,2 1 0 0,-1-2 3 0,-3-2-1 0,2 1-2 0,-1-1-3 16,-2 0-3-16,0-2-1 0,0 3 2 0,-2-5-4 0,-1 3-4 0,1-1-2 15,-3 1-1-15,2-1-1 0,-2-1-3 0,0 4-2 0,-2-3-3 16,1 0-1-16,-3 4-3 0,1-4-1 0,-2 4 1 0,-2 0-2 16,1-2-4-16,-4 2-1 0,-1 3-1 0,1-4 0 0,-1 2 0 0,-4 2 4 0,0-1 3 15,-2 0 0-15,-1 3-2 0,-4-1-2 0,-1 1-2 16,-2-1-7-16,-4 4-5 0,-2-4-8 0,-6 1-6 0,-1 5-11 0,-4-1-12 0,-5 1-16 16,-4-1-19-16,-5 3-26 0,-4 1-29 0,-5 1-33 0,-1 3-33 15,-5-2-57-15,-3 3-64 0,-3 2-57 0,-5 0-53 16</inkml:trace>
  <inkml:trace contextRef="#ctx0" brushRef="#br0" timeOffset="198586.9052">12207 12262 45 0,'3'-3'43'16,"0"0"0"-16,-1 2-1 0,0-2-2 0,0-1 1 0,1 2-1 0,-1-1 0 0,0 0-2 16,-1 0-2-16,1 1-1 0,1-3-1 0,-1 3-2 15,-1-3 2-15,1 3 1 0,1-5-4 0,0 2-3 0,1 1-3 0,0-3-3 16,-1 2-1-16,2-1 0 0,0-1 1 0,-2-1 0 0,2 1 2 0,-2 0-1 0,3-3-1 15,0 1-3-15,-1-4-2 0,0 3 0 0,2 0 1 16,-3-2 2-16,2-2 1 0,-1 0 1 0,1-4-3 0,-1 3-3 16,0-3-4-16,1-1-3 0,0-4-2 0,-1 2-2 0,0-1 0 15,0-3-2-15,0 0-2 0,-1-2-3 0,1-3-2 0,-2 3-2 0,0-1 0 0,-1-3 1 16,0 4 1-16,-1-7 3 0,-1 4 6 0,0-1 4 16,-1 0 3-16,-1 2 4 0,-1-3 4 0,-1 3 6 0,0 0 5 0,-2 1 8 15,-1 1 5-15,-1 0 4 0,-1 2 5 0,0 2 4 0,-3-2 3 16,1 2 1-16,-3 1-2 0,1 0-1 0,-2 2-3 0,-1 2-1 0,-2-2-3 15,2 3-2-15,-2 0-6 0,-3 2-5 0,2 0-6 16,-2-1-5-16,1 4-4 0,-1-1-4 0,-1 1-4 0,0 2-5 0,0 0-2 16,1 2-3-16,-4 0 0 0,3 1-4 0,-3 0-2 0,4 3 0 0,-3 1-3 15,1 0 0-15,-1 1-1 0,-1 2 0 0,3 2-1 0,-4 0-2 16,1 1 0-16,2-1-1 0,-3 5-1 0,2-1-2 0,-1 1-2 16,-2-1 0-16,2 5-1 0,-2-1-1 0,0 1 1 0,2-1 0 0,-2 4 0 15,0-1 2-15,0 0-1 0,2 3 1 0,-2-2 2 0,0 4 3 16,1-2 3-16,0 0 4 0,1 0 3 0,-1 3 3 0,0-2 2 0,0 1 3 15,1 1 1-15,3-1 2 0,-4 0 2 0,3-2 1 0,-1 2 1 16,2-4 1-16,1 3 0 0,-1 0-3 0,2 0 0 0,1-4 0 16,-2 2-2-16,5-2 0 0,-2-1-1 0,0 2-1 0,2-3-1 0,1 1-1 15,0-3 0-15,1 1-2 0,3 1 0 0,-2-3 0 0,2 0-5 0,2 0-6 16,-1-1-8-16,1-1-12 0,1 0-16 0,3-1-20 0,2-2-20 16,0 3-21-16,1-4-23 0,1 0-23 0,1-2-27 0,0 0-30 15,0 0-65-15,3 0-84 0,0-2-50 0</inkml:trace>
  <inkml:trace contextRef="#ctx0" brushRef="#br0" timeOffset="198926.9699">11040 11156 292 0,'0'-3'277'15,"0"1"-93"-15,-1 2-44 0,1 0-22 0,-2 0-11 0,0 2-8 16,-2 3-6-16,1 0-4 0,0 0-5 0,-2 5-3 0,-2-1-3 0,-1 2-1 0,-1 3-1 15,1 0-2-15,-3 3-1 0,-1 3-2 0,0 1-5 16,-2 0-9-16,0 4-5 0,-2-3-5 0,0 2-1 0,-1 0 2 16,1-1 4-16,-1 2 4 0,1-1 1 0,-1-2-1 0,1 1 0 15,-2-2-1-15,4 1 0 0,-2-5 2 0,2 1-3 0,0-2-3 0,1 1 1 0,1-4 0 16,2-1 0-16,2-1-1 0,1-2-1 0,2-2-2 0,2 1-3 0,1-3-3 16,2-1-5-16,3-1-2 0,2-3-4 0,4 0-2 0,1 0-5 15,3-3 0-15,5-1-5 0,3-3-4 0,4 1-6 0,1-1-7 0,5-4-8 16,1 1-4-16,5-1-4 0,-2 0-6 0,2-1-3 15,1 2-8-15,1 0-3 0,-3-1-5 0,1 4-5 0,-4-1-5 0,0 2-7 16,-1 3-5-16,-2 2-9 0,-3 1-10 0,-2 1-15 0,-3 2-19 16,-3 4-29-16,-1 1-35 0,-4 4-33 0,-2 3-34 0,-4 2-69 0,-1 2-84 15,-2 2-57-15,-2 3-41 0</inkml:trace>
  <inkml:trace contextRef="#ctx0" brushRef="#br0" timeOffset="199737.3316">13475 12221 235 0,'-4'0'524'0,"3"1"4"0,-1 0-82 0,0-1-121 16,-2 0-83-16,3 0-64 0,-1 0-37 0,0 0-24 0,-1-1-14 16,2 0-8-16,-3-2-9 0,3-1-5 0,-1 1-10 0,0-2-11 0,2 0-13 15,-1 2-13-15,-1-4-11 0,2 2-10 0,0-1-5 0,0-3-3 16,2 1-1-16,-1-2-2 0,1 0-1 0,0-3 0 0,1 3-2 0,0-4 1 16,2 0-1-16,1-2 0 0,-1-1 0 0,1-1-2 0,-1 0 0 15,3-2-2-15,-1-3-1 0,3 1-6 0,-2-1-2 0,0-6-5 0,3 3-6 16,-3-4-5-16,3 0-6 0,0-2-6 0,-1-1-4 0,-1 1-5 0,2-2-4 15,-3 0-2-15,2 0-3 0,-1-1-2 0,-1 0 4 0,0 1 4 16,-2 2 5-16,0-5 8 0,-3 5 6 0,-1 2 8 0,0 0 9 16,-2 2 10-16,-2-2 9 0,0 7 8 0,-1-1 7 0,-3 2 4 0,0 2 5 15,-2 2 3-15,0 2 1 0,-3 1 2 0,0 1-2 0,-2 2 0 16,-1 3-2-16,0 2-1 0,-5 1-4 0,0 1-4 0,1 3-3 16,-2 0-4-16,-2 4-1 0,-1 0-3 0,1 1-1 0,-3 3-3 15,-2 1-2-15,2 3-2 0,-2 0-2 0,3 2-3 0,-3 1 2 0,2-1-1 16,0 4 2-16,0-1 1 0,2 0 0 0,-2 2 1 0,3 2 1 0,0-1 1 15,3-2 2-15,-1 2 0 0,-1-2 2 0,5 1-1 0,-3 0 3 0,3-2 2 16,-1-1-1-16,4 3 0 0,-1-6-2 0,1-1 0 0,1 1 0 16,4-2 0-16,0 1 1 0,0-3 2 0,0 0 1 0,2-2 1 0,1 0-2 15,0 0-4-15,2-4-11 0,1 1-12 0,-2-2-10 16,3-2-11-16,-1-1-10 0,2 0-10 0,0-2-11 0,0-2-12 0,2-1-15 16,-1-1-16-16,3-1-21 0,1-2-23 0,0 0-17 0,0 0-17 0,3-5-4 0,1 4 2 15,-1-2 2-15,0 0 5 0,3 0 2 0,0 2 2 16,-1-3 4-16,1 3 6 0,-2 0 9 0</inkml:trace>
  <inkml:trace contextRef="#ctx0" brushRef="#br0" timeOffset="199973.0613">13119 11144 102 0,'5'-2'151'15,"-2"-1"11"-15,0 1 8 0,-2 1 4 0,-1-1 0 0,0 2-3 0,-1 0-6 16,-2 0-11-16,0 0-10 0,-2 0-13 0,0 2-8 0,0-1-9 0,-3 2-10 0,-4 0-7 0,2 2-9 16,-2-2-12-16,1 4-7 0,-4 0-10 0,-2 3-6 15,1 0-7-15,-3-1-3 0,1 3-2 0,-2 0-3 0,0 0-2 0,-1 1-2 0,2 4-4 16,-3-4-1-16,3 1-3 0,0 0-2 15,0 3-2-15,3-3-1 0,-3 0-2 0,4 1-1 0,0-3 0 0,0 1-3 16,5-1 0-16,-1 0-3 0,5-3 1 0,-4-1-2 0,4-1-1 16,1 1-1-16,2-2-2 0,3-3-4 0,0 1-2 0,2-3-6 0,2 1-5 15,1-2-8-15,3 0-10 0,3 0-10 0,2-3-8 0,2-1-9 16,2 1-10-16,1-2-10 0,4-1-11 0,1 0-11 0,2 0-11 0,0 0-12 16,2 0-13-16,0 0-14 0,-2 2-15 0,1-1-16 0,-3 4-15 0,1 0-16 0,-4 2-12 15,0 2-45-15,-3 2-57 0,-3 0-41 16</inkml:trace>
  <inkml:trace contextRef="#ctx0" brushRef="#br0" timeOffset="200740.1174">14791 12289 290 0,'-3'4'548'0,"-2"-4"11"0,2 3-80 0,2-2-127 0,-3 0-82 0,1-1-57 16,1 2-34-16,-2-2-22 0,3 0-11 0,-1 0-7 0,2-2-8 15,0 2-6-15,0-2-11 0,0-1-13 0,0-1-12 0,3-1-14 16,0 1-12-16,0-3-13 0,0 0-12 0,2 0-10 0,0-4-10 16,1 1-10-16,3 0-4 0,0-4-6 0,-1 1 0 0,1-1-1 0,5-2-3 15,-3-2-3-15,3-2-4 0,-1 1-8 0,3-3-8 0,-2-2-9 16,3-3-12-16,-2-1-13 0,2-2-14 0,-1-1-17 0,3-3-15 0,-1-3-16 15,0-1-16-15,1-3-18 0,0 0-12 0,0-2-10 0,0-2-5 16,0 2 0-16,-2-3 4 0,1 1 9 0,-1 0 11 0,-1 2 14 0,0 2 14 16,-5-2 17-16,2 4 17 0,-4 0 19 0,-1 3 22 0,0 0 25 15,-3 4 24-15,-2 0 23 0,-2 4 17 0,-1 0 16 0,-1 4 10 0,-2-1 9 16,-1 5 2-16,-3-2 3 0,0 5 0 0,-1 0 0 0,-3 5 0 16,0-2-1-16,0 3-5 0,-1 2-4 0,-3 1-9 0,1 2-8 15,0 3-7-15,-3 0-8 0,1 3-6 0,-3 2-7 0,1 1-1 0,-1 1-2 16,-1 2-1-16,2-1 0 0,-4 5-2 0,2 1-2 0,-1-1 0 0,-1 2-2 15,0 0-2-15,3 1-1 0,-3 1-1 0,1 0-2 0,1 2 0 16,-2-1 0-16,1 0-1 0,-1 0-2 0,4 2 0 0,-3-2-2 16,0 0 1-16,2-1-1 0,0 2 0 0,0-1 2 0,0-2 1 0,2 1-1 15,-1-2 2-15,3 0-1 0,-1 0 0 0,0-2 1 0,3 2 0 16,1-6 0-16,-1 1-1 0,2 1 1 0,-2 0-1 0,2-3-3 0,3-1-3 16,-3-1-7-16,3 1-6 0,2-4-7 0,-1 0-10 0,-2 0-8 0,4-1-13 15,1-2-14-15,0 0-17 0,1-3-20 0,2 1-23 0,1-2-26 16,1-1-21-16,2-1-20 0,1 1-13 0,2-4-9 0,1 0-5 0,3 0-5 15</inkml:trace>
  <inkml:trace contextRef="#ctx0" brushRef="#br0" timeOffset="201021.2226">14657 11048 180 0,'1'-1'210'0,"-1"1"-5"0,-1-1-7 0,-1 1-9 0,-1 0-10 16,1 0-10-16,-3 0-11 0,0 0-13 0,-2 2-12 15,-1 0-11-15,0 3-10 0,-4-2-12 0,1 1-9 0,-5 3-9 0,2 0-8 0,-2 3-7 16,0 0-8-16,-3-1-5 0,0 2-4 0,0 1-6 0,0 0-6 15,2-1-5-15,-4 3-4 0,4 1-4 0,-1-1-4 0,0 1-2 16,1-1-2-16,0 1-2 0,1-2-2 0,2 1 0 0,1-2-1 16,0 0-1-16,3-3 0 0,0 4 1 0,1-3-1 0,1-1 1 0,3-2 1 0,2-1-1 15,0-2 2-15,1 1-1 0,1-2 1 16,1 0-3-16,1-2-1 0,2 1-3 0,1-2-4 0,2-2-3 0,2 1-2 16,3-2-2-16,0 0-1 0,2-3-3 0,6 1-2 0,-1-1-3 0,3-3-1 0,3 1-2 0,1 1-1 15,2-3 1-15,1 3 1 0,-1 0-2 16,3 1-1-16,0-2-4 0,0 4-8 0,-1 0-9 0,-1 1-15 0,-2 1-17 0,-1 2-24 0,0 0-27 15,-3 3-43-15,-2 3-48 0,-2 2-87 16,-5 2-101-16,1 1-62 0,-3 1-37 0</inkml:trace>
  <inkml:trace contextRef="#ctx0" brushRef="#br0" timeOffset="201973.4749">15894 12143 357 0,'2'0'319'0,"1"3"-68"0,-1-2-33 0,-1 0-17 0,1 1-1 15,1-2 6-15,-1 0-2 0,-1 0-4 0,3-2-13 0,-1 1-18 0,0-3-16 16,5 0-17-16,-4 1-15 0,4-3-15 0,1-1-13 0,1-1-13 16,0-1-14-16,1 0-18 0,1-1-13 0,1-2-14 0,1-2-7 15,1 1-6-15,0-4-4 0,0 3-2 0,2-5-1 0,-1 0-3 0,1-1-2 16,-1-1-5-16,3-3-7 0,0 0-9 0,-1 1-9 0,-1-5-8 16,0 0-15-16,2 0-11 0,0-4-14 0,-1 0-12 0,-1-1-9 0,0-1-9 15,2 0-5-15,-3-3-5 0,1 2-1 0,1-2 4 0,-4 0 6 0,2 1 9 16,-4 0 9-16,1 0 12 0,0 2 14 0,-4 2 17 0,-1 0 16 15,1 2 20-15,-2 2 19 0,-4 0 19 0,0 3 15 0,-1 1 16 0,-2 3 5 16,0-1 4-16,-3 2 1 0,0 2 1 0,-4 3-1 16,-2-2 1-16,-1 4-1 0,1 1-1 0,-4 2-3 0,0 1-8 0,-1 1-7 0,-2 2-9 15,-2 1-8-15,2 0-8 0,-3 2-4 0,1 3-4 16,-1 0 0-16,-1 0-1 0,2 3-1 0,-2 2 0 0,2 0-1 0,-2 0-1 16,1 1-1-16,1 3-2 0,0-2 0 0,2 4-2 0,-3-1-2 0,2 0-1 15,1 2-2-15,-2 2 1 0,4-2-1 0,-2 1-3 0,0 1-1 16,2 0-2-16,1-1-1 0,-2 0-1 0,2 0 0 0,2-1-2 15,-2 0 1-15,2 0-1 0,1-2-2 0,-2-1 0 0,4 0 0 0,-3-1-2 16,3-2-2-16,2-1-4 0,0-1-4 0,-2 2-4 0,3-4-7 16,-1 0-2-16,3-2-4 0,-2-2-2 0,1 1-4 0,1-3-1 15,-1-1-4-15,2-1-4 0,2 0-2 0,0-1-1 0,0-2 4 0,2 1 4 16,2-5 6-16,1 2 6 0,-2 1 7 0,2-1 9 0,2 1 9 0,-3-1 8 0,4 2 10 16,-3-1 11-16,0 0 10 0,-1 3 12 15,1-2 8-15,-2 3 6 0,3 0 3 0,-2 2 1 0,-1 1 2 0,-2-2 3 0,1 2 1 16,-2 2 2-16,0 1 1 0,0 0-3 0,0 2-3 0,-2 2-3 15,1-1-6-15,-2 1-5 0,-1 2-4 0,-2 2-4 0,2 0-1 0,-3 1-2 16,1 3 0-16,-2-2-2 0,-1 0-5 0,-1 2-4 16,0-2-4-16,1 1-4 0,0-1-2 0,-3 3-2 0,3-4-1 0,1 0-2 15,0-2 2-15,0 1-2 0,2-2 2 0,0 0 1 0,2-3 2 16,1 2 3-16,0-1 0 0,3-1 2 0,0-2-8 0,2 0-14 0,1-1-17 16,0-1-17-16,4 0-18 0,0-4-20 0,3 2-26 0,1-4-29 0,1 1-43 0,4 0-48 15,1-2-77-15,1-1-88 0,3 0-60 16,2-1-43-16</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10:17.574"/>
    </inkml:context>
    <inkml:brush xml:id="br0">
      <inkml:brushProperty name="width" value="0.05292" units="cm"/>
      <inkml:brushProperty name="height" value="0.05292" units="cm"/>
      <inkml:brushProperty name="color" value="#FF0000"/>
    </inkml:brush>
  </inkml:definitions>
  <inkml:trace contextRef="#ctx0" brushRef="#br0">5669 7628 66 0,'41'-45'105'0,"2"2"-6"16,-2 0-6-16,-1 0-3 0,-2 2 0 0,1 2 0 0,-3 0-5 16,-1 1-6-16,0 3-8 0,-3 1-8 0,-2 1-8 0,-2 4-6 0,-1 1-9 15,-2 3-6-15,-1-2-4 0,-3 6-3 16,-1-2-1-16,-1 4-2 0,-3 0-2 0,0 3 0 0,-4 0-2 0,2 1-1 0,-2 3-3 0,-3-2-3 15,2 2-2-15,-3 0 1 0,-2 2-3 0,1 1-1 16,0-1-5-16,-2 3-5 0,0-1-16 0,-2 4-21 0,2-2-27 0,-2 3-32 16,1 0-31-16,-1 2-32 0,-3 1-63 0,0 0-76 15</inkml:trace>
  <inkml:trace contextRef="#ctx0" brushRef="#br0" timeOffset="579.0493">5489 10176 293 0,'3'-10'558'0,"0"-3"4"0,1 1-60 0,-1-2-89 0,3-3-101 15,2 1-108-15,-2-2-64 0,2 2-37 0,3-4-22 0,2-1-14 0,-2-1-8 16,5 0-5-16,0-4-5 0,1 2-4 0,3-1-6 0,1-2-6 0,1-2-10 16,2 0-14-16,1 0-17 0,3-1-18 0,-2-3-17 0,3 1-18 15,1-3-14-15,1 3-16 0,-1-2-16 0,2 0-18 0,0 1-16 0,0 0-16 16,0 1-24-16,-2 2-26 0,2 1-33 0,-4 0-35 15,2 2-39-15,-3 3-42 0,-3-2-48 0,1 6-52 0</inkml:trace>
  <inkml:trace contextRef="#ctx0" brushRef="#br0" timeOffset="1550.5496">4055 12823 376 0,'-10'3'515'0,"1"-1"-4"0,3 0-2 0,1-2-113 0,1 0-167 15,1 0-88-15,1 0-49 0,2 0-26 0,0 0-19 0,0 0-9 16,2 0-6-16,1-4-3 0,3 1-2 0,2 1-2 0,3-5-5 0,3 1-7 0,2-1-6 0,6 1-11 0,0-5-12 16,7 0-10-16,2 1-9 0,2-2-9 15,4-3-8-15,4-1-5 0,2 1-5 0,1-2-5 0,3 2-9 16,-1-3-6-16,3 0-4 0,-1 2-7 0,1-2-5 0,1 1-8 0,-4-1-10 15,3 2-7-15,-3-1-5 0,-2 0-7 0,-1 0-5 0,1 2-5 16,-4 0-7-16,-4-1-3 0,-1 2 0 0,-2-1 3 0,-3 1 6 0,-3 2 13 16,-3 0 19-16,-4 0 24 0,-4 0 30 0,-2 2 26 0,-3 1 28 15,-4 0 28-15,-4 0 25 0,1 2 23 0,-5-1 22 0,-4 1 20 16,-1 2 18-16,-2-2 14 0,-2 3 12 0,-4-2 6 0,0 3 0 0,-2-1-3 16,-2 1-7-16,1 0-10 0,-3-1-10 0,2 3-9 0,-2-2-11 0,1 3-7 15,1-1-8-15,1-1-10 0,1 2-6 0,2 0-10 0,3 0-9 16,0 0-14-16,2 0-12 0,2 0-11 0,2 2-9 0,2-1-8 0,1-1-8 15,2 3-7-15,2-2-4 0,3 3-6 0,1-1-4 0,1 3-5 16,7-2-6-16,-1 2-4 0,2 2-5 0,3-2-3 0,2 3 0 0,4-1-1 16,-1-1-2-16,0 0-1 0,1 0 0 0,-1 0 0 0,-1 3-2 15,-1 0 5-15,-1-2 5 0,-1 1 4 0,-3 1 5 0,-3-3 6 0,-4 3 7 16,1-1 7-16,-5 0 4 0,-4 4 5 0,-1-3 4 0,-4 0-5 0,-6 4-8 16,0-2-18-16,-4 0-21 0,-2 5-38 0,-3-2-46 15,-3-1-82-15,-1 3-101 0,-3-1-65 0,1 0-48 0</inkml:trace>
  <inkml:trace contextRef="#ctx0" brushRef="#br0" timeOffset="2048.8525">3371 13101 195 0,'-2'-3'539'0,"1"0"9"0,-1-1-52 0,-1 3-80 0,1 0-90 0,1-1-100 15,-1 2-56-15,-1-1-38 0,3 1-20 16,-3 0-16-16,3 0-7 0,0 0-7 0,0 0-7 0,-1 1-9 0,-1-1-10 0,2 2-12 16,0-1-10-16,0 0-10 0,0 1-8 0,0 1-5 0,0 2-5 0,0-1-2 0,2 2-2 15,-1 1-3-15,2 3 0 0,-1-1 0 0,-1 2 2 16,1 2 0-16,1 2 2 0,0 0 2 0,0 2-1 0,1-2 2 0,-1 3-2 0,0 2-1 0,0-1-5 15,2 1-1-15,-2 0-1 0,0-1-2 16,0 0 0-16,-1 1 1 0,1 0 0 0,0-2 1 0,1-1-4 16,-3 2-6-16,1-5-5 0,1 3-2 0,1-2-7 0,-2-1-8 0,1-3-10 15,-1 0-14-15,-1 0-14 0,1-2-15 0,1-2-18 0,-1 0-20 0,-1 0-13 0,1-4-10 16,1-1-18-16,-1 1-20 0,-2-3-35 0,0 0-41 0,0-3-49 0,0-2-50 0,0-4-40 16,0 1-33-16,0-2-16 0</inkml:trace>
  <inkml:trace contextRef="#ctx0" brushRef="#br0" timeOffset="2195.0413">3313 13055 148 0,'-5'-14'479'0,"0"-1"-4"0,3 1-67 15,-1 2-96-15,0 0-80 0,3 2-70 0,0-2-46 0,0 1-34 0,0 1-23 16,3-1-15-16,0 2-11 0,1 1-8 0,2-4-8 0,0 5-8 0,4-2-7 0,-1 0-8 16,1 0-7-16,4 0-10 0,-1 2-12 0,2-1-13 0,0 3-16 0,2-3-16 0,-3 2-21 15,3 1-25-15,1 3-27 0,-1-1-30 0,-2-1-27 16,0 4-26-16,-2 2-48 0,1 0-58 0,-3 3-38 0</inkml:trace>
  <inkml:trace contextRef="#ctx0" brushRef="#br0" timeOffset="2379.7589">3328 13329 159 0,'-6'5'545'0,"3"0"11"0,0 2 13 15,1-5-84-15,-1 1-131 0,3-1-90 0,0 0-68 0,0-2-39 0,0 0-27 16,0 0-13-16,3 0-7 0,-1 0-4 0,3-2-5 0,1 0-7 15,0-1-12-15,2-2-14 0,2 1-14 0,2-2-14 0,1-1-18 16,1 1-17-16,0-2-20 0,5-1-19 0,-3 1-18 0,3-4-25 0,3 2-26 16,-3 0-32-16,5-2-36 0,-2 1-60 0,3-1-74 0,-1 1-95 0,3-3-108 15,1 0-55-15,-1 1-30 0,0-4-10 0</inkml:trace>
  <inkml:trace contextRef="#ctx0" brushRef="#br0" timeOffset="155772.9133">5797 1864 124 0,'0'-7'162'0,"2"0"-5"0,-2-3-10 0,2 1-10 0,-1-3-3 0,-1 2 0 0,2-4 1 16,-1 1 2-16,-1-1-2 0,2 1-6 0,-2-4-10 0,0 2-10 0,0-1-5 0,0 1-3 16,0-4-7-16,0 2-8 0,-2-1-6 0,2 0-7 15,-3-1-1-15,2 2 1 0,-1-3-1 0,-1 4-2 0,-1-1-1 0,1-1 1 0,0 1-1 0,-3 3-2 16,3 0 1-16,-2 1-2 0,0 1 1 15,2 0 0-15,-2 2 1 0,2 3-1 0,-3 0-3 0,3 0-5 0,-2 0-6 16,2 3-5-16,1 0-8 0,-1 2-6 0,0 0-7 0,-2 2-9 0,-1 0-7 16,3 2-6-16,-2 3-7 0,-1 0-7 0,-1 3-5 0,1 2-3 0,-3 2-2 15,-1 3-1-15,2 3 0 0,-1 2 1 0,1 0-1 0,0 5 4 0,-3 1 0 16,5-2 2-16,-1 6 2 0,1-1 1 0,1 1-1 0,-1 3 2 0,1-1 0 16,2 3-1-16,1-1 2 0,-1 2 3 0,3-2 4 0,0 3 3 0,0 0 3 0,0 1 1 15,2-3 3-15,-1 0 2 0,1 4 4 0,1-3 1 16,0 0 2-16,2 0 4 0,-2-1 1 0,0 0 5 0,0 0-1 0,-1-2-2 15,1-1-4-15,0 0-2 0,-1-1-5 0,0-2-6 0,-1 0-6 16,-1-3-8-16,2-1-8 0,-2-3-11 0,0-1-11 0,-2 1-13 16,2-5-14-16,-3 0-17 0,1-5-17 0,-1 2-19 0,0-2-25 0,-2-4-29 15,0-2-46-15,-4-1-53 0,1-2-68 0,0-3-76 0,0-2-42 0,-3-2-23 16,-2-4-15-16</inkml:trace>
  <inkml:trace contextRef="#ctx0" brushRef="#br0" timeOffset="155946.6488">5258 2100 418 0,'-3'-8'538'0,"0"1"3"0,1 0-84 0,1 4-127 0,-1-2-80 0,2 2-60 16,0-1-33-16,0 1-21 0,0 1-16 0,2 0-11 0,-1-1-10 0,3 1-8 15,-1 2-10-15,3-5-10 0,0 3-11 0,2-1-14 0,0 0-10 0,2 0-8 16,2 0-6-16,1-1-7 0,3 1-3 0,-2-2-5 0,3 2-7 0,1-1-10 16,2 1-11-16,1-2-13 0,-2 1-18 0,5 0-17 0,-2-1-24 0,1-2-24 15,-2 3-30-15,3 1-34 0,-2-2-37 0,1 1-41 0,-2 1-41 16,1 0-45-16,-3 0-57 0,0 2-68 0,0-2-34 0,-3 1-19 0</inkml:trace>
  <inkml:trace contextRef="#ctx0" brushRef="#br0" timeOffset="156255.506">5772 1969 344 0,'-3'0'520'0,"1"0"-9"0,-1 0-74 0,3 0-107 0,0 0-83 16,0 0-70-16,0 0-40 0,0 0-25 0,0 0-15 0,0 0-10 15,0 0-12-15,0 0-10 0,0 0-12 0,0 0-12 0,3 0-13 0,-1 0-11 0,1 0-10 16,0 0-11-16,2 0-7 0,-1 0-7 0,1 2-3 15,0 0-4-15,0 1 0 0,1-1 0 0,-1 1 1 0,4 1 1 0,-4-1 1 0,2 2 0 0,-3 2 2 16,1-4 1-16,1 5 2 0,-1 0 1 0,-2-1 4 16,0 2 4-16,-1 0 2 0,1 2 2 0,-1-3 0 0,-2 4 3 0,-2-2 4 0,2-1 0 15,-3 0 3-15,1 1 0 0,-1-2 3 16,0 2 4-16,-2-1 2 0,1-1 7 0,-1-3 4 0,2 2 6 0,-2-1 7 0,2-2 7 16,-2 1 4-16,2-2 5 0,-3-2 4 0,3 1 1 0,-1-2 0 0,1-2 0 0,0 1-6 15,1-2-7-15,-1-2-11 0,0-1-13 16,1-1-18-16,2-2-18 0,-1-1-19 0,1 0-16 0,1-2-17 0,1-1-15 15,1-1-14-15,0 2-11 0,2-2-13 0,0 2-12 0,0-3-8 0,4 2-8 16,-1 1-6-16,0 1-5 0,1-1-2 0,1 2-3 0,-1 1-4 0,2 1-1 0,-3 0-3 16,2 1-2-16,2 3-2 0,-2 1 2 0,-2 0 1 15,2 0 1-15,0 2 4 0,0-1 4 0,-2 2 8 0,1 2 9 0</inkml:trace>
  <inkml:trace contextRef="#ctx0" brushRef="#br0" timeOffset="156608.5825">6036 1950 78 0,'0'0'180'15,"0"0"18"-15,0 0 16 0,0 0 13 0,0 0 13 0,0 0 6 16,0 0 7-16,0 0-1 0,0 0-5 0,0 0-11 0,0 0-13 0,0 0-16 15,0 0-17-15,0 0-15 0,0 0-15 0,0 0-17 0,0 0-16 0,0 0-17 0,0 0-15 0,0 3-19 16,0-3-16-16,0 1-16 0,0 1-16 16,0-1-12-16,0 1-14 0,0 0-9 0,0 0-7 0,0-1-7 0,-2 3-2 0,2-1-4 15,-1 2-1-15,-1-3-2 0,2 5 2 0,-2-4 2 0,1 6 3 0,-2-4 4 0,3 3 3 16,-1 1 4-16,-1 0 3 0,2-1 0 16,0 2-2-16,0 0-2 0,0 1-4 0,0-1-3 0,2 1-6 0,-1-3-6 0,2 3-6 0,0-2-8 15,0 1-7-15,-1-1-8 0,4-2-6 0,-2 1-7 16,-1-1-7-16,2-3-4 0,-1 2 0 0,1-3-2 0,0 2 1 0,-1-4 0 15,1 1 2-15,2-2 4 0,-1-2 7 0,-2 1 5 16,1-3 7-16,0 0 9 0,0 0 7 0,0-2 9 0,-1 0 10 0,-1-2 7 0,0 0 5 16,-1-1 7-16,-2-3 6 0,0 2 7 0,-2 0 5 0,-1-1 5 15,-3 1 4-15,3 0 5 0,-2-2 3 0,-1 2 3 0,-1 1 3 0,-2 0 0 0,1 2-4 16,0-1-2-16,0 2-1 0,-1 1-3 0,1 0-4 0,-2 1-3 0,1 1-3 0,1 1-5 16,0 0-4-16,2 1-5 0,-1 1-4 0,-2 0-6 15,4 1-7-15,-1 1-8 0,1 0-8 0,2 1-8 0,-3 1-10 0,4 1-8 0,-1-2-11 16,0 0-9-16,3 4-8 0,0-3-12 0,0 1-15 15,3-1-18-15,0 1-19 0,1 1-15 0,1-2-16 0,2 1-7 0,-1-2-3 16,2 2 4-16,3-3 6 0,0 1 8 0,-1 1 7 0,2-4 13 16</inkml:trace>
  <inkml:trace contextRef="#ctx0" brushRef="#br0" timeOffset="157188.485">6158 2028 146 0,'4'-5'178'0,"1"2"11"0,0-1 10 0,1-1 10 16,-3 2 6-16,-1-2 3 0,1 4-3 0,0-1-9 0,-1-1-9 0,1-1-13 15,-1 1-13-15,-1 1-16 0,1-1-15 0,1 3-14 0,-1-2-14 0,-1 0-14 16,-1 1-16-16,2-1-14 0,-2 2-15 0,0 0-15 0,0 0-11 0,0 0-9 0,3 0-9 0,-2 2-8 15,1-1-6-15,-2 1-6 0,3 0-1 0,0 1-3 16,-1-1 0-16,0 1-1 0,-1 2 1 0,2-1 3 0,-1 2 4 0,0 0 7 16,-1 1 3-16,1 1 3 0,-2 1 1 0,1-1 1 0,1 2 2 15,-2-1 0-15,0 1 0 0,0-3 1 0,0 2 2 0,0 0-2 0,-2-2 0 0,1-1-1 16,1 2 1-16,0-3 1 0,0 0 0 0,0-1 2 0,0-1 0 16,0-1 2-16,0 0 0 0,0-1 0 0,0-1-1 0,1 0-5 0,1-1-8 15,2-1-8-15,-2 0-6 0,3-1-5 0,-2-4-5 0,3 0-3 0,1-1-2 0,0-1 0 16,1 0 0-16,0-1-1 0,2 0-1 15,1-2 0-15,-3 0 2 0,2 2 4 0,0 0 9 0,-2-1 8 0,2 2 8 0,-1 1 7 16,-3 2 3-16,1-1 4 0,-1 2-1 0,-1 1-1 0,1-1-4 16,-1 2-3-16,-2 3-1 0,0-2-1 0,-1 2 1 0,0 2-1 0,-1-2 0 15,2 3-2-15,-1 1-1 0,0 1-2 0,-1-2 0 0,1 2-1 16,2 3 1-16,-2-1 3 0,-1 1 2 0,1 1 4 0,1 0 1 0,0 1 1 16,-1-1 2-16,3 1 0 0,-2 2-1 0,0-2 0 0,-1-1 1 0,4 0 0 15,-3-1-2-15,2 2-2 0,-2-3-3 0,2 0-3 0,-2 0-6 0,2-2-3 16,2-2-7-16,-2-1-6 0,0-1-11 0,1-1-11 0,1-1-13 15,0-1-14-15,0-5-12 0,1 2-10 0,0-2-4 0,1-3 1 16,-1-1-1-16,0-1 0 0,1-1 0 0,-1 0 4 0,0-3 4 0,-1-2 5 16,0 1 6-16,-2-1 7 0,0 0 11 0,1-1 8 0,-2-2 13 0,-1 1 11 15,0-2 12-15,-1 0 7 0,-1 1 11 0,-1-1 14 0,0 0 13 0,0 1 11 16,0 1 15-16,0 1 12 0,-1-1 16 0,-1 4 15 0,0 1 15 0,-1 2 13 16,2 2 7-16,-1-1 6 0,0 3-2 0,-1 2-4 0,0-1-7 0,3 2-8 15,-2 2-14-15,2 1-14 0,-1-1-17 0,-1 3-18 0,2 1-14 0,0 0-16 16,0 0-12-16,-2 1-12 0,2 4-9 0,0 0-6 0,0 1-5 0,0 1-4 15,0 2-2-15,0 4 0 0,0-1-1 0,0 3 4 0,2-1 3 16,-2 3 3-16,2 3 4 0,-1 1 2 0,1-1 2 0,1 1-1 0,0 1 0 16,-1 1 0-16,1 0 3 0,0 1 2 0,1-2 2 0,0 1 1 0,-1 0 2 15,0 1 3-15,-1-4 1 0,1 1 0 0,0 1 0 0,1-4-1 0,-1 0-4 16,0-1-4-16,0 1-9 0,1-2-11 0,0-3-14 0,-1-2-18 16,0 0-18-16,0-2-17 0,-1 1-18 0,1-5-19 0,0 2-20 0,1-3-23 15,0-3-32-15,1-1-39 0,-2-1-28 0,3-3-25 0,-1 1-57 16,0-4-74-16,1-2-38 0</inkml:trace>
  <inkml:trace contextRef="#ctx0" brushRef="#br0" timeOffset="157328.4489">6635 1840 498 0,'-9'-2'529'16,"1"2"-14"-16,-2 0-88 0,3 0-122 0,0 0-83 0,2 0-60 0,2 0-39 0,0 0-28 16,1 0-17-16,2 0-13 0,0 0-10 0,0 0-11 15,2 0-11-15,1 0-13 0,0 2-13 0,4 0-13 0,0-2-14 0,3 0-15 0,1 0-19 16,3 0-21-16,2 0-29 0,5-4-30 0,0 4-54 0,4-3-65 15,0-1-84-15,3-1-94 0,2 2-57 0,0-4-37 0</inkml:trace>
  <inkml:trace contextRef="#ctx0" brushRef="#br0" timeOffset="157860.7513">7183 1959 470 0,'-3'0'604'0,"-3"0"-9"0,3 0-17 0,0 0-98 16,1 0-142-16,-1 0-87 0,1 0-62 0,2-2-39 0,0 2-27 0,0 0-18 15,0 0-14-15,0 0-17 0,0-1-18 0,2 1-20 0,0-2-20 0,-1 1-18 16,2-1-17-16,2 1-16 0,1-3-15 0,-1 3-17 0,3 0-14 15,0-2-16-15,3 0-17 0,-2 0-16 0,3 0-15 0,2-1-16 0,-3 3-15 16,3-1-17-16,0-1-16 0,-1 1-23 0,1 0-25 0,-3 1-23 0,3 1-23 16,-4 0-39-16,1 0-47 0,-2 0-30 0,1 0-20 0</inkml:trace>
  <inkml:trace contextRef="#ctx0" brushRef="#br0" timeOffset="158025.753">7223 2041 229 0,'-8'5'467'0,"1"0"-59"0,0-3-86 0,2 1-61 0,0 1-49 0,2-4-37 15,0 3-29-15,1-3-19 0,2 4-13 0,-1-4-12 0,1 0-9 16,0 0-10-16,0 0-11 0,1 1-9 0,-1-1-11 0,2 0-8 0,1 0-10 0,2 0-9 16,0 0-11-16,1-1-15 0,3 1-17 0,1-4-18 15,0 4-21-15,4-3-24 0,-1-1-27 0,2 1-38 0,1-2-44 0,1 1-77 16,-1-1-93-16,5 1-72 0,-2 0-60 0,0-2-35 0</inkml:trace>
  <inkml:trace contextRef="#ctx0" brushRef="#br0" timeOffset="161558.8363">7843 1736 147 0,'-2'-2'351'0,"2"-1"-60"16,-1 0-67-16,-1 1-40 0,2 1-28 0,-2-3-15 0,1 3-11 0,1 1-11 0,-2-1-8 0,2-1-8 0,-1 2-5 15,-1-1-9-15,2 1-9 0,0 0-11 0,0 0-9 16,-2 0-7-16,2 0-7 0,-3 0-7 0,3 0-5 0,0 0-7 0,-3 1-4 16,1-1-4-16,1 2-3 0,-2-1-3 0,0-1 1 0,1 1-2 0,-1 1 0 15,0 0 1-15,0 1 0 0,-1 0 0 0,0 0-1 0,-1 1 0 0,-1-1 2 16,1 4 2-16,0-2-1 0,-3 2 2 0,3-2 1 0,-2 2 0 15,0-1 0-15,1 2-1 0,1 1 0 0,-1 0-2 0,-2 0-3 0,2 1-1 0,-1 2-1 16,1-2-1-16,1 2-2 0,-1-2-1 0,1 2-3 16,-1 0-2-16,3 2 0 0,-2-2-2 0,3-1 0 0,-1 3 1 0,0 0 1 15,0-1 1-15,3-1 2 0,0 0 0 0,0 2 1 0,0-4 2 0,2 2 2 16,-1 0 1-16,4-2 2 0,-2 2 2 0,0-3-1 0,2-1 1 0,1 0-1 16,1-1-1-16,0 1 0 0,0-2-3 0,-1-2-1 0,2-1-2 0,3 0 0 0,-3-3-3 15,0 0 0-15,4 0-1 0,-2-3 1 16,1-2 2-16,0 1 1 0,0-2 6 0,2-1 6 0,-1-1 4 15,-2-1 5-15,2-1 7 0,1-2 8 0,-3-2 6 0,2 2 6 0,-2-1 6 0,0-1 6 16,0-3 4-16,-2 3 3 0,-1-3 4 0,-1-1 7 0,0 2 1 16,-1-1 3-16,1-1 0 0,-4 0 1 0,1 2-4 0,-3 0-2 0,0-3-3 15,0 1-4-15,-3 2-6 0,1 1-4 0,-1-1-7 0,-2 1-6 0,0 2-9 0,0 1-10 16,0 1-18-16,0-1-21 0,0 2-23 0,0 1-23 0,0 1-32 16,-4 3-37-16,3-1-40 0,1 2-43 0,-1 2-54 0,1 0-62 15,-3 2-97-15,2 0-117 0,-1 3-68 0,1 2-42 0,0 1-15 0,0 2-1 16</inkml:trace>
  <inkml:trace contextRef="#ctx0" brushRef="#br0" timeOffset="162621.3702">8412 1803 328 0,'-2'-7'344'0,"-1"3"-53"0,1 0-55 16,1-1-36-16,-1 0-27 0,-1 2-17 0,1-4-15 0,1 4-8 0,-1-2-8 15,-2 3-9-15,2-3-8 0,-1 3-8 0,1-3-7 0,1 0-7 0,-1 2-7 0,-1-1-5 16,1 1-6-16,1 0-3 0,-1 0-5 0,-1-1-2 16,1 2-3-16,1-1-2 0,-1 1-4 0,-1-1-3 0,0 2-4 0,3 1-3 0,-1-2 0 15,-1 1-5-15,2 1-1 0,-2-2-4 0,2 0-4 0,0 2-4 0,0 0-5 0,0 0-3 16,0 0-6-16,0 0-1 0,0 0-4 16,0 0-1-16,0 0-1 0,0 0-1 0,0 0-1 0,0 0 0 0,0 0 0 0,0 0-2 0,0 0 2 0,0 0 0 15,0 0-1-15,0 0 2 0,0 0 0 16,0 0 1-16,0 0 1 0,0 0 0 0,0 0 1 0,0 0 0 0,0 0 0 15,0 0 1-15,0 0 2 0,0 0-1 0,0 0 2 0,0 0 0 16,0 0-2-16,0 0 1 0,0 0-1 0,0 0 1 0,0 0-2 0,0 0 0 0,0 0 0 16,0 0-1-16,0 0-1 0,0 0-2 0,0 0-1 0,0 0-1 15,0 0 0-15,0 0-1 0,0 0-1 0,0 0-1 0,0 0 0 0,0 0-1 0,0 0-1 16,0 0 0-16,0 0 0 0,0 0 0 0,0 0 1 0,0 0-2 0,0 0 1 0,0 0 0 16,0 0 1-16,0 0-1 0,0 0 1 0,0 0 1 15,0 0-1-15,0 0-1 0,0 0-2 0,0 0-1 0,0 0-2 0,0 0-1 0,0 0-3 0,0 0-3 16,0 0-4-16,0 0-5 0,0 0-5 0,0 0-5 15,0 0-8-15,0 0-8 0,0 0-8 0,0 0-8 0,0 0-6 16,0 0-10-16,0 0-8 0,0 0-13 0,2 2-14 0,-2 0-19 0,2-2-19 16,-2 0-33-16,0 0-37 0,3 1-67 0,-2 1-80 0,2-1-52 15,0-1-33-15</inkml:trace>
  <inkml:trace contextRef="#ctx0" brushRef="#br0" timeOffset="163192.5252">8642 1906 399 0,'-3'0'470'15,"-1"0"-86"-15,1 0-130 0,-1 0-78 0,-2 0-57 0,1 0-29 0,-1 0-17 16,-2 0-6-16,0 2 0 0,-1 0-3 0,-2-2-2 0,0 0-4 16,-1 3-3-16,0-3-2 0,-1 4-1 0,-4-3-4 0,2 3 0 0,-2-1-1 0,1-1 0 15,-3 1 2-15,2 0-1 0,-2 0 1 0,0 0 3 0,3 0 0 16,-3 0 0-16,3-2-1 0,-1 1-1 0,1 0-2 0,0 1 0 0,4-3-2 16,-1 1 0-16,0 1-2 0,1-2-2 0,4 0 0 0,0 0 1 0,-2-2-2 0,3 1 1 15,2 1-1-15,0-3-2 0,2 1-4 0,0-1-4 16,1 0-6-16,1-3-8 0,1 2-8 0,1-2-7 0,2-2-9 0,2 0-8 0,0-1-11 15,1-4-10-15,5 1-11 0,-3-1-10 0,2 0-9 0,2-2-8 16,1-4-5-16,1-1-1 0,0 2 1 0,2 0 1 0,-1-4 3 0,0 1 6 16,0 1 4-16,0-4 10 0,-2 1 9 0,-2 0 10 0,3 2 11 15,-3-1 13-15,-1-1 14 0,1 2 13 0,-2 0 12 0,-2 2 10 0,0 1 11 0,-3 0 12 16,0 2 10-16,-2-1 6 0,1 3 8 0,-3 2 3 0,2 0 2 0,-2 2 1 0,0 0-2 16,0 1-3-16,-2 1-4 0,2 3-5 0,-1 0-9 15,-1 1-9-15,0 0-11 0,1 1-10 0,-1 1-11 0,-1 1-13 0,1 1-8 0,-2 1-12 0,1 2-5 16,0 0-6-16,-1 3-4 0,-2 2-1 15,0 0-3-15,-2 4-1 0,3 0 2 0,-3 3 3 0,2 1 1 0,-1 2 5 0,0 1 2 0,0 3 4 16,3-1 2-16,0 2 2 0,-1 1 3 16,2 2 0-16,0-1 0 0,0 1 2 0,3-1 0 0,0 3 0 0,0-1 0 0,0-1-2 0,0 3-3 15,3-2-5-15,-1 1-4 0,-1 0-5 0,1-2-7 16,1 1-6-16,0 0-6 0,1 0-8 0,-1 1-11 0,0-1-10 0,0-2-12 16,-1 1-13-16,4-1-12 0,-3-1-16 0,0-1-13 0,-1 1-13 0,-1-2-17 15,1-3-17-15,1 3-29 0,0-5-31 0,-1 0-59 0,0-1-69 16,-1 0-48-16,1-4-36 0</inkml:trace>
  <inkml:trace contextRef="#ctx0" brushRef="#br0" timeOffset="163709.489">8956 1795 119 0,'-2'-6'512'0,"0"0"0"0,-1 1-69 0,1 2-102 16,1-2-97-16,-1 2-92 0,-1-1-57 0,0 1-37 0,2-1-19 0,-1 1-10 15,-1 1-6-15,1 2-5 0,1-3-6 0,-1 3-3 0,-1 0-4 16,0 0-6-16,-1 0-3 0,1 0-4 0,-3 0-2 0,0 0-4 0,-1 3-3 0,-1-1-4 0,-4 1 1 16,2 1 1-16,-1-4 2 0,-3 3 5 0,1 1 3 15,-2-1 3-15,0 0 5 0,0 0 4 0,0-1 6 0,-2 2 7 0,1-1 4 16,2-2 6-16,0 1 5 0,-2-1 5 0,3 1 4 0,-1-1 4 0,1-1 3 15,2 0 4-15,0 0 2 0,3-1 3 0,-1-1-1 0,1-1-1 0,3 2-5 16,1-2-9-16,0-2-10 0,1 1-12 0,3-1-11 0,0 0-11 16,0-2-14-16,3-1-13 0,2-1-13 0,0 1-14 0,2-3-12 0,3-1-12 15,1 1-9-15,2-3-9 0,0-3-5 0,2 2 1 0,1-1 1 16,1-2 3-16,0-1 7 0,0-3 5 0,0 3 8 0,-1-3 8 0,0 1 12 16,1 1 14-16,-2-1 14 0,-1-1 11 0,-2 2 16 0,1 0 15 0,-4 1 12 15,1 0 14-15,-1 2 12 0,-4 0 11 0,1 3 12 0,-2-1 10 0,-1 3 10 16,-3-2 11-16,2 1 3 0,-2 3 4 0,-2 1-1 0,0 0-1 0,1 1-4 15,-3 3-8-15,1-2-7 0,0 2-9 0,-2 0-9 0,-1 1-10 0,1 1-10 16,1 1-12-16,-1 1-11 0,-2 1-10 0,1 1-9 0,0 1-8 16,0 1-5-16,-2 1-3 0,1 2-2 0,-2 3-1 0,3 1 0 0,-1 2 0 0,-1-1 0 15,-1 6 4-15,3-1 0 0,-1 4 2 0,1-1 3 0,1 4 2 0,-1 1 2 16,1 1 2-16,0 1 0 0,2 3 1 0,1 0-1 16,1 3 1-16,1-1-2 0,0 1-2 0,1 1-5 0,1-2-6 0,1 4-8 0,1-2-9 15,-1 2-11-15,0-3-8 0,1 1-13 0,1 2-14 0,-2-1-17 16,2-1-21-16,-2 2-18 0,2-3-20 0,-2 3-23 0,3-2-26 0,-1-1-36 15,-2-1-41-15,2 3-59 0,-2-5-69 0,2 2-43 0</inkml:trace>
  <inkml:trace contextRef="#ctx0" brushRef="#br0" timeOffset="164358.2521">9237 1585 208 0,'3'-7'530'15,"-1"0"-2"-15,0 2 0 0,0-1-105 16,1 1-156-16,-3 2-95 0,2-1-63 0,-2 1-34 0,2 0-20 0,-1 1-11 0,-1 1-8 15,0 1-7-15,0 0-7 0,2 1-5 0,-1 1-6 0,-1-1-4 16,2 4-6-16,0-1-7 0,-1 1-4 0,1 2-2 0,-1 0-3 0,-1 3 3 16,2-2 4-16,-2 4 3 0,0 0 5 0,0 0 3 0,0 1-1 15,-2 2 1-15,1-2 1 0,-1 4-1 0,-1-2 0 0,0 0 0 0,-2 0-1 0,2 0-1 0,-1 0 0 16,-1-1-2-16,-2-1 0 0,4-2-1 0,-2 2-2 0,2-3 2 0,-2 1 1 16,1-3 2-16,-1 1 2 0,3-4 4 0,-1 1 5 15,0-3 4-15,1 2 3 0,1-2 5 0,-1-2 2 0,0-1 1 0,1 0 1 0,-1-3 1 0,2 0 2 16,-1 0 0-16,-1-3 1 0,2 1-2 15,-2-3 0-15,2-3-2 0,0 1-2 0,2-2-3 0,-2-2-4 0,3-3-2 16,-1 2-1-16,1-2-2 0,2-3 1 0,-2 1-2 0,2-3 2 0,2-3-3 16,-2 1 0-16,3 1-2 0,-1-4-2 0,1 2-3 0,1-1-3 0,-1 1 0 15,0 0-2-15,1 0-3 0,-1 3-1 0,0 1-2 0,0 1-1 0,1 1-2 16,-1 2-2-16,0 2-2 0,-1 2-4 0,0 2-3 0,0 2-5 0,-2 1-3 16,0 1-3-16,-1 3-1 0,0 1-1 0,1 0 2 0,-1 3 0 0,-1 1 1 15,0 3 2-15,-1 1 1 0,-1 0 2 0,1 2 4 16,-2 5 1-16,0-2 6 0,0 3 4 0,-2 2 4 0,-1 1 5 0,-2 1 1 0,0 1 1 15,-2 2 0-15,-1 0-1 0,1 1-1 0,-1-1-1 0,-1-1-2 0,1 1 0 16,0 0-1-16,0-2 0 0,-1-2-2 0,1 2 0 0,2-4-1 0,-1-1-1 16,0-1 0-16,2 0 0 0,0-2 0 0,2 2 2 15,0-3-1-15,1-2 0 0,0 1 1 0,1-3 1 0,-1 1 3 0,2 0 1 0,0-2 2 0,2 1 1 16,-1 0 2-16,1-2 2 0,0 1 0 0,1-1 3 0,0 4 1 0,3-4 1 16,-1 2 1-16,4-1 0 0,-1 3 0 0,0-1 1 0,3-1 0 15,-1 2-1-15,1 0 0 0,3 1-2 0,-3-2-3 0,3 4-5 0,-1 0-9 0,0-1-10 16,-1-1-10-16,1 2-13 0,1 1-13 0,-3 0-14 15,2-1-19-15,0 3-19 0,-2-3-21 0,0 0-22 0,-2 0-25 0,1 1-22 0,-1 0-42 16,-1-2-48-16,-2 1-60 0,1-1-67 0,-1-2-41 16</inkml:trace>
  <inkml:trace contextRef="#ctx0" brushRef="#br0" timeOffset="165288.648">9526 1714 460 0,'-3'-3'486'0,"0"2"-61"0,-2-1-93 0,4 1-98 16,-1 1-101-16,-1-2-59 0,3 2-37 0,0 0-18 0,0 0-9 15,0 0-3-15,0 2-3 0,0-1 0 0,0 1-3 0,0-1-1 0,1 2-1 0,1 0-4 16,-2 0-3-16,3 0-2 0,0 2-1 0,0-2-2 0,0 0-3 16,-1-2-3-16,3 2-4 0,-2 0-2 0,2-1 0 0,-2-1-4 0,5 1-1 15,-4-2 0-15,1 0-2 0,0-2 3 0,0 2 3 0,1-3 4 0,0 1 4 16,-1-1 3-16,1 1 3 0,-1-3 5 0,0 1 8 0,0-1 6 15,1-1 5-15,-3 0 6 0,0 0 7 0,-1 1 4 0,1-4 6 0,-3 4 5 16,0-2 8-16,0 2 2 0,-1-2 3 0,-1 2 6 0,-1 0 5 0,-1 1 2 16,1-1 2-16,-3 1-2 0,2-1-2 0,-1 4-3 0,-2-2-5 0,1-1-3 0,-2 3-5 15,0 1-5-15,2 0-6 0,-1 0-5 0,-2 0-5 0,1 1-6 0,2 3-4 16,-1 0-6-16,-2-1-5 0,3 3-3 0,-1-1-2 0,1 1-2 16,1 1 0-16,2 3-1 0,-3-3-1 0,4 1-1 0,-1 2 2 0,3-1 1 15,0 1 0-15,0-1 1 0,3 1 0 0,-1 2-1 16,4 0-2-16,0-4-2 0,1 1-8 0,1 0-4 0,3 1-6 0,-2 0-8 0,3-3-7 0,1 3-7 15,0-5-8-15,3 2-7 0,0-4-9 0,-1 2-6 16,2-1-5-16,1-1-4 0,-2-3 0 0,2 0 0 0,-1 0 2 0,-1 0 4 0,1-3 5 16,-1-1 9-16,0 1 9 0,-2-2 11 0,2 1 11 15,-3-1 13-15,0-2 11 0,0-1 13 0,-3 1 13 0,2-1 9 0,-2 1 9 0,-2-2 11 16,-2 1 13-16,2-1 7 0,-3 1 8 0,-2-3 5 0,0 2 5 0,0 0 6 0,-1 0 5 16,-2 2 3-16,0-2 3 0,0 0-1 0,-3 2-4 0,1-2-4 15,-1 2-2-15,0 1-8 0,-2-1-8 0,2 4-7 0,-2-4-7 0,1 5-8 0,-1-1-9 16,0 1-10-16,0-1-11 0,-1 3-10 15,0 0-7-15,1 0-6 0,0 0-4 0,0 3-3 0,0 0-2 0,-1 0-1 16,2 2 0-16,-1-1-2 0,0 2 0 0,2 0-1 0,0 1 2 0,-1 0-1 16,3-2-1-16,-1 3 1 0,1 1-2 0,-1-1-2 0,2-1-2 0,0 1-2 0,0-2-4 15,2 2-3-15,-1 1-2 0,-1-2 0 0,3-2-1 0,-1 2-2 0,0-1-1 0,-1-2 0 0,1 1 1 16,1-1 2-16,-1-1 4 0,1 0 3 16,-1-1 3-16,-1-1 6 0,3-1 2 0,-2 0 4 0,0 0 2 0,-1 0 2 0,2-3 0 0,1 2 4 15,-1-2 3-15,0 0 2 0,0-2 0 16,-1 2 0-16,1-2-5 0,1 0-2 0,0 1 0 0,-1-3 0 0,0 2-2 15,0-2 3-15,-1 2 1 0,0 1 3 0,-1 0 2 0,2-2 2 0,-1 2 1 16,-2 0-2-16,2 1 0 0,-1 0-1 0,-1 2 1 0,2-1-4 0,-1 1-5 16,-1 1-3-16,0 0-3 0,0 0-3 0,0 1 1 0,3 1-4 15,-1-1-2-15,-1 1-2 0,1 1-1 0,1 1-1 0,-1-1 3 0,-1 2 1 0,1 1 2 16,1-2 4-16,2 2 5 0,-2 1 4 0,-1 0 4 0,2-2 1 0,-1 4 0 16,2-4 2-16,-2 3-1 0,2-2 2 0,-2-1 0 0,2 2 1 15,-1-1 0-15,1-2 1 0,0-1 4 0,0 2 0 0,1-3 2 0,-1 1 2 0,1-1 1 16,-1 0 1-16,0-2-1 0,1-2 2 0,1 0 2 15,0-1-1-15,1-1 0 0,-1-1 0 0,-1 0 1 0,2-1-1 0,1-2-3 0,-1-1-1 16,-1 1-4-16,-1-2-1 0,3 2-3 0,-4-4-3 16,3-1-3-16,-3 3-2 0,2-2-1 0,-2 0 0 0,-1-1-2 0,0 1 1 15,-2-1 1-15,1 3 1 0,-1-2 3 0,-1 1 2 0,-1 1 2 0,0 0 2 16,0 1 1-16,0 2 1 0,-3-1 1 0,2 3 1 0,-3 0-2 0,1 0-1 0,0 3-3 16,-2-1-2-16,-1 1-3 0,1 1-4 0,-1 1-4 15,0 1-2-15,-1 1-4 0,1 1-1 0,0-1-2 0,-1 5 0 0,2-1 2 16,1-1-1-16,-4 4 2 0,5-1 0 0,0-1 2 0,0 5 1 0,1-4 1 15,0 3 1-15,2-1 0 0,2 0 1 0,0 2 2 0,1-3-2 0,0 3-1 16,0-2-2-16,5 0-4 0,-2 1-2 0,1-1-4 0,1 3-1 0,1-4-4 0,0-1-1 0,1 1-2 16,-1 0-1-16,1 0-1 0,-1-1-4 15,2-2-4-15,-3 1-6 0,2 0-7 0,-1-4-6 0,-1 2-8 0,0-1-16 16,0-1-20-16,1 1-28 0,-1-1-34 0,-1-1-52 0,-1 1-62 0,3-3-65 16,-2 1-67-16,-1 0-40 0</inkml:trace>
  <inkml:trace contextRef="#ctx0" brushRef="#br0" timeOffset="165588.4565">10451 1642 398 0,'-6'0'587'0,"-1"-1"5"0,-1-1 2 0,2 2-105 0,3-1-158 16,-2-1-95-16,3 2-60 0,-1-1-36 0,2 1-18 0,1 0-14 0,0 0-9 16,0 0-14-16,0 0-14 0,0 0-16 0,1 0-16 0,1 0-17 15,-1-2-16-15,3 2-16 0,-1-1-15 0,2 1-15 0,1 0-14 0,2 0-20 0,0 0-23 16,0-2-23-16,2 0-23 0,0 2-24 0,4 0-28 0,-3-1-32 15,2 1-38-15,1 0-42 0,-3 0-44 0,3 0-56 0,-2 0-61 0,-1 0-36 0,1 0-21 16</inkml:trace>
  <inkml:trace contextRef="#ctx0" brushRef="#br0" timeOffset="165738.2439">10443 1744 414 0,'-3'4'442'15,"-1"-1"-54"-15,1 2-71 0,3-1-78 0,0-1-49 16,0 1-35-16,3-1-17 0,1 0-7 0,-1 0-3 0,3-1 0 0,1 0-1 0,2 0-2 0,1 1-8 15,2-3-10-15,2 1-17 0,1-1-21 0,2 0-31 16,2-1-36-16,0 1-46 0,0-2-48 0,1 1-75 0,1-3-90 0,-1 3-103 0,2-1-112 16,-4-3-61-16,4 2-34 0,-3-4-19 0</inkml:trace>
  <inkml:trace contextRef="#ctx0" brushRef="#br0" timeOffset="166808.1888">10948 1622 265 0,'0'-7'565'0,"0"0"-2"0,0 2 2 16,0 0-99-16,2-2-151 0,-2 2-100 0,3 0-76 15,-1 2-42-15,0 0-26 0,-1-1-15 0,2 3-9 0,-1-2-4 0,0 3-3 0,-1-1-4 16,2 1-5-16,1 1-6 0,0 1-8 0,-1-1-8 0,0 2-12 16,1 2-7-16,0-2-5 0,0 4-3 0,0-1-2 0,0 3 5 15,0-2 2-15,-1 5 4 0,0-2 4 0,-1 0 1 0,1 1 2 0,-3 2 2 0,2-1 1 0,-2 2 1 16,0-1 1-16,-2 1 0 0,2-2 0 0,-1 1 0 0,-1-1 0 0,-1-1-1 16,1-1 2-16,-1-1-1 0,1 0 4 0,0-1 3 0,0-1 5 15,0-1 7-15,-1-3 12 0,3 1 10 0,-1-1 12 0,-1-1 6 0,2 0 3 0,0-2 4 0,-2-2 2 16,2 0 1-16,-1-1 0 0,-1-1-2 15,2-2 0-15,0-1-5 0,0-1-4 0,0-1-10 0,0 0-12 0,2-1-11 0,-1 0-11 0,1-4-6 16,0-1-4-16,1 1-3 0,0-1-6 16,1-2-2-16,0 1-3 0,0 0-2 0,1-2-1 0,0 1-2 0,0 0-1 0,0 0 1 15,1 0 0-15,-2 2-2 0,1 2-1 0,-2 0-3 0,2 1-3 16,0 4-3-16,-2-2-4 0,0 3-2 0,0 1-4 0,0 1-1 16,-1 3 0-16,1 1-1 0,-1-1-1 0,1 4 0 0,0-1 0 0,-1 1 1 0,1 5 1 0,0-3 3 0,2 3 3 15,-1 3 5-15,-2 0 5 0,1 0 4 16,1 3 5-16,-1-1 3 0,-2 1 3 0,1 1 1 0,1-1 3 0,-1 2 1 15,-1 1 2-15,2-3-1 0,-1-2 0 0,-1 3-1 0,-1-1 2 0,2-1-1 16,-1-4 1-16,-1 1 4 0,2-1 4 0,-2-2 5 0,2-1 4 0,-1 0 6 16,-1 0 6-16,0-2 1 0,2-2 2 0,-2-1 0 0,0-1 0 0,3-2-1 0,-1 1-1 0,1-2 0 0,0-2-1 15,0-2-5-15,3 0-5 16,-1-2-5-16,0 2-6 0,0-4-9 0,1-2-7 0,0 0-5 0,2 1-3 0,-3-2 1 0,3-1-2 16,-1 0 1-16,-2 1-1 0,2 2 1 0,-1-2-3 15,1 1 2-15,-1 0-1 0,0 3 0 0,-1 0 1 0,-2 2-2 0,2 1-1 16,-2 1-2-16,0 2-4 0,1 0-1 0,-3 2-3 0,3 1 0 15,-2 2 0-15,1 0 0 0,-1 3 1 0,-1 1 0 0,1 3 1 0,1 1 3 16,-1 2 0-16,1 0 4 0,0 1 4 0,-1 4 2 0,1-1 6 0,1 3 3 16,-2 0 6-16,0-1 1 0,-1 4 3 0,2 0 1 0,-1-3 2 0,3 2-3 15,-2 1-6-15,0 0-8 0,-1-1-8 0,1-1-8 0,1 2-12 0,0-3-11 16,-1-1-13-16,0-1-13 0,0 0-14 0,1-1-14 0,0-2-16 0,0-2-16 16,1 0-16-16,0-2-16 0,0-2-12 0,0-2-8 0,1 0-5 15,1-2 2-15,0-2 2 0,3 0 6 0,-2-3 9 0,1 0 11 0,1-1 10 16,-1-2 15-16,2-2 19 0,-3 1 20 0,2-1 19 0,-2-2 25 0,3-1 24 15,-2 1 26-15,-1-2 26 0,0-1 23 0,-2 2 16 0,1-1 19 16,-1-1 21-16,-1 1 18 0,1-1 19 0,-3 1 11 0,0 0 7 0,-1 2 8 0,-2-1 6 16,0 1 4-16,0-1 1 0,0 2-4 0,-2 2-6 0,1-1-9 0,-1-1-8 15,-1 3-13-15,0 1-14 0,-2 0-17 0,-1 2-18 0,3-1-15 16,-2 1-12-16,0 1-12 0,-1 0-13 0,-2 2-10 0,3 0-9 0,-3 2-9 0,0 0-8 16,1 1-6-16,0 1-4 0,-1-1-1 0,0 2-2 0,-1 0 1 15,3 1-1-15,-1 3 1 0,-1-1 1 0,2-1 1 0,0 2 1 0,1 0 0 0,0 1 0 16,0-1 0-16,2 1 2 0,-1-1 0 0,2 0 2 15,-1 1-1-15,3-1-1 0,0 0-1 0,0-2-1 0,0 3-2 0,0-3-2 0,2 1-2 16,-1-1-3-16,3-3-2 0,-2 3-3 0,1-1-1 16,1-4-3-16,0 3-3 0,1-2-5 0,0-1-3 0,0-2-3 0,2 0-1 15,-2-2-3-15,2 1 0 0,-1-3 0 0,3 0 0 0,-1 0 4 0,-1-2 0 0,-1 1 2 0,2-2 3 16,-2-1 5-16,0 1 5 0,1-3 5 0,-2 3 6 16,1-3 9-16,-2-1 8 0,0 2 11 0,1 0 8 0,-2-1 8 0,0 1 12 0,0-1 10 0,0 2 9 15,-1-1 7-15,2 1 8 0,-2 1 2 16,-1 1 3-16,1 1 1 0,-2 1-1 0,2-1-3 0,-1 4-7 0,-1-2-9 0,2 1-10 0,-2 0-13 15,0 2-11-15,0 0-12 0,0 0-9 0,2 2-10 16,-1 0-5-16,-1 1-4 0,2-2-3 0,-1 4 0 0,-1-1-1 0,2 1 2 16,1 1 3-16,-1-2 2 0,-1 2 2 0,3 1 2 0,0 1-1 15,-1-1-3-15,0-2-5 0,1 3-11 0,0-2-10 0,0 1-11 0,0-1-13 0,-2-1-13 16,4 1-15-16,-3-2-20 0,0 0-20 0,1 1-21 0,0-1-23 0,0-4-25 0,0 3-24 16,2-3-25-16,-1 0-21 0,0 0-18 0,0-3-7 15,0 1 3-15,0-3 15 0,-1 2 22 0,2-1 31 0,1-2 36 16</inkml:trace>
  <inkml:trace contextRef="#ctx0" brushRef="#br0" timeOffset="166975.2731">11715 1668 60 0,'3'-12'201'0,"2"1"42"0,0 1 37 0,-2 0 20 0,2-2 14 0,-2 2 5 0,0 0 2 16,0 1-3-16,-1 0-5 0,0 1-8 0,-1 2-9 16,2 0-15-16,-3 2-18 0,2 0-22 0,-2 0-26 0,2 3-29 0,-1-1-32 0,-1 1-29 15,0 1-27-15,0 0-25 0,3 1-22 0,0 1-19 0,0-1-17 16,0 4-13-16,2-1-11 0,0 1-6 0,0 2-3 0,1 0 1 16,2 3 4-16,0-2 4 0,2 4 4 0,0 0 3 0,2 0-1 0,0-1-7 0,2 1-10 0,-2 0-11 15,2 1-16-15,0-1-19 0,0 3-17 0,-1-4-20 16,2 1-21-16,-3 0-23 0,-1 1-26 0,3-3-26 0,-1-1-27 0,-1 0-31 0,-1-2-35 0,-1-1-37 15,1 0-44-15,-3-1-55 0,0-1-64 16,-2-2-27-16,3-2-8 0</inkml:trace>
  <inkml:trace contextRef="#ctx0" brushRef="#br0" timeOffset="167118.4201">12042 1618 315 0,'-7'-8'505'0,"0"4"-42"0,1-1-63 0,0 2-74 0,-1-1-75 15,1 1-49-15,-2 0-34 0,0 3-25 0,0 0-23 0,-1 1-15 0,1 3-14 0,-2 1-14 0,-2-2-14 16,1 4-11-16,-1-2-10 0,0 4-8 15,-1 1-7-15,-1 0-6 0,1 1-4 0,-1 0-12 0,0 3-14 0,3 0-19 0,-2-1-22 0,1 2-29 16,-2-1-29-16,2 0-33 0,1 1-33 16,2-1-56-16,1 1-63 0,3-1-83 0,0-2-90 0,2 0-52 0,3-2-35 15</inkml:trace>
  <inkml:trace contextRef="#ctx0" brushRef="#br0" timeOffset="167358.3294">12292 1491 594 0,'0'0'646'0,"0"0"5"0,0 0 0 0,0 0-85 0,0 0-131 0,0 0-113 16,0 1-106-16,0 1-66 0,0 0-46 0,0 2-25 0,0-1-16 0,0 3-9 15,0-2-7-15,0 6-4 0,0-2-6 0,0 1-2 0,0 2-5 0,2-1 0 16,-1 4-2-16,-1 0 0 0,2 3 1 0,-2-1-1 0,2-2-2 0,-1 4-15 15,1 1-18-15,0-2-25 0,-2 1-29 0,1 0-38 0,-1 2-45 0,0-3-56 16,0 2-63-16,-1-3-121 0,-1 2-148 0,-3-1-82 0,2 0-48 16,-2-3-24-16,0 3-15 0</inkml:trace>
  <inkml:trace contextRef="#ctx0" brushRef="#br0" timeOffset="168488.4178">12175 1697 133 0,'0'0'509'16,"0"0"-5"-16,0-2-74 0,0 0-110 0,2 2-73 0,-2-1-58 0,0 1-34 15,0-2-22-15,0 0-14 0,0 2-7 0,0-3-7 0,0 3-7 0,0 0-7 16,0 0-8-16,2-2-7 0,-2 2-9 0,0-2-9 0,0 2-10 16,1 0-9-16,-1 0-7 0,0 0-7 0,0 0-6 0,0 0-5 0,0 0-5 0,0 0-3 15,0 0-4-15,0-1-3 0,0 1-2 0,0 0-3 0,0 0-1 0,2 0-1 16,-1 0-1-16,-1 0-1 0,2 0 1 0,2 0 1 0,-2 0 1 16,-1 0 0-16,1 0 1 0,1 0 2 0,-1 0 0 0,0 0 1 0,1 0 0 15,-2 0-1-15,3 0 2 0,-1 0 0 0,-2 0-1 0,1 0 2 16,2 0 0-16,-2 0 0 0,-2 0-1 0,0 0 1 0,0 0 0 0,0 0-1 15,0 0 0-15,0 0 0 0,0 0 0 0,0 0-1 0,0 0 1 0,0 0-1 16,0 0-1-16,0 0 1 0,0 0-1 0,-2 1-2 0,2-1-1 0,-4 0 0 0,2 2 1 16,1 0-1-16,-2-2 1 0,-1 0 1 0,1 0 0 15,2 0 2-15,-4 3-1 0,1-3 1 0,-1 0 1 0,1 0 0 0,0 2-1 0,0 0 1 16,1-2 1-16,1 0 0 0,-1 1 0 0,0-1-2 0,1 0 2 0,1 0-1 16,-1 0 1-16,2 0 0 0,0 0 0 0,0 0-2 0,0 0 1 15,0 0 1-15,0 0-1 0,0 0 0 0,0 0-2 0,0 0 0 0,0 0-3 0,2 0 1 16,-1 0 0-16,1 0 0 0,1 0-1 0,0 0-1 15,2 0-1-15,-1 0-2 0,0 0-2 0,2 0-2 0,-1 0-2 0,0 0 0 16,1 0 1-16,-1 0 1 0,0 0 0 0,2 0 0 0,-2 0 1 0,-1 0-2 16,0 0 1-16,0 0 2 0,-1 0 2 0,-2 0 2 0,1 0 3 0,-2 0 4 0,0 0 4 15,0 0 4-15,0 0 2 0,0 0 2 0,0 0 1 0,0 0 2 0,0 0 3 0,-2 0 0 16,1 0 1-16,-2 0 0 0,-1 0-2 0,1 0 2 16,-2 0 0-16,-1 0-1 0,-2 0-1 0,0 0-2 0,2 0-1 0,-1 0 1 0,-2 0-1 15,3 0 1-15,-1 0 0 0,1 0 1 0,1 0 0 16,-1 0 1-16,3 0 2 0,0 0-3 0,1 0 0 0,1-1-6 0,1 1-9 0,0 0-12 15,0 0-12-15,0 0-17 0,1 0-20 0,1-2-19 16,1 0-20-16,0 2-24 0,1 0-27 0,1-3-32 0,3 3-33 0,-1 0-63 0,-1 0-78 16,3-2-67-16,0 0-64 0,-3 2-30 0</inkml:trace>
  <inkml:trace contextRef="#ctx0" brushRef="#br0" timeOffset="169748.5551">12197 1666 137 0,'0'0'137'15,"0"0"-4"-15,0 0-4 0,0 0-1 0,0-2 0 0,0 2-2 0,0-1-5 0,0 1-6 16,0-3-6-16,0 3-2 0,0-1-4 0,0 1-3 16,0 0-2-16,0 0-2 0,0 0-2 0,0 0 0 0,0 0-4 0,0 0-4 0,0 0-3 0,0-3-7 15,0 3-4-15,0 0-4 0,-1 0-7 0,1 0-5 0,0 0-7 0,0 0-6 0,0 0-6 16,0 0-8-16,0 0-5 0,0 0-5 16,-2 0-7-16,2 0-6 0,0 0-5 0,0 0-4 0,0 0-4 0,-2 0-2 0,1 0-2 0,-1 0-3 15,-2 0 1-15,2 0-1 0,1 3 1 0,-1-3 0 16,-1 1 2-16,0-1 1 0,-1 1 2 0,0 1 2 0,0-2 3 15,-1 1 1-15,1 1 0 0,0-2 2 0,-1 2 1 0,0-1 0 0,0-1 1 16,2 2-1-16,-3 0 0 0,1-2 0 0,2 0-1 0,-2 3 2 0,3-3-2 0,-1 0 1 16,0 2 0-16,1-2 0 0,-1 0 0 0,2 0 0 0,-2 0 0 0,1 0 0 0,2 0 1 0,0 0 0 15,0 0 0-15,0 0 1 16,0 0 2-16,0 0 1 0,0 0-1 0,0 0 1 0,0 0 1 0,0 0-1 0,0 0 2 0,0 0 0 16,0 0 0-16,0 0 0 0,0 0 0 0,0 0 0 0,0 0-1 15,2 0 0-15,-2 0-1 0,4 0-1 0,-2 0 0 0,1 0-1 0,0 0 0 0,0 0-2 16,1 0-1-16,1-2-3 0,-1 2-1 15,2 0-2-15,-1-3-2 0,1 3-2 0,-1 0-1 0,2-2-1 0,0 0 1 0,-2 2 0 0,3-1-2 16,-3-1 1-16,1 2 0 0,0-2 1 16,-1 2 0-16,-2 0 2 0,2 0 1 0,-2 0 1 0,-1 0 3 0,1 0 2 0,0 0 2 0,-1 0 1 15,-2 0 2-15,0 0 0 0,0 0 2 0,0 0 1 0,0 0 2 0,0 0 3 0,0 0 3 16,0 0 1-16,0 0 4 0,0 0 0 0,0 0 1 16,-2 0 1-16,1 0-1 0,-2 0-1 0,1-1-1 0,0 1-1 0,-1 0-1 0,2 0-1 0,-3-2-1 15,1 2-3-15,0-1-2 0,-1 1-1 16,0 0-2-16,1-1-2 0,0 1 0 0,1 0-1 0,1 0 2 0,-1-3 0 0,0 3-1 15,1 0 2-15,-1 0-4 0,2 0-5 0,0 0-8 16,0 0-8-16,0 0-11 0,0 0-13 0,0 0-15 0,0 0-17 0,0 0-24 16,0 0-26-16,0 0-31 0,0 0-33 0,0 0-42 0,0 0-44 15,3 0-66-15,1 0-74 0,-1 0-45 0</inkml:trace>
  <inkml:trace contextRef="#ctx0" brushRef="#br0" timeOffset="200220.4052">14785 4361 265 0,'0'-1'455'0,"3"0"-76"0,-3 1-108 0,2-2-72 0,-2 2-53 0,0 0-31 16,0 0-21-16,0 0-10 0,0 0-8 0,0 0-5 0,0 0-6 0,0 0-6 16,0 0-11-16,0 0-10 0,1 2-9 0,-1-2-13 0,2 1-8 0,-2 0-7 15,2 1-6-15,-1 0-3 0,3 1 0 0,-2 0 0 16,0 1 1-16,1-1 1 0,0 3 0 0,0-2 3 0,2 4 0 0,-2 1 3 0,2-1 4 0,0 1 0 16,-1 1 3-16,1 1 1 0,-2 2 1 15,2 1 1-15,-2 1 0 0,2 0-2 0,0 0-5 0,-2 1-3 0,0 1-1 0,0 0-1 16,-1 0-1-16,-1 0-2 0,1 0-2 0,0-1-2 15,-1-1-2-15,-1-1-1 0,0 0-2 0,0-1 3 16,-1-1 4-16,-1-4 13 0,0 1 15 0,2-1 20 0,-1-2 18 0,-1-1 21 16,1-1 18-16,-1-1 15 0,0 0 10 0,-1-3 7 0,2 0 4 0,-2 0 3 15,1-3 2-15,-1-2 0 0,1-1-4 0,2 0-7 0,-1-3-10 16,-1 0-17-16,2-1-16 0,-1-2-20 0,1 0-20 0,0-3-16 0,1 1-14 16,-1-1-11-16,3-2-8 0,-1 0-8 0,3 2-9 0,1-1-8 15,-1-1-8-15,1 0-11 0,2 2-11 0,1 0-12 0,-1 1-12 0,2 0-13 16,2 0-15-16,-1 1-14 0,1 2-12 0,0 2-17 0,3 0-18 15,-2 2-25-15,2 0-28 0,1 2-33 0,-2 2-33 0,2 0-56 0,-2 2-65 16,0 1-50-16,-1 1-43 0</inkml:trace>
  <inkml:trace contextRef="#ctx0" brushRef="#br0" timeOffset="201353.4348">15076 4573 261 0,'-2'-1'528'0,"-1"1"-8"0,0 0-86 15,1 0-124-15,2 0-84 0,0 0-62 0,0 0-39 0,-1 1-26 0,1-1-18 16,0 0-12-16,0 0-12 0,-2 0-10 0,2 0-12 0,0 2-11 0,0-2-13 15,0 1-11-15,0 1-8 0,0 1-5 0,2-2-2 16,-1 1-1-16,-1 0 2 0,2 0 1 0,1 0 3 0,0 1 2 0,0-3 3 0,0 3 3 16,1 0 5-16,0-1 0 0,0 0 3 0,1 1 2 15,2-1-1-15,-1-1 1 0,-1 1-4 0,3 0-5 0,-1-2-5 0,2 0-2 16,1 0-3-16,-2 0-3 0,2 0-1 0,-2-2-1 0,2 0 1 16,1-1 3-16,-3 0 2 0,0 0 2 0,0-1 1 0,-1-1 1 0,1 0 5 15,-1 0 7-15,-2-3 3 0,-1 2 3 0,1-1 5 0,-2 0 5 16,-1-1 3-16,-1-1 5 0,-1 1 1 0,0-2 2 0,0 3 1 15,-1-1 0-15,-1 0 1 0,-1 1 1 0,-2 1 0 0,2-1-2 0,-2 2-1 16,2 1-2-16,-2-1-3 0,1 0-4 0,-3 2-6 0,1 0-7 16,1-1-6-16,1 4-8 0,-3-3-4 0,2 3-6 0,-2 0-1 0,0 3-2 0,-1-3-1 15,3 4-2-15,-1-1 1 0,-1 3 0 0,0 1 0 16,2-2 2-16,-3 4 4 0,2-1 3 0,3 2 3 0,-2 1 4 0,2-2 1 16,1 4 2-16,-1-2-1 0,3 2-2 0,0-3-2 0,0 1-3 0,0 1-3 0,3 0-4 15,-1-1-7-15,3-1-4 0,0 1-7 0,1-1-7 16,0-1-6-16,2 0-7 0,0-1-3 0,1-1-3 0,-1-1 1 15,2-1-1-15,2-3-1 0,0 1 2 0,0 1-1 0,2-4 2 16,-2 0 5-16,2 0 8 0,-2-4 7 0,4 1 6 0,-3 1 9 0,1-3 9 16,-1-1 5-16,0 2 6 0,-1-4 4 0,-1 1 6 0,1-2 7 15,-2 0 10-15,-2 1 9 0,0-2 8 0,0-1 8 0,-3 1 5 0,-1-3 6 0,0 3 7 16,-3 0 3-16,-1 1 2 0,0-2 4 0,0 3 2 0,0-2 1 0,-1 3 0 16,-3-1-4-16,1 1-3 0,-2-1-5 0,0 2-8 15,1 2-8-15,-1-1-9 0,1 2-11 0,-1 1-8 0,0-1-8 0,0-1-8 0,-2 4-7 16,0 0-6-16,1 0-5 0,-1 4-5 15,2-1-2-15,-4-1-3 0,3 3 0 0,-1 1 1 0,-1 1 0 0,-1 1 2 0,4 2 2 16,-1-1 0-16,0 2 2 0,1 1 1 0,-1 0-1 16,1 0 1-16,2 0 1 0,0 0-1 0,1 1-2 0,0-2-1 0,2 1-2 0,0-2-2 15,0 1-2-15,0-3-2 0,0 2 0 0,2-3-2 0,-2 1 1 0,3-3 0 0,-1 0 4 16,-1-1 2-16,3 1 5 16,-1-5 5-16,0 2 5 0,1-2 5 0,0-2 4 0,0 2 2 0,0-5 2 15,0 1 4-15,1 1 4 0,0-2 3 0,4 0 4 0,-4-3 2 0,2 1 3 16,-1-1 1-16,0-1 1 0,-1 0-3 0,-1 2 2 15,1 0 1-15,0-1 3 0,-2 1 3 0,1 0 1 0,0 1 1 16,-3 2-1-16,1-1-1 0,0 0-6 0,-1 3-3 0,-1 0-8 0,0 1-7 0,0 1-7 16,0 0-8-16,0 0-7 0,0 0-5 0,0 0-5 0,0 1-5 0,0 1 0 15,0 0-2-15,2 2-1 0,-1-1-2 0,-1 3-4 0,2-4-6 16,-2 3-8-16,2 2-8 0,-1-2-11 0,1 2-12 0,0-2-12 0,-1 0-16 16,2 1-17-16,-1 0-18 0,0 0-21 0,-1-2-20 15,3 0-19-15,1 1-19 0,-1 0-9 0,-3-2-7 0,2-2 8 16,1 0 13-16,-1 1 14 0,0-2 14 0,2-2 12 0,-1 1 9 0,1-3 27 15,-2 1 34-15,0 0 35 0,2-3 33 0,-2 0 33 0,-1 0 34 0,1-1 29 0,2-1 27 16,-2-1 16-16,0-1 12 0,0 1 12 16,0 1 14-16,-1-3 13 0,1 2 16 0,0 0 3 0,-1 2-7 0,0 0-5 0,-1 0-5 15,4-1-9-15,-4 4-8 0,2-2-10 0,-3 2-9 16,2 1-12-16,-2 0-13 0,2 0-13 0,-1-1-17 0,-1 4-15 16,0 0-15-16,0 0-14 0,2 0-12 0,-1 0-8 0,1 4-7 0,0-1-5 15,-1 0-4-15,2 0-3 0,-1 1 0 0,1 2 1 0,2 2-1 16,-2 0 5-16,0-1 7 0,0 3 8 0,-1 1 7 0,-1 1 4 0,3-2-1 15,-3 3 2-15,-1-1-2 0,0-2 1 0,0 2-2 0,0 0-2 16,0 0-1-16,0-2-2 0,-1 0-1 0,-1-1 1 0,0-2 4 16,2 1 6-16,-1-1 7 0,-1-3 12 0,2 1 13 0,-1-1 12 0,-1-1 14 15,2-1 14-15,-2-1 13 0,2-1 6 0,0 0 4 0,0-1 0 16,0-3 2-16,0 0-5 0,0 0-7 0,2-2-8 0,0-1-12 0,-1-3-15 16,2 1-16-16,2-1-21 0,-1-2-21 0,0-1-22 0,4 0-22 15,-2 0-18-15,2-1-13 0,0 2-15 0,1-1-14 0,1-2-13 0,-2 2-15 16,4 2-16-16,-2 0-19 0,1 1-20 0,0-1-24 0,-1 4-27 15,-1 0-31-15,4 2-30 0,-4 0-32 0,-1 4-57 0,3-1-70 0,-1 2-41 16,-2 3-26-16</inkml:trace>
  <inkml:trace contextRef="#ctx0" brushRef="#br0" timeOffset="201588.2681">15837 4586 483 0,'-3'-4'627'0,"-1"0"5"16,1 1 4-16,1-2-92 0,1 2-138 0,-1 1-112 0,0 0-99 0,2 1-63 0,0-1-44 16,2-1-30-16,0 3-26 0,-1-2-21 0,2 2-21 0,2 0-20 15,-1 0-21-15,3 0-21 0,-1 0-22 0,2 0-27 0,2 0-25 0,-2 0-27 16,1 2-28-16,2-2-36 0,0 3-36 0,-1-1-34 15,1 1-34-15,-2-1-55 0,-1 1-65 0,1 0-34 0,-1 0-19 0</inkml:trace>
  <inkml:trace contextRef="#ctx0" brushRef="#br0" timeOffset="201738.3968">15836 4665 78 0,'-6'1'483'0,"1"1"-35"0,4 1-51 0,-3-3-65 15,4 3-72-15,-1-2-52 0,1-1-40 0,0 3-26 0,1-3-19 16,-1 1-13-16,2 1-10 0,0-2-11 0,-1 2-11 0,2-1-14 0,3-1-15 15,-1 0-13-15,2 0-13 0,-1 0-15 0,2 0-18 0,3 0-21 16,0-1-23-16,1-1-30 0,3 2-34 0,0-3-56 0,1 0-63 0,3 2-87 16,-3-5-97-16,5 3-62 0,-3-1-45 0,2-1-21 0</inkml:trace>
  <inkml:trace contextRef="#ctx0" brushRef="#br0" timeOffset="202089.9835">16187 4485 387 0,'-1'0'578'0,"-1"0"-18"16,0 0-28-16,2 0-107 0,0 0-144 0,0 0-92 0,0 0-66 0,0 0-38 0,0 0-29 15,0 3-18-15,0-2-13 0,4 1-10 0,-3-1-9 0,2 2-6 0,1 2-5 16,1-2-5-16,0 3-5 0,0 0-2 16,2 0-1-16,-1 1 1 0,1 1 1 0,2 1 3 0,-3 1 3 0,0 0 1 0,2 1-1 0,-2-1 1 15,-1 4 0-15,0-1 1 0,-2-1 0 0,0 1 0 16,1 0 0-16,-3 1 0 0,3-1 0 0,-4 0 1 0,0-1 0 0,0 0 1 15,0-2 3-15,-1 0 4 0,-2 1 3 0,0-4 9 16,1 1 7-16,-1-1 10 0,0 0 12 0,0-2 12 0,0-3 14 0,-1 1 9 16,1-1 10-16,1-2 6 0,-2 0 6 0,-1-2 5 15,2-1 3-15,2-1 2 0,-3-1 0 0,1-2-6 0,2 0-7 0,-3-2-13 0,4-1-14 16,0-2-20-16,0-1-21 0,2 1-15 0,1-3-14 0,0-2-24 0,2 2-29 16,3-1-27-16,1 1-25 0,-1-2-22 0,2 0-23 0,2 2-19 15,1-1-16-15,1 2-23 0,-1 1-22 0,3 1-27 0,-2 0-29 0,2 1-33 0,-2 2-39 16,2 2-49-16,-4 3-53 0,3-1-30 15,-1 2-19-15</inkml:trace>
  <inkml:trace contextRef="#ctx0" brushRef="#br0" timeOffset="203057.4294">16484 4593 307 0,'-1'0'536'0,"-3"3"-52"0,3 0-82 0,-1-2-75 0,2-1-69 0,0 1-49 0,0-1-38 15,0 0-27-15,0 0-20 0,0 0-19 0,0 2-16 16,2-2-17-16,-1 1-14 0,-1 1-17 0,2-2-15 0,0 2-13 0,-2-1-11 15,1-1-10-15,2 2-8 0,-1-2-6 0,0 2-8 16,1-2-6-16,0 0-6 0,1 3-8 0,1-2-6 0,0-1-5 0,0 1-4 0,1-1-4 16,2 0-2-16,-2 0 1 0,2 0 0 15,-1-1 2-15,-1 1 4 0,3-4 3 0,-1 4 5 0,-1-4 6 0,-1 1 8 16,2 0 8-16,-4-1 9 0,1-2 10 0,0 3 10 0,0-3 11 0,-2 0 8 16,1 0 9-16,-2-1 8 0,-2 0 9 0,2 2 8 0,-2-2 7 15,-2 2 6-15,2-2 5 0,-2 1 4 0,-2 2 2 0,3-2 1 0,-4 1-3 16,0 1-4-16,0 1-3 0,0-2-3 0,0 2-7 0,-2 0-7 15,0 1-8-15,-1 1-7 0,0 0-9 0,1 1-6 0,0 0-6 0,-1 1-5 16,2 0-4-16,-2 3-4 0,0 0 0 0,2 1-3 0,0-1 1 16,1 2-1-16,-1 2 2 0,1-1-1 0,0 0 1 0,4 5 0 0,-3-2 2 15,1 0 0-15,3 2 1 0,0 2 0 0,0-2-1 0,0 0 0 16,3 1-2-16,2 1-4 0,0-1-3 0,1 1-4 0,4 0-3 16,-2-2-3-16,3 1-5 0,1-3-6 0,-1 1-5 0,5-2-6 0,0 1-4 15,1-2-5-15,-1-3-3 0,3 0-2 0,-1-1-3 16,2-1-3-16,1-1 0 0,-1-2 0 0,1-2 4 0,1-1 2 0,-2-2 7 0,1-2 4 15,1 0 6-15,-2 0 9 0,0-2 7 0,0 0 8 0,-4-2 10 16,1-1 8-16,0 0 11 0,-2 0 12 0,-4-1 10 0,3 1 10 0,-4-2 9 16,-1 1 9-16,-3-1 8 0,1 2 8 0,-4-1 5 15,0 1 5-15,1 1 1 0,-4 1 0 0,-2 0-4 0,0 1-2 0,-1-1-8 0,-2 3-6 16,0 1-8-16,1-1-8 0,-4 2-9 0,2 2-10 0,-2 0-11 0,0 1-8 16,-3 1-9-16,1 1-9 0,0 1-4 0,-2 2-3 15,3 2-1-15,-4-1 0 0,4 2 0 0,-3 2 1 0,2-1 0 0,2 0 2 0,-2 5 0 16,2-2 0-16,-3 0 2 0,5 1-1 0,-1 1 1 15,2-1-1-15,0 2 0 0,0 0-2 0,1-3 1 0,1 1-2 0,0-1-2 16,1 3 1-16,2-4-1 0,0-1 0 0,0 1 1 16,0-4 2-16,0 2 2 0,2-3 2 0,0 0 5 0,-1-1 7 0,2-1 3 0,-1-1 4 15,1-1 1-15,1-1 2 0,0-1 2 0,1-1-1 0,-1-1 1 0,1 0 2 16,0-1 2-16,4-2 2 0,-4 2 0 0,1-4-1 16,3 1-3-16,-5 1-3 0,4-1-1 0,-2 1 1 0,1-1 4 15,-2 0 3-15,-1 1 1 0,1 2 2 0,-1 0 0 0,1 0-1 0,-1 0-2 16,-3 3-3-16,1 0-4 0,-1 1-5 0,1-1-3 15,0 2-5-15,-2 0-3 0,0 0-6 0,0 0-2 0,1 3-5 0,-1-1-2 16,2 0-1-16,1 3-1 0,-1-2 2 0,-1 4 1 0,3-3 2 0,-2 2 1 16,0 1 0-16,-1-1-3 0,3 2-7 0,-3-2-9 0,1 3-12 15,-1-4-10-15,-1 2-15 0,2 0-14 0,0 0-14 0,-2 0-15 0,1-1-17 0,-1-2-14 16,2 1-15-16,-1-1-9 0,-1-2-6 0,2 1-6 0,0-3-7 16,-1 0-6-16,4 0-4 0,-4 0 4 0,1-3 10 0,3 0 17 15,-4-2 18-15,2 1 24 0,2-2 24 0,-2 1 25 0,2-4 22 0,0 1 23 16,-1-2 17-16,0 0 27 0,0 1 30 0,0 0 28 15,1-1 32-15,-1 0 21 0,1 0 19 0,-1 1 10 0,1-2 7 0,0 4 5 0,-2-2 2 16,2 1-2-16,-2 2-1 0,3-1-3 0,-1 1-3 16,-2 2-8-16,0 1-9 0,-1-2-12 0,1 2-14 0,-1-1-15 0,0 4-16 0,-1-2-19 15,1 0-19-15,-1 2-18 0,-1 0-17 0,0 0-11 0,2 2-9 0,1 0-9 16,-2 1-5-16,2 1-6 0,-1 1-4 16,0 0-1-16,-1 2 0 0,3-1 1 0,-3 4 3 0,1-2 4 0,-1 5 4 15,3-3 5-15,-4 2 3 0,1-1 2 0,-1 2-2 0,0-1 0 16,0 2-1-16,0-4 0 0,-1 2-1 0,1 0-1 0,-4-2 0 0,4-2 0 0,-1 1 1 15,-1-1 4-15,2-2 7 0,-1 1 9 16,1-2 12-16,-2-2 15 0,0-1 14 0,2 1 14 0,0-3 8 0,0 0 5 16,0 0 2-16,0-3 0 0,2-1 0 0,0-1-1 0,-1 0-3 15,2-1-4-15,2-3-6 0,-2-2-14 0,3 1-20 0,1 0-23 0,-1-5-24 0,2 2-23 16,1-1-22-16,1 0-17 0,0-1-19 0,0 0-17 0,2 1-18 16,-1-1-23-16,1 2-26 0,-2 1-30 0,0-1-33 0,2 4-37 0,-1-1-38 15,-1 3-69-15,0-1-82 0,0 3-49 0,-2 1-33 0</inkml:trace>
  <inkml:trace contextRef="#ctx0" brushRef="#br0" timeOffset="203368.3429">17380 4611 635 0,'-3'-5'657'15,"0"2"13"-15,0-1 9 0,1 1-92 0,1 0-146 0,-1 1-104 0,2 1-84 16,-1-3-53-16,1 4-39 0,0 0-26 0,0 0-18 0,0 0-17 16,0 0-16-16,0 0-16 0,0 0-17 0,0 0-17 0,1 0-14 0,1 0-15 15,1 0-10-15,0 2-9 0,3 0-6 0,-1-2-7 0,1 1-8 16,1 1-9-16,1 1-9 0,4-3-11 0,-1 3-10 0,2-2-14 0,1 0-12 15,-1 1-16-15,4-2-18 0,0 1-20 0,0 1-25 0,0-2-22 16,0 0-23-16,1 0-26 0,-2 0-25 0,1-2-35 0,-3 1-37 16,3-2-54-16,-2 2-58 0,-3-2-43 0,1 0-33 0,-2 0-14 0</inkml:trace>
  <inkml:trace contextRef="#ctx0" brushRef="#br0" timeOffset="203589.2156">17535 4475 263 0,'-7'0'470'0,"2"-2"34"0,2 0-54 15,-1 2-98-15,1 0-72 0,1 0-56 0,1 0-36 0,1 0-24 0,0 0-19 16,0 2-15-16,0 0-17 0,0 1-18 0,0-1-17 0,0-2-19 16,1 2-18-16,-1 1-19 0,2 0-14 0,-2-2-15 0,0 3-8 15,2 1-8-15,-1 1-3 0,-1 1 0 0,0 0 2 0,2 1 2 0,-2 2 6 16,0 0 5-16,0 2 7 0,0 0 6 0,0 0 5 0,0 2 3 0,0 1 2 0,-2-1 3 16,2 1 1-16,-1 1 2 0,-1-1-3 0,2 2-2 15,-2 0-8-15,-1-2-10 0,2 1-13 0,-1 1-14 0,0-2-21 0,2 0-25 0,-1 0-34 16,-2-2-37-16,3 0-46 0,0-1-50 15,0-2-85-15,0-1-102 0,0-1-66 0,3-3-48 0,-2 0-20 0</inkml:trace>
  <inkml:trace contextRef="#ctx0" brushRef="#br0" timeOffset="203842.0071">17873 4429 529 0,'-3'-1'607'0,"2"1"1"0,1 0-60 0,-2 0-92 0,0 1-116 0,2 1-127 16,-2-1-76-16,0 1-55 0,2 0-28 0,0 3-17 15,0 0-8-15,0 0-5 0,0 3-4 0,0 0-3 0,0 3-1 0,0-1-2 0,0 0 2 16,2 3 2-16,0 2 1 0,-2 1 4 0,2-1 0 0,0 1 1 0,-2 2-1 16,1 0 1-16,-1 1 0 0,0 0 0 0,2 0 0 15,-2 1-3-15,0-1-6 0,0-1-10 0,0 2-14 0,0-2-14 0,0 1-19 0,0-2-22 16,0-1-29-16,-2-1-34 0,2 2-45 0,0-5-51 15,0 1-95-15,0-2-117 0,0-1-79 0,0-1-62 0,0-3-25 0,0-1-6 16</inkml:trace>
  <inkml:trace contextRef="#ctx0" brushRef="#br0" timeOffset="204151.7067">18165 4337 84 0,'1'-5'621'16,"3"1"7"-16,0 1-5 0,-1-1-9 0,0 1-120 0,0 2-177 0,1-3-103 16,0 4-65-16,1 0-39 0,1 0-25 0,1 4-15 0,1-1-14 15,1 0-11-15,2 2-9 0,0 2-8 0,3 0-6 0,-1 2-8 0,0 1-3 0,2 4-4 16,3-1 0-16,-4 4 1 0,2 1 1 15,-2 2 2-15,2 0 2 0,-3 2-4 0,-1 2-7 0,-1 1-3 16,-1 1-4-16,-2 2-4 0,-3 1-5 0,-1 1-10 0,-2-1-10 0,-4 2-12 16,-4 0-12-16,0 1-13 0,-4-2-14 0,-4-1-16 0,0 0-17 0,-7-1-16 0,0-1-14 15,-4 0-30-15,0-4-35 0,-4 0-41 0,-2-2-45 16,-1-2-75-16,-1-2-88 0,-2-1-52 0,-2-2-33 0,0-2-11 16</inkml:trace>
  <inkml:trace contextRef="#ctx0" brushRef="#br0" timeOffset="204640.0132">16457 4100 263 0,'-1'-4'540'0,"-1"3"-46"0,1 1-72 0,-3-2-87 0,3 1-93 0,-1 1-57 16,2 0-34-16,-2 0-27 0,-1 1-21 0,-1 1-14 0,2-1-13 0,-2 3-12 16,-3-1-9-16,2 2-9 0,-3 1-7 0,-1 3-6 0,1 2-5 15,-5 1-3-15,1 1-3 0,-1 3 1 0,-1 1 0 0,1 2 2 0,-2 3 2 0,0 0 1 16,0 2 2-16,2 3 0 0,0 0 0 15,-3 1 1-15,5 3-1 0,-3 0 0 0,3 2 1 0,-1 0-2 0,2 3 0 0,2-1-4 16,0 1-6-16,0 0-12 0,3 0-15 0,2 1-21 16,0-2-25-16,3 0-34 0,3 0-38 0,2 0-62 0,6-2-74 0,0-2-104 0,4 0-120 15,3-3-65-15,4-1-38 0,5-2-18 0</inkml:trace>
  <inkml:trace contextRef="#ctx0" brushRef="#br0" timeOffset="205306.0412">19212 4378 370 0,'-3'-4'584'0,"1"1"-30"0,1 0-46 0,-1 1-102 0,1 1-131 15,-4-1-76-15,4 0-51 0,-1 2-32 0,1 0-23 0,-3 2-18 0,1 0-16 16,-2 1-15-16,2 3-14 0,-3-2-10 0,-2 4-7 0,0 2-6 15,-2 1-5-15,-3 2-1 0,1 3 0 0,-3 4 0 0,-1-1 3 0,-2 4 3 16,2 3 5-16,-4 0 1 0,0 3 3 0,0 1 2 0,-2 2 0 16,0 1 1-16,3-2 0 0,-3 4 0 0,2-2 0 0,0 0 1 15,2-1-1-15,-3 0 0 0,4-1 1 0,-1 0-3 0,2-4-7 0,2 0-8 16,1-3-8-16,1 0-14 0,1-5-12 0,1 1-20 0,1-3-20 16,1-3-22-16,2 0-26 0,-1-4-23 0,2 0-24 0,1-3-60 0,1-2-76 15,1-2-86-15,2-3-94 0,0 0-49 0,4-5-28 0,-3-2-7 16</inkml:trace>
  <inkml:trace contextRef="#ctx0" brushRef="#br0" timeOffset="205627.9591">18768 4379 442 0,'-3'-5'604'0,"0"-1"-7"0,1-1-13 0,-1 5-114 0,1-3-160 15,2 2-97-15,-1 2-60 0,-1-1-39 0,2 1-28 0,0 1-20 16,0 0-17-16,0 0-14 0,0 0-13 0,0 0-12 0,0 0-9 0,0 1-9 0,0 2-5 15,0 0-4-15,0 2-2 0,-1-1-2 0,1 1 0 16,0 2 1-16,0 2 3 0,0-1 3 0,0 0 5 0,0 2 5 0,0-2 4 0,1 2 2 16,-1 0 1-16,3 1 1 0,-1-2-2 0,0 0 0 15,1-1-1-15,0-1-2 0,0 0-1 0,1-1-1 0,0 0-2 0,1-1 0 16,-1-1-2-16,0-1 0 0,1-1 1 0,-1-1 2 0,1-1-1 0,3-1 1 0,-2-1-1 16,1-1 1-16,-1-1 1 0,1-1-1 0,0-1 2 15,-1 0 2-15,-1-1 2 0,0-2 3 0,2-1 3 0,-3 1 1 0,1 1 0 16,-4-3 1-16,2 2 1 0,-3 0-1 0,0 0 0 0,0 1-3 15,0 3-5-15,-3-2-3 0,2 3-3 0,-3-1-4 0,-1 2-6 0,0 2-7 16,-2 1-12-16,1 0-13 0,-2 3-15 0,-1 2-20 16,-3 0-21-16,1 3-29 0,-3 3-32 0,1 2-39 0,1 1-45 0,-1 2-81 0,2 2-102 15,-2 2-61-15,2 1-43 0,2 3-16 0</inkml:trace>
  <inkml:trace contextRef="#ctx0" brushRef="#br0" timeOffset="205956.0531">18942 4935 14 0,'0'-3'569'0,"0"1"1"15,-2 2-7-15,2-2-94 0,-1 2-141 0,1 0-93 16,0 0-66-16,0 0-44 0,0 0-33 0,-2 0-22 0,1 0-20 0,-1 2-14 16,0-2-12-16,-1 3-12 0,2 2-7 0,-2-2-9 0,0 1-4 15,-1 2-3-15,1 2-2 0,0-1 0 0,-2 1 1 0,2 1 3 0,0-1 2 16,0 4 4-16,-2-3 1 0,2-1 0 0,1 3 1 15,1-2 0-15,-1 0 0 0,2-2 2 0,0 0 0 0,0 0 2 0,2-2-1 0,-1 0 1 16,1 0 1-16,1-2 0 0,3-1 2 0,-1-2 3 16,1-2 2-16,-1 1 5 0,3-3 4 0,1 0 8 0,-1-2 8 0,2-1 10 15,-1 0 12-15,1-2 9 0,-2-1 11 0,-2-1 7 0,2 0 5 0,-3 0 4 0,-1 0 1 0,-2-1 0 16,1 2-3-16,-1-3-5 0,-2 2-9 16,-3-1-9-16,-1 2-13 0,1-2-18 0,-2 4-22 0,-4-1-26 15,1 1-27-15,0 1-35 0,-4 2-38 0,-1 2-51 0,2 0-57 16,-5 3-115-16,3 3-144 0,-2 0-86 0,-1 2-53 0,0 1-28 0,0 0-13 0</inkml:trace>
  <inkml:trace contextRef="#ctx0" brushRef="#br0" timeOffset="207273.2606">19354 4591 297 0,'0'-1'265'0,"-1"-1"-66"0,-2 0-60 0,3 2-42 0,0 0-27 0,0 0-16 0,0 0-9 16,0 0-7-16,0 0-5 0,0 0-7 15,0 0-6-15,-1 0-3 0,1 0-3 0,0 0-2 0,-2 2 0 0,2-2 3 16,0 0 3-16,0 0 3 0,0 0 5 0,0 0 3 0,0 0 3 16,0 0 3-16,0 0 1 0,0 0 2 0,0 0 3 0,0 0-1 0,0 0 2 0,0 0 0 15,0 0 0-15,0 0 0 0,0 0-2 0,0 0-2 0,0 0 0 0,0 0-1 0,0 0-1 16,0 0-1-16,0 0-2 0,0 0 0 16,0 0-4-16,0 0-2 0,0 0-1 0,0 0 0 0,0 0 1 0,0 0 1 0,2 0 1 15,-1 0-1-15,-1 0 1 0,4 0-2 16,-2 0-2-16,0 0 1 0,-1 0 0 0,2 0 2 0,1 0 3 0,-4 0 2 15,1-2 3-15,1 2 2 0,-1-1-2 0,1 0 1 0,0 1 1 16,-1-2 1-16,3 1 2 0,-3 1 0 0,2-2 3 0,-2 1 2 16,3 1 4-16,-3-2 1 0,1 1 1 0,-1-1 5 0,1-1 1 0,0 1 3 0,-1 1 1 0,-1-1 2 0,2 0 2 15,0 1 4-15,-2-1 3 16,0-1 3-16,0 1 2 0,0 2 4 0,0-2 2 0,0-1-2 0,-2 1-2 16,0 0-5-16,2 1-5 0,-3-2-7 0,1 3-6 0,1-1-7 15,-1-2-10-15,1 3-8 0,-3 0-11 0,0 0-10 0,-1 0-10 16,2 0-10-16,-2 0-7 0,0 0-7 0,-3 0-5 0,1 4-4 0,-1-1-1 15,0 0-1-15,-3 2 0 0,1-1 0 0,2 4 1 0,-1-1 1 16,0 0 4-16,-1 2 1 0,0 2 1 0,3-1 1 0,0 1 3 16,3 1-2-16,-1 1 1 0,1-1-3 0,3 2-1 0,1-1-4 0,1 3-1 0,1-3-4 15,1 2-1-15,2 0-2 0,3-2 0 0,1 2 1 0,1-1 0 16,0 1 0-16,2-2 2 0,-1 0 3 0,2-1 1 0,1 0 4 0,-3 1 3 16,2-3 3-16,-4-1 2 0,1 0 3 0,-1 0 3 0,-3-1 3 15,1-3 2-15,-2 2 2 0,0-2 3 0,-2 0 1 0,-1-2 5 16,0 2 3-16,-2-2 6 0,-2-1 5 0,-2 2 4 0,-2-1 4 0,-1 0 3 15,-1-2 1-15,-2 1 3 0,-2 1 0 0,-2-2 2 0,-2 0-2 16,2 3 0-16,-3-3-9 0,1 1-11 0,2-2-14 0,-2 1-17 0,3-1-20 16,0 0-20-16,3-1-26 0,0 1-26 0,2-3-34 0,0-1-37 15,5 2-43-15,2-3-47 0,1-1-68 0,1-1-78 0,2-1-51 16,5 0-42-16,2-1-17 0</inkml:trace>
  <inkml:trace contextRef="#ctx0" brushRef="#br0" timeOffset="207448.3573">19502 4720 301 0,'7'-4'564'15,"-2"0"-3"-15,0-1-59 0,-2 3-87 0,0-3-66 0,-1 5-55 0,1-4-40 0,-3 4-35 16,0 0-29-16,0 0-26 0,0 0-28 16,0 0-26-16,0 0-25 0,0 2-23 0,0 0-18 0,0 1-16 0,0 1-13 0,0-1-14 15,0 2-8-15,0 0-4 0,0 3-3 0,0-1 1 0,0 1 1 0,0 2 3 16,0 0 5-16,0 2 6 0,0-2 4 0,0 0 3 0,0 2-7 16,0 0-10-16,0 0-13 0,0-2-16 0,0 4-21 0,0-4-25 0,0 1-33 15,0 1-38-15,2-1-48 0,1-1-55 16,-2-3-93-16,-1 2-114 0,2-1-75 0,-1-1-54 0,3-2-20 0,-3 0-4 0</inkml:trace>
  <inkml:trace contextRef="#ctx0" brushRef="#br0" timeOffset="208088.0356">19603 4617 146 0,'0'-6'607'16,"0"1"6"-16,0-1 5 0,0 2-88 0,1-1-133 15,1 0-103-15,1 0-90 0,0 2-57 0,1-2-42 0,0 2-28 0,5-1-22 0,-1 1-22 16,1-2-21-16,1 2-21 0,2 1-18 0,-1-1-15 16,1-1-10-16,1 3-13 0,1-1-8 0,-1 1-5 0,-2 1-6 0,3 0 0 15,-1 0 1-15,-1 0 2 0,-2 0 3 0,0 1 6 0,0 1 5 0,-2-1 5 0,0 1 7 16,0 0 2-16,-2 3 2 0,-1-3 4 16,2 1 5-16,-4 0 7 0,0 1 7 0,-1-1 6 0,-1 3 5 0,1-1 3 0,-1 0 4 15,-1 2 1-15,0-1 2 0,-1 1 3 16,-1 0 1-16,1 1 4 0,-1 1 5 0,-1-1 3 0,0 1 2 0,-1 0-2 0,1 1 0 0,0-1-2 15,0 2 0-15,-2-1 0 0,2 1 0 0,2-1-1 16,-3 1 0-16,1 1 0 0,0-2 0 0,0-1 0 0,1 2 0 16,0-1-1-16,-1-2 2 0,2 1-2 0,-1 0-4 0,-2-2-1 0,2 1-1 15,2-1-4-15,-1 1-4 0,1-3-3 0,-2 0-6 0,0 2-4 0,2-5-5 16,0 3-3-16,0-2-5 0,0-1-2 0,0-1 0 16,0-1 3-16,0 0 5 0,0 0 1 0,0 0 0 0,0-1-1 0,2-1 2 15,0-1 4-15,-2 0 3 0,1-1 2 0,2-1-2 0,2-2 5 16,-2 2 1-16,2-3 1 0,-2-1-3 0,0 0-2 0,4 0-3 0,-3 0 0 15,2 0 7-15,1 1 6 0,-1-1 9 0,1 1 6 0,-1 0 4 0,1 1 6 0,-2-1 8 16,2 2 6-16,-2 0 6 0,4 1 7 16,-5 2 8-16,1-2 7 0,0 2 10 0,0 1 5 0,0-3 4 15,-2 5 0-15,3-4-3 0,-3 4-2 0,0-1-1 0,1 1-2 0,-3-2-3 0,2 2-1 0,-3 0-3 0,0 0-2 16,0 0 0-16,0 0-5 0,0 0-3 16,0 0-4-16,0 0-7 0,0 0-3 0,0 0-4 0,0 0-3 15,0 0-1-15,0 0-3 0,0 0-1 0,0 2-4 0,0-2-2 16,0 0-6-16,0 0-2 0,0 0-4 0,0 0-4 0,0 0-1 15,0 0-2-15,0 0 0 0,0 0 2 0,0 1-1 0,0-1 3 0,0 0 0 16,0 0 3-16,0 0 3 0,0 0 1 0,4 0 3 0,-3 0 2 0,-1-1 2 16,2 1 3-16,-1-2 0 0,1 0 3 0,-2 2 1 0,3 0 0 15,-2-3 1-15,-1 3 0 0,2 0-1 0,0-2 0 0,-2 2-1 16,0 0-2-16,0 0-3 0,0 0-2 0,0 0-5 0,0 0-9 0,0 0-6 16,0-2-7-16,-2 2-6 0,0 0-8 0,1 0-8 0,1 0-9 15,-3 0-14-15,1 0-15 0,-1 0-17 0,2 0-22 0,-1 0-25 0,0 0-25 16,-1 2-31-16,0-2-33 0,-2 2-59 0,0-2-73 0,-1 3-73 15,2 1-72-15,-4-3-38 0,1 3-26 0</inkml:trace>
  <inkml:trace contextRef="#ctx0" brushRef="#br0" timeOffset="208438.4348">19712 4735 214 0,'0'-7'600'0,"0"-1"10"0,0 1-33 0,2-1-55 16,2-1-102-16,-1 4-128 0,0-2-77 0,1-1-55 0,-1 3-35 15,2-1-23-15,-1 0-20 0,1 1-19 0,1 2-16 0,-1-1-14 0,1 0-15 0,1 2-14 16,-1 1-11-16,0-1-14 0,1 2-8 0,-3 2-8 0,1-1-5 16,0 1 0-16,3 2-1 0,-4 0 0 0,0 1 4 0,0 2 3 15,-2 1 1-15,1-1 2 0,1 3 3 0,-4 2 1 0,0-2 4 16,0 2 7-16,-4 1 5 0,-1 2 6 0,1-2 2 0,-3 4 2 15,-2-2 0-15,-1 1 2 0,1 2 1 0,-4-1-1 0,1 2 1 0,-2-3 0 0,1 2-1 16,0-4 0-16,-3 3-1 0,5-4-2 0,-3 1 0 16,3 0-1-16,1-4 0 0,1 0-1 0,3 2-1 0,-1-5 1 0,2 0-2 0,0 1 0 15,3-2 2-15,0-3 3 0,2 1-1 0,4-1 0 0,-2-1-4 0,5-1-8 16,-1 1-13-16,2-2-17 0,4-2-18 0,0 1-18 16,2-2-18-16,3-2-17 0,2 1-31 0,0-2-35 0,0-2-55 15,3 1-61-15,-1 0-81 0,1-3-89 0,0 0-45 0,2-2-23 16</inkml:trace>
  <inkml:trace contextRef="#ctx0" brushRef="#br0" timeOffset="208806.6236">20016 4688 87 0,'-4'-2'555'0,"-1"0"-12"0,2 2-22 0,0-1-90 16,0-1-125-16,1 2-83 0,1 0-61 0,1 0-37 0,0 0-25 0,-2 2-17 0,2-1-12 16,0 1-13-16,0 0-10 0,0 1-12 15,0-1-12-15,0 1-8 0,0 1-7 0,0 1-3 0,0 0-4 0,0 0-3 0,0 0-2 16,2 1-2-16,-2 2 3 0,1-2 0 0,-1 0-1 15,2 1 0-15,-1 1-2 0,3-3-1 0,-3 4-2 0,1-4-3 0,-1 0-5 16,3 0-3-16,-1 0-6 0,0-2 0 0,1 0 0 16,1 0 0-16,0-1-1 0,0-1-1 0,0-1 2 0,0 0 0 0,2-1 2 0,-1-1 1 15,-1-1 3-15,2 0 3 0,-1-2 3 0,2 2 2 0,-2-4 0 0,-1 2 5 0,0-3 1 16,0-1 5-16,-2 1 5 0,1-2 3 16,-2 1 3-16,-1 0 3 0,1-1 6 0,-2 0 1 0,-2 1 1 0,-1 1 2 0,0-1 1 15,0 1 1-15,0 2 2 0,-2-2 1 0,-1 2-1 16,-1 2 0-16,0-1-1 0,-3 1-1 0,2 1-2 0,0 1-4 0,-3 1-4 15,2 1-3-15,-3 3-1 0,2 0-3 16,0 0 0-16,0 3 0 0,-2 1 1 0,2 2 1 0,-2 2 1 0,4 1 1 0,-2 2 0 16,2-1 2-16,-1 2-1 0,4 3 3 0,1-1 4 0,-1 3 1 15,1 0 4-15,4 1 2 0,0-2 2 0,2 1 3 0,1 1 2 0,2-2-1 16,3 3-4-16,3-5-5 0,0 2-8 0,2-2-14 0,4 0-16 0,2-2-25 16,0-2-27-16,3-1-42 0,3-1-47 0,2-4-105 15,0-1-132-15,3-2-92 0,0-1-70 0,0-3-37 0,0-3-16 16</inkml:trace>
  <inkml:trace contextRef="#ctx0" brushRef="#br0" timeOffset="239938.1141">16053 5023 79 0,'0'-1'205'0,"-2"-1"-38"16,2-1-23-16,0 2-15 0,0 0-5 0,0-1-2 0,0-1 1 16,0 1 2-16,0 1-2 0,0-2-2 0,0 2-3 0,0-2-1 0,0 3-3 15,0-4-5-15,0 3-4 0,0 1-4 0,0-2-1 0,0 2 1 16,0-2-1-16,0 2-1 0,0-3-1 0,0 3-3 0,0 0-5 0,0 0-6 16,0 0-5-16,0 0-6 0,0 0-6 0,0 0-5 0,0 0-5 15,0 0-7-15,0 0-5 0,0 0-8 0,0 0-6 0,0 0-8 0,0 0-6 16,0 0-8-16,0 0-7 0,0 0-6 0,0 0-4 0,0 0-5 15,0 0-5-15,0 0-5 0,0 0-4 0,0 0-6 0,0 3-4 0,0-1-4 16,0 0-4-16,0-1-1 0,0 3 1 0,0-1 3 0,0-2 3 16,0 3 1-16,0 1 4 0,0-1 2 0,0 1 3 0,0 1 4 0,0 0 4 15,0 3 3-15,0-2 5 0,0 1 5 0,0 0 4 0,0 1 1 16,0 1-1-16,0-2 1 0,0 3 1 0,0-2-1 0,0 2 1 0,0-2-1 16,2-1-1-16,-2 4 1 0,0-5 0 0,0 1-1 0,1 2 1 15,-1-2-2-15,0 2 1 0,0-3-1 0,2 1 2 0,-2-1 0 16,1 0 0-16,-1 0 1 0,0 1 0 0,0-3 0 0,2 1-1 0,-2 0 1 15,2-2 0-15,-2 3 1 0,0-4 0 0,1 2 1 0,-1-2 1 16,0 2 0-16,2-3 0 0,-1 0 0 0,-1 1 0 0,0 1 0 0,2-3 2 16,-2 3 0-16,2-4 0 0,-1 3 1 0,-1-2 0 15,2 2 2-15,0-2-1 0,2 1 2 0,-3 1 0 0,3-1 1 0,-3-1 1 0,2 0 1 16,2 2 0-16,-2-1 0 0,2-1 0 0,3 2 3 0,-2-1-1 0,4-1 3 16,1 1-1-16,-2 1 0 0,2-2-1 0,5 0 0 15,-1-1-2-15,0 2-1 0,4 0-1 0,0-2 0 0,3 1 0 0,-1 1 0 0,3-2-1 16,-1 1 0-16,4 1 0 0,-2 1-2 0,4-2 0 15,-2 0 0-15,1 1-1 0,2 1 2 0,2 0-2 0,-2-1-2 0,3 0-2 0,0 1-3 16,0 1-2-16,1 1 0 0,0-2-3 16,3 1-3-16,-1-1-2 0,3 2-2 0,1-3-2 0,-2 3-2 0,3-1-3 0,-1-1-3 15,1 2 1-15,1-3 0 0,-2 3 1 0,0 0-1 0,0-2 1 0,0-1-1 16,0 1 0-16,-2 1-1 0,3-1 0 0,-3-1 2 16,-2 1 2-16,2 1 2 0,0-3 2 0,-2 3 1 0,-3-4 3 0,2 3 1 0,0-3 1 15,-2 4 1-15,-3-3 2 0,2 1 3 0,-2-2 2 16,0 2 2-16,-2-1 1 0,1-1 0 0,-2 2-1 0,0-2 2 0,-1 0-1 0,-1 0 1 15,2 0-1-15,-4 0 0 0,2 0 0 16,-3 0 0-16,3 0-1 0,-4 0 0 0,4 0-1 0,-3 0 1 16,4 0 0-16,-5 0 0 0,0 0 0 0,1 1 0 0,2-1-1 0,-3 0 1 0,3 0 0 0,-3 0 1 0,1 0-1 15,-2 1-1-15,2-1 0 0,-2 0 0 0,1 0 0 16,-1 1 0-16,2 1-2 0,-4-2 0 0,4 2-1 0,-3-1-1 0,-1-1 1 0,2 2-2 16,-3-1 0-16,2-1 0 0,-1 2-1 15,-2-1 1-15,2-1-1 0,-1 3 0 0,0-1-1 0,0-1 1 0,-3 0 0 16,3 1 0-16,0 0 1 0,-2 1-2 0,1-2 1 0,-2 1 0 15,1-2 2-15,0 3 0 0,0-1 3 0,0-2 1 0,0 2 2 16,0 1 1-16,0-1 2 0,0-1-2 0,-2 1 1 0,3 0 3 16,-2 1-1-16,1-3 3 0,-2 2 0 0,4 0 0 0,-3-1-2 0,0 1-1 0,2 0-1 15,-2-2-1-15,2 3-1 0,-2-3-2 0,2 0-2 0,-3 2-1 0,4 0-1 0,-4-2-1 16,2 1-2-16,0 1 0 0,0-2 0 16,0 2 1-16,-2-1-1 0,0-1 1 0,1 2 1 0,1-2-2 0,-1 1 0 0,-1 0 0 15,1-1 2-15,-2 0 1 0,1 0 2 0,0 0 0 16,-2 0 1-16,0 0 0 0,0 0 0 0,-1 0 1 0,-1 0 0 15,2 0 0-15,-3 0 1 0,0 0 0 0,1 0 1 0,-1 0 0 16,0 0-1-16,-1 0 1 0,0 0-1 0,0 0 1 0,-1 0 0 0,0 0 0 0,1-1 1 16,0 1-1-16,-2-1 0 0,2 1 0 0,-3 0 1 0,3-2-2 0,0 2 0 0,0 0 0 15,-1-1 0-15,-1 1 0 0,3-2-1 16,-4 2 0-16,3 0 0 0,-1-2-1 0,1 2 0 0,0 0-1 0,-2 0 1 16,1-1 0-16,-1 1-1 0,2 0 1 0,0 0-1 15,0 0 0-15,-1 0 0 0,1 0-1 0,-3 0 2 0,4 0 0 0,-2 0-1 16,-1 0-2-16,3 0 2 0,-1 0-1 0,-2 0 1 0,2 0-1 0,-1 0 1 15,-1 0 1-15,2 0 0 0,0 0 1 0,0 0 0 0,-1 0 0 16,0 0-1-16,-1 0 1 0,3 1 0 0,-2-1 0 0,1 0 0 16,-1 0-1-16,2 2-1 0,-2-2 0 0,0 0 0 0,-1 0 0 0,2 0 1 0,0 0-1 15,0 0 0-15,-1 0 0 0,1 0 0 0,-3 0-1 16,4 0 1-16,-2 0-1 0,1 0 1 0,-1 0 0 0,2 0 1 0,-4 0-1 16,1 0 0-16,0 0 0 0,2 0-3 0,-3 0 1 0,2 0-2 0,-1 0 0 0,2 0 0 15,-3 0-2-15,1 0 0 0,0 0-2 16,1 0 0-16,-1 0-2 0,1 0 1 0,-1 0 0 0,-2 0 0 15,2 0-1-15,-1 0 1 0,1 0 0 0,-2 0 1 0,2 0 0 0,-2 0 1 16,2 0 1-16,0 0 1 0,-1 0 1 0,1 0 1 0,-2 0-1 16,1 0 2-16,-3 0 0 0,2 0 2 0,2 0 2 0,-1 0 1 0,-3 0 0 15,3 0 1-15,0 0 2 0,0-2 0 0,0 1 3 0,-3 1 1 16,3-2 3-16,-1 0 2 0,0 2 0 0,0 0 3 0,1-3 1 16,0 3 2-16,-3-4 1 0,2 3 4 0,1-3 3 0,-1 1 3 0,0 1 4 15,4-1 3-15,-4-2 5 0,3 2 1 0,-3-1 5 0,0-2 2 0,2 1 4 16,-2-1 4-16,2 0 4 0,-2 0 4 0,3-1 4 0,-1 0 4 15,0-1 4-15,0-1 1 0,-1 1 4 0,1-2-1 0,1 1-1 16,1-2-1-16,-3 0-2 0,4-1 1 0,-3 0 0 0,3 0 0 16,-2-3-3-16,1 2-2 0,-1 0-2 0,1-2-5 0,2-2-5 0,-3 0-6 0,0 1-4 15,-1-1-5-15,3-2-3 0,-2 0-5 0,-1-3-4 0,3 2-8 16,-3-2-9-16,-2-1-16 0,3-1-18 0,-3 1-23 0,-1-2-27 0,-1 1-36 16,-1 0-37-16,-1-2-61 0,-2 1-71 0,-1 2-107 0,-1-2-126 0,-3 4-74 15,-2-1-48-15,0 2-23 0,-2 0-12 0</inkml:trace>
  <inkml:trace contextRef="#ctx0" brushRef="#br0" timeOffset="244548.1465">20543 4809 474 0,'-2'0'595'0,"-1"0"-13"0,2 0-26 15,-2 0-98-15,1 0-132 0,2 0-79 0,0 0-47 0,0 0-32 0,0 0-19 16,0 0-12-16,0 0-10 0,0 0-10 0,0 0-10 0,0 0-12 0,0 0-12 15,0 0-10-15,0 0-10 0,0 0-9 0,0 0-8 16,0 0-5-16,0 0-7 0,0 0-4 0,5 0-6 0,-4 0-3 0,1 0-4 0,-1 0-6 16,3 0-6-16,-1 0-7 0,0 0-7 0,4-2-10 15,-1 1-12-15,2 1-14 0,0-2-15 0,1 1-17 0,2-1-18 16,2 1-21-16,0-1-21 0,2 1-28 0,0-1-27 0,0 2-36 0,2-2-39 16,1 1-50-16,-1 1-56 0,1 0-68 0,-1 0-76 0,-1 1-41 15,1 1-24-15,-4-2-3 0</inkml:trace>
  <inkml:trace contextRef="#ctx0" brushRef="#br0" timeOffset="244715.8681">20541 5012 434 0,'-3'3'471'16,"2"-1"-46"-16,1-1-75 0,-3 1-92 0,3-2-58 0,3 2-40 0,-2-1-23 0,1-1-14 0,1 0-11 15,4 0-6-15,-3 0-14 0,6 0-16 0,-1 0-23 16,2-1-26-16,3-1-34 0,1 0-35 0,0 1-46 0,3-1-48 0,2 0-75 0,2-1-88 15,3-2-85-15,-2 3-83 0,2-3-47 16,1 0-29-16</inkml:trace>
  <inkml:trace contextRef="#ctx0" brushRef="#br0" timeOffset="245138.1002">21550 4471 202 0,'0'-15'506'0,"-2"2"-64"0,2 1-95 0,-1-1-75 15,-1 5-65-15,1-2-44 0,-3 2-33 0,0 0-25 0,1 2-18 0,0-1-17 16,0 4-16-16,-1-2-15 0,1 1-14 0,-2 1-12 0,2 1-8 15,-3 1-10-15,0 1-6 0,-1 1-5 0,-1 1-4 0,-1 2-1 16,3 1-2-16,-4 1 2 0,0 1 3 0,-2 3 7 0,1 0 7 0,-2 2 8 0,2 3 5 0,0 1 5 16,-1 2 4-16,0 3 4 0,1 2 2 0,-1 0 5 15,2 6 1-15,-1-2 1 0,0 4 2 0,1-1-1 0,1 5-2 16,1 0-2-16,0 2-2 0,2 1-2 0,-1-1-3 0,0 3-1 16,2-1-2-16,0 0-2 0,0 2-3 0,2-2-2 0,-2-1-4 0,1-1 0 15,2 1-1-15,-1-4-1 0,2 2 1 0,-3-2-1 0,3-3 0 0,-1 1 2 16,1-4 1-16,1 0 0 0,-4 0 0 0,4-4 1 15,-3 1 2-15,2-4-1 0,-1 0 0 0,0-3-5 0,0-1-9 0,0-2-12 16,0-1-13-16,-1-2-16 0,2-1-14 0,-1-2-16 0,0-4-15 16,-1 2-24-16,2-5-33 0,-3 1-52 0,-1-3-63 0,2 0-80 15,-3-3-88-15,3-4-49 0,-2 0-32 0</inkml:trace>
  <inkml:trace contextRef="#ctx0" brushRef="#br0" timeOffset="245308.2919">20923 4918 460 0,'3'-5'595'16,"0"0"8"-16,3-2-59 0,1 2-89 0,-1-1-102 0,2 0-103 15,3 1-66-15,-2-2-43 0,3 0-27 0,2 0-19 0,-2 2-17 16,4-3-19-16,-2 1-19 0,5 0-22 0,-3 1-24 0,5-1-22 0,-3 0-27 16,2 0-29-16,0 1-28 0,-1 0-27 0,0 1-30 0,2-2-29 15,-3 2-35-15,2 1-35 0,-2-1-30 0,-1 2-27 0,1 1-27 0,-2 0-27 16,2-1-37-16,-6 3-43 0,4-2-8 0</inkml:trace>
  <inkml:trace contextRef="#ctx0" brushRef="#br0" timeOffset="246512.2207">21458 4761 93 0,'0'0'351'15,"2"0"-46"-15,0 2-37 0,-2-2-34 0,1 0-27 0,1 3-24 16,-1-3-19-16,3 0-15 0,-3 2-15 0,3 0-15 0,-3-1-15 16,3 1-14-16,1 0-14 0,-2 1-14 0,2-1-15 0,0 3-12 0,0-2-12 15,1 1-9-15,-1 2-6 0,-2-1-6 0,2 2-3 0,-2 1-1 16,0-2-2-16,0 1 1 0,1 0 0 0,0 1 0 0,-3 1 0 0,1-1 1 15,0-1 1-15,-2 1 2 0,0-2 2 0,-2 1 2 16,0 1 0-16,2-4 2 0,-4 2 1 0,3-2 0 0,-3 3 1 0,3-4 2 0,-1 2 7 16,1-3 9-16,-3 0 9 0,3-1 10 0,-1 1 10 0,0 0 10 0,2-2 4 15,0 0 6-15,0 0 1 0,0-2 1 16,0-1-3-16,0 1-1 0,2-3-5 0,0 1-5 0,-1-1-11 16,1-2-14-16,1-1-18 0,0 1-19 0,2-2-18 0,3 0-16 0,-4 0-13 15,5-1-13-15,-3 1-9 0,3-1-11 0,-1 1-7 0,0 1-7 0,3-2-6 0,-1 3-2 0,-2 1-2 16,1-1 3-16,2 1 4 0,-1 1 4 15,-1 0 5-15,0 0 5 0,3 1 7 0,-4 1 5 0,1-1 11 0,-1 1 10 0,-2 1 15 16,2 1 14-16,-2-1 14 0,-1 1 13 0,-2 1 12 16,0-1 13-16,1 1 12 0,-3 0 11 0,1 0 12 0,-2 0 9 0,0 0 8 15,0 0 5-15,0 0 2 0,0 0-2 0,0 0-4 0,0 0-5 0,0 0-7 0,-2 1-10 16,2-1-10-16,-1 1-10 0,-1 1-10 16,0-1-10-16,-1 1-9 0,2 1-9 0,-1 1-7 0,-1-1-5 0,0 1-5 0,-2 1-1 15,2 0 0-15,-2 3-1 0,2-1 2 0,0 1 2 16,0 2 3-16,-1 1 4 0,1-1 3 0,2 1 3 0,-4 1 0 0,4-2 2 0,-1 4 1 15,0-2-1-15,2 1 2 0,0-1 0 0,0 0-1 16,0-1-2-16,0 1-2 0,2 0-3 0,0-2-5 0,-1-1-4 0,4 2-3 16,-2-3-5-16,0-1-2 0,0 0-1 0,2-1-3 0,-2-1-2 0,2-2-2 0,3 0-3 15,-4-1-2-15,3-2 2 0,-1 0 1 16,-1 0 3-16,3-2 5 0,-2-1 3 0,0-2 5 0,1-1 8 0,-1 1 2 16,0-5 2-16,-1 1 2 0,-2-1 2 0,2-2 2 0,-2-1 3 15,-1 0 4-15,0-2 5 0,-2 2 4 0,0-3 2 0,0 2 3 0,-4 0 3 0,1 0-2 16,2 0-3-16,-4 0-2 0,1 1 0 0,0 2-3 15,-4 1-1-15,3 0-2 0,0 2-3 0,1 1-4 0,-3 2-4 0,1-2-6 16,2 5-6-16,-1-1-3 0,0 1-5 0,0-1-5 16,0 3-6-16,-1 0-7 0,2 1-5 0,0 1-8 0,-1 1-9 0,2-1-8 0,0 3-8 15,0-1-8-15,1 1-6 0,1 0-6 0,-2-2-8 0,3 2-3 0,0-1-1 0,3 2 2 16,-2-1 4-16,2-1 5 0,1 0 5 16,0 0 10-16,3-1 13 0,-1 0 13 0,3 0 11 0,-2-3 15 0,1 1 14 0,0-1 16 15,1-1 15-15,-1 1 14 0,0-3 13 16,1 1 15-16,-1-1 15 0,0 0 13 0,2-1 11 0,-3 1 8 0,2-2 8 0,-3 2 5 0,0-2 7 15,0 2 3-15,1 0 3 0,-2-2 0 16,-1 3-2-16,0-3-4 0,0 3-6 0,0-1-10 0,-2-1-14 0,2 4-11 16,-3-3-8-16,1 3-12 0,-1-2-14 0,-1 2-14 0,0 0-13 0,0 0-12 0,0 0-12 0,2 0-9 15,0 2-10-15,-2 1-4 16,0 1-6-16,0-1-2 0,0 2-1 0,0 0 0 0,0 2 1 0,0-2 2 16,0 3 4-16,0 0 4 0,0 2 6 0,0-2 6 0,0 1 2 15,-2 3 5-15,0-4 2 0,2 1 0 0,0 0-1 0,-1-1 2 0,1-1-1 0,0 1 2 16,0-4 0-16,0 2 2 0,0-2 0 0,0 1 2 15,0-2 1-15,0 1 3 0,1-1 4 0,-1-3 3 0,2 2 4 0,0-2 2 0,-1 0 2 16,1-2 0-16,1 2-3 0,2-3-5 16,-2-1-3-16,5 1-3 0,-4-2-5 0,4 0-6 0,1-2-6 0,0 2-9 0,0-5-7 15,3 3-7-15,-2-2-5 0,2 2-4 0,-1-1-3 16,1-2-2-16,-2 3 2 0,-1-2 2 0,2 4 1 0,-3-1 3 0,0-1 0 16,0 5 4-16,-2-1 4 0,-1 0 4 0,0 1 5 0,-2 2 5 15,0 0 2-15,-1 0 2 0,-1 2 0 0,1 1 2 0,1 1-1 0,-2 1 3 16,-1 1 1-16,2 1 2 0,0 1 2 0,-2-1 2 0,1 3 0 15,-1-1 3-15,2 1 0 0,-1 0 0 0,-1 2 0 0,2 0 0 16,0-2 1-16,-2 2-1 0,1-2-2 0,2-1-1 0,-1 0-2 0,0-2-2 16,-1 1-2-16,3-1-1 0,-3-1-1 0,3-2-3 0,-2-1-2 15,0 1-5-15,1-3-10 0,0-1-7 0,0 0-7 0,2-1-6 0,0-3-4 16,1 1-3-16,0-2-1 0,1-2-3 0,-1-1-2 0,2-1-3 16,1-2-4-16,-1 0-4 0,2-3 0 0,1-1-1 0,-2-2 2 0,-1-1 2 15,3 0 2-15,-1-3 0 0,-1-2-1 0,4 0 1 0,-5-2 1 0,1-2 3 16,2 1 3-16,-3-1 7 0,0-2 14 0,0 3 12 0,1-3 15 15,-1 2 21-15,-1 1 19 0,-2 1 21 0,1 1 20 0,-2 2 20 0,0 1 20 16,-3 3 16-16,2 2 16 0,-1 1 9 0,0 3 9 0,-2 0 1 16,1 2-1-16,-1 4-9 0,0-2-10 0,0 2-13 0,0 2-18 0,0-1-18 15,0 2-20-15,0 2-18 0,0 1-19 0,0 0-15 0,0 1-14 0,-1 2-11 16,1 0-8-16,-2 3-6 0,0 2-3 0,-1 1-2 0,2 4 0 16,-3 2 2-16,1 2 3 0,2 4 6 0,-4 1 7 0,2 2 6 0,0 2 5 15,0 2 4-15,-1 1 2 0,1 1 3 0,0 0 2 0,1 1-1 16,-1 1 0-16,2-1 1 0,-2 2 0 0,1-1-5 0,1-3-6 0,-3 1-9 15,3-1-8-15,-1 0-10 0,1-3-10 0,-1-1-11 16,0-1-14-16,2-3-15 0,-1-1-16 0,-1-3-20 0,2 0-22 0,0-3-22 0,0-2-23 16,0 0-13-16,2-4-7 0,-1 1-21 0,-1-4-29 0,4-1-33 15,-3-2-34-15,-1-2-46 0,3-2-51 0,1-2-29 16,-3-2-19-16</inkml:trace>
  <inkml:trace contextRef="#ctx0" brushRef="#br0" timeOffset="246637.6852">22332 4756 394 0,'2'-7'590'0,"0"-2"11"15,-1 1-56-15,2 2-89 0,1 0-96 0,-1 1-98 0,2-2-62 0,2 2-41 16,0 0-30-16,2 0-22 0,4 0-25 0,-1 0-23 16,1-2-33-16,6 2-38 0,0-1-46 0,2 0-52 0,1 0-74 0,3 1-82 0,0-2-110 15,2 1-122-15,-1-1-68 0,2-1-40 0,1 1-19 0,-3-3-11 0</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14:56.427"/>
    </inkml:context>
    <inkml:brush xml:id="br0">
      <inkml:brushProperty name="width" value="0.05292" units="cm"/>
      <inkml:brushProperty name="height" value="0.05292" units="cm"/>
      <inkml:brushProperty name="color" value="#FF0000"/>
    </inkml:brush>
  </inkml:definitions>
  <inkml:trace contextRef="#ctx0" brushRef="#br0">7188 4341 127 0,'-3'-2'362'0,"-2"2"-103"16,1-1-71-16,2 1-53 0,-1-1-26 0,0-1-14 0,1 2-1 15,-1-2 1-15,1 2-1 0,2 0-4 0,0 0-7 0,0 0-8 0,0 0-6 16,0 0-9-16,0 0-9 0,0 0-8 0,0 0-7 0,0 0-7 0,0 0-3 16,0 0-4-16,0 0-3 0,0 0-1 0,0 0 0 0,0 0-1 0,2 0 1 15,-2 0 1-15,0 0 0 0,2 0 2 0,-1 0 1 0,-1 0-2 16,0 0 0-16,2 0-2 0,-1 0-2 0,1 0-3 0,-2 0-1 16,2 0-2-16,-1 0 0 0,1 0 1 0,2 2 3 0,-1-2 1 0,-1 0 2 15,3 0 2-15,1 0 2 0,-1 0-1 0,3 0 0 0,3 0-1 0,-1 0 0 16,3 0-1-16,0-2-1 0,3 1-1 0,2 1-1 0,0-2-3 0,3 2-2 15,0 0-2-15,2-2-2 0,-1 2-3 0,2-3 0 0,2 3 1 16,0 0-2-16,1-2 1 0,0 0-2 0,1 2-4 0,1-1-5 16,-1 1-3-16,2-2-3 0,-1 1-4 0,1 1-3 0,0-1-6 0,-2-2-6 15,2 3-5-15,-1 0-7 0,-2-2-4 0,3 0-5 0,-3 1-4 0,1-1 1 16,-1-1 2-16,-2 1 2 0,0 1 3 0,-4 0 4 0,1-2 2 0,-3 0 4 16,-1 3 4-16,-3 0 1 0,-2-2 1 0,1 1 5 0,-6 1 7 15,0-2 6-15,-1 0 6 0,-2 2 3 0,-1-1 5 0,-3 1 1 0,-1 0-1 16,0-1-1-16,-3 1-3 0,-2 0-1 0,-1 0-4 0,-2 0 2 0,-1 0 3 15,-4 0-2-15,-1 0-5 0,0 0-2 0,-4 0-3 0,1 1-3 16,-2 0-2-16,-2-1-1 0,-1 2-1 0,3 0 3 0,-3-2 1 0,-1 1 1 16,1 1 4-16,-1-2-1 0,-1 3-2 0,1-3-1 0,-1 0 0 15,0 3-1-15,-1-3-2 0,1 1 0 0,-1-1-2 0,2 1 2 0,-3 1 4 16,4-2 5-16,-3 1 1 0,-1 1 4 0,3-2 4 0,0 2 1 16,1-1 5-16,-1-1 2 0,1 2 1 0,-1 0 3 0,3 1 2 0,-2-2 1 15,3 2 2-15,-2-3 2 0,1 1-1 0,2 3 1 0,-1-4 1 0,2 3 0 16,1-1 1-16,-1-2 2 0,2 2 3 0,0-2 2 0,2 3 2 15,-1-3 1-15,3 3-2 0,0-3 1 0,0 1-1 0,1-1-1 0,2 2-1 16,2-1-3-16,-2-1-3 0,2 1-4 0,1 1-3 0,0-2-3 16,2 2-4-16,0-1-3 0,1-1-2 0,-2 2 1 0,4-2 0 0,0 0 0 15,0 0 1-15,0 0-2 0,0 0 1 0,0 0 0 0,0 0 0 0,1 0 0 16,2 1 2-16,-1 1 0 0,-1-2-1 0,1 0 2 0,1 0 2 16,0 0-1-16,2 0 1 0,-2 0 1 0,2 0 0 0,4 0 1 0,-1 0 0 15,2 0 1-15,2 0 0 0,1 0-1 0,0-2 0 0,3 1-1 16,2 1 1-16,-1-2-3 0,3-1-1 0,2 1-3 0,-1 1-2 0,2-2 1 0,-1 2-1 15,4 0-1-15,-2-1 2 0,1 0-2 0,0 1-2 16,0 1 1-16,2-2-2 0,-2 2-2 0,1 0-5 0,1 0-2 0,-2 0-1 0,0 0-2 16,0 0-1-16,1 0-2 0,-4 0-1 0,3 0 0 15,-3 0-2-15,0 0 0 0,-2 0 2 0,0 0 2 0,-4 0 0 0,3 0 4 0,-4 0 5 16,-2 0 3-16,0 0 2 0,-1 0 3 0,-2 0 5 0,-2 0 6 16,0 0 4-16,-2 0 7 0,-1 0 7 0,0 0 6 0,-2 0 6 0,0 0 6 15,0 0 5-15,-3 0 5 0,0 0 3 0,0 0 2 0,0 0 2 0,0 0-2 0,0 0-1 16,0 0-4-16,0 0-6 0,0 0-11 15,-3 0-14-15,3 0-16 0,-3-2-21 0,1 2-27 0,2 0-29 0,0 0-39 0,0 0-44 0,0 0-42 16,0 0-39-16,0 0-68 0,0 0-81 0,0 0-47 16</inkml:trace>
  <inkml:trace contextRef="#ctx0" brushRef="#br0" timeOffset="2566.772">20490 4153 50 0,'0'-2'446'0,"-2"1"-76"16,0 0-111-16,2-2-65 0,-1 0-41 0,1 3-21 0,-2-3-13 0,0 1-6 16,2 1-7-16,-1-2-1 0,-1 1-3 0,2 1-1 0,-1-1-6 15,1 1-5-15,-3 1-7 0,1-2-6 0,2 1-6 0,-3 1-6 0,3-2-4 16,-1 2-6-16,1 0-4 0,0 0-4 0,0 0-1 0,0 0-4 16,-2 0-4-16,2 0-3 0,-2 0-3 0,2 0-1 0,0 0-4 0,0 0-3 15,0 0-1-15,0 0-3 0,0 0-1 0,0 0-3 0,0 0-1 0,0 0-3 16,0 0-2-16,0 0-2 0,0 0-2 0,0 0-4 0,0 0-1 0,0 0-2 15,0 0-2-15,0 0-3 0,0 0-1 0,4 0-2 0,-3 0-1 16,2 0 0-16,3 0-1 0,-1 0 1 0,2 0 1 0,1 0 2 16,2 0 2-16,3 0 2 0,3 0 1 0,1 0 1 0,5 0 2 0,0 0 1 15,4 0 1-15,3 0 0 0,-1 0-1 0,4 0-2 0,-1 0-2 0,-1 0-4 16,4 0-4-16,-2 0-4 0,-3 0-4 0,4 0-3 0,-3 0-3 0,-3 0-4 16,0 0-4-16,-2 0-3 0,-1 0-2 0,-1 0-3 0,-5 0-1 0,1 0-3 15,-5 0 0-15,0 0 1 0,-2 2 3 0,-2-2 1 0,-2 0 3 16,-3 0 3-16,0 0 0 0,-2 0 4 0,-3 0 2 0,0 0 2 0,-1 0 4 15,-3 0 0-15,-2 0 3 0,-2 0 3 0,-4 0 2 16,0 0 3-16,-5 0 1 0,-1 0 0 0,-2 0-1 0,-4 0 1 0,-1 0-1 0,-1-2 1 16,-2 2-1-16,-2-1 0 0,-2-1-1 0,2 2 2 0,0-2 3 0,-1 1 0 15,1 1-1-15,1-1 2 0,-1-1-1 0,3 1 4 16,1 1 3-16,0-3 2 0,5 1 1 0,0 1 1 0,0 1 2 0,2-2 0 0,3 2 1 0,2 0 1 16,3-2 0-16,0 2 0 0,2-3 0 0,2 3 0 15,1 0-1-15,3 0-2 0,-2 0-1 0,3 0-3 0,1 0-1 0,1 0-2 16,0 0-2-16,0 0-2 0,0 0 1 0,0 0-1 0,1 0 2 15,2 0-1-15,1 0 1 0,1 0 1 0,-1 0 1 0,4 0 2 0,1 0 1 16,1 0 1-16,1 0 2 0,2 0 2 0,1 0 1 0,3 0 1 16,-1 0 0-16,3 0-3 0,2 0 0 0,0 0-3 0,0-2-2 0,1 0-4 0,2 2-4 15,0-1-5-15,0-2-5 0,3 2-7 0,-4-2-6 0,2 3-9 0,0-3-11 16,-2 3-15-16,-1-1-21 0,0 1-24 0,-4-1-27 16,1 1-31-16,-3 0-31 0,-2 0-57 0,-3 1-72 0,-2-1-52 0,-3 1-44 0</inkml:trace>
  <inkml:trace contextRef="#ctx0" brushRef="#br0" timeOffset="3949.4101">7321 9235 219 0,'-1'-2'360'0,"-1"1"-107"0,0 1-65 0,2-1-45 0,-1 0-28 0,1 1-20 0,0 0-13 15,0 0-9-15,0 0-7 0,0 0-10 0,0 0-10 0,0 0-10 0,0 0-9 0,0 0-11 16,1 0-8-16,1 0-8 0,1 0-5 16,0 0-3-16,2 0 0 0,1 0 2 0,1 0 2 15,-1 1 5-15,4 0 4 0,0-1 4 0,3 1 4 0,3 1 5 0,-2-2 5 0,7 2 5 16,-2-1 4-16,6-1 2 0,0 0 4 0,5 0 0 0,4 0-1 0,2 0-2 15,3 0-1-15,4-1-3 0,4-1-1 0,3 0 0 16,3 1-2-16,2-1-3 0,4-1-4 0,4-1-4 0,-1-1-4 0,4 2-5 16,1-2-6-16,2 1-4 0,-3-1-5 0,3-2-5 0,-3 2-4 0,2 0-3 15,1-3-6-15,-1 3-6 0,-3-3-8 0,2 2-10 0,-4 1-9 16,0-2-11-16,-3 2-11 0,-1-2-11 0,-4 2-11 0,-3 1-12 16,-6-1-9-16,-2 2-6 0,-4 1-7 0,-7-1-6 0,-3 3-6 15,-5 0-8-15,-3 0-6 0,-6 0-6 0,-5 3-31 0</inkml:trace>
  <inkml:trace contextRef="#ctx0" brushRef="#br0" timeOffset="5144.7164">19674 9157 171 0,'-10'-2'482'16,"2"-1"-1"-16,-1 1-91 0,3-1-131 0,-1 1-70 0,2 1-39 15,-2-3-20-15,2 4-12 0,2-2-4 0,0 0-2 0,-1 1 1 0,3 1-2 16,-1-2-3-16,2 2-6 0,0 0-8 0,0 0-12 0,0 0-12 15,2 0-13-15,-1 0-12 0,1 0-12 0,1 0-10 0,1 0-8 0,-3 0-7 16,4 2-6-16,2-2-4 0,0 1-5 0,3 1-2 0,0 0-1 16,3-2-1-16,6 4-2 0,-1-1 2 0,5 0 0 0,4 0-2 0,3 0 1 15,3 1-3-15,2-1-2 0,3 3 1 0,5-1 0 0,1-1 1 0,3 2 1 16,4-1 0-16,1 2 1 0,3 0-1 0,2 0 1 0,5-2 0 16,0 3 2-16,1-1 2 0,2 1 2 0,1-2 3 0,3 1 3 15,-1 0-2-15,1-1-1 0,0 1-4 0,-1 0-2 0,0-4 0 0,-3 4 1 16,0-2 2-16,-4 0 1 0,-1 0 1 0,0-1-1 0,-4-1-2 0,-3 2-2 15,-3-1-5-15,-5-2-4 0,-2 1-5 0,-1-1-7 16,-5 0-9-16,-4 0-10 0,-1-1-16 0,-5-1-21 0,-4 2-31 0,-2-1-39 0,-4-1-54 16,-2 0-59-16,-3 0-80 0,-4 0-91 0,-5-1-49 15,-3 1-28-15</inkml:trace>
  <inkml:trace contextRef="#ctx0" brushRef="#br0" timeOffset="44465.2292">14851 3409 2 0,'0'-3'161'15,"0"2"-17"-15,0-1-9 0,0-1-8 0,2 1-2 0,-2 0 0 0,0 0-3 0,0 1-3 16,0-1-4-16,0 0-5 0,0 2-5 0,0 0-6 16,0 0-4-16,0 0-5 0,0 0-3 0,0 0-2 0,0 0-4 0,0 0-5 0,0 0-4 15,0 0-4-15,0 0-6 0,0 0-5 0,0 0-5 16,0 0-5-16,0 0-5 0,0 0-5 0,0 0-5 0,0 0-5 0,0 0-5 0,0 0-8 15,0 0-5-15,0 0-6 0,0 0-8 0,0 0-4 16,0 0-3-16,0 0-5 0,0 0-3 0,0 0-5 0,0 0-2 0,0 0-2 0,0 2-1 16,0 0 0-16,0-1 1 0,0 1 1 0,0 2 3 0,0-1 2 0,0 0 3 15,0 1 3-15,2 2 3 0,-1 0 2 0,-1-1 4 16,2 3 5-16,-2-1 3 0,3 1 3 0,-3 2 4 0,0 1 3 0,0 1 3 0,0 0 0 16,0 1 3-16,0 1 0 0,0 2-5 15,0 1-7-15,-3-1-13 0,1 4-15 0,2 1-24 0,-3-2-25 0,1 2-37 0,2 2-44 16,-1-2-78-16,-1 4-95 0,-1 1-67 0,1-2-51 0</inkml:trace>
  <inkml:trace contextRef="#ctx0" brushRef="#br0" timeOffset="44932.3091">14912 4309 426 0,'-2'-1'452'0,"0"-1"-76"0,2 2-106 0,-1-2-64 16,1 2-44-16,0 0-27 0,0 0-17 0,0 0-9 0,0 0-7 0,0 0-6 16,0 0-7-16,0 0-9 0,0 0-9 0,0 0-9 0,-2 2-10 0,2-2-9 15,0 0-8-15,0 0-8 0,0 0-6 0,0 0-6 16,0 0-6-16,0 0-6 0,0 0-5 0,0 2-5 0,0-2-5 0,0 1-5 0,0 1-4 15,0 0-2-15,0 1-1 0,0-2-2 0,0 2 1 16,0 0 0-16,-2 2 2 0,2-1 1 0,-1 2 3 0,-1-1 6 0,2 3 5 0,-1 0 4 16,-1 1 7-16,0 1 3 0,-1 0 8 0,2 2-1 15,-2 1-1-15,1 0-9 0,-1 1-11 0,0 0-18 0,0 2-20 0,-1 1-29 16,1-1-33-16,0 2-41 0,1 2-47 0,-1-1-80 0,2 0-99 0,-4 2-65 0,2 0-47 16,-2 1-24-16</inkml:trace>
  <inkml:trace contextRef="#ctx0" brushRef="#br0" timeOffset="45414.2712">14900 5095 111 0,'0'-4'440'16,"0"1"-67"-16,0-2-95 0,0 1-64 0,0 0-50 0,0 2-27 0,0-1-14 0,0-1-7 16,0 1-5-16,0 3-4 0,0-2-4 15,0 0-8-15,0-1-7 0,-1 3-9 0,1 0-11 0,0 0-9 0,0 0-9 16,0 0-7-16,0 0-8 0,0 0-9 0,0 0-8 0,0 0-9 16,0 0-8-16,0 0-8 0,0 0-5 0,0 0-5 0,0 3-2 0,0-1-1 0,0 0-3 15,0 1 1-15,0 2 0 0,0-1 2 16,0 3 0-16,0-1 3 0,0 1 2 0,0 2 5 0,0 2 5 0,0 0 3 0,0 1 6 15,0 0 0-15,0 1 3 0,0 2 1 0,-2 0 1 16,2 1 0-16,0 0 0 0,-2 1-10 0,2 1-14 0,-1 0-20 0,1 2-24 16,-2-1-34-16,2 4-37 0,0-2-48 0,0 1-51 0,0 2-77 0,0 0-90 0,0-2-58 15,0 4-42-15</inkml:trace>
  <inkml:trace contextRef="#ctx0" brushRef="#br0" timeOffset="45894.4026">14826 6307 101 0,'0'0'334'0,"0"0"-69"0,0 0-80 0,0 0-50 0,0 0-34 16,0 0-22-16,0 0-16 0,0 0-10 0,0 0-8 0,0 0-6 0,0 0-7 15,0 0-3-15,2 2 0 0,-2-1 0 0,3 0 0 0,-3 3 0 16,0-1-1-16,0 1 2 0,1 0 2 0,-1 1 3 0,0 0 3 16,0 4 5-16,0-1 3 0,0-1 4 0,0 3 4 0,0-1-2 0,0 2-6 15,0 0-4-15,0 1-6 0,0 3-5 0,0-1-4 16,0 1-3-16,0 2-5 0,0-1-2 0,0 2-2 0,0 0-2 0,0 2 0 0,0 0-6 15,0 2-5-15,0 0-11 0,0-1-11 0,2 3-13 16,-1-1-16-16,-1 1-18 0,2-1-20 0,-2 3-21 0,3 0-23 0,-1 0-27 0,-1-1-29 16,1 1-33-16,1 2-37 0,-1 0-51 0,-1-2-62 0</inkml:trace>
  <inkml:trace contextRef="#ctx0" brushRef="#br0" timeOffset="46314.2856">14918 7614 175 0,'-2'-3'441'0,"2"3"-71"0,-1 0-50 16,1 0-42-16,-2-3-43 0,2 3-44 0,0 0-30 0,0 0-23 0,0 0-15 0,0 0-12 15,0 0-8-15,0 0-9 0,0 0-7 16,0 0-9-16,0 0-9 0,0 0-10 0,0 0-12 0,0 0-12 0,0 0-11 0,0 0-8 0,0 3-8 16,0-3-5-16,0 3-4 0,0-1 0 15,0 2-1-15,0-1 1 0,0 2 0 0,0-1 1 0,0 2 1 16,0 1 1-16,0-1 0 0,0 5 2 0,0-1 0 0,0 1 2 0,0 2 1 15,0 1 2-15,0-1 1 0,0 4 0 0,0-1-1 0,0 1 1 0,0 3 1 0,0 0 3 16,0 0 0-16,0 3 3 0,0 0-1 16,0 1-3-16,0 1-5 0,0 1-9 0,0 1-10 0,0 0-12 0,2 2-14 0,-1-1-16 15,-1 2-20-15,2 1-21 0,-2 0-24 0,4 0-24 0,-2 0-28 0,-1 2-31 0,1-2-45 16,1-1-48-16,-1 1-63 0,-1-1-68 16,3-1-45-16,-1-1-34 0</inkml:trace>
  <inkml:trace contextRef="#ctx0" brushRef="#br0" timeOffset="46613.4358">15085 8906 421 0,'0'0'401'0,"-1"-3"-94"0,-1 3-71 0,2 0-59 0,0 0-40 0,0 0-27 0,0 0-18 16,0 0-15-16,0 0-9 0,0 0-8 15,0 0-7-15,0 0-8 0,0 0-8 0,0 3-5 0,0-3-6 0,0 4-6 16,2-1-4-16,-2-1-4 0,1 5-1 0,-1-2 1 0,0 0 1 0,0 1 5 0,0 2 5 0,0 1 4 0,0 0 4 16,-1 1 5-1,-1 2 2-15,2 2 2 0,-2-2-1 0,-1 2-1 0,2 0 1 0,-4 2-1 16,2 0 0-16,1 2-1 0,-1 0-2 0,0 2-3 0,-2-1-3 16,0 3-3-16,2-1-7 0,0 2-7 0,-1 1-11 0,0 0-13 0,1 0-14 15,0 1-15-15,1 1-16 0,-1 1-16 0,2 1-20 0,-3-3-23 0,3 4-30 16,-1 0-34-16,1-2-49 0,-3 2-53 0,2-3-63 0,-2 1-66 15,1 0-45-15,0 0-33 0</inkml:trace>
  <inkml:trace contextRef="#ctx0" brushRef="#br0" timeOffset="46827.8775">15008 10069 428 0,'-2'3'413'0,"-1"1"-96"15,2 0-131-15,-1 0-80 0,-1-1-52 0,0 1-31 0,1-1-16 0,0 2-6 16,-1-3 1-16,1 5 1 0,1-4 0 0,-1 1-1 0,2-1-1 16,-2 2-10-16,0 0-11 0,2-2-18 0,0 1-22 0,0-1-32 0,0 2-38 15,0-5-48-15,0 0-54 0,0 0-60 0,0 0-66 0</inkml:trace>
  <inkml:trace contextRef="#ctx0" brushRef="#br0" timeOffset="77757.291">22797 4023 24 0,'0'0'32'0,"0"0"-3"0,0 0-2 0,0 0-3 0,0 0-5 0,0 0-5 0,0 0-1 15,0 0-4-15,0 2-4 0,0-2 0 16,0 0-4-16,0 0-1 0,0 0-1 0,0 0 0 0,0 0-3 0,0 0-1 0,0 0-2 15,0 0-1-15,0 0 0 0,0 0 0 0,0 0-1 16,0 0 0-16,0 0 0 0,0 0 0 0,0 0 2 0,0 0-1 0,-1 0-1 0,1 0 0 16,0 0 1-16,0 0 0 0,0 0 1 0,0 0 2 0,0 0 0 0,0 0 2 0,0 0-1 15,0 0 2-15,0 0 1 0,0 0 0 0,0 0 1 16,0 0 1-16,0 0 2 0,0 0 1 0,0 0-1 0,0 0 0 0,0 0 3 0,0 0 1 16,0 0 2-16,0 0 1 0,0 0 1 15,0 0 0-15,0 0 3 0,0 0 1 0,0 0 1 0,0 0 1 0,0 0 1 0,0 0 1 16,0 0 2-16,0 0 0 0,0 0 0 0,0 0 1 15,0 0-1-15,0 0 2 0,0 0-1 0,0 0 0 0,0 0-3 0,0 0-5 16,0 0-5-16,0 0-9 0,0 0-11 0,0 0-13 0,0 0-15 16,0 0-18-16,0 0-23 0,0 0-24 0</inkml:trace>
  <inkml:trace contextRef="#ctx0" brushRef="#br0" timeOffset="79994.0458">22551 5963 7 0,'0'0'83'0,"0"0"-2"0,0 0-2 0,0 0-3 0,0 0-6 15,0 3-5-15,0-3-4 0,0 0-5 0,0 0-3 0,-2 0-7 0,2 0-7 16,-2 0-5-16,2 0-5 0,0 0-4 0,0 0-4 0,0 0-3 15,0 0-3-15,0 0-4 0,-1 0-2 0,-1 0-3 0,2 0-3 0,0 0-4 16,0 0-1-16,-1 0-3 0,1 0 0 0,-5 0-2 0,5 0-1 0,-1 0-1 16,1 0 0-16,-2 0 0 0,0 0 0 0,2 0 0 0,-3 0 0 15,2 0 0-15,-1 0 0 0,0 0 1 0,-1 0-1 0,2 0 0 16,-3 0 1-16,0 0-1 0,-1 0 1 0,4 0-1 0,-3 0-1 16,0 0 1-16,0 0 1 0,0 0 1 0,0 0-1 0,0 0 0 0,-2 0 0 15,1 0 0-15,-2 0 1 0,3 0 2 0,-3 0 0 0,0 2 3 16,-1 0 1-16,1-2 2 0,-3 1 3 0,1-1 2 0,1 2 1 0,0 0 1 15,0-2 0-15,-2 0 2 0,0 0 1 0,0 0 1 16,-1 0 1-16,2 0-1 0,-2 0-1 0,-2 0 2 0,2 0 0 0,-3-2 0 0,1 0-3 16,1 2-1-16,1-1-1 0,-4 1-2 0,1-2 0 0,1 0 3 15,-2-1 3-15,2 1 1 0,-3 2-2 0,2-2 0 0,-2-1-1 16,3 1-1-16,0 1 1 0,0-1 1 0,-3 0 0 0,3 0 0 16,0 1-1-16,-1-2 0 0,2 0 0 0,-4 1-3 0,5-1-3 0,-3 2-3 15,1-1 1-15,2-1 0 0,-3 0 2 0,2 2-1 0,-1-2-1 16,0 1 0-16,0-1 1 0,2 2-2 0,0 0 0 0,-2-2-2 0,2 1 0 15,-2-1 0-15,-1 1-1 0,3 0 4 0,-3-1-1 0,1 1-1 16,1-1 0-16,-1 1-3 0,0 0 0 0,-1-1-3 0,0 1 0 16,-2 0-1-16,2-1 1 0,-2 0 1 0,0 1-1 0,-1 0-1 0,0 0 2 15,-1-1-1-15,3 2 0 0,-5-2 1 0,3-1-1 0,-1 3 2 0,0-2 3 0,-3 0 2 16,4 0 1-16,-4 0 1 0,-1 0 2 0,5 0 2 16,-5 1 0-16,0-1 2 0,1-1 0 0,0 1 0 0,3 1-2 0,-3-1-1 0,0-1 1 15,3 3-1-15,-2-3 1 0,1 1 0 16,1 1-2-16,2-1 1 0,-5-1 0 0,5 1-3 0,-3 1 0 0,2-1-1 15,-1 0-2-15,1 0 1 0,1 1 2 0,-3-1 0 0,3 0 0 16,-1 0-2-16,1 0-1 0,-1 0 1 0,1 0 0 0,-3 0-1 0,4 1-1 0,-3 0 0 16,1-1 2-16,1 0 0 0,-2-1 0 0,1 1 0 15,-2 1-1-15,0-1-1 0,3-1 0 0,-3 1 0 0,2 1 1 16,-2 0-1-16,0-1-3 0,1 0 1 0,0 0 0 0,2 0-1 16,-5 0 1-16,3 0-2 0,1 0 0 0,-1 0-1 0,0 0 1 0,-1 0-1 0,0 0 0 15,2 0 0-15,0 0-1 0,-1 0 0 0,-1 2 0 0,0-2 1 0,2 2-2 16,-1-1 0-16,1-1 0 0,-2 1 0 0,0 0-1 15,2 2 0-15,-1-3 0 0,1 1 1 0,-2 0 3 0,0 1 0 0,1-3 2 16,1 4-1-16,0-3 1 0,-2 3 1 0,1-2 3 0,-1 2 1 16,2-2 1-16,0 1 2 0,-2-1 2 0,1 2 1 0,-1-2-1 0,1 1 0 15,1 1-1-15,-3-2-2 0,4 2 2 0,-3-1 0 0,0 0-1 16,2 1 1-16,0-3-2 0,-1 3 1 0,-1-2-3 0,0 1-1 16,0-1 0-16,0 1-1 0,2-1 1 0,-4 0 1 0,1 1-1 0,1 0 0 0,-3 1-1 0,0-2 0 15,0 1-1-15,-1-1 0 0,1 1-1 16,0-1 1-16,-1 1 2 0,0-1-2 0,-1 1 0 0,1-1 0 0,-1 0-2 0,2 1-1 15,-2 1 2-15,1-1 0 0,1 0-2 0,-3-1 1 16,3 2 0-16,-3-1-2 0,2-1 1 0,-1 0-2 0,2 1 0 0,0 1 1 16,0-2 0-16,1 2 0 0,-3-2-1 0,2 2-2 0,-1-3 0 0,2 3-1 0,-1 0 0 0,0-2 0 15,-2 0 1-15,3 2 2 16,-3-1 1-16,3 1 2 0,-5-2-1 0,5 0 2 0,-4 2 1 0,3 0 1 0,-3-3 3 0,2 3 2 16,-3 0 2-16,0-2 1 0,1 2 1 0,-2-2 1 15,2 2 0-15,-1 0-1 0,-3-1 0 0,3 1 0 0,-4-2 0 16,3 2 1-16,-3 0-1 0,0-2 0 0,0 1-1 0,-1 1 0 15,-1 0-2-15,-1-2 0 0,1 2-3 0,-4 0 0 0,3-1-2 0,-2 0-1 0,2 1-2 16,-2-3-1-16,-1 3-1 0,-2 0-2 0,3-2-1 0,-1 1 0 16,-1 1-4-16,-1-2 2 0,1 1 0 0,-1 1 3 0,0-2 1 15,1 0 3-15,-2 2 0 0,-1-2 1 0,2 0 1 0,-1 2 1 0,-1-3 0 0,-1 2 2 0,1-1 2 16,-2 1 0-16,1-1 1 0,-1-1 0 16,-1 1-3-16,0 1-2 0,-1 0-2 0,1 0-1 0,-3-1-1 15,3 1 1-15,-2-1-1 0,2 0-2 0,0 1 0 0,-1-1-3 0,1 0 0 16,-1 2-2-16,3 0 0 0,-1-3-2 0,-1 3 0 0,1 0 1 0,-2-2 2 0,3 0 1 15,-3 2 1-15,3-1 3 0,0 1-1 16,-3-2 3-16,-1 0 3 0,1 2 1 0,0 0 1 0,-2-3 1 0,0 3 2 16,-3 0 0-16,3-2 5 0,-3 2-1 0,-1-2-1 0,0 2-3 15,-2-1-2-15,2-1-2 0,1 2-1 0,-2 0-3 0,4 0-1 16,-1 0-3-16,2 0-2 0,-1 0-2 0,3 0-1 0,0 0-2 0,1 0-2 16,0 0 1-16,2 0 4 0,0 0 2 0,0 0 4 0,1 2 0 15,1-1 2-15,-2-1 3 0,5 2 2 0,-4-2 4 0,-1 2 4 16,1-2 4-16,-1 0 2 0,0 3 3 0,0-3 3 0,1 2-2 0,-4 0-2 15,2-1-1-15,-2-1-1 0,1 4-1 0,-3-4-2 0,3 3 0 16,-3-3-2-16,1 2-3 0,0 0-3 0,-1 1-4 0,0-1-2 0,1-1-3 16,0 1-2-16,1 0 0 0,0-1-1 0,-2 1 0 0,3 1 1 0,-1-1 0 15,1-1 2-15,2 2 2 0,-3-1 2 0,3-1 1 0,-3 1 3 16,4 0 0-16,-3 0 2 0,1 0 2 0,-1 1 1 0,1-2 1 0,-1 1 1 16,0 1-1-16,-1-1 0 0,-1 1-1 0,2 1-2 0,-2-1-2 15,-1-1-3-15,4 1-1 0,-4 1-2 0,1-3-1 0,2 3-1 16,-2-1-1-16,1 1-3 0,1-1-2 0,0 2-1 0,1-3 0 0,-1 3 0 15,1-1 0-15,0-1 2 0,1 2 2 0,0-3 1 0,0 5 2 16,1-4 3-16,0 2 3 0,2 0 0 0,-4 0 2 0,1 0 1 0,0 0 2 0,0-1 2 16,-1 1 1-16,0 0-1 0,1 0 2 0,-1 0-2 0,0 0-1 15,0-1-1-15,1 1-1 0,-1 1 0 0,2-2-1 0,0 1-1 16,2-1 0-16,0 2 0 0,0-2-2 0,0 1 1 0,3 0-2 16,0 0-1-16,2-3-3 0,0 3-3 0,-1-2-5 0,2 1-6 15,2-1-7-15,-2 2-9 0,4-1-5 0,-2-1-4 0,3 0-5 0,0 0-6 0,-2 0-5 16,3 0-7-16,0 0-7 0,0-1-9 0,2 0-7 15,0 0-8-15,0-1-6 0,1 1-6 0,1 0-6 0,-1-1-7 0</inkml:trace>
  <inkml:trace contextRef="#ctx0" brushRef="#br0" timeOffset="81912.4765">7147 6236 52 0,'-1'0'76'0,"1"0"-3"0,0 0-8 16,0 0-12-16,0-1-10 0,4 1-11 0,-1 0-8 0,1 0-6 15,0 0-7-15,1 0-6 0,0 0-4 0,0 0-4 0,4 0-1 0,-1 0 1 16,2 0-2-16,0 0 0 0,0 0 2 0,1 0 8 0,3 0 4 15,-1 1 6-15,1-1 3 0,-1 2 2 0,2 0 1 0,0-1 2 16,2 1-2-16,-2 1-1 0,2-2 1 0,0 1-2 0,2 0 1 0,2 0 4 16,-2-1 0-16,4 1 2 0,1 1 1 0,1-1 1 0,-1-2 2 0,5 2-1 15,1 1 0-15,2-1 0 0,2 0 1 0,4-2 0 0,2 1-1 16,1-1-1-16,3 2-1 0,2-2-3 0,3 0-2 0,1 0-1 16,3 0-4-16,0 0-5 0,4-2-3 0,0 2-3 0,1-1-4 0,2 1-3 15,0-2 2-15,2 0 2 0,1 2 3 0,-1 0 1 0,3-3 2 16,-2 1 2-16,4 2 0 0,-2-2 1 0,2 2 2 0,0-1 2 0,-1-1 1 15,1 2-1-15,-1-2 2 0,0 1 0 0,-3 1-3 0,2-2-5 16,-3 2-4-16,-2 0-5 0,0 0-4 0,-2 0-4 0,-1 0-1 16,-3 0 0-16,0 0 0 0,-2 0-1 0,0 0 0 0,-1 0 0 0,-2 2-1 15,-3-2-1-15,1 1 0 0,-1 1-2 0,-2-2 1 0,-1 2 1 0,1-1 0 16,-4-1 1-16,-2 2-2 0,1-2-4 0,-1 0-1 0,0 2-2 16,-3-2 0-16,1 3 1 0,-3-3 1 0,2 2 3 0,-2 0-2 15,0-2-1-15,-1 1 0 0,1-1-2 0,-1 2-2 0,0 0-3 0,-1-2-1 16,1 0 3-16,0 0-2 0,-1 0-1 0,1 0-2 0,-1 0-2 15,1 0-1-15,-2 0-2 0,2-2 1 0,-1 0 1 0,-1 2 2 16,0 0 4-16,0 0 2 0,-1-1 4 0,-1 1 4 0,2 0 0 0,-3-2 3 0,3 2 1 16,-1-2 1-16,-1 2-1 0,0 0 1 0,2-3 0 0,-1 3 1 15,1-2 0-15,0 2 0 0,-2 0 0 0,2-2 0 0,0 2-2 0,0 0 0 16,2-1 0-16,-2 1 0 0,0-2 0 0,2 2-1 0,-1 0 4 16,-1-2 0-16,0 2 1 0,2-1 2 0,-2 1-2 0,0 0 0 0,2 0 0 15,-2 0-1-15,1-2 0 0,-1 2 2 0,0 0-2 16,-3 0 1-16,3 0 2 0,-3-1 0 0,3 1 0 0,-2 0-2 0,-2-1 1 0,1 1-2 15,2 0-1-15,-1-2 1 0,0 2 0 0,2-1 2 16,-3 1 0-16,3-2 3 0,-3 1 0 0,3 1 1 0,-2-2 2 0,1 2 1 0,-1-1 3 16,2 1 0-16,0 0 3 0,0 0 1 0,0 0 1 15,-1 0 0-15,1 0-1 0,0-2 0 0,0 2-1 0,1 0 0 0,0 0 0 16,0 0-1-16,1 0-3 0,1 0-2 0,0 0 0 0,1 0-2 0,-1 0 0 16,2 2-2-16,0-2 0 0,0 1 0 0,0 1 0 15,0-2-2-15,0 1 0 0,-2 1-1 0,0-2 1 0,2 3-2 0,-1-2-1 16,0 0 0-16,-3 1-1 0,3 1 0 0,-1-1 0 0,0-1 1 15,0 1 2-15,2 0 1 0,-1 1 3 0,0-3 2 0,2 4 1 0,-1-3 2 0,2 1 0 16,-1 0 2-16,2 1 3 0,3-3 1 16,-3 2 1-16,3-2 2 0,-2 2-2 0,3-1 0 0,-1 1 0 0,3-2-2 0,-3 2-1 0,3-1-1 15,-1-1-1-15,0 2-2 0,1-2 0 0,1 1-3 0,-2 0-2 16,0-1-2-16,0 3 1 0,-2-3-1 0,0 0-3 0,2 0-1 16,-4 0-1-16,1 0 1 0,-1 0-2 0,-1 0 1 0,-1 0 0 0,-1 0 1 15,3 0 1-15,-4 0 3 0,0 0 1 0,1 0 2 16,-1 0 2-16,0 0 1 0,1 0 3 0,-3 0 0 0,2 0-1 0,0 0 2 0,2 0 3 15,-3-3 1-15,0 3 0 0,1-1-2 16,-1 0-2-16,-1 1 0 0,0-2-1 0,2 2-2 0,-2 0 2 0,-1 0 0 0,1-1-1 16,0 1 2-16,-1 0 0 0,0 0-2 0,-1-2 0 0,1 2-2 0,1 0 1 0,-2 0-2 15,1 0 1-15,-2-2-1 0,2 2 2 0,-2-1-3 16,1 1-1-16,-1-2-2 0,0 2-2 0,0-2 0 0,0 2-2 0,-1 0 2 0,-1-3 3 16,1 3 2-16,-2 0 1 0,3-2 2 15,-2 0 2-15,1 2 1 0,-1-1 0 0,1 1 0 0,-1-2 2 16,2 0 2-16,0 2 1 0,0-3 0 0,0 1 2 0,-1 2-2 0,1-2-2 15,1-1-1-15,-1 1-2 0,0 1-1 0,2-1-2 0,1 1 0 0,-1 0-1 0,1 1 1 16,0-2 0-16,-1 1-1 0,1 1-1 16,2-2 1-16,-2 1-2 0,0 1 0 0,-1-2-1 0,1 1 0 0,-1 1 0 0,-1-2 0 15,-1 2 0-15,0 0-1 0,0 0-1 0,-1 0-2 16,-1 0 0-16,1 0-2 0,-3 0 0 0,3 0 1 0,-3 0-1 0,0 0 2 0,0 0-1 16,0 0 2-16,3 0-1 0,-2 0 2 0,1 0 1 0,-1 0 1 0,1 0 2 15,1 0 2-15,-4 0 0 0,5 0 1 0,-1 0 0 16,-1 0 3-16,2 0 0 0,0 0 1 0,-1 0 0 0,2 0-1 0,-1 0-1 0,0 0-1 15,2 0 1-15,0 2-1 0,-1-2-3 0,3 1 1 16,-3 1-2-16,3-2 0 0,-2 1 0 0,3 1-1 0,-2-2 1 0,0 1-2 16,-1 1-2-16,1-2 0 0,1 1 0 0,-3 0 0 0,-1-1-2 0,4 2 1 0,-4-2 0 15,0 1-2-15,1 1-1 0,-1-2 0 0,-1 2-2 16,1-1 0-16,-2-1-1 0,0 2 1 0,3-2 2 0,-3 0 3 0,-1 2 0 16,1-2 2-16,1 3 1 0,-4-3 2 0,2 0 1 15,-2 2 2-15,2 0 1 0,0-2 2 0,-2 1 1 0,4-1 1 16,-3 2 1-16,1-2-1 0,2 2-1 0,-4-2 0 0,4 0 0 15,-2 0-1-15,1 0-2 0,0 3 0 0,-1-3-2 0,3 0 0 0,-1 0-2 16,-1 0 0-16,0 0-1 0,2 0 2 0,1 2-1 0,-1-2 0 16,0 2-1-16,-2-2-2 0,2 1-1 0,0 1 1 0,-2-2 0 0,2 2 0 0,1-1-2 15,-1-1 0-15,0 2 0 0,0-2-1 0,-3 0 0 0,3 1-2 0,0-1-1 16,-2 1-2-16,2-1-2 0,-1 0 0 0,-1 0 1 16,1 0-2-16,-1 0 1 0,1 0 0 0,1 0 2 0,-4 0-1 0,4 0-1 0,-1 0 0 15,-1 0 2-15,1 0 0 0,-1 0-1 0,0 0 1 16,3 0 3-16,-3 0-1 0,-1 0-2 0,3 0 0 0,0 3-1 0,0-3-2 0,0 0 2 15,0 0 0-15,-1 0 2 0,1 0-1 16,0 0-1-16,-2 0 1 0,2 0 1 0,0 2 2 0,0-2-1 0,0 0 0 0,-1 1 1 16,-1-1 1-16,1 0 0 0,-1 0 0 0,1 0 0 0,-1 0 0 0,-1 2-1 0,1-2 0 15,-2 0 2-15,-1 0-2 16,4 0-1-16,-4 0 2 0,2 0 0 0,-1 0 0 0,0 0-1 0,-2 0 0 0,1 0 1 16,2 0 0-16,-4 0 3 0,2 0 2 0,-1 0 3 0,0 0 2 15,1 0 2-15,-1 0 2 0,1 0 2 0,-4 0 1 0,4 0 3 16,-3 0 2-16,3 0 1 0,-3 0 1 0,3 0 1 0,-3 0-1 15,1 0-1-15,1 0-2 0,-2 0-1 0,2 0-2 0,-1 0 0 16,1 0-2-16,0 0 0 0,0 0-1 0,-1 0-3 0,3 0-1 0,-1 0-2 16,2 0 1-16,-5 0-1 0,5 0 1 0,-2 0-1 0,2 0-1 0,0 0-1 15,0 0-1-15,-2 0-1 0,-1 0-1 0,3 0-1 0,-4 0 1 16,2 0 0-16,1 0 0 0,-5 0 0 0,2 0 0 0,-1 0-1 0,2 0-1 16,-3 0 2-16,1 0 1 0,0 0 0 0,-3 0-1 0,1 0 2 15,-1 0-2-15,0 0 0 0,-1 0 1 0,-1 0 1 0,0 0 0 16,1 0-2-16,-2 0 2 0,-1 0 0 0,1 0 0 0,-2 0 1 0,1 0-1 15,-1 0 0-15,-1 0 0 0,-1 0-1 0,2-2 1 0,-1 2 0 16,-1-1 0-16,1-1-1 0,0 2-1 0,-2 0-2 0,0 0-2 16,0 0-3-16,0 0-4 0,-1 0-7 0,1 0-9 0,-3 0-9 0,1 0-12 15,0 0-9-15,-1 0-12 0,0 0-11 0,1 0-13 0,-2 0-13 16</inkml:trace>
  <inkml:trace contextRef="#ctx0" brushRef="#br0" timeOffset="120593.1877">11323 4850 7 0,'2'-5'35'16,"-2"1"-1"-16,0 1 1 0,2-1 0 0,-1-1 2 0,-1 1 1 15,2 0 0-15,-1 1 0 0,-1-2-1 0,2 1-1 0,-2-2-1 0,2 1-3 16,-1-1 0-16,-1 1 0 0,0-2 3 0,3 2 0 0,-3-2 1 16,0 0-1-16,0 0-1 0,0 2-3 0,0-3-2 0,0 1 2 0,0 1 1 15,0-2 1-15,-3 3 0 0,3-3-1 0,-1 1 0 0,-1 2-4 16,2-2-6-16,-2-2 0 0,-1 4-2 0,2-3-2 0,-3 1-2 0,1 1-2 15,0-2-1-15,0 3-3 0,-1-3-3 0,-1 1-4 16,1 2-2-16,-2-2-2 0,1 0-2 0,0 0-1 0,-4 1 2 0,3-2 0 0,-1 1-2 16,-1 1 0-16,-1-1-1 0,-1 0 1 0,-1 2-2 0,1-2 0 15,-2 3-1-15,-1-4 0 0,-1 2 1 0,0 2 1 0,-2-2-2 16,0-1-1-16,-1 2-1 0,-2-1 0 0,2 1 1 0,-2-1 0 0,-2 2 1 16,1-1-1-16,-4 0 1 0,2 1 0 0,1 0 0 0,-2 0 1 15,-1 0-1-15,0 1 0 0,2 0 0 0,-2 0 0 0,1-1-4 0,-1 4 1 16,2-3 0-16,-2 1 0 0,0 1-1 0,2-1-2 15,1 0-1-15,-2 2-1 0,1 0 1 0,-2 0-1 0,5 0-2 0,-3 0 0 16,0 2 1-16,1 0 2 0,1-1 1 0,-2 1 1 0,1 1 1 16,0 0 1-16,-1-2 2 0,1 3 1 0,-2 1 1 0,1-1 1 0,0 0-1 15,0 0 1-15,-1 3 1 0,-2-2 2 0,3 1 3 0,-3 2 1 0,4-2 3 16,-4 1 2-16,3 1 2 0,-2-1 2 0,2 2 0 0,-2-1 3 16,2 0 1-16,0-1 1 0,3 1 1 0,0-3 1 0,1 3 1 0,1-1-1 15,0 1 0-15,4-2-2 0,-2 1 0 0,2 0-3 16,3 0-3-16,-2 1-2 0,2-3 0 0,-1 2-2 0,0 0-1 0,3 0 1 0,-1 0-1 0,0 0 1 15,-1 1-1-15,3 0 0 0,-1-1 1 16,-1 2-1-16,1-2 0 0,0 1 1 0,2 0-1 0,-2 0 2 0,0-1-1 0,2 1-1 16,-1-1 2-16,-2 1 0 0,1 1-2 0,2 1 1 0,-1-2 0 0,-2-1-1 15,3 4 0-15,-2-2-2 0,1 1 0 0,-2-1 1 16,3 2 0-16,-1-1 1 0,-1 1-1 0,1 1 1 0,0 0-2 0,1-2 1 0,1 3-2 16,0-1 0-16,-1-2 1 0,0 2 0 15,3 0-1-15,-2 0 0 0,0-2 2 0,3 2-2 0,-1-1 0 0,0 1 0 0,-1 0 1 0,1 0-2 16,1-1-2-16,0 1 1 0,-1 0 1 15,1-2 0-15,1 2 0 0,-1 0-1 0,-1-2 1 0,3 0-1 0,-2 2-1 0,2-3 0 16,-1 3 0-16,-1-4 0 0,2 3-2 0,0-2 3 0,0 1 3 0,0-1-1 16,0 0 0-16,0 1 0 0,2-3 2 0,-1 1 0 15,1 2 1-15,0-2 0 0,1 0 3 0,0-1 0 0,0 1 1 16,2-1 1-16,1 2 1 0,-1-2 1 0,1 1-2 0,2 0 0 0,0 0 1 16,1-1 0-16,1 1 0 0,3-1-2 0,-1 1-2 0,0-1 1 0,2 0-1 15,0 0-1-15,3-1-1 0,-1 1 0 0,1-1-2 16,1 2-1-16,1-2 0 0,1 0-1 0,0-1-1 0,0 0-1 0,0 2-2 0,3-4 1 15,-1 2 3-15,1 2 0 0,1-3 2 16,-1 1 0-16,2-1 1 0,-2 0 1 0,4 1-1 0,-2-1 2 0,2-1 0 0,0 1 0 16,0 0 1-16,0-1 0 0,2 0 0 0,-1-3-3 0,2 3-3 0,-2-1-4 0,2 0-5 15,0-2-3-15,0 1-4 0,0 1-2 0,2-2-2 16,-2 0-2-16,0 0-2 0,2-2-1 0,-1 1-2 0,-1 1-1 0,1-2 1 0,0 0 2 16,-1-1 3-16,0-2 3 0,0 0 2 15,-3 1 4-15,3 0 2 0,-2-2 2 0,-2-1 1 0,0 0 2 0,0-1 2 0,-2-1 2 16,-1 2 2-16,1-3 1 0,-2-1 2 0,-1-1 0 15,-1 1 0-15,2-4 0 0,-4 3 2 0,1-2 2 0,-3-3 1 16,-1 2 1-16,1-2 0 0,-2 1 1 0,-2-2-1 0,0 0 1 0,-1-1 1 0,-3 1 1 0,1 0 3 0,-1-2 2 16,-3 0 2-16,2 0 0 0,-4-2-2 15,0 1 0-15,1 1-1 0,-2-1 0 0,0-2 2 0,-2 1 0 0,-2 2 3 0,0-3-2 16,1 3-2-16,-3-1-2 0,0 1-5 0,-1-1-3 16,-1 2-4-16,1 0 0 0,-1 2-1 0,-2-1-6 0,0 2-8 0,0 1-12 15,-3 1-13-15,3-1-18 0,-3 4-18 0,0 1-22 16,-3 0-25-16,1 2-20 0,-1 1-21 0,-2 0-66 0,-1 2-90 0</inkml:trace>
  <inkml:trace contextRef="#ctx0" brushRef="#br0" timeOffset="158542.2177">9681 7011 77 0,'0'-2'125'0,"0"-1"1"0,0 0 5 0,0 2-2 0,0-2-1 16,0 1-3-16,-2 1-2 0,2-2-7 0,-1 1-8 0,1 1-8 15,-2-1-8-15,2 1-3 0,0-1-5 0,-1 2-2 0,1-1-2 0,0-1-7 0,-2 2-6 16,2 0-7-16,0 0-3 0,0 0-7 0,0 0-5 16,0 0-4-16,0-1-5 0,0 1-5 0,0 0-4 0,0 0-4 0,0 0-4 0,0 0-3 15,0 0-5-15,-2 0-2 0,2 0-2 0,-4 0-3 16,4 0 0-16,-2 0-2 0,1 1-1 0,-1-1-3 0,-1 2-3 0,1-1-2 16,1-1 1-16,-1 2-2 0,-1-1-2 0,0 1 0 0,-2-1 1 0,2 2 0 15,-5 2 0-15,3-2 0 0,-3 1 1 0,0 1 0 16,-1 4 1-16,-1-1 3 0,-1-1 1 0,1 3 2 0,0 1 0 0,-1 1 2 0,-2-2 0 15,4 3 0-15,-1-1-1 0,-1 0 0 0,3 2-1 16,0 0 0-16,-1-3 0 0,4 1 1 0,0 3 1 0,1-4 1 0,0 1 3 16,4 2 1-16,0-4 0 0,0 2 3 0,2 1 3 0,1-3 0 0,2 0 3 15,1-1 0-15,2 2 4 0,2-2 2 0,1-3 1 16,1 2 2-16,1 0-1 0,4-1 1 0,-1-3-1 0,1-1-3 0,3-1-1 0,0 0-2 16,2-2-3-16,-3-2-1 0,5 2-3 0,-2-4-1 15,0 0-1-15,-3 0 0 0,3-3-2 0,-3 1 2 0,0-1 1 0,0-2 1 0,-4 0 2 16,0-3-1-16,-2-1-1 0,-1 1 2 0,-2-5 2 15,0 3 3-15,-3-2 3 0,-2-2 1 0,-2 0 3 0,-3 0 0 0,0-2-1 0,-3 1-1 16,-2 1-4-16,-2-2-3 0,-3 1-1 0,2 1-3 0,-4 0 0 16,0 0-2-16,-3 1-3 0,2 2-13 0,-2 1-17 0,0-1-34 15,0 5-40-15,1 0-49 0,0 2-52 0,0 2-84 0,3 3-95 0,-3 3-69 0,1 2-56 16,2 2-28-16</inkml:trace>
  <inkml:trace contextRef="#ctx0" brushRef="#br0" timeOffset="159707.7557">19189 7140 484 0,'0'-2'497'16,"0"-1"-91"-16,0 3-134 0,0 0-83 0,0 0-57 0,0 0-39 0,0 0-28 0,0 0-18 16,0 0-11-16,0 0-10 0,0 0-9 0,0 0-10 0,0 0-8 0,-2 2-8 15,2-1-8-15,0 2-7 0,0-1-5 16,0 2-4-16,0 1 0 0,0-1-1 0,0 1 2 0,0 2 4 0,0 0 5 0,0 3 5 0,0 0 4 16,0-1 5-16,0 3 4 0,0-1 2 0,0 0 4 15,0 0 2-15,-2 3-2 0,2-2 0 0,-3 1 0 0,2-2-1 0,-1 1 0 0,0-2 1 16,-1 2 0-16,2 0 0 0,-1-3 1 15,-1 0 0-15,0-1 1 0,2-1 3 0,1 1 2 0,-2-3 9 0,0 0 11 0,2-2 11 16,-1 1 12-16,-1 0 13 0,2-3 13 0,0-1 15 0,0 0 12 0,0 0 8 16,0 0 1-16,0-1 1 0,2 0-2 0,-1-2-3 15,1-4-3-15,0 2-8 0,1-3-12 0,3 0-12 16,-2-2-13-16,1-2-14 0,3-1-16 0,0-3-14 0,3 0-15 0,-1 1-7 16,4-2-4-16,-3-1-2 0,0 1-1 0,3 1 1 0,1 0 0 0,-1-1 0 0,-2 3-2 15,2 1 0-15,-1 1-1 0,-1 2-2 0,-2 1-3 16,0 0-3-16,-2 1-5 0,-1 4-2 0,1-2-2 0,-3 2 0 0,0 4-2 0,2-3-1 15,-2 3 1-15,0 3-1 0,0 0 1 0,-2-1 3 16,2 5 1-16,-2-2 3 0,2 4 3 0,-1 0 6 0,1 2 5 0,0 1 3 16,-2 0 3-16,1 2 3 0,-3 0 2 0,1 1 3 0,-1 0 1 0,1 0 2 0,0 2 1 15,-2-2 0-15,1 0 1 0,-1 0-4 0,2 0-6 16,0 0-8-16,-2-2-11 0,2-1-10 0,-2 0-14 0,2-1-15 0,-1-1-18 16,-1 1-25-16,2-3-31 0,0 0-25 0,-2-2-24 15,1 0-25-15,2 0-28 0,-1-3-28 0,1 0-26 0,0-1-57 0,2-1-70 16</inkml:trace>
  <inkml:trace contextRef="#ctx0" brushRef="#br0" timeOffset="159881.5013">19562 7313 227 0,'-2'-2'550'0,"2"-1"2"16,-1 3-69-16,1-2-107 0,0-1-85 0,0 3-74 0,0 0-45 0,0 0-30 0,0-1-20 0,1 1-18 15,-1-2-15-15,5 1-16 0,-4 1-15 16,2-2-16-16,1 1-17 0,2 1-19 0,2 0-21 0,1-2-20 0,2 2-20 0,1-1-21 15,3 1-22-15,1 0-22 0,2 0-22 0,-1 0-26 16,2 0-31-16,1 0-34 0,0 0-33 0,2 0-31 0,-4 0-56 16,2-2-66-16,0 2-42 0,0-1-27 0</inkml:trace>
  <inkml:trace contextRef="#ctx0" brushRef="#br0" timeOffset="160104.5194">19990 7129 401 0,'-3'-4'506'0,"2"-1"-76"0,-3 0-113 15,1 3-68-15,1-3-50 0,1 3-30 0,-1-1-23 0,1-1-18 0,1 3-15 0,-2-1-17 16,0 1-17-16,2 1-14 0,0 0-17 0,0 0-17 16,0 0-15-16,0 0-12 0,0 0-11 0,0 0-9 0,0 0-9 0,0 0-4 15,0 1-2-15,0 1-2 0,0 0 0 0,0 1 2 0,0 1 0 16,0 2 3-16,0-2 2 0,2 4 5 0,-2 1 3 0,0 0 3 0,0 2 4 16,0 1 4-16,0 3 5 0,0-1 4 0,2 4 3 0,-2 0 2 15,0 0 2-15,0 3 1 0,0 0 2 0,0 1-1 0,0 3 0 16,0-1-18-16,0 0-24 0,0 5-42 0,0-1-52 0,-2 0-101 0,0 2-125 15,-1 0-83-15,2 2-64 0,-3-1-31 0</inkml:trace>
  <inkml:trace contextRef="#ctx0" brushRef="#br0" timeOffset="180774.1115">10776 7744 43 0,'-3'-1'77'15,"0"-1"-6"-15,1-1-4 0,-1 2 0 0,0-1-3 0,0 0-5 0,2 1-2 16,-1 1-3-16,0-1-3 0,-1-1-1 0,2 2-3 15,-1-1-1-15,2 1-4 0,-2 0-7 0,2 0-5 0,0 0-4 0,0 0-5 0,0 0-5 16,0 0-5-16,0 0-3 0,0 0-3 0,0 0-3 16,0 0-1-16,0 0 0 0,0 0-1 0,0 0 0 0,0 0 1 0,0 0 3 15,0 0 0-15,0 0 2 0,0 0 2 0,0 0 1 0,0 0 2 0,0 0 3 0,0 0 4 16,0 0 3-16,2 1 4 16,-2-1 3-16,0 0 2 0,3 0 2 0,-1 0 0 0,-1 0 1 0,1 0 0 0,1 0-1 0,0 0 0 15,-1 0-2-15,-1 0 0 0,2 0 0 0,1 0-4 16,0 0-4-16,0 2-2 0,0-1-2 0,4-1-1 0,0 1-2 0,2 1-3 15,1-2 1-15,1 2-2 0,4-1-1 0,1-1-1 16,2 2 0-16,-1-1-2 0,6-1-3 0,-1 2-3 0,2-2-1 0,1 1-2 0,3 1-1 16,2-2 0-16,-1 1 2 0,6 1 2 0,-1-1 1 0,1 1 0 0,4-1 1 0,-2 2 2 15,4-1 0-15,1-2 1 16,3 3 1-16,-2 1-1 0,4-1 1 0,-1 0-1 0,2 0-1 0,0 1-2 0,0-1-6 0,2 1-4 16,-1-1-8-16,-1 2-6 0,0-3-8 0,-1 3-4 15,-1-2-9-15,3 0-4 0,-5-1-5 0,2 2-4 0,-4-1-3 0,0 0-5 0,1-2-4 16,-4 1 1-16,-1 1 3 0,2-2 4 0,-3 1 7 15,-1-2 4-15,-1 1 6 0,0-1 6 0,-3 0 6 0,0 0 7 0,-1 0 5 16,-2-1 5-16,-1 1 8 0,-1-2 4 0,-3 1 6 0,-1 1 2 16,-2-3-1-16,0 1-2 0,-4 1 1 0,2-1 0 0,-4 2 1 0,-2-1 1 15,-1-1-2-15,-2 2 1 0,0-1-1 0,-3-1 1 16,1 2-1-16,-4-2-2 0,0 1-1 0,0 1-3 0,-2-1-6 0,-1-1 1 16,-1 2 0-16,-1 0 1 0,0 0 1 0,0 0-3 0,-1-1-3 0,-1-1-5 0,-1 2-5 15,0-1-2-15,-1-1-2 0,-2 2 0 0,1-1 1 16,-2-1 1-16,0 2 6 0,-1-5-1 0,-1 5 0 0,-1-2-3 0,-1-1-3 15,0 0 2-15,-1-1 3 0,-1 1 2 0,0 1 5 0,0-2 2 0,-2 0 1 0,2 0 0 16,-2 1 0-16,0-2 0 0,1 2 1 16,-2-1 1-16,2-1-1 0,-2-1 1 0,0 2 4 0,2-1 3 0,-1-1 5 15,0 1 4-15,2-2 7 0,-2 2 4 0,2-2 7 0,-1 2 5 16,1 0 3-16,-1 0 6 0,4-1 5 0,-1 2 5 0,-1-1 3 16,2-1 2-16,0 2 3 0,0-1-2 0,0 1-2 0,4 2-3 0,-4-3-3 15,4 0-4-15,0 2-4 0,-1 2-5 0,2-2-4 0,-1-1-3 16,2 3-6-16,0-1-2 0,1 1-4 0,2 1-2 0,-1-2-4 15,0 2-4-15,2 0-6 0,0 0-3 0,0 0-2 0,0 0-1 0,0 0 0 16,0 0-1-16,0 0 2 0,2 2-1 0,-2-2 0 0,3 1-1 16,-1 1 1-16,1-1 1 0,0 3 0 0,0-1 6 0,3-2 2 0,-1 2 3 15,2 0 0-15,-1-1 0 0,2 3 0 0,3-2-3 0,0 2 1 0,1-1 0 16,0-1 0-16,1 2 1 0,2-2 1 0,1 1 0 0,1 1-1 16,0-2-2-16,1 0 1 0,1 0-2 0,-1 2 2 0,2-1 0 0,0 0-1 15,-2 0 0-15,4 0 0 0,-2-1 1 0,-2 2-2 0,2 0 1 16,-1-3-2-16,-3 2-2 0,1-1 1 0,-2 3-1 0,0-1-1 15,-2-1-1-15,0 1-2 0,0-1 0 0,-4 1 0 0,2 1-2 16,-3-2-1-16,0 1 0 0,-2 0 0 0,-1 2 3 0,0-2 4 0,-1 0 6 0,-2 3 5 16,-2-1 7-16,0 1 7 0,0-1 5 0,-2 1 8 0,-2 0 5 15,-2 4 6-15,-1-2 5 0,-1 0 5 0,-3 2 2 0,-1 0 2 16,-1-1 1-16,-3 4 0 0,0-2-2 0,-1 1-5 0,1-1-5 0,-3 1-7 16,2-1-5-16,-1 0-6 0,1-1-4 0,-1 2-5 0,3-2-4 15,0-2-4-15,1 0-2 0,2 0-4 0,-1 1-3 0,4-3-2 0,-1 0-3 16,1-2 1-16,2 0-1 0,1 0 3 0,3-1 1 15,-1-2 4-15,1-1 3 0,0 2 4 0,3-3 1 0,-2 1 3 0,2-2-5 0,0 0-6 16,0 0-17-16,0 0-23 0,0 0-44 0,5-2-54 0,0 1-97 16,0-1-116-16,1-1-83 0,3-1-66 0,0-1-36 0</inkml:trace>
  <inkml:trace contextRef="#ctx0" brushRef="#br0" timeOffset="183359.3964">11987 10197 222 0,'0'-9'397'16,"2"2"-92"-16,-1 0-65 0,1 1-52 0,-2 0-32 0,0 2-22 0,0-1-16 15,0 2-11-15,0 0-11 0,0 0-11 0,0 2-12 16,0-1-12-16,0 2-13 0,0 0-12 0,0 0-13 0,0 0-14 16,0 0-12-16,0 2-10 0,0 1-5 0,0 0-2 0,0 3 0 15,-2 1 3-15,1 0 4 0,-1 5 6 0,1-3 4 0,-1 7 9 0,-1-1 5 0,-1 1 8 16,0 0 5-16,-1 4 4 0,1 1 1 0,-1-1 1 15,-2 1-2-15,2-1-1 0,-4 1-4 0,5 1-2 0,-3-2-3 16,2 2-2-16,0-3-2 0,-2-2-2 0,4 0 0 0,-1 0-2 0,-2-5 1 16,4 0 2-16,-1-2 5 0,0-1 5 0,1-1 7 0,2-1 9 0,-1-3 7 15,-2-1 7-15,3 0 2 0,0-3 1 0,0-3 0 0,0 0-1 0,3-5-2 0,-2-1-2 16,1-2-5-16,1-3-7 0,0-3-11 16,1-3-14-16,2-4-19 0,-1-1-18 0,4-4-19 0,-1 0-17 15,0-2-8-15,4-3-4 0,0 1 2 0,-1-4-1 0,5 5 1 0,-4-2 2 16,2 0 0-16,1 3 3 0,0 0 7 0,-2 2 7 0,1 2 9 0,-1 3 8 15,-2 3 8-15,2 1 7 0,-4 1 0 0,4 4-2 16,-4 3-2-16,-1 2-4 0,0 1-2 0,0 1-2 0,0 3 0 0,-2 0-2 16,2 3 0-16,-2 2-1 0,1 2 1 0,-1 3 0 0,-1 0 4 15,1 3 3-15,-2-1 3 0,0 4 4 0,-3 2 2 0,-1 1 1 0,0 1 3 16,-3 2 3-16,-3-1 2 0,0 2 4 0,0 1 4 0,-4 3 3 16,-1-3 4-16,-2 1 5 0,-1 1 4 0,0-1 3 0,-2-2 6 0,0 0 6 15,1-1 7-15,-1 1 4 0,0-5 7 0,0 1 5 0,0-3 6 16,2 1 6-16,0-3 5 0,1-1 5 0,3 0 2 0,1-4 3 0,1 1 1 15,0-1 0-15,3-2-1 0,-2-1-1 0,2 1-3 0,4-2-3 16,-3 0-5-16,1 0-8 0,3 0-10 0,0 0-12 0,0 0-11 16,0 0-12-16,2 0-9 0,-1 1-9 0,3 0-6 0,0 1-4 0,1 1-5 15,3 0-3-15,-2 0-2 0,2 1-2 0,3 4 2 0,0-1 1 16,2 2 3-16,-1 3 3 0,1-1 5 0,4 2 5 0,-4 1 4 0,3 2 3 16,-2 3 2-16,2 0 1 0,-2 1 2 0,2 1-1 0,-2 1-6 0,0 1-9 15,1-2-11-15,-2 6-11 0,1-4-15 0,-2 0-16 0,2 1-20 16,-2-1-24-16,0-2-31 0,-1 0-36 0,0-2-35 0,0-1-34 0,-3-1-32 15,4-4-32-15,-3 0-58 0,-1-1-75 0,0-4-38 16</inkml:trace>
  <inkml:trace contextRef="#ctx0" brushRef="#br0" timeOffset="183740.5684">12398 10398 149 0,'-3'-8'490'16,"0"2"-7"-16,1 3-99 0,-1-2-147 0,2 3-94 0,1 0-67 15,-2 1-40-15,2 1-24 0,0 0-12 0,0 0-7 0,2 3-2 0,-2-1 0 0,1 2 1 16,2 0 2-16,-1 2 0 0,1 2-1 16,0-1 4-16,2 1 2 0,-1-1 5 0,0 1 6 0,1-1 2 0,-1 2-2 0,3-3-1 15,0 0-5-15,0 0-3 0,-1-1-5 0,2 1-3 0,1-3-2 0,-1-1-1 0,0 0 0 16,0-2-3-16,2-2-1 0,-2 0-2 16,-2 0 1-16,2-3 2 0,1 0 1 0,-4-1 1 0,1-2 5 15,-2-1 5-15,-1 0 8 0,0-1 7 0,-3-1 3 0,0-1 5 0,0 0 8 16,-3 1 7-16,1-2 9 0,-3 3 6 0,1-3 4 0,-3 1 2 15,-2 2 3-15,1 0 2 0,0 1 1 0,0 0-2 0,-3 0-2 16,0 1-4-16,0 0-3 0,-2 4-6 0,2 1-6 0,-1 1-8 16,1-3-7-16,-1 5-6 0,0 2-5 0,1 1-6 0,1 1-3 0,-1 1-3 0,2 2-2 0,-1 1-2 0,1 0-3 15,2 3-1-15,1-1 2 0,1 4 0 16,2-1 5-16,0 1 0 0,2 2 2 0,2-1 5 0,2 2 3 0,0 0 2 0,2 3 3 16,1-5 0-16,3 3 0 0,1 0-3 0,1-1-2 15,-1-1-9-15,4 1-11 0,-1-2-15 0,2-1-17 0,0-1-21 0,2-1-23 0,-1-2-30 16,1-1-33-16,1-3-39 0,1-2-41 15,1 1-51-15,-2-3-56 0,4-2-53 0,-2-2-50 0,-2-3-33 0</inkml:trace>
  <inkml:trace contextRef="#ctx0" brushRef="#br0" timeOffset="184186.9375">12852 10296 102 0,'0'-2'433'0,"-2"-1"-68"0,2 2-92 0,-3-1-58 0,2-1-43 15,-1 3-24-15,0 0-15 0,-1 0-11 0,2-3-11 16,-3 2-11-16,1 1-11 0,0-1-12 0,-1 1-13 0,0 0-8 0,1 0-5 16,-2 0-6-16,0 0-8 0,1 1-7 0,-3-1-6 0,1 1-5 0,-2 2-3 0,0-3-4 15,2 3-4-15,-2 0-3 0,0 2 1 0,-1-1-1 16,2 1-2-16,-2 1-1 0,3-1-1 0,-1 2-2 0,-1 0 0 16,1 1 0-16,0 1 1 0,2-1-1 0,2 0 1 0,-2 3 1 15,2-2 2-15,0 1 2 0,0 0-1 0,3 1 2 0,-1 0 3 0,1-1 1 0,1 1 1 16,-1-1-1-16,3-1 1 0,0 0-2 15,0 0 0-15,-1-2 0 0,3 1 0 0,-2-1-3 0,2-2 1 0,0 0-1 16,2-1-3-16,-2-2-1 0,1-2-3 0,-1 0 0 0,2 0 0 16,0-3 0-16,1-2 2 0,0 2-1 0,-3-4 0 0,2-3-1 15,0 3 0-15,-2-3 2 0,-2 1 1 0,2-2 4 0,-2-1 2 0,0 3 4 16,-1-4 6-16,-2 1 7 0,0 1 7 0,0 1 8 0,-2 1 5 16,-1-2 3-16,2 2 4 0,-1 2 2 0,0 1 0 0,-1-1-4 0,1 3-2 15,-1-1-9-15,2 2-6 0,-1 1-9 0,0 2-6 0,2 0-9 16,-1 0-11-16,-1 0-7 0,2 4-5 0,-4 1-6 0,4 0-1 0,-2 2-1 15,-1 1 0-15,3 0 4 0,-1 3 4 0,1-1 3 0,-2 0 7 16,2 2 1-16,0 0 0 0,0 2-1 0,2-2-5 0,-2 0-5 16,1 0-6-16,2 0-8 0,-1-2-9 0,2 3-12 0,-1-4-11 0,-1 0-15 15,1-2-13-15,0-1-11 0,1 0-11 0,-1-2-11 0,0 1-16 0,2-3-19 16,-1-2-18-16,1 0-17 0,-2 0-15 0,2-3-7 0,-2-1-4 16,2-1-1-16,-2-3 1 0,3 1 4 0,-1-4 8 0,0 1 7 15,-2 0 9-15</inkml:trace>
  <inkml:trace contextRef="#ctx0" brushRef="#br0" timeOffset="184443.8485">12871 10363 124 0,'1'-3'137'0,"-1"-2"-5"0,2 3-6 0,-2-1-12 16,2 0-16-16,-1 3-14 0,1 0-14 0,-2 0-12 16,1 0-10-16,1 1-10 0,1 1-8 0,0 1-5 0,-1-1-4 15,1 3 1-15,0 0-1 0,0 1 2 0,0-1 0 0,1 3 4 0,0 1 6 0,0-1 0 16,2 4-3-16,-2 0 0 0,0-2 0 0,-1 4-3 0,0-2-2 16,0 0 2-16,0 1 0 0,-1 1 0 0,1-1-2 0,0 0 2 15,-3 0 2-15,2-3 6 0,-1 2 7 0,-1-1 11 0,0-1 12 16,0-2 16-16,0-2 16 0,0-1 16 0,0 0 19 0,-1 0 15 0,-1-2 15 15,2-2 6-15,-3 1 4 0,0-2 0 0,1-2-2 0,1-1-7 16,-1 0-6-16,-1-1-12 0,1-4-12 0,-1 1-19 0,2-3-17 0,-1 2-18 16,0-3-21-16,1-1-18 0,-1 0-20 0,2-1-12 0,2-1-9 0,-1 1-9 15,3-1-11-15,0 0-11 0,1 1-14 0,2 1-16 0,2 0-17 16,0 0-20-16,4 0-23 0,1 2-28 0,-1 1-34 0,6 1-40 16,-3 2-46-16,6 0-60 0,-2 3-71 0,2 0-65 0,-1 0-65 15,3 3-29-15,-2 0-12 0</inkml:trace>
  <inkml:trace contextRef="#ctx0" brushRef="#br0" timeOffset="184677.7055">13362 10471 106 0,'-4'-7'553'0,"0"2"5"0,1-1 5 0,0 0-101 15,1 2-157-15,2-1-94 0,-1 2-64 0,1-2-39 0,1 3-29 16,1 1-16-16,1-1-9 0,0 0-9 0,2 1-9 0,3 1-9 16,1 0-10-16,1 0-10 0,1 0-11 0,3 1-11 0,-1 1-12 0,4 0-14 0,-1-1-13 0,2 1-12 15,-4 3-14-15,6-5-20 0,-3 3-24 0,1 0-31 16,1 0-35-16,-3 0-35 0,1 0-34 0,-1 0-41 0,1-1-47 0,1-1-50 0,-4 1-55 16,-1-2-29-16</inkml:trace>
  <inkml:trace contextRef="#ctx0" brushRef="#br0" timeOffset="184898.5901">13601 10263 315 0,'-8'-7'509'0,"2"2"-73"15,-2 0-116-15,3 0-71 0,0 1-52 0,2 1-42 0,0 2-36 0,1-1-23 0,2 1-19 0,0 1-10 16,-1 1-9-16,1 1-10 0,0 2-11 16,0 0-11-16,0 3-12 0,0 1-7 0,0-1-6 0,0 3-2 0,0 2 0 0,0 0 4 15,1 2 5-15,-1-1 4 0,0 3 5 0,2 1 0 16,-2 0 0-16,0 0-2 0,0 3-2 0,0-1 1 0,0 0 1 0,0 1 2 15,0 0 1-15,0 1 1 0,0-1 3 0,-2-1-4 16,2 0-4-16,-1 1-9 0,-1-2-14 0,2 0-18 0,-1 1-21 0,1-2-36 16,-2-3-44-16,2 1-45 0,0-3-44 0,0 1-72 0,0 0-87 15,2-5-66-15,-1 1-54 0,1-4-29 0</inkml:trace>
  <inkml:trace contextRef="#ctx0" brushRef="#br0" timeOffset="185137.1747">13911 10234 337 0,'-2'-4'559'15,"2"-1"0"-15,-1 2-90 0,-1 2-134 0,2-1-99 0,0 2-81 16,-1 2-49-16,1-1-36 0,-2 3-21 0,0 1-11 0,2 3-7 16,-3 2-8-16,1 2-4 0,-1 0-3 0,2 3 0 0,-1 2 0 15,-1 1 3-15,0 2 6 0,2 0 0 0,-1 1-1 0,2 3-4 16,-2-2-2-16,2 3-1 0,-1-2-2 0,-1 4-1 0,2-2 2 0,0-2 2 15,0 4 2-15,0-4-3 0,0 0-4 0,0 1-13 0,0-2-15 0,0-1-21 16,0-1-25-16,0 2-38 0,0-5-47 0,0 0-58 0,0 0-61 16,0-1-93-16,2-2-106 0,-1-2-62 0,-1-1-36 0</inkml:trace>
  <inkml:trace contextRef="#ctx0" brushRef="#br0" timeOffset="185478.757">14301 10603 349 0,'-5'-3'543'0,"1"0"-13"0,0 0-82 0,1 0-113 0,-1 0-67 16,1 0-37-16,1 3-22 0,1-5-14 0,-1 3-17 0,0-1-16 0,2 1-15 15,0 1-11-15,0-3-18 0,0 4-19 0,0 0-15 16,0 0-14-16,2-3-16 0,0 3-16 0,-1 0-16 0,1 0-12 0,1 0-11 16,1 0-7-16,3 0-10 0,2 0-9 0,-1 0-14 15,5 0-18-15,0 3-20 0,4-3-22 0,0 2-25 0,2 0-27 0,3 1-38 0,-1 0-45 16,1 1-45-16,0-1-43 0,2 3-73 0,-2-1-90 15,-1-1-51-15,-1 1-30 0,-2-1-8 0</inkml:trace>
  <inkml:trace contextRef="#ctx0" brushRef="#br0" timeOffset="185642.3398">14341 10749 455 0,'-10'1'545'0,"2"1"-27"15,3-2-41-15,-2 1-102 0,5 1-132 0,-1-2-78 16,3 1-50-16,0-1-28 0,0 0-16 0,3 3-6 0,3-1-1 0,1-1-3 0,2 1-4 15,1 1-10-15,7-2-13 0,0 2-20 16,4-1-25-16,1-1-27 0,5 1-32 0,1 0-47 0,4 0-56 16,3-1-100-16,-2 1-124 0,2-2-80 0,0 0-60 0,-2-2-32 0,3 1-18 0</inkml:trace>
  <inkml:trace contextRef="#ctx0" brushRef="#br0" timeOffset="186325.2633">15379 10360 364 0,'2'-27'421'0,"-2"3"-87"15,0 2-66-15,-2-2-57 0,0 2-30 0,1 2-16 0,-3-1-10 16,0 2-3-16,1 0-4 0,-2 3-2 0,0 1-6 0,2 2-10 0,-2 1-13 0,1 0-15 0,3 5-21 16,-3-2-23-16,1 5-20 0,0-1-17 15,0 4-15-15,-1 2-11 0,1 1-6 0,0 3-5 0,-3 5-2 16,1 2-2-16,0 5-1 0,-1 3 3 0,1 4 6 0,-4 5 7 15,3 4 12-15,-2 2 12 0,1 8 7 0,-2 1 7 0,4 3 2 16,-1 4 1-16,-1 1-4 0,3 4-4 0,-3 1-4 0,1 2-6 0,1-1-3 16,2 0-4-16,-2 3 0 0,2-3 2 0,-2 2-2 0,2-5-3 0,-3 3-5 15,1-1-6-15,1-2-7 0,0-4-7 0,-1 0-7 0,2-1-7 16,-3-4-9-16,3-1-7 0,-2-5-10 0,2 0-13 0,2-5-17 16,-3-5-22-16,-1-2-16 0,2-1-14 0,0-7-30 0,0-3-37 0,0-3-55 15,0-4-64-15,0-6-61 0,-1 0-59 0,1-8-36 0</inkml:trace>
  <inkml:trace contextRef="#ctx0" brushRef="#br0" timeOffset="187533.8863">15093 10756 500 0,'2'-16'572'0,"0"1"9"0,1 1-81 0,-2 2-130 0,2 2-92 16,0 1-72-16,-1 1-48 0,-1 2-33 0,1 0-20 15,1 1-14-15,-1 0-10 0,1 2-9 0,0-1-9 0,1 1-8 0,0 1-9 0,5 0-12 16,0-1-9-16,0 1-10 0,3 1-6 15,0 1-7-15,3-2-8 0,1 2-5 0,2 0-6 0,-1 0-5 0,2 2-3 0,1-2-7 16,1 3-4-16,1-1-6 0,2 1-4 0,-1-1-5 0,0 1-6 16,2 2-3-16,-1 0-6 0,1-3-3 0,-1 3-3 0,-2 1 1 0,0-1 1 15,-2 1 4-15,-2-2 1 0,3 2 6 0,-7 0 1 0,2 0 4 0,-4 0 4 16,-1 0 0-16,-3 1 4 0,0 0 3 0,-1 0 5 16,-1-1 4-16,-5 2 4 0,-1-2 5 0,-1 1 6 0,-4-1 6 0,0 2 6 0,-3-3 6 15,0 3 5-15,-2-1 5 0,-2 0 4 16,-1-2 5-16,0 3 5 0,0-2 8 0,-3-1 5 0,3 1 6 0,-1-2 7 0,1-1 5 15,2 0 4-15,0 0 5 0,3-2 3 0,0 1 1 16,1 0 3-16,2-2 1 0,0-2-2 0,2 0-2 0,1 0-5 0,2-1-8 16,2-2-9-16,1-1-9 0,0-1-10 0,4-1-10 0,2 0-11 0,-1-4-13 0,3 0-11 15,3 0-10-15,2-1-10 0,1-2-6 0,4 2-4 16,-2-4-3-16,3 2 0 0,0 0 3 0,-1 2 1 0,1-2 3 0,2 1 2 0,-2 1 3 16,-5 2 4-16,4 1 5 0,-5 1 5 15,1 1 6-15,-3 2 4 0,-1 1 5 0,-4 0 1 0,1 1 1 0,-1-1-1 0,-2 3-2 16,-3-1 2-16,1 3 1 0,-2 0 4 0,-1 0 3 15,1 3 6-15,-2-1 4 0,-1 3 1 0,0 2 2 0,-1-2 1 0,-2 3 3 0,1 3 1 16,-1-1 2-16,0 0 3 0,0 4 4 0,0-2 0 16,-2 3-1-16,2-1-1 0,-1-1-3 0,0 1-3 0,2 0-2 0,-1 1-3 15,0 1 0-15,1-3 1 0,1 1-2 0,-1-1 0 0,2-1 0 0,0 0 1 0,2-1-1 16,-1-1-2-16,1-1-1 0,1 0-1 0,0-2-3 16,-1 1-4-16,4-4-7 0,-1 3-6 0,1-4-7 0,1-1-9 0,2 0-7 0,0-2-5 15,1-2-6-15,1 2-3 16,0-5-3-16,0 1-4 0,2-3-5 0,-2-2-3 0,0 0-2 0,1-1 4 0,-3-2 7 0,-1-2 7 15,-1 0 7-15,-1-2 8 0,-1 0 11 16,0-1 8-16,-3 0 9 0,-1 1 10 0,-2 0 8 0,-1 1 7 0,-3 1 8 16,0 0 5-16,-1-1 3 0,-1 5-1 0,-1-1-2 0,-2 1-3 0,-2 2-2 0,2 1-3 0,-1 1-3 15,-2 3-6-15,2-2-7 0,0 3-7 16,0 1-7-16,1 1-4 0,1 1-2 0,0 1-4 0,2 3-2 0,1-3-1 0,1 2-4 16,-1 2 1-16,4 2-2 0,-1-1-4 0,3 0-6 15,2 2-7-15,1 1-9 0,1-1-7 0,3 1-11 0,-1-1-7 16,4-1-8-16,2-1-7 0,1 1-7 0,3-1-7 0,0-2-5 15,2 0-4-15,0-1-3 0,3-3 3 0,-3 1 5 0,3-2 10 0,0-2 12 16,1-1 16-16,-5-2 19 0,5 1 22 0,-3-1 21 0,-3 0 23 16,3 0 23-16,-5-2 22 0,2 1 20 0,-3-2 21 0,-1 2 20 15,-1 1 18-15,-3-2 13 0,3 1 6 0,-4 2 5 0,-1-1-2 0,-1 1-5 16,-2 2-14-16,3-1-13 0,-3 1-18 0,-1 1-20 0,-1 0-18 16,-1 1-18-16,2 0-16 0,0 1-18 0,-1 0-14 0,-1 3-13 0,0-1-7 15,0 2-8-15,0 2-1 0,0-2-4 0,0 5 1 0,0 0 3 0,0 1 4 16,0-1 4-16,0 0 6 0,2 2 6 0,-1 0 4 0,-1 2 2 15,2-2-1-15,-2-1 1 0,2-1-1 0,-1 1 0 0,-1-1 2 16,3-3 2-16,-1 3 2 0,0-3 4 0,-1-2 7 0,4-1 8 0,-4 1 8 16,1-2 8-16,1-2 2 0,0-1 2 0,2-1 0 0,0-1 2 15,1-2-1-15,3-1 3 0,-1-1 0 0,1-1-1 0,1-3-2 0,3 0-5 16,-2 0-7-16,2-2-8 0,0 0-8 0,-1-2-7 0,-1 2-4 16,0 0-1-16,0-1 0 0,0 2-1 0,-3-1 0 0,2 2 0 0,-2 0-2 15,-2 3-2-15,0-1-3 0,0 4-5 0,-1-2-3 0,-2 2-6 0,1 2-4 16,-3 1-2-16,1-1-1 0,-1 2 1 0,1 2-1 15,1-1 0-15,-3 3 1 0,2 1-2 0,0 1 1 0,-1 2 1 0,3 0 2 16,-2 3 2-16,1 0 6 0,-1-1 6 0,-1 2 4 0,3 0 3 0,-1 2 3 16,0-1 0-16,0-1 0 0,1 0 0 0,0 0 2 0,1 2 2 15,-2-2 0-15,0-2 1 0,3 1 2 0,-1-1 1 0,0-2 5 0,1 1 2 16,0-4 4-16,1 2 3 0,-1-3 5 0,1 0 2 0,3-1 1 16,-1-2-1-16,-1-2-1 0,2-2-4 0,3-1-1 15,1 0-6-15,1-5-2 0,0 2-6 0,0-1-9 0,2-4-8 0,0-2-11 16,1 1-12-16,-4-4-12 0,5-1-14 0,-3-3-14 0,1-2-14 0,-2 1-10 15,0-3-10-15,0-3-9 0,-1 2-7 0,-2-3-4 0,1-3-3 0,-2 2 3 16,0-1 7-16,-2 0 11 0,-1 2 15 0,1-3 17 0,-2 4 16 16,-2 1 20-16,-2 2 22 0,2 3 19 0,-2 2 17 0,-1 2 15 0,-1 3 10 15,-1 1 7-15,2 2 4 0,-2 3-6 0,0 2-8 16,0 1-7-16,0 1-10 0,0 3-3 0,0 2 0 0,-2 2-4 0,1 3-5 0,-3 1-5 16,1 3-4-16,0 2-3 0,-2 3-1 0,-1 2 3 15,-2 5 4-15,3 1 6 0,-3 2 10 0,2 1 5 0,-2 3 2 0,0 1-2 0,4 4-6 16,-4-2-2-16,0 3-1 0,3 0-1 15,0-1 0-15,1 2-6 0,0-4-7 0,-1 2-11 0,1-3-12 0,1 1-15 16,-2-5-16-16,4 1-19 0,-3 0-20 0,3-6-24 0,-1-1-24 0,2 0-25 0,0-4-22 0,0-1-20 16,0-3-17-16,2-2-20 0,-1-3-24 15,3 0-16-15,-1-5-16 0,2 1-10 0,0-3-8 0,-1-4 17 0</inkml:trace>
  <inkml:trace contextRef="#ctx0" brushRef="#br0" timeOffset="187644.7963">16947 10767 123 0,'-3'-21'323'15,"3"2"19"-15,-1-3 5 0,1 4-8 0,-2 0-12 16,2 1-22-16,2 0-24 0,-2 1-26 0,1 2-26 0,2 0-28 0,2 3-26 0,1-1-24 15,2 0-25-15,0 2-22 0,3 1-24 16,0 0-23-16,5 2-22 0,1-1-30 0,4 5-33 0,1-4-44 0,4 1-48 0,0 2-74 16,6 0-83-16,1 1-107 0,1 0-118 0,5 1-63 0,0 1-38 0,4-3-16 15</inkml:trace>
  <inkml:trace contextRef="#ctx0" brushRef="#br0" timeOffset="188273.6869">18394 10816 382 0,'-18'-11'551'0,"7"-1"-33"15,0 4-56-15,0-1-94 0,3 1-115 0,3 1-64 0,0 1-36 16,2 0-19-16,-1 1-9 0,2 1-8 0,-1 1-7 0,3 1-12 0,-1 2-15 0,1-3-15 16,0 3-20-16,0 0-21 0,0 0-22 0,0 0-18 15,-2 3-13-15,0-3-4 0,2 2-3 0,-1 1 2 0,-1 1 1 0,0 1 3 0,1 1 3 16,-1 0 5-16,1 2 2 0,-3 1 5 0,1 2 3 0,2 2 4 0,-4-2 5 16,2 3 3-16,1-1 3 0,-1 2 1 0,2-2-2 15,-1 4 1-15,0-3 1 0,2-1 0 0,0-1-1 0,0 2 2 16,0-2 1-16,2-2 1 0,0 1 3 0,-1-1 1 0,2-2 4 15,2 1 4-15,0-4 2 0,1 2 3 0,0-3 2 0,1-3-4 0,1 2-2 0,1-3-4 16,2 0-2-16,3-3-4 0,-1-1-1 0,0-2-7 16,3 0-5-16,-4-3-8 0,2-1-8 0,1-2-10 0,-3-1-7 15,1-3-6-15,-3 0-4 0,0-2-1 0,-2 1 2 0,1-3 1 0,-5 3 1 16,2 0 2-16,-1-1 2 0,-2 2 5 0,-1 1 4 0,-1 1 4 16,1 2 6-16,-2 0 4 0,0 3 2 0,0 1 0 0,0 0 1 0,0 1-1 15,2 3-2-15,-1 1-3 0,-1 0-3 0,2-1-3 0,0 4 0 16,-1-2-3-16,2 2-1 0,2 2 0 0,-2-2 0 0,2 2 3 0,-1 1 1 15,5 2 3-15,0-2 2 0,-1 1 3 0,1 3 0 0,2-2 3 16,0 3 3-16,2-2 0 0,0 2 0 0,-1-1 1 0,2 1-2 16,-2 1-2-16,-1 1-1 0,1 0-1 0,-1-1-1 0,-1 2-1 0,-1 1 1 15,-1-1-1-15,0 1 1 0,0 1 0 0,-3 1 2 0,-1 1-1 16,-2-2 3-16,0 2 0 0,-2 0 2 0,-2-1 1 0,0 1 3 0,1 0 3 16,-2-3 5-16,-1 1 6 0,0-3 6 0,1 3 12 0,-2-4 14 15,3 0 15-15,-1-3 19 0,0 0 19 0,1-2 21 0,-1 1 16 0,3-4 13 16,-1 0 8-16,1-1 3 0,0-2 2 0,0-1-2 0,1-3-4 15,-1-2-7-15,3-1-11 0,2-2-16 0,0-4-24 0,6 1-29 16,-2-3-35-16,4-1-39 0,4-1-38 0,1-4-37 0,4 2-40 0,7-2-43 16,1-2-58-16,1 1-66 0,7-2-108 0,3 2-129 0,0 1-73 0,5 0-43 15,0 1-19-15,1 2-3 0</inkml:trace>
  <inkml:trace contextRef="#ctx0" brushRef="#br0" timeOffset="189073.6566">21210 10014 185 0,'-7'-21'538'0,"0"0"4"15,-1 0-99-15,0 6-148 0,-1 0-83 0,1 0-54 0,2 2-31 0,-3 1-22 16,0 4-18-16,1-1-18 0,0 4-12 0,0 1-15 0,-2 2-7 0,0 4-7 0,-1 2-6 16,-2 3-9-16,0 5-8 0,-2 3-10 15,0 7-1-15,-2 2 0 0,-1 5 4 0,1 6 4 0,-1 5 5 0,0 4 5 0,-1 6 7 16,1 3 6-16,1 5 2 0,0 2-2 0,4 3-2 15,0 4 0-15,-1 0-2 0,3 3-1 0,3-2-4 0,-1 2-7 0,3-2-1 0,-1 0 1 16,1 0 2-16,1-2 2 0,2-3-1 0,0 1 2 0,1-6 0 0,-1 0 2 0,3 0 3 16,-1-5 2-16,1-2 4 15,-2-5 3-15,0 0-1 0,2-6-3 0,-3 0-13 0,2-7-16 16,-1-1-18-16,0-4-16 0,-1-5-16 0,-1 1-15 0,1-6-31 16,-4-5-40-16,2-2-76 0,0-5-95 0,1 0-85 0,-5-6-82 0,1-6-47 15,-1 0-28-15</inkml:trace>
  <inkml:trace contextRef="#ctx0" brushRef="#br0" timeOffset="189740.167">20603 10753 124 0,'7'-12'597'16,"-4"-1"1"-16,2 0 4 0,0 3 3 0,0 1-125 0,0 0-191 16,2 2-104-16,-3-1-60 0,5 1-35 0,0 2-22 0,-1-3-11 15,0-1-6-15,4 4-5 0,1 0-3 0,0-2-6 0,2 4-7 0,6-1-10 16,-4 0-8-16,5 1-15 0,0 0-14 0,3 2-11 0,1-1-9 15,1 2-9-15,3 0-6 0,-1 2-6 0,1-1-7 0,0 1-5 0,-2-1-6 16,2 2-3-16,-2 1-6 0,-1 0-3 0,2-1 0 0,-6 4 0 16,1-1 1-16,0 2 5 0,-2-2 3 0,-4 1 5 0,0 2 4 0,-2-1 5 15,-3 1 5-15,-2-1 6 0,0 3 4 0,-3-2 4 0,-2 2 3 0,-2-1 5 16,-1-1 3-16,-2 2 6 0,-2-1 4 0,-1-1 5 0,-3 2 4 16,1-3 3-16,-1 4 4 0,-3-4 6 0,-1 1 8 0,-3-1 8 15,3-1 11-15,-2 0 9 0,0-2 9 0,-1 1 10 0,0-3 9 16,1 2 7-16,0-3 6 0,0-2 5 0,1 0 3 0,1 0 5 0,1 0 2 15,2-2 0-15,-3-3-4 0,5 2-5 0,-1-3-8 0,2-1-9 16,2-1-8-16,1 1-10 0,1-4-10 0,2 0-11 0,2-1-11 0,1 0-9 16,2 0-11-16,2-1-12 0,2 0-13 0,1 0-12 0,3-2-11 0,0 1-10 15,2 3-8-15,0 1-7 0,2-1-4 0,2 2-5 0,-2-1-4 16,2 3 0-16,-2 0 0 0,2 2-1 0,-1 0 3 0,-1 5 5 0,-2-2 7 16,2 2 7-16,-2 2 8 0,-2-2 6 0,-1 4 7 0,-2-1 3 15,1 0 4-15,-3 1 4 0,-1-1 2 0,-1 2 7 0,-2-1 11 0,-1-1 12 16,-1-1 14-16,0 1 13 0,-2-1 11 0,1-1 13 15,-2 1 11-15,-1-1 10 0,-1-1 12 0,0 0 9 0,0 0 8 0,0 2 9 0,-3-1 5 16,1-1-2-16,-2 2-6 0,-1-2-8 0,1 1-10 0,-1 1-10 0,-2-1-11 16,1 2-12-16,-3 0-11 0,-1 0-10 0,0 2-10 15,0 0-8-15,0 2-5 0,0 0-5 0,-2 0-4 0,4 3 2 0,-2 0 0 0,1-1 1 16,1 2 1-16,0 1 0 0,2-1 0 16,-2 1-1-16,3 3-4 0,2-1-4 0,0-2-6 0,1 1-5 0,1 1-10 0,1 0-7 0,0-1-8 15,1-2-7-15,1 1-7 0,1-2-4 16,0-2-5-16,2 2-5 0,0-3-2 0,3 0-1 0,-2-2 2 0,2-3 4 0,0 1 6 15,1-3 6-15,-1-3 10 0,0 1 8 0,1-3 10 16,-1-2 7-16,1-3 7 0,-1 1 8 0,-1-3 8 0,-1-1 8 0,-1-1 8 16,0-3 7-16,-2 0 10 0,-3 2 5 0,2-2 4 0,-2 0 6 0,-2-2 1 0,-1 1 3 15,2 2 0-15,-6-1 1 0,4 0-2 0,-2 1-3 16,-1 4-3-16,1-1-6 0,1 2-8 0,-3 1-11 0,4 0-13 0,0 3-16 0,-1 1-15 16,-1 2-11-16,3 1-11 0,0 1-10 15,1 2-12-15,-1 2-18 0,2-1-21 0,0 3-28 0,0 1-29 16,0 2-26-16,2 1-22 0,1 1-12 0,0 0-8 0,3 2-3 0,0-1 0 15,1 1-2-15,-1-1-1 0</inkml:trace>
  <inkml:trace contextRef="#ctx0" brushRef="#br0" timeOffset="190073.8065">21716 10752 186 0,'6'-6'234'0,"-3"1"3"0,2-1-5 0,-2 1-4 16,1-2-16-16,-3 2-19 0,3 0-20 0,-1 0-20 16,-2 2-19-16,4-1-21 0,-4 1-19 0,1-1-22 0,-1 3-19 0,3 0-20 0,0 1-12 15,-2 0-12-15,1 0-9 0,2 2-8 16,-2 2-6-16,3-1-3 0,-3 1-3 0,2 2-1 0,0 1-1 0,0 0 3 15,0 3 2-15,-2-4 3 0,1 5 3 0,-2-1 0 0,-1 1 2 16,-1 1 0-16,-1 0 0 0,-1 1 0 0,0-4 0 0,-2 3 2 0,0-1 0 16,-1-2 3-16,2 3 9 0,-2-3 8 0,1-1 12 0,1-1 13 15,-1-1 14-15,1-2 13 0,1 1 13 0,1-2 11 0,-3-2 5 0,4-1 3 16,0 0 3-16,0 0 3 0,0-1-2 0,0-2-1 0,0 0-8 0,2-3-11 0,0-2-15 16,1 1-19-16,3-3-18 0,-2 2-17 15,5-3-16-15,-1-1-14 0,2 2-8 0,2-2-3 0,-1 0-5 0,4-1-3 0,-2 1-2 16,1 2-3-16,2 0 0 0,-2 1 3 0,1 0 3 15,0 1 3-15,0 3 4 0,-1 0 4 0,-1 1 3 0,-1 0 0 0,1 3 3 16,-4 1 2-16,-1 1 2 0,3 3 0 0,-3 0 3 0,0 2 3 16,0 1 1-16,-2-1 2 0,-1 5 4 0,0-1 2 0,-2 2 1 15,-1 2 1-15,-1 1-6 0,1 0-9 0,-2 0-12 0,0 0-18 0,-2 1-22 16,2 0-27-16,-1 0-32 0,1 0-41 0,0-2-37 16,0 0-40-16,0 1-75 0,0-4-96 0,1 0-57 0,1-1-39 0</inkml:trace>
  <inkml:trace contextRef="#ctx0" brushRef="#br0" timeOffset="190232.7138">22280 10810 5 0,'-1'0'555'0,"-1"0"4"0,1-3 2 0,1 3-98 0,0 0-151 0,0 0-98 15,0 0-73-15,1 0-42 0,2 0-25 0,2 0-19 0,0 0-14 0,4 0-22 16,-1 0-25-16,3 0-35 0,3 0-42 0,2 0-49 0,3 0-57 15,3 0-87-15,-1-2-101 0,4 2-72 0,1-2-58 0,0 1-34 16</inkml:trace>
  <inkml:trace contextRef="#ctx0" brushRef="#br0" timeOffset="190694.4715">22874 10390 126 0,'-4'-1'265'0,"4"1"-74"16,0 0-68-16,0 0-38 0,0 0-22 0,0 0-7 0,0 0-2 0,0 0 3 16,0 0 5-16,0 0 4 0,0 0 5 0,0 0 4 15,0 0 4-15,0 0 6 0,0 0 3 0,0 0 8 0,0 0 6 0,0 0 9 16,0 0 7-16,-1-2 7 0,-1 2 6 0,0-1 0 15,2 1-4-15,0-2-6 0,-1 2-6 0,-1-3-3 0,2 2-6 0,0-1-1 0,0 0-3 0,0 0-5 16,-1 0-7-16,1 1-7 0,0-1-6 0,0-1-7 0,0 2-6 16,-2-1-3-16,2 2-3 0,0 0-4 0,0-1-3 0,0 1-7 15,0 0-10-15,0 0-9 0,0 0-10 0,0 0-8 0,0 0-9 0,0 0-7 16,0 0-9-16,0 0-6 0,-2 1-7 0,2-1-2 16,-1 3-3-16,1 0 0 0,-2-1 0 0,0 2 2 0,2 1 1 0,-1 1 3 15,-1-1 4-15,1 3 3 0,-3 3 5 0,2-1 7 16,0 2 7-16,-1 0 5 0,0 2 1 0,1 1 1 0,-1 0 1 0,1 2-1 0,-3 2 1 15,4-1-2-15,-1 3 0 0,1 1 1 0,-3-4 0 0,3 3-1 0,-2 0-1 16,2 0 1-16,-3 0 1 0,3-2-1 0,-1 2 0 0,0-4 0 16,-1-2 1-16,2 0 0 0,1 0-1 0,-2-1 0 0,0-2 2 0,2-2-2 15,-1-1 0-15,-1-1-1 0,2-1-3 0,0-1-6 16,0-1-9-16,0-1-12 0,0-3-15 0,0 2-20 0,0 0-22 0,0-3-22 0,0 0-23 16,0 0-52-16,0 0-68 0,0 0-96 0,0 0-107 15,0 0-65-15,-1-6-41 0,1 4-17 0</inkml:trace>
  <inkml:trace contextRef="#ctx0" brushRef="#br0" timeOffset="191054.0512">22369 10451 355 0,'3'-7'361'0,"0"-2"-89"16,1 2-43-16,-1-1-20 0,0 1-15 0,0-1-13 16,-2 2-4-16,2 0 0 0,-1 2-4 0,0-1-3 0,-2 1-7 0,1 0-7 0,-1 2-15 15,0-1-15-15,0 1-20 0,0 2-20 0,0 0-26 16,0 0-23-16,0 0-16 0,-1 2-12 0,1 1-7 0,-2-1-3 0,0 3-4 0,-1 3-3 16,2 1-1-16,-4 3-1 0,2 1 1 15,-2 4 4-15,2 2 7 0,-2 2 8 0,0 4 11 0,1 1 11 0,-2 3 7 0,1 1 4 16,0 1-2-16,0 3-7 0,0-2-3 0,2 2-4 15,-3-2-4-15,5 1-1 0,-3 0-3 0,1-3-3 0,2 1-5 0,-3 0-3 0,4-3-3 16,-1-1-1-16,-1-1-2 0,2-3 0 16,0 2 1-16,0-4-1 0,0-2-2 0,0 1-2 0,0-4-7 0,2-2-8 15,-1-2-11-15,-1-3-11 0,4 3-12 0,-3-4-17 0,1-3-23 0,1-1-28 16,0 1-37-16,3-5-39 0,-1 0-51 0,1 0-52 0,2-5-79 16,2-3-91-16,-2 0-50 0,1-5-30 0</inkml:trace>
  <inkml:trace contextRef="#ctx0" brushRef="#br0" timeOffset="191213.4495">22237 10666 284 0,'-12'-4'502'0,"4"2"-67"0,2-1-103 16,-3 1-85-16,5 2-79 0,1-2-43 0,2 2-26 0,1 0-18 0,0 0-13 0,1 0-12 16,4 0-11-16,2 2-19 0,1-2-22 15,2 2-27-15,6 1-30 0,0-3-43 0,4 3-51 0,4-1-84 16,3-1-98-16,0 1-74 0,6-1-61 0,-4-1-33 0</inkml:trace>
  <inkml:trace contextRef="#ctx0" brushRef="#br0" timeOffset="192053.6762">22366 10860 32 0,'1'-5'467'0,"-1"-1"-64"15,3 1-99-15,1 1-69 0,-3 1-56 0,4-1-37 0,0 1-25 16,1-2-19-16,0 1-13 0,1 2-12 0,-1-1-7 0,3 0-7 0,-1 0-8 16,2 3-8-16,0-5-11 0,0 5-12 0,0-2-9 15,1 1-7-15,0-1-6 0,-1 2-1 0,-1 0-1 0,4 0-1 0,-4 0 1 0,2 0-2 16,-3 0 0-16,0 0 0 0,0 0-2 0,0 0 0 15,-2 2 0-15,-1-1 0 0,0-1 1 0,-2 0 1 0,0 0-1 0,-1 2 1 16,-1-2 1-16,-1 0-2 0,0 0 1 0,0 0 1 16,0 0 0-16,0 0 2 0,0 0 2 0,0 0 2 0,-1 0 1 0,-1 0 2 0,1 0 3 15,-3 0 2-15,-1 0 0 0,2 0 1 0,-2 0 3 0,-1 2 0 0,-1 1 3 0,-2-3 0 16,1 0-1-16,-1 0 1 0,1 2 0 16,0-1-3-16,-1-1 0 0,-1 2-2 0,2-1-2 0,0-1-1 15,-1 2 0-15,1-2-1 0,0 1-3 0,3-1-1 0,0 0 0 0,0 0-2 16,0 2 0-16,2-2-2 0,1 0 0 0,0 1-2 0,2-1 0 0,0 0-3 15,0 0-3-15,0 0-1 0,0 2 0 0,4-2 0 0,-3 1 0 0,2 1 1 0,1-2 0 0,0 1-1 16,1 1 0-16,0-2-2 0,1 1 0 16,2 2 1-16,0-3 0 0,0 2 0 0,0-1 4 0,0-1-1 0,2 2 1 15,-2-2 0-15,0 1-1 0,0 1 0 0,-2-2 1 16,1 0 1-16,-1 0 1 0,-2 0 4 0,0 0 2 0,1 0 4 0,-4 0 2 0,1 0 3 16,-2 0 1-16,0 0 3 0,0 0 1 0,0 0 4 15,0 0 3-15,0 0 3 0,-2 0 4 0,1 0 2 0,-4 0 2 0,2 0-2 16,-2 0 0-16,0 0-3 0,1 0-1 0,-1-2-1 15,-3 1-1-15,3 1-1 0,-3-2-1 0,2 2-2 0,0-1-2 0,-2-1-2 0,2 2-3 16,1-1-2-16,2-1-2 0,-2 2 0 0,2 0 2 16,1 0-3-16,2 0-3 0,0 0-3 0,0 0-9 0,0 0-9 15,2 0-9-15,1 0-12 0,2 0-13 0,-1 0-17 0,4 0-20 0,2-1-24 16,2 1-28-16,0-2-32 0,3 1-32 0,1 1-32 0,3 0-32 16,0 0-64-16,-1 0-79 0,0-2-42 0</inkml:trace>
  <inkml:trace contextRef="#ctx0" brushRef="#br0" timeOffset="192435.4221">22925 10503 267 0,'2'-3'437'0,"-2"0"-82"0,0-1-57 16,0 1-44-16,0 2-34 0,0 1-24 0,0 0-22 0,0 0-20 0,0 0-18 15,0 0-14-15,0 0-22 0,0 0-23 0,0 0-22 0,0 0-22 16,-2 1-15-16,2 2-13 0,-1-1-8 0,-1 3-5 0,1 0-2 0,-3 0-4 16,3 3 1-16,-2 0-1 0,-1 5 2 0,1-1 2 0,-1 2 5 0,1 3 7 15,-1 1 5-15,0 1 7 0,0 2 1 0,0 2 2 0,0 1-2 16,-1 2-5-16,1-1-1 0,-1 1-1 0,1 0 0 0,0 3 0 15,-1-2-2-15,2 2 0 0,0-2-2 0,-3-1-1 0,5 1-2 16,-3-1-2-16,1 1 0 0,0 0-2 0,0-6 0 0,-1 3-2 0,1-1 1 16,2-3 1-16,-3-1-1 0,3 0 2 0,-2-2 2 0,2-1 3 0,-3-4 3 15,4 1 2-15,-1-2 0 0,-1-1 0 0,2-2-7 0,-2-1-11 0,2-2-16 16,-1 1-18-16,1-3-26 0,0-1-30 0,0-2-68 0,0 0-85 16,0 0-99-16,1-2-107 0,-1-1-56 0,2-3-33 0</inkml:trace>
  <inkml:trace contextRef="#ctx0" brushRef="#br0" timeOffset="192893.6434">23294 10793 411 0,'0'0'597'0,"0"0"2"0,0 0-1 15,0 0-111-15,0 0-163 0,1-3-95 0,1 3-59 16,1 0-37-16,0 0-27 0,2 0-16 0,0 0-12 0,4 0-12 0,0 0-14 0,3 0-17 15,0 0-20-15,6 0-23 0,-1 3-22 0,2-3-23 16,1 3-24-16,0-2-24 0,0 2-26 0,4 0-37 0,-7-1-41 0,4 3-46 16,-1-3-48-16,-2 2-78 0,1-1-93 0,-2 2-53 0,-3-2-35 0,2 0-14 0</inkml:trace>
  <inkml:trace contextRef="#ctx0" brushRef="#br0" timeOffset="193043.8361">23300 10963 104 0,'-3'3'383'0,"3"0"-93"0,3 0-67 0,-2 0-55 0,4 0-29 16,2 0-20-16,2 0-6 0,4 0-2 0,1-1-5 0,5-1-5 15,0 1-18-15,5 0-24 0,1-2-42 0,3 2-53 0,2-2-67 16,0 0-71-16,4-2-96 0,-1 2-106 0,2-2-62 0,-4-1-39 16</inkml:trace>
  <inkml:trace contextRef="#ctx0" brushRef="#br0" timeOffset="194313.9292">24018 10743 232 0,'0'-3'556'15,"0"1"-19"-15,1-1-34 0,-1 3-111 0,2 0-148 0,-1 0-84 0,3 0-51 16,0 0-29-16,-1 2-19 0,2 1-13 0,0 1-8 0,0 1-10 15,1 1-10-15,2 0-7 0,0 2-8 0,0 1-4 0,-2 2-5 0,2 3-2 16,-4-1 1-16,1 1-2 0,0 0 0 0,-2 3 0 0,-1 2 1 16,0-2-1-16,-2 1 0 0,-2 0 2 0,0 2-1 0,1-2 0 0,-1 0 0 15,-1-2-2-15,0 1-1 0,-1-4 1 0,1 0 1 0,2 1 3 16,-3-3 4-16,0-3 7 0,3 0 10 0,-3 0 15 0,3-3 17 0,1-2 13 16,-2 2 8-16,0-5 5 0,2 0 6 0,0 0 3 0,0-5 2 15,2 2 2-15,0-3 0 0,-1-2-2 0,1-4-1 0,1 3-8 16,1-3-7-16,3-2-17 0,-1 0-19 0,2-3-16 0,5-1-14 0,-4 1-12 15,3-1-10-15,0 0-10 0,2-2-11 0,0 3-13 16,2 0-12-16,2-3-10 0,-1 4-11 0,2 1-9 0,-2 0-10 0,1 1-7 16,1 2-7-16,-2 2-6 0,0 1-4 0,0 2 0 0,0 1 0 0,-3 1 5 15,0 2 3-15,-3 2 7 0,3 1 6 0,-4 0 5 0,-2 3 4 0,1-2 7 16,-2 2 5-16,-3 2 7 0,1-2 8 0,-2 3 14 0,1-3 14 16,-3 4 14-16,1-1 12 0,-2-2 13 0,0 3 12 0,-2-2 12 15,2 2 11-15,-1-1 12 0,-1 0 10 0,0 0 9 0,-1-2 8 0,2 1 5 16,-3 0 5-16,3 0-3 0,-1-1-5 0,1 1-5 15,1 0-4-15,-2-3-7 0,0 4-8 0,2-2-5 0,-1-1-8 0,1-1-5 0,0 3-3 16,0-3-2-16,0 1-2 0,1 0-1 0,-1-2 3 0,4 1 1 16,-3 1 3-16,2-2 4 0,1 1 2 0,0 1 3 0,0-2 2 0,2 1 1 15,0-1-1-15,0-1 0 0,3 0-5 0,0 0-5 16,0 0-4-16,-1 0-5 0,5-3-4 0,-4 2-5 0,3-4-5 0,-3 1-6 16,0-1-6-16,-1-1-4 0,-1 1-6 0,0-2-1 0,0-1 2 15,-4 1 1-15,0 0 5 0,-1-1 6 0,-2 1 7 0,-2-1 3 16,1 1 2-16,-3-1 4 0,0 0 5 0,-6 1 4 0,2-1 2 0,-1 4 1 0,-2-2 3 15,0 0 1-15,-4 3-1 0,1 0-2 0,1 2-4 16,-2-1-6-16,0 2-7 0,1 2-3 0,2-1-4 0,-2 4-4 0,1-2-4 16,2 4-1-16,-2 0-1 0,4 1-1 0,-1 4 0 0,1-3 0 0,1 2 2 15,3 1 1-15,2-1 3 0,-1 4 3 0,3-1 2 0,2 1 4 16,3 0 2-16,-1-1 1 0,3 3 0 0,2 0-2 0,5-2-4 0,-2 0-9 0,6 0-8 16,-1 1-11-16,5-2-10 0,1-3-13 15,-1 1-14-15,5-3-14 0,1 0-13 0,2-2-12 0,1-1-13 0,0-2-9 0,0 0-12 16,1-4-3-16,3 0-2 0,-4 0 4 0,1-4 7 15,2 0 7-15,-3-2 8 0,2-3 13 0,0 2 13 0,-2-4 14 0,-3 1 15 0,-1-1 18 16,0-2 21-16,-1-1 25 0,-4 0 26 0,1 0 21 0,-5 0 16 0,-1 0 15 0,-2-2 16 16,-3 3 14-16,-3-1 11 0,1 2 10 15,-4 0 10-15,-2 0 5 0,-3 0 2 0,-1 2-5 16,-3-1-6-16,1 2-13 0,-6 0-15 0,3 2-11 0,-2 2-13 0,-5-2-14 16,4 4-14-16,-6 0-13 0,1 2-12 0,1 1-11 0,-2 1-12 0,0 2-6 0,-2 0-5 0,3 4-4 15,-3-1-2-15,2 2-3 0,0 2 0 16,0 0 0-16,1 1 1 0,0-1-1 0,1 5 1 0,2-4 2 0,0 3 1 15,2-1 2-15,1 0 2 0,0 2-1 0,3-1 2 0,1-3-2 16,0-1 1-16,3 2 0 0,-3-2 1 0,4 1 1 0,4-2 3 0,-4 0 2 16,1-1 4-16,4-2 2 0,-1-2 0 0,3 1 0 0,-1-4-2 0,2 2 0 15,3-3-2-15,0 0 0 0,2-1-1 0,-1-2-1 16,3 0 0-16,0-3-3 0,-2 0 0 0,5-2-4 0,-4 1-3 0,2-3-3 0,-2 0-1 0,0 1 1 16,-3-1 0-16,5-1 4 0,-7 1 5 15,3 0 2-15,-3 2 7 0,-1-1 2 0,-2 1 3 0,1 1 0 0,-1 1-1 0,-2 1-1 16,0 2-4-16,-3-1-3 0,1 1-4 15,-1 1-6-15,-1 1-6 0,0 1-5 0,0 0-4 0,0 0-4 0,0 3-6 16,0 1-2-16,-1 1-3 0,-1 1 1 0,1 0 0 0,-3 1 1 0,3 2 4 0,-1 2 2 0,1-1 6 16,-4 1 7-16,4-1 6 15,-1 1 4-15,1-2 2 0,1 4 1 0,0-2 2 0,0-1-1 0,0-1 3 16,1-1 1-16,1 1 2 0,-1-2 3 0,4-1 5 0,-4 0 4 0,2 0 3 16,2-3 3-16,-2 1 1 0,4-4 1 0,-1 3 1 0,5-3-1 0,-1-3 0 0,-1 0 1 15,4-1-2-15,0-2-2 0,0 0-4 0,0-3-7 16,5 0-5-16,-4-3-10 0,2 0-11 0,0-2-7 0,-2-1-7 15,0 1-2-15,2-3-1 0,-4 0-2 0,0 0-3 0,2-2 1 16,-5 3 1-16,-1-2 5 0,0 1 7 0,-2 0 9 0,-1 3 11 16,-2 1 10-16,2-1 9 0,-3 4 3 0,-1-1 6 0,-1 2-2 0,3 3-2 0,-1 0-4 0,-2 2-4 15,0-1-4-15,0 2-6 0,0 3-6 0,0 0-9 16,0 0-5-16,0 3-6 0,-2 2-5 0,-1-1-2 0,3 2 0 0,-1 3 0 0,-1 1 2 16,2 0 4-16,-1 2 5 0,1 0 6 15,0 1 4-15,0 2 3 0,0 1 3 0,0-2 3 0,1 3-2 16,1-2 0-16,-1-1-2 0,4 2-1 0,-4 0-1 0,1-1-4 0,0 0 1 15,-1 0-3-15,1-1-1 0,-2-1-2 0,1-2-1 0,-1 1-1 0,0-2 1 16,0-2 0-16,-1 2 1 0,1 0 0 0,-2-3 2 0,1 0 1 16,1-1 2-16,-2 0 2 0,0-1 2 0,2-1 1 0,-1 2 3 15,1-3 5-15,0 1 3 0,1 0 4 0,-1-1 3 0,4 1 5 16,0 1-3-16,1-1-7 0,3 0-17 0,5-1-24 0,-1-1-38 0,6 1-44 16,3-1-89-16,4 0-109 0,5-2-102 0,5 0-98 0,2 0-52 0,3-4-31 15,4 0-19-15</inkml:trace>
  <inkml:trace contextRef="#ctx0" brushRef="#br0" timeOffset="202707.4671">26191 4797 409 0,'-8'-10'542'16,"-1"1"-28"-16,1-1-46 0,-4 3-108 0,3-1-139 15,0 4-73-15,1-2-40 0,-2 1-20 0,-1 1-12 0,5 1-6 16,-2 0 0-16,-3 1-7 0,3 2-7 0,-2 0-9 0,0 2-13 16,2 1-8-16,-2 0-8 0,-1 3-6 0,0 3-8 0,0 0-4 0,-2 3-4 0,4 0-2 15,-5 4-2-15,2 4 0 0,0 0-1 0,-1 5 0 16,2 0 0-16,0 3 0 0,2 4 1 0,-3 1 3 0,4 2-1 0,2 2 2 15,2 1-2-15,-1 2 3 0,3 2 3 0,1 1 3 0,2 2 3 0,1 1 1 0,3 1 5 16,-1 2 0-16,4 1 4 0,2-2 2 0,-2 2 1 16,1-1 1-16,4 2 0 0,-2-1-2 0,3-1-2 0,-1 1-6 15,-1-2-9-15,1-1-11 0,-2-2-11 0,1-2-12 0,-2-1-11 0,0-2-12 16,-1-4-11-16,-3 0-14 0,-1-4-14 0,-2-1-11 0,-1-5-11 0,-2-2-12 16,-2-3-12-16,-1-2-10 0,-2-3-15 0,-3-4-23 15,-1-2-30-15,-1-4-41 0,-1-4-47 0,-3-2-42 0,-2-2-39 0,1-4-20 0</inkml:trace>
  <inkml:trace contextRef="#ctx0" brushRef="#br0" timeOffset="202903.5478">25649 5542 300 0,'-5'-14'558'16,"2"4"-30"-16,-1 0-54 0,3 1-88 16,-2 1-109-16,2 1-58 0,-1 2-32 0,0-1-19 0,2 1-14 0,0 2-8 0,0 1-6 0,0-1-10 15,0 0-11-15,0 1-13 0,2 0-15 16,0 2-15-16,-1-3-15 0,3 1-13 0,0 0-15 0,1 1-13 0,1-3-16 15,2 1-14-15,4-1-11 0,0 1-15 0,5-2-15 0,0 0-15 16,4 2-18-16,2-4-19 0,4 3-22 0,1-2-24 0,2 0-25 0,0 1-25 16,0 0-24-16,1-2-28 0,2 4-29 0,-1-2-34 0,-2 1-37 0,-5-1-50 0,4 2-62 15,-2-2-27-15</inkml:trace>
  <inkml:trace contextRef="#ctx0" brushRef="#br0" timeOffset="204037.4927">26166 5332 239 0,'-7'-1'520'0,"1"1"8"0,1-2-75 15,2 2-112-15,2 0-76 0,1 0-54 0,0 0-40 0,0 0-32 0,0 0-22 0,1 0-17 16,1 0-16-16,1 0-17 0,1 0-15 0,0 0-14 0,0 2-13 0,0-1-13 0,0 1-11 16,3 0-10-16,0 2-5 0,1-1-7 15,0 0-1-15,2 1-3 0,1 0 0 0,-1 3 1 0,-1-2 0 16,5 2 3-16,-4 0-1 0,0 1 0 0,0-1-3 0,-2 2-1 16,0 0-2-16,1-1 0 0,-2 2-1 0,-4-3 1 0,0 1 1 15,0-1 1-15,1 3 3 0,-4-5 3 0,0 3 4 0,0-2 7 0,-2-2 10 16,0 0 11-16,-1 0 9 0,-2-2 9 0,2 1 10 0,-2-2 7 0,0-1 7 15,-2-1 8-15,1-2 6 0,-1 1 6 0,1-2 3 0,-2 0 3 16,2 0-1-16,-1-2-3 0,2-2-8 0,1 3-13 0,-2-5-11 0,3 3-13 16,1-1-14-16,0-1-15 0,2 1-18 0,2-3-19 0,1 2-19 15,3-1-17-15,0 1-17 0,1-2-15 0,3 3-16 0,0-2-12 0,3 3-13 16,1-3-13-16,1 3-10 0,3-2-12 0,-2 4-8 0,3-2-6 16,2 3-1-16,-2 0 5 0,1-1 5 0,0 1 5 0,-2 4 6 0,3-3 5 15,-5 3 9-15,3 0 12 0,-5 0 16 0,2 0 21 0,-4 3 27 16,1-3 30-16,-4 2 34 0,3 0 37 0,-5-1 33 0,0 1 31 15,-3 0 28-15,0-2 28 0,-1 0 27 0,-1 3 22 0,-1-3 19 0,-1 0 14 0,0 0 7 16,0 0 5-16,-1 1-6 0,-1-1-10 0,0 0-17 0,1 0-19 16,-3 0-23-16,1 0-23 0,-2 1-21 0,2 1-22 0,-3-2-20 0,3 1-18 15,-2 1-16-15,0 1-12 0,2-1-13 0,-2 0-10 16,2 1-6-16,-3 2-5 0,3-1-3 0,-2 2 0 0,4 0-1 0,-3 2-1 16,1-1-2-16,2 0-3 0,1 3-3 0,-4-1-4 0,4 1-5 15,4 1-5-15,-4-1-6 0,1 1-7 0,2-1-7 0,2 1-9 0,-2-3-11 16,2 4-9-16,3-4-8 0,-3 1-9 0,3-1-3 0,0-2-6 15,1 1 1-15,-1-2 0 0,2-2 5 0,-1-1 7 0,0 1 8 16,1-3 7-16,1-3 12 0,-3 3 15 0,0-4 15 0,-2 1 17 0,2-2 12 0,-4 0 16 16,0-3 10-16,-3 1 11 0,-1-2 11 0,0 0 13 0,-1-1 8 0,-3-2 8 15,0 2 5-15,-4 0 5 0,0-1 3 0,0 1 2 0,-3 0-3 16,2 2 0-16,-3-1-4 0,0 2-3 0,-1 0-4 0,2 1-3 0,-1 2-9 16,0-2-9-16,2 3-10 0,0-1-9 0,0 2-9 15,4 2-8-15,-2-2-11 0,4 2-13 0,0 2-10 0,1-2-11 0,2 2-7 0,-3 2-4 16,4-1-5-16,0 0-3 0,0 2-2 0,4 2-4 15,-1-2-2-15,0 2-1 0,2-2 0 0,1 0 1 0,2 2 2 0,1-2 5 0,-1 0 6 16,5-1 8-16,-4 1 6 0,4-2 5 0,0-2 7 0,0 0 7 0,-1-1 9 16,1 0 10-16,-2-1 10 0,1 0 10 0,0-2 10 15,-2-2 11-15,2 2 11 0,-4-3 14 0,1 2 9 0,0-2 11 0,-2 2 9 0,-1-3 5 16,2 2 7-16,-2-2 4 0,-1 1 2 16,-2 2-1-16,4-1 0 0,-6 1-5 0,2 0-5 0,2 0-8 0,-4 1-11 0,-1 0-14 15,2 2-15-15,0-1-15 0,-2 2-14 16,0 0-13-16,0 0-12 0,0 0-10 0,1 0-6 0,1 2-8 0,-1-1-2 0,3 2-5 15,-3 0-1-15,2 1 0 0,1 1 0 0,-3 0 2 16,4 2 5-16,1-1 4 0,-3 1 4 0,2 0 6 0,-2 0 3 0,2 1 4 0,-2-1 1 16,2-1 0-16,-1 2 2 0,0-2 0 0,-1 0 1 0,0-1 2 15,0 0 1-15,1 0 3 0,-1-3 2 0,-2 1 2 0,1 1 1 16,0-4 3-16,-1 1 0 0,3-1-1 0,0-1-1 0,-1-1-2 0,2 0-1 0,-2-3-3 16,2 0-2-16,1 0-2 0,2-2-1 0,0-1-4 15,-2 0-3-15,2-2-3 0,1 2-3 0,-1-2-3 0,0 1-2 0,0-1-1 0,2 3 0 16,-2-2-1-16,0 1 0 0,1 2 0 15,-3 0 0-15,1 1-1 0,-3 2 0 0,1-2 0 0,1 3 0 0,-3 1 1 16,2 0 1-16,0 1 0 0,-2 1 0 0,2 0 0 0,-2 2 1 16,3 2 2-16,-3-2-1 0,2 1 3 0,-2 2 1 0,2 2 1 0,0-2 1 15,2 3 0-15,-2-2 2 0,0 0 0 0,0 1 3 0,0-1 0 0,0 2 3 0,0-3 1 16,0 2 2-16,0 0 0 0,2-1 2 16,-2-2-1-16,-1 2 1 0,1-2 0 0,3-2 2 0,-2-1 1 0,1 1 0 15,1-3-2-15,1 0-1 0,-1-3-4 0,0-1-2 0,3-1 0 16,1 0 0-16,0-3-2 0,-2-1 0 0,3-3 0 0,1 2-3 0,-3-4-2 0,1-1-2 15,-2 0-3-15,2-1-2 0,-4-2-1 0,1-1 2 0,-3-1 1 0,-1-1 2 0,0-1 2 16,-2 0 0-16,-1-2-1 0,-1 0 3 16,-1 0 5-16,-1 0 10 0,-1 0 11 0,-1 2 12 0,0-1 12 15,-2 2 10-15,2 2 7 0,-2 2 4 0,2 1 2 0,-3 2 0 0,3 3-3 16,-2 1-2-16,2 1-2 0,-1 4-9 0,3 0-8 0,-1 0-14 0,-1 3-12 0,1 2-14 16,1 2-12-16,-2 3-9 0,1 0-7 15,1 4-3-15,-1 1-4 0,1 3 0 0,1 2 2 0,-2 3 1 0,0 1 4 0,2 3 4 16,0 2 7-16,2 0 3 0,0-1 4 0,1 5 3 15,0-3 1-15,1 2 2 0,3 0-1 0,-4-2-3 0,2 1-3 0,0-1-8 0,-1-1-9 16,1-1-11-16,-1 0-10 0,0-3-14 0,1 2-13 0,-2-3-17 0,2-2-19 0,-2 0-23 16,0-5-22-16,1 2-19 15,-1-2-13-15,-1-1-25 0,0-5-26 0,-1 1-37 0,3-4-41 0,-3 0-49 16,-1-3-49-16,0 0-23 0</inkml:trace>
  <inkml:trace contextRef="#ctx0" brushRef="#br0" timeOffset="204174.0605">27323 5268 340 0,'-5'-9'535'0,"0"0"-2"0,-1 1-68 0,1 1-103 16,1 1-81-16,0 2-69 0,3-1-45 0,1 1-33 0,-2 1-25 0,2 1-19 16,2 0-20-16,-2-1-22 0,3 1-21 0,2 1-21 0,1 1-25 15,0-2-25-15,2 2-28 0,2-1-30 0,4 0-38 0,0-2-40 16,3 3-59-16,1-3-72 0,2 0-82 0,2-1-88 0,2 0-44 0,-1 0-21 16</inkml:trace>
  <inkml:trace contextRef="#ctx0" brushRef="#br0" timeOffset="204406.5478">27765 5240 578 0,'-2'0'615'0,"-2"1"-13"16,4 0-25-16,0-1-105 0,0 0-147 0,0 0-95 0,0 0-65 0,0 0-47 15,3-1-36-15,0 0-30 0,0-1-29 0,4 1-27 16,-1-3-28-16,2 1-31 0,3 1-32 0,0-3-36 0,1 2-34 0,1-4-45 0,5 3-48 16,-2-1-67-16,1 0-76 0,1-1-61 0,-1 1-56 0,-1 1-24 0,-1-1-10 15</inkml:trace>
  <inkml:trace contextRef="#ctx0" brushRef="#br0" timeOffset="204542.9302">27775 5366 207 0,'-3'4'492'0,"3"-3"-61"0,0 3-89 0,0-1-74 16,0-3-64-16,3 0-44 0,0 0-29 0,2 0-23 0,1 0-17 0,7-3-28 0,-2 3-30 15,4-4-45-15,1-1-48 0,5 2-89 0,-1-2-107 0,3-2-94 0,2 2-86 0,0-5-47 16,2 3-31-16</inkml:trace>
  <inkml:trace contextRef="#ctx0" brushRef="#br0" timeOffset="205053.6468">28339 5126 231 0,'-3'-2'503'0,"2"-1"-18"16,-3 0-73-16,3 0-102 0,-1-1-66 0,0 3-49 0,2 0-28 16,-1-1-18-16,-1 1-9 0,2 1-8 0,0 0-9 0,0 0-12 0,0 0-12 0,0 0-11 0,0 0-10 15,0 0-11-15,0 0-8 0,0 0-10 16,0 0-7-16,0 0-7 0,0 0-7 0,0 0-6 0,0 0-5 0,0 0-7 0,2 0-3 15,-1 0-5-15,3 1-3 0,-3 1-3 0,3-2-3 16,0 2-3-16,1 0-2 0,-2 1-2 0,2 2-1 0,1-2 1 0,1 1-2 16,2 2 0-16,0 1 1 0,-1 2 0 0,5-2 1 0,-4 3 1 15,3 1 1-15,-2 1-1 0,0-1 1 0,0 4-2 0,0-2 0 0,0 0-4 16,-2 4-1-16,0-2-2 0,-2-1 0 0,-1 2 0 0,0 0-1 0,-1-1 2 0,-2 0 0 16,0-2 1-16,-1-1 1 0,-1 1 2 15,-1-3 5-15,-1-1 5 0,-1 0 10 0,0-1 13 0,-2-3 13 0,2 0 9 0,-2-1 10 16,-1-1 9-16,-1-3 5 0,3 0 5 0,-3-3 7 15,1 1 3-15,-2-3 5 0,2-1 0 0,-1-1-1 0,3-4-2 0,0 1-12 0,1-2-14 16,1-2-15-16,1 1-18 0,2-4-19 0,3-1-19 0,1 0-19 0,1-1-20 0,4 1-19 16,2-3-22-16,1 2-21 0,2-3-22 15,3 2-18-15,1 1-20 0,1 2-17 0,0-2-17 0,1 3-21 16,1 2-20-16,-2 1-24 0,2 0-27 0,-3 4-47 0,-2 2-58 16,2-1-36-16,-3 3-20 0</inkml:trace>
  <inkml:trace contextRef="#ctx0" brushRef="#br0" timeOffset="206013.8503">28760 5163 324 0,'-2'2'535'0,"1"-2"-37"15,-3 1-58-15,4 0-83 0,-1-1-96 0,1 1-65 0,0-1-49 16,0 0-33-16,0 2-25 0,1 1-21 0,-1-1-17 0,2-1-16 0,0 2-14 16,1-1-12-16,-2-1-11 0,2 2-8 0,0 0-5 0,0 2-4 15,1-2-4-15,0 1 0 0,1 0 0 0,0 1 2 0,1-1 2 0,0 3 2 16,-1-2 5-16,2-2-1 0,-1 1 0 0,2-1-4 0,-2 2-3 15,1-3-4-15,-3-1-1 0,3 1 2 0,0 0 2 0,0-1 3 0,-1-1 3 16,1-1 2-16,-3-1 4 0,2-1 2 0,1 1 4 0,-4-1 5 16,2-2 6-16,-2-2 5 0,0 2 2 0,0-4 6 0,-3 1 3 0,0 1 4 15,0-3 4-15,-1 2 5 0,-2-2 6 0,-1 2 3 0,0 1 3 16,-1-3 3-16,-2 1 0 0,1 1 0 0,-2 1-4 0,0-1 0 16,0 3 1-16,-2 0-3 0,2 2-3 0,-2-2-7 0,-1 3-8 0,2 1-8 15,0 1-9-15,-1 0-7 0,2 2-8 0,-4 1-4 0,3 0-2 16,1 3-2-16,2-1-2 0,-1 2 1 0,1 1-2 0,-2 1 1 15,5 1 0-15,0 1 2 0,1 0 3 0,1 2 2 0,1-1 5 0,1 1 1 16,1 0 3-16,1 1 0 0,4-1 2 0,0 1-2 0,1 0-1 0,0-1-2 16,5-1-3-16,-1-1-3 0,1-1-7 0,1 1-6 0,2-3-9 0,2 0-10 15,0-1-9-15,2-2-12 0,-2-2-9 0,4-1-11 0,-1 0-9 16,4-4-6-16,-3 0-1 0,4-1-2 0,-1-2 1 0,-1 0 2 0,1-5 4 16,0 3 6-16,2-4 6 0,-3 1 8 0,-2-2 7 15,2 0 8-15,-1-1 6 0,-1-2 11 0,-1-1 14 0,0 1 11 0,-2-2 8 0,-2-1 13 16,0 1 13-16,-1 1 15 0,-2 0 17 0,-2 0 13 15,0 0 12-15,-4 2 16 0,-2 1 14 0,-1 1 11 0,-1 1 9 0,-3 1 2 0,-1 1-2 16,-1 0-2-16,-3 1-4 0,-1 2-9 0,1 1-8 0,-4 0-13 0,-1 1-15 16,-3 1-13-16,3 1-11 0,-4 0-14 0,0 2-14 0,-1 2-11 15,2 0-7-15,-2 1-5 0,1 1-3 0,-2 2-3 0,3-1 0 0,-1 3-3 16,1 0-1-16,0 2-2 0,0-1-2 0,1 1 1 0,1 2 1 16,2 1 0-16,-1-1 2 0,1-1 2 0,2 3 0 0,-1-1 2 0,1-1 3 0,1 1 0 15,2-1-2-15,2-1 1 0,-1 2 0 0,0-3-1 16,2 1 0-16,0-2-1 0,2 0 2 0,0-2-2 0,-1-1 2 15,1 0 0-15,1-2-1 0,0 1 2 0,2-2 1 0,-1-1 1 0,1-2 1 0,0 0 1 0,1-3 3 16,4 0 0-16,-2-2 4 0,0-1 2 0,0 0 0 16,2-2 1-16,-2 0 2 0,2-3-1 0,-1 1 2 0,-1-1-1 15,2-1 0-15,-4 0 3 0,3 2 4 0,-4-1 4 0,2 2 4 0,-4 1 3 16,2-1-1-16,-4 4-2 0,3-1 0 0,-3-1-5 0,2 5-1 0,-1-1-6 0,-2 0-6 16,1 1-4-16,-1 2-6 0,0 0-7 0,0 0-6 15,0 2-6-15,0 1-6 0,0 0-2 0,0 1-2 0,2 1 0 0,-2 1 1 0,0 1 2 16,1 0 3-16,-1 1 4 0,2 0 5 0,0 1 6 15,1-2 3-15,-2 2 4 0,3-2 4 0,-3 3 1 0,4-3 2 16,-2-1 1-16,3 1 2 0,-3-2 2 0,4-1 3 0,-2 1 4 0,-1 0 2 16,4-2 4-16,-2-1 3 0,1-2 2 0,1 0 0 0,3 0 1 0,-3-2 0 0,1-1-1 15,4-2 1-15,0 0-2 0,-2-2-2 0,3 0-2 0,-3-3-4 16,3 2-5-16,-1-4-5 0,-2 1-5 0,1-2-5 0,0 1-6 16,-2-2-4-16,0-1-4 0,-2 0-3 0,3-1-2 0,-5 1-2 0,1-2-2 0,-3 0 1 15,0 1 2-15,-1 0 3 0,-1 3 5 16,-1-2 3-16,-1 2 5 0,0 1 4 0,-1 2 3 0,1 1 4 0,-2 2 1 15,0-2 2-15,1 4 1 0,-1 0-2 0,0 0-4 0,2 3-3 0,-1-1-7 16,-1 3-4-16,2 0-4 0,0 0-3 0,0 3-1 0,0-2-5 0,0 3 1 0,0 1-1 16,0 2-2-16,0 0 2 0,0 0 1 0,2 3 3 0,-1-2 2 0,3 3 4 0,-3 1 2 15,3 0 2-15,0 0 0 0,1 0 1 16,-1-1-1-16,0 2-1 0,0 0 0 0,0 1 0 0,1-1 0 0,-2 1-1 0,-1-1 0 0,2-1 0 16,-1 2 3-16,-2-2 1 0,3 0 2 15,-3 0 0-15,-1 0 5 0,2 0 0 0,0-2 2 0,-2 0 3 0,1-1 2 0,1 1 1 16,-1-1 1-16,-1-1 3 0,2-1 2 0,0 0 1 15,-2-2-1-15,3 1 2 0,-1 0 0 0,2-3 0 0,-1 1-6 0,2-1-11 16,1 0-19-16,2-1-24 0,3-2-29 0,0 0-34 0,3 0-59 16,2-3-66-16,5-2-103 0,-4 1-121 0,7-2-70 0,-1-3-46 0,3 0-26 15,-1-1-15-15</inkml:trace>
  <inkml:trace contextRef="#ctx0" brushRef="#br0" timeOffset="206203.7412">30116 4988 380 0,'-5'0'601'0,"0"3"4"0,0-1 5 0,4 0-100 0,-4-2-150 0,5 1-101 0,0-1-77 15,0 0-46-15,0 0-30 0,5 2-18 0,-4-2-12 0,4 0-11 16,2 0-16-16,-3-2-17 0,4 2-21 0,3-1-21 16,0-3-22-16,3 1-23 0,1 1-27 0,2-1-27 0,1-2-27 0,0 1-36 15,4-1-38-15,-2-1-62 0,0 0-76 0,0 0-80 0,-2 0-82 16,3-1-43-16,-5 1-26 0</inkml:trace>
  <inkml:trace contextRef="#ctx0" brushRef="#br0" timeOffset="206372.7262">30242 5098 109 0,'-1'6'561'0,"-1"-3"-12"0,0 0-24 0,2 0-85 0,2-1-117 15,1 1-75-15,1-3-55 0,-1 1-34 0,4 1-24 0,0-2-20 0,2 0-20 16,4-2-28-16,0 1-35 0,0-1-42 0,4 1-46 0,0-3-67 0,0 0-77 15,5 1-105-15,-1-3-119 0,0 0-77 0,1 2-52 0,0-4-28 16,-5 1-14-16</inkml:trace>
  <inkml:trace contextRef="#ctx0" brushRef="#br0" timeOffset="206533.9632">30689 4866 601 0,'-3'0'624'0,"-2"0"3"15,4 0 2-15,1 0-99 0,0 0-150 0,0 0-110 0,0 0-93 0,1 0-53 0,6 1-34 16,-2-1-23-16,1 1-15 0,3 1-18 0,2-2-22 0,2 0-25 16,1 0-29-16,2 0-32 0,5 0-38 0,-1 0-38 0,4 0-43 0,-3-3-61 15,4 2-70-15,-2-2-89 0,4 0-99 0,-3-2-54 0,2 0-33 0,-1 0-11 16</inkml:trace>
  <inkml:trace contextRef="#ctx0" brushRef="#br0" timeOffset="206736.0065">31183 4546 221 0,'-5'-4'611'0,"0"-2"11"0,2 3 8 0,0-2-85 0,1 2-134 0,0 2-94 16,2 1-80-16,0 0-53 0,0 0-36 0,0 0-27 0,0 0-18 15,0 1-21-15,2 0-18 0,0 2-17 0,-2 2-13 0,1 2-12 16,2-2-9-16,-1 4-5 0,1 1-2 0,1 1 1 0,-1 3 2 0,-2 2 6 0,3-1 6 16,1 4 5-16,-1 1 2 0,1 3 3 0,-2 1-1 15,2 0-1-15,-2 4-1 0,2 1-2 0,0 1-2 0,-1 2-8 0,-1-1-12 0,0 4-23 16,-1 0-28-16,-1 2-43 0,-1 1-51 15,-1-1-79-15,-1 4-95 0,-1 0-114 0,0-1-123 0,-5 3-65 0,3-2-35 0,-1 2-19 0,0-2-12 16</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18:49.065"/>
    </inkml:context>
    <inkml:brush xml:id="br0">
      <inkml:brushProperty name="width" value="0.05292" units="cm"/>
      <inkml:brushProperty name="height" value="0.05292" units="cm"/>
      <inkml:brushProperty name="color" value="#FF0000"/>
    </inkml:brush>
  </inkml:definitions>
  <inkml:trace contextRef="#ctx0" brushRef="#br0">3371 3113 81 0,'-2'-7'132'0,"1"1"-6"16,-2 0-1-16,-1 1 0 0,3 0-1 0,-1-1-4 0,-1 0-4 0,0 1-5 0,2 1-3 16,-1-2-3-16,-1 1-3 0,1 1-3 0,1-1-3 0,-1 0-6 0,2 1-8 0,-2-2-6 0,1 3-10 15,1-1-8-15,0 1-7 0,0-2-6 0,0 2-4 16,0 0-7-16,0 2-3 0,0-2-4 0,0 1-6 0,0 2-3 0,0-1-4 0,0 1-3 16,0 0-3-16,0-2-3 0,0 2 0 15,0 0-3-15,0 0 0 0,0 0 1 0,0 0-1 0,1-2-1 0,-1 2 1 0,0 0-1 0,0 0 1 16,0 0-4-16,0 0 1 0,0 0 0 0,0 0 1 15,0 0-1-15,0 0 0 0,0 0-2 0,0 0-2 0,0 0-2 0,0 0-1 16,0 0 1-16,0 0-1 0,2 2-1 0,-2 0 1 0,2-1 0 16,-1 1 0-16,-1 1 0 0,2-2 0 0,-2 2 2 0,3 0-1 0,-1 2 1 0,-1-2 2 15,2 1-1-15,0 1 2 0,-1-1-1 0,-1 2 0 0,3 1-1 16,-1-2 2-16,0 0 0 0,0 1 0 0,1 0 1 0,-1 0 1 0,0 0 1 16,1 0 1-16,-2 0 1 0,1-3 2 0,2 2 1 0,-2 0 2 15,2-1 2-15,-2-1 4 0,2 1 1 0,1-1 4 0,-3-1 4 0,2-1 1 16,0 1 3-16,1-2 2 0,3-2 1 0,-1 1 2 0,5-4-2 0,1 1-1 0,1-3-5 0,5-1-5 15,2-1-9-15,2-2-9 0,5-3-15 0,4 0-18 16,3-5-25-16,3 0-29 0,1-2-31 0,6-3-35 0,1 0-35 16,2-5-33-16,3 3-63 0,-1-5-74 0,4 1-47 0,-1-3-32 0</inkml:trace>
  <inkml:trace contextRef="#ctx0" brushRef="#br0" timeOffset="5565.3383">13917 4225 36 0,'-1'-1'459'16,"-1"-2"-83"-16,1 3-121 0,-1 0-71 0,2-3-44 0,0 3-22 15,0 0-9-15,0 0-4 0,0-3-3 0,0 1-2 0,0 0-2 0,2 0-7 16,-1 2-5-16,-1-3-8 0,2 3-3 0,-1-2-8 0,-1 1-6 0,3 1-4 16,-3-2-1-16,2 1-5 0,-1 1-6 0,-1-2-2 15,2 2-3-15,-2 0-1 0,0 0-6 0,0 0-1 0,2 0-4 0,-1 0-4 0,1 0-5 0,-1 0-4 16,3 0-2-16,0 0-2 0,1 0-2 15,4 0-2-15,-1 0-2 0,4 0 0 0,2 0-2 0,3 0 1 0,2 0-1 0,6 0-1 16,0 0 2-16,5 0 0 0,4 0 2 0,2 0 1 0,4 0-2 0,4 0-1 16,0 0-6-16,5 0-3 0,0 0-6 0,3 0-7 0,0 0-6 15,2 0-9-15,0 0-7 0,0 0-11 0,-1 0-11 0,-1 0-5 16,-1-1-6-16,-2-1-6 0,-1 2-5 0,2-2-3 0,-4 1 0 0,-2 1 0 16,-2-1-3-16,-2-1 2 0,0 2 5 0,-3-1 3 0,-1 1 4 0,-2-2 10 0,-2 1 10 15,-2 1 6-15,-2-2 4 0,-5 1 6 0,2-1 5 16,-4 2 5-16,-2-2 7 0,-2-1 6 0,0 3 9 0,-4 0 8 0,-2-2 9 0,-2 0 9 15,-1 2 10-15,1-1 9 0,-5 1 6 0,1-2 4 16,-2 1 4-16,-2 1 2 0,1-1 0 0,-2 1-3 0,0 0-1 0,0 0-7 16,-2-3-6-16,1 3-9 0,-2-3-7 0,-2 2-14 0,2 1-15 0,-2-3-14 15,-3 1-16-15,0 1-12 0,-1 1-11 0,-1-2-11 0,-1 1-12 16,-3 1-7-16,0 0-5 0,-2 0-3 0,-2 0-4 0,-2 0-9 0,0 1-10 0,-1 1-4 0,-3-1-2 16,2 1 0-16,-3 1-1 0,0-2-1 15,-2 2-4-15,0 1 0 0,0-1 3 0</inkml:trace>
  <inkml:trace contextRef="#ctx0" brushRef="#br0" timeOffset="5925.4491">14318 4241 23 0,'-17'0'92'0,"1"0"0"0,1 0-1 0,2 0-4 0,-1-3-3 0,3 3-4 16,0 0-3-16,1-3 0 0,2 3 0 0,0-1-1 0,2 1-2 15,1-1-3-15,-1-1-4 0,3 2-1 0,0-2-1 0,-1 1-2 0,3 1-4 16,1 0-2-16,0 0-3 0,0 0-3 0,0 0-3 0,0 0-7 0,0 0-8 0,0 0-8 15,1 0-11-15,3 0-7 0,-3 0-10 0,1 0-6 16,1 0-7-16,0 0-3 0,0 0-4 0,2 0-3 0,1 0-3 0,-1 0-3 16,3 0-2-16,3 0-1 0,0 0 0 0,4 0 1 0,3 0 3 0,0 0 3 0,6 0 3 0,-1 0 1 15,4 0 2-15,1 0 2 0,2 0 2 16,2 0 1-16,3 0-1 0,-2 0-1 0,5 0-2 0,1 1-1 0,-1-1-3 0,2 2-1 16,1-2-1-16,0 2-1 0,0-1-3 0,2-1 0 0,-2 1 2 15,0-1 1-15,3 3 0 0,-2-3-2 0,0 0 0 0,-1 3 0 16,-1-3 0-16,-1 0 2 0,1 0 4 0,-4 0 1 0,1 0 5 15,-2 0 5-15,-1 0 6 0,-3 0 6 0,-1 0 5 0,0-3 7 0,-4 3 9 16,-2 0 7-16,-1-3 10 0,-1 2 8 0,-4 0 6 0,-1-1 7 0,-1-1 7 0,-2 1 5 0,-1 1 5 0,-2 0 3 16,-1-2 3-16,-2 3-1 15,-2 0-3-15,1-3-2 0,-3 3-5 0,1 0-1 0,-4-2-3 0,2 1-4 0,-1 1-4 0,-2-2-8 16,2 0-10-16,-2 2-16 0,0 0-16 16,0 0-26-16,-2 0-28 0,2 0-39 0,0 0-44 0,-2-1-67 0,-2 0-80 15,0 1-65-15,-1 0-58 0</inkml:trace>
  <inkml:trace contextRef="#ctx0" brushRef="#br0" timeOffset="27780.9349">6265 5325 2 0,'-1'-2'198'15,"1"-1"-42"-15,-2 1-19 0,2 1-9 0,0 0-6 0,0 0-3 0,0 1-4 16,0 0-6-16,0 0-7 0,0 0-12 0,0 0-11 0,0 0-9 16,0 0-10-16,0-2-12 0,0 2-12 0,2-1-11 0,-2-1-13 0,3 2-11 0,0 0-7 15,0 0-6-15,0-2-1 0,0 1-2 0,2 1 3 0,0 0 1 16,3-2 3-16,1 2 2 0,-1-1 5 0,2 1 4 0,2 0 2 0,1 0 2 16,3 0 2-16,0 0 2 0,2 0 2 0,2 0 1 15,2 0 1-15,1 0-1 0,3 0 0 0,0 0-1 0,4 0 0 0,2 0-2 16,3 0-1-16,1 0 0 0,2 0-1 0,3 0-1 0,2 0-1 15,0 0-2-15,4 0 0 0,0 0-3 0,-1 0-2 0,3 0-3 16,1 0-3-16,0 0-1 0,2 0 1 0,-3 1 2 0,3 1 2 0,0-2 0 16,-1 1-1-16,3 1 2 0,-1-2-1 0,1 3-1 0,1-1-2 0,0-1-2 15,1 0 0-15,1 2-1 0,0 0-2 0,0 0-2 16,1 0-2-16,1 2-7 0,-1-3-3 0,1 3-7 0,-4 0-2 16,2-2-6-16,0 1-2 0,0-1-3 0,-2 2 0 0,-1-3 3 0,-2 3 3 0,0-2 3 0,0 1 4 15,-1-1 2-15,-2 2 2 0,1 0 2 0,-2-2 2 16,1 1 3-16,-1-1 0 0,0 0 1 0,1 0 0 0,-3 0-1 15,3-1-2-15,-3-1-4 0,3 0-4 0,-3-1-7 0,3 0-5 0,-2 0-4 16,1 0-4-16,-1 0-3 0,-1 0-1 0,1-1-1 0,-2 0-1 16,0 1 0-16,-2-2 0 0,1-1 0 0,-2 2 4 0,-1-1 1 15,0-1 4-15,-2 2 3 0,-1-1 3 0,0-1 5 0,0 2 4 0,-2 0 2 16</inkml:trace>
  <inkml:trace contextRef="#ctx0" brushRef="#br0" timeOffset="27975.2787">10705 5353 7 0,'24'-2'17'0,"0"2"1"0,-1-1 1 0,-1 0 2 16,-1-2 0-16,1 3 0 0,-1 0 0 0,-2-2-3 0,1 1-3 16,-3 1 0-16,1-2-4 0,-1 1-2 0,-1 1 0 0,0 0-1 0,-2 0-1 15,2 0-1-15,-3 0-3 0,-1 0-1 0,1 0-1 0,-2 0-2 0,0 1-1 16,0 1 1-16,-3-2 0 0,3 1 0 0,-3 1 1 16,0-2 1-16,0 3-1 0,-2-3-1 0,1 1 1 0,-1 0 1 0,0-1 1 0,0 2 1 15,-1-2 3-15,0 1 1 0,1 1 1 0,-1-2-1 16,3 2 1-16,-2-1 1 0,1-1 0 0,-1 2 1 0,3-2 2 0,-2 0 1 15,1 0-4-15,1 0-7 0,0 0-8 0,1 0-10 0,0 0-12 0,2 0-15 16,-1 0-13-16,2-2-14 0,1 2-14 0</inkml:trace>
  <inkml:trace contextRef="#ctx0" brushRef="#br0" timeOffset="28965.1408">13101 5295 81 0,'-4'-2'120'15,"1"2"-28"-15,0 0-16 0,-1 0-10 0,3 0-5 0,-1 0-5 0,-1 0-5 0,3 0-4 0,0 0-3 16,0 0-6-16,0 0-8 0,0 0-5 16,0 0-4-16,0 0-5 0,0 0-5 0,0 0-3 0,0 0-4 0,0 0-2 0,0 0 0 15,0 0 2-15,0 0 1 0,0 0 5 16,0 0 5-16,0 0 3 0,0 0 6 0,0 0 4 0,0 0 4 0,0 0 3 0,2 2 1 15,-1-2 0-15,-1 1-1 0,2-1 0 0,-1 0-1 16,1 2-1-16,0-2 0 0,-1 0-4 0,2 0-2 0,-1 0-4 16,2 0-4-16,0 2-3 0,0-2-5 0,0 0-2 0,2 3-2 0,0-3-2 0,4 1-1 0,1-1-7 0,0 1-2 15,5 1-5-15,2-2-3 0,2 0-1 16,3 0-3-16,1 0-5 0,1 0-3 0,2 0-6 0,2 0-5 16,3 0-5-16,-2 0-6 0,2 0-1 0,1 0-3 0,2 0 0 0,-1 0 1 15,0 0 2-15,1 0 3 0,2 1 2 0,-1 1 3 0,0-2 4 16,-1 2 5-16,1-1 5 0,-1 1 6 0,0 0 2 0,-2-1 3 15,3 1 3-15,-2 1 3 0,-4-1 2 0,1-1 4 0,-1 2 1 16,0-1 1-16,-3-1-1 0,0 1 1 0,-3-1 1 0,0 0-1 0,-2-1 1 16,0 2 0-16,-5 0 0 0,2-2 0 0,-3 1 1 0,-2 1 2 0,1-2 1 15,-5 0 5-15,0 0 8 0,-2 0 10 0,-2 0 10 0,3 0 10 16,-4 0 10-16,-1 0 7 0,-1 0 5 0,-2 0 3 0,-1 0 5 0,0 0 2 16,0-2-1-16,-3 1 0 0,2 1-7 0,-3-2-8 0,-1 0-12 15,-2 0-15-15,-1 0-15 0,2 1-14 0,-4-1-15 0,-1-1-12 16,-2 3-13-16,-1-1-10 0,0-1-6 0,-5 2-6 0,3-1-4 0,-3-1-3 15,-3 2-1-15,3 0 1 0,-3 0 3 0,0 0 2 0,-1 0 5 0,1 2 0 16,-3-1 5-16,3-1 4 0,-2 2 5 0,2-1 4 0,0-1 3 16,0 2 3-16,0-1 5 0,1-1 4 0,-1 2 2 0,3-2 2 0,-3 1 3 15,3 1 3-15,-2-2 2 0,1 1 0 0,0 0 2 0,0-1 0 16,0 2 3-16,0 0 3 0,0-2 2 0,0 1 2 0,0 1 0 16,0-1 2-16,0 1 4 0,-1-2 7 0,2 0 4 0,0 3 3 0,1-3 4 15,2 1 5-15,-2-1 6 0,6 0 6 0,-2 0 4 0,1 0 3 0,3 0 3 16,-1 0 3-16,3 0 7 0,2 0 6 0,-1 0 2 15,0-1 0-15,4 1 3 0,-1 0 1 0,3-3 1 0,-1 3-1 0,2 0-5 0,0 0-7 16,0 0-5-16,0 0-7 0,3 0-8 0,-1 0-8 0,1 0-9 16,3 0-11-16,-1 0-11 0,1 0-10 0,3-2-8 0,-1 1-9 15,2 1-6-15,3-2-5 0,3 1-2 0,0 1-3 0,4-2-3 0,0 0-2 16,3 2-5-16,2-1-5 0,2 0-4 0,1 1-5 0,3 0-3 16,0 0-1-16,1 0-3 0,-1 0-5 0,4 0-6 0,0 0-6 0,1 0-6 15,0 1-6-15,1 0-3 0,1-1-2 0,1 2-2 16,1 0-2-16,0 1-2 0,-2-2-4 0,2 1-2 0,0 1-5 0</inkml:trace>
  <inkml:trace contextRef="#ctx0" brushRef="#br0" timeOffset="29775.4333">16113 4700 321 0,'0'-4'302'16,"-2"-1"-52"-16,0 2-40 0,2 1-28 0,-1-1-21 0,-1-1-17 0,2 1-13 16,-1 2-11-16,-4 0-9 0,5-2-11 0,-3 3-11 0,3-3-13 15,-2 3-16-15,1 0-13 0,1 0-18 0,-2 0-13 0,1 0-12 0,-1 0-8 16,0 3-9-16,-1-3-3 0,2 4-3 0,-3-1-1 0,-1 3 2 16,1-2 1-16,-1 4 3 0,-1 1 2 0,0 1 4 0,-3 1 4 0,0 1 2 15,1 1 3-15,0 2 2 0,-1 2 3 0,1 1 1 0,0 0 0 16,2 1 0-16,-2 1 0 0,2 1-3 0,1 0 1 0,0 0-2 0,3 0 2 15,-1 0 0-15,2 0 3 0,-1 0 1 0,4 0 0 0,-1-1 1 16,2 0-1-16,2 2-2 0,0-4-5 0,2 2-5 0,3-1-9 0,-2-1-14 16,4-2-17-16,1 1-19 0,2-2-29 0,2-1-33 0,1 1-40 15,2-4-46-15,2 1-77 0,2-1-90 0,0-4-56 0,3 0-39 0</inkml:trace>
  <inkml:trace contextRef="#ctx0" brushRef="#br0" timeOffset="30313.6702">16479 4751 363 0,'0'0'362'0,"0"0"-101"16,0 0-68-16,0 0-55 0,0 0-39 0,0 0-29 0,0 2-19 0,-1-1-12 0,-1 1-6 15,2 1-1-15,0 1-2 0,-2 1 0 0,1 2-2 0,-1-2-1 0,2 3-4 0,-1 1-2 16,-2 1-2-16,3 2 1 0,-2 0 2 16,2 2 7-16,-3 1 1 0,2 0 0 0,-1 0-2 0,0 1-4 0,-1 1-3 0,3 0-1 0,-1-1-4 15,1-1 1-15,-2 2-1 16,0-1-1-16,2-2 0 0,0 2 1 0,0-1-6 0,0-1-9 0,0 1-11 0,0-2-11 0,2 0-22 16,0-1-25-16,-1 0-31 0,2-2-32 15,-1 2-38-15,1-4-40 0,0 1-73 0,2-1-90 0,-1-2-56 0</inkml:trace>
  <inkml:trace contextRef="#ctx0" brushRef="#br0" timeOffset="30865.3339">16449 4790 372 0,'-3'-8'511'0,"3"1"-82"0,0 0-121 0,0 0-83 0,0 0-63 15,0 2-36-15,2-1-24 0,-1-1-14 0,3 2-12 0,-3-1-14 16,2-1-17-16,1 4-13 0,0-2-14 0,2 0-7 0,1 0-4 16,-1 1-9-16,2-1-5 0,1 2-10 0,1-1-10 0,1 1-6 0,0 0-4 15,0 1-2-15,1 1-2 0,0 1 3 0,-3 0 4 0,1 0 4 16,2 1 0-16,-2 1 2 0,-2 1 1 0,1 2 0 0,-2 0-1 0,-1 0-1 16,-1 2 1-16,-2-2 0 0,1 3 1 0,0 1 2 0,-4 0 4 15,-2 3 0-15,0-2 4 0,-3 4 4 0,0-2 4 0,-2 1 4 0,-1 1 7 16,-2-2 4-16,-2 3 8 0,3-1 3 0,-5-2 3 15,2-1 2-15,-1 1 2 0,0-1 1 0,1 1 1 0,-2-4 0 0,5 1 1 0,-2-1 0 16,3 0 1-16,2-1-1 0,-1-1-1 0,2-1-2 0,-1-3 0 0,3 3 0 16,2-2 0-16,-1-1 0 0,0 1-2 0,2-3 0 15,0 0-2-15,2 0-1 0,0 0-1 0,1 0-2 0,0 0-5 0,4 0-5 0,2-3-7 16,-1 3-5-16,2-2-6 0,3 1-6 0,0-2-5 16,4-1-4-16,0 2-3 0,1-1-3 0,-1 1-1 0,3-1-2 15,-3 0-1-15,1 0-1 0,-1 1 2 0,-2 1 1 0,1 1 1 16,-2 0 2-16,-3 0 0 0,1 3 1 0,0-1 0 0,-4 1 3 0,0 1 4 0,1 1 2 15,-4-1 4-15,-2 2 4 0,0 1 3 0,1 1 6 0,-3-1 5 0,-1 5 4 16,-3-2 4-16,0 0 6 0,-2 2 5 0,-2-1 4 16,0 2 6-16,-1-1 2 0,-2 2 3 0,-2-2 3 0,2 0 2 0,-1 0 4 0,-1 0 2 15,-1 0 2-15,1-3 3 0,-1 2 3 0,-1-3 3 16,3 0 5-16,-2 1 3 0,0-3 4 0,0-1 6 0,0 0 2 0,1 0 3 0,-1-3 0 16,1 1-1-16,1-3-1 0,-2 0-3 15,2 0-3-15,2 0-4 0,-4-3-2 0,4 3-5 0,-1-4-5 0,1 1-7 0,1 0-13 16,1-1-15-16,-1-1-19 0,2 1-21 0,0-2-22 15,1 1-24-15,2-1-24 0,0 0-23 0,1 1-33 0,0-3-42 0,2 2-46 0,2-1-48 16,0 0-52-16,1 1-53 0,0-1-56 16,4 1-53-16,-1-2-28 0</inkml:trace>
  <inkml:trace contextRef="#ctx0" brushRef="#br0" timeOffset="31205.0612">17004 4713 526 0,'-3'-6'534'0,"1"4"-9"0,-1-3-103 0,2 1-149 15,-3 3-90-15,3 1-59 0,-1-2-40 0,2 2-30 0,0 0-19 0,-1 2-12 0,1-1-12 16,-2 3-10-16,-1 1-8 0,3 3-5 15,-1-1-5-15,-1 4-3 0,2 1-3 0,-2 1 2 0,2 2 1 0,-1 4 3 0,-1-2 5 16,2 2 5-16,-1 1 3 0,-1 1 3 0,2 2 2 0,0-2 3 0,0 1 0 0,0 1 1 16,0-1-1-16,0 0 2 0,0-2 1 0,2 0-1 15,-2 1 2-15,0-3 1 0,0 0 1 0,0-2 1 0,0-1 0 0,0 0 1 0,0-1 2 16,0-3-2-16,0 2-1 0,0-4-3 16,0 0-6-16,0-2-5 0,0 0-9 0,0 0-9 0,0-2-9 15,0-2-12-15,0-1-10 0,-2 0-11 0,2-1-25 0,0-1-33 16,0 0-42-16,0 0-47 0,0-4-43 0,0 0-41 0,-2-5-52 0,2 2-59 15,-1-3-32-15</inkml:trace>
  <inkml:trace contextRef="#ctx0" brushRef="#br0" timeOffset="31367.7372">16988 4746 191 0,'5'-8'460'0,"-2"1"-27"0,2-1-77 0,2 1-108 0,0 1-66 15,-1 1-48-15,1-2-29 0,1 0-22 0,0 2-12 0,3 0-9 16,-2-1-8-16,1 2-9 0,1-1-12 0,2 0-14 0,-1 1-18 15,-1 0-21-15,2 1-24 0,3-2-26 0,-4 2-34 0,2 2-37 0,1 0-34 16,-3-1-28-16,1 2-39 0,-1 2-42 0,-2-1-55 0,0 1-63 16,-4 3-37-16</inkml:trace>
  <inkml:trace contextRef="#ctx0" brushRef="#br0" timeOffset="31545.0375">16971 4995 247 0,'-3'5'479'0,"1"-1"-70"0,1-1-110 15,-3 0-67-15,4 0-48 0,0-1-26 0,0 0-18 0,4-2-6 16,-4 1-1-16,1 1-4 0,2-2-3 0,-1 0-8 0,3 0-10 0,0 0-14 16,2 0-15-16,3-2-16 0,1 1-16 0,1 0-16 0,3 0-14 15,2-1-18-15,2-1-19 0,0 0-24 0,3 0-26 0,-1-1-37 16,3 0-42-16,-1 1-61 0,1-2-69 0,-1 3-86 0,0-3-96 0,-1 2-56 0,1-1-35 16</inkml:trace>
  <inkml:trace contextRef="#ctx0" brushRef="#br0" timeOffset="31998.3091">17625 4645 63 0,'0'-7'401'0,"0"1"-86"0,-1 2-61 16,1-3-47-16,-5 3-25 0,4-2-17 0,-3 3-10 0,1-2-6 0,0 2-9 0,0-1-7 15,0 1-9-15,-2 3-11 0,0-3-10 16,-1 1-14-16,0 0-14 0,1 2-14 0,-2 0-12 0,2 0-12 0,-2 0-10 0,1 0-9 16,-1 4-6-16,-1-3-8 0,1 1-3 0,-1 4-4 15,1-2 0-15,-1 1-1 0,1 0 1 0,-1 2-1 0,1 1 1 0,2 1 0 0,-1-1 0 16,0 3 1-16,1-1 2 0,0 2 1 15,2-2 2-15,1 5 1 0,-1-3 2 0,3 2 0 0,0 0 2 0,3 2 0 0,1 0-1 16,1 0-1-16,-1 0-2 0,1 2-2 0,4-2-3 16,-1 3-3-16,4-3-4 0,-2 2-6 0,2-1-4 0,0 2-4 0,2-4-3 15,-1 1-1-15,1 1-2 0,-1 0 0 0,3-2-2 0,-5-2-1 16,1 2 1-16,1-2-1 0,-3-1 1 0,0 0 1 0,-2 1 2 0,-1-3 2 16,-1-1 4-16,0 0 3 0,-3 0 2 0,-1-1 4 0,-2-3 5 0,0 2 8 0,-2-2 8 15,-1 0 8-15,-1 0 6 0,-2-2 6 16,-3 0 4-16,0-1 6 0,-4 0 3 0,2 0 4 0,-6-1 2 15,3-1-1-15,-4 0-7 0,2-1-9 0,-2-1-20 0,0-1-23 0,-1 1-33 0,0-3-39 16,3 2-58-16,-1-1-70 0,1-3-93 0,0 2-103 0,4-2-65 16,-2-1-45-16,4 0-23 0</inkml:trace>
  <inkml:trace contextRef="#ctx0" brushRef="#br0" timeOffset="32296.7393">17942 4511 240 0,'0'-2'549'0,"1"-1"-2"0,-1 0-65 0,2 1-97 16,-1 2-111-16,-1 0-120 0,4 0-66 0,-3 0-38 0,1 2-18 0,2 1-11 15,-1 1-2-15,2 1 2 0,2 1 1 0,-1 4 3 0,3 1 2 16,1 2 2-16,-1 0-3 0,2 5-4 0,2 2 0 0,-2 4 0 0,2-1 0 16,-4 5-3-16,3 3 0 0,-2 0-1 0,-2 4-1 0,-1 0 0 15,-2 2-3-15,-1 3 1 0,-3 0-5 0,-1 1-5 0,-4 1-11 0,-1-1-11 16,-3 3-22-16,-1-1-28 0,-7 0-32 0,2 1-36 0,-7-1-51 16,-4 1-63-16,-3-1-92 0,-2-1-109 0,-7-1-62 0,-3 0-38 15</inkml:trace>
  <inkml:trace contextRef="#ctx0" brushRef="#br0" timeOffset="40577.4591">4841 6420 41 0,'0'0'67'0,"0"0"-6"16,0 0-4-16,0 0-7 0,0 0-5 15,0 0-6-15,0 0-9 0,0 0-5 0,0 0-5 0,0 0-7 0,0 0-6 0,0 0-6 16,0 0-4-16,0 0-5 0,0 0-3 0,0 0-4 0,0 0-2 0,0 0-1 16,0 0 1-16,0 0 2 0,3 0 0 0,-1 0 2 0,-1 0 1 15,1 0 1-15,1 0-1 0,-1 0-2 0,-1 0 1 0,1 0 0 0,1 0 2 0,0 0 2 16,-1 0 1-16,1 0-1 0,0 0 0 0,3 1 0 16,-1-1 1-16,0 2 0 0,1 0 1 0,2-2 2 0,3 0 5 0,-1 0 2 15,2 0 1-15,1 0 0 0,1 0 1 0,5 0 2 16,-2 0 2-16,4 0 2 0,1 0 1 0,2 0 1 0,1 0-1 0,2 0-1 0,0-2-1 15,5 0 0-15,0 2 1 0,3-1 1 0,-1 1 3 16,2-2-2-16,2 0-1 0,3 2-2 0,-1 0-2 0,-1-3-2 16,4 3-3-16,-2-2-2 0,2 2-1 0,-1 0-3 0,-1 0 0 0,3 0-3 15,-2 0-3-15,-1 0-3 0,3 0-5 0,-3-2 0 0,-1 2 1 0,2 0 1 16,-2 0-1-16,1-1 2 0,0-1 2 0,-1 2 1 0,-1-2 1 16,2 1 4-16,-1 1 1 0,1-2 3 0,1 2 0 0,-2-1 1 0,4 0 1 15,-3-2-1-15,2 1-4 0,1 1-1 0,-1-2-1 0,1 1-1 16,-1 0-3-16,1 1-3 0,-1-2-1 0,-2 2-5 0,1-1-3 15,-2-1-2-15</inkml:trace>
  <inkml:trace contextRef="#ctx0" brushRef="#br0" timeOffset="41325.1157">10961 6513 18 0,'0'0'49'0,"0"0"-7"15,2 0-10-15,0 0-10 0,-1 0-9 0,4 0-6 0,-1 0-5 0,-2 2-3 16,3-2-2-16,-2 0-4 0,2 2-2 0,0-2-2 0,1 3-3 0,2-3 0 16,1 0-1-16,-1 2 1 0,3-1 5 0,0-1 6 15,4 2 2-15,0-1-1 0,0-1-2 0,4 2-1 0,-1-1 0 0,3-1 2 0,1 2-3 16,3-1-1-16,2 1-3 0,0-1-2 0,3 2-3 15</inkml:trace>
  <inkml:trace contextRef="#ctx0" brushRef="#br0" timeOffset="42062.9321">14395 6401 94 0,'0'0'106'0,"0"0"-3"0,0 0-3 16,1 0-3-16,2 0-8 0,-1 0-10 0,2 0-9 15,0 0-11-15,-1 0-9 0,0 0-13 0,3 2-11 0,-1-2-14 0,4 1-11 0,1 1-11 16,1-2-9-16,2 2-7 0,3-1-1 0,2-1 2 0,3 2 2 0,3-2 2 16,3 0 3-16,1 2 2 0,4 1 1 0,1-3 1 15,4 2 0-15,2 0-3 0,0-1-4 0,3 3-6 0,2-4 0 0,0 3 1 16,5-1 1-16,3 0-1 0,0-1 2 0,2 1 4 0,5 0 1 16,1-1-2-16,3 1-2 0,3-2 1 0,3 1 0 0,1 0 0 0,3-1 2 0,1 3 0 15,2-3 2-15,1 0-1 0,1 2 4 16,1-1 3-16,1-1 7 0,-2 2 6 0,3-1 3 0,-2-1 3 0,3 0 0 0,0 2-4 15,-1-1 1-15,1-1-1 0,-1 0 3 0,0 0 3 16,-3 2 1-16,-1-2-4 0,-4 0-2 0,0 0-8 0,-2 1-6 0,-6-1-8 16,-2 0 0-16,-3 0 1 0,-3 0 3 0,-5 0 1 0,-2 0 2 0,-3 0 0 15,-4 0-1-15,-4 0-2 0,0 0 1 0,-7 0 1 0,-2 0 4 16,-3 0 6-16,-5 0 9 0,-1 0 11 0,-2-1 9 0,-5-1 7 0,-2 2 1 16,-2-1-3-16,-2-1-5 0,-1 2-8 0,-2-1-12 15,-1-1-16-15,-4 2-19 0,0 0-22 0,-2-1-23 0,-2-1-22 0</inkml:trace>
  <inkml:trace contextRef="#ctx0" brushRef="#br0" timeOffset="53547.1543">9101 7616 218 0,'-7'-5'208'0,"2"2"-52"16,0-2-25-16,0 1-11 0,0-1-4 0,0 1-1 0,0-1-2 0,-1 2 0 16,2-3-2-16,0 3 1 0,0 0-2 0,0-2-3 0,1 1-5 15,0 0-7-15,0 3-9 0,-2-2-9 0,4-1-10 0,-1 1-9 0,-1 2-9 0,3-1-5 16,-2 0-5-16,2 2-6 0,-1-1-7 15,1 1-7-15,0 0-7 0,0 0-5 0,0 0-3 0,0 0-9 0,0 0-6 0,1 0-5 16,1 0-3-16,1 0-1 0,0 1-2 0,3-1 2 0,-1 2 1 0,2 0 3 16,1-1 3-16,4 2 3 0,1 1 4 0,4-1 4 15,2 1 2-15,5-1 4 0,4-1 6 0,4 3 3 0,3-3 1 16,3 1 0-16,7-2-2 0,0 2-1 0,5-3-2 0,4 2-3 0,1-2-5 16,2 0-2-16,0 0 1 0,3 0 1 0,2-2 0 0,2 2 0 0,-2-1 1 0,3-1-1 15,1 2 1-15,-1-1 0 0,2-1 0 16,-1 2 1-16,0-1-1 0,-1-1 1 0,0 2 2 0,-2 0-3 0,-3 0-4 0,-1-3-3 15,-4 1-1-15,-2 2-3 0,-1 0-2 0,-5-2-1 16,-4 2-1-16,-4-2-2 0,-1 2 0 0,-5 0 2 0,-1 0 0 0,-5 0 1 16,-3 0 1-16,-4 0 2 0,0 0 2 0,-5 0 0 0,0 0 2 15,-5 0-2-15,0 0-1 0,-3 0-7 0,0 0-10 0,-2 0-16 16,-1 0-17-16,0 0-26 0,-1 0-27 0,-3 0-31 0,4 2-33 0,-1-2-30 0,-1 2-28 16,3-2-67-16,-2 0-86 0</inkml:trace>
  <inkml:trace contextRef="#ctx0" brushRef="#br0" timeOffset="56564.844">20464 8681 247 0,'-5'0'428'0,"2"-3"-89"0,2 1-122 16,-3 0-67-16,1 2-39 0,-1-1-25 0,2-1-19 0,-1 2-13 15,2 0-10-15,-1 0-12 0,2 0-13 0,-2 0-10 0,-1 0-9 0,1 2-6 16,1-1-5-16,-2 1-4 0,1 0-3 0,-1 1-1 15,0 2 0-15,-2 2 0 0,0 0 2 0,1 0 4 0,-3 2 4 0,-1 1 5 0,-1 0 9 16,3 3 2-16,-2 1 2 0,0 1-2 0,-2 1 1 0,2-1-1 16,-1 4-2-16,1-3-2 0,0 3 1 0,3-1 2 15,-1 0 0-15,1 1 2 0,-1-2 1 0,3 1 2 0,0 2 2 0,1-3 4 0,2 0 2 16,0 1 4-16,0-2 3 0,3-1 3 0,1 2 4 0,1-2-1 16,0-2 0-16,2 0-1 0,1-3 1 0,1 1 0 0,1-1 1 15,-1 0 0-15,4-3-2 0,-1 0-1 0,1-2-1 0,3-3-2 0,-2 2-3 16,5-3 0-16,-2-1-3 0,1-3 1 0,2 1-3 0,1-3 0 0,-2 0-2 15,1-4 0-15,1 2-2 0,-2-3 2 0,1-2 2 16,-2-1 3-16,-1-1 0 0,2 1 3 0,-5-3 4 0,0 0 2 0,-1-1 1 0,-1 0 2 16,-3 0 1-16,-3-3 1 0,1 1 0 0,-3 0 1 15,-2 0-1-15,-2-1-2 0,-2 1-5 0,-2 1-3 0,-1 0-2 0,-2-2-6 16,0 3-7-16,-3 1-6 0,2 1-5 0,-4 0-13 0,0 1-17 0,1 1-26 16,-3 1-27-16,1 2-38 0,0 2-45 0,0 0-43 0,-3 3-44 15,3 0-80-15,-1 3-98 0,-2-1-57 0,2 6-39 0</inkml:trace>
  <inkml:trace contextRef="#ctx0" brushRef="#br0" timeOffset="57663.6483">21221 8724 31 0,'0'-3'402'16,"0"0"-79"-16,-1 0-61 0,-1 1-52 0,1-1-36 0,-1 1-26 0,0 1-20 0,-1-1-13 15,0 0-12-15,-1 1-8 0,0-1-11 16,0 0-12-16,0 1-11 0,0 1-12 0,-5-2-11 0,5 2-13 0,-5 0-9 0,2 0-10 15,-1 0-7-15,-1 0-6 0,-1 2-4 16,1 1-4-16,-2-1-2 0,1 2-2 0,-1 0 0 0,0 1 2 0,2 1 1 0,-1-1 3 0,-1 3 0 16,3-1 2-16,0 1-3 0,0 3-6 0,2-1-2 0,1 0-4 0,1 1-5 15,2 1-5-15,0 0-9 0,4 1-9 0,1-1-11 16,2 3-10-16,3-2-9 0,0 0-11 0,1 0-11 0,5-1-9 0,-1 2-6 0,3-2-1 16,1 2-1-16,2-4 0 0,0 2 3 15,0-2 4-15,1 0 7 0,1 0 9 0,-2-1 8 0,2 0 6 0,-4-1 7 0,0-2 8 16,0 0 16-16,-4-1 20 0,0 2 24 0,-2-2 25 15,-3-2 25-15,-1 1 26 0,-1-1 24 0,-3-1 21 0,0 2 18 0,-3-3 12 0,0 1 12 16,-1-1 8-16,-2 1 5 0,-4-2 6 0,-1 2-2 16,-4-1-5-16,-3-1-13 0,-2 2-16 0,-1 0-23 0,-4-1-24 0,-3 3-29 15,0-1-30-15,-2 0-32 0,0 0-33 0,-2 1-38 0,-1-1-39 0,4 3-42 0,-1-1-41 16,2 0-80-16,-1 2-98 0,5-2-62 0,-2 2-41 16</inkml:trace>
  <inkml:trace contextRef="#ctx0" brushRef="#br0" timeOffset="58025.2635">20140 9453 280 0,'-4'-3'435'0,"0"1"-83"0,0 1-60 16,0-3-53-16,1 4-31 0,2-3-22 0,1 3-12 0,-2-2-7 0,2 2-11 16,0 0-12-16,0 0-17 0,2 0-20 0,-1-2-18 0,1 2-17 0,1-1-15 15,2 1-14-15,1-2-12 0,3 0-13 0,1 2-9 0,3 0-7 16,2 0-6-16,4-3-3 0,5 3-5 0,3 0-1 0,3-4-4 0,3 3-1 15,7-1-3-15,-1 0-4 0,6-1-6 0,4 1-5 0,-1-1-9 16,3 0-11-16,4 0-12 0,1-1-13 0,1 2-13 0,-2-3-10 16,1 2-15-16,0-1-14 0,0-1-16 0,-3 3-16 0,-1-3-12 0,-2 2-9 15,-2-1-6-15,-3-1-8 0,-3 2-5 0,-4-1-4 0,-1 1-2 0,-4-2 2 16,-3 1-2-16</inkml:trace>
  <inkml:trace contextRef="#ctx0" brushRef="#br0" timeOffset="58345.1629">20206 9551 11 0,'-14'0'335'0,"2"0"-64"15,-1 0-36-15,4 0-20 0,1 0-13 0,1 0-12 16,1 0-7-16,1 0-6 0,2 0-10 0,2 0-10 0,1 0-17 0,0 0-17 0,0 0-21 15,1-1-22-15,2 0-20 0,2 1-21 0,1-2-13 0,2 1-12 0,3 1-8 16,3-2-2-16,2 1-5 0,6-1-5 0,4-1-2 0,2 0-2 16,4 0-1-16,3 1-2 0,4-1 1 0,5-2 1 15,2 1-4-15,5 1-3 0,2-2-8 0,0 1-9 0,2 1-9 0,0-1-8 16,4 1-9-16,-2-2-8 0,-1 3-4 0,3-3-6 0,-3 2 1 0,-1-2-1 16,-2 3 2-16,1-3 5 0,-3 2 5 0,-1-1 4 0,-2-1 5 15,-4 3 8-15,-3-3 6 0,0 2 5 0,-4-1 1 0,-4-1 4 0,-3 2-5 16,-5-1-7-16,0 4-11 0,-5-3-15 0,-3-1-26 15,-4 3-33-15,-3-3-65 0,-2 3-85 0,-3-1-56 0</inkml:trace>
  <inkml:trace contextRef="#ctx0" brushRef="#br0" timeOffset="58780.3575">20954 9956 328 0,'0'-7'563'0,"0"-1"7"0,0 3-82 0,0-1-130 16,0 1-91-16,0 1-72 0,0 2-47 0,0-1-37 0,0 0-24 0,0 3-19 15,0 0-16-15,0 0-17 0,0 0-17 0,0 3-16 16,2 0-14-16,0 0-14 0,-2 1-10 0,4 4-8 0,-3-1-4 0,1 3-2 15,1 4 4-15,1 2 4 0,-1 0 9 0,0 3 9 0,0 3 11 0,0 0 10 0,2 2 10 0,-1 2 5 16,0 2 3-16,-1 0-3 16,0 3-6-16,0-2-12 0,1 3-14 0,-3 1-16 0,1-1-19 0,-1 0-24 15,-1 2-28-15,2-3-31 0,-2 0-32 0,0 1-30 0,0-2-36 0,0-1-39 16,0-3-63-16,0 0-78 0,0-3-43 0</inkml:trace>
  <inkml:trace contextRef="#ctx0" brushRef="#br0" timeOffset="59575.2162">20893 10026 301 0,'3'-12'494'0,"0"-1"-7"0,1 2-108 16,1 1-159-16,0-2-88 0,2 4-51 0,-1-1-32 0,1 2-27 0,2 2-13 15,0-1-9-15,3 1-4 0,-2 1-2 0,1-1 0 0,3 2 0 16,-1 2-4-16,1-1-4 0,1 2-6 0,0 3-7 0,0 0-6 15,-1 0-2-15,0 1-1 0,-3 3 0 0,2-1 0 0,-4 3 0 0,4-1 0 16,-5 1 3-16,-3 3-1 0,-1-1 0 0,1 1 3 0,-3 0 2 16,-1 0 5-16,-2 2 3 0,-1 1 7 0,-3-3 3 0,1-1 6 0,-1 2 10 15,-3-1 8-15,-3 0 10 0,1 0 8 0,1-2 10 0,-4-2 8 16,2-1 7-16,-1 1 7 0,0-2 7 0,1-1 4 0,-3-1 5 0,5-1 2 16,-4-3 3-16,2 5 2 0,0-5-3 0,0 0-3 0,1-3-3 15,2 1-9-15,2 0-8 0,-2-3-12 0,4 1-10 0,-1-2-12 16,2 0-12-16,3-1-15 0,0-2-15 0,1 0-16 0,2-4-16 15,4 4-15-15,3-6-13 0,2 4-10 0,1-3-7 0,4 1-5 0,2 0-3 0,-2-1 0 16,5 0 5-16,0 2 2 0,2 0 4 0,-2 2 7 0,4 0 8 16,-5 0 11-16,4 1 10 0,-3 1 11 0,0 3 9 0,-4 0 6 15,2 0 4-15,-3 3 4 0,-1-1 5 0,-1 1 4 0,-2 1 1 0,0 1 4 16,0 1 5-16,-5 1 6 0,1-1 4 0,-3 2 4 0,1 0 5 16,1 2 4-16,-4-1 2 0,1 0 6 0,-2 3 3 0,-1-2 3 0,-1 2 5 15,-1 1 2-15,0 1 1 0,-1-1 2 0,-1-2 0 16,-1 2-1-16,-2 1-2 0,2-2-4 0,-2 1-2 0,1 0-1 15,-3-1-3-15,2 2-3 0,-1-3-3 0,2 1-3 0,-1-1-3 0,0-1-2 16,0 0-1-16,2 0-1 0,-2-2-1 0,-1 2 0 0,5-3-2 0,-3 1 2 0,1-1 0 16,2 0-3-16,-3-1-4 0,3 1-4 0,1-2-6 15,0 0-8-15,0 0-8 0,0 0-13 0,0 0-13 0,0-2-17 0,1 1-18 16,1-3-14-16,1 1-16 0,0-1-11 0,2-2-11 0,3 1-3 0,0-2-4 16,0 0 4-16,1 0 1 0,2-1 8 0,0-1 12 15,0-1 16-15,0 3 20 0,1 0 22 0,0-1 24 0,-2 1 28 0,-1-1 28 0,0 2 26 16,-1 1 23-16,0-2 18 0,-1 2 17 0,-1 0 11 15,-1 2 8-15,-2-1 5 0,0 1 0 0,-1 1-1 0,-1 0-5 0,1 2-7 16,-2 0-10-16,0 0-13 0,0 0-17 0,0 0-18 16,0 0-17-16,0 0-13 0,-2 0-12 0,1 2-9 0,-1-2-7 0,0 5-6 0,-1-5-4 15,0 4-2-15,0-1-2 0,-1 2-1 0,0-1 0 0,1-1 1 0,0 2 0 0,0 0 2 16,-1-2 2-16,1 0 0 0,2 2 2 0,-1-2 1 16,0 1-1-16,2-1 1 0,0 0 2 0,0 0 1 0,0-1 2 15,2-1 1-15,0 0 2 0,-1 2 2 0,2-3 1 0,2 2 0 16,0 0 0-16,0-2-2 0,2 0-2 0,-2-2-3 0,3 0-1 0,0 1-1 15,1-2 0-15,1 0 1 0,-2-1 1 0,3-1-1 0,-2-1-2 16,1 0-1-16,-2 0 0 0,1-1 4 0,-2-1 6 0,-1 1 7 0,1 0 6 0,0-1 4 16,-4-1 2-16,1 1 0 0,-3 1 0 0,1-1 0 0,-2 2 0 0,-2-2-1 0,1-1-1 15,-3 4-2-15,1-2-1 0,-4 0-7 16,0 2-7-16,1 0-9 0,-1 0-9 0,-2 1-11 0,1 0-13 0,-2 2-16 0,2-1-18 16,-1 1-23-16,1 1-24 0,0 1-27 15,-1 0-28-15,1 1-28 0,2 1-29 0,-1 1-51 0,2-1-62 0,1 3-47 0,3-2-41 16</inkml:trace>
  <inkml:trace contextRef="#ctx0" brushRef="#br0" timeOffset="60224.8823">21901 9846 111 0,'-3'-5'522'0,"0"2"-7"0,0-2-78 0,-2 3-117 15,2-2-76-15,-2-1-59 0,2 1-39 0,-3 1-30 0,2 1-17 0,0 0-11 0,-1 1-13 0,0-1-12 0,0 0-16 16,0 2-20-16,-1 0-12 0,2 2-10 16,-3 0-9-16,2 1-5 0,0-1-5 0,0 1-6 0,0 4-1 15,0-1 0-15,0 0-1 0,2 1 1 0,0 0 2 0,-2 3 2 16,2-2 3-16,0 4 2 0,1-3 2 0,1 3 2 0,1-2 2 0,0 0 2 16,1 1 1-16,1-1 3 0,1 0 0 0,0 2 0 0,2-2-2 15,-2 0 2-15,2-2-2 0,1 0-3 0,1 0-4 0,0-2-4 16,1 0-6-16,0-1-9 0,3 0-7 0,0-1-9 0,0-3-6 15,2 1-7-15,0-2-1 0,1-2-2 0,0 1-1 0,2-3 0 0,0-1-1 16,-1-2 2-16,1 0 0 0,0 0 3 0,-2-2 3 0,0-2 5 16,-1 1 7-16,1-2 10 0,-3 0 8 0,1 0 6 0,-3-1 8 15,0 0 8-15,-1 2 10 0,-1-1 10 0,0-2 10 0,-2 4 12 0,2 2 8 16,-4-1 10-16,0 0 5 0,0 1 4 0,-1 1 2 0,0 0-3 0,-1 4-1 16,2-2-3-16,-2 3-8 0,-1 0-9 0,2-3-12 0,0 5-15 15,-2 0-14-15,0 0-14 0,0 0-9 0,0 0-7 0,1 0-4 16,-1 0-2-16,3 5 1 0,-1-3-1 0,1 1 3 0,-1 1 2 0,0-1 2 15,1 4 3-15,0-2 5 0,0 0 5 0,1 1 5 0,0-1 5 16,-3 0 2-16,2 2 1 0,1-3 0 0,-1 0-2 0,0 1 0 0,0-2-2 16,1-1 2-16,-3 3 2 0,3-3 3 0,-2 0 4 0,0-2 4 15,-1 1 4-15,2-1-2 0,-1 0-4 0,1-1-3 0,1-1-1 0,-3 0 2 16,2-3 2-16,1 3 3 0,-1-3 6 0,3 0 3 0,-5-3 0 16,3 2-3-16,0-1-3 0,-2-1-3 0,0 0-6 0,-1-1 7 15,-1-1 7-15,0 1 6 0,-1 1 6 0,1 1 2 0,-4-1 2 0,1 1-1 16,0 0-6-16,0 1-2 0,-3 0-3 0,1-1-1 0,0 4-2 15,-1-1-1-15,-1 1-2 0,1 1-5 0,-3 2-5 0,2 0-5 0,-1 0-5 16,-1 0-6-16,1 4-6 0,0 1-1 0,0-2-2 0,-1 4-1 0,1 0 0 16,0 1 0-16,1 1 1 0,-2 1 0 0,3 0 2 0,1 2 2 15,0 0 2-15,4 1 2 0,-3 0 0 0,4-1 2 0,0 1 3 0,4 1 1 16,-3 0 1-16,4-1 0 0,0-2-2 0,1 2 0 16,3-3-4-16,-2 2-3 0,1 0-6 0,2-2-7 0,0-3-11 0,2 2-9 15,-3-2-9-15,5 0-13 0,-3-3-16 0,5 0-20 0,-2-1-21 16,2-1-19-16,0-2-20 0,1-2-18 0,-1 1-17 0,1-2-15 0,1-1-17 0,-1-2-9 15,0 0-7-15,0-2-34 0</inkml:trace>
  <inkml:trace contextRef="#ctx0" brushRef="#br0" timeOffset="60496.0684">22573 9719 345 0,'-2'-7'460'0,"-1"1"-45"16,0-1-67-16,0 2-58 0,0-1-54 0,-1 1-39 0,1 3-33 15,0-2-25-15,0 0-23 0,0 1-20 0,-2 1-18 0,2 2-16 0,1 0-16 0,-1 0-12 16,0 0-12-16,0 4-9 0,0-1-10 0,-2 2-7 0,0 0-8 0,1 1-1 15,-1 2-1-15,2-1 2 0,-1 2 1 0,1 0 1 0,0 2 2 16,1-1 0-16,1 1-1 0,-1 1 0 0,2-2-1 0,0 2-3 16,2-1 0-16,-1 1-2 0,1 0-1 0,0 0 1 0,1 0-2 15,0-2 0-15,0 0-1 0,2 2 0 0,-2-3-1 0,3 3 2 0,-1-4 1 0,-2 1 2 16,0-2 0-16,1 1 2 0,-1-1-1 16,0 1 2-16,0-1-1 0,0-3-2 0,-1 1 1 0,-1-2 0 0,-1 2 1 0,0 0 1 15,0-2 1-15,0 1 1 0,0-4 1 0,-1 2 1 16,-4-1 1-16,2 2 0 0,1-1-6 0,-2-1-3 0,0 1-6 0,0-2-3 0,-3 1-6 15,1 1-5-15,0-2-6 0,1 0-10 16,0 0-11-16,0 0-21 0,1 0-26 0,-1 0-41 0,2-2-45 0,1 1-45 0,1-2-41 16,1-2-53-16,1 2-59 0,3-1-36 0</inkml:trace>
  <inkml:trace contextRef="#ctx0" brushRef="#br0" timeOffset="60763.4749">22767 9716 294 0,'3'-4'495'0,"-3"0"-68"0,0-1-100 0,0 2-69 0,0 0-54 0,-1 0-38 16,-1 0-32-16,2 2-22 0,-1-1-16 0,-3 1-17 0,3-1-16 0,-1 2-15 0,1 0-15 0,-3 2-11 0,3-1-8 16,-3 1-10-16,0 1-10 0,3 0-4 15,-4 1-4-15,0 1-1 0,0 1 0 0,2-1 3 0,0 3 1 0,-2 1 2 0,2 1 0 16,2 2 1-16,1-2 0 0,0 0-1 16,0 2-1-16,0-1-1 0,3 1-1 0,0 0 1 0,1-1 0 0,1 0-1 15,3 1 0-15,-1-2 0 0,-1 2 0 0,3 0 0 0,-1-2 1 16,0 0 0-16,1-1 1 0,-2-2 1 0,-1 1 1 0,1-1 0 0,-2 1 1 15,0-1 2-15,-1-3-1 0,-3 1 1 0,-1-2 2 0,0 1 2 16,-1-1 1-16,-3 0 1 0,-3 0 1 0,-1 1-12 0,-3-1-18 16,-5 2-28-16,0-1-36 0,-4 0-59 0,-4 3-70 0,-3-1-91 15,0-1-104-15,0 2-55 0,-3 0-33 0</inkml:trace>
  <inkml:trace contextRef="#ctx0" brushRef="#br0" timeOffset="63797.2921">22358 11214 74 0,'0'-2'77'0,"0"1"0"0,0-1-2 0,0 2-2 0,0-1-1 0,0-1 2 16,0 2-1-16,0 0-2 0,0 0 2 0,0 0 3 0,0-1 2 0,0 1 1 0,0 0-4 16,0 0-3-16,0 0-5 0,0 0-4 15,0 0-4-15,0 0-4 0,0 0-3 0,0 0-3 16,0 0 0-16,0 0-1 0,0 0-3 0,0 0-3 0,0 0-4 0,0 0-3 0,0 0-5 16,0 0-3-16,0 0-4 0,0 0-5 0,0 0-5 0,0 0-3 0,0 0-3 15,0 0-6-15,0 0-3 0,0 0-5 0,0 0-2 16,0 0-2-16,0 0-1 0,0 0-2 0,0 0-1 0,0 0 1 0,0 0-1 0,0 0 2 15,0 0-1-15,0 0 1 0,0 0-1 16,0 0 1-16,0 0-1 0,0 0 2 0,0 0 1 0,0 0-1 0,0 0 2 16,0 0 0-16,0 0 0 0,0 0 1 0,0 0 2 0,0 0 2 0,0 0 3 0,0 0 7 0,0 0 3 15,0 0 5-15,0 0 6 0,0 0 5 16,0 0 5-16,0 0 6 0,0 0 7 0,0 0 6 0,0 0 7 0,0 0 5 16,0 0 3-16,0 0 3 0,0 0 1 0,1 0-2 0,-1-2-2 15,0 2-3-15,2-1-5 0,-1 1-5 0,3 0-7 0,-3 0-9 16,1-2-7-16,1 0-8 0,0 2-7 0,1 0-6 0,0-1-8 15,2 0-5-15,1 1-7 0,-3 0-5 0,5 0-4 0,-3 0-3 0,3 0-2 0,-1 1 0 16,0 0-1-16,1 1 1 0,-1 1-1 0,0 0-1 16,2 0-1-16,-1 2 1 0,-1 0 1 0,-1 2 1 0,1 0 3 0,-2 3 2 0,2-3 4 15,-4 3 2-15,1-1 0 0,-2 0 2 0,2 0 1 0,0 2 3 16,-4-3 3-16,1 4 1 0,-1-4 3 0,-1 1 2 0,0-1 4 16,0-1 6-16,0-1 11 0,0 0 16 0,0-1 15 0,-1-1 20 0,-1-2 12 15,2 1 13-15,-1-3 5 0,1 0 4 0,0 0 4 0,-2-3 3 16,-1 1 1-16,3-2 1 0,-1-1-3 0,-1-2-5 0,2-1-12 15,0-1-14-15,2-1-19 0,-1-3-18 0,2-1-17 0,0 3-17 16,0-2-13-16,2-1-9 0,0-1-20 0,3 0-22 0,1 0-16 0,-1 2-14 16,0-2-11-16,5 1-10 0,-2 1-11 0,0-2-13 0,3 6-10 15,1-2-9-15,-2 2-8 0,0 0-11 0,1 2-11 0,-1 1-11 0,-2 2-2 16,3 0 4-16,-2 1-3 0,0 3-6 0,-2 0-6 0,-1 0-3 16,2 3-3-16,-3 1-3 0</inkml:trace>
  <inkml:trace contextRef="#ctx0" brushRef="#br0" timeOffset="64513.4344">22821 11200 101 0,'-2'2'307'0,"2"-2"-18"0,-1 1-12 0,1-1-18 0,0 0-19 16,0 0-23-16,0 0-24 0,0 0-26 0,0 0-25 0,0 0-24 0,0 0-22 15,0 0-23-15,0 0-20 0,1 2-19 0,-1-2-19 0,2 1-17 16,-1-1-17-16,1 2-11 0,1-1-10 0,1-1-4 0,-3 2-3 16,2-1-3-16,2-1-3 0,1 2-2 0,0-2-3 0,-1 1-1 0,3 1-2 15,1-2-1-15,0 1-1 0,0-1 3 0,-1 0 4 0,3 0 2 16,-1 0 2-16,-1-1 3 0,0 1 0 0,1-3 8 0,-2 1 8 0,1-1 11 15,-1 0 12-15,-1 2 12 0,-3-4 11 0,0 1 12 0,1-1 11 16,-3 1 9-16,1-1 10 0,-3-1 8 0,0 1 7 0,0-2 6 0,-3 1 8 16,1-1-1-16,-3 4-1 0,0-3-5 0,-2 1-9 0,1-1-4 15,-3 2-3-15,-1-1-2 0,2 2-4 0,-1-1-5 0,-2 1-5 16,0 1-6-16,0-1-9 0,1 1-8 0,1 2-7 0,-2 0-6 0,1 0-6 16,0 0-4-16,2 2-1 0,-1 1-5 0,3 0-4 0,-2 2-4 15,1-1-3-15,2 4-1 0,-2-2 0 0,4 1 1 0,0 1 2 0,-1 2 2 16,1 1 3-16,3 2 2 0,0-2 3 0,0 2 3 15,3 1 1-15,1-1 1 0,0 1 0 0,3-1-1 0,0 1-4 0,1-2-5 0,4 0-6 16,0 2-6-16,-1-1-7 0,4-3-7 0,0-1-11 0,2 0-13 16,1-1-15-16,3-3-13 0,-2-1-14 0,1-1-7 0,5-3-6 0,-1 0 0 15,1 0 2-15,-1-3 3 0,3-2 8 0,-2-1 3 0,4 0 2 16,-1-2 10-16,-1-2 12 0,0 0 17 0,-3 0 23 0,1-3 14 16,0 2 8-16,-3-2 16 0,0 1 17 0,-2 0 14 0,-3-2 11 0,1 1 11 15,-5 1 11-15,0 0 11 0,0 0 8 0,-4-2 8 0,-1 2 6 16,-3 2 0-16,3 0-3 0,-5-1 8 0,-2 2 13 0,3 0-2 15,-4 2-8-15,-4 0-6 0,3-1-6 0,-2 1-10 0,-1 2-13 16,-1 0-9-16,0-1-9 0,-2 3-9 0,1 0-10 0,-1 2-8 16,-3-2-7-16,2 3-10 0,-2 0-10 0,-1 0-6 0,0 3-4 0,0-1-3 15,-2 2-5-15,2-1-1 0,-1 1 0 0,1 2-1 0,-1 1 4 0,2 0 0 16,-2 3 1-16,3-4 2 0,0 1 0 0,-1 4 1 0,2-2-3 16,-3-1-2-16,5 4-4 0,-1-2-4 0,2 2-3 0,2-3-2 0,-3 0-2 15,3 0-4-15,2 0-4 0,1 0-3 0,-2-1-2 0,2 0-2 16,0-1-4-16,2 0 3 0,-2-4 3 0,1 3 4 0,2-3 6 0,2 0 8 15,-2-1 9-15,2-1 5 0,-2-1 3 0,2-1 4 0,0-1 8 0,1-1 9 16,1 0 10-16,2 0 8 0,-3-1 6 0,0-1 3 0,3-1 1 16,-4 1 1-16,3-2 3 0,-3 1 1 0,3-1 1 0,-3 4 3 0,-2-3 5 15,2 0 2-15,-4 0 5 0,2 1-3 0,1 1-5 0,-3-1-4 0,1 2-3 16,-1 0-3-16,-1-2-3 0,2 5-5 0,1-2-7 16,-2-1-7-16,-1 3-9 0,0 0-7 0,0 0-9 0,0 0-8 0,0 0-9 0,0 0-6 15,4 0-5-15,-3 0-5 0,1 1-2 16,-1 1-2-16,3 0-2 0,-1 0-2 0,2 1-5 0,-2 0-7 0,3 0-7 0,-1 2-7 15,1-3-8-15,2 3-11 0,-1 0-14 0,2-1-12 16,-1 1-14-16,1 1-12 0,4-3-11 0,-4 1-11 0,3-1-8 0,-2 2-10 0,3-3-10 16,1 1-6-16,-1-3-5 0,1 3-3 0</inkml:trace>
  <inkml:trace contextRef="#ctx0" brushRef="#br0" timeOffset="64644.9763">23790 11140 90 0,'0'-3'245'15,"0"0"-29"-15,0 2-26 0,0-1-25 0,0 2-16 0,0-1-15 0,0 1-18 0,0 0-21 16,0 0-21-16,0 0-21 0,0 0-16 0,0 0-14 0,0 0-17 0,0 0-19 0,0 0-22 16,0 0-22-16,0 0-26 0,0 0-26 0,0 0-23 15,0 0-22-15,0 0-18 0,0 0-17 0,0 0-46 0,0 0-59 0</inkml:trace>
  <inkml:trace contextRef="#ctx0" brushRef="#br0" timeOffset="66128.3754">12621 7621 3 0,'-3'-3'128'0,"-1"-1"-6"0,2 1-4 0,-1 0-2 16,1-1 0-16,0 2-2 0,2-1 0 0,-1 0 0 0,-1 0-5 15,2 1-7-15,0 1-6 0,0-1-7 0,0 2-11 0,0-3-10 0,0 3-11 16,0 0-7-16,0 0-10 0,0 0-7 0,0 0-7 0,0 0-7 15,2 0-8-15,-1 0-5 0,1 0-5 0,3 0-2 0,-1 0 0 0,2 0 3 16,1 0 0-16,1 0 3 0,6 0 2 0,2 0 6 0,6 0 4 16,3 0 4-16,8 0 5 0,2-3 3 0,9 2 5 0,7-2 2 15,6-2-1-15,6 2-4 0,7-2-5 0,6 0-7 0,7-2-1 0,7 0 4 16,5 0-1-16,5-1 0 0,7 1-1 0,4-1-5 0,4-1-2 16,4 0-4-16,1 1-5 0,0-1-5 0,2-2 3 0,0 2 7 0,-1 1 7 15,-2-1 5-15,-1 0 0 0,-7 0-6 0,0 3-3 0,-4-4-4 0,-1 3-4 16,-4-1-2-16,-7 2 1 0,-1-2-1 0,-4 2 1 0,-6-1 2 15,-2 2-4-15,-5-1-8 0,-7 0-5 0,-3 0-6 0,-11 1-9 0,-4 3-12 16,-6-3-13-16,-5 3-17 0,-6-1-26 0,-5 0-31 0,-6 2-28 0,-2 0-27 16,-6-1-27-16,-5 2-26 0,-3 0-66 0,-5 2-88 0</inkml:trace>
  <inkml:trace contextRef="#ctx0" brushRef="#br0" timeOffset="80901.4211">12661 7153 18 0,'3'25'19'16,"0"0"-1"-16,0-1 0 0,0-2 0 0,2 2-1 0,-2-1-2 0,2-3 1 0,-2 0-1 16,0 0-1-16,0-2 0 0,1-1 2 0,2-1 0 15,-5 0-1-15,2-1-5 0,1-1-11 0,-3-2-14 0,2-2-13 0,-1 1-13 0,-2-1-13 16,2-1-12-16</inkml:trace>
  <inkml:trace contextRef="#ctx0" brushRef="#br0" timeOffset="82074.7771">12669 6636 38 0,'15'-2'43'0,"6"1"-3"16,-4-1-2-16,4-1-1 0,2 1 1 0,3 1-4 0,2-2-1 16,4 0-1-16,6-1-1 0,-2 0-1 0,5 0-1 0,3 0-4 15,2-1-1-15,5-1-3 0,1 1-3 0,0-2-2 0,4 1-2 0,0-2-3 16,3 3-4-16,-1-3 1 0,2 2 4 0,0-1-1 0,0 1-2 16,2-2-1-16,0 2-1 0,-1-1-2 0,3 1-1 0,-1-1-3 15,0 0-2-15,1 0-3 0,0 2-2 0,-2-1 0 0,-2 0 2 0,2 2-4 16,-4-1-6-16,-3 1-2 0,-1-1 0 0,0 2-2 0,-7 0-2 15,1 3 0-15,-6-3 1 0,1 2 0 0,-4 0 0 0,-4 1 2 0,-1 0 3 16,-3 0 1-16,-1 1-2 0,-3 0 0 0,1-1 0 0,-4 3 0 0,-3-3 1 16,1 0 0-16,-2 2 1 0,-4-1 0 0,3-1 3 0,-4 2 1 15,0-1 1-15,-2-1 0 0,1 2 2 0,-1-1 1 0,-1-1 4 16,1 2 2-16,1-1 3 0,-3-1-1 0,2 0 0 0,1 0 1 0,-3 0-1 16,3 0 2-16,-1 0 0 0,-2 0 2 0,3 0 1 0,1 0 1 15,-1 0-1-15,-1 0-3 0,2 0 0 0,-3 0-2 0,1 0 1 16,-1 0-1-16,1 0 1 0,-1 0 1 0,-1 0 2 0,-1 0-2 0,2 0 0 0,-4 0-2 15,2 0-3-15,-1 0-1 0,-1 0 1 0,0 0 0 16,0 0 1-16,-2 0 0 0,0 0 0 0,-1 0-1 0,0 0-1 0,3 0 0 0,-4 0 0 16,1 0 1-16,0 0 0 0,1 0 1 0,-1 0 3 0,1 0-1 15,-1 0-1-15,1 0-1 0,3 0 2 0,0 0-2 0,-3 0 0 16,2 0 2-16,2 0 2 0,2 0-2 0,-1 0 0 0,-1 0 0 0,4-1-2 16,-1 1-2-16,1-2 0 0,-1 2-1 0,2 0 1 15,-2 0 0-15,3 0 0 0,-2 0 1 0,2 0-1 0,-4 0 1 0,1 0-1 0,1 0 0 16,-1 0-2-16,1 0 2 0,-1 0 1 0,-1 0-1 0,1 0 0 0,-2 0 0 15,2 0 0-15,-2 0 1 0,0 0-1 0,0 2-2 0,-1-2 0 16,0 0 1-16,-2 1 0 0,2-1-1 0,1 0 1 0,-3 2 0 0,0-1 1 16,0-1 1-16,1 1 2 0,-1 1 0 0,0-2 0 15,0 2 1-15,1-2-1 0,1 1 1 0,0 1 1 16,0-2-2-16,-2 1-1 0,2 1 0 0,2-2-2 0,-2 3 0 0,1-2 0 16,2 0-1-16,-2 1-3 0,1 1-1 0,-1-1 1 0,2-1-3 0,1 1 0 0,-2 2-1 15,1-1 1-15,-1 0 1 0,-1 1 1 0,1 1 1 16,0-2 2-16,0 2 2 0,-1-1 2 0,-1 2 1 0,0 0 1 0,2 0 1 0,-3-1-1 15,2 2 1-15,-3-1 0 0,2 2 1 0,1 1-1 16,-3-1 2-16,0-1-1 0,0 0 3 0,1 2 2 0,0 0 2 0,-2 2-2 16,-1-3 0-16,3 1 1 0,-2 2 3 0,-1 0 2 0,2-1 4 15,1 2 1-15,-2 0 3 0,-1 0 0 0,2 0 2 0,0 0 1 16,0 0 0-16,-2 3-2 0,2-1 1 0,0-1 1 0,-2-1 1 0,2 4 0 16,0-2 0-16,0 1 0 0,-2 0-1 0,2 0-1 0,-1 1 0 15,0-2 0-15,1 3-2 0,0-2-1 0,-1 1 0 0,0 0-2 0,1 1 0 0,-3 0-1 16,3-3-2-16,-3 4-2 0,3-2 0 15,-2 0-1-15,1 0-2 0,-3 1 1 0,1 0-3 0,3-2 0 0,-4 0-1 0,1 1 1 16,0-2-2-16,-2 1-2 0,2-2 0 0,-2 1-1 0,0-2-1 0,0-1 1 0,1 1-1 16,-3 1-1-16,1-3 2 0,-1-1 0 0,1 0 1 15,0 0-1-15,-1-1-1 0,-1-1 1 0,0-1 1 0,0 1 0 0,0-2-1 0,0 0 0 16,0-1 0-16,0-1 0 0,0 0 0 16,0 0 0-16,-1 0-1 0,-1 0 1 0,0-2 1 0,2 1 0 0,-1-2 0 0,-1 2 0 15,2-1 1-15,-1-1-1 0,1 0-1 16,0 0 1-16,0 0 0 0,-2 0 0 0,0 0-1 0,2 0 3 0,-3 2-1 0,3-2 0 15,-3 1-1-15,0-1-2 0,2 2 1 0,-1-2 1 16,0 1 0-16,-1 1-1 0,2-2 1 0,-1 1 0 0,0 1 0 0,-1-2 0 0,1 1 1 16,1 1-2-16,-1-2 0 0,-1 1-1 0,1 0 1 0,-2 1-1 0,3-2 2 0,-1 2 0 15,0-2 0-15,-1 0 1 0,0 3-1 16,0-3 0-16,-1 0 0 0,1 3 1 0,0-3-1 0,1 1-1 16,-3 0-1-16,1-1-3 0,-1 0-9 0,-1 0-13 0,1 0-20 0,-4 0-25 15,1 2-31-15,-2 0-38 0,-3-2-42 0,0 1-42 0,-5 1-69 0,-2-1-78 16</inkml:trace>
  <inkml:trace contextRef="#ctx0" brushRef="#br0" timeOffset="83106.8629">12536 6728 5 0,'0'-4'74'0,"0"1"-3"0,0 2-3 16,0-1-6-16,0 0-5 0,0 2-6 0,0 0-6 0,0 0-8 0,0 0-9 0,0 0-9 15,0 0-7-15,0 0-5 0,0 0-7 0,0 0-4 16,0 0-3-16,0 0-2 0,0 0-2 0,1 4 2 0,-1-3 4 0,2 2 5 15,-1 1 6-15,-1 0 4 0,2 1 5 0,-2 0 4 16,2 1 3-16,-1 3 3 0,1-1 1 0,1 2 3 0,0 1 3 0,-2-1 1 16,1 4 2-16,1-1 0 0,0 2-2 0,1 0-2 0,1 2-2 0,-4 1 1 15,2 1-1-15,1 2 1 0,1-1 2 0,-1 2 0 0,0-1 3 16,0 1-1-16,1 3 0 0,-1 0-2 0,5 0 1 0,-4 0 1 16,3 0 0-16,-1 0-1 0,1 0 1 0,3 0-1 0,-2-2-3 15,1 1-2-15,2-2 0 0,-1-1-1 0,3-1 1 0,-2-3 2 0,2 1 1 16,0-1 2-16,3-2 2 0,-2-2 0 0,3-1 2 0,-3 1-5 15,4-1-5-15,0-3-15 0,1 0-23 0,1-1-40 0,-2 0-53 0,5 0-51 16,-1-2-53-16,1 1-80 0,-2-5-94 0,4 1-51 0</inkml:trace>
  <inkml:trace contextRef="#ctx0" brushRef="#br0" timeOffset="112624.5495">21160 13205 288 0,'-2'-9'571'0,"1"-3"14"15,-3 4-57-15,3 0-96 0,1 2-93 0,-2 0-91 16,0 2-56-16,2-1-35 0,0 3-25 0,0-1-16 0,0-1-13 0,0 3-13 0,0 1-21 15,0 0-21-15,0 0-24 0,0 0-24 0,0 0-16 16,0 0-14-16,0 1-7 0,0 3-6 0,2 0-3 0,0 2-2 0,-2 0 1 16,1 2 3-16,-1 2 2 0,2 3 4 0,0 3 5 0,-2-1 6 0,1 2 8 15,-1 1 9-15,0 3 4 0,0 0 3 0,0 2 2 0,0 0 2 16,0 1 2-16,-1-1 3 0,1 1 1 0,-2 2 2 0,0-1 2 0,2-1 3 0,0 0-1 16,0 0-1-16,0-2-4 0,0 2-5 0,0-4-9 15,0 0-9-15,2-2-8 0,0 1-11 0,-2-2-12 0,1-3-14 16,-1 0-14-16,2-3-16 0,-1 1-15 0,-1-3-14 0,2-1-2 0,0-3 2 15,-2 0-10-15,1-2-17 0,-1-3-25 0,0 0-31 0,0 0-21 0,0 0-23 16,0-5-7-16,-1-1-2 0,1-3 7 0,-4-1 11 0,3-2 14 0,-1-2 16 16</inkml:trace>
  <inkml:trace contextRef="#ctx0" brushRef="#br0" timeOffset="112955.0253">21111 13559 45 0,'-5'-11'217'16,"0"2"19"-16,0 0 13 0,-1 1 8 0,1 1 1 16,4 0-6-16,-4 2-15 0,2 0-17 0,2 3-22 0,1-3-22 0,0 3-22 0,0-1-22 15,0 1-23-15,0 1-23 0,1 1-22 16,1-2-19-16,-1 2-17 0,4 0-16 0,-1 0-10 0,1 0-8 0,2 0-7 15,-1 0-2-15,3 0-2 0,2 2-1 0,1-2-4 0,2 0-1 0,-1 0-5 16,0 0-4-16,4 0-5 0,-2 0-6 0,0 0-9 0,3 0-8 16,-1-2-7-16,0 1-4 0,-1 0-4 0,1-2-7 0,2 0 3 0,-5-2 8 0,2 2 5 0,-2-3 3 15,2 2 9-15,-3-3 13 0,-1 1 12 16,-1-3 10-16,-1 2 15 0,-2-1 15 0,1-2 11 0,-3 1 9 0,-2-1 11 0,0-1 14 16,-2 1 7-16,0-3 4 0,-2 4 13 15,0-4 17-15,-2 3 7 0,0-1 2 0,-1 2 7 0,2 1 6 0,-3 0 3 0,1-1 4 16,0 2 0-16,-2 2 0 0,2-2-5 0,2 3-8 0,-1 0-9 15,1 1-14-15,1 0-17 0,-2 1-18 0,0 0-17 0,2 2-14 0,0 0-16 16,0 0-16-16,0 0-11 0,0 4-9 0,0 0-6 0,0 1-5 0,0 2-3 16,-1 3 0-16,-1-1 1 0,2 4-1 0,-1 0 4 15,-1 4 2-15,0 3 4 0,-1-1 5 0,2 3 8 0,-1 0 8 0,0 2 5 0,-1 2 5 0,0-1 5 16,2 2 1-16,-1-1 3 0,2 1 0 16,-1 0-2-16,1 0-5 0,-2-1-9 0,0 3-11 0,2-3-13 0,-1 1-12 0,1-3-21 15,0 2-24-15,0-3-29 0,0 1-35 16,1-4-37-16,-1-1-41 0,4 0-53 0,-3-2-60 0,5-3-69 0,-3 0-74 15,2-4-33-15</inkml:trace>
  <inkml:trace contextRef="#ctx0" brushRef="#br0" timeOffset="113694.5659">21583 13620 514 0,'-3'-4'543'16,"1"3"-40"-16,-1 0-61 0,2-1-109 0,1 2-135 0,0 0-81 15,0 0-53-15,0 0-27 0,0 0-15 0,0 2-9 0,0-1-3 0,1 2-3 16,-1 2-4-16,3-2-4 0,-1 1-4 0,1 2-3 0,1-1-3 0,-1 2-2 16,2-2-1-16,0 0-3 0,0 2-2 0,0-2-7 0,3-2-6 15,-1 4-9-15,3-4-12 0,-2 0-8 0,2-2-4 0,1 1-1 0,0-2 6 16,0 0 3-16,2-2 9 0,-4 1 2 0,5-2 1 0,-3 0 7 16,-1-4 8-16,-1 4 12 0,2-5 13 0,-2 1 13 0,-3 0 13 0,1-2 13 15,-2 1 12-15,-1 0 6 0,-1 0 2 0,-2-1 3 16,1 0 4-16,-2 2 10 0,0 0 13 0,-2-1 7 0,1-1 3 0,-2 2-3 0,-1 2-6 15,1-1-4-15,-2 1-5 0,-1 1-8 0,2-1-6 0,-1 2-8 16,-2 0-7-16,1 0-10 0,-2 1-8 0,4 1-15 0,-3 1-13 0,1 0-9 16,-1 0-7-16,1 1-4 0,-2 3-3 0,3-1 0 0,-1 1-1 15,0 1 1-15,0 1 0 0,1 0 2 0,0 1 3 0,0 1 0 16,2 4 2-16,1-2-1 0,1 0-1 0,1 3-2 0,1-1-4 0,1 1-1 16,3-1-5-16,0 2-4 0,1-3-7 0,5 3-6 0,0-2-8 15,2 0-9-15,2 0-9 0,3-2-11 0,-1 2-10 0,4-2-10 0,2-3-8 16,-2 1-12-16,4-2-11 0,1-2-10 0,0-1-10 15,1 0-4-15,0-1 0 0,-1-2 6 0,1-2 8 0,-1-1 13 0,0 0 14 0,0-1 20 16,0-2 21-16,-5 0 25 0,1-2 23 0,-2 2 25 0,-2-4 29 16,-1 0 27-16,-3 1 25 0,-1-4 21 0,-1 3 18 0,-3-1 12 15,0-1 12-15,-3 0 6 0,-1 2 6 0,0-2 2 0,-4 1 2 0,1 1 4 0,-2 1 5 16,-2 0-4-16,-3 0-8 0,2 1-8 16,-2 1-7-16,1 0-12 0,-1 0-10 0,-4 1-11 0,1 2-12 0,0-2-12 0,-3 3-13 0,1-1-13 15,0 3-12-15,1 0-16 0,-3-1-18 0,0 2-10 16,0 2-5-16,1-1-4 0,-1 4-4 0,0-2 0 0,2 3-2 0,-2-2 1 15,2 4 0-15,1 1 2 0,1-1 0 0,-1 2 0 0,1-1-3 0,1 1-3 16,2 1-3-16,-1 0-4 0,3 1-3 0,0 0-4 0,1 0-8 16,1-2-4-16,1-1-4 0,0 0-7 0,1-1-7 0,1 0-4 0,1 1-6 0,0-2 0 15,2-2 4-15,-2 0 4 0,2 0 3 16,0-3 8-16,3 1 9 0,-4-3 7 0,6 0 5 0,-4-3 6 16,0 1 8-16,3-3 9 0,1 2 11 0,-3-4 10 0,1 3 11 0,-2-4 7 15,2 1 6-15,-2 0 9 0,1-2 12 0,-3 1 3 0,1 1 3 0,1-1 9 16,-3 3 13-16,0-4 7 0,1 4 5 0,-3 0 1 15,3 0-2-15,-3 1-2 0,-1 1-7 0,2 0-4 0,-1 1-9 0,-1 1-10 0,0 1-13 16,0 0-13-16,0 0-13 0,0 0-16 0,0 0-18 0,2 0-11 0,0 1-5 0,-1 1-6 16,3 1 0-16,-2 0-1 0,0-1 4 15,1 3 0-15,0 0 0 0,0 2-3 0,1-2-3 0,0 3-7 0,1-1-5 0,1 1-9 16,1-1-12-16,-1 1-18 0,0-1-21 0,1 1-28 16,0-1-30-16,1 0-35 0,0 0-37 0,3-2-33 0,0-2-32 0,-1-1-59 0,1 1-76 15,2-3-40-15,-4 0-22 0</inkml:trace>
  <inkml:trace contextRef="#ctx0" brushRef="#br0" timeOffset="113934.9683">22554 13302 52 0,'-2'-12'582'0,"1"2"11"16,-1 1-45-16,0 2-75 0,-1 1-87 0,2 2-95 0,1-1-72 0,-2 2-59 0,-1 2-40 16,3 1-29-16,0 0-22 0,-1 3-20 15,-1 0-19-15,0 4-21 0,1 3-16 0,-1 0-12 0,-1 4-7 0,-2 0-7 0,2 6-1 16,-2 2 1-16,-1 3 7 0,1 3 11 0,1 1 7 15,-1 3 8-15,0 4 5 0,0-1 4 0,-1 3 4 0,1 0 3 0,-1 4 4 16,1-2 3-16,0 2 3 0,0 2 3 0,0 0 2 0,-2-1 2 0,2-1-5 0,2 0-6 16,-2 0-9-16,0-2-5 0,2-2-8 15,1-1-7-15,-2-1-9 0,1-2-7 0,3-4-13 0,-1-1-14 0,1-1-15 0,0-6-16 0,0 1-15 16,1-4-16-16,-1 0-14 0,3-6-14 16,-1-1-20-16,0 0-25 0,2-5-39 0,-1-1-46 0,0-1-65 0,2-4-76 0,-2-2-45 15,2-4-33-15</inkml:trace>
  <inkml:trace contextRef="#ctx0" brushRef="#br0" timeOffset="114139.2473">22396 13687 371 0,'-2'-15'568'16,"0"1"9"-16,2 4-47 0,0-2-77 0,0 5-105 0,0-2-121 0,2 3-67 16,0 1-43-16,-1 1-27 0,2 1-18 0,1 1-16 15,1 0-13-15,1 4-15 0,1 0-16 0,2 1-13 0,-1 1-12 0,2 2-9 0,-2 0-7 16,2 2-1-16,0 1 1 0,0 1 3 15,-2 2 3-15,-1 0 7 0,-1 2 7 0,-1 1 5 0,-2 0 4 0,-3-1 1 16,-3 3 0-16,-2 1-5 0,-1-2-10 0,-4 3-16 0,-1-1-21 16,-6 0-32-16,-2 0-37 0,-4-1-58 0,0 0-66 0,-6 0-92 0,1-2-102 15,-4-1-64-15,-2 0-43 0,-1-2-22 0</inkml:trace>
  <inkml:trace contextRef="#ctx0" brushRef="#br0" timeOffset="114556.0601">20774 14221 106 0,'-5'-5'490'0,"1"4"-1"0,-1-2-64 0,2 0-97 0,-1 0-66 16,1 0-51-16,0 0-26 0,0 3-17 0,3-3-10 16,-1 1-4-16,1 0-3 0,0 1-5 0,0-1-7 0,0 0-11 0,1 2-16 0,2-1-18 15,2-3-18-15,1 4-14 0,2-3-13 16,2 1-12-16,5-1-9 0,2-2-8 0,6 1-6 0,4 1-8 0,6-2-3 15,5 1-8-15,6-2-3 0,5 1-2 0,4 1 0 0,7-1 2 0,6 1 2 0,6-1 4 0,3 2-2 16,5-1-5-16,6-1-6 0,4 4-5 0,1-3-8 16,4 1-7-16,2 1-5 0,3 0-2 0,0 2-9 15,-2-1-10-15,1 1-11 0,-1 0-11 0,-3 0-14 0,-1 0-14 0,-5 0-17 16,-2 0-17-16,-3 0-17 0,-7-2-20 0,-4 2-21 0,-4-2-27 0,-7 2-30 0,-5-5-31 16,-7 3-59-16,-4-1-69 0,-7 0-42 15,-5-1-23-15</inkml:trace>
  <inkml:trace contextRef="#ctx0" brushRef="#br0" timeOffset="115589.7688">20371 12968 455 0,'-2'-2'478'15,"-1"0"-73"-15,3-1-109 0,-1 3-84 0,1 0-72 0,0 0-38 0,1-2-26 16,1 1-14-16,1 1-9 0,2-2-1 0,4 1 0 0,1 0 0 16,1-2-1-16,4 3-4 0,6-3-2 0,3 1-4 0,4 1-7 15,6-3-2-15,5 2-4 0,4-1-2 0,3 0-4 0,6 0-1 16,5 0-3-16,3-1-5 0,5 2-8 0,1 1-6 0,6-1-4 0,3 1-5 0,2-3-5 15,4 4-7-15,4-1-10 0,2 1-7 16,2 0-6-16,1 0-8 0,1 0-8 0,0 0-7 0,0 1-8 0,-1-1-7 0,0 2-9 16,-3 0-5-16,-2 1-3 0,-4-2-5 0,-2 0-4 0,-4 0 1 0,-3 3 2 0,-4-3 6 0,-3 1 5 15,-5-1 8-15,-3 2 9 0,-5-3 11 16,-6 2 12-16,-2-2 13 0,-4 0 17 0,-5 0 15 0,-5 0 15 0,-3 0 17 0,-6 0 20 16,-3 0 14-16,-4 0 12 0,-4 0 1 15,-1-2-1-15,-4 2-15 0,0-1-22 0,-5-1-22 0,0 2-23 0,-5-1-31 0,0 1-34 16,-1-2-53-16,0 1-60 0,-3 1-76 0,0 0-82 15</inkml:trace>
  <inkml:trace contextRef="#ctx0" brushRef="#br0" timeOffset="115993.9794">22989 12971 24 0,'1'-12'486'0,"-1"4"-49"0,2-2-84 16,0 3-71-16,-2 0-62 0,2 0-38 0,-2 0-21 0,2 3-16 0,-2 0-14 15,0 0-13-15,0 1-13 0,0 1-13 0,0 2-18 0,0 0-22 0,0 0-25 16,1 0-18-16,-1 2-14 0,2 1-8 0,0 4-8 0,-1 2-3 0,-1 1-2 0,3 4 2 0,-1 3 6 16,0 5 3-16,-1 3 4 15,3 3 4-15,-3 4 9 0,1 4 5 0,-1 1 8 0,3 4 3 16,-4 2-1-16,2 3-1 0,-2 1-3 0,2 1 1 0,-2 2 1 0,0-1 1 16,0 2 0-16,0 0 2 0,0 0 2 0,-2 1 3 0,2-3-1 15,-2 0 3-15,2-1 3 0,-2-2-2 0,0 0-4 0,2-5-6 0,-1-1-8 16,-1-3-12-16,2-2-12 0,-1-4-17 0,1 0-17 0,-2-6-25 15,0 0-26-15,1-3-37 0,-3-5-43 0,3 0-47 0,-1-4-48 0,-3-1-71 16,2-1-83-16,-3-5-44 0,1-2-29 0</inkml:trace>
  <inkml:trace contextRef="#ctx0" brushRef="#br0" timeOffset="116510.6785">20450 13101 67 0,'0'-2'439'15,"0"1"-62"-15,0-2-93 0,0 3-70 0,0 0-61 16,0 0-42-16,0 0-32 0,0 0-24 0,0 0-16 0,0 0-10 0,0 3-3 0,1 0-2 16,-1 0 3-16,2 1 0 0,0 4-1 15,-2-1-1-15,1 3 0 0,1 3 1 0,-1 0 1 0,1 4 4 0,1 5 5 0,-1 0 6 0,0 1 4 16,-1 5 0-16,4-1-3 0,-2 5-3 16,-2 1-4-16,2 2-1 0,-1 2-1 0,0 1-1 0,-1 2-3 0,3 1 0 0,-4 2 2 15,1-1-2-15,-1 3 2 0,3-1 0 16,-1 1 4-16,0 2 4 0,1-3 2 0,0 0 1 0,1-1-5 0,1-1-4 15,2-2-5-15,-3 0-5 0,4-3-9 0,1-2-12 0,0-2-13 0,2-2-17 16,1-2-19-16,-1-2-27 0,5-2-34 0,0-4-37 0,1 1-42 0,4-5-61 16,1-2-76-16,3-1-72 0,0-4-73 0,6-3-35 0</inkml:trace>
  <inkml:trace contextRef="#ctx0" brushRef="#br0" timeOffset="117438.8094">22473 13634 42 0,'-1'-1'494'15,"-2"1"-8"-15,1-2-67 0,0 1-98 0,-1 1-72 0,2-1-63 0,1 1-37 0,-2-2-23 0,0 1-11 16,2 1-7-16,0 0-2 0,0 0 0 0,0 0-4 16,0 0-6-16,0 0-10 0,0 0-9 0,0 0-10 0,0 0-8 0,0 0-8 0,0 0-3 15,0 0-6-15,0 0-3 0,0 0-3 16,2 0-4-16,0-2-5 0,-2 1-8 0,1 1-5 0,2-3-8 0,1 1-5 0,0 0-4 16,0 0-4-16,2-1-7 0,0 0-3 0,0 0-3 15,2-2-3-15,2 2-1 0,-1-1-3 0,1 1-1 0,2 0 1 0,-1-1 2 0,2 1 1 16,1 1 2-16,-1 0-2 0,3 1-2 15,-2-1 1-15,2 0 3 0,-2 2 1 0,3 0 3 0,-2 2 1 0,0-2 1 0,0 3 1 16,0-1 2-16,0 0-1 0,-1 3 3 0,-1 0 0 0,1 0 1 0,-5 0 0 16,1 1 1-16,-1 2 0 0,-3-1 0 0,1 1 0 15,-4 1 0-15,0 1 1 0,-4 0 1 0,-2 2 2 0,-4-2 3 0,-3 1 3 0,-2 4 5 0,-2 0 1 16,-8-3-1-16,0 5-2 0,-7-2-8 16,-1 0-10-16,-1 1-17 0,-4 0-29 0,-3-1-38 0,-2-2-63 0,-4 2-75 0,-1-2-96 15,-3-1-106-15,-1 1-59 0,0-3-40 16,-3-1-20-16</inkml:trace>
  <inkml:trace contextRef="#ctx0" brushRef="#br0" timeOffset="123309.7015">23137 13481 154 0,'7'-8'330'0,"2"-1"-107"0,0 0-63 0,1-1-42 0,2-2-28 16,1 4-20-16,3-3-5 0,0 1 4 0,1 1-2 0,1-2-2 0,2 0-5 15,2 3-8-15,2-2-5 0,0 1-4 0,3-1-7 0,3 0-8 0,0 0-7 0,1 0-5 0,3 1-5 16,0 0-5-16,4-1-9 0,0 0-10 16,0 0-6-16,4 1-6 0,-2 0-3 0,5-1-2 0,-1 1-6 15,-1 0-7-15,2-2-6 0,0 3-5 0,0-4-8 0,1 2-9 0,0 0-6 16,-2-1-3-16,2 1-2 0,-3 0-2 0,-1-2-3 0,-1 2-3 16,-1 0-3-16,-3-1-5 0,-6 1 0 0,1 0 1 0,-4-2 0 15,-4 3-4-15,-4-1 17 0,-4 0 27 0,-2 4 4 0</inkml:trace>
  <inkml:trace contextRef="#ctx0" brushRef="#br0" timeOffset="123509.7861">24293 12955 63 0,'-21'0'69'0,"2"1"-1"0,0 1-2 0,3 1-2 0,2-3-6 15,3 3-11-15,1-1-9 0,3 0-7 0,0-2-9 0,4 3-7 16,0-1-5-16,1 0-3 0,2 1-3 0,2-1-1 0,1 2 1 0,0-1-1 16,2 2 1-16,4-1-2 0,-1 0 2 0,0 2 3 0,5 0 0 15,0-2 1-15,-2 4-3 0,4-2-2 0,-2 2-6 0,1 0-1 16,1-3-3-16,-3 2-1 0,-1 2 1 0,1-3 2 0,0 2 4 0,-2 1 9 15,-2-1 5-15,-3 0 6 0,0 2 6 0,0-1 5 0,-3-1 5 16,-1 4 3-16,-2-2 4 0,-2 0 3 0,-1 1-9 0,-2 2-15 0,-3 1-17 16,1 0-23-16,-4 0-30 0,-1 1-34 0,0 2-67 0,-1 0-80 0,-1-1-62 15</inkml:trace>
  <inkml:trace contextRef="#ctx0" brushRef="#br0" timeOffset="124310.1091">24870 12759 221 0,'-4'-4'555'0,"3"2"6"0,-1-1-59 0,2 1-93 0,-1 0-101 15,1 2-108-15,0 0-64 0,0 0-45 0,0 0-29 0,0 0-22 16,0 0-13-16,0 0-10 0,0 0-10 0,0 2-10 0,1 1-10 0,-1 1-8 16,2 1-5-16,-1 2-3 0,3-2 0 0,-3 3 3 0,3 2 5 15,0 1 6-15,-3-1 3 0,3 4 6 0,-3-1 2 0,2 1 3 0,-1-1 2 16,0 2 0-16,-1 1 1 0,2 0-1 0,-3-1 0 16,2-1-1-16,0 0 0 0,-2 2-1 0,0-3 1 0,0-1-1 0,0-2-1 0,0 0 4 15,0 0-1-15,0-2 3 0,0 1 3 16,0-4 2-16,0 0 6 0,0-3 4 0,0 1 7 0,0 1 6 0,0-3 10 0,0-1 11 15,0 0 4-15,0 0 4 0,0-1-2 0,0-3-1 0,0 1-2 0,0-4-2 0,0 0-3 16,0-4-6-16,0 1-7 0,0-2-8 16,1-1-8-16,-1-4-10 0,4 2-12 0,-3-2-12 0,3 1-5 0,0-1-3 0,-1 0 2 15,2 1 3-15,-4 2 0 0,2 1 1 16,1 2-2-16,-1-1 0 0,0 3-1 0,0 1-1 0,-2 0-3 0,3 4-6 16,-3-1-3-16,-1 2-4 0,3 1-1 0,-1 2-1 0,0 0-2 15,-1 4-4-15,4-1-1 0,-2 0 1 0,1 4 1 0,0 3 3 0,1-2 3 16,-2 3 6-16,2 0 5 0,0 3 8 0,-1 0 7 0,1 3 4 15,3-2 2-15,-5 0 5 0,2 2 1 0,-2-2 3 0,0 1-1 0,2 0 1 16,-2-1-1-16,3-1 1 0,-3-1 0 0,2-1 0 0,-2-2 2 0,2 1 1 16,-2-3 4-16,1-3 4 0,-3 1 5 0,4-3 6 15,-2 0 1-15,0 0 1 0,0-3-2 0,0-3 0 0,2 0-1 16,0-1 0-16,3-3-1 0,-2-1-3 0,0-2-1 0,2-2-5 0,2-5-4 16,-1 3-3-16,1-3-6 0,1-2-8 0,-3-1-1 0,0 1-3 15,-2-1 3-15,5-1 5 0,-5 1 4 0,1 2 2 0,-1 0 2 0,-1 1 4 16,1 2-1-16,-1 2 0 0,-4-1-3 0,4 4-5 0,-3 2-5 15,-1 0-5-15,3 3-6 0,-3 1-6 0,-1 1-6 0,2 1-5 0,-1 0-5 16,1 4-1-16,0 0-1 0,0 1-3 0,1 4 2 0,-1-1 1 0,0 3 4 16,-1 1 5-16,3 2 2 0,-1-1 3 0,0 6 1 0,0-1 2 15,2-2-5-15,-1 4-7 0,1-1-12 0,0 1-13 0,0 1-11 16,1-3-14-16,1-1-21 0,0 2-22 0,1-1-21 0,0-2-18 0,0 0-13 16,1-2-9-16,-1-2-9 0,4 2-10 0,-2-5-6 0,2-2-6 15,0 0 2-15,1-1 4 0,-2-3 12 0,3-2 16 0</inkml:trace>
  <inkml:trace contextRef="#ctx0" brushRef="#br0" timeOffset="124676.0628">25560 12913 16 0,'3'-17'146'0,"1"-3"11"0,-4 3 13 0,0 0 9 0,0 0 6 0,-2 0 6 16,0 0 2-16,-1 4-3 0,-2 2-5 0,2-1-12 0,-2 3-12 15,0-1-15-15,0 0-13 0,-2 7-15 0,1-4-12 0,-1 5-17 0,2-1-19 16,-4 1-13-16,3 2-17 0,-2 2-12 0,-1 1-11 0,1-1-9 16,0 5-8-16,0 0-3 0,-1 2-2 0,1 3 2 0,-1 0 1 0,0 2-1 15,1 0-1-15,2 3-2 0,-2 1-2 0,0 2-3 16,4-1-6-16,-1 0-6 0,1 2-10 0,1-1-10 0,0 0-9 0,1 1-8 15,1-2-10-15,1-1-8 0,0-1-6 0,1-1-7 0,1 1-7 0,0-3-2 16,1-4-4-16,0 0 5 0,0-1 7 0,2-4 7 0,-2 2 8 16,3-2 8-16,1-4 8 0,-1-1 8 0,1-1 11 0,2-4 12 0,-3-2 13 15,1 1 15-15,1-2 16 0,1-2 13 0,-3-4 8 16,1 1 3-16,-1-4 2 0,-1 0 1 0,1 1 4 0,-5-4 9 0,4 1 10 0,-3-1 8 16,-1 0 8-16,-1 0 5 0,0 0 4 0,-1 3 2 15,1-1 2-15,-2 2 2 0,1 2-1 0,-1-1 1 0,0 5-2 16,1 0-4-16,1 2-7 0,-3 3-11 0,1-1-13 0,2 3-15 15,-1-1-17-15,1 2-11 0,0 2-10 0,0 0-9 0,0 2-11 0,1 2-4 0,-1 0-5 16,2 3 0-16,1 0 0 0,-2 0 3 0,3 4 4 0,-1 0 3 16,0 4 2-16,0-2-1 0,2 0 1 0,0 2-7 0,1-1-10 15,-1 3-12-15,1-1-12 0,0-3-15 0,3 2-18 0,-2-1-18 0,-1-1-21 0,2 1-20 16,1-4-19-16,0 0-13 0,-1 1-12 0,0-4-16 16,-2 3-17-16,2-5-41 0,0 0-54 0,0 0-36 0</inkml:trace>
  <inkml:trace contextRef="#ctx0" brushRef="#br0" timeOffset="124837.7525">25714 12771 483 0,'0'-1'469'0,"0"1"-40"0,0 0-88 0,0 0-112 0,0 0-72 0,1 1-56 16,1 0-31-16,1 2-22 0,0 2-10 0,3-1-5 0,-1 2-5 0,1 2-5 0,1-1-3 16,1 2-3-16,3 0-5 0,-2 2-5 15,1 0-9-15,2 0-13 0,0-1-16 0,0 3-23 0,1 1-25 16,0-4-27-16,-1 2-29 0,-1 0-30 0,5-2-32 0,-3-1-30 15,-1 0-58-15,1-1-72 0,1 0-50 0</inkml:trace>
  <inkml:trace contextRef="#ctx0" brushRef="#br0" timeOffset="124984.5138">25997 12736 207 0,'-8'-10'561'0,"0"4"7"0,-2 0-67 0,1 0-108 15,2 1-89-15,-1 0-81 0,2 4-51 0,-3 0-34 0,2 2-23 16,-1 0-20-16,-1 4-20 0,0 1-16 0,-3 1-20 0,2 3-20 0,-3 3-22 0,0 3-23 15,-3 1-30-15,0 2-37 0,1 4-54 0,-1 1-68 0,-2 0-101 0,0 3-119 16,-2 4-73-16,2-3-45 0,-3 4-24 0</inkml:trace>
  <inkml:trace contextRef="#ctx0" brushRef="#br0" timeOffset="126093.0128">23395 13630 482 0,'-5'-3'539'0,"1"0"-71"16,0 2-110-16,3-1-86 0,-1 1-74 0,0 1-45 0,2 0-31 16,0 0-22-16,0 0-19 0,0 0-13 0,2 0-9 15,1 3-11-15,1-2-10 0,1 2-9 0,3 0-9 0,4 3-9 0,0-1-6 0,2 2-4 16,8 0 0-16,0 3 1 0,6-2 3 0,3 3 0 0,4 1 4 0,4 0 1 16,3 1 3-16,5 1-1 0,2 1-1 0,5-3-2 15,1 2-4-15,4-1-7 0,1 1-9 0,1 0-7 0,3-1-10 0,0 0-7 16,1 0-7-16,3 2-8 0,-3-3-6 0,0 1-10 0,-4-1-12 15,-1 0-11-15,0-1-11 0,-4-1-10 0,-5 0-8 0,-3 1-3 0,-2-3 1 16,-5-1 4-16,-3 0 5 0,-5-1 10 0,-2-1 14 0,-5-2 17 0,-4 1 23 16,-2-1 21-16,-5-2 21 0,-2 1 19 0,-2-2 14 0,-5 0 18 15,-3-2 17-15,1 1 17 0,-4-3 17 0,-4 1 12 16,1-4 9-16,-3 2 5 0,-3-1 1 0,1-2-3 0,-5-1-6 16,0 1-7-16,1-1-7 0,-6-1-3 0,4 3-3 0,-2-2-2 0,0 0-5 15,1 0-4-15,-1 2-10 0,0-1-8 0,3 1-5 0,3 0-7 16,-2 0-8-16,3 4-9 0,2-2-9 0,1 2-10 0,1 0-11 0,2 2-11 15,3-2-11-15,0 3-9 0,0 0-6 0,3 0-6 0,1 1-4 16,0 1-7-16,6-1-3 0,-2 2-6 0,1 0-5 0,5 3-2 16,-1 1-1-16,3-2 2 0,0 2 3 0,-1 2 6 0,3-1 6 0,-3-2 3 15,2 3 0-15,-2 0-1 0,-2 0 2 0,-1-1 0 0,0 2 2 0,-4-3 3 16,1 3 3-16,-4-1 5 0,-2-2 2 0,-2 0 4 0,1 3 5 16,-4-2 3-16,-1 1 5 0,0 1 3 0,-3-1 4 0,-4-1-1 0,1 2-3 15,-3-1-9-15,0 0-13 0,-1 1-20 0,-4-2-24 0,4 2-37 16,-1-1-43-16,1 1-79 0,0-3-97 0,1 0-66 0,3 0-52 15,0 0-29-15</inkml:trace>
  <inkml:trace contextRef="#ctx0" brushRef="#br0" timeOffset="126710.1145">25320 13934 115 0,'-5'-5'606'0,"0"-1"3"0,2 1 6 0,0 1-57 0,-1-1-87 16,2 2-124-16,0 2-145 0,1-1-87 0,-1 1-58 0,2 1-30 0,0 0-17 16,0 0-6-16,0 3-2 0,0-2-5 0,0 4-6 0,0-1-5 15,0 4-4-15,0-1-1 0,0 2-1 0,0 3 1 0,0-1 1 0,0 2 3 16,-1 2 4-16,1 0 2 0,-2 1 2 0,0 0-2 0,2 0-5 0,-1 1-1 16,-1-1-3-16,1-1-1 0,-1 1-3 0,0-3 1 15,1-2-2-15,-1 2 4 0,1-3 3 0,1 1 5 0,-2-3 7 0,0-3 6 16,0 2 7-16,2-2 9 0,-2-2 11 0,0-1 8 0,-1-1 6 0,3-1 3 0,-1 0 3 15,-3-1 0-15,3-2 1 0,-1 1-1 0,1-5-2 0,-3 1-4 16,4-3-4-16,-1 1-4 0,1-3-5 0,-2 0-9 0,0 0-8 16,2-1-6-16,0-1-8 0,2 1-5 0,0-2-1 0,-1 2-4 15,1 0-2-15,1 0-3 0,0 0-3 0,1 2-3 0,0 0-3 0,2 1-4 16,-2 2-5-16,0 0-4 0,1 2-6 0,0-1-4 16,0 3 0-16,0 0 0 0,2 2-2 0,0-1 1 0,-1 2-1 0,1 2 1 0,-3-1 0 15,5 2 3-15,-4 0 3 0,2 0 4 0,1 1 3 16,-2 3 6-16,-2 0 5 0,1 1 5 0,2 0 3 0,-4 1 1 0,0 1 3 15,0 0 1-15,2-1 2 0,-4 2 1 0,-1 0 1 0,2-1 3 16,-2 0 0-16,0 1 2 0,0-3 1 0,-2 0 0 0,2 0 4 0,-1-3 1 16,1 2 3-16,-2-1 3 0,-1-1 4 0,3-1 6 15,-1-1 8-15,-1-3 8 0,2 2 7 0,-1 0 7 0,1-2 7 0,0 0 2 16,0-2-2-16,-2 0-3 0,2 0-6 0,0-3-6 0,0 1-6 0,2-2-8 0,-2-2-7 16,1 1-11-16,2 0-13 0,2-3-10 15,-2 1-12-15,2-3-8 0,0 2-6 0,1 0-2 0,0-1 0 0,2 1 5 0,-2 0 5 16,2 0 2-16,0 1 3 0,0 1 4 0,-2 1 3 15,-1 1 3-15,2 0 2 0,-1 2 4 0,0 0 3 0,0 2-1 0,-1 0-1 0,0 2-3 16,-2 0 0-16,2 0-2 0,-1 3 2 0,1-2-1 0,-2 4 2 0,2 0 1 16,0 0 1-16,-2 3 2 0,2-1 3 0,-1 2 2 15,0 1 2-15,-3 0 2 0,1 2 2 0,-1-1 3 0,-1 2 1 0,2-1 2 0,-2 2 1 16,0-1 1-16,0-1 1 0,-2 0 1 0,2 0-1 16,-1 0-5-16,-1 0-8 0,2-2-11 0,-1 0-11 0,1-1-18 0,-2-2-19 0,2 1-27 15,0-3-28-15,0 0-31 0,2-3-33 16,-2 2-52-16,1-4-60 0,-1 0-77 0,5-2-82 0,0 0-44 0,1-3-23 0</inkml:trace>
  <inkml:trace contextRef="#ctx0" brushRef="#br0" timeOffset="126884.9655">25804 14001 284 0,'0'-3'575'0,"0"1"-2"0,0 1-4 0,0 1-97 0,0 0-142 16,0 0-103-16,-2 1-84 0,0 1-52 0,1 1-33 0,-1 1-22 15,2 0-14-15,-1 3-9 0,-3 2-10 0,3-1-4 0,-1 4-4 0,1-1 1 16,-4 3 0-16,4-1 6 0,-1 2 5 0,1 0 4 0,-1 2 0 15,0-2-4-15,2-1-9 0,-1 3-10 0,1-1-15 0,-2-3-16 0,0 0-17 16,2 0-26-16,0-1-26 0,0-1-29 0,0-2-28 0,0 0-23 0,0-1-22 0,0-2-35 16,2-2-42-16,0-1-58 0,-2-3-65 0,0 0-37 15,1-3-21-15</inkml:trace>
  <inkml:trace contextRef="#ctx0" brushRef="#br0" timeOffset="127015.9539">25752 13817 94 0,'-4'-14'529'0,"3"2"9"0,-1 1-69 0,2 1-107 0,-1 2-94 16,1 2-89-16,0 0-71 0,0 2-62 0,0 0-44 0,0 2-34 0,1 0-28 16,1 2-28-16,-1 0-32 0,3 4-37 0,-1-1-32 0,3-1-31 0,-1 4-31 0,-1 0-32 15,1 3-51-15,-1 2-62 16,0-1-30-16</inkml:trace>
  <inkml:trace contextRef="#ctx0" brushRef="#br0" timeOffset="127344.4809">25879 14074 193 0,'3'2'539'0,"-1"1"5"0,0-3-65 0,-1 1-106 0,3 0-80 0,-4-1-74 0,1 2-46 16,2-2-34-16,-1 3-21 0,0-1-15 0,1-1-15 0,0 1-16 15,0 0-14-15,3 1-14 0,-3 1-11 0,2-1-13 0,2 2-7 0,-3-1-9 0,1 1-5 16,3 0-2-16,-3 0-4 0,-2 2-2 16,2-1-2-16,-2 2-2 0,0 0 0 0,0 0 0 0,0 1 1 0,-1-2 0 15,-2 3 0-15,0-3 2 0,0 1 2 0,0-1 5 0,0 1 5 16,-2-2 5-16,-1-2 6 0,3 0 7 0,-1 0 5 0,1-1 7 15,0-3 6-15,0 2 8 0,0-2 3 0,0 0-3 0,0 0-5 16,0-2-6-16,0 0-10 0,1-3-10 0,4 0-10 0,-4-1-8 0,6-2-12 16,-3-1-9-16,3-2-12 0,2 1-12 0,1-2-9 0,-1 0-8 0,4 2-2 15,0-2 2-15,-2 0 7 0,3 2 6 0,-1 1 8 16,-1-1 8-16,-1 3 7 0,2-1 3 0,-1 4 4 0,-2-1 6 0,1 2 3 16,0 2 4-16,-1 1 1 0,-1 3-1 0,0 0 0 0,1 2 0 15,-2 3-3-15,1 1-4 0,-1 1-10 0,-1 2-13 0,-1 2-21 0,3 3-25 16,-4-2-38-16,-2 6-44 0,1-2-76 0,-1 2-89 0,-3 2-74 15,-2-1-65-15,1 1-36 0,-4-2-23 0</inkml:trace>
  <inkml:trace contextRef="#ctx0" brushRef="#br0" timeOffset="181240.6694">12240 13174 65 0,'0'2'318'0,"0"-2"-60"16,0 0-66-16,0 0-42 0,-1 0-31 0,1 0-21 0,-2 0-15 16,2 0-9-16,0 0-4 0,0 3-1 0,0-3-2 0,0 0-1 0,-2 0-5 0,2 0-2 15,0 0-4-15,0 1-4 0,0-1-5 0,0 0-2 16,0 0-3-16,0 0 0 0,-1 0 2 0,1 0 2 0,0 0 3 15,0 0 3-15,-2 1 1 0,2-1 2 0,0 0 0 0,0 0-1 0,0 0-1 0,0 0-2 0,0 0-2 0,0 0-1 16,0 0-1-16,0 0 0 16,0 0 1-16,0 0-1 0,0 0-1 0,0 0-1 0,0 0-1 15,0 0 2-15,0 0 0 0,0 0 0 0,0 0 2 0,0 0 0 0,0 0 0 16,0 0 1-16,0 0 1 0,0 0-1 0,0 0 2 0,0 0-3 16,2-1-4-16,-1 0-5 0,1-2-5 0,0 1-6 0,1-1-5 0,0-2-6 15,3 1-8-15,0-2-5 0,-1 0-6 0,3-1-5 0,0-3-6 16,1 2-6-16,1-3-6 0,4 1-4 0,0-3-4 0,-1 2-2 15,6-2-2-15,-2-1-4 0,3-1-3 0,0 0 0 0,5-2 0 0,0 1 0 16,1-1 0-16,3-1-1 0,-1 0 0 0,5 1-1 0,1-2 1 16,-2-1 1-16,3 3 3 0,1-1 3 0,1 2 3 0,-1-3 2 0,2 3 3 15,-2 1 0-15,2-2-2 0,-1 2-2 0,-1 0-2 0,2 2-4 16,-3 1-4-16,0 0-4 0,-1 0-2 0,-2 1-3 0,0 2-4 0,-1-1-1 16,-1 1-4-16,-3 1-4 0,2 2-4 0,-3-2-1 0,-2 5 1 15,-1-4 1-15,-3 3-1 0,-1 0 1 0,-2 0 1 0,0 1 2 16,-2 1 0-16,-3-1-3 0,0 3-9 0,-3-2-6 0,4 0-5 0,-7 2-6 15,0 0-9-15,-1 0-2 0,-1 0 1 0,1 0 3 0,-3 2 2 0,-2-2 2 16,0 0 2-16,0 0-1 0,0 0-3 0,-2 2-2 0</inkml:trace>
  <inkml:trace contextRef="#ctx0" brushRef="#br0" timeOffset="181520.2084">13139 12593 130 0,'-9'-4'150'0,"0"1"-6"0,1 0-8 15,0 0-9-15,-2-1 0 0,4 2 5 0,1 1 0 0,0-2 2 0,0 1-1 16,2 0-2-16,-3 1-8 0,3 0-6 0,0-1-6 0,1 2-9 16,1-1-9-16,-1-1-9 0,2 2-6 0,0 0 0 0,0 0-5 15,0 0-8-15,0 0-8 0,0 0-10 0,3 0-9 0,-1 0-8 0,0 0-6 0,-1 0-7 16,2 0-7-16,2 2-8 0,-2-2-6 0,0 1-5 16,0-1-6-16,2 0-2 0,2 2-2 0,-1-1 0 0,5-1 2 0,-2 1 6 0,1-1 4 15,4 2 4-15,1 0 3 0,-2-2 3 16,4 1 5-16,-2 1 4 0,1-1 2 0,1 1-1 0,-2 1 3 0,0-1 1 0,1 1 2 15,-2 2 0-15,-2-1-1 0,2-1-4 0,-3 2-3 0,0-1 0 0,-3 3-1 16,-2-2 1-16,0 0-1 0,1 3 0 0,-3-2 2 0,-1 1 3 16,-3 1-13-16,-3 4-21 0,-1 0-45 0,-3 1-58 0,-2 2-104 0,-5 2-130 15,-2 2-78-15,-6 2-50 0,-3 0-31 0</inkml:trace>
  <inkml:trace contextRef="#ctx0" brushRef="#br0" timeOffset="188090.0757">13214 12876 147 0,'-2'0'198'0,"-1"3"-48"0,3-2-36 0,-1-1-19 0,1 1-14 0,-2 1-5 15,2-2 0-15,0 0 0 0,0 0 4 0,0 0 0 0,0 0 0 16,0 0-3-16,0 0 0 0,0 0-4 0,0 0-2 0,0 0-2 16,-2 0-3-16,2 0-1 0,0 0 0 0,0 0 1 0,0 1-1 15,0-1 0-15,-1 2-1 0,1-2-1 0,0 0-2 0,-2 0-1 16,2 0-2-16,0 0-2 0,0 2 0 0,0-2-2 0,0 0 0 0,0 0 0 15,0 0 1-15,0 0 0 0,0 0 2 0,0 0 3 0,0 0 1 0,0 0 0 16,0 0 4-16,0 0-1 0,0 0 0 0,0-2-3 0,0 0-4 16,2 1-4-16,-1-2-5 0,1-1-4 0,1 1-6 0,0 0-4 0,1-2-6 0,1-1-4 15,0-1-7-15,0 0-6 0,3-1-7 0,0-1-5 16,1-1-4-16,-1 0-3 0,2 0-1 0,2-1-4 0,0 1-1 16,0-2-5-16,2 0-6 0,1 2-4 0,0-3-5 0,2 1-10 15,-2 0-14-15,2 2-12 0,-1-1-11 0,1 1-14 0,1-1-14 16,1 1-22-16,-3 1-27 0,4-2-33 0,1 4-41 0,0-2-73 0,-1 0-90 15,2 1-65-15,-3 0-51 0,0 1-17 0</inkml:trace>
  <inkml:trace contextRef="#ctx0" brushRef="#br0" timeOffset="233321.5105">4425 14281 61 0,'-3'0'123'0,"3"0"-3"0,-2 0-1 0,1 0-4 16,1 0 0-16,-3 0-5 0,2 0-4 0,-1 0-7 0,2 0-7 0,0 0-7 0,0 0-10 15,0 0-7-15,0 0-8 0,0 0-6 0,0 0-4 16,0 0-5-16,0 0-5 0,0 0-2 0,0 0-5 0,0 0-2 0,0 0-3 0,2 0-2 15,-1-1-2-15,3 1-1 0,-2-2-3 0,1 1-2 0,-1 1-1 16,3-2 1-16,-1 2 0 0,3-3 0 0,2 1 0 0,2 0 0 0,1-1-1 16,3 0 1-16,1-1 0 0,3 0 0 0,5 1 0 0,2-3-2 15,1 2-3-15,6-1-3 0,2-1-3 0,3 0-4 0,6 0-4 0,4 0-5 16,4-1-9-16,3 2-9 0,7-3-11 0,3-1-13 16,6 2-16-16,5-3-14 0,1 3-9 0,7 0-12 0,1 0-14 0,4-1-6 15,1 1-5-15,2-1-3 0,1 1-5 0,0 0-7 0,2 2-9 0,0 0-9 16,0-2-10-16,1 5-36 0</inkml:trace>
  <inkml:trace contextRef="#ctx0" brushRef="#br0" timeOffset="234921.1376">10217 15349 75 0,'-14'2'134'0,"2"-2"-21"0,0 1-9 0,2 1-2 0,1-2 4 0,0 1 4 15,1 1 6-15,1-2 5 0,1 1 3 0,-2-1 1 0,3 0 0 0,-1 0-4 0,3 0-6 16,-2 0-4-16,3 0-8 0,-1 0-7 0,1 0-8 0,-2 0-7 0,4 0-6 15,-1 0-4-15,1 0-5 0,0 0-5 0,0 0-5 16,0 0-5-16,0 0-7 0,0 0-5 0,0 0-4 0,1 2-7 0,2-2-7 16,-2 0-6-16,3 0-7 0,-1 0-6 0,2 0-3 0,0 0-2 15,1 0-2-15,5 0 2 0,-2 0-1 0,3 0 2 0,2 0 0 0,2 1-3 16,2-1-2-16,3 0-4 0,0 0 1 0,4 0 1 0,0 0 0 16,5 0-1-16,0 0-3 0,3 0-3 0,1 0-2 0,2 0-5 0,2 0-4 15,0 0-2-15,-2 0-1 0,4 0-2 0,-1 0 0 0,1 0-2 0,-2 0-2 16,1 2-1-16,-3-2-1 0,-1 0-1 0,0 3 2 0,-2-3-1 0,-1 0-1 15,-2 0 0-15,0 3 3 0,-2-2 3 0,-4-1 0 16,1 1 4-16,-4 1 3 0,0-2 4 0,-3 2 4 0,-3-1 4 0,0-1 0 16,-3 2 3-16,-3-1 2 0,2-1 1 0,-5 1 3 0,-1-1 1 0,0 3 6 15,-3-3 2-15,-2 0-2 0,0 0-1 0,-2 0-1 0,0 0-3 16,-2 0-3-16,-3 0-4 0,-1 0-5 0,-1 0-5 0,-2 0-6 0,-5 0-4 16,0 0-6-16,-3 0-8 0,-4 0-9 0,0 0-3 0,-4 0-3 15,-1 0 0-15,-4 0-1 0,1 0 2 0,-3 0 4 0,3 0 6 0,-2 0 9 16,0 0 6-16,4 0 6 0,-1 0 7 0,1 0 7 0,4 0 5 0,2-3 6 15,2 3 5-15,2 0 4 0,2 0 3 0,4 0 0 0,-1 0-2 16,6 0-6-16,0 0-6 0,3 0-7 0,-1 0 0 0,5 0 3 0,1 0 2 16,1 0 0-16,5 0 3 0,-1 3 3 0,3-3 1 0,3 0-2 0,5 3-1 15,0-2 4-15,3-1 0 0,4 1 2 0,2-1 2 0,0 0 1 16,3 0-8-16,2 0-12 0,3 0-10 0,3-1-12 0,-1 1-20 16,0-1-25-16,1 1-22 0,-1 0-21 0,2 0-37 0,0-3-44 0</inkml:trace>
  <inkml:trace contextRef="#ctx0" brushRef="#br0" timeOffset="235563.9051">13084 15296 373 0,'-3'-1'519'0,"3"1"-10"0,0 0-11 0,0-1-115 0,3-2-165 0,0 3-94 16,2 0-60-16,4-3-37 0,1 1-26 0,1 1-12 0,5-2-7 0,2 1-4 0,0 1-3 15,4-1-3-15,3 1-6 0,1 1-6 0,1 0-8 16,5 1-8-16,1 1-10 0,3-1-12 0,0 1-12 0,2 1-11 16,0 0-11-16,3 0-9 0,0-3-13 0,2 5-10 0,1 0-8 0,-1-2-9 15,1 1-6-15,-1 0-3 0,1 0-1 0,-1 0 1 0,-2 1 1 16,2-3-1-16,-4 2-2 0</inkml:trace>
  <inkml:trace contextRef="#ctx0" brushRef="#br0" timeOffset="237204.4718">4583 16471 69 0,'-1'0'230'0,"1"2"-55"15,0-2-36-15,0 0-28 0,0 0-16 16,0 0-12-16,0 0-6 0,0 0 0 0,0 0 2 0,0 0 2 0,0 0 3 0,0 0 3 0,0 0 0 16,0 0-1-16,0 0-5 0,0 0-7 0,0 0-6 15,0 0-8-15,1 1-7 0,-1-1-7 0,2 0-5 0,-2 0-7 0,3 0-4 0,-1 0-3 16,-1 0-3-16,1 0-3 0,1 0-2 0,3 0 0 0,-3 0-1 15,2 0-1-15,3 0 0 0,0 0-2 0,3-1-1 0,0 1 0 0,3-2-1 16,2 2 1-16,3-1-2 0,2-1-2 0,3-1-1 0,4 1 1 0,5 0 1 16,2-1-2-16,6 0 0 0,3 0 0 0,7-1-2 0,4 1 1 15,5-4-2-15,8 2-4 0,2 1-1 0,10-4-3 0,5 3 1 16,9-5 1-16,2 4-1 0,9-2 0 0,7-1-3 0,6 1-2 0,4-1-8 16,6 1-10-16,6-2-13 0,6 3-17 0,2-1-9 0,3 1-6 0,1 2-12 0,8-1-14 15,-2 1-17-15,3 2-25 0,0-1-29 0,2 3-35 0,-2-1-45 16,1 2-48-16,-2 0-47 0,-1 2-46 0</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22:57.219"/>
    </inkml:context>
    <inkml:brush xml:id="br0">
      <inkml:brushProperty name="width" value="0.05292" units="cm"/>
      <inkml:brushProperty name="height" value="0.05292" units="cm"/>
      <inkml:brushProperty name="color" value="#FF0000"/>
    </inkml:brush>
  </inkml:definitions>
  <inkml:trace contextRef="#ctx0" brushRef="#br0">12983 4806 195 0,'-3'1'483'0,"-2"1"6"0,2-2-93 0,2 1-146 0,-1 0-83 0,0-1-53 0,-1 0-26 15,3 0-14-15,-2 0-3 0,2 0 3 0,-1 2 3 16,1-2 3-16,0 0-1 0,-2 2-4 0,2-2-4 16,0 0-7-16,0 0-8 0,0 0-9 0,0 0-7 0,0 0-9 0,0 0-6 15,0 0-8-15,0 0-5 0,0 0-4 0,0 0-3 0,0 0-3 16,0 0-1-16,0 0-2 0,0 0 0 0,0 0 0 0,0 0 1 0,0 0 1 15,0 0 0-15,2 0 0 0,-2 0 0 0,0 0 1 0,0 0 2 16,1 0-1-16,-1 0 1 0,0 0 0 0,2 0 1 0,-2 0-1 0,0 1 1 16,0-1-1-16,0 0 1 0,0 0-2 0,3 2-1 0,-3-2-1 15,0 0 0-15,0 0-1 0,0 0-2 0,0 0 0 0,0 0-1 0,0 0-3 16,2 1 0-16,-2-1-2 0,2 2-1 0,-2-2-2 0,1 0-1 16,-1 0-3-16,0 3 1 0,2-3-1 0,-1 1 1 0,-1 0 1 0,3 1 2 15,0 1 2-15,-1 0 1 0,-1-1 1 0,3 3 1 16,-1-1 3-16,0 1 1 0,0 0 3 0,1-2 1 0,0 2 2 0,1 0 0 0,-1 2 1 15,1-1 0-15,-1-1 1 0,0 2-1 0,0-1 1 0,0-2 0 16,1 2-1-16,-1 1 1 0,1-2 1 0,2 2 1 0,-2-3 2 0,1 2 1 16,1-1 1-16,-2 0 1 0,2 1 1 0,-1-1 1 0,3-1 2 15,-2 1 1-15,-1-2 1 0,2 2 1 0,1-2 3 0,-1 2 1 16,2-3 3-16,1 0 2 0,0 1 1 0,0-1 1 0,5 0 2 0,-2-1 1 0,3-1-2 16,1 0 0-16,3-1-1 0,2-1-2 0,1 0-5 15,3-3-5-15,2 0-6 0,-1 0-10 0,6-3-12 0,1-1-12 0,3 0-12 0,0-1-8 16,5-2-8-16,-2 0-4 0,3-3-3 0,2 0-6 15,3 2-8-15,-2-3-4 0,2 0-3 0,-1 3-4 0,2-2-4 16,1 0 0-16,-3 2-2 0,0 1-1 0,0 0-2 0,-1 1-4 16,-4 2-9-16,1 0-9 0,-3 2-13 0,-1-1-13 0,-1 4-15 0,-2-2-14 15,-3 4-14-15,-3-3-17 0,-1 5-16 0,-2-2-34 0,-3 2-43 0,-3 2-37 0</inkml:trace>
  <inkml:trace contextRef="#ctx0" brushRef="#br0" timeOffset="16600.2284">5684 5663 164 0,'0'0'214'16,"0"0"-58"-16,0 0-38 0,0 0-22 0,0 0-14 0,0 0-9 0,0 0-6 15,0 0-4-15,0 0-4 0,0 0-4 0,0 0-5 16,0 0-8-16,0 0-6 0,0 0-9 0,0 0-8 0,0 0-7 0,0 0-8 16,0 0-5-16,0 0-5 0,0 0 0 0,0 0-2 15,0 0-1-15,0 0-1 0,0 0 0 0,0 0-2 0,0 0 3 0,1 3 5 0,-1-1 3 16,2 0 3-16,-2-1 4 0,2 3 0 0,-1-1 3 0,3 1 1 15,-2-1 4-15,1 2 5 0,-1 0 4 0,1 1 2 0,2 0 5 16,-2-2 2-16,2 4 0 0,-2-1-4 0,3 1-2 0,-1-1-3 16,0 2 0-16,0-2-3 0,-1 1 0 0,1 0 0 0,1 1-2 15,-1 0-4-15,1 0-3 0,-1 0 0 0,0-2-4 0,0 2 1 0,2 1-1 16,-2-3 0-16,0 2 0 0,0 0 0 0,0-1 2 0,0-1 0 16,2-1 2-16,-2 1 0 0,0 0 2 0,-1-2 3 0,1 0 3 0,1 0 5 0,1-2 5 15,-1 0 7-15,0-2 6 0,1 0 4 0,2-1 2 16,-1-1 3-16,2-1-2 0,2-1 1 0,1-4-3 0,4-2-3 0,2-1-6 15,2-2-7-15,4-3-9 0,0-3-10 0,7-2-15 0,1-1-18 0,5-4-23 0,2-2-23 0,4-2-17 16,2-2-16-16,4-3-24 0,5-2-27 16,4-1-30-16,4-2-30 0,2 0-48 0,0-1-56 0,3 1-55 15,1-3-55-15</inkml:trace>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24:09.832"/>
    </inkml:context>
    <inkml:brush xml:id="br0">
      <inkml:brushProperty name="width" value="0.05292" units="cm"/>
      <inkml:brushProperty name="height" value="0.05292" units="cm"/>
      <inkml:brushProperty name="color" value="#FF0000"/>
    </inkml:brush>
  </inkml:definitions>
  <inkml:trace contextRef="#ctx0" brushRef="#br0">15871 1535 266 0,'-5'-2'294'16,"-1"-1"-89"-16,3-1-46 0,-2 4-21 0,2-3-12 0,0 1-4 16,-1 0-1-16,1-1-1 0,1 1 0 0,-1 1 0 0,2-1-3 0,-2 1-3 0,1 1-3 15,1-1-7-15,-1 1-7 0,2 0-7 0,0 0-10 16,0 0-10-16,0 0-9 0,0 0-7 0,0 0-7 0,0 0-11 0,0 0-8 0,0 0-8 0,0 0-8 16,0 0-6-16,0 0-6 0,0 0-5 15,0 0-2-15,0 0-4 0,-1 1-1 0,1-1-1 0,0 0-3 0,0 0-1 0,0 0-1 0,0 0 0 16,0 1 0-16,1 1 2 0,1 1 3 0,-1-1 0 0,4-1 3 15,-1 3 1-15,1-1 2 0,2-1 4 0,2 1 2 0,2-1 2 0,0 3 2 16,5-1 2-16,2-1-1 0,2 2 0 0,5-3-5 16,0 1-6-16,5 0-4 0,2 0-4 0,5-1-4 0,-3-1-4 0,6 1 0 0,4-1-2 15,1-1-2-15,0 2-1 0,3-2-1 0,2 0-4 0,2 0 0 0,-1 0 2 16,3 1 3-16,-1-1 4 0,4 1 3 0,-3-1 1 0,3 2 2 16,-1 0 1-16,-1-1-1 0,-2 1-3 0,1 1 0 0,-5-3-3 0,0 4 0 0,-3-1 0 0,0 0 2 15,-5 0-1-15,-1 1 2 0,-3-1-1 0,-2-1 3 16,-5 1 2-16,-1-1 0 0,-4 0 1 0,-4 1 0 0,-1 1 2 0,-4-3 4 15,-2 3 5-15,1-3 1 0,-5 1 3 0,-2 0 2 0,-1-2 1 0,-2 1 2 16,0-1 0-16,0 2 1 0,-1 0-1 0,-3-2-10 0,2 0-17 0,-1 0-25 16,0 0-31-16,-2 0-35 0,0 0-38 0,3 0-67 0,0 0-82 15,3 0-65-15,-1 0-55 0</inkml:trace>
  <inkml:trace contextRef="#ctx0" brushRef="#br0" timeOffset="1030.3716">21880 1613 371 0,'-3'2'334'0,"3"0"-110"0,0-2-79 0,-1 0-61 15,1 0-34-15,0 0-22 0,0 0-9 0,0 0-3 0,0 0 3 0,0 0 6 0,0 0 5 0,0 0 6 16,1 1 5-16,-1-1 2 0,3 2 2 0,1 0 2 0,-1-2-2 15,3 0-2-15,1 1 0 0,3-1-2 0,2 0-2 0,2 0-1 0,2 0-2 16,4 0-1-16,4 0 0 0,1 0 0 0,5 0 0 0,2 0 0 16,6 0-3-16,1 0-2 0,3-1-3 0,3 1-4 0,6-2 0 0,-2 0-4 15,4 2-1-15,4-1-2 0,3-1-2 0,2 0 0 0,1 2-3 16,5-3-2-16,5 3-1 0,0 0 0 0,3-2-4 0,3 2-2 0,1-2-3 16,3 2-2-16,0-1-5 0,3-1-5 0,-1 2-2 0,0 0 0 0,-1 0 0 15,0 0-1-15,0 2-1 0,-5-1 0 0,1-1 0 0,-1 2-1 0,-3 0-1 0,0 1 1 0,-3-3 1 16,-2 4 1-16,-3-3 4 0,-2 1 4 15,-3 0-1-15,-2 1-7 0,-5-2 0 0,0 0-2 0,-7 0-2 0,0-1 0 16,-6 2 1-16,-1 0 1 0,-4-2 3 0,-3 1 4 0,-3 1 4 0,-4-2 3 0,-1 0 2 16,-4 0 3-16,-2 0 4 0,-4 0 8 0,1 0 3 0,-6 0 5 15,0 0 3-15,-2 0 4 0,-2 0 1 0,-1 0 1 0,-2 0-3 16,1 0-2-16,-5 0-6 0,2 0-8 0,-3 0-11 0,0 0-15 0,0 0-28 0,0 0-36 0,0 0-42 16,0 0-48-16,-3 0-77 0,-3 0-93 15,0 0-59-15,-4 0-46 0</inkml:trace>
  <inkml:trace contextRef="#ctx0" brushRef="#br0" timeOffset="2447.1415">3253 2656 173 0,'-2'0'189'16,"2"-1"-49"-16,-2-1-24 0,2 2-11 0,-1-2-5 0,1 2 1 0,0 0 4 0,0 0 4 0,0 0 0 0,0 0-2 16,0 0-5-16,0 0-6 15,0 0-8-15,0 0-7 0,0 0-9 0,0 0-7 0,0 0-8 0,0 0-7 16,0 0-8-16,0 0-9 0,0 0-5 0,0 0-5 0,0 0-5 0,0 0-3 16,0 0-6-16,0 0-5 0,0 0-2 0,0 0-4 0,1 0-1 0,1 0-3 15,1 0-1-15,0 0-2 0,2 0 0 0,1 0 0 0,1 0-1 0,1 2-1 16,4-2-1-16,-1 2-2 0,4-1 2 0,3-1 0 0,3 2 2 0,1 0 1 15,5-2 0-15,2 0 3 0,2 0 0 0,4 3 1 0,3-3 3 0,1 0 2 16,4 2 2-16,4-2 3 0,-1 0 2 0,5 0 2 0,4 0 0 0,0 0 1 16,4 0 0-16,1 0 1 0,1-2-2 0,1 2-2 0,3 0-3 15,-2-3-2-15,2 3-7 0,0 0-5 0,0 0-4 0,-2 0 0 0,1 0-2 16,1 0 0-16,-3 0 1 0,1 0-1 0,-1 0 0 0,-2 0 0 0,3 0 1 16,-3 0 0-16,0 0 0 0,0 0 3 0,-1 0 2 0,1 0 3 15,-3 0 0-15,-3 0-1 0,1 0-1 0,-1 0-2 0,-2-2-1 0,-3 0-3 16,-2 2 2-16,-4 0-1 0,1-1 1 0,-6 1 0 0,0 0 2 0,-4-2 1 15,-3 2 0-15,-1 0-1 0,-3 0-1 0,-2 0 2 0,-3 0 1 16,-2 0 0-16,-2 0 1 0,-2 0 0 0,-2 0 2 0,-4 0 0 0,2 0 3 16,-4 0 3-16,-1 0 4 0,-1 2 3 0,0-2 3 0,-3 0 5 0,1 0 3 15,-3 0 3-15,2 0 4 0,-3 0 1 0,0 0 1 0,0 0 2 0,0 0-1 16,0 0 0-16,0 0-2 0,0 0-2 0,0 0-4 16,0 0-3-16,0 0-4 0,0 0-1 0,0 0-5 0,0 0 0 0,0 0-2 0,0 0-3 15,0 0-7-15,0 0-5 0,0 0-11 0,0 0-14 0,0 0-20 16,0 0-25-16,0 0-32 0,0 0-36 0,0 0-36 0,0 0-38 0,0 0-60 15,0 0-76-15,0 0-49 0</inkml:trace>
  <inkml:trace contextRef="#ctx0" brushRef="#br0" timeOffset="7899.8838">7811 3585 22 0,'5'3'43'0,"1"-2"3"0,0 1 2 0,1-1 1 0,-1 2-2 0,3-1-1 15,-1 1-1-15,2 0 0 0,1 0 1 0,-2 0 1 0,3 0 2 16,2-1 0-16,-1 2 2 0,2-1 0 0,1-3-2 0,1 4 1 0,1-3-2 0,2 1-1 15,2 1 0-15,-1-1 1 0,3-1-2 0,1 0-1 0,2 2-2 16,-2-3-3-16,4 0-1 0,-1 3-3 0,-1-3-3 0,3 0-4 0,0 0-3 16,0 0-3-16,3 0-4 0,-3 0-5 0,-1-3-2 0,4 3-6 15,-2 0-3-15,-1-3-3 0,2 3 1 0,0-1 0 0,-1 1 0 16,1-1 0-16,1 1 1 0,0-2 3 0,1 2 1 0,-1 0 0 0,2 0 2 0,0 0 1 16,1 0 1-16,-2 0 3 0,1 0 0 0,0 2 1 15,2-1-1-15,-1-1 0 0,2 1-1 0,-2-1 0 0,2 3 1 0,0 0-2 0,1-2-2 16,-1 2-1-16,-1-2-1 0,-1 1-2 0,3 0 0 0,-2 0-2 15,-1 1-1-15,-1-3-1 0,0 2 1 0,1 1-1 0,-3 0-4 16,2-2 1-16,-3 1-1 0,1-1-2 0,-1 2 0 0,-1-1-1 0,1-1-1 16,-2 1 1-16,2 1 1 0,-2-2 2 0,0 1 0 0,0-1 2 15,-2 1 1-15,2-2 1 0,0 1 3 0,-1 1-1 0,-1-2 2 0,2 1 0 16,-2 0 2-16,-1-1 1 0,2 2 2 0,-4 0-1 0,4-2-1 0,-4 0-1 16,3 0-2-16,-1 3 1 0,-2-3-2 0,1 0 1 0,-2 0-2 15,1 0 1-15,-1 3-2 0,1-2-1 0,0-1 0 0,-3 0-1 16,2 0 0-16,-2 1 0 0,3 1 1 0,-4-2-1 0,3 0 1 0,-2 2-1 15,1-2-1-15,-3 1 0 0,2-1 0 0,-2 0 0 0,2 2-1 0,-3-1 1 16,0-1-2-16,0 0 1 0,0 1 0 0,1-1-2 0,-2 0 1 16,1 3 0-16,-3-3-2 0,1 0 0 0,2 3 0 0,-3-3 1 0,0 1-1 15,0-1 1-15,-1 1-2 0,-2 1 0 0,4-2 1 0,-4 1-1 0,-2-1 0 16,3 0 2-16,-1 2-2 0,-1 0 2 0,-2-2-1 0,4 0 1 16,-4 2-1-16,-1-2 0 0,2 3-1 0,-1-3 0 0,-1 0 1 0,0 2 0 15,0-2 1-15,-1 1-1 0,1 1 1 0,0-2-1 0,-1 1 1 0,0 1 0 16,-1-1 1-16,2-1 2 0,-3 3 0 0,1-3 1 0,1 3 1 0,-1-1 0 15,1-2 0-15,-1 3 1 0,1-2 1 0,-1 1 0 0,2-1 2 16,-1 1-1-16,0 1 1 0,1-2-2 0,-1 1 0 0,-2-1 0 0,2 0-2 16,1 1 0-16,-1 0 0 0,-1-2 0 0,-1 3 0 0,3-3 0 15,-2 0 0-15,-1 0-2 0,1 3 0 0,0-2 0 0,0-1 0 0,-1 1 1 16,-1 1-1-16,1-2 2 0,2 2 0 0,-3-1 0 0,1-1 1 16,-1 2 0-16,0-1-4 0,1-1 1 0,-2 1 0 0,1-1 0 0,0 0 0 15,-2 0 1-15,2 0 0 0,0 0-1 0,-1 0 1 0,-1 3-1 0,1-3 0 16,-1 0-2-16,0 0 0 0,0 0 1 0,-1 0 3 0,1 0-1 15,0 0 1-15,-1 0-1 0,0 0-1 0,0 0 1 0,1 0 0 0,-1 0 0 0,0 0-1 16,1 0 2-16,-1 0 0 0,-1 0 0 0,2 0 0 0,-1 0 1 16,0 0 0-16,-1 0-1 0,2 0 0 0,-1 0 0 15,0 0 0-15,0 0 0 0,2 0 1 0,-1 0 1 0,0 0 0 0,0 0 0 16,0 0 0-16,-1 0-1 0,3 0 0 0,-2 0 0 0,1 0 1 0,-2 0-1 0,1 0-1 16,0 0 0-16,1 0 0 0,-1 0 2 0,0 0-1 15,0 0 0-15,1 0 0 0,-3 0 1 0,2 0-1 0,2 0-1 0,-1 0 0 0,-2 0 0 16,1 0 1-16,0 0 1 0,1 0 0 0,-1 0-1 0,-1 0 1 0,-1 0-1 15,2 0-2-15,-3 0 0 0,0 0 1 0,0 0 1 0,0 0 0 16,0 0 2-16,0 0 0 0,0 0 1 0,0 0-1 0,0 0 2 16,0 0 1-16,0 0-1 0,0 0 2 0,0 0 0 0,0 0 1 0,0 0 0 15,0 0-2-15,0 0 0 0,0 0-1 0,0 0 1 0,0 0-1 16,0 0-2-16,0 0-1 0,0 0-1 0,0 0-1 0,0 0-2 0,0 0 0 16,0 0-2-16,0 0 1 0,0 0 0 0,0 0-1 0,0 0-2 15,0 0-1-15,0 0 1 0,0 0-2 0,0 0 0 0,0 0 1 0,3 3-1 16,-3-3 0-16,0 0 0 0,0 0 1 0,0 0-1 0,0 1 0 0,0-1 0 0,0 0 1 15,0 0 0-15,0 0 1 0,0 0 1 0,0 0-2 16,0 0 1-16,0 0-1 0,0 0 0 0,0 0 2 0,0 0-1 0,0 0 3 16,0 0 0-16,0 0 1 0,0 0 2 0,0 0 0 0,0 0 0 0,0 0-1 0,0 0 1 15,0 0 3-15,0 0 0 0,0 0 2 0,0 0-1 16,0 0 1-16,0 0-1 0,0 0-2 0,0 0-1 0,0 0-1 0,0 0 0 0,0 0-2 16,0 0 0-16,0 0 0 0,0 0 0 0,0 0 0 15,0 0 0-15,0 0 0 0,0 0-2 0,0 0 0 0,0 0 1 0,0 0-1 0,0 0 2 16,0 0 0-16,0 0 0 0,0 0 1 0,0 0-1 0,0 0 1 0,0 0 0 15,0 0 1-15,0 0 0 0,0 0 1 0,0 0 2 16,0 0 0-16,0 0 1 0,0 0 0 0,0 0 2 0,0 0 0 0,0 0 1 0,0 0 0 0,0 0 0 16,0 0 2-16,0 0 0 0,0 0-1 15,0 0 0-15,0 0-2 0,0 0-15 0,0 0-18 0,0 0-33 16,0 0-35-16,0 0-36 0,-3 1-32 0,0 1-76 0,-2-1-98 0,-1 3-58 16</inkml:trace>
  <inkml:trace contextRef="#ctx0" brushRef="#br0" timeOffset="9266.8146">11913 3628 2 0,'0'0'46'0,"-1"0"0"0,-1 0-1 0,2 0 0 0,-2 0-1 0,2 0 0 16,0 0-3-16,0 0-2 0,0 0-4 0,0 0-5 0,0 0-2 15,0 0-4-15,0 0-4 0,0 0-3 0,0 0-6 0,0 0-3 0,0 0-5 16,0 0-4-16,0 0-3 0,0 0-3 0,0 0-1 0,0 0-2 0,0 0-1 0,0 0-2 15,0 0 0-15,0 0-1 0,0 0 1 16,0 0-1-16,0 0 1 0,2 0-1 0,1 0 0 0,0 0 0 16,-2 0 2-16,1 0 1 0,1 0 3 0,0 0 4 0,1 0 2 0,-1 0 3 15,0 0 1-15,0 2 3 0,1-1 3 0,1-1 2 0,0 2 3 16,0-1 3-16,2-1 3 0,-1 1 3 0,3-1 1 0,1 3 1 0,1-3-2 16,1 3 0-16,1-2-4 0,3-1-4 0,-2 1-2 0,3 1-4 15,1-2-4-15,-1 1-4 0,1-1-3 0,2 0-2 0,-1 0-2 0,0 0 0 0,0 0-4 0,1 0-1 0,-2 0-1 16,3 0-2-16,-4 0 1 15,2 0 3-15,0 0 0 0,-3 0 1 0,1 0 1 0,-1 0 2 0,-2 0 1 16,1 0 1-16,-2 0-2 0,-3 0 0 0,1 0 1 0,0 0-1 0,-3 2-1 16,-1-2 0-16,-1 0-1 0,0 0 0 0,-3 0-1 0,0 0-2 0,-1 0-1 15,1 0 2-15,-1 0 1 0,-2 0 2 0,0 0 1 0,0 0 0 16,0 0-4-16,0 0-9 0,0 0-15 0,0 0-17 0,0 0-17 16,0 0-20-16</inkml:trace>
  <inkml:trace contextRef="#ctx0" brushRef="#br0" timeOffset="10829.9981">13299 3672 70 0,'-1'-2'153'16,"-1"2"-20"-16,2 0-10 0,0 0-8 0,0 0-5 0,0 0-3 0,0 0 0 0,0 0-3 15,0 0-3-15,0 0-2 0,0 0-4 0,0 0-6 16,0 0-7-16,0 0-7 0,0 0-6 0,0 0-7 0,0 0-8 15,3 0-5-15,-1 0-4 0,-1 0-3 0,1 0-4 0,1 0-2 0,-1 0-2 16,-1 0-4-16,2 0-3 0,0 0-3 0,-1 0-5 0,0 2-5 16,1-2-4-16,0 0-4 0,0 1-1 0,0 1-3 0,2-2-3 0,1 1-2 15,-1 1-3-15,3-2-1 0,0 1-1 0,3 1 1 0,-2-2-1 16,3 1 0-16,0 1 1 0,1-2 1 0,1 1 1 0,-1 1-2 16,1-2-1-16,2 1-2 0,-2 0-2 0,2-1-3 0,-2 2-3 0,0 0-2 0,2-2-5 15,-2 0-2-15,-1 3-2 0,1-3-5 0,-1 3-3 0,-1-2-2 0,-1 2-4 16,1-1-4-16,-2-1-5 0,-1 1-3 0,-3-1-3 15,0-1 2-15,0 1 1 0,-1-1 7 0,-2 3 6 0,-1-3 8 0,-2 0 8 16,0 0 12-16,-2 0 13 0,1 0 6 0,-3 0 5 0,-3 0 6 0,2 0 4 16,-3 0 7-16,0 0 8 0,-3 0 6 0,-2-3 3 0,2 3 1 15,-4-1-2-15,-1-2 0 0,0 2-1 0,0-3-3 0,-3 2-5 0,2-1-1 16,-1 0 3-16,0-1 2 0,1 0 1 0,0 0 1 0,1 1-1 16,-1-2-1-16,0 2-1 0,2-1-1 0,0 1 0 0,0-2-2 15,3 2-4-15,-1-2-3 0,0 3-3 0,3-1-3 0,0 0-3 0,4-1 0 0,-4 1-1 0,4 2-2 16,1 0-3-16,0-1-3 0,0-1-2 0,2 3-2 0,2-2-3 0,-1 1-4 0,2 1-4 15,0 0-6-15,0 0-6 0,0 0-6 16,2 0-4-16,-1 0-6 0,2 0-5 0,-1 0-6 0,1 0-3 16,-1 0 0-16,1 0 1 0,0 1 1 0,2 1 2 0,1-2 1 0,-1 2 3 15,0-1 4-15,1-1 7 0,1 2 5 0,2-1 3 0,0 0 5 0,1-1 3 16,2 3 4-16,-2-3 2 0,5 0 1 0,-3 3-1 0,-1-2-2 16,3-1-2-16,1 1-1 0,-2 1 2 0,-1-2-1 0,1 0 0 0,1 1-3 0,-5-1 0 15,3 0-4-15,-2 2-4 0,-2 0-2 0,-1-2-7 16,0 0-4-16,0 2-4 0,-3-2 0 0,1 3-1 0,-2-3 3 15,-1 0 2-15,-2 0 3 0,0 0 0 0,0 0 5 0,0 0 6 0,-2 0 5 0,-2 2 7 16,-1-2 8-16,-2 1 8 0,1 1 7 0,-3-2 8 16,-1 1 2-16,-4 1 6 0,3-2 1 0,-2 1 2 0,-4-1 2 0,2 2 3 15,-2-1 2-15,-3-1 5 0,4 1 0 0,-3 1-2 0,1-2 0 0,-2 0-2 16,1 0 0-16,2 0-2 0,-2 0 1 0,3 0-2 0,-1 0 0 16,0 0-2-16,4 0-1 0,0 0-3 0,0 0-4 0,2 0-6 0,3-2-3 15,1 2-1-15,0 0-4 0,4-1-5 0,-2 1-5 0,3 0-6 0,2 0-6 16,0 0-6-16,0 0-6 0,0 0-2 0,2 0-3 0,3 0-2 15,-2 0-2-15,4 1-3 0,0 1-2 0,1-2-5 0,0 2-1 0,4-2-2 16,0 1-1-16,1 1 0 0,2-2-1 0,1 1 1 0,1 1 0 0,-1-2-1 16,3 0-1-16,-2 0-1 0,1 1-1 0,-1-1-1 0,1 2 1 15,-1-2 2-15,-2 1 3 0,0 1-1 0,-2-2 4 0,1 1 4 0,-1 1 0 16,-3-2-1-16,0 1-1 0,-2 0-2 0,-1-1 2 0,0 2 2 16,0 0 6-16,-4-2 7 0,0 0 9 0,-1 3 14 0,-2-3 11 0,0 0 10 15,0 0 7-15,-2 0 4 0,-3 0 5 0,0 0 6 0,-1 0 8 16,-2 0 6-16,0 0 7 0,-3 0 4 0,0 0 1 0,-2 0-1 0,-2 0-7 15,2 0-7-15,-4 0-5 0,2 0-4 0,-2 0 1 0,0 0 1 16,-1 0 1-16,2 0 3 0,-1-3 0 0,1 3-1 0,-1 0-3 0,2-2-4 0,0 0-1 16,0 1-2-16,3 0 1 0,1-2 2 0,0 1 0 0,3 1 1 15,0-2-2-15,3 3-2 0,0-3-4 0,0 3-4 0,1-2-6 0,3 1-6 16,-1 1-3-16,2 0-4 0,0 0-7 0,2-2-4 0,-1 2-10 0,3-2-8 16,-3 1-7-16,5 1-9 0,-3-1-5 0,2-1-4 15,1 2-6-15,3-1-6 0,0 1-4 0,0-2-4 0,-1 1-7 0,3 1-11 0,0-2-10 16,-1 2-10-16,2 0-11 0,-4 0-10 0,2 0-11 0,-1 0-12 0,-1 2-12 15,-3-2-12-15,0 3-8 0,-2-2-7 0,-3 2-31 0</inkml:trace>
  <inkml:trace contextRef="#ctx0" brushRef="#br0" timeOffset="92861.826">14888 4042 241 0,'0'-4'440'0,"0"-1"-91"15,0 2-131-15,0-2-65 0,0 1-31 0,0 0-16 0,-2 0-9 0,2 0 0 0,0 1 0 16,0 0-3-16,0 0-4 0,0 2-6 16,0-2-10-16,0 0-5 0,0 3-6 0,0-2-6 0,0 2-4 0,0 0-7 15,0 0-6-15,0 0-5 0,0 0-5 0,0 0-8 0,0 0-5 0,0 0-8 16,0 0-9-16,0 0-6 0,0 0-4 0,0 0-2 0,0 2-3 0,0 1 1 15,0 0-1-15,2-1 1 0,1 3 2 0,-3 2 1 0,1 0 2 0,-1 3 1 16,0-1 1-16,0 2 4 0,0 2 4 0,0 2 1 0,0 0 2 16,0 2-2-16,0 1 0 0,0 3-3 0,0 0-1 0,0 0-1 15,0 3 3-15,-1-1 3 0,1 3 0 0,-3 1 2 0,1 2 1 0,-1-1 2 16,2 0 2-16,-1 3 2 0,0-2 0 0,-1 2 3 0,1 0 0 0,-1-1 3 16,2-1 1-16,-1 0-1 0,0 2-2 0,-1-5-1 0,3 2-3 15,-1 1-2-15,1-6-2 0,-3 3-2 0,1-4-3 0,2-1-4 0,-1 0-5 16,-1-3-5-16,2 1-5 0,-2-4-7 0,2-2-8 0,-1-1-7 15,-1-2-7-15,2-1-8 0,-1-2-6 0,-1-2-14 0,2 2-16 16,-2-5-28-16,2 0-34 0,0-2-39 0,0 0-42 0,-1-4-54 0,-1-3-62 16,2-1-43-16,0-1-31 0</inkml:trace>
  <inkml:trace contextRef="#ctx0" brushRef="#br0" timeOffset="94526.7451">14955 3979 396 0,'-1'-9'414'0,"-1"2"-86"0,2-1-114 16,-1 3-59-16,-2-3-30 0,3 1-17 0,-2 3-9 0,2-2-6 0,0 2-2 0,0 1-6 16,0-2-9-16,0 2-8 0,0 0-10 0,0 2-7 0,0-2-7 0,2 1-8 15,-2 1-7-15,3 1-6 0,-2-2-8 0,-1 1-5 0,0 1-5 16,2 0-7-16,-1 0-4 0,1 0-3 0,0 0-3 0,-1 0-3 15,3 0 2-15,0 0-2 0,1 0 0 0,0 0 1 0,2 1 0 16,2 1 0-16,-1-2 0 0,6 0 2 0,-3 0 0 0,4 0 3 0,1 0 3 0,2 0 2 0,1 0 5 16,3 0 2-16,1 0 0 0,1 0 2 15,3 0 1-15,0 0 1 0,3-2 2 0,0 1 1 0,4 1 1 0,0-2 1 0,1 2 0 16,1-3 0-16,4 2 0 0,1-1-2 0,0 1 0 16,2-2-2-16,2 0-1 0,1 1-2 0,3 0 0 0,0-1-3 0,0-2-3 0,3 2-4 15,0-1 0-15,-1 0-2 0,1 0 1 0,2-1 2 0,0 1 2 0,-2-1-1 0,3 1 2 16,2-2 2-16,0 1 0 0,3 1 2 0,0-1 0 15,3 1 0-15,-1-2 2 0,5-1-1 0,-1 2 0 0,3-2-3 16,-1 3-4-16,0-2-5 0,2-1-7 0,1 4-3 0,-1-2-3 0,-4 1-3 16,2-1-2-16,1 1-1 0,-2 1-1 0,-2-2-1 0,0 2-3 15,-2 2 1-15,0-2-1 0,-1 1 2 0,-1 1 1 0,0 1 3 16,-1-2 2-16,-4 2 2 0,3 0 0 0,-4 0 1 0,0 0 0 0,0 2-1 16,-2-2 2-16,-3 1 0 0,1 1 2 0,-3-2 1 0,-3 3 0 15,0-2 1-15,-1 1 2 0,-1-1-1 0,-4 2 0 0,0-1 3 0,-1-1 2 0,-1 1 2 16,-1-1 2-16,-1 1 3 0,1-1 2 0,-3 1 2 0,1-2 0 0,-3 1 2 15,-1 1 2-15,0-2 1 0,0 1 0 0,0 1 2 0,-3-2 1 16,2 0 1-16,-5 0-2 0,3 0 0 0,-1 0-1 0,0 0-2 0,-3 0 0 0,1 0-1 16,-2 0 0-16,0 0-1 0,2 0 1 0,-2 0-1 15,-1 0 0-15,-1-2 0 0,2 2-1 0,-3 0 0 0,0 0 1 0,1 0 0 0,-3 0-1 16,1 0 1-16,-2 0 1 0,3 0-1 16,-3 0 2-16,1 0-1 0,0 0-1 0,-2 0 2 0,0 0 2 0,0 0 1 0,0 0 2 0,0 0 1 15,0 0-1-15,-1 0 2 0,-2 2 2 0,2-2-1 16,-1 0 2-16,0 1 1 0,-1 0 0 0,-2-1 0 0,2 2 4 0,-2 0-1 15,0-2 0-15,0 0-1 0,0 3-2 0,-2-3-1 0,1 4 0 0,-1-3-2 0,0 1-1 16,0 1-1-16,0 0-1 0,-2 1-2 0,2-1 0 16,0-1-3-16,0 1 1 0,-2 1-1 0,2 1-2 0,-3-2 0 15,3 2 0-15,-2-2-2 0,1 1 1 0,-1-1 0 0,0 2 0 0,0 1 2 16,1-2 0-16,-1 1 1 0,-1-2 0 0,2 4 2 0,-2-2 1 16,0 0 0-16,0 0 1 0,0 2 0 0,0-2 0 0,0 0 1 15,0 1 1-15,0 0 1 0,0 1 0 0,-2 1 1 0,2-2 1 0,-2 1 1 16,2 2 0-16,-1-1 1 0,1 0-1 0,0-1-1 0,-2 2 1 0,2 0 0 15,0 1-2-15,0 1 1 0,1-1-2 0,-3 1-1 0,2 0 0 16,0-1 0-16,-2 2-2 0,2 0-3 0,-2 0-1 0,1-1-2 0,3 4 1 16,-4-2-2-16,2-1-1 0,-2 3 0 0,2-1 0 0,-2 2-1 0,1-1 0 15,1 1-2-15,-2 1 0 0,0 0-2 0,1 1 3 0,0-1 0 0,0 3 3 16,-3-1 1-16,4 0-1 0,-2 0 1 0,0 0 2 0,0 1 0 16,0-1 2-16,1 1 1 0,-3-2 2 0,2 2 1 0,1-1 2 0,-1 0-1 15,-1-2-1-15,3 3 1 0,-3-3-1 0,0 0-1 0,-1 1 0 0,2-2 0 16,-1-1-1-16,0 2-1 0,-1-4 0 0,2 2 0 0,-1-2-1 15,-2-1-1-15,2 2 1 0,-1-4-1 0,-1 1-2 0,0-2 1 0,0-1-2 16,0 0 0-16,-1 0 1 0,-1-1-1 0,2-2 1 0,-2-1-1 16,-1 1 0-16,2 0 3 0,-3-2 1 0,0 0 1 0,0-1 1 15,-3 2 1-15,2-3 1 0,-1 2 0 0,-1-1 2 0,-1-1-1 16,1 1 0-16,-5-2 1 0,4 1 0 0,-2 1 0 0,-2-2-2 0,-2 0-1 0,3 0-2 16,-2 0-1-16,-1 0-2 0,0 0 0 0,-2 0-1 0,0 0 0 0,-1 0-1 15,3 0-1-15,-7 0 0 0,2 0 0 0,-1 0 0 16,-2 0-1-16,-2 0 1 0,0 0-1 0,-1 0 2 0,-4 0-1 0,1 1-1 15,-4 0 0-15,2-1-2 0,-3 2 0 0,-3 0-1 0,1-2-1 16,-1 1 0-16,-1 1-2 0,-1-2 0 0,1 1-2 0,-1 1 0 16,-2-2-2-16,-1 0-1 0,3 3-1 0,0-3-3 0,-2 1 3 15,0 0 1-15,-2 1 2 0,3 1 1 0,-2-1 3 0,1-1 1 0,-1 1 1 0,-1 0 2 16,0 1 3-16,2-3 0 0,-2 2 3 16,2 0 2-16,-3-2 1 0,1 1 1 0,-1-1-1 0,-1 2-1 0,1 0-1 0,1-2 0 15,-1 0-2-15,0 0-2 0,1 0-2 0,-1 0-1 0,1 0-2 0,0 0-1 0,1 0-2 16,0 0-1-16,2 0 1 0,-1 0-3 0,-1 0 0 15,3 0-2-15,-1 0 0 0,-1 0 0 0,1 0 1 0,1 0 2 16,0 0 0-16,-2 0 2 0,6 0 0 0,-4 0 3 0,1 0 2 0,2 0 1 16,-2 3 2-16,2-3 2 0,2 2 0 0,-2-2 3 15,1 0 0-15,1 2 0 0,2-2 0 0,-3 1-1 0,1 1-1 16,3-2 1-16,-3 2-1 0,4-1-1 0,-1-1 0 0,0 2-2 0,2-2 1 0,0 1-2 0,-1 0 0 16,1-1-1-16,1 1 0 0,0 1 1 15,0-2-1-15,2 0 0 0,-2 0-2 0,5 0 0 0,-3 0-1 0,3 0 1 0,-4 0-1 16,5 0 0-16,-4 0 0 0,3 0-2 0,0 0 1 15,1 0-2-15,-2 0 1 0,1 0-2 0,-2 0 1 0,3 0-2 0,-1-2 0 0,0 2-1 16,0-1-1-16,1 1-1 0,-1 0 1 0,0 0 2 0,2 0 2 0,-1 0 0 16,1 0 1-16,0 0 1 0,0 0 2 0,1 0 0 15,2 0 2-15,-2 0 2 0,1 0 0 0,-1 0 1 0,2 0 2 0,1 0 2 0,-1 0-1 16,3 0-1-16,-4 0 1 0,2 0-1 16,2 0-1-16,-2 0 1 0,2 0 0 0,1 0-2 0,-2 0 1 0,2 0-1 0,0 0 0 15,-1 0 0-15,0 0-1 0,0 0 1 0,1 0-1 16,-3 0-1-16,4 0 1 0,-4 0-1 0,1 0 0 0,2 0 0 0,-2 0 0 0,0 0-1 15,0 0 0-15,0 0-2 0,-2 0 0 0,0 0-1 0,1 0 1 16,-1 0 0-16,1 0-1 0,-3 0 0 0,2 0-2 16,3 0 1-16,-5 0 0 0,3 0-1 0,-1 0 1 0,0 0-1 0,2 0 1 0,-1 0 0 0,0 0-1 15,3 0 1-15,-4 0 1 0,4 0-2 0,-1 0 1 16,2 0 1-16,-4 0-1 0,3 0 0 0,0 0 1 0,-1 0-2 16,1 1 1-16,0 1 0 0,-2-2-1 0,1 2 2 0,1-1-1 0,-1-1-1 15,1 0 1-15,1 2 0 0,-4-1-1 0,3-1 1 0,-1 2-1 0,1-1 2 16,-4-1-1-16,4 0-1 0,-2 0 0 0,0 0-1 15,-2 0 1-15,3 2-2 0,-4-2 1 0,4 0 0 0,-3 0 0 0,2 0-1 16,-2 0 1-16,1 0 2 0,2 0 0 0,0 0 0 0,-2 0 1 16,3 0 2-16,-1 0 1 0,0 0 2 0,2 0 0 0,-1 0 1 15,0 0 1-15,0 0-1 0,2 0 1 0,-1 0 1 0,-1 0-1 16,3 0 0-16,-2 0-1 0,2 0 2 0,0 0-2 0,-2 0 1 0,3 0-2 16,-2 0 1-16,1 0-1 0,-1 0 0 0,0 0 1 0,3 0 0 15,-3 0 0-15,0 0-1 0,3 0 1 0,-3 0 1 0,2 0-2 0,-1 0 1 16,-1 0-2-16,2 0 0 0,-1 0 2 0,2 0-2 0,-1-2 1 15,-2 2-1-15,1 0 1 0,2 0-1 0,-1 0 0 0,1 0 0 0,0 0 1 16,0 0-2-16,-1-1 0 0,1 1 0 0,0 0-3 0,-3 0-4 16,1 0-4-16,2 0-6 0,-2-2-6 0,0 2-9 0,0 0-8 15,1-1-13-15,-1-1-12 0,2 2-15 0,-4-1-22 0,4-1-25 0,0 2-41 16,2-3-51-16,-1 2-64 0,1 0-75 0,1-1-51 0,1-1-40 0,0 0-25 16</inkml:trace>
  <inkml:trace contextRef="#ctx0" brushRef="#br0" timeOffset="96027.3787">15117 4916 109 0,'1'-5'195'0,"-1"0"-60"0,2 2-30 16,-2-1-16-16,2 1-7 0,-1 0-1 0,-1 0 0 0,2-1 0 0,0 3-3 16,-2 0-4-16,1-2-8 0,-1 3-8 0,2-2-8 0,-1 2-5 0,-1 0-8 0,0 0-8 15,0 0-8-15,0 0-5 0,0 0-4 16,0 0 0-16,3 2 3 0,-3-1 4 0,0 1 5 0,0 0 3 0,0 3 4 0,0 0 6 16,0-1 5-16,0 2 3 0,0 1 5 0,-3 0 4 0,3 1 2 15,-3-1 2-15,2 3 0 0,-1 1-2 0,-1 1-3 0,-1-1-5 16,1 3-4-16,0 0-3 0,0-1-5 0,-2 2-5 0,1 1-3 15,-1-1-4-15,0 1-5 0,3 0-4 0,-2 1-4 0,0-1-2 0,1 1-2 16,2 0-3-16,-4-3-1 0,2 3-1 0,1-2-1 0,-1-1-2 0,2 1 1 0,-1-2 1 16,0-1 0-16,2 1-1 0,-1-3 1 15,-1 2 0-15,2-2 0 0,0 0 0 0,0-1 2 0,0-2-1 0,0 1 0 0,0-1 0 16,0-2 1-16,0 0-1 0,0 0 0 0,0-1 0 16,0-3-1-16,0 3 1 0,0-4-4 0,0 0 1 0,0 0-4 0,0 0-5 15,0 0-7-15,0 0-6 0,-3 0-5 0,3-4-5 0,0-1-5 0,0 2-5 16,0-4-4-16,0 1-6 0,0-1-5 0,0-4-7 15,0 1-7-15,0-2-6 0,-2 0-2 0,2-2-2 0,-1-2 0 0,1-1 0 16,-2 1 2-16,2-3 3 0,0-1 4 0,0 2 3 0,0-3 5 16,0 2 7-16,0-1 7 0,0-1 11 0,0 2 9 0,0 0 12 15,0 0 12-15,0 2 14 0,0 1 11 0,0 0 12 0,0 1 11 0,0 2 7 16,0 1 6-16,0 1 7 0,-1 1 3 0,1 1 4 0,0 1 0 16,0 1 2-16,-2 1-4 0,0 2-5 0,2 1-7 0,0 0-8 15,0-1-7-15,0 4-7 0,0 0-5 0,0 0-3 0,-2 0-3 0,0 4 1 0,0-1-3 16,-1 0-1-16,0 4-1 0,1-1-3 0,-1 1 1 0,-2 5 1 0,2-2 2 0,-2 0 3 15,-2 2 1-15,2 2 1 0,0-2-3 16,0 2-1-16,0-1-3 0,-2 0-4 0,4-1-3 0,-2 1-2 16,2-1-2-16,-2 0-1 0,0-2 1 0,3-2-1 0,-1 2 1 15,-1-3 0-15,2 1 4 0,-1-2 4 0,2-2 2 0,1 1 6 0,-2-2 6 16,0-1 9-16,2 1 5 0,0-3 7 0,0 0 2 0,0 0 2 16,0 0 0-16,0-3-3 0,0 1-3 0,2-3-2 0,0-1-4 0,-1-1-6 15,1-2-5-15,1-2-9 0,1 0-8 0,1-1-8 0,0-2-9 0,1-1-7 0,-1 0-4 0,0 0-3 16,2 2-1-16,0-2-1 0,-1 1 2 15,-1 1 1-15,4 2 1 0,-4 1-1 0,0 0 1 0,0 1 1 16,0 4 0-16,-1-2-1 0,2 4 1 0,-1 0 2 0,3 0 0 16,-1 3 2-16,-1 1 0 0,3 2 3 0,2 2 4 0,1-1 0 0,0 4 4 15,3 1 1-15,-2 1-5 0,4 0-10 0,0 1-15 0,0 3-21 16,1-1-30-16,0 2-36 0,3-1-44 0,-2 1-46 0,5 2-79 16,-5-3-95-16,3 1-61 0,-2-3-43 0</inkml:trace>
  <inkml:trace contextRef="#ctx0" brushRef="#br0" timeOffset="96760.7064">15433 5185 207 0,'-5'-4'308'16,"2"-1"-64"-16,-2 2-67 0,2-2-38 0,-2 2-22 0,0 0-15 15,1-2-7-15,-1 2-5 0,2 2-2 0,-2-2-4 0,2 1-2 0,-2 0-4 16,2 1-7-16,-3-1-6 0,3 0-4 0,-2 2-7 0,0 0-6 0,2 2-5 0,1 0-5 16,-1-1-3-16,0 3-4 0,0-1-1 15,-1 1-4-15,0 2-2 0,1 1-1 0,2 2-3 0,-3 0-2 0,1 2-2 0,0 1-3 16,0 2-1-16,-1-1-3 0,3 3-2 16,-2 1 0-16,3 0-1 0,0 0-2 0,0 3 0 0,0 1 0 0,4-1 2 0,-2 1 1 0,1 1 0 15,2 0 2-15,-2 0 2 0,2 1 0 16,0 1 2-16,1-1 2 0,-1-1 1 0,-1 2-1 0,3-2 2 0,-1 0 0 0,-1-1-3 15,1-1-5-15,0 1-6 0,-1-3-7 0,-1 0-9 0,0-1-7 16,0-2-9-16,-1-1-10 0,1-1-10 0,-1 1-13 0,-3-4-10 16,2-1-10-16,-2-1-13 0,0-1-11 0,-2 0-24 0,2-4-24 15,-3-1-33-15,-3 0-37 0,3-1-59 0,-3-2-73 0,-1-1-41 0</inkml:trace>
  <inkml:trace contextRef="#ctx0" brushRef="#br0" timeOffset="97526.8017">15088 5441 390 0,'4'0'322'0,"-1"-3"-70"0,0 1-64 0,3 0-42 0,-3 1-30 0,2-1-20 0,0-1-12 16,1 1-12-16,1 1-10 0,2 0-8 16,1-2-7-16,-2 0-7 0,2 0-6 0,2-1-5 0,-1 2-3 0,1 0-3 15,-1-1-6-15,3 0-4 0,-1 0-5 0,0 0-7 0,1 0-8 0,1 1-8 16,-2-1-12-16,-1-1-11 0,2 1-9 0,-1 1-8 0,-4-1-7 15,3 1-4-15,0 0-3 0,-2 1-2 0,0-3 0 0,-2 4 3 0,-1-3 1 16,2 1 8-16,-3 0 8 0,-1 1 13 0,-2-1 15 16,2-1 18-16,-2 3 16 0,1-2 14 0,0 2 13 0,-3-1 8 0,3 0 6 15,-3 1 4-15,1 0 3 0,-1 0-1 0,-1 0 1 0,4 0-2 16,-3 0-2-16,2 1-3 0,-1 0-7 0,1-1-6 0,2 2-7 0,-1 1-6 16,0 0-7-16,0 1-5 0,1-1-2 0,0 1-3 0,0 1-3 0,2 0 1 15,-2 2-1-15,0-2-2 0,0 3 0 0,-2-1-3 0,2 1-2 16,-1 1 0-16,-1-2-1 0,-1 3 0 0,1-1 0 0,-3-2 1 15,0 1 1-15,0-1 2 0,0 0 1 0,-3 0 4 0,1 0 3 0,-1-1 4 16,-1-2 3-16,-1 2 4 0,0-2 5 0,0-1 4 0,-1 1 4 16,1-3 4-16,-4 1 4 0,4 0 2 0,-1-2 2 0,-1-2 0 0,3 0 0 15,-4-1 0-15,3 1 0 0,0-3-2 0,2 0-1 0,0 0-5 0,1 0-6 16,1-3-7-16,1 2-10 0,1-1-6 0,3-1-10 16,-1 1-8-16,3 0-9 0,-1-1-9 0,4-1-9 0,-1 1-9 0,0 1-11 15,5 1-10-15,-4 0-11 0,2 0-10 0,3 0-8 0,-1 1-11 0,1 1-8 16,-1-1-5-16,0 0-5 0,3 2 1 0,-5 1 0 0,1-1 5 15,1 1 4-15,-1 0 6 0,0 2 5 0,-4-3 6 0,1 3 8 0,0 0 13 16,-1 0 16-16,-3 0 23 0,0 0 23 0,1 0 27 0,-3 0 24 16,-1 0 21-16,-2 0 21 0,0 0 16 0,0 0 13 0,0 0 11 15,0 0 10-15,0 0 6 0,-2 0 6 0,1 0 0 0,-4 0-2 16,2 0-7-16,1 0-12 0,-1 0-14 0,0 0-15 0,1 0-15 0,-1 0-14 0,0 0-12 16,1 0-11-16,-1 0-10 0,0 0-6 0,-1 0-6 0,0 3-3 15,1-3-2-15,0 2-4 0,1 0-2 0,-1-1 0 0,2 3-2 0,-3-1-2 16,3 1-2-16,-1-1-2 0,0 2 0 0,-1 0 0 0,3 1 0 15,-2 0-1-15,0-2 1 0,2 4 0 0,0-1-1 0,0 0-3 16,0-2-3-16,0 3-6 0,2-1-4 0,0 3-3 0,0-5-2 0,-1 3-1 0,1-2-4 16,1 2-4-16,1-2-4 0,-1-1-3 0,0 0-4 15,0 0-1-15,0-3-2 0,2 3-2 0,1-2 4 0,-3-1 5 0,2 0 3 0,0-2 3 16,0 0 2-16,0 0 3 0,1 0 4 16,-2-2 5-16,3 0 6 0,-2-1 3 0,0-2 2 0,-1 3 2 0,1-3 1 0,-1-1 3 15,-2 0 4-15,1-2 2 0,0 1 2 0,-3 0 2 0,2 0 2 0,-2-3 2 0,-2 1-1 16,1 1 1-16,-1-1 0 0,-1 1 2 0,-2-2 0 15,2 3 3-15,-3 0 0 0,1 0-2 0,-1-1-4 0,-1 1-3 0,1 2-5 16,-2 1-5-16,2-1-5 0,1 2-4 0,-1-1-4 16,-2 3-4-16,3-1-8 0,-1 2-10 0,3 0-9 0,0 2-9 15,-1-2-13-15,1 3-12 0,1 0-13 0,1-1-14 0,1 3-15 16,0-1-14-16,1-1-10 0,1 2-10 0,1-3-6 0,1 3-7 0,0 0 0 0,3-3 0 16,2 3 4-16</inkml:trace>
  <inkml:trace contextRef="#ctx0" brushRef="#br0" timeOffset="98078.4943">15825 5411 101 0,'5'-2'193'0,"-1"0"5"16,1 1 3-16,-2-1-2 0,2 1-4 0,-2-1-7 0,1 2-8 0,-3-1-12 0,2-1-15 16,-1 2-15-16,1-1-15 0,-2-1-17 15,1 2-16-15,0-2-14 0,-2 2-12 0,1 0-10 0,2 0-11 0,-1 0-8 16,0 2-9-16,-1-2-8 0,2 2-7 0,-1-1-6 0,1 2-7 16,0 0-2-16,-1 0-2 0,2-1 1 0,1 2 0 0,-2 1 2 0,-1-2 1 0,1 1-1 15,0-1 1-15,-1 2 1 0,1-2-1 0,-1 2-1 0,0-1 0 16,-1-1 1-16,-1-1 2 0,3 1 2 0,-2 1 3 0,-1-3 2 15,2 1 6-15,0 1 4 0,-2-3 5 0,0 0 5 0,0 0 2 16,0 0 2-16,0-1 0 0,1-1 1 0,2 0-1 0,-1-1-1 16,0 1-2-16,1-1-4 0,0-2-2 0,0-2-5 0,2 2-3 15,-1-2-5-15,1 0-5 0,0-1-7 0,0 3-2 0,0-3-3 0,0 2-1 16,0 2-1-16,2-2-1 0,-4 2-2 0,2-1 0 0,-2 2-2 16,2-1-1-16,-2 1-1 0,1 1 1 0,-2 0-2 0,1 2-2 0,0 0 2 15,1 0 2-15,-1 0 0 0,0 2 0 0,0 0 3 0,1 3-1 16,-1 0 3-16,1 0 2 0,-1 0 2 0,1 2 3 0,-1 1 1 0,2 0 3 0,-2 1 1 15,0 0 2-15,2 0-1 0,1-1 0 0,-1 4 2 0,-2-3 0 16,0-1-1-16,2 1 1 0,-2-2-3 0,2 3-2 0,1-5-1 16,-1 3-3-16,-1-4-2 0,3 3-4 0,-2-4-6 0,1-1-5 15,-2 1-8-15,1-3-7 0,0 0-7 0,1-3-7 0,-1-1-4 0,4 1-3 16,-4-2 2-16,0-2 1 0,0 0 2 0,0-2 3 0,0 0 4 16,0-2 4-16,0-1 6 0,0 0 6 0,-2 0 7 0,1-1 6 0,-3-1 6 15,1-1 7-15,-1 1 5 0,1-1 4 0,-2 1 3 0,0-1 5 16,0 1 6-16,0 1 5 0,0-1 4 0,0 2 6 0,0 0 4 15,0 2 5-15,0 1 3 0,0 1 2 0,0 1 2 0,0 1-2 0,0 2-2 16,0 0-3-16,0 1-4 0,0 1-5 0,0 2-6 0,0 0-4 0,0 0-6 16,0 4-5-16,2-1-5 0,0 2-3 0,-2 0-4 0,2 3-4 15,-1 1-1-15,-1 1 1 0,2 1 2 0,-2 2 3 0,2 1 0 16,-1 1-1-16,-1 1-4 0,2 1-6 0,0-2-7 0,-2 2-5 0,1 0-7 16,-1 1-8-16,2 0-8 0,-2-1-8 0,0 0-10 0,0-3-10 15,0 3-9-15,0-4-11 0,-2-1-15 0,2 0-17 0,-1-2-13 0,1 1-10 16,-2-4-10-16,0 1-7 0,-1-2-14 0,3-2-14 0,-2 1-13 0,-1-3-11 15,3-2-5-15</inkml:trace>
  <inkml:trace contextRef="#ctx0" brushRef="#br0" timeOffset="98211.2847">16138 5448 6 0,'-3'-7'311'16,"-3"0"-1"-16,2 1-5 0,3 2-12 0,-1-1-14 16,1 1-19-16,1 0-21 0,0 2-23 0,1-1-23 0,1 0-27 0,-1 1-25 0,3-1-23 15,2 2-19-15,-2-1-18 0,1-1-15 0,3 2-19 0,2 0-20 16,2-1-25-16,0-1-33 0,3 1-32 0,1-1-35 0,1 1-41 15,3-1-43-15,2-1-56 0,0 1-58 0,1-2-77 0,4 3-88 16,-3-3-51-16,5 0-33 0</inkml:trace>
  <inkml:trace contextRef="#ctx0" brushRef="#br0" timeOffset="98728.5748">18743 4857 412 0,'8'-4'462'0,"-4"1"-90"15,1-2-129-15,0 1-72 0,0 1-42 16,-2-1-21-16,3 1-11 0,-3 1-3 0,2 1 1 0,0-2-4 0,-2 3-6 0,2-1-10 16,-2 1-7-16,3 0-10 0,-3 1-10 0,2-1-7 15,-2 3-10-15,2 0-6 0,0 0-5 0,-2 1-2 0,3-1-2 0,1 4 0 0,-3 0-1 16,1 1 0-16,0 2 3 0,0 1 0 0,1 1 1 0,0 1 1 15,-3 1-2-15,2 1 0 0,-2 3 0 0,2 0 0 0,0 3 1 16,-1-1-2-16,0 1-1 0,-1 2-2 0,0 0-2 0,0 1-3 0,0 1-1 16,1-1-2-16,-1 2-3 0,1-1-1 0,-1-1 0 15,1 0-4-15,-3 0 1 0,2 1-1 0,-1-3-2 0,1-1-2 0,1 1 0 0,-1-2-2 0,-2-1-2 16,4-2-2-16,-2 0-3 0,0-3-4 16,-1 1-3-16,-1-3-6 0,2 0-6 0,-1-3-6 0,0 1-6 0,-1-3-5 0,3 1-8 15,-4-4-10-15,1-1-12 0,-1 0-9 0,2-3-10 16,-1 0-5-16,-1-3-6 0,2-2-3 0,0 0-6 0,-2-4-6 0,0 2-8 15,0-3-7-15,0-4-9 0,0-1-7 0,-2 0-7 0,0-2 1 16,-1-2 2-16,0-2 6 0,0 1 8 0,-1-4 7 0,0 1 10 16,-1-1 17-16</inkml:trace>
  <inkml:trace contextRef="#ctx0" brushRef="#br0" timeOffset="99011.6666">18929 5113 24 0,'-4'-21'112'0,"1"0"17"16,-1 3 17-16,1 0 12 0,2 1 9 0,-3 3 1 0,3 1-5 0,-1 0-3 16,2 1-4-16,-1 2-5 0,1 2-7 0,0 0-10 0,0 1-11 15,0 2-13-15,0 2-12 0,0-2-14 0,0 1-14 0,0 4-13 16,0 0-13-16,0 0-9 0,0 0-9 0,-2 0-8 0,0 2-8 0,1 1-3 15,-1 1-3-15,1 1 0 0,-4 3-1 0,2-1 0 0,-2 1 3 16,2 0 1-16,-2 2 1 0,-1 0 3 0,0 0 2 0,-1 2 1 16,3-3-2-16,-3-1 1 0,1 3-3 0,-2-2-2 0,2 0-2 0,-1-2 2 15,3 0 0-15,-1 0 1 0,1-2 2 0,-1-1 4 0,1 0 5 0,1 0 4 16,0-1 5-16,1-2-1 0,1 0-4 0,1-1-5 0,-2-1-3 16,2 0-7-16,0-2-7 0,2-2-5 0,-1 1-5 0,1-3-5 15,1 2-5-15,0-3-5 0,1-1-8 0,1 0-6 0,0 0-6 0,2-2 1 16,-1 1-1-16,4 0 4 0,-1-2 3 0,-1 2 5 0,0 1 9 15,3 0 5-15,-2 2 7 0,1-1 4 0,2 1 7 0,-2 1 4 0,1 4 4 16,0-3 3-16,-1 3 4 0,1 0 3 0,1 2 3 0,1 4 3 16,-1-1 2-16,3-1 2 0,0 3 0 0,-2 2-7 0,4 1-10 15,0 1-21-15,0 0-27 0,0 1-39 0,1 3-46 0,-1-1-98 16,2 0-120-16,-2 2-81 0,1 0-59 0,-1-1-31 0</inkml:trace>
  <inkml:trace contextRef="#ctx0" brushRef="#br0" timeOffset="99476.6738">18966 5530 84 0,'0'-5'469'15,"1"-2"-83"-15,1 2-124 0,-1-2-70 0,1 2-44 0,1 0-23 0,1-1-12 16,-1 0-5-16,0 0-3 0,1 1-5 0,-1-1-4 0,-1 4-10 16,1-3-10-16,0 2-10 0,-1-1-7 0,1 4-10 0,1-3-8 0,-3 1-10 15,1 0-10-15,-1 2-6 0,3 0-8 0,-2 0-5 0,1 0-4 0,-1 4-2 16,1-4-1-16,2 3-1 0,-2 1-1 0,2 1 3 0,0-1 1 0,2 2 1 0,-2 0 4 15,0 0 0-15,2 3 1 0,-3-1 3 16,1 0 1-16,1 3-1 0,-1-3 2 0,-2 2 0 0,4 0 1 0,-4-1 1 0,0 2 0 16,0-1-1-16,2 0-1 0,-4-2-1 0,2 1-1 15,-1-1-2-15,0-3 2 0,-2 2 4 0,0-1 7 0,0-2 6 0,0 1 9 0,0-2 5 16,-2-2 3-16,0 1 3 0,1-2 0 0,-1 0 2 16,1-3 1-16,-1 0 1 0,-1-1 2 0,3 0-2 0,-1-2 0 0,1 0-7 15,0-1-10-15,1-3-13 0,2 2-15 0,0-3-13 0,0-2-12 0,2 1-10 0,3 0-12 0,0-2-13 16,5 1-14-16,-4-1-13 0,5 1-17 15,2-1-19-15,0 2-22 0,2 0-18 0,0 2-17 16,0-1-21-16,4 1-22 0,-2 1-29 0,1 3-32 0,-2 0-57 0,1 1-68 16,-2 0-37-16</inkml:trace>
  <inkml:trace contextRef="#ctx0" brushRef="#br0" timeOffset="100496.6591">19345 5490 408 0,'-3'-2'441'0,"1"0"-78"0,-1 1-77 0,2 0-79 0,1-1-46 0,-2 2-32 0,2 0-17 16,0 0-14-16,0 0-12 0,0 0-9 15,2-1-13-15,-2 1-14 0,1 0-10 0,1 0-13 0,-1 1-9 0,3-1-10 0,-1 2-11 16,0 0-8-16,1 0-7 0,1 0-4 0,2 1-4 16,-3 0-2-16,1 0-2 0,0-1 0 0,3 1-1 15,-2 1 0-15,2-1 0 0,0-1-2 0,0-2-2 0,-2 3 0 0,2-3 2 0,0 2 1 0,1-2 5 0,-1 0 3 16,0-2 5-16,1 2 2 0,0-3 5 0,-1 1 3 15,0 0 3-15,-1-3 2 0,0 1 5 0,-1 0 5 0,-1-2 6 16,-2 0 6-16,0-2 5 0,2 2 5 0,-5-1 4 0,0 1 4 16,0-1 3-16,-5 0 0 0,4 0 1 0,-3 0 1 0,0 2-1 15,-1-3 2-15,-2 2-3 0,0 0-4 0,-3 2-3 0,2-1-4 0,-2 1-3 16,-2 1-2-16,1 0-1 0,-3 0-3 0,1 3 0 0,1-2-1 16,-3 2 0-16,4 2 0 0,-3-1 0 0,1 3 0 0,3-1 1 15,-2-1 0-15,3 4-1 0,-4-1-2 0,5 1-1 0,2 0-4 0,-1 3-2 16,1-2-4-16,3 0 1 0,0 1 1 0,1 1-2 0,1 1 1 0,1 0 0 15,1-1 0-15,3 1 1 0,0-1 1 0,2 1 1 0,1 2 1 16,1-4-2-16,3 1-2 0,1 2-3 0,0-3-5 0,3 0-6 16,1-1-9-16,1 1-7 0,1-4-5 0,3 3-8 0,-1-4-8 0,-1-1-7 15,3 1-4-15,2-3-6 0,-2 0-3 0,0-3 0 0,0 1 2 16,0-1 2-16,0-1 5 0,-1-1 5 0,0-2 6 0,-4 2 5 0,2-3 5 16,-2 1 7-16,-1-2 7 0,-2 0 8 0,1 0 6 0,-1 0 9 15,-5-1 7-15,-1 0 10 0,3 1 10 0,-5-1 8 0,1 1 10 0,-2-1 8 16,-2 0 9-16,-1 1 5 0,-1 1 3 0,-1 1 0 0,-1 0-1 0,-1-1-2 15,-1 1-1-15,-1 2-5 0,0-1-5 0,-3 1-6 0,-2 2-8 16,1 1-8-16,0-1-9 0,-3 0-8 0,3 3-8 0,-3 0-3 16,0 0-1-16,2 3-1 0,-3-1-1 0,0 1 0 0,4-1-1 15,-2 4 0-15,1-1-1 0,1 1-1 0,0 0-1 0,3 0 1 0,-1 1-2 16,0 1 1-16,1-1 0 0,2 0 0 0,0 1 1 0,1 0 2 0,0-1-1 16,2 2 1-16,0-1 1 0,0-2-3 0,0 2-2 0,2-1-2 15,0 0 0-15,-1 0-1 0,3-2 1 0,-1 0 1 0,0 0-1 0,1-2 0 16,-1 1-2-16,2-1-1 0,-1-2-1 0,0 1-1 0,1-2-1 0,2-2 2 15,-2 1 2-15,2-1 1 0,-1-1 1 0,2-1-1 0,2 0 1 16,-4-1-1-16,0-2-1 0,2 2 2 0,-3-2 0 0,3 3 2 16,-3-2 1-16,1-1 5 0,-3 4 4 0,2-4 4 0,-2 5 3 15,2-3 2-15,-2 2 2 0,-2 0-2 0,3 0-1 0,-4 0-3 0,1 2-1 0,-1 0-3 16,0 1-3-16,0 0-2 0,0 0-3 16,0 0-4-16,2 1-5 0,-1 0-3 0,-1 0-2 0,2 1-1 0,1 1-1 0,-1 0 3 0,0 0 2 15,-1 0 3-15,5 1 2 0,-3 0 5 0,0 2 2 0,1-2 3 16,0 0 1-16,0 1 0 0,1-1 1 0,-1-1-2 0,2 2 0 15,-1-1-3-15,3-1-4 0,-1-1-6 0,-3 0-5 0,5 1-5 0,-2-3-5 16,-1 0-5-16,2 0-5 0,1 0-2 0,-2-3-3 16,1 1-2-16,0 0-1 0,0-1 1 0,0-2 1 0,0-2 2 0,-2 3 3 15,2-4 4-15,-4 3 6 0,1-5 3 0,0 3 3 0,2-2 3 16,-3 2 3-16,-1-3 4 0,-1 0 2 0,-1 1 8 0,-1-1 5 16,0 1 5-16,0 0 5 0,0 0 4 0,-1 2 0 0,-1-1 3 0,0 1 1 15,-2 0 0-15,3 2 1 0,-1 0-1 0,-1 0 0 0,1 2-3 0,0-1-3 16,-1 2-5-16,3 1-6 0,-1-1-6 0,1 2-8 0,0 0-1 0,0 0-2 15,1 2-1-15,-1-1-1 0,2 1 0 0,-1 2-1 16,1-1-1-16,3 2-3 0,-2 0 0 0,1-2-2 0,1 4 1 0,-2-2 1 0,2 2-1 16,0-1 0-16,2 1 0 0,-2-1-1 0,3 1-2 15,-3 0-1-15,2-1-2 0,-2-2 2 0,0 2 1 0,0 1 1 0,0-2 3 16,-2-1 0-16,1 1 2 0,-1 0 1 0,0 0 1 16,-1-2 2-16,-1 2 2 0,-1-2 4 0,0 2 4 0,0-2 4 0,0 1 2 0,0 1 1 15,-1-2 2-15,1 0 2 0,-2-1 2 0,0 0 2 0,2 1 1 0,0 0 0 0,0 1 1 16,0-1 1-16,0-3-1 0,2 4-2 15,0-3-6-15,-1 1-6 0,1 0-10 0,2 1-9 0,-1-3-13 16,2 0-16-16,2 2-22 0,1 0-27 0,1-2-27 0,2 0-26 0,0-2-49 16,2 0-59-16,3 2-84 0,-1-3-93 0,1-1-52 0,3-1-35 0</inkml:trace>
  <inkml:trace contextRef="#ctx0" brushRef="#br0" timeOffset="113693.9983">15589 3930 27 0,'0'0'27'0,"0"0"-5"0,0 0-6 15,0 0-6-15,0 0-7 0,0 0-5 0,0 0-2 0,0 0-3 0,0 0-2 16,0 0-4-16,0 0 0 0,0 0-1 0,0 0 2 0,0 0 1 15,0 0-2-15</inkml:trace>
  <inkml:trace contextRef="#ctx0" brushRef="#br0" timeOffset="114386.5675">15589 3930 16 0,'0'0'21'0,"0"0"1"0,0 0 5 0,0 0 6 15,0 0 3-15,0 0 1 0,0 0 3 0,0 0 3 0,0 0 1 16,0 0 0-16,0 0 1 0,0 0 0 0,0 0 0 0,0 0-2 0,0 0-2 16,0 0-1-16,0 0-3 0,0 0-3 0,0 0-3 0,0 0-3 0,0 0-2 15,0 0-3-15,0 0-4 0,0 0-5 0,0 0-1 0,0 0-2 16,0 0-2-16,0 0-1 0,0 0-1 0,0 0-2 0,0 0 0 0,0 0-1 0,0 0 0 15,0 0-2-15,0 0-1 0,0 0 0 0,0 0 0 0,0 0 3 16,0 0-1-16,0 1 3 0,0-1 0 0,0 0 3 0,0 0 3 16,0 0 2-16,0 0 4 0,0 0 4 0,0 0 3 0,0 0 5 0,0 0 3 15,0 0 3-15,0 0 3 0,0 0 0 0,0 0 2 0,0 0-1 16,0 0 1-16,0 0-2 0,0 0-2 0,0 0-1 0,0 0-3 16,0 0-4-16,0 0-2 0,0 0-3 0,0 0-4 0,0 0-3 0,0 2-4 0,0-2 0 0,0 1-4 15,0-1-3-15,0 0-1 0,0 0-3 0,0 0-2 16,0 0-1-16,0 0-2 0,0 0-2 0,0 0-1 0,0 0 0 15,0 0-2-15,0 0-1 0,0 0 0 0,0 0 0 0,0 0 0 0,0 0 1 16,0 1 0-16,0-1 1 0,0 0-1 0,0 3 1 0,0-3 0 0,0 0 0 16,0 3 1-16,0-2 3 0,0 0 1 0,0 1 1 0,0-1 0 15,0 1-1-15,0 0 2 0,0 1 0 0,0-1 2 0,0-2-1 0,0 2 1 16,0 1 0-16,0-2 2 0,0 2 0 0,0 0 1 0,0 0-2 0,0 0 0 16,0-1 1-16,0 1-1 0,0 0 2 0,0 0-1 0,0 0 2 15,0 0 0-15,0 0 1 0,2 3 2 0,-2-4 0 0,1 3 1 0,-1-2-1 16,0 1 0-16,0 0 1 0,2 0 2 0,-2 3-1 0,0-3-1 0,0 2 0 15,2-2-1-15,-1 4-1 0,-1-2-1 0,0 1-4 0,2 1-1 16,0-1 0-16,-2 3-4 0,0-2 1 0,1 3-1 0,-1-1 0 0,0 1-2 16,2 1 1-16,-1 1 0 0,-1 1-1 0,2-1 0 0,0 0-1 15,-2 3 1-15,0 0-1 0,1 1 2 0,-1-1 2 0,2 1 2 0,-1 1 2 16,-1 0 1-16,2 1 0 0,-2-2 2 0,2 1-1 0,0 0 2 16,-2-1 1-16,2 0 2 0,-1 0 1 0,1 0 3 0,0 2 1 0,-1-2-1 0,3-1 0 15,-3 2-2-15,1-1 2 0,-1 0-2 0,1-2-1 0,0 1 2 16,-1-1-1-16,2 1-1 0,-3-1 0 0,2-2 0 0,0 1-2 15,0-2 0-15,-2 1 0 0,2-1 0 0,-1-1 0 0,-1-1-2 16,2 1 0-16,-2-1 0 0,2-2-1 0,-1 2-1 0,-1-3 0 0,2 1-1 16,0-1 1-16,-2-2-1 0,0 2 1 0,0-4 0 0,0 2 0 0,0 0-1 15,0-2 1-15,0 0-2 0,0-1 1 0,0 2 0 16,0-1 1-16,0-2-1 0,0 1 1 0,0 1 0 0,1-2 1 0,-1-1 1 16,0 3-2-16,0-3 1 0,0 3 1 0,2-1 0 15,-2-1 2-15,1 1 0 0,-1 0 2 0,2 1-1 0,-2-3 1 0,0 4 0 0,2-1-1 16,-1-1 0-16,-1 3 1 0,0-3-2 0,2 1 0 0,-1 0-3 0,-1-1-1 15,0 0-2-15,2 1 1 0,-2 0-2 0,2 0-2 16,-2-1-4-16,1-1-1 0,-1 1-4 0,0 1-2 0,0-2-4 0,0 0-2 0,3 3-3 0,-3-3-3 16,0 1-4-16,0-2-4 0,0 0-11 15,0 0-12-15,0 0-10 0,0 0-9 0,0 0-13 0,0 0-15 0,0 0-32 16,0 0-39-16,0 0-41 0,0 0-43 0,-3-3-60 16,-2-1-70-16</inkml:trace>
  <inkml:trace contextRef="#ctx0" brushRef="#br0" timeOffset="115741.4618">15403 4267 15 0,'0'0'49'0,"0"0"-1"0,0 0 3 0,0 0 2 16,0 0 1-16,0 0 1 0,0 0 1 0,0 0 0 0,0 0-1 15,0 0 0-15,0 0-1 0,0 0 2 0,0 0-2 0,0 0 0 16,0 0 1-16,0 0-1 0,0 0 0 0,0 0 0 0,0 0-1 0,0 0-2 0,0 0-1 16,0 0-1-16,0 0-1 0,0 0-2 0,0 0-1 0,-1 0-3 15,1 0 0-15,0 0-4 0,0 0-2 0,0 0-2 0,0 0-2 0,0 0-3 16,0 0-2-16,0 0-1 0,0 0-3 0,0 0-1 0,0 0-3 0,0 0-1 0,0 0-2 15,0 0-2-15,0 0-1 0,0 0-2 0,0 0-1 16,0 0-1-16,0 0-2 0,0 0-1 0,0 0 0 0,0 0-1 0,0 0-1 0,0 0-1 16,0 0 2-16,0 0 2 0,0 0-1 0,0 0 3 15,0 0 2-15,0 0 0 0,0 0 2 0,0 0 3 0,0 0 2 16,-2 0 2-16,2 0 2 0,0 0 0 0,-2 0 2 0,2 0 1 16,-3 0-2-16,2 0 2 0,-1 0-1 0,0 0-3 0,1 0-2 0,-1 1-1 0,0 1-2 15,-1-2-3-15,0 2-1 0,0-1-3 0,-3-1-3 0,1 2-1 0,-3 1-2 16,0 0-1-16,-3 1-3 0,-2 1-2 0,-2 1 0 0,-1 2 3 15,-5 1 3-15,1 1 4 0,-2 0 3 0,-4 2 3 16,-2 2 6-16,0 1 6 0,-4-1 3 0,-1 1 4 0,-2 0 3 0,0 3 3 0,-4-1 5 16,-1 1 5-16,0 0 3 0,-2 2-1 0,1-3 1 0,-2 2 2 15,-1-1-3-15,1 0-1 0,-1 1-4 0,1-2-5 0,-1 1-3 16,5-2-3-16,-3 1-3 0,3-1-2 0,3 0-4 0,1-3-5 0,2 2-3 0,-1-2-4 16,6-1-3-16,-1 1-3 0,1-1-2 0,4-2-3 15,3 0-1-15,0 1-2 0,0-2 0 0,3-2 1 0,1 2-1 0,0-2-2 16,4 0 2-16,2 0 0 0,-1-2 0 0,0 1 0 15,1 0 0-15,2-2 2 0,1 1 0 0,0-1 0 0,1 1 1 0,0-2 2 0,2 0-1 16,0 0-1-16,1-2 2 0,0 2-1 0,1-2 0 16,-1 1 1-16,2-2-1 0,-1 2 1 0,1-1-2 0,2-1 0 15,0 0-2-15,0 0-1 0,0 0-1 0,0 0-1 0,0 0 0 0,0 0-1 16,0 0-1-16,0 0-1 0,0 0 1 0,0 0-3 0,0 0-1 16,0 0-2-16,0 0-2 0,0 0 1 0,0 0-3 0,0 0-2 0,0 0-3 15,0 0-2-15,0 0-3 0,0 0-2 0,0-3-5 0,0 3-6 16,0 0-6-16,0-2-7 0,0 1-7 0,0-2-6 0,0 2-6 0,0-2-5 15,0 3-7-15,0-3-6 0,-1 1-10 0,-1 1-10 0,2-3-11 16,-1 3-10-16,-1 0-14 0,2-2-14 0,-2 0-10 0,2 0-13 0,-1 0-12 16,-1-1-11-16,1 3-9 0,-1-1-5 0,0 0-13 0</inkml:trace>
  <inkml:trace contextRef="#ctx0" brushRef="#br0" timeOffset="117436.4915">18579 3762 131 0,'0'-3'162'0,"0"1"-10"0,0 1-6 15,0-2-3-15,0 1-6 0,0 1-6 0,0 1-5 0,0-2-3 0,0 2-8 16,0 0-9-16,0 0-9 0,0 0-12 0,0 0-9 0,0 0-10 15,0 0-6-15,0 0-8 0,0 0-6 0,0 0-5 0,0 0-1 0,0 0-3 0,0 0-2 16,0 0-3-16,0 0-1 0,0 0-3 0,0 0-1 16,0 0-2-16,0 0-2 0,0 0-3 0,0 0-3 0,0 0-4 15,0 0-4-15,0 0-4 0,0 0-5 0,0 2-4 0,0-2-4 16,0 1-4-16,0 1-4 0,0 1-3 0,0-2-3 0,0 1 0 0,0 1-1 16,0 1 3-16,0 1 3 0,0-1 5 0,0 2 3 0,0 1 3 0,0 1 3 15,0 3 3-15,1-1 2 0,-1 2 4 0,0 2 2 0,0 1 2 0,0 2 1 16,0-1 0-16,0 2 0 0,0 3 0 0,0-1-5 0,0 3-2 0,0 0-4 15,-1 1-3-15,1-1-1 0,-2 2-2 0,0 2-2 16,2 0-2-16,0 0 0 0,0 2 1 0,0-3 1 0,0 3 3 0,0 0 0 0,0-1 2 0,0 2 3 16,0-3 4-16,0 1 3 0,0 0 2 15,0 0 2-15,0-1 3 0,0-2 3 0,0 1 3 0,0-1 0 16,0-1 2-16,2-1-2 0,0 0 1 0,-2 1-1 0,1-4 1 0,-1 0-2 16,2-2-2-16,-1 1-5 0,1-4-5 0,0 1-9 0,-1-1-11 15,2 0-12-15,2-1-12 0,-2-2-18 0,0-1-19 0,4 1-25 16,-3-3-27-16,1 0-24 0,1-1-22 0,1 1-27 0,-1-4-28 0,0 2-48 0,2-3-58 15,2 0-46-15</inkml:trace>
  <inkml:trace contextRef="#ctx0" brushRef="#br0" timeOffset="118006.5419">19268 3723 99 0,'0'-2'127'0,"0"2"3"16,0-1 3-16,0 1 0 0,0 0-3 0,0 0-4 0,0 0-8 0,0 0-7 15,0 0-8-15,0 0-7 0,0 0-10 0,0 0-7 0,0 0-10 16,0 0-12-16,0 0-10 0,0 0-11 0,0 0-9 0,0 0-11 0,0 0-8 15,0 0-9-15,-2 0-6 0,0 1-5 0,2 3-2 0,0-2 2 16,0 1 1-16,0 2 0 0,0 1 2 0,2 0 2 0,0 3 1 0,-2-1 3 16,1 4 4-16,2 0 3 0,1 5 5 0,-3-2 5 0,2 2 1 15,1 2 3-15,-3 3-1 0,2-2-2 0,2 3-4 0,-2 2-1 0,0-1-1 16,0 2-2-16,1 1-2 0,-3 0-3 0,4 1-1 0,-2-1-1 16,2 2 1-16,1 0 0 0,-3 0 3 0,2 0 0 0,-2 0 2 0,2 2-1 15,-2-3 1-15,2 1 1 0,-1 1 2 0,1-2 0 0,2-1 3 0,-3 1 3 16,0 1 0-16,1-5 2 0,0 1 1 0,0 1 0 0,-2-3-1 15,2-1-2-15,-1-1-1 0,0 0 3 0,1 0 0 0,-1-1 0 16,1-3 0-16,-2-1 0 0,-1 0 1 0,1 1 0 0,1-5-4 16,-1 2-5-16,-2-2-9 0,3-1-11 0,-3 0-19 0,1-2-23 0,0-1-21 15,0 0-21-15,1-1-27 0,0-2-35 0,-1 2-42 0,0-3-47 16,-1 1-61-16,1-2-68 0,-2-3-44 0</inkml:trace>
  <inkml:trace contextRef="#ctx0" brushRef="#br0" timeOffset="119356.7537">19054 4303 112 0,'0'0'109'16,"0"0"-5"-16,0 0-8 0,0 0-4 0,0 0-6 16,0 0-4-16,0 0-5 0,0 0-6 0,0 0-5 0,0 0-4 0,0 0-5 0,0 0-4 15,0 0-3-15,0 0-5 0,0 0-3 0,0 0-2 16,0 0-2-16,0 0 1 0,0 0 1 0,0 0-1 0,0 0 1 0,0 0-1 0,0 0-1 16,0 0-1-16,0 0-1 0,0 0-1 0,0 0 0 0,0 0 2 0,0 0 0 0,0 0 0 15,0 0-1-15,0 0 2 0,0 0-2 0,0 0 0 16,0 0-2-16,0 0 1 0,0 0-1 0,0 0 0 0,0 0-3 0,0 0 0 0,0 0-4 15,0 0-4-15,0 0-2 0,0 0-3 16,0 0-4-16,0 0-1 0,0 0-3 0,0 0-2 0,0 0-3 0,0 0-1 16,0 0-3-16,0 1-2 0,2 1-2 0,-1-2 1 0,-1 2 0 15,2-1 1-15,0-1 0 0,-1 2-1 0,2 0 2 0,1-2 2 0,-3 4-1 0,4-3 0 16,-2 1 1-16,3 1 0 0,-3-1 1 0,2 3-1 16,2-3 0-16,-3 1 1 0,1 0 1 0,3 1-2 0,-2-1-1 0,-1 2 1 0,2 1 1 15,2-2 0-15,-1 2 0 0,-2-1 1 0,2 2-1 0,1 1 1 16,-1-1 0-16,0 0 2 0,3 3 0 0,-3-3 0 15,2 4 1-15,-1-1 0 0,2 2-1 0,0 1 1 0,-1-1 1 0,1 2-1 16,0 1-1-16,0 2 0 0,-2 0 1 0,1 2 0 0,2 0-1 16,0 1 1-16,-3 1 0 0,2 2 1 0,0-2 1 0,-1 4 1 15,1 1 1-15,-2-2-1 0,3 3 1 0,-2 0 2 0,0-1 0 0,0-1 1 16,0 1 0-16,2 0 0 0,-3-3-1 0,2 2 0 0,-1-1-3 0,1-3-2 0,0-2-5 16,-2 1-3-16,-1-2-4 0,5-2-4 0,-5 0-3 15,1-1-5-15,0-2-3 0,-1-1-4 0,1-2-3 0,-3-1-2 0,1 0-2 16,-2-2-3-16,0 0-2 0,0-1-1 0,-2-2 0 0,0 1 1 0,-1-2 2 15,0-2 1-15,0 2-7 0,-2-3-14 0,0 0-20 16,0 0-24-16,0 0-27 0,-2-3-29 0,-2-1-28 0,0-1-28 16,-1 1-58-16,-2-2-74 0,2-1-43 0</inkml:trace>
  <inkml:trace contextRef="#ctx0" brushRef="#br0" timeOffset="119780.5354">19144 4374 212 0,'-1'-6'182'16,"1"1"-35"-16,-2 1-20 0,-1-1-11 0,2 2-8 0,-1 0-5 15,2 2-4-15,-1-1-9 0,1 0-13 0,-2 1-13 0,2 1-15 0,0 0-14 16,0 0-16-16,0 0-14 0,0 0-14 0,-2 1-10 0,2 1-8 0,-3 0-3 15,1-1 0-15,1 2 0 0,-1 2 2 0,1-2 3 0,-3 3 5 16,1 0 5-16,-3-1 4 0,3 3 6 0,-2 1 7 0,2 1 5 0,-3 0 6 16,1 0 2-16,0 2 2 0,-1-1-2 0,1 2-2 0,0-2-1 15,1 1-2-15,-3-2-2 0,2 1-1 0,1-3 0 0,-1 2-1 16,4-3-1-16,-3 1 1 0,1-1 1 0,2 0 2 0,-3-2 3 16,3-3 5-16,-1 3 4 0,2-2 8 0,-2-2 8 0,2 0 12 0,0-1 13 15,0 0 15-15,0 0 5 0,0 0 1 0,0 0-3 0,0-2-7 0,0-1-7 16,2-2-7-16,-2-2-7 0,2-1-6 0,-1 0-9 0,-1-2-9 0,2-3-15 15,0 0-15-15,-1 0-14 0,2-2-14 0,-1 1-7 0,0-1-2 16,-1 0 5-16,2 2 10 0,1 0 10 0,-2 1 7 0,1 2 2 16,-1 0 3-16,0 2 0 0,-1 1 1 0,3 2-3 0,-3-1-1 15,2 3-2-15,2 1-2 0,0 0-1 0,3 0 0 0,0 2-2 0,3 2-2 16,1 1-4-16,4 1-6 0,3 1-14 0,0 1-22 0,7 0-31 0,0 3-37 16,6-1-79-16,1 2-98 0,6 0-68 0,-1 2-55 15</inkml:trace>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27:48.705"/>
    </inkml:context>
    <inkml:brush xml:id="br0">
      <inkml:brushProperty name="width" value="0.05292" units="cm"/>
      <inkml:brushProperty name="height" value="0.05292" units="cm"/>
      <inkml:brushProperty name="color" value="#FF0000"/>
    </inkml:brush>
  </inkml:definitions>
  <inkml:trace contextRef="#ctx0" brushRef="#br0">1490 926 7 0,'0'-3'108'0,"-1"-2"2"0,-1 1-1 16,2 0-4-16,-2 0 1 0,2 1 2 0,-1 3 0 0,-1-3-2 0,2-1-4 16,0 2-3-16,0 0-3 0,0-1-4 0,-2 3-7 0,2-1-11 0,0 1-7 15,0 0-7-15,0 0-6 0,0 0-8 0,0 0-7 16,0 0-8-16,0 0-9 0,0 0-8 0,0 0-9 0,0 0-7 0,0 0-5 15,0 0-4-15,0 0-5 0,0 0-4 0,0 0-3 16,0 0-3-16,0 0-2 0,-1 1-2 0,1-1 1 0,0 2 1 0,0-1 3 16,0 2 5-16,0-2 2 0,0 3 3 0,0-1 2 0,1 0 2 0,1 1 2 15,-2-1 2-15,2 3 2 0,-1-2 3 0,-1 1 3 0,2 0 3 0,0 2 0 0,-1-4 1 0,1 4 0 16,1-2 1-16,-1 0-1 0,-1-1 0 0,1 2 1 0,2-1-1 0,-2-1 1 16,-1 1 1-16,2-1-2 0,-1 2 0 0,1-2-1 0,-1 1 0 15,0-2 0-15,1 1 3 0,0 1 0 0,0-2-1 0,-1 1 2 0,2-1 1 16,-1-1 2-16,0-1 1 0,1 1 0 0,-1 0 3 0,0 1 2 0,2-3 3 15,-2 1 5-15,3-1 3 0,-3 0 2 0,2 0 2 0,0 0 1 16,1-1 2-16,1-1 2 0,0 1 0 0,3-3 1 0,-2 1-1 0,3 0-1 16,0-2-3-16,2-2-2 0,1 3-4 0,-1-1-4 0,2-2-5 0,-2-1-4 0,3 3-5 0,-2-3-3 15,2 2-4-15,-2 0-3 0,2 2-4 0,-3-1-3 16,1 0-1-16,-2 1-1 0,1 1-1 0,0-2-1 0,-2 5-1 0,1-2 0 16,-2 0 0-16,1 2 1 0,0 0 1 0,0 2 1 0,-1-2-1 0,0 2 2 0,0 1 2 15,3-1 1-15,-1 1 1 0,-2 1 2 0,2-1 1 16,1 0 1-16,-3 1 2 0,4 0 0 0,-3 2 1 0,3-2 0 0,-1 1 1 0,-2 0-1 15,5-1 1-15,-3 2 2 0,0-1-1 0,2 0 1 0,-1 0 0 0,-1-1 0 16,2 1 1-16,0-2-1 0,0 1 1 0,0-1-1 0,0-1 1 0,0-1-1 16,0 3 0-16,0-4 0 0,0 1-1 0,1-1 2 0,0 0-1 0,0-1 1 15,1 1 1-15,-2-4 0 0,0 3-2 0,3 0 1 0,-1-2-1 0,-1 0 2 16,0 0 0-16,0-1 0 0,1-1-2 0,-1 2 1 0,-2-1-2 0,3 1 0 16,-2-2-3-16,0 0-1 0,-2 2-2 0,0-1-1 0,1 2 0 0,-3-1-1 15,1 2-2-15,-2-3-1 0,0 4-1 0,1-1-1 0,-2 1-1 0,1 0 0 16,-1 1 0-16,-1-1 1 0,0 2 0 0,0 0 1 0,1 1 0 0,-2-2 1 15,-1 1 1-15,2 2 0 0,0-1 2 0,0 0 1 0,-2 0 1 0,2 1 3 0,1-1 3 0,-1 2 1 16,0-1 1-16,0-1 1 0,1-1 0 0,1 1 1 16,-2 1 2-16,3-1 2 0,0-1 0 0,-1-1 0 0,1 3 1 0,0-3 0 15,0 1 1-15,3-1-1 0,-3-1 0 0,3 0-2 0,-1 0 1 0,1 0 0 16,2 0-1-16,-2-1-1 0,2-1-1 0,1 1-1 0,-2-3 0 16,2 3-2-16,1-1 0 0,-1-1-1 0,-1-2-3 0,1 3-1 0,0-3-2 15,1 1 0-15,-3-1-3 0,0 2 0 0,2-1-2 0,-2 1-1 0,0 0 0 0,-2 0-2 16,1 2 0-16,-3-2-2 0,2 3 0 0,-1-2-1 0,-2 1-1 15,0 1 1-15,0 0 1 0,0 0 0 0,-2 0-2 0,1 1 2 0,-1 1 2 16,2-2 1-16,-4 0 0 0,2 4 3 0,0-3-1 0,-2 1 3 0,1 1-1 0,0-1 2 16,0-1 1-16,-1 3 0 0,-1-4 1 0,1 3 1 0,2-3 2 15,-2 0 1-15,-1 2 0 0,3-2 1 0,1 2 0 0,-2-2 1 0,-1 0-1 16,2 0 2-16,1-2 0 0,-1 2 0 0,2-2-2 0,-2 2 1 0,3-3-2 0,0-1 0 16,-1 1-2-16,2 0-2 0,-1-1-2 0,3 1 0 0,-2-2-1 0,-1 0 0 15,3 1 0-15,-1-2-1 0,-1 2 0 0,1-1-1 0,1 1 1 0,-3-1 0 16,0 2 0-16,0-2 0 0,0 3 1 0,-3-1 0 0,3 1 0 0,-3 0 0 15,0-1-3-15,1 3 1 0,-2-2-2 0,-1 0 0 0,-1 2 1 0,1 0 0 16,2 0 0-16,-2 0 2 0,-1 0-2 0,0 0 2 0,1 0 0 16,-1 0 2-16,3 2 0 0,-2 0 1 0,-1-2 2 0,3 0 1 0,-2 3 1 0,0-3 2 15,1 0-1-15,-1 0 2 0,2 0 0 0,0 0 2 0,0 0-1 16,-2 0 4-16,2 0-1 0,0 0 0 0,-2 0 1 0,2 0 0 0,0 0 1 0,0 0 0 0,-2 0 0 16,1-3 1-16,-1 3 0 0,-1 0 1 0,2-2 0 0,-2 0 1 0,0 2 1 15,-2-1 1-15,1-1 2 0,-1 2 1 0,-2-2 2 0,1 2 3 16,2 0 2-16,-4-1 2 0,0 1 4 0,0 0 1 0,0 0 2 0,0 0 0 15,0 0 0-15,0 0 0 0,0 0-1 0,0 0-3 0,0 0 0 0,0 0-4 16,0 0-2-16,0 0-4 0,0 0-4 0,0 0-11 0,0 0-17 16,0 0-23-16,0 0-26 0,0 0-44 0,2 0-49 0,-2 0-97 0,3 0-124 15,0 0-77-15,0 0-55 0,2-3-29 0</inkml:trace>
  <inkml:trace contextRef="#ctx0" brushRef="#br0" timeOffset="44313.3873">17851 6903 326 0,'-1'-2'392'0,"-1"-1"-75"0,2 2-97 16,0-1-52-16,0-1-32 0,0 3-19 0,0 0-15 0,0 0-10 0,0 0-8 16,0 0-9-16,0 0-6 0,0 0-11 0,0 0-11 0,0 0-8 0,0 0-12 0,0 0-8 15,0 0-9-15,0 0-6 0,0 0-5 16,0 0-2-16,0 0-2 0,0 0 1 0,0 0-1 0,0 0 3 0,0 0 0 16,0 0 3-16,0 0 2 0,0 0 3 0,0 0 1 0,0 0 1 0,0 0 1 0,0 0 1 0,0 0 0 15,0 0 1-15,0 0 2 0,0 0 0 16,0 0 1-16,0 0-1 0,0 0 1 0,0 0-1 0,0 0-1 15,0 0 0-15,0 0-3 0,0 0-1 0,0 0-2 0,0 0 0 16,0 0-2-16,0 0 1 0,0 0-2 0,0 0 0 0,0 0-3 0,0 0-2 16,0 0 1-16,0 3-1 0,0-3 0 0,0 0 0 0,2 2-1 15,-1-1 3-15,1-1 1 0,-2 2 2 0,2-1 0 0,-1 2 3 0,-1-1 0 16,4-1 3-16,-3 2 3 0,1-1 1 0,0-1 3 0,2 2 1 16,-1-1 2-16,0 1 1 0,0 0 0 0,0 0 2 0,-1-2 0 0,3 0 2 15,-2 1 0-15,5 1 0 0,-5-1 1 0,0-2 1 0,2 2 2 16,0 1 1-16,0-1 1 0,-1 0 0 0,2-1 0 0,1 2 1 0,-1-3 0 15,1 1 1-15,0 2-1 0,-1-3 1 0,3 0-1 0,-3 3 1 16,3-3-2-16,-1 0-1 0,0 0-1 0,0 0-1 0,1 0-1 16,1-3 0-16,-2 3 0 0,4 0 0 0,-2-4-1 0,1 3 1 0,2-1-1 15,-2 1 0-15,0-3-1 0,3 1-2 0,1 1 1 16,-2-3-1-16,0 2 0 0,3-1-2 0,-2 1-2 0,0-2 0 0,2-1-1 16,-2 2-1-16,1-1-2 0,2-1-1 0,-3 1-3 0,4-2-1 0,-4 2-1 0,3-2-2 15,-1-1 0-15,0 3-3 0,-2-1-2 0,4-2 1 0,-4 0-2 16,3 1-3-16,0-2 0 0,-1 2 0 0,2-1-2 0,-4-1-1 15,2-1 1-15,0 2-1 0,-1-2 1 0,1 1-1 0,1-2 0 0,-2 3 1 16,0-2 0-16,0 0 1 0,1 1 0 0,-4 0 2 0,6-3 1 16,-6 1 0-16,2 2 2 0,1-1 0 0,-1-1 1 0,-1 0 1 15,1 1-1-15,0 0 1 0,-3 1 1 0,3-2-1 0,-1 3 0 16,-1-2 1-16,1 0-2 0,-1 1 0 0,0-1-1 0,-1 0 2 16,1 1-2-16,0-1 1 0,-1 1 0 0,1 1 2 0,0-1-1 0,-1-1 1 0,1 2 1 15,0-1 1-15,-2 0 0 0,3 0 1 0,-2-1 0 0,0 1 1 16,2-2 0-16,-1 1-1 0,0 2 1 0,0-2-1 0,2 1-1 15,-2-2-1-15,2 3 0 0,-3-2-1 0,2 0 0 0,1 1-2 0,-3-1-1 16,3 0-1-16,-3 1 1 0,3-1-1 0,0 1-1 0,-2-1 0 16,0-2 0-16,3 2 0 0,-2 0-2 0,0-1 1 0,1 1 0 15,1 0 0-15,-1-2-1 0,-1 0 1 0,1 2 0 0,2-2 0 16,-2 0-2-16,2 0-1 0,-2-1-2 0,3-1 0 0,0 0-1 0,-2 1 0 0,0 0 1 16,3 0-2-16,-1-2-3 0,-1 3 0 0,2 0-2 0,-4-1-1 0,3 1-1 15,-2 1 0-15,2-1-1 0,-1 0 2 0,-1 2-1 16,2 0 0-16,-2-1 1 0,2 1 0 0,-2 0-2 0,2 0 0 0,-3 1 1 15,4 1 0-15,-6-1 1 0,4 2-1 0,-2 0 0 0,4-1 0 16,-4-1 1-16,3 2-2 0,-2-1-1 0,0 0 0 0,1 1-2 16,1 0-1-16,-2-1 1 0,2 1 0 0,-2 1 0 0,0-2-2 15,1 2 1-15,1-2-2 0,0 3 0 0,0-3-1 0,-3 3 0 0,3-4 1 0,-2 4 0 0,0-3 1 16,2 4-1-16,0-2 3 0,-2-1 2 0,1 2 2 16,0-1 2-16,-2-1 1 0,2 2 3 0,-2-1 2 0,0 2 2 0,1-3 1 15,-2 2 3-15,0 0 1 0,0 0 1 0,1 0 1 0,-2 0 2 16,1 0 1-16,0 0-3 0,-1 1 0 0,2-2 0 0,-2 2 0 15,2-1-1-15,-1 0 0 0,1 0-1 0,1 1 1 0,-1-3-1 0,-2 2 1 0,1 0 0 16,3 0 0-16,-2 0-1 0,2 0 0 16,-2 2-2-16,2-4 2 0,-2 3-1 0,0 0 0 0,2-1-2 0,2-1 2 15,-4 2 0-15,3 1-2 0,-2-2 2 0,0 3-1 0,4-3 1 16,-5 2-2-16,4-1 2 0,-1-1 0 0,-1 2 1 0,0-2-1 0,0 2 1 16,0-1 0-16,-1 2 1 0,0-1 0 0,-1 0 0 0,0 0 0 0,-2 2-1 0,1-1 1 0,-1-1-1 15,1 2 1-15,-3-1 1 0,-2-1-1 0,3 2 0 16,-1-1-1-16,-2 0 1 0,-1 1 0 0,0 1-1 15,-1-1 1-15,0 0 1 0,-1 1 0 0,1-2 0 0,-3 2 0 0,2-1 2 16,-2 1-1-16,1 0 0 0,-3 0 0 0,1-2 2 0,-1 2-1 0,-1 0 2 16,0 0-1-16,0 0 2 0,0 0-3 0,0 0-4 15,0 0-6-15,0 0-5 0,0 0-10 0,0 0-11 0,0 0-10 0,0 0-9 16,0 0-9-16,0 0-7 0,-1 0-11 0,-1-2-11 0,1 1-20 16,-1 1-23-16,0-2-21 0,-1 0-22 0,2 2-18 0,-3-3-17 0,1 3-8 15,-3-4-6-15,1 1-4 0,2 1-7 0,-2-3-4 0,1 2-8 16</inkml:trace>
  <inkml:trace contextRef="#ctx0" brushRef="#br0" timeOffset="44713.7816">20774 5344 101 0,'-1'-1'151'0,"-3"-2"0"0,1 1 2 0,2 0-4 16,-3 2-5-16,3-1-6 0,-1 0-4 0,1 1-6 0,-3-2-6 0,3 1-7 15,1 1-8-15,-2-2-10 0,-1 2-8 0,3 0-5 0,0 0-6 0,0 0-5 16,0 0-7-16,0 0-7 0,0 0-4 0,0 0-5 0,0 0-6 15,0 0-5-15,0 0-6 0,0 0-6 0,0 0-6 0,0 0-4 16,0 0-3-16,0 2-3 0,3-2-3 0,-1 1-4 0,-2 1-2 0,1-2-5 16,1 1-4-16,0 0-2 0,-1-1-1 0,2 2 0 0,-1 0-1 15,1-2 1-15,0 3 2 0,1-2 1 0,-1 1 0 0,1 1 2 16,3-2 0-16,-3 2 3 0,1 0 1 0,2 0 4 0,-2-1 3 0,4 0 2 16,-1 1-2-16,0 2 1 0,1-1 0 0,0-1-1 0,-1 1-2 15,2 1-2-15,1-2-1 0,-1-1 1 0,-2 3-4 0,2-1 0 16,-2-1-1-16,0 0-3 0,1 0-1 0,0 0-2 0,-5 0-2 0,3 2-1 15,-2-2-2-15,0-1-1 0,0 3-2 0,-1-2 0 0,-3 1 0 0,2-1-1 16,1 2 0-16,-4-1 0 0,1-1 0 0,-1 2 2 0,0 0 4 16,-1-1 5-16,-1 2 5 0,0 0 6 0,-1 1 5 0,-2 0 5 15,0 1 3-15,0 0 2 0,-2-1 3 0,-1 2 3 0,2-2 2 16,-3 2 1-16,1 0 1 0,-1 0 0 0,1 0-2 0,-1-1-3 0,1 0-1 0,0-1-3 16,-2 2-4-16,1-2-2 0,3 1 0 0,0-1-3 0,-3 0 0 0,2-2 0 15,2 1-1-15,0 0 0 0,1-1 1 0,-1 0 0 0,1 0 1 16,0-3-3-16,1 3-3 0,1-2-9 0,-1 1-11 0,2-1-15 15,1-3-17-15,-2 2-26 0,0 0-31 0,2-2-38 0,0 0-39 16,0 0-66-16,0 0-80 0,0 0-68 0,0 0-65 0,0 0-36 0</inkml:trace>
  <inkml:trace contextRef="#ctx0" brushRef="#br0" timeOffset="47895.6863">17803 5313 77 0,'0'0'94'0,"0"0"-11"15,0 0-3-15,0 0-2 0,0 0 0 0,0 0 1 0,0 0-3 0,0 0-1 16,0 0-5-16,0 0-1 0,0 0-4 0,2 0-2 0,-2 0-1 15,0 0-1-15,0 0 1 0,0 0 1 0,0 0 0 0,0 0 1 0,0 0-1 16,0 0-1-16,0 0-4 0,4 0-3 0,-4 0-5 0,0 0-5 16,0 0-6-16,0 0-3 0,0 0-6 0,0 0-6 0,0 0-3 0,0 0-5 15,0 0-1-15,1 0-3 0,-1 0 0 0,0 0-2 0,2 2-2 16,-2-2-2-16,1 0-1 0,1 0-2 0,0 0 0 0,-1 0-3 0,2 0-2 16,1 0 1-16,0 0 2 0,2 0 2 0,-1-2 0 0,2 2 0 0,-1-1 4 15,2-1 1-15,3 2 2 0,-2-2 3 0,3 1 0 0,2 1 3 16,-1-3 2-16,0 3 2 0,4-1 1 0,-2-2 0 0,0 3-1 15,3 0 0-15,-2-2-1 0,3 0-2 0,-2 2-1 0,1-1-3 0,2 1 0 16,-2-2-1-16,4 0-2 0,-2 2-1 0,1 0 0 0,-3 0 0 16,4 0-1-16,-5 0 0 0,4 0-1 0,-3 0 0 0,0 0-2 15,2 0 1-15,-1 0-2 0,1 2 0 0,-2 0-1 0,3-2-1 0,-4 1 1 16,2 3-2-16,2-4 0 0,-1 4 0 0,1-1 0 16,-2 0 1-16,3 0 1 0,-2 1-1 0,4 1 0 0,-3-1-1 0,3 1-1 0,-1 0-1 15,2 2-1-15,0 0 0 0,0-1-3 0,0 1-1 0,0 0 2 16,0 1-1-16,2-1 1 0,-3 0-1 0,1 2 1 0,1-1-1 15,-3 1 2-15,2-1 2 0,-2 0 1 0,1 1 2 0,-3 1 2 0,1-3 1 16,-2 0 2-16,0 2 1 0,1-1 1 0,-4-1-1 0,0 1 0 16,0-1-1-16,1 0 1 0,-3 1-1 0,0-1 1 0,0 0-1 0,-1 0-1 0,-1-1 0 15,0 2 1-15,0-3 0 0,0 2-1 16,0-1 2-16,-1-2 1 0,-1 2 2 0,0 1 2 0,3-2 0 0,-2 2 2 0,-3-3 1 16,4 2 1-16,-1-1-1 0,1 2 2 0,-2-3-1 0,2 1 0 0,-1 1-1 15,1 0-1-15,-1-1-1 0,1 0 0 0,-1 2-3 0,2-2-2 16,-2 2 0-16,1-2-1 0,0 0-1 0,-2 1-2 0,3 1 1 15,-3-1-1-15,3 1 2 0,-1 0 0 0,-1 0 0 0,1-1-1 16,-2 1 1-16,3 0 1 0,-1 1 0 0,-1-1 0 0,1 0 0 0,0 2 0 0,0-1 1 16,-2-1-2-16,1 1 1 0,-1-1 0 0,1 0-1 15,0 1 0-15,-1 1-2 0,2-1 1 0,-2-1-2 0,-1 1 1 0,2-1-3 0,-3 1 0 16,1 0 1-16,2 0-1 0,-2-1-1 0,0 2 0 0,0-2-1 16,-1 1 0-16,0-1 0 0,2 0-1 0,-1 0 1 15,-2 3-1-15,-2-5 0 0,3 3 0 0,1-1 1 0,-2-2 1 0,1 2 0 16,-3 0 0-16,2 0 0 0,1-1 1 0,0 2 2 0,-3-3 1 15,0 3 2-15,3-1 2 0,0 0 1 0,-1-2 0 0,0 3 1 0,0-1 0 16,1-3-1-16,-1 2 0 0,2-1 0 0,-1 2 0 16,-3-1 0-16,2-1 1 0,0 2-2 0,3-1 0 0,-3-2-3 0,2 2 2 0,-1 1 0 15,0-2 2-15,3 2 0 0,-2-3 2 0,0 2 0 16,0-2 1-16,2 2 1 0,-1-1 1 0,1-1-1 0,-2 0 1 0,3 3 1 0,-1-4-1 16,-2 1 1-16,1-1 0 0,3 2-3 0,-4-2 1 0,0 2-2 15,2-1-1-15,-1-3 1 0,0 3-2 0,-1-1 1 0,-1-1-1 16,4 1 1-16,-4 1-2 0,2-1-1 0,-1-1 0 0,-1 1-1 0,1-3 0 15,1 3-2-15,-3-1 2 0,-2-1-1 0,2 2 0 16,3-1 1-16,-3-1 0 0,0 1 0 0,0-1-1 0,1-1 0 0,-1 1 1 0,0-1 1 16,1 2 0-16,-1 0-2 0,0-2 2 0,2 1-1 15,-1 1 1-15,-1-2-1 0,0 0-1 0,1 0 0 0,3 0 0 16,-4 0-1-16,2 0 0 0,-2 0-2 0,2 0-1 0,0 0 1 0,0 0-1 16,-2 0-1-16,2 0-1 0,1 0 0 0,-1 0-1 0,-2 0 0 0,1 0 0 15,-1 0-2-15,1 0 0 0,-1 0 0 0,0 0-1 0,-2 0-1 0,2 0-1 0,-3 0-1 16,3 0-1-16,-2 0 0 0,-1 0-1 15,-2 0 0-15,2 0-1 0,-2 0 1 0,1 0 0 0,0 0 1 0,-3 0 1 0,3 0-1 16,-4 0 1-16,0 0 0 0,0 0 2 0,0 0 0 16,0 0 1-16,0 0-1 0,0 0-1 0,0 0 0 0,0 0-3 0,0 0-3 0,0 0-1 15,0 0-3-15,0 0-2 0,-2-2-2 0,0 1-4 16,1 1-3-16,-1-2-4 0,-2 0-4 0,1 2-4 0,-1-1-4 16,1 1-2-16,-2-1-2 0,2-1-1 0,-3 2 1 0,0-3 0 0,1 2-2 0,-1-1 1 15,-1-1-3-15,1 2 2 0,-2-1 1 0,-1-1 3 0,0 2 3 16,0 0 4-16,1-1 5 0,-1-1 4 0,-1 1 3 0,-1 1 1 15,3-1 3-15,-1 0 1 0,0-1 5 0,-3 3 2 0,4-4 4 16,-1 3 5-16,1-1 7 0,0 0 3 0,-2-1 3 0,1 1 3 0,1 2 2 16,0-2 2-16,2-1 3 0,-3 1 4 0,2 1 1 15,1-1 2-15,-1 0 1 0,1 0 0 0,0 1 0 0,1-2 1 0,-1 1 0 16,1 1 3-16,2-3 3 0,-3 3 2 0,3 0 3 0,-2-1 0 16,2-1 0-16,-1 2 1 0,3-1-1 0,-1 2 0 0,0-1 2 15,-1-1 1-15,3 2 3 0,-1-1-1 0,1-1-2 0,0 2-2 0,0 0-3 16,0 0-5-16,0 0-2 0,0 0-3 0,0 0-1 0,0 0-1 15,0 0-2-15,0 0 1 0,0 0-2 0,0 0-1 0,1 0-2 0,-1 0-2 16,2 0-2-16,-1 0-3 0,3 0-2 0,-3 0-1 0,1 0-4 16,0 0-2-16,-1 2 0 0,2-1-5 0,-1-1 0 0,0 2-2 0,-1-1 0 15,2-1-1-15,2 2-2 0,-2-1 0 0,0-1 2 0,4 3 0 16,-3-1 3-16,1-1 0 0,3 0 2 0,-2 3 2 0,2-1 2 16,2 0-1-16,-1 0 1 0,-1-1 1 0,2 0-1 0,-1 1 0 0,0 0 0 15,1-1-2-15,-2 3-2 0,1-1-2 0,-1 1 0 0,2-2-1 16,-1 1-2-16,-3-1-1 0,2 2-1 0,-1-3-2 0,0 3 0 0,-2-1-1 15,0-1-3-15,0 2 0 0,-2-3-3 0,0 3 0 0,1 0-1 16,-3 0 0-16,1 0-1 0,-1 0 1 0,-1 0 0 0,0-1 1 0,-1 1 1 16,-1 0 4-16,1 0 2 0,-3 1 3 0,1 0 2 0,0 0 5 15,-2 1 4-15,0-1 1 0,0 2 3 0,-2-3 1 0,0 2 1 0,1 0 2 16,0 0-1-16,-3 0 1 0,0-1 1 0,3 1-2 0,-2-1-1 16,-1 2-2-16,2-2-1 0,-1 1-2 0,0-1-1 0,1 2-2 0,0-3 0 15,-1 4-1-15,4-4 2 0,-4 2-1 0,2-2 0 0,-1 1 0 16,2-1 1-16,0-1 0 0,2 0 0 0,-3 0 1 0,3 0-2 0,2-1 1 15,-3 0 0-15,1 0-1 0,2-2 0 0,1 1-2 0,-2 0-2 16,2-2-4-16,0 0-3 0,0 0-8 0,0 0-10 0,0 0-12 16,0 0-14-16,0-2-14 0,0-1-17 0,0 0-15 0,0-1-15 0,0 1-24 15,0-2-27-15,0-1-51 0,-2 0-64 0,1 0-79 16,-3 1-87-16,1 0-45 0,-3-2-27 0</inkml:trace>
  <inkml:trace contextRef="#ctx0" brushRef="#br0" timeOffset="51513.4355">18372 6150 58 0,'0'0'182'15,"0"0"-34"-15,0 0-23 0,0 0-19 0,0 0-11 0,0 0-12 0,0 0-7 16,0 0-9-16,0 0-7 0,0 0-7 0,0 0-8 0,0 0-7 15,0 0-4-15,0 0-6 0,0 0-4 0,0 0-1 0,0 0-3 16,0 0 0-16,0 0 2 0,0 0 1 0,0 0 4 0,0 0 5 0,0 0 4 16,0 0 4-16,0 0 4 0,0 0 4 0,0 0 1 15,0 0 3-15,0 0 2 0,0 0 1 0,0 0 1 0,0 0 0 0,1-2 1 0,-1 2-2 16,0 0-2-16,2 0-3 0,-1 0-2 0,-1 0-5 0,0 0-3 16,2 0-4-16,1 0-4 0,-2-1-2 0,1 1-6 0,1-2-2 15,-1 2-6-15,1 0-6 0,0-3-4 0,2 3 0 0,0-1 0 0,2 0-1 0,0-1 2 16,1 1 2-16,1-1 0 0,1-1-1 0,-1 1-1 15,1 0-2-15,2 2 0 0,-1-3-2 0,-1 3 3 0,2-2 2 0,1 0 1 0,0 2 1 16,-4-1-1-16,3 1-2 0,1-2-3 16,-3 2-2-16,1 0-1 0,0 0 1 0,2 0-1 0,-2 0-1 0,-2 2 1 15,3-2 0-15,-2 1 1 0,2-1-1 0,-4 2-2 16,2 0 0-16,0-2-1 0,-2 3 1 0,0-1 0 0,1 0-1 0,-1-1 0 0,2 1 1 0,-1 1 0 16,-1 0 0-16,0 1 0 0,0-2 1 0,1 1 0 0,-1 0 0 15,0 0 0-15,1 0-1 0,0-1 1 0,-1 3 1 0,1 0-1 16,2-2-1-16,-1 1 1 0,-2-1-2 0,2 2 2 0,0-3 3 0,0 3-1 0,0-2 1 15,2 1 2-15,-3 1-1 0,4 0 2 0,-2 0 0 16,1 0-1-16,-1 0 1 0,1-1 1 0,0 2-1 0,-1-1 1 0,1-1 1 0,0 1-1 16,-1-1-2-16,1 2 1 0,0-2-2 15,-3 1 0-15,2 2-1 0,0-4 1 0,-1 2-2 0,1 0 0 16,-2-1 0-16,0 2-1 0,1 0 1 0,-2-1-2 0,0-1 1 0,0 1-1 0,1 1 0 0,-1-2-1 0,-1 1-1 16,-1-2 1-16,3 2 1 0,-2 2-1 15,-1-2 0-15,2-1 0 0,1 2 0 0,-2-2 2 0,-1 1 0 0,2-1 1 0,0 2 1 16,0 0-2-16,-2-1 0 0,2-1 1 15,0 0 0-15,-2 3-1 0,2-4 1 0,0 4-2 0,2-2 1 0,-2 0 0 16,-2 2 0-16,2-2-2 0,1 0 0 0,1 1-2 0,-2 0 1 16,1 0 0-16,-1 0 0 0,0 0-1 0,2 0 0 0,0-1 1 0,-1 2-2 0,-1 0 2 15,2 0 0-15,0-1 0 0,-2 1-1 16,1-1 1-16,-1 2 0 0,0-2 0 0,3 1-1 0,-1-1 1 0,-2 2 0 0,-2-3-1 16,3 3-1-16,1-2 1 0,-2 2 1 0,0-1-2 0,1-1 1 0,-1 0-1 0,0 2 1 0,-1-2 1 15,2 1 0-15,-3-1 0 0,1 1 1 16,1 0 0-16,1 0 2 0,-3 0 0 0,1-2 1 0,1 1 0 0,-3 0 1 0,2 0 1 15,-1 0 0-15,1 0 2 0,-1 0-2 16,0 0 1-16,2-2-1 0,-1 3 1 0,-3-2 0 0,6 2 0 16,-6-1-2-16,3-2 1 0,-1 1 0 0,-1-1-1 0,4 2 1 0,-2-2-1 15,-1 1-1-15,0 0 1 0,2 1-1 0,-2-2 0 0,1 1 0 16,-1-1 1-16,1 1 0 0,0-1-1 0,0 0 2 0,-1 1-1 0,1 0-1 16,2-3 2-16,-3 3-1 0,1-2 2 0,1 2-1 0,-4-1-1 0,5-1 2 15,-4 2-2-15,3-2 1 0,-3 1-1 0,4 1 0 0,-1-3 2 16,-1 3-1-16,-1-3 1 0,2 0-2 0,-2 1 1 0,2 1-1 0,-1-1 0 15,-1-1 0-15,3 1-1 0,-2 1-1 0,-1-1 0 0,2 0 0 16,0-1 0-16,0 0-2 0,-2 1 0 0,1 0 1 0,2 0-1 16,-1 0 0-16,-2 0 0 0,1-1 0 0,2 1 0 0,-3 0-1 0,1 0 2 0,1 0 0 15,1 0 0-15,-3 0 2 0,2-2-1 16,0 2 0-16,1 0 0 0,-1-1-2 0,0 2 1 0,0-1 1 0,2 0 1 0,-2 0-1 0,1 1 2 16,0-1 0-16,-1-2 0 0,0 2 1 0,1 0 0 0,0-1 1 15,-1 3-1-15,0-3 2 0,-1 1-1 0,1-2 1 0,-1 2 0 16,1 0 0-16,-2-1 1 0,3-1 0 0,-2 2 0 0,-1-1-1 0,2-1 2 0,1 1 0 15,-2 1 0-15,-1-2 1 0,1 1-1 16,0 1 1-16,0-2-1 0,1-1 1 0,-2 1 0 0,2 1 0 0,0-2 0 16,-2 2 1-16,0-1-1 0,4-1-1 0,-2 2 1 0,-2-2 0 15,2 0 0-15,1 2-1 0,-1-2 0 0,0 2-1 0,0-1 1 16,1-1-1-16,-1 2 0 0,1 0 0 0,1-2-1 0,-2 1 0 0,0-1 0 0,0 2-1 0,1-1 0 16,0-1-2-16,-1 0-1 0,1 0 2 15,-3 1-2-15,2 2-1 0,-1-3 0 0,2 0 0 0,-3 0-1 16,2 0 0-16,-1 0 0 0,-3 3 1 0,4-3-1 0,-2 0 0 15,-1 0-1-15,-2 0 2 0,2 0-1 0,-1 0 0 0,1 0 0 16,-1 0 2-16,-3 0-2 0,2 0 1 0,-1 0 0 0,0 0 0 0,-1 0 0 16,-1 0 0-16,0 0 0 0,0 0-1 0,0 0 1 0,0 0-1 0,0 0-1 15,0 0-1-15,0 0-1 0,0 0-2 0,0 0 1 0,0 0-2 16,0 0-1-16,0 0-1 0,-1 0-2 0,-3 0-3 0,3 0-3 0,-1 0-2 16,-1-3-4-16,-1 3-7 0,1-3-2 0,-1 2-3 0,-1-2-1 0,2 2 2 15,-2-3-2-15,1 1 0 0,-4 1 1 0,3-3-1 0,0 2 3 16,-1-1 1-16,0-2 3 0,-2 1 1 0,0 1 5 0,2-2 2 0,-3 0 5 15,0-1 1-15,1 2 3 0,-1 1 2 0,1-3 2 16,-3 3 3-16,1-1 1 0,2 1 3 0,-1-1 3 0,1 1 1 0,0-2 2 0,-1 3 2 16,1-2 1-16,1 2 2 0,-1-1 1 0,-1 1 2 15,4 0-1-15,-1 0 1 0,0 1-2 0,-1-1 1 0,1 1-1 16,1 2-1-16,1-2 0 0,-1 2 0 0,2-1-1 0,-2-1-1 0,2 2 0 0,-2-2 0 16,4 2 0-16,-3 0 2 0,3 0 0 0,1 0 0 0,0 0 0 15,0 0 0-15,0 0 0 0,0 0 0 0,0 0 2 16,0 0 0-16,0 0 1 0,0 0-1 0,1 0 1 0,1 0-1 0,0 2-2 15,-1-2 0-15,4 2-2 0,-4-1-2 0,2-1 2 0,1 2-1 0,-1-2 0 0,2 0 0 0,-2 2-1 16,2 1 0-16,2-1-1 0,1-1 2 16,0 2-1-16,0 0 1 0,1 0 1 0,1 0 1 0,1 0 0 0,2 0-1 0,-4-1 0 15,5 2-2-15,-2 1-2 0,-3-3 0 16,3 3-2-16,1-3-2 0,0 3-2 0,-4-1 0 0,3 0-2 0,-2 0-1 0,2 1 0 16,-4 0-2-16,1-1 0 0,0 2-3 0,-2-1 0 0,-1-1-2 0,1 2 1 15,-1-1 0-15,-2-1 0 0,0 1-2 0,-1-1-1 0,-2 1 1 16,1 0 2-16,-2 0 2 0,0-1 2 0,0 2 4 0,-2-2 4 0,-1 1 4 0,-2 0 2 15,1 0 3-15,-4-1 3 0,2 2 0 16,-4 0 4-16,-1 0 2 0,-2 0 3 0,2 0 1 0,-4-2-8 0,2 3-9 0,-3-2-21 16,2 2-26-16,-2-1-46 0,3-2-57 0,1 1-107 15,-1-1-134-15,0 1-79 0,1-2-54 0,1-2-28 0</inkml:trace>
  <inkml:trace contextRef="#ctx0" brushRef="#br0" timeOffset="53163.4223">18307 6138 119 0,'-2'-1'121'0,"2"1"1"0,0-2-2 0,0 2-2 0,-2 0-3 0,2-2-2 16,0 1-4-16,0 1-1 0,-1 0-3 0,1-2 0 0,-2 2-1 16,2 0-3-16,0-2-1 0,-1 2-3 0,1 0-3 0,0 0-3 0,-2-3-2 15,2 3 0-15,0 0 1 0,0 0-1 0,-2 0-1 0,1 0-4 0,1 0-3 16,0 0-4-16,0 0-7 0,0 0-2 0,0 0-5 15,0 0-2-15,0 0-2 0,0 0-1 0,0 0-5 0,0 0-5 0,0 0-5 16,0 0-6-16,0 0-6 0,0 0-5 0,0 0-4 0,0 0-6 16,0 0-3-16,0 0-5 0,0 0-5 0,1 0-6 0,3 0-5 0,-3 0-5 15,2 0-1-15,1 3-8 0,1-3-8 0,4 0-17 0,-1 2-20 16,5-2-36-16,2 0-48 0,4 0-73 0,3 0-87 0,5 0-86 16,3 0-87-16,2 0-44 0,3-2-22 0</inkml:trace>
  <inkml:trace contextRef="#ctx0" brushRef="#br0" timeOffset="60913.8171">3325 11069 22 0,'0'-5'464'0,"0"0"-14"15,0 2-87-15,0-1-123 0,0 0-69 0,0 3-43 0,0 0-26 16,2-1-16-16,-2 1-12 0,1-1-8 0,-1 2-6 0,0 0-7 0,0 0-9 0,0 0-12 15,0 0-10-15,0 0-13 0,0 0-15 0,0 0-12 16,0 0-10-16,0 0-9 0,3 0-6 0,-3 0-3 0,2 0 0 0,1 0 0 16,-1 2 2-16,-1-1 3 0,3 1 6 0,-1-1 10 0,0 2 4 15,3 2 7-15,-1-2 5 0,1 1 5 0,2 2 8 0,0 0 6 0,3 3 6 0,-1-2 4 16,-1 5 3-16,5-2 3 0,-2 1 0 0,0 2-1 0,2-1-4 0,0 1-4 16,1 2-2-16,0 0 1 0,0 0 0 0,0 2 1 0,1-1 0 15,0 2-1-15,0-2 1 0,3 3 1 0,-3-3 3 0,1 1 3 16,1-1 3-16,-1-1 4 0,3 2 4 0,-2-4 3 0,1 2 2 0,1-1-2 15,-2-2 1-15,4 0 1 0,-3-3 3 0,2 1 3 16,-1 0 3-16,2-5 3 0,-3 2 4 0,5-2 7 0,-1-5 5 0,1 0 1 16,2 0 3-16,2-5 0 0,4-3-2 0,1-3-3 0,4-2-2 0,5-5 0 15,3-2-2-15,6-10-3 0,6-2-7 0,8-6-12 0,12-9-8 0,8-7-10 16,12-7-19-16,11-11-24 0,15-5-34 0,14-11-38 0,15-10-31 0,11-7-31 0,17-7-51 16,14-8-58-16,11-6-99 0,14-8-117 0,9-4-64 0,7-1-38 15,4-1-25-15</inkml:trace>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4:29:02.947"/>
    </inkml:context>
    <inkml:brush xml:id="br0">
      <inkml:brushProperty name="width" value="0.05292" units="cm"/>
      <inkml:brushProperty name="height" value="0.05292" units="cm"/>
      <inkml:brushProperty name="color" value="#FF0000"/>
    </inkml:brush>
  </inkml:definitions>
  <inkml:trace contextRef="#ctx0" brushRef="#br0">16636 883 273 0,'-2'-1'394'0,"2"-3"-105"0,-1 4-75 0,-1-1-60 0,2 1-33 0,0 0-17 0,0 0-11 16,0 0-3-16,0 0-3 0,0 0-3 0,0 0-5 0,0 0-5 0,0 0-8 15,0 0-7-15,0 0-8 0,0 0-8 0,0 0-8 16,0 0-8-16,0 0-8 0,0 0-5 0,0 0-5 0,0 0-3 0,0 0-3 15,0 0-1-15,0 0-1 0,0 0-1 16,0 0-1-16,0 0 0 0,0 0-2 0,0 0-2 0,0 0-2 16,0 0-2-16,0 1-2 0,0-1-1 0,0 2-3 0,0-2-1 15,0 2-2-15,0-1-1 0,0 1 0 0,0-1-1 0,0 2 0 0,0-1 1 16,0-1 1-16,0 2 1 0,0 0 2 0,0 2 5 0,2-2 4 0,-1 1 6 16,-1 2 5-16,2 1 4 0,0-2 3 0,-2 0 3 0,1 2 3 0,1 0 2 15,-1-1 1-15,3 2 3 0,-3 0 0 0,1-1 0 0,0 1 0 0,2-1-1 16,-3 0-3-16,2 1-1 0,-1 1-2 0,1-4 0 0,1 2 0 0,-3-1-1 15,2 0 0-15,1 1 0 0,-1 0 0 0,1-1-1 0,-1-1 1 16,1 2 0-16,0-2 3 0,1 2 1 0,-2-2 3 0,2-1 0 0,1 1 1 16,1 0-1-16,1-2-1 0,-2 2 2 0,3-2 0 0,-1 0 3 0,2 0 0 15,0-1 2-15,2 0-1 0,1 0-1 0,1 1-1 0,0-3-3 16,2 1-1-16,-2-1-2 0,3 0 0 0,1 0-1 0,2 0-1 0,-1-1-2 0,0 1-3 16,3-2-1-16,-1 1-2 0,1 1-2 0,0-4-2 0,0 3-1 15,0 0-2-15,1-1 0 0,-1 1-2 0,1-1-1 0,-1 2-3 0,1-1-1 0,-1-1-1 16,1 2 1-16,-1-1-1 0,-1 1 0 0,1 0-1 0,2 0-2 15,-3 0 0-15,2 0-1 0,-1 1 0 0,0-1 0 0,-1 2 0 0,3-1 0 16,-1-1 2-16,1 2 1 0,-1-1 1 0,0-1 1 0,2 2 1 0,1-1 1 0,-3-1 5 16,3 1 0-16,-1-1 2 0,0 2 0 0,2 0 2 15,-2-2 0-15,0 1 2 0,0 1 2 0,1-1 0 0,0 1-1 0,-1-2 0 16,0 3-1-16,0-2-1 0,-1 0 0 0,0 1 0 0,1-1 0 0,-1 1-1 0,1-2-2 16,-1 2 2-16,0-1 0 0,1-1-2 0,-2 2 0 0,3 0-2 15,-4-2 1-15,5 0-2 0,-3 3 1 0,1-3 0 0,0 0-1 0,-1 2 0 16,0-2-1-16,-1 0 0 0,1 0-1 0,-1 0 0 0,-2 0 0 0,1 0-1 15,2 0 0-15,-2 0-1 0,1 0-2 0,-2 0 1 0,1-2-1 0,-2 2-1 16,2 0-1-16,-2 0 0 0,1-3-2 0,1 3 0 0,0 0-1 16,-2 0 0-16,1 0 0 0,1-2-1 0,-1 2-1 0,-2 0 0 0,1 0 4 15,1 0 0-15,-2 0 2 0,1 0 1 0,1 0 2 0,-2 0 0 16,1 0 2-16,1 0 2 0,-2 0 0 0,1 0 0 0,2 2 1 0,-4-2 3 0,4 0 1 16,-1 3 1-16,-2-3 0 0,1 0-2 0,2 2 1 0,-2-2-1 0,1 2-1 15,1-1 1-15,-2-1-2 0,2 2 1 0,0-2 1 0,1 2-1 16,-2-2 1-16,1 0-1 0,0 3 1 0,2-2-1 0,-3-1-2 0,2 1 0 0,-1 1 1 0,-1-2-1 15,1 1 0-15,2-1 0 0,-2 2-1 0,0 0-1 16,0-2-1-16,0 1-1 0,-2 1 0 0,2-2-1 0,-4 1 0 0,2 0 0 0,-2-1 0 16,1 1 0-16,-1-1-1 0,1 2 0 0,-3 0-1 15,1-2 0-15,2 1 1 0,-5-1 1 0,2 0-1 0,0 2 1 0,-1-2 0 16,0 0 0-16,0 0-2 0,0 0 1 0,0 0-1 0,0 0 0 0,0 1 1 0,0-1-2 16,2 0 1-16,-3 0-2 0,4 0-1 0,-4 0 0 0,3 0 1 0,-2 2-1 15,2-2 1-15,-1 1 2 0,1-1 0 0,-1 0 2 0,1 2 2 16,2-2 0-16,-3 1 1 0,5-1 2 0,-5 2 0 0,1-1 1 0,1-1 2 15,-1 1 1-15,1-1 1 0,-1 2 0 0,-2 0-2 0,3-2 1 0,-1 1-2 0,-1-1-2 16,1 2 0-16,-1-2 1 0,3 0-2 16,-3 1-1-16,-2-1 0 0,3 0 0 0,-1 0-1 0,0 2-1 0,0-2 0 0,-1 0 0 0,2 0-1 15,-2 0-1-15,0 0 2 0,-1 0 0 0,2 0 0 0,-2 0 1 0,0 0 0 16,2 0-1-16,-4 0 0 0,2 0 0 0,-1-2 0 0,0 2-1 16,1-1 2-16,1 1 0 0,-1 0-1 0,-2-2 1 15,4 1 0-15,-3 1 0 0,1-2-1 0,-1 0 0 0,2 2 2 0,-4-1-2 0,2 1 1 16,1-1-1-16,-2-1-1 0,1 2-1 0,-1-1 0 0,1-1 0 0,1 2 0 15,-3-1 1-15,3-1 0 0,-1 2-1 0,-1-1-1 0,-1 1 0 16,0-2-1-16,2 1 1 0,-2 1-2 0,0 0 2 0,2 0-1 0,-4-2 2 16,4 2-2-16,-4-2 1 0,3 2-1 0,-2 0 0 0,0 0 0 15,0 0 1-15,2-1 0 0,-2 1 1 0,-2 0-2 0,2 0 2 0,0 0 1 16,0 0-1-16,-2-1 1 0,2 1-1 0,-2 0-1 0,2-1 1 0,-1 1 1 16,-1 0 0-16,0 0-1 0,3-2 1 0,-1 2 0 0,-1-1 0 15,-1 1-2-15,3 0 1 0,-3 0-2 0,3-2 0 0,-2 2 0 0,1-2 1 0,-2 2 0 16,4 0 1-16,-3 0-2 0,0 0 1 0,0-1-2 0,1 1 1 0,0 0-1 15,0 0 2-15,-2 0-1 0,2 0 3 0,-1-2 1 0,2 2 1 0,-3-1 2 16,2 1 0-16,-1 0-1 0,2 0 0 0,-2 0 2 0,0-1 1 16,-1 1 1-16,0-3 0 0,2 3 1 0,-2 0 1 0,1 0 1 0,-3-2-1 15,1 2 0-15,1-2 0 0,1 2-1 0,-3-1-1 0,1-1 2 0,2 2 0 0,-3-2-1 0,0 2 1 16,3 0 1-16,-2-3 0 0,-1 3 0 16,1 0-1-16,-1-2-2 0,3 0 0 0,-1 2-1 0,-1-1 2 0,-1-1-1 15,3 2 1-15,-2-2-1 0,-1 1-2 0,2 1 0 0,1-2 1 0,-2 1-3 16,-1 1 0-16,2-1-2 0,0-2 0 0,1 3 0 0,0 0-1 0,0 0 1 0,-1-2 0 0,-2 1 0 15,4 1 0-15,-1-2 0 0,-1 1 0 16,0 1 0-16,0 0-1 0,1 0 1 0,-1 0 1 0,0-2 1 0,-1 2 1 16,0 0-1-16,1 0 0 0,0 0-2 0,-1 0 1 0,0 0 0 0,1 0-1 15,-1 0-1-15,-1 0 0 0,3 0-1 0,-1 0 1 0,-3 0-1 0,2 0 1 16,0 0 0-16,-1 0 0 0,-1 0-2 0,3 0 2 0,-3 0 0 0,3 0-1 16,-2 0 0-16,1 0-1 0,-3 0-1 0,3 0-1 0,0 0 1 15,0 0-1-15,-1 0-1 0,1 0-2 0,0 2-1 0,0-2 0 0,1 0-1 16,0 0-3-16,-2 0-1 0,2 0-2 0,0 0-1 0,-2 1-2 0,1-1-3 0,2 0-1 15,-1 2 1-15,-2-2-1 0,1 0 1 0,2 0-1 0,-3 0 0 16,2 0 1-16,0 0-2 0,1 0 0 0,-1 0 4 0,0 0 1 16,1 0 0-16,-2 0 4 0,-1 0 2 0,2 0 3 0,-1 0 1 0,0 0 0 0,1 0-1 15,0 0 2-15,-3 0 3 0,3 0 0 0,-2 0 3 0,1-2 0 16,-3 1 1-16,6 1 0 0,-6-2 2 0,3 0 1 0,-2 2 1 0,-1-1 2 0,1 0-1 16,1-1 2-16,1-1 2 0,-3 2 2 0,1-1 2 15,0 1 1-15,3-2 3 0,-4-1 1 0,1 3 2 0,0-1 0 0,0-1 2 0,1-1 0 16,-1 1 1-16,-1 1 1 0,0-1 0 0,0-1-1 0,0 1-1 0,1 1-4 0,-2-1 1 15,2 1-3-15,-1-1-2 0,1 1-2 0,0-1-2 16,-2 1-1-16,2 1-3 0,-2-3-1 0,2 4-3 0,-1-2-3 0,1 1 1 16,-2-2-1-16,0 1 1 0,0 0-1 0,1 1 1 0,-1-2 1 15,0 2 0-15,0-1 2 0,2-1 0 0,-4 2 2 0,2-1 3 0,1 1 3 16,-3-3 5-16,2 3 4 0,-1 0 4 0,0 0 4 0,-1-2 4 0,2-1 3 0,-1 3 2 16,0-1 2-16,-2-3 2 0,1 3 4 0,-1-3 3 0,3 3 1 0,-1-3 2 15,-2 0-2-15,1 2-2 0,1-1-2 0,-1-1-3 0,-1 1 1 16,0-1-3-16,0-1-2 0,0 2-3 0,0-1-4 0,2 1-3 0,-2 0-5 15,0-1-3-15,0-2-3 0,0 3-3 0,0 1-2 0,2-2-1 0,-2 1-2 16,0 1-4-16,0 0-1 0,0 0-5 0,1-1 1 16,-1 1 0-16,0 3 0 0,0-2-1 0,0 1 1 0,0-1-2 15,0 0-1-15,0 2 1 0,0 0-2 0,0 0-1 0,0 0-2 16,0 0-1-16,0 0-1 0,0 0-3 0,0 0 0 0,0 0-2 0,0 0-1 0,0 0-1 16,0 0-2-16,0 0-2 0,0 0 0 0,0 0-3 0,0 0-1 0,0 0-2 0,0 0 0 15,0 0-1-15,0 2 1 0,0 0 2 0,0-2 2 16,0 3 2-16,-1-3 0 0,1 3 2 0,0-3 3 0,-2 4 3 15,0-1 2-15,2 0 3 0,0 2 4 0,0 0 1 0,-1-1 3 0,1 1 2 16,0 0-2-16,0-2-1 0,-2 4-3 0,2-2-2 16,0 1-2-16,0 0-2 0,0 0-2 0,0 2-3 0,0-3-2 0,0 3 0 0,0-1-2 15,0-2-1-15,0 2-2 0,0-2-1 0,0 2 2 0,2-4 1 0,-1 4 1 0,-1-3 4 16,0 1 1-16,0-3 3 0,0 3 1 0,0-2 4 0,0-1 2 0,2 1 2 0,-2-2 2 0,0 2 3 16,0-3 2-16,0 0 4 15,0 0 3-15,0 0 4 0,0 0 4 0,0 0 4 0,0 0 5 0,0 0 6 0,0 0 6 0,0 0 6 16,0 0 5-16,2-2 1 0,-2 1 0 0,0-3 0 15,0 4 0-15,0-3-1 0,0 0-2 0,1-1 1 0,-1 2-2 0,2-3-2 0,-1 2-5 0,-1-1-7 16,0 0-4-16,2 1-8 0,0-4-2 16,-2 4 0-16,0-2-2 0,1 1 0 0,-1 1 1 0,0-2-1 0,0 1-1 0,0 1-3 15,0 0-1-15,0 0-2 0,0-1-1 0,0 4-1 16,0-3-1-16,0 1-4 0,0 1-1 0,0 1-5 0,0 0-2 0,0 0-4 0,0 0-2 0,0 0-5 16,0 0-3-16,0 0-4 0,0 0-7 0,0 0-9 15,0 0-5-15,0 0-8 0,0 0-3 0,0 0-1 0,0 3-1 0,0-2-3 0,2 1-3 16,-2 1-2-16,0-1-5 0,0 3-3 0,1-2-4 0,-1 1-4 0,0 1 0 0,0-2 0 15,0 1 0-15,0 1-2 0,0-2-4 0,0 1-9 16,0 0-9-16,0-2-13 0,0 2-8 0,0-3-6 0,0 1-3 0,0-1-3 0,0-1-7 16,0 0-9-16,0 0-26 0,0 0-33 0,0 0-69 15,-3 0-83-15,-2 0-43 0</inkml:trace>
  <inkml:trace contextRef="#ctx0" brushRef="#br0" timeOffset="2696.6329">8217 2426 58 0,'0'0'100'0,"0"-3"0"0,0 3-1 0,0 0-2 15,0 0-4-15,0 0-5 0,0 0-5 0,0 0-7 0,0 0-8 0,0 0-7 16,0 0-7-16,0 0-7 0,0 0-5 0,0 0-5 0,0 0-3 0,0 0-4 15,0 0-2-15,0 0-1 0,0 0-2 0,0 0-1 0,0 0-2 0,0 0-1 16,0 0-5-16,0 0-2 0,0 0-3 0,0 0-3 0,0 0-2 16,0 0-4-16,0 0-3 0,0 0-1 0,0 0-3 0,2-2-1 0,-2 2 0 15,0 0-2-15,0 0-2 0,0 0 0 0,0 0-1 0,1 0 1 16,-1 0 0-16,0 0 1 0,0 0 0 0,2 0 1 0,0 0 2 0,-1 0 0 16,1 0 1-16,-1 0 2 0,1 0 2 0,1 0 1 0,-1 0 0 0,1 0 1 15,0 0 2-15,3 0 1 0,-3 0-2 0,2 0 3 0,0 0 2 0,0 0 4 16,0 0-1-16,2 0 2 0,-2 0 0 0,3 0 1 0,0 0-1 15,1 2 1-15,1-2 1 0,0 3 2 0,0-3 2 0,3 0 1 16,-2 0 1-16,3 0-1 0,1 0-1 0,2 0 0 0,-1 0-2 0,1 0 0 16,2 0-1-16,0 0-1 0,3-3 0 0,-1 1-2 0,1 2-1 15,0 0-1-15,3-2 1 0,2 2-2 0,-2-1 0 0,2-1 0 0,-1 2 0 0,4-2 1 16,0 1 0-16,-2-1 1 0,4 2 1 0,-2-1 2 0,2 0 1 0,-1 1 0 16,4-2 1-16,-2 1 0 0,0 1-3 0,0-2 1 15,2 1-1-15,0 1-1 0,0 0-2 0,0 0-1 0,1 0-1 0,-1 0-2 16,-1 0 0-16,1 0-2 0,-1 0 0 0,0 0-2 0,0 0 0 15,-3 0 1-15,4 0-1 0,-4 0-1 0,2 1-2 0,-3-1 0 0,0 0 1 16,0 0-1-16,-1 2-1 0,1-2 0 0,0 0-1 0,-2 0-1 0,2 0 0 16,-2 0 1-16,0 0-1 0,1 0 2 0,-1 0 2 0,0 0 1 15,2 0 2-15,-3 0 2 0,3 0-1 0,-1 0 2 0,-1 0 2 16,2 0 1-16,0-2 0 0,0 1 2 0,2 1 3 0,-1-2 0 0,0 1-1 0,0-1-1 16,1 0 0-16,-1 1 0 0,1-2-2 0,1 2-1 0,1-1-1 0,-1 1-2 15,-2-2 0-15,4 0 0 0,-2 1-2 0,0-1-2 0,-1 2 0 16,-1 0-4-16,1-2 2 0,-2 1-1 0,0 0-1 0,0 1-1 0,-1-3-1 0,-1 4 0 15,-1-3-2-15,-3 3-1 0,1-4 0 0,-3 3-1 16,3-1 0-16,-3 0 0 0,-1 2 0 0,0 0-1 0,-1-3 1 0,-1 1-1 0,0 2 0 16,-1 0 0-16,-1-2 0 0,2 2 0 15,-3 0 0-15,1 0 2 0,-1 0 3 0,1 0 1 0,1-1-1 0,-1 1 2 16,-1-2 2-16,1 2 1 0,0-2 0 0,1 1 1 0,-1 1 1 0,1-2 0 0,1 2 0 0,-1-1 3 0,0 0 1 16,-1 1 0-16,1-2-3 15,2 2-1-15,-1-1 2 0,1 1-2 0,-2-2 0 0,3 2-1 0,-4 0 1 0,2-1 1 16,0 1-2-16,0 0 0 0,2 0 1 0,-4 0 1 0,4 0-2 15,-4 0 0-15,2 0 1 0,1 0-2 0,-2 0 0 0,3 0 1 0,-3 0 0 16,2 0 1-16,-2 0-3 0,0 0 0 0,2 0 1 0,-1 0 0 16,1 0 0-16,-2 0-2 0,1 0 0 0,-1 0 0 0,1 0-1 0,-3 0 1 0,1 0 2 15,1 0-2-15,-3 0-1 0,2 0 0 0,-1 0 0 16,1 0-1-16,-2 0 0 0,0 0-2 0,0 0 1 0,0 0 1 0,0 0 0 0,0 0 1 16,-2 0 0-16,3 0 0 0,-3 0-2 0,0 0 0 0,2 0 0 15,-2 0 1-15,1 0 0 0,-1 0-1 0,-1 0 1 0,1 0-1 16,-2 0 1-16,3 1 0 0,-1-1-3 0,-1 2 0 0,-2-2 1 0,4 0-1 15,-3 1 2-15,-1-1-1 0,1 2 1 0,0-2 0 0,-3 0 0 16,3 0 0-16,-2 1 1 0,-1-1-1 0,0 1-1 0,2-1 1 0,-2 0-1 16,-2 2 2-16,2-2-1 0,1 0 1 0,-2 0-2 0,-1 1 2 15,-1-1 0-15,2 2-1 0,0-2 1 0,-1 0 0 0,-1 0 0 0,0 0 1 16,2 2 1-16,-2-1 1 0,0-1 0 0,-2 0 0 0,2 0-1 0,-2 2 0 0,2-2 2 0,1 0-1 16,-3 0 1-16,0 0-1 0,1 0 0 15,-1 0-1-15,0 2 1 0,-1-2-1 0,-1 0 0 0,1 0-1 0,1 3 0 16,-3-3 1-16,2 0 2 0,0 0 0 0,-2 0 3 0,0 0 0 0,0 0 2 15,0 0 4-15,0 0 6 0,0 0 4 0,0 0 6 0,0 0 3 16,0 0 6-16,0 0 4 0,0 0 4 0,0 0 3 0,0 0 4 16,0 0 1-16,0 0 2 0,0 0 1 0,0 0 1 0,0 0-2 0,0 0-2 15,0 0-3-15,0 0-3 0,0 0-3 0,0 0-3 0,0 0-3 16,0 0-3-16,0 0-3 0,0 0-3 0,0 0-3 0,0 0-3 0,0 0-2 0,0 0-3 16,0 0-6-16,0 0-6 0,0 0-14 0,0 0-16 15,0 0-18-15,0 0-19 0,0 0-24 0,0 0-28 0,0 0-42 0,0 0-50 16,0 0-78-16,0 0-89 0,0 0-64 0,0 0-48 0,-4-3-27 15</inkml:trace>
  <inkml:trace contextRef="#ctx0" brushRef="#br0" timeOffset="4207.7117">8132 3220 113 0,'0'0'265'0,"0"0"-66"0,0 0-38 0,0 0-22 16,2-1-15-16,-2 1-11 0,0 0-6 0,0 0-5 0,0 0-6 0,0 0-3 15,0 0-8-15,0 0-6 0,0 0-9 0,0 0-10 0,0 0-9 16,0 0-8-16,0 0-10 0,0 0-6 0,0 0-6 0,0 0-4 0,1 0-5 0,-1 0-1 16,0 0-2-16,0 0-2 0,0 0-1 0,0 0-1 15,0 0 0-15,0 0-2 0,0 0-2 0,0 0-1 0,0 0-2 0,2 0 0 0,-2 0-3 16,0 0 0-16,1 0-1 0,1 0 0 0,0 1 1 16,-1-1-1-16,2 0 2 0,-1 2-2 0,0-2 1 0,0 1 1 15,1 1 1-15,2-2 1 0,-1 1 1 0,0 1 4 0,3-2 0 0,0 1 1 16,-2 1 2-16,3-2 1 0,0 1 2 0,1 1 1 0,1-2 2 0,0 3 2 15,-1-3 0-15,4 2 1 0,0-2 0 0,0 2-1 0,0 0 1 16,3-1 0-16,-2-1-2 0,2 2 1 0,0-2-1 0,3 2-1 0,-3 0 0 16,4-2-3-16,1 1-1 0,0 1-3 0,-1-2 0 0,3 2-3 0,1-1 0 15,-1-1-2-15,0 0 0 0,2 0 1 0,2 0 0 0,-2 0 1 16,2 0 0-16,-1-1 0 0,2-1 0 0,-1 2 2 0,2-2 0 0,-1 1 2 16,0 1 1-16,2-2-1 0,-1 0 3 0,-1 2 1 0,2 0 1 0,0-2-1 15,0 2 0-15,0-1-1 0,0 1 0 0,0-2-1 0,0 0-2 0,2 2 1 16,-2-1 0-16,2 0 0 0,-1 1-1 0,1-2 0 0,0 1-1 15,-1 1-1-15,1-2-1 0,1 1-1 0,-3 1-4 0,3-2 1 0,-1 1 0 16,-2 1-1-16,2-2 0 0,-1 1-2 0,-1 1 0 0,0-2-2 16,0 1-1-16,0 1 0 0,-1-2-4 0,1 2 1 0,0-1 0 15,0-1 2-15,0 2 3 0,0 0 0 0,-2 0 2 0,2 0 2 0,2-1 2 16,-3 1 0-16,1 0 1 0,0 0 2 0,-2 0 1 0,2-2 3 16,0 2 1-16,0 0 1 0,-2 0 0 0,1-1 0 0,-1 1-1 0,1 0-1 0,-2 0-1 15,1 0 0-15,0 0 0 0,-3-2-2 0,1 2 1 0,1-1-1 16,0 1 0-16,0 0-2 0,-2 0 1 0,2-2-1 0,-3 1 0 0,1 1 0 15,0-2-1-15,0 2 0 0,-1 0-1 0,-3-3 0 0,3 3-1 16,-2-2-1-16,0 2 0 0,-2 0 0 0,2-2 0 0,-3 1 0 0,1 1-1 16,0-2-1-16,-1 0 1 0,0 2-1 0,0-1 0 0,-2 1 0 15,2-1 1-15,-2-2-2 0,1 3 1 0,-1 0 0 0,-1-3-1 0,1 3 1 0,0-1-2 16,0 1 0-16,-3 0-1 0,3 0-1 0,-1-1 1 0,0 1-1 0,-2 0 0 16,4 0 0-16,-3 0 2 0,1 0-1 0,1 0 1 0,-2 0 0 15,0 0 2-15,0 0 0 0,0 0 2 0,0 0 0 0,0 0 2 16,-2 0 2-16,4 0 0 0,-4 0 1 0,0 0 2 0,1 1-1 0,1-1-1 15,-1 1 1-15,-2-1-2 0,4 3 1 0,-5-3 1 0,3 0-1 0,-1 3 1 16,-2-2-1-16,3-1 0 0,-2 1-1 0,1-1-1 0,-3 2 1 16,1 0-2-16,2-2 1 0,-2 1 0 0,1 1 2 0,-2-2-1 15,0 0 0-15,2 2 1 0,-2-2-2 0,1 3 1 0,0-3 1 0,0 0-1 16,-1 2 1-16,2-2-1 0,-3 0 1 0,3 1 0 0,-2-1-1 0,0 0 1 16,1 2-2-16,0-2-1 0,0 0 0 0,0 1 0 0,-1 1 0 0,-1-2 0 15,1 1 1-15,1-1-1 0,-2 2 0 0,1-1 1 0,2-1-1 16,-2 2 0-16,1-1 0 0,-2-1 1 0,3 0-1 0,-2 2 0 0,0-2 0 15,1 1 0-15,0-1 0 0,0 2 0 0,-1-2-2 0,-1 0 0 16,1 1-1-16,-1 1 0 0,0-2 0 0,0 0 1 0,-1 1 0 16,-2-1-1-16,3 2 0 0,-4-2-1 0,1 0 1 0,-1 1 0 0,-2-1 1 15,2 0 1-15,0 0 1 0,-4 0 2 0,1 0 2 0,-1 0 0 16,1 0 2-16,-2 0 1 0,0 0 1 0,0 0 1 0,0 0 1 0,0 0 2 0,0 0 0 0,0 0 1 16,0 0-1-16,0 0 1 0,0 0-1 0,0 0 0 0,0 0-3 0,0 0-8 0,0 0-11 15,0 0-18-15,0 0-19 0,0 0-24 16,0 0-25-16,0 0-36 0,0 0-38 0,0 0-58 0,0 0-68 0,0 0-73 15,0 0-76-15,0 0-44 0</inkml:trace>
  <inkml:trace contextRef="#ctx0" brushRef="#br0" timeOffset="5721.0975">8048 4100 112 0,'0'0'108'0,"0"0"-20"0,0 0-14 15,0 0-10-15,0 0-5 0,0 0-2 0,0 0-2 0,0 0-2 16,0 0-3-16,0 0-4 0,0 0-2 0,2 0-3 0,1 0 1 0,-1 3-1 0,1-3 1 16,1 0 1-16,-1 2 2 0,2-2 3 0,0 0 4 0,0 2 3 0,1-2 4 15,3 1 4-15,-2 1 3 0,1-2 4 0,3 1-2 0,0 1-1 16,0-2-4-16,1 1-3 0,1-1-1 0,3 0-2 0,0 0-2 0,1 0-1 0,1 0-3 15,2 0-3-15,2 0-4 0,-1-1-4 16,1 1-4-16,2-2-4 0,1 1-2 0,3-1-5 0,-4 1-2 0,5-1-4 0,-1 0-4 16,2-1-4-16,2 1-1 0,0-1-1 0,-1 0 0 0,5-1 0 15,-3 1 1-15,2 2 0 0,0-2 2 0,0 0-1 0,1 0 1 16,2 2 2-16,0-2-1 0,0 0 2 0,-1 1 2 0,2 1 1 0,0-2 0 16,-1 1-3-16,2 1 1 0,2-2-2 0,0 1-3 0,0 1-2 15,1-2-2-15,-2 1-2 0,3 1 0 0,-1-1-3 0,1-1 0 0,-1 2-1 16,1-1-2-16,-1 1-1 0,0-2-2 0,-1 0-3 0,1 1-1 0,-1 0 2 15,1-1 2-15,-1 1 0 0,0 0 3 0,1 1 1 0,-1-2 3 0,-1 2 0 16,-1-2 1-16,2 0 0 0,-2 2 1 0,0 1 2 0,2-1 2 16,-4-1 1-16,0 2 0 0,0-2-1 0,2 1-2 0,-4 1-2 0,1 0-3 15,-1 0-1-15,-3 0-2 0,3 0-1 0,-3 0-1 0,-1 0 0 0,-2 0-1 0,0 0-1 16,0 0-2-16,-2 0-1 0,1 0 1 16,-5 0-1-16,4 0 0 0,-2 0 0 0,-1 0 1 0,0 0-1 0,-1 0 0 15,-2 0 1-15,2 0-2 0,-1 0-2 0,-1 0 1 0,-1 0 0 0,1 0-1 16,0 1 1-16,-4-1 0 0,4 0 0 0,-3 2-1 0,0-2 0 15,0 0 1-15,-2 2 1 0,2-2 1 0,0 1 0 0,-1-1 2 0,0 1 0 16,-1-1 3-16,1 3 0 0,-1-3 2 0,0 0 1 0,1 3 1 16,-2-2 3-16,3-1-1 0,-1 1 0 0,1 1 1 0,-1-2 1 0,-2 1 2 15,3-1 0-15,-1 2-1 0,1 0 0 0,-1-2 1 0,-1 0 0 0,1 3 0 16,0-3-1-16,1 0 1 0,-2 0-1 0,1 0-1 0,0 0 1 0,0 0-2 16,2 0 0-16,-1 0-1 0,-1 0 1 0,2 0-1 0,-1 0-1 15,0 0 0-15,0 0 0 0,0 0-4 0,0 0 1 0,0-3 0 16,0 3 1-16,0 0-1 0,0 0 0 0,-1 0 0 0,-1-2 0 0,-1 2-2 0,1 0 1 15,-1-2 0-15,0 2 1 0,-2 0 0 0,2 0-2 0,-4 0 2 0,2 0-1 16,-1 0 1-16,1 0-1 0,-3 0-1 0,2 0 1 0,-2 0 0 16,0 0 0-16,-1 0-1 0,1 0 1 0,-2 0 0 0,1 0 0 15,-1 0-1-15,-1 0 1 0,2 0 0 0,-1 0 0 0,-1 0-1 16,-2 0 0-16,2 0 0 0,-3 0 0 0,4 0 1 0,-4 0-1 0,0 0-1 0,-2 0 1 16,2 0-1-16,-2 0 0 0,0 0 1 0,0 0 1 0,0 0-1 0,-1 0 2 15,-2 0 1-15,2 0 2 0,-2 0 2 0,0 0 0 0,0 0 2 16,0 0 1-16,0 0-2 0,0 0-1 0,0 0-10 0,0 0-11 0,0 0-15 15,0 0-20-15,0 0-29 0,0 0-36 0,0 0-43 0,0 0-47 16,-4 0-83-16,1 0-101 0,0 0-56 0,-3 0-38 0</inkml:trace>
  <inkml:trace contextRef="#ctx0" brushRef="#br0" timeOffset="6851.5471">8073 4940 204 0,'0'0'277'0,"0"0"-74"0,0 0-77 0,0 0-47 0,0 0-31 15,0 0-18-15,0 0-9 0,2 1-3 0,-2 0 0 0,2-1 0 16,-1 1 0-16,1 1-1 0,1-2 0 0,-1 2 0 0,1-1 0 0,1 2 0 16,1-1 0-16,-2-1 3 0,2 1 4 0,2 1 4 0,-1-2 4 15,3 0 8-15,-1 3 5 0,0-3 4 0,3 1 2 0,-1 1 1 16,2-3-1-16,1 3-1 0,-2-1-3 0,5 0-1 0,-2-1-1 0,2 1 0 15,1-2 0-15,0 2 0 0,0-1-1 0,3-1-2 0,0 2-3 0,1-2-1 16,1 2-2-16,2-2-1 0,-1 0-2 0,2 3-3 0,0-3-3 16,2 0-3-16,1 2-4 0,0-2-2 0,2 0-2 0,0 0-2 15,2 0 0-15,1 0 1 0,1 0 0 0,0 0 2 0,2 0 2 0,2 0 0 16,2-2-1-16,0 2 2 0,2 0 0 0,3-3 1 0,0 3-1 0,1 0 0 16,3-2-4-16,1 2-1 0,1-2-1 0,1 1-4 0,0-1-4 15,-1 0-2-15,3 1-4 0,-2 1-2 0,3-2-3 0,-4 2-1 0,1-1 1 16,0 1-1-16,-1 0 2 0,1 0 1 0,0 0 2 0,-3 0 1 15,3 1 1-15,-3-1 2 0,1 2 1 0,-2-2 3 0,1 1 0 0,-1 1 2 16,-1 0 2-16,-1-1 1 0,1 1 0 0,-4 0-2 0,1 1 0 16,-1-3-2-16,-2 4-2 0,0-3 0 0,-1 1 0 0,-2 0-2 15,-1-2-2-15,0 0 0 0,-4 3-1 0,2-3-2 0,-2 1-2 16,-1-1 0-16,-2 1 0 0,0-1-1 0,-2 0 1 0,1 0-2 0,-1 0 0 16,-1 0-2-16,0 0-2 0,0 0 0 0,-2 2-1 0,1-2 0 0,-1 0 1 15,0 1 2-15,0 1 1 0,0-2 2 0,-2 2-1 0,0-1 2 16,-1-1 0-16,0 2 0 0,-1-2 1 0,0 1 2 0,-1 0 2 0,-4-1 2 15,3 3 0-15,-3-1 1 0,1-1-1 0,-4 1 1 16,3-1-2-16,-5 2-1 0,3-3 1 0,-3 2-1 0,0-1-1 0,0 1 1 0,-3-2 2 16,0 1-1-16,3 0 0 0,-3-1 1 0,-2 2-1 15,2 0 0-15,-2-2 0 0,1 1 0 0,-1 1 0 0,-1-2 2 0,1 1 1 16,-2 1 0-16,0-2 2 0,1 0 0 0,-2 0 0 0,0 0 1 0,0 0-1 16,1 0 1-16,-1 0 0 0,-2 0 0 0,1 0 0 0,2 0-1 15,-4 0 0-15,0 0-1 0,0 0 0 0,0 0 0 0,0 0 0 0,0 0-1 16,0 0 0-16,0 0-5 0,0 0-8 0,0 0-11 0,0 0-14 15,0 0-23-15,0 0-27 0,0 0-35 0,0 0-39 0,0 0-73 16,0 0-93-16,0 0-78 0,0 0-72 0,0 0-36 0</inkml:trace>
  <inkml:trace contextRef="#ctx0" brushRef="#br0" timeOffset="19421.6196">8186 6440 109 0,'-2'0'136'0,"0"-2"-16"0,-2 2-7 15,2 0-5-15,2 0-3 0,-1 0 0 0,1 0 0 0,0 0-3 0,-2 0-5 0,2 0-6 16,0 0-4-16,0 0-6 0,0 0-6 0,0 0-4 16,0 0-6-16,0 0-2 0,0 0-4 0,0 0-3 0,0 0-3 0,0 0-3 0,0 0-2 15,0 0-5-15,-1 0-3 0,1 0-6 16,-2 0-7-16,2 0-5 0,-2 0-4 0,2 0-4 0,0 0-4 0,0 0-4 0,0 0-1 16,0 0-3-16,0 0-3 0,0 0-1 0,0 0-2 0,0 0 0 0,0 0-2 15,0 0 0-15,0 0-2 0,0 0 0 0,0 0-2 0,0 0 0 16,2 2-2-16,0-2 0 0,-1 1-3 0,-1-1 2 0,0 0-1 0,2 0 0 0,-1 0 0 15,1 0 1-15,0 1 0 0,0-1 2 16,0 0 1-16,1 3 2 0,0-3 1 0,-1 0 1 0,1 2 1 0,2-1 2 0,-2-1 0 16,2 3 2-16,4-1 1 0,-4-1 1 0,3 2 2 15,-2-1-1-15,4-1 1 0,-2 2 1 0,1-1-1 0,2-1-1 16,-1 1-1-16,-1 1 1 0,5-2-2 0,-4 1 0 0,3 0-2 0,-1 0 2 0,1-1-1 16,1 1 0-16,0 1 0 0,2-1-1 0,-2-2 0 15,2 2 0-15,0 1 1 0,1-1-1 0,-1 0 0 0,1-1 0 0,1 3-1 0,1-4 1 16,0 3-1-16,-2-1 0 0,4 0 1 0,-3-1 0 15,2 1 0-15,-1 1 1 0,0-1 1 0,1-2 0 0,1 0 0 0,-2 2 2 16,0 1 1-16,1-3 3 0,-2 0-1 0,2 2 2 0,-1-1 0 16,0 1 0-16,0-1 1 0,-1-1 1 0,2 2 1 0,-1-1 0 0,0 1-1 0,0-1 0 15,1-1-1-15,-4 2 0 0,3-1-1 16,0-1 0-16,0 1 0 0,0 1 0 0,0-2-1 0,0 2 0 0,1-2 0 0,-2 1-2 16,2 1 1-16,-2-2-1 0,4 0 0 0,-3 1 0 0,2-1-1 0,-1 2 1 0,2-2-1 15,0 0-1-15,-3 0 1 0,2 0-2 0,-1 1 0 16,0-1 1-16,0 2 0 0,0-2 1 0,-2 0-1 15,2 0-1-15,-2 0-1 0,-1 1 0 0,2-1 1 0,-3 1-2 0,1-1 0 16,-2 0 0-16,0 0 1 0,0 0-1 0,-1 0 2 0,-1 0-2 0,1 0 0 0,0 0-1 16,-3 0 1-16,3 0 0 0,-1 0 1 15,-1 0 0-15,1 0-1 0,0 0 1 0,1 0 1 0,-1-1-1 0,1 0 1 16,0 1-1-16,0-2-1 0,-1 1 0 0,1 1-1 0,-1-2 0 16,2 1-1-16,-2 1 0 0,2-3-2 0,0 3 2 0,0-2 0 15,0 0-1-15,-2 1 2 0,4-2 0 0,-2 3 1 0,0-1 0 0,2-1 1 16,-2 1 1-16,1-1 1 0,3 2 1 0,-4-1 1 0,3-1 0 0,-2 2 2 15,-2-1 1-15,3-1-1 0,-1 2 0 0,0 0 0 0,0-3-1 0,0 3 1 16,-2-2-1-16,2 2 2 0,-2 0-1 0,0-2-1 0,2 2 2 16,0-1 0-16,-2-1 0 0,3 2-1 0,-2 0 1 0,2-2 0 0,-3 1 0 15,2 1 1-15,2-2-1 0,-1 2 1 0,0-2 0 16,-1 2-1-16,1-3 0 0,1 3-1 0,-1-4 0 0,1 3 0 0,1-1-2 16,-1 0 1-16,0 1-1 0,-1-1 2 0,1 0-1 0,1 2 1 0,-1-2-1 15,0 1-1-15,-1-1 1 0,1 0-1 0,-1 1-1 0,-1-1 2 16,3 1-2-16,-2 0 1 0,-1-1-1 0,1 1 0 0,-2-1 0 0,0 1-1 0,2-1 0 15,-2 1 0-15,1-1 0 0,1 0-1 16,-1 1-1-16,0-2-1 0,0 2-1 0,1-1 2 0,0-1-1 16,-2 2 1-16,0-1-1 0,1-1-1 0,0 3 0 0,0-3 1 0,1 2-2 15,-2 0 1-15,0-1-1 0,1 1 0 0,-2-1 0 0,2 2 0 0,0-3-1 16,-2 3 2-16,2-2 0 0,0 0 1 0,0 2 1 0,0-3 2 16,-1 3 1-16,1-2 1 0,1 0 0 0,-2 1 2 0,0-1 1 15,2 0-1-15,0-1 3 0,1 1 3 0,-3 2-1 0,2-2 1 0,1 1 1 16,-1-1 0-16,-1 0-1 0,1 1 1 0,-1 1-2 0,3-2 0 0,-2 2-1 15,-1-1 2-15,3 0-2 0,-3 1 0 0,1-2 0 0,1 1 0 16,-1 1-1-16,0-2 0 0,-1 1-1 0,2 1 0 0,-1-2-1 16,0 1-2-16,1 1 1 0,1-2 0 0,-2 2-2 0,2-2 1 0,-1 1-1 15,-1 1 1-15,2 0-2 0,-3 0 0 0,4-1 1 0,-1 1-1 16,1 0-1-16,-2 0 1 0,3-2-1 0,-4 2 0 0,2 0 0 0,1 0 1 16,-2 0-2-16,3 0 0 0,-2 0 0 0,1 0-1 0,-1-1-1 0,0 1 0 15,2-2-2-15,-1 2 2 0,-1 0-1 0,2 0 0 0,-1 0-2 16,-1-1 1-16,3 1 0 0,-1-2-2 0,0 2 1 0,-1 0-1 0,2 0 0 15,0-1-2-15,-1-1 0 0,-1 2 0 0,2 0 1 16,-1 0 1-16,0 0 1 0,1-1 1 0,-3 1 2 0,1 0 3 0,1-2 2 16,-2 2 0-16,1 0 1 0,2 0-1 0,-4 0 2 0,4 0 1 15,-2 0 2-15,-2 0 1 0,2 0-1 0,-1-3 0 0,1 3-1 0,-2 0 0 0,0 0-2 16,2 0 0-16,-1 0-2 0,-1 0 0 16,-1 0-1-16,2 0 1 0,-2 0-2 0,2 0 1 0,-3 0-1 0,1 0 2 15,1 0-2-15,-1 0 0 0,-1 0-1 0,2 0 2 0,-1 0-1 0,0 0-1 16,0 0 1-16,-2 0-1 0,4 0 1 0,-3 0 0 0,1 0 0 0,-1 0 0 15,1 0-1-15,2 0-1 0,-3 3-1 0,1-3 1 0,-1 0 0 16,1 0-1-16,0 2 0 0,0-2-1 0,-3 1 1 0,3-1 0 16,1 2-2-16,-4-1 1 0,3-1 0 0,-2 2-2 0,0-1 1 0,1-1 0 0,1 2-1 15,0-1 1-15,-2-1 0 0,1 2 0 16,1-1 0-16,-1-1 0 0,0 1-1 0,0 1 0 0,0-2-1 0,-2 2 1 0,3-2-1 16,-1 1 0-16,0 1 0 0,0-2 1 0,0 1-1 0,-2 1-1 0,3-2 1 0,0 1-2 15,-1 1-1-15,0-2 1 0,-2 1 2 0,4 0 1 16,-4-1 1-16,2 2 1 0,0-2 1 0,-1 1 1 0,1 1 1 0,1-2 0 0,-2 0 1 15,0 2 3-15,2-1 0 0,-2-1 2 16,1 0 1-16,1 0 0 0,0 0 0 0,1 2 0 0,-1-2-1 16,-1 0 1-16,2 0 0 0,-2 0 0 0,2 0-1 0,-3 0 0 15,2 0-2-15,2 0 1 0,-3 2-2 0,1-2 0 0,-1 0-2 0,1 0 0 0,1 0-1 16,-1 3-1-16,-1-3 0 0,3 0-1 0,-2 0 0 0,3 2-1 0,-3 0 1 0,0-2-2 0,2 1 1 16,-2-1 0-16,3 2 0 0,-2-2-1 15,2 2 2-15,-2-2 0 0,1 0 2 0,1 3 0 0,-2-3-1 0,1 0-1 0,0 0 0 16,-1 2 0-16,-1-2 0 0,2 2 0 15,0-2 0-15,-2 1 0 0,2 1-1 0,-3-2-1 0,1 2-1 0,0-1-1 0,0-1-1 16,0 2 0-16,-1-2 0 0,-1 1 2 0,0 0-1 16,2-1 1-16,-2 3-1 0,0-3-1 0,0 0 1 0,0 2-2 0,0-1 0 15,0-1 1-15,-2 2 0 0,0-1 0 0,2-1 2 16,-2 2-2-16,1-1 1 0,-1-1-2 0,1 2-1 0,-1-1 0 0,1-1 0 0,-3 2 0 16,2-1 2-16,1-1 1 0,0 1 2 0,0 1 0 0,-1-2 2 0,3 0 0 0,-3 2 1 15,1-2 1-15,0 0 2 0,0 1 0 0,-1-1 1 16,1 2 2-16,0-2 1 0,-1 0 1 0,1 1 1 0,-1-1-1 0,3 2-1 0,-4-2 1 15,4 0-1-15,-2 0 0 0,0 1-2 16,3-1 2-16,-4 2 0 0,2-2-1 0,0 0 0 0,0 1 0 0,0-1 0 16,-2 1-2-16,2-1 1 0,-1 0-1 0,0 0-1 15,0 0 1-15,-1 0 0 0,1 0 1 0,0 2-2 0,0-2 1 0,-1 0-1 0,1 0-1 16,-1 0-1-16,2 0 2 0,-1 0-2 0,-2 0 0 16,2 0 0-16,1 0 1 0,-1 0 0 0,-1 0 0 0,2 1-1 15,-2-1 1-15,3 0-1 0,-4 0 0 0,1 2 0 0,1-2 0 0,1 0 1 16,-1 0-1-16,-1 0-1 0,0 0 1 0,0 0-1 0,1 0-1 0,-2 0 0 15,0 0 1-15,2 0 0 0,-2 0-2 0,0 0 2 0,-1 0 0 16,1 0 2-16,0 0-1 0,-1 0-2 0,1 0-1 0,0 0 2 16,-1 0-1-16,1 0 1 0,-2-2 0 0,0 2 1 0,0-1-1 0,2 1-1 15,-3 0 0-15,0-2 0 0,1 2 0 0,-2 0-1 0,4 0-1 16,-4-1 2-16,0 1 1 0,2-1-1 0,-2 1 1 0,1 0-1 0,-1-2-1 16,1 2-2-16,-1-1 1 0,0 1 1 0,1 0 0 0,0 0-2 0,-1-2 1 15,-2 2-1-15,3 0 1 0,-2 0 0 0,1-1-2 0,-2 1 1 16,3 0-1-16,-2 0 2 0,-1 0-1 0,2-2 2 0,0 2 0 0,0 0 1 15,-2-1 0-15,1 1 0 0,-3 0-1 0,4 0 4 0,-2 0-1 16,-1 0 0-16,0 0 0 0,1 0 0 0,-1 0 1 0,0 0 1 16,-1 0-2-16,0 0 1 0,-1 0 0 0,0 0 0 0,0 0 1 15,0 0 0-15,1 0 0 0,-3 0 2 0,4 0-2 0,-4 0 2 16,1 0-1-16,-1 0 1 0,1 0-1 0,1 0 1 0,-1 0 0 0,1 0 1 0,0 0 1 0,1 0-2 16,-3 0 2-16,2 0-1 0,2 0 1 0,-1 0-2 0,1 0 1 15,-2 0-1-15,2 0 1 0,-1 0-1 0,0 0-1 0,1 0-1 16,-1 0 1-16,0 0-1 0,0 0-1 0,0 0 1 0,1 0-2 15,-2 0 0-15,0 0-2 0,1 0 2 0,-1 0 1 0,-1 0-1 16,0 0 0-16,-1 0 2 0,3 0 0 0,-4 0 0 0,0 0 2 16,0 0 1-16,0 0 0 0,0 0 2 0,0 0 0 0,0 0 1 0,0 0 1 0,0 0-1 15,0 0-1-15,0 0-7 0,0 0-10 0,0 0-13 0,0 0-18 0,0 0-26 16,0-2-31-16,0 2-49 0,1-2-60 0,2 0-91 16,2 0-108-16,-2-1-65 0,3 0-42 0</inkml:trace>
  <inkml:trace contextRef="#ctx0" brushRef="#br0" timeOffset="21127.3476">18713 6585 277 0,'-3'0'222'0,"1"-2"-42"0,-1 1-33 15,1 1-15-15,1-2-7 0,-1 2-5 0,1-2-2 0,1 2-2 16,-2 0-2-16,2 0-5 0,0 0-8 0,0 0-10 0,0 0-10 16,0 0-7-16,0 0-9 0,0 0-8 0,0 0-6 0,0 0-8 0,0 0-7 15,0 0-7-15,0 0-7 0,0 0-5 0,0 0-6 0,0 0-4 16,0 0-5-16,2 0-3 0,-1 0-2 0,2 0-2 0,-1 0-1 0,1 0-2 0,1 0-1 0,1 0 0 16,0 0 1-16,3 0 3 0,2 0 2 0,2 0 2 15,1 0 3-15,4-3 3 0,3 2 4 0,2 1 2 0,3-1 4 16,3-1 3-16,2 2 2 0,3-1 2 0,6-3 3 0,1 3 1 15,3-1 0-15,3 0 0 0,3 0 0 0,3-1-2 0,3 0-2 16,1 0-3-16,3 0-2 0,1 0-4 0,1 2-4 0,1-2-4 0,2 1-4 16,-1 0-1-16,2 1 0 0,0-2 0 0,-1 2-1 0,0-1 1 0,1 1-1 0,0-1 2 15,-2 2 2-15,3-1 2 0,-1-1-1 16,0 2 2-16,2-1 2 0,-2-1 2 0,-1 2 1 0,1 0-2 0,0-3-2 0,-1 3-4 16,0-2-4-16,-3 2-5 0,1 0-5 0,0-2-5 0,-2 1-4 0,0-1-2 0,-2-1-1 15,-1 1-1-15,-2 0 0 0,0 2-1 16,-2-3 0-16,-1 1 2 0,-2-1 0 0,0-1 3 0,-1 3 1 0,-2-3 3 15,1 2 2-15,-4-1 4 0,2 0 2 0,-3 1 2 16,-1 0-1-16,-1-1-1 0,1 1 0 0,-2-1-1 0,0 2-1 0,-2-3 1 16,0 3-1-16,0-2 1 0,-4 2 0 0,1-1 0 0,0-1 0 15,0 2 0-15,-2-1-1 0,-1-1 1 0,1 3 0 0,-2-3 0 0,-1 1-1 0,2 0 0 16,0 2-1-16,-4-1 1 0,2-1 0 0,0 2 1 16,-3-2 1-16,3 1 3 0,0 1 0 0,-1-2 2 0,-1 2 1 15,2 0 0-15,-1 0 2 0,-1 0 2 0,2 0 1 0,0 0 1 0,0 0 4 16,0 0 0-16,-1 0 0 0,1 0 0 0,0 0 0 0,0 2 0 0,-2-2-2 15,4 1 0-15,-2 1 0 0,1-2-2 0,-1 2 1 0,0-1-2 16,2-1 0-16,-2 2 0 0,0-2-3 0,0 1-1 0,0 0-2 16,-1-1 0-16,-1 3-2 0,0-3 1 0,-1 0-2 0,0 0 1 0,-1 2 0 15,-1-2 0-15,0 1-2 0,0-1 0 0,1 0 1 0,-5 0 1 16,2 0-1-16,1 2 1 0,-1-2-1 0,-2 0 0 0,3 0 0 0,-2 0-1 16,1 0-1-16,-2 0 1 0,1 0 2 0,0 0 0 15,2 0 2-15,-3 0-1 0,2 0 2 0,-1 0 0 0,0 0 1 0,-2 0 2 0,2 1 1 16,0-1 3-16,-1 0 0 0,-1 0 3 0,2 0 1 15,-3 0 0-15,3 0-1 0,0 0-1 0,2 0-1 0,-3 0 2 0,1 0 0 16,0 0-1-16,0 0-1 0,0 0-1 0,2 0 0 0,-2 0-1 16,-1 0 0-16,1 0-2 0,1 0 0 0,-1 0 0 0,1 0 2 0,-1 0-2 15,0 0-1-15,-3 0 0 0,3 0-2 0,-2 0 0 0,2 0 2 16,-2 0-2-16,0 0 0 0,0 0 0 0,0 0 1 0,-2 0-1 0,0 0-1 16,1 2 0-16,0-2-1 0,-3 1-1 0,2-1 1 0,-1 0 1 15,0 2-2-15,-1-2 1 0,-1 1 0 0,2-1-2 0,0 0 1 16,-3 0-2-16,3 2 0 0,-1-2 2 0,-2 1-1 0,5-1 2 0,-3 0 0 15,1 0-2-15,-1 1 0 0,2 1-1 0,-1-2 0 0,0 0 1 0,1 2-1 16,-2-2 0-16,1 1 1 0,1 1-2 0,-1-2 0 0,-3 0-1 16,5 1 2-16,-3 1 0 0,3-2 2 0,-4 1 0 0,1 1 2 0,3-2 2 15,-4 0 2-15,0 1 0 0,1 0 0 0,1-1-1 16,-2 0 1-16,2 2 1 0,-2-2 2 0,2 0 0 0,-3 0 1 0,3 1 0 0,-1-1-2 16,0 0 1-16,-2 0-2 0,4 0 0 0,-1 0-1 0,-3 0 0 15,2 0 2-15,-2 0 2 0,-1 0 0 0,4 0-1 0,-4 0 1 16,3 0-2-16,-2 2 1 0,2-2-1 0,-2 0 1 0,2 0-1 0,-2 0 2 15,0 0-2-15,2 0 1 0,-2 0-2 0,1 0 1 0,0 0-1 16,0 0-2-16,0 0 0 0,0 0-1 0,-1 0 0 0,-1 0 1 0,2 0 1 16,-2 2-1-16,1-2 0 0,0 0 0 0,-1 0-2 0,1 0 1 15,1 0-1-15,-1 0 0 0,-3 0-1 0,1 0 1 0,3 1 0 16,-3-1 1-16,-1 0-1 0,1 0-1 0,-2 0-2 0,2 0 0 0,-4 0 1 16,2 2 0-16,0-2 2 0,-2 0 0 0,0 0 0 0,0 0 0 0,0 0 1 15,0 0 1-15,-4 0-1 0,4 0 1 0,-3 0 1 0,0 0 3 0,-1 0-1 16,0 0 1-16,-1 0 0 0,0 0 1 0,0 0 0 15,-2 0 2-15,3 0-1 0,-4 0 2 0,0 0-1 0,0 0-5 16,0 0-8-16,1 0-7 0,-1 0-11 0,0 0-12 0,0 0-16 16,2 0-18-16,-2 0-22 0,1 0-27 0,-1 0-35 0,0 0-41 0,0 0-60 0,0 0-71 15,0 0-55-15,0 0-50 0</inkml:trace>
  <inkml:trace contextRef="#ctx0" brushRef="#br0" timeOffset="24481.1742">18325 7389 298 0,'0'2'399'0,"-1"0"-92"0,1 0-136 0,0-1-81 0,0 2-55 0,0 1-28 16,0 0-18-16,1-1-5 0,-1 2 2 0,2 0 11 0,-2 3 15 15,3-1 12-15,-1 4 12 0,-1-1 6 0,1 2 3 0,1 2-3 0,1 1-3 16,-3 1-6-16,1 2-3 0,-1 0-3 0,4 3-2 0,-5 2 1 16,1-1 1-16,-1 3 1 0,0 0 3 0,0 1 0 0,0 3 2 15,0-2 0-15,0 1 0 0,-1 3 2 0,1-1 0 0,-5 2 1 16,4-1 0-16,-1 1 0 0,1-1-1 0,1-2-2 0,-4 3-2 0,4-2-3 0,0-1-3 16,0-1-3-16,0-2-1 0,0 1-2 0,4-3 0 0,-3-3 0 0,1 2-1 15,-1-2-1-15,4-4-2 0,-2 0-5 0,0-2-6 16,0-1-8-16,1-2-9 0,-1-2-9 0,2-1-11 0,-2-2-14 0,3-2-16 0,-3 1-14 15,3-2-11-15,-1-3-28 0,2-1-34 0,-3-1-45 16,5-3-49-16,0-2-68 0,-1-3-80 0,2-2-41 0</inkml:trace>
  <inkml:trace contextRef="#ctx0" brushRef="#br0" timeOffset="26319.5144">18381 7360 310 0,'-5'-4'377'0,"4"-1"-96"15,-1 2-82-15,1 2-77 0,1-1-47 0,-2 2-31 0,2 0-19 16,0 0-14-16,0 0-9 0,0 0-7 0,0 0-5 0,2 0-5 0,-1 0-4 16,2 0-3-16,3 0-1 0,-1 2-2 0,2-1 0 0,1 2 2 15,2-1 0-15,2 1 4 0,0-1 2 0,2 2 5 0,4-1 5 0,2 0 5 16,2 0 5-16,5 0 4 0,2 0 3 0,2-2 4 0,4 2 2 15,3-1 6-15,4-2 3 0,3 3 0 0,4-3 6 0,2 3 4 16,6-3 1-16,3 1-1 0,3-1-3 0,3 0 0 0,5 0-5 0,2 0-4 16,4 0-4-16,1 0-4 0,4 0-5 0,2 0-3 0,2 0-1 15,0 0-1-15,5 0-1 0,-1 0-2 0,1 1-1 0,4-1-2 0,1 2-3 16,2-2-2-16,-1 0-4 0,1 0-4 0,0 0-3 0,4 0-1 0,-2 0-2 16,2 0-1-16,-2 2-4 0,0-2-2 0,1 0-2 0,0 0-2 0,1 0 0 15,-1 1 0-15,1-1-2 0,1 0-6 0,1 2-2 0,-2-1-3 16,-1-1 3-16,1 1 8 0,-2 2 1 0,0-3 4 0,-2 0 2 0,1 3 2 15,-1-3 5-15,-1 1 6 0,-1-1 2 0,-1 3 0 0,1-2 5 16,-3 1 5-16,2 0 6 0,-3 0 5 0,-2 1 4 0,-1-1 0 16,-7 1 2-16,0 0-1 0,0 0-1 0,-6-1 1 0,0 2-3 0,-5-1-4 0,-1 0 0 15,-2 0 2-15,-4-2 2 0,-2 1 1 16,-2 1 2-16,-3-2 2 0,-3-1-2 0,-2 1-2 0,0 1-2 0,-4-2 0 0,1 0 3 16,-5 0 1-16,-3 0 5 0,-1 0 2 0,-2 0 4 0,-1-2 3 0,-2 1 4 15,-2 1 2-15,-3-1 2 0,0-1 2 0,0 1 3 16,-3-2 1-16,0 1-1 0,-3 1 1 0,1-1-1 0,1-1-1 0,-4 2-1 15,1-1-2-15,-2-1-3 0,1 2-4 0,-2-1 1 0,-2-1-1 16,3 2 1-16,-3-1-2 0,-2 1 2 0,1-1-2 0,0 2 2 0,0 0-1 0,-4 0-1 16,1-3 0-16,0 1-1 0,-3 2 2 15,2 0 0-15,-2 0-1 0,1 0-1 0,-4 0 2 0,2 0-1 0,-1 0 1 16,1 0-2-16,-4 0-1 0,1 2 0 0,-3 1-1 0,2-3 0 0,-3 0 0 0,2 0 0 16,-1 0 1-16,-3 0 3 0,2 2 1 0,1-2 3 0,-4 1 1 15,0-1 0-15,0 0 0 0,1 0-1 0,-1 0 0 16,0 0-1-16,0 2-3 0,0-2-3 0,2 1-2 0,-2-1-3 0,0 2-5 15,1-1-5-15,-1 2-4 0,3-2-6 0,-1 1-4 0,-2 1-3 0,1 0-3 16,-1-1-1-16,4 2-2 0,-3 1 0 0,1-1 0 16,-1 1 1-16,3 0 2 0,-3 0 0 0,2 2 1 0,1 1 0 0,-1 1 1 15,3 0 1-15,-3 0-1 0,2 2 2 0,0 1 1 0,-2 0 1 16,2 1 2-16,0 2 0 0,0 0-2 0,0 2 0 0,0-1-2 0,0 0 1 0,1 4 0 16,-1-2 1-16,1 3 4 0,-1 0 2 0,1 0 1 0,-1-1 1 15,2 2 0-15,-2 1 1 0,2-1 1 0,-2 0 2 0,0 1 3 16,-1 1 0-16,1-2 1 0,3 4 2 0,-4-5 1 0,1-1-3 0,2 4-1 0,-2-2-3 15,0-1 0-15,0 0 0 0,-1 0-1 0,0-1-1 16,0-2-1-16,-1 2-2 0,0-1 1 0,0-3 0 16,-1 1 0-16,2-3-1 0,-2 2 1 0,-1-1 0 0,-1-2 0 0,2 0-1 15,-2 0 1-15,0-3 2 0,0 1 1 0,0-1 0 0,-2 0 0 16,2-3 1-16,-1 0-1 0,-1 0 1 0,-2-2 1 0,2 0 2 0,-1 0 0 16,0 0 3-16,0 2 1 0,-2-4 0 0,0 1 0 0,-2-1-1 15,2 2 0-15,-3-3 0 0,-1 1 0 0,1 1 1 0,-1-1-1 0,0-1-2 16,1-1 0-16,-5 1-3 0,4 1-1 0,-3-3-4 0,0 2-1 0,-1-1-4 15,-1-1-1-15,3 2-3 0,-5-1-1 0,4-1-3 0,-1 0-2 16,-4 0-2-16,4 0-3 0,-4 0-1 0,-1-1 2 0,2-1 1 16,-2 2 0-16,0-1 4 0,-1-1 0 0,-1 2 2 0,-1-1 2 15,-3-1 2-15,2 0 2 0,-1 1 1 0,-2-1 3 0,-1 0 3 16,-3 1 1-16,2-1 1 0,-3-1-1 0,-1 1 0 0,1-3-1 0,-2 5-2 16,-1-2 0-16,0-1-2 0,-2 0 1 0,-1 2-3 0,-1-2-1 0,3 3-1 0,-5-4-1 0,5 4-1 15,-6-1-1-15,4-1-2 0,0 2-1 16,1-2 1-16,-2 2-3 0,1-1 0 0,0-1-1 0,-1 2 0 0,3-1-1 15,-1 0 0-15,-3 1-1 0,2-3 0 0,1 3 4 0,-2 0 1 16,3-3 3-16,-1 3 1 0,-4 0 1 0,2-2 0 0,-1 1-1 0,0-1 0 16,-3 0-2-16,1 0 1 0,1-1-2 0,-4 0 0 0,1 0-2 15,-4-2-3-15,1 2-5 0,-2-1-3 0,0 1-3 0,-2-2-3 16,3 0 0-16,-3 3-2 0,3-3 0 0,-3 3-1 0,2-3-1 0,1 0-2 16,-1 2-1-16,2-1-2 0,-1 1 1 0,2-2 1 0,0 2 3 0,1-1 2 15,0 1 2-15,-1 0 2 0,3 0 3 0,-1 0 1 16,0-1 2-16,1 2 2 0,-1-1 2 0,0 2 5 0,3-3 3 0,-4 3 4 0,0-1 4 15,1 2-1-15,-1-5 0 0,0 5 0 0,-1 0-2 16,1-2-1-16,1 2-1 0,-1-2-2 0,2 1 1 0,-2 1 0 16,4 0 1-16,1 0-2 0,-1 0-1 0,1 0-2 0,3 0 1 0,0 0-1 15,2 0-1-15,-1 0 1 0,2 0-2 0,3 0 0 0,-4 0-1 0,6 0 1 16,-3 0 0-16,0 0 1 0,1 0 2 0,1 0 0 0,-1 0 2 16,2 0 2-16,-3 0 2 0,2 0 1 0,0 0 1 0,-1 0 2 15,1 0 2-15,-1 1 1 0,-1-1 2 0,2 2 0 0,-2-2 0 0,2 2-1 16,-1-2 0-16,1 0-1 0,0 0-1 0,1 3-2 0,1-1 0 15,-1-2-1-15,2 0 1 0,-1 0-2 0,4 0 0 0,-2 0 0 0,4 2-2 16,-2-2-1-16,3 0 1 0,-2 1-1 0,3-1-1 0,-2 0 1 16,1 0 1-16,3 2-1 0,-2-2-1 0,-1 2 0 0,1-2 0 0,-1 0-1 15,3 0 2-15,-2 0 0 0,-3 0 0 0,5 0-1 0,-3 0-1 16,2 0 0-16,-4 1 1 0,4-1-2 0,-1 0 1 0,0 0 0 0,2 0-1 16,-5 0-1-16,4 0 1 0,1 0-1 0,-3 0 0 15,5 0-2-15,-5 0 1 0,3 0-1 0,-1 0-1 0,1 0 1 0,-2 0 0 0,0-1-1 16,2 1-1-16,-2 0 0 0,2 0 2 0,-1 0-1 0,1 0 1 0,-3 0 2 15,5 0 0-15,-5 0 1 0,4 0 2 0,0 0 2 0,-2 0 1 16,2 0 2-16,-2 0 1 0,1 0 3 0,1 0 3 0,0 0 3 16,-2 0 2-16,2 0-1 0,0 0 1 0,0 0 0 0,0 0 0 15,0 0-2-15,0 0 2 0,2 0-1 0,-1 0-2 0,0 0 0 16,1 0-1-16,-1 0-2 0,-1 0-2 0,1 0-1 0,1 0-2 0,0 0 1 16,-2 0-2-16,1 0 1 0,1 0-3 0,-1 0 0 0,1 0 0 0,1 0 0 15,-4 0 0-15,3 0 0 0,-1 1 1 0,1-1-1 0,1 0-1 0,-1 1 0 16,2-1-2-16,-3 0 1 0,1 2-1 0,1-1 2 0,-3-1 0 15,3 1-1-15,-1 1-1 0,-2-2 0 0,2 2 1 0,0-1-1 16,-1-1 0-16,-1 2 1 0,1-1-2 0,2-1 1 0,-4 2 1 16,3-1-1-16,-1-1 0 0,1 2 0 0,0-2 0 0,0 1 1 15,0-1 1-15,0 2-1 0,0-2-1 0,1 0 1 0,-1 0 0 0,0 1 0 16,1-1-1-16,2 0 0 0,-3 0 1 0,1 0 1 0,3 0-1 0,-5 0-1 16,2 0 1-16,0 0 0 0,2 0-2 0,-2 0 2 15,-1 0 0-15,4 0-1 0,-3 0 0 0,-2 0 0 0,3 0 0 0,0-1 0 0,0 1-1 16,-2-2-1-16,3 1 1 0,-2 1 0 0,-2 0-2 0,1 0 1 15,2 0 0-15,-3 0-2 0,1 0 1 0,-1 0-1 0,2 0 1 16,-2 0-1-16,-1 0 1 0,2 0 0 0,-1 0 2 0,1 0 0 0,1 0-2 16,-1 0 3-16,-1 0 1 0,3 0 1 0,1 0 2 0,-2 0-1 0,1 0 1 15,1 0 2-15,-1 0 0 0,2 0 1 0,-1 0 0 16,-1 0-1-16,3 0 1 0,0 0 1 0,-1 0-1 0,0 0 1 0,1 0-1 0,-1 0-1 16,-1 0 2-16,0 0-1 0,0 0-1 0,1 0 1 0,0 0 1 15,1 0 1-15,-3 0 0 0,0 0 1 0,1 1 0 0,-1-1 1 16,3 0-1-16,-3 0 1 0,0 2 0 0,3-2 0 0,-1 0 0 0,-1 0 0 0,-1 0-1 15,3 0-1-15,-3 0-1 0,3 0 0 0,-3 0-1 16,3 0 1-16,-3 0-2 0,2 0-1 0,1 0 1 0,-5 0-2 16,2 0-1-16,0 0 1 0,2 0-2 0,-3 0 1 0,2 0 1 15,0 0 1-15,0-2-2 0,-2 1-4 0,4 1-4 0,-2-2-3 0,2 2-3 16,-2-1-6-16,0-1-6 0,2 2-5 0,-1-1-7 0,1-1-8 0,0 2-8 16,0-1-10-16,-1-1-10 0,1 2-14 0,-1-2-18 0,0 1-24 15,1 0-28-15,3-1-33 0,-1 0-35 0,3 0-73 0,0 0-90 16,-5 1-55-16,3-1-38 0</inkml:trace>
  <inkml:trace contextRef="#ctx0" brushRef="#br0" timeOffset="30852.7131">8160 7827 34 0,'-3'0'161'0,"0"0"-3"0,-1 0 0 15,0 0 6-15,1 0-1 0,2 0-1 0,-1 0-4 0,0 0-5 0,-1 0-5 16,2 0-8-16,-1 0-7 0,2 0-9 0,0-2-9 0,0 2-10 0,0 0-9 15,0 0-8-15,0 0-10 0,0 0-7 0,0 0-7 0,0 0-7 16,0 0-7-16,0 0-5 0,0 0-5 0,0 0-7 0,0 0-4 16,0 0-6-16,0 0-4 0,0 0-3 0,0 0-4 0,0 0-3 15,0 0-1-15,0 0-2 0,0 0-2 0,0 0 0 0,0 0-2 16,0 0 0-16,0 0 1 0,0 0-2 0,0 0-1 0,0 0-1 0,0 0-1 0,0 0 1 16,0 0 1-16,0 0 1 0,0 2 1 0,0-2-4 0,2 0 0 15,-1 1-1-15,1-1-2 0,-1 0 0 0,1 0-1 0,1 0-2 0,-1 0 0 16,-1 0-2-16,3 0 0 0,0 0-1 0,-1 0-2 0,0 0 0 0,-1 0 1 15,3 0 0-15,0 2 3 0,-1-1 4 0,4-1 0 16,-2 2 3-16,1-2 1 0,1 0 1 0,4 3 2 0,-1-3 1 0,2 0 3 16,0 3 1-16,1-3 1 0,2 1 0 0,-2 0-2 15,5-1 0-15,-2 0-3 0,2 0 0 0,2 2-2 0,1-2-1 0,-3 0-1 16,5 0-2-16,-1 0 0 0,2 0-2 0,-2 0-1 0,4 0-2 0,-2 0 0 0,3 0 1 16,2 0 2-16,-1 0 1 0,2 0 2 0,-1 0 1 0,2 0 2 15,1 0 1-15,1 0 2 0,0 1 0 0,1-1 2 0,1 0 2 16,2 0 2-16,0 0 2 0,0 0 0 0,3 0-1 0,0 0-1 15,-1 0-2-15,4 0-2 0,-1 0 1 0,-1 0-1 0,3 0-2 0,0-1 0 16,0-1-2-16,2 2-1 0,-2-1-3 0,0 0-2 0,-2-2 0 16,3 0-3-16,-2 3-2 0,-1-3 1 0,3 0 4 0,-3 0 0 15,1 0 3-15,-2 0 2 0,2-2 2 0,-1 2 1 0,0-1 2 0,1-1 2 0,-1 2 2 16,1 0 2-16,-1-2 2 0,1 1 1 16,-1 0 3-16,2 0-1 0,-2 1-2 0,2-1-4 0,0 1-4 0,0 0-3 0,0-1-3 15,-2 1-2-15,3 1-2 0,-3-1-3 0,-1 2-2 0,1-2-2 16,-2 0-2-16,0 0-2 0,-3 1-1 0,0-1-2 0,1 2-1 0,-4-1-1 0,0-1 1 15,2 2 2-15,-4-1 2 0,0 1 3 0,0-1 1 16,1 2 1-16,-3-1 1 0,-1-1 3 0,0 2 1 0,3-1 2 16,-3-1 3-16,-3 2 1 0,3 0 2 0,-3 0 1 0,2 0 2 15,-1 0-1-15,-1 0-2 0,1 0 0 0,-1 0-1 0,0-2 1 16,0 2 0-16,-2 0-1 0,2-3-1 0,0 3 0 0,-2 0-1 0,2 0 0 0,0 0 0 0,0 0-1 0,-1 0-2 16,0 0 1-16,1 0-1 0,-2 0 1 0,2 0-1 15,-2 0 0-15,2 0 0 0,-2 0-1 0,-1 0 1 16,1 0 1-16,-1 0-1 0,1 0-1 0,-1 0 0 0,-2 0 1 0,2-2 0 15,-2 2-1-15,2 0 0 0,-4-2 0 0,2 1-2 0,0 1 1 16,-2-2-2-16,2 1-1 0,-2 1 0 0,-1 0 0 0,2-1-2 16,-1 1 1-16,-1 0 2 0,3-3 0 0,-3 3 3 0,1 0 1 15,1 0 0-15,-2 0 2 0,2 0 1 0,-2 0 1 0,3 0 0 0,-3 0 3 16,2 0 0-16,-3 0 2 0,0 0 2 0,2 0-1 0,-1 0-1 0,1 0-1 0,-2 0 0 16,2 0 0-16,-2 0-2 0,1 0 0 0,-1 0-1 0,-1 0 0 15,1 0 1-15,-1 0-1 0,0 0 0 0,-1 0 1 0,1 0-1 16,-1 0 1-16,1 0-1 0,-2 0 0 0,2 3 1 0,-2-3-2 0,0 0 1 0,1 1 1 15,1-1-1-15,-4 0 0 0,4 1 1 16,-4 1-2-16,1-2 0 0,1 0 1 0,-1 0-2 0,-2 0 0 0,2 1 0 16,-4-1 0-16,1 2 0 0,0-2 1 0,0 0 1 0,-3 0-1 15,1 2 0-15,-1-2 2 0,-1 0 1 0,-1 0 2 0,-1 0 2 0,1 0 2 16,-3 0 2-16,1 0 1 0,-1 0 3 0,-2 3 0 0,1-3 2 0,0 0 1 16,-1 0 2-16,-1 0 0 0,0 0 1 0,0 0-1 15,0 0 1-15,0 0-2 0,0 0-2 0,0 0-1 0,0 0-1 16,0 0-2-16,0 0-3 0,0 0-5 0,0 0-6 0,0 0-19 0,0 0-21 15,0 0-32-15,3 2-35 0,-3-2-62 0,2 0-74 0,1 0-101 16,3 0-115-16,-3 0-59 0,4 0-31 0,-2-5-18 0</inkml:trace>
  <inkml:trace contextRef="#ctx0" brushRef="#br0" timeOffset="34052.4259">13517 7668 148 0,'0'0'153'0,"0"0"-20"0,0 0-12 16,0 0-7-16,0 0-7 0,0 0-7 0,0 0-7 0,0 0-6 15,0 0-11-15,0 0-9 0,0 0-12 0,0 0-13 0,0 0-12 16,0 0-11-16,0 0-9 0,0 0-9 0,0 0-6 0,0 0-7 0,0 0-2 16,0 0-3-16,0 0-2 0,0 0-4 0,0 0-1 0,0 0-3 15,0 0-2-15,0 0 1 0,0 0 0 0,0 0 0 0,0 0 1 0,0 1 2 16,0 1 2-16,0-2 0 0,0 0 2 0,0 1-1 0,0-1 2 15,0 0 3-15,0 0 3 0,0 0 4 0,0 0 3 0,0 0 5 0,0 2 5 16,0-2 6-16,0 0 4 0,0 1 5 0,0-1 6 0,0 2 4 16,0-2 6-16,0 0 4 0,-1 1 4 0,-1-1 3 0,2 0 3 15,-3 0 4-15,1 0 4 0,-1 2 6 0,0-1 3 0,-4-1 4 0,0 2 1 16,-3-2-2-16,-1 0-7 0,-6 3-13 0,-1 0-17 0,-7-1-22 0,0 2-35 16,-7-3-38-16,-3 3-58 0,-2 2-66 0,-4-4-92 0,-4 1-106 15,-1 1-60-15</inkml:trace>
  <inkml:trace contextRef="#ctx0" brushRef="#br0" timeOffset="35535.0472">13573 7696 70 0,'0'0'114'0,"0"0"0"0,0 0-1 0,0 0 0 0,0 0-5 16,0 0-8-16,0 0-7 0,0 0-6 0,0 0-7 0,0 0-7 15,0 0-6-15,0 0-5 0,0 0-8 0,0 0-6 0,0 0-9 16,0 0-9-16,0 0-7 0,0 0-7 0,0 0-6 0,0 0-4 0,0 0-3 0,0 0-4 16,0 0-4-16,0 0-3 0,0 0-2 0,0 0-3 0,0 2-2 0,-2-1-3 0,2-1 1 15,0 1 2-15,0 2 0 0,0-3-1 0,0 0 0 16,-2 3 0-16,2-3 2 0,-1 1 0 0,1-1 3 0,-2 3 2 0,2-3 5 15,-1 1 1-15,-1 1 10 0,2 0 10 16,-2-2 7-16,-1 0 5 0,2 5 7 0,-4-5 7 0,0 2 5 0,-1-1 4 16,1 2 2-16,-3-1 2 0,-3-1-1 0,0 2-3 0,-3-2-8 15,0 1-11-15,-3 0-19 0,-3-1-29 0,-2-1-29 0,-1 2-31 0,-2-2-40 0,-4 0-42 16,-3-2-85-16,2 2-106 0,-3-3-62 0</inkml:trace>
  <inkml:trace contextRef="#ctx0" brushRef="#br0" timeOffset="54660.9135">10750 9147 177 0,'0'0'157'0,"0"0"-38"16,0 0-22-16,0 0-15 0,0 0-9 0,0 0-3 0,0 0-2 0,0 0-1 15,0 0-1-15,0 0-2 0,0 0-4 0,0 0-6 0,0 0-6 16,0 0-6-16,0 0-5 0,0 0-4 0,0 0-3 0,0 0-1 0,0 0 2 15,0 0 0-15,0 0 2 0,0 0 0 0,0 0 0 0,0 0-3 0,0 0-3 16,0 0-2-16,-2 1-5 0,2-1-2 0,0 2-2 16,0-2-2-16,0 0-2 0,0 0 0 0,0 0-1 0,-2 0-2 0,2 0-3 15,0 0-2-15,0 0-3 0,0 0-5 0,0 0-1 0,0 0-2 0,0 0-1 16,0 0-1-16,0 0-1 0,0 0-1 0,2 2 0 0,-2-1 0 16,2-1 2-16,-1 2 3 0,2-2 2 0,1 0 5 0,0 0 5 0,2 0 4 15,-1 0 4-15,3 0 3 0,0 0 2 0,3 0 2 0,0 0 4 16,3 0 2-16,-1 0 2 0,3-2 0 0,-2 2 2 0,5-1-1 15,-3-1-1-15,4 0-2 0,2 1-2 0,-1-2-1 0,3 2-2 16,1-2-2-16,0 1 0 0,4-1-2 0,-1-1-2 0,4 1 4 0,-1 1-1 16,4-1 0-16,-2-1 0 0,4 1 0 0,-1 1 0 0,5-1 1 15,-3 0 0-15,3 0-1 0,0-1-1 0,2 2 0 0,0-1 1 0,1 1 0 0,0 1-2 16,2-1-3-16,0-1-1 0,-2 2-3 0,1-1-3 0,0 2-2 0,-2-2-1 16,1 2-2-16,-4 0-1 0,-1 0-2 15,2 0 0-15,-3 0-1 0,-1 0-2 0,-1 2 0 0,-1-2-2 0,-3 2-1 16,-1-1 1-16,2-1-1 0,-6 2 0 0,3-1-1 0,-3-1 1 15,0 2 1-15,-2-1 0 0,0-1 3 0,-1 2 0 0,-3-2 2 16,1 1 2-16,-2 1 1 0,0-2 0 0,-2 1 1 0,1 0 2 0,-3-1 0 16,1 2 2-16,-1-2 1 0,0 2 0 0,-2-1 0 0,0-1-2 0,-1 0 1 0,-3 2-1 15,4-1-1-15,-4-1 0 0,0 0-1 16,0 0 0-16,-2 0-1 0,0 0 1 0,1 0-2 0,-3 0 1 0,-1 2-1 0,0-2 1 16,0 0-2-16,1 0 0 0,-3 0 0 0,4 0 0 0,-6 0-1 0,2 0 0 0,-1 0 0 15,1 0-1-15,-1 0 0 0,-1 0 0 0,1 0 1 16,-2 0-1-16,2 0 0 0,-2 0 1 0,0 0-2 0,0 0 1 0,0 0 0 0,1 0 0 15,-1 0 0-15,0 0 0 0,3 0 0 16,-2 0 0-16,-1 0-1 0,2 3 1 0,-2-3 0 0,2 0 0 0,-1 0 1 16,1 1 1-16,1-1 0 0,-1 1 0 0,-1-1 1 15,1 0-2-15,0 0-2 0,1 0 4 0,-2 0-1 0,1 2 0 0,0-2 0 16,-1 0 0-16,-1 1 0 0,3-1 1 0,-1 0 1 0,-1 0-2 0,-1 0 0 0,2 0 0 0,-1 0 1 0,-1 0 2 16,0 0-1-16,0 0 2 0,0 0-2 15,0 0 1-15,0 0 1 0,0 0-1 0,0 0 2 0,0 0 0 0,0 0-2 0,0 0 2 16,0 0-1-16,0 0 1 0,0 0 0 15,0 0-1-15,0 0 0 0,0 0-1 0,0 0 1 0,0 0-1 0,0 0 0 0,0 0-1 16,0 0-1-16,0 0 1 0,0 0 0 0,0 0-1 16,0 0 0-16,0 0 0 0,0 0-2 0,0 0 0 0,0 0 1 0,0 0-1 0,0 0 0 15,0 0 0-15,0 0 0 0,0 0-1 16,0 0-1-16,0 0 1 0,0 0-1 0,0 0 1 0,0 0-1 0,0 0 1 0,0 0-1 16,0 0 1-16,0 0 0 0,0 0-1 0,0 0 0 0,0 0 1 0,0 0-1 0,0 0 1 15,0 0 0-15,0 0 1 0,0 0-1 0,0 0 1 16,0 0 0-16,0 0 1 0,0 0-1 0,0 0 1 15,0 0-1-15,0 0 0 0,0 0 1 0,0 0-1 0,0 0 2 0,0 0-2 16,0 0 0-16,0 0-2 0,0 0 1 0,0 0 0 0,0 0 0 0,0 0 0 0,0 0-1 16,0 0-1-16,0 0 0 0,0 0 0 15,0 0-1-15,0 0 0 0,0 0-1 0,0 0 1 0,0 0-1 0,0 0 1 0,0 0 0 16,0 0 1-16,0 0-1 0,0 0-1 0,0 0 2 16,0 0-1-16,0 0 1 0,0 0 1 0,0 0 1 0,0 0-1 15,0 0 2-15,0 0 2 0,0 0-1 0,0 0 0 0,0 0-1 0,0 0 1 0,0 0 0 0,0 0 1 16,0 0 1-16,0 0-1 0,0 0 0 0,0 0 1 15,0 0 0-15,0 0 0 0,0 0-1 0,0 0 2 0,0 0-1 16,0 0 0-16,0 0 1 0,0 0 0 0,0 0 1 0,0 0-1 16,0 0 0-16,0 0-1 0,0 0 2 0,0 0-2 0,0 0 0 0,0 0 1 0,0 0-1 15,0 0-1-15,0 0 1 0,0 0-1 0,0 0-1 0,0 0 0 0,0 0 0 0,0 0 0 16,0 0 0-16,0 0 1 0,0 0-2 0,0 0 0 16,0 0 0-16,0 0 0 0,0 0 0 0,0 0 0 0,0 0 0 0,0 0 0 15,0 0-2-15,0 0 1 0,0 0 0 0,0 0 0 16,0 0-1-16,0 0 0 0,0 0 0 0,0 0 0 0,0 0 1 0,0 0 0 0,0 0 0 15,0 0 1-15,0 0 0 0,0 0 0 16,0 0-1-16,0 0 2 0,0 0-1 0,0 0 1 0,0 0 0 16,0 0 0-16,0 0 1 0,0 0 1 0,0 0-1 0,0 0 0 0,0 0-1 15,0 0 2-15,0 0-2 0,0 0 1 0,0 0 0 0,0 0-1 16,0 0 0-16,0 0 1 0,0 0-1 0,0 0-2 0,0 0-1 0,0 0 1 16,0 0-1-16,0 0 0 0,0 0 0 0,0 0-2 0,0 0 2 15,0 0-1-15,0 0-1 0,0 0 1 0,0 0-1 0,0 0 1 0,0 0 0 16,0 0 0-16,0 0 1 0,0 0 0 0,0 0-1 0,0 0 0 15,0 0 1-15,0 0 0 0,0 0 1 0,0 0 0 0,0 0-1 0,0 0 2 16,0 0-1-16,0 0 0 0,0 0 1 0,0 0-1 16,0 0 1-16,0 0 0 0,0 0 0 0,0 0 1 0,0 0-1 0,0 0 1 0,0 0 0 15,0 0-1-15,0 0 0 0,0 0 0 0,0 0 0 16,0 0 0-16,0 0-1 0,0 0 1 0,0 0 1 0,0 0 1 0,0 0-4 0,0 0 1 16,0 0 1-16,0 0 0 0,0 0-1 0,0 0 0 0,0 0 0 15,0 0 1-15,0 0 0 0,0 0 0 0,0 0 1 0,0 0 0 16,0 0 0-16,0 0 0 0,0 0-1 0,0 0 2 0,0 0-1 0,0 0 0 15,0 0 1-15,0 0 0 0,0 0 2 0,0 0-1 0,0 0 0 16,0 0 1-16,0 0-1 0,0 0 2 0,0 0-2 0,0 0 2 16,0 0 0-16,0 0 1 0,0 0-1 0,0 0 0 0,0 0-1 15,0 0 0-15,0 0-1 0,0 0 2 0,0 0-2 0,0 0 2 0,0 0-2 0,0 0 0 16,0 0-2-16,0 0 1 0,0 0-2 0,0 0-2 0,0 0 2 0,0 0-1 16,0 0 0-16,0 0-1 0,0 0-1 0,0 0-1 0,0 0 0 15,0 0-2-15,0 0 0 0,0 0 1 0,0 0-1 16,0 0-1-16,0 0 2 0,0 0-1 0,0 0 1 0,0 0-1 0,0 0 0 15,0 0 2-15,0 0-1 0,0 0 2 0,0 0 0 16,0 0-1-16,0 0 1 0,0 0-1 0,0 0 1 0,0 0 0 0,0 0-1 16,0 0 2-16,0 0-1 0,0 0 0 0,0 0 1 0,0 0-1 0,0 0 1 0,0 0-2 15,0 0 1-15,0 0-1 0,0 0 1 0,0 0 1 16,0 0 0-16,0 0-1 0,0 0 2 0,0 0-1 0,0 0 1 0,0 0 0 0,0 0-2 16,0 0 2-16,0 0 0 0,0 0 0 0,0 0 2 0,0 0 0 0,0 0 0 15,0 0 1-15,0 0-1 0,0 0 0 0,0 0 1 16,0 0 0-16,0 0-1 0,0 0 2 0,0 0 0 0,0 0 0 0,0 0 2 0,0 0-2 15,0 0 2-15,0 0-2 0,0 0 1 16,0 0-2-16,0 0 0 0,0 0-2 0,0 0-1 0,0 0-1 0,0 0-2 0,0 0 0 16,0 0-3-16,0 0-1 0,0 0-1 0,0 0-2 15,0 0-1-15,0 0-1 0,0 0 0 0,0 0-2 0,0 0-1 0,0 0 1 16,0 0-1-16,0 0 0 0,0 0-1 0,0 0-1 0,0 0 0 0,0 0 0 0,0 0 0 0,0 0 0 16,0 0 0-16,0 0 0 15,0 0-1-15,0 0 1 0,0 0 0 0,0 0 1 0,0 0 0 0,0 0 2 0,0 0 0 16,0 0 1-16,0 0 1 0,0 0 1 0,0 0 0 15,0 0 2-15,0 0 2 0,0 0 2 0,0 0 0 0,0 0 1 0,0 0 1 16,0 0 2-16,0 0 1 0,0 0 1 0,0 0 1 0,0 0 1 16,0 0 1-16,0 0 2 0,0 0-1 0,0 0 3 0,0 0 1 0,0 0 2 15,0 0 5-15,0 0 3 0,0 0 1 0,0 0 2 16,0 0 1-16,0 0 0 0,0 0 2 0,0 0-1 0,0 0 1 0,0 0 1 0,0 0-1 16,-1 0 1-16,1 0-1 0,0 0-3 0,0 0-2 0,0 0-3 0,-2 0-1 0,2 0-3 15,0 0-1-15,0 0 1 0,0 0-3 0,0 0 0 16,0 0-2-16,0 0 0 0,0 0-1 0,0 0-3 0,0 0 1 15,0 0-2-15,0 0-1 0,0 0-1 0,0 0-1 0,0 0 1 16,0 0-1-16,0 0 0 0,0 0-1 0,0 0 1 0,0 0-1 0,0 0 0 0,0 0 0 16,0 0 0-16,0 0 1 0,0 0 0 15,0 0 0-15,0 0-1 0,0 0 1 0,0 0 0 0,0 0-1 0,0 0 1 0,0 0 1 16,0 0-1-16,0 0 1 0,0 0 0 0,0 0-1 0,0 0 1 0,0 0 0 0,0 0 0 16,0 0 0-16,0 0-1 0,0 0 0 0,0 0 1 15,0 0-1-15,0 0 0 0,0 0-1 0,0 0 1 16,0 0 0-16,0 0-1 0,0 0 1 0,0 0 0 0,0 0-2 15,0 0 1-15,0 0 1 0,0 0 0 0,0 0 0 0,0 0 0 0,0 0 0 16,0 0-1-16,0 0 0 0,0 0 0 0,0 0 0 0,0 0-1 16,0 0 0-16,0 0 0 0,0 0-1 0,0 0 1 0,0 0 0 0,0 0-2 15,0 0-1-15,0 0 1 0,0 0-1 0,0 0 1 0,0 0-1 16,0 0 1-16,0 0 0 0,0 0-1 0,0 0 1 0,0 0-1 16,0 0 0-16,0 0 1 0,0 0 0 0,0 0 1 0,0 0-1 0,0 0 1 0,0 0 0 15,0 0 1-15,0 0 1 0,0 0-1 0,0 0 1 0,0 0 0 16,0 0 1-16,0 0 0 0,0 0 0 0,0 0 1 0,0 0 0 15,0 0 0-15,0 0 1 0,0 0 0 0,0 0-1 0,0 0 1 16,0 0 0-16,0 0 0 0,0 0 0 0,0 0 2 0,0 0-1 0,0 0-1 16,0 0 0-16,0 0 0 0,0 0 0 0,0 0 0 0,0 0 1 15,0 0-2-15,0 0 0 0,0 0 1 0,0 0-1 0,0 0 0 0,0 0 0 0,0 0-1 16,0 0 1-16,0 0 0 0,0 0 0 0,0 0 0 0,0 0 0 16,0 0 0-16,0 0-2 0,0 0 2 0,0 0 0 0,0 0 0 15,0 0-1-15,0 0 0 0,0 0 0 0,0 0-1 0,0 0 0 0,0 0-1 16,0 0 1-16,0 0-1 0,0 0-2 0,0 0 1 0,0 0-1 15,0 0 1-15,0 0-1 0,0 0 0 0,0 0-1 0,0 0 0 16,0 0 1-16,0 0-1 0,0 0 0 0,0 0 2 0,0 0-1 16,0 0 2-16,0 0 0 0,0 0-1 0,0 0 1 0,0 0 0 15,0 0-1-15,0 0 2 0,0 0 0 0,0 0-1 0,0 0 2 16,0 0 0-16,0 0 0 0,0 0 0 0,0 0 0 0,0 0 0 0,0 0 1 0,0 0 0 16,0 0-1-16,0 0 2 0,0 0 0 0,0 0 0 0,0 0 1 0,0 0-1 0,0 0 0 15,0 0 1-15,0 0-2 0,0 0 1 0,0 0 0 16,0 0 0-16,0 0 0 0,0 0 0 0,0 0 0 0,0 0 0 15,0 0-1-15,0 0-1 0,0 0 0 0,0 0 0 0,0 0 1 16,0 0 0-16,0 0-1 0,0 0 0 0,0 0 0 0,0 0 0 0,0 0-1 0,0 0 1 16,0 0 0-16,0 0 1 0,0 0 0 15,0 0 1-15,0 0 0 0,0 0-1 0,0 0 2 0,0 0-1 0,0 0 0 0,0 0 0 16,0 0 0-16,0 0 1 0,0 0-1 0,0 0 2 0,0 0-1 0,0 0 0 16,0 0 0-16,0 0 1 0,0 0-1 0,0 0 0 0,0 0 2 15,0 0-1-15,0 0 0 0,0 0 1 0,0 0-1 16,0 0 0-16,0 0 1 0,0 0-1 0,0 0-1 0,0 0 0 0,0 0-1 15,0 0 0-15,0 0 0 0,0 0 0 0,0 0 0 0,0 0 1 0,0 0 0 0,0 0-1 16,0 0 0-16,0 0-1 0,0 0 0 0,0 0 0 16,0 0 0-16,0 0 0 0,0 0-1 0,0 0 0 0,0 0-1 0,0 0 1 15,0 0-1-15,0 0 0 0,0 0 0 0,0 0-1 16,0 0 0-16,0 0 0 0,0 0-1 0,0 0 1 0,0 0 1 16,0 0-1-16,0 0 2 0,0 0 0 0,0 0 0 0,0 0 0 0,0 0 0 0,0 0 0 0,0 0 1 15,0 0 0-15,0 0 1 0,0 0 0 0,0 0 1 16,0 0 0-16,0 0-1 0,0 0 1 0,0 0-1 0,0 0 0 0,0 0 0 0,0 0 1 15,0 0 0-15,0 0 1 0,0 0-2 0,0 0 0 16,0 0-2-16,0 0 1 0,0 0-1 0,0 0 1 0,0 0 0 0,0 0 0 16,0 0 0-16,0 0-1 0,0 0-2 0,0 0 0 15,0 0-2-15,0 0 1 0,0 0-1 0,0 0 0 0,0 0 0 0,0 0 1 0,0 0-3 16,0 0-1-16,0 0 0 0,0 0 0 0,0 0 1 16,0 0-1-16,0 0 0 0,0 0 1 0,0 0 0 0,0 0 1 0,0 0-1 15,0 0 0-15,0 0 0 0,0 0 1 0,0 0 0 0,0 0 0 16,0 0 1-16,0 0-1 0,0 0 0 0,0 0 1 0,0 0-1 15,0 0 1-15,0 0 0 0,0 0 2 0,0 0 0 0,0 0 1 0,0 0 0 16,0 0 0-16,0 0 1 0,0 0 1 0,0 0 1 0,0 0 0 16,0 0 0-16,0 0 0 0,0 0 1 0,0 0 1 0,0 0-1 0,0 0 0 0,0 0 0 15,0 0 1-15,0 0-1 0,0 0 0 0,0 0 0 0,0 0 1 16,0 0-2-16,0 0 1 0,0 0 0 0,0 0 0 0,0 0 1 16,0 0-1-16,0 0-1 0,0 0 0 0,0 0 0 0,0 0 0 0,0 0-2 0,0 0 1 15,0 0-1-15,0 0 1 0,0 0 0 16,0 0-1-16,0 0 0 0,0 0 0 0,0 0 0 0,0 0-2 15,0 0 1-15,0 0-1 0,0 0 1 0,0 0-2 0,0 0 1 0,0 0-1 16,0 0 0-16,0 0-3 0,0 0-1 0,0 0-2 0,3 0-1 16,-3 0-1-16,2 0-1 0,0 0 1 0,-1 0 1 0,2 0 0 15,-1 0 0-15,0 0 1 0,-1 0 0 0,2 0 0 0,-1 0 0 0,1 0 1 16,2 0 1-16,-1 0 1 0,-2 0 1 0,1 0 2 0,2 0-1 0,-2 0 0 16,2 0-1-16,-2 0 1 0,3 0 0 0,-3 0 1 0,1 0-1 15,-1 0 1-15,0 0 0 0,0 0 2 0,1 0 1 0,-1 0 2 16,1 0-1-16,-1 0 1 0,0 0 0 0,-1 0 1 0,0 0 1 0,-1 0-1 15,2-1 0-15,-1 1 0 0,-2 0 2 0,0 0-2 0,0 0 0 16,0 0-1-16,0 0 1 0,0 0-1 0,0 0 0 0,0 0 0 0,0 0 0 16,0 0 0-16,0 0-1 0,0 0 0 0,0 0 0 0,0 0 0 15,0 0 0-15,0 0 0 0,0 0 0 0,0 0 0 0,0 0 0 16,0 0 0-16,0 0 0 0,0 0 1 0,0 0-1 0,0 0 1 0,0 0 1 16,0 0-1-16,0 0 0 0,0 0 0 0,0 0 0 0,0 0-2 0,0 0-1 15,0 0-3-15,0 0 0 0,0 0-1 0,0 0-1 0,0 0 0 16,0 0 0-16,0 0-1 0,0 0-2 0,0 0-2 0,0 0 0 0,0 0-2 15,0 0 0-15,0 0-1 0,0 0 1 0,0 0-1 0,0 0 0 16,0 0 0-16,0 0-2 0,-2 0-1 0,2 0 0 0,-3 0 0 0,2 1 0 16,-1-1 1-16,0 2 0 0,-1 0 1 0,0-2 0 15,-1 1 3-15,1 3 2 0,-4-4 1 0,4 3 1 0,-2-3 2 0,0 4 1 0,-1-3 3 16,1 1 2-16,-1 0 2 0,1 1 0 0,2-2 0 0,-2 2 2 0,-1-3 1 16,3 1 0-16,-2 1 2 0,2-2 2 0,0 2 1 15,0-1 1-15,-1-1 0 0,1 0 2 0,2 0 0 0,-1 0-1 0,-1 0 0 0,2 0 0 16,1 0 1-16,0 0-1 0,0 0-1 15,0 0 1-15,0 0-1 0,0 0 1 0,0 0-4 0,0 0-1 0,0 0-3 0,0 0 0 0,0 0-2 16,0 0-2-16,0 0 0 0,0 0-2 16,0 0 0-16,0 0-2 0,0 0 0 0,0 0-2 0,0 0-1 0,0 0-1 0,0 0-1 15,1 0 1-15,4 0 0 0,-4 0 1 0,1 0 1 0,-1 0 1 0,1 0 0 16,1 0 0-16,0 0 3 0,2 0 1 0,-2-1 3 16,2-1 1-16,1 2 0 0,-1-2 1 0,1 1 0 0,-1 1 2 0,2-2-1 15,0 1-1-15,-2 1 2 0,1-4-1 0,3 4 1 0,-5-2-1 16,4 2 1-16,-3-2-1 0,-1 1 1 0,1 1-1 0,-1-2 2 0,-1 0 1 15,1 2 2-15,-2 0 1 0,1 0 2 0,-2-3 4 16,-1 3 2-16,0 0 3 0,0 0 4 0,0 0 2 0,0 0 2 0,0 0 4 0,0 0 1 16,0 0-2-16,-3 0-2 0,0 0-7 15,0 0-2-15,0 0-6 0,0-2-2 0,1 0-3 0,-3 2-3 0,2-1-3 16,-2 1-2-16,2 0-3 0,-3-2-2 0,3 2-4 0,-2-2-1 0,0 2 1 0,1 0 3 0,0 0 3 16,0 0 3-16,-1 0 4 0,2 0 0 15,0 0 1-15,1-1 0 0,-1 1-1 0,1 0-1 0,2-2 0 16,0 2-2-16,0 0-1 0,0 0-1 0,0 0-2 0,0 0 0 0,0 0 0 15,0 0 0-15,2-1 1 0,1 0-1 0,-1 1-3 0,1-3 1 16,0 3-1-16,2-2-2 0,-1 1 0 0,1-1 2 0,0-1-1 0,2 1 2 16,-3 1 1-16,2 0-1 0,-1-2 0 0,0 1-4 0,-2 1-4 15,2-1-4-15,-2 2-4 0,-1-1-5 0,-1-1-9 0,-1 2-8 0,0 0-8 0,-1 2-12 16,-1-1-13-16,-3 1-21 0,0 1-20 0,-1 0-32 16,-5 3-32-16,0 0-69 0,-2 2-90 0,-4 1-53 0</inkml:trace>
  <inkml:trace contextRef="#ctx0" brushRef="#br0" timeOffset="58366.5549">9349 10564 21 0,'-2'-1'109'16,"2"1"-9"-16,0 0-6 0,0 0-8 0,0 0-8 0,0 0-12 16,0 0-11-16,0 0-10 0,0 0-11 0,0 0-9 0,0 0-9 0,0 0-7 15,0 0-5-15,0 0-3 0,0 0 0 0,0 0 3 0,0 0 0 16,0 0 4-16,0 0 3 0,0 0 4 0,0 0 2 0,0 0 1 0,0 0 4 16,0 1 5-16,0 0 5 0,2-1 5 0,-2 3 5 0,3-3 3 15,-1 0 1-15,1 2 1 0,0 0 1 0,1-2 1 0,3 1-1 16,-2 1 3-16,1-2 2 0,1 2 2 0,0-1 1 0,1-1-2 0,2 2-1 15,2-2-4-15,-2 0-1 0,1 2-2 0,3 1 0 0,-1-3 0 0,1 0 1 16,2 0 2-16,1 0-1 0,-1 0 0 0,5 0 0 16,-4 0-3-16,5 0-2 0,0 0-1 0,0 0-4 0,1-5-3 0,2 5-4 15,0-2-4-15,0-1-4 0,2 0-4 0,0-1-3 0,1 0-5 16,0 1-2-16,2-2 0 0,0 0 0 0,2 3 1 0,0-3 1 0,1 1-1 0,2 1 0 16,-3-3 0-16,4 3 1 0,-1-1 3 0,0 1 0 0,3-2 3 15,-2 2 1-15,1 0 1 0,1-2-1 0,0 2-2 0,1-1-1 16,-1 1-2-16,0 1-2 0,-2-2 0 0,4 1-2 0,-2 0 0 0,-2 1-3 15,2 1-1-15,0-3-3 0,-3 4-1 0,1-2 0 0,-1 1-2 16,0-3-1-16,-2 4-1 0,1-1-3 0,1 0-1 0,-2 1-1 16,-1-2-1-16,-2 1 0 0,3 1-1 0,-3-2 0 0,0 2 3 15,2 0 2-15,-2 0 1 0,0 0 2 0,0 0 1 0,0 0 2 0,-2 0 2 0,1 0 2 16,-1 0 1-16,-3 2 0 0,1-2 1 0,-1 1 2 0,1 1 2 0,-1-2-1 16,-2 2-2-16,-2 0 0 0,1 0-1 0,0-1 0 15,-2 1-2-15,0 2 0 0,0-1-1 0,-2 0 2 0,2-1 0 16,-2 0-1-16,-1 1 1 0,2 1 1 0,-3-1-1 0,1 0 1 0,-1-1 0 15,2 3-2-15,0-5 0 0,-2 3-1 0,2-1 2 0,-2-1-1 16,1 2-1-16,-1-1 1 0,3-1-2 0,-1 1-1 0,-1 0 2 16,0 0-2-16,0 0-2 0,1-1 0 0,-2 2-1 0,2-1 2 15,0-1-1-15,-2 1 0 0,1 1-1 0,-1-2 0 0,1 0-1 0,-2 1 0 0,0 0 0 0,1-1 0 16,0 1-2-16,-2-2 0 0,2 4 0 0,-3-3 1 16,1 1 0-16,0 1-1 0,0-1 0 0,-3-1-2 0,2 0 2 0,1 2-1 0,-3-1 1 15,3 0-1-15,-1 1 1 0,-2 0-1 0,3-1 2 16,-1 3-2-16,-1-3 2 0,1-1-2 0,0 2 2 0,0 0-1 0,-1-1-1 0,2 1 2 15,1-2 0-15,-1 0 2 0,-1 3-1 16,2-3 1-16,-2 1 2 0,3-1 0 0,-2 2 1 0,2-1 2 0,-2-1 0 16,2 1 2-16,-2-1 0 0,0 0-1 0,2-1 3 0,-2 2 0 15,1 0-1-15,0-2 1 0,0 1-1 0,0-1 1 0,-2 0 0 0,0 0-1 16,2 0-1-16,-2 0-2 0,1 0 1 0,-1 0-2 0,-1 0 0 0,1 0 0 0,0 2-1 0,0-2 0 16,-1 0 0-16,1 0 1 15,-2 0-1-15,0 0 0 0,2 0 0 0,-2 0 1 0,1 0-1 0,-1 0 0 0,1 0 1 16,0 0 1-16,1 0-1 0,1 0 2 0,-3 0 0 15,2 0 0-15,1 0-1 0,0 0 1 0,0 0-2 0,-1 0 1 0,4 0-1 0,-4 0 0 16,4 0 1-16,0 0-1 0,-2-2-1 0,0 2 1 16,3-1-1-16,-1 1 0 0,0-2 0 0,0 0 1 0,-1 2-1 0,3-1 0 0,-5 0 0 15,5 1 1-15,-3-2-1 0,1 1-1 16,0-1 0-16,-1-1-2 0,1 2-1 0,1-1-2 0,-1 1 0 0,-1-3-3 0,2 3-3 16,-2 0-1-16,2-2-3 0,-1 1 0 0,-2-1-3 0,2 0 0 0,-1 0-1 15,1 3-1-15,0-5 0 0,-2 3-1 0,1-1 1 0,0 0 0 16,-2-1 0-16,3 1 2 0,-1 1 1 0,0 0 2 0,0-1-1 0,-2 0 2 15,0 1 0-15,2 0 3 0,-1 0 0 0,-2 1 0 16,2-1 1-16,-1 0 2 0,-3 0 3 0,3 0 0 0,-1 1 2 0,-2-1 0 16,0 1 0-16,0-1-1 0,-3 2 4 0,3-1-2 0,-3-1 0 15,0 2 0-15,1 0 0 0,-1 0 0 0,-1 0-1 0,-1 0-1 16,1 0 0-16,-2 0-2 0,0 2 2 0,0-1 0 0,0-1-1 16,-2 2 1-16,2-1-2 0,-1-1 1 0,1 2 1 0,-2 1 0 15,2-2 1-15,-2 0 0 0,0 3 1 0,2-3 2 0,-1 1-1 0,0-2 0 16,-1 4 1-16,0-3 0 0,0 1 0 0,-1 1 0 0,1-1 0 15,1-1 1-15,-3 0-1 0,2 2 1 0,-1-3 1 0,0 0 2 0,-1 2 0 16,2 0 2-16,-2-2 2 0,-1 0 2 0,0 0 3 0,0 0 2 0,0 0 4 16,0 0 7-16,0 0 9 0,0 0 6 0,0 0 6 0,0 0 6 15,0 0 4-15,0 0 5 0,0 0 4 0,0 0 1 0,0 0 3 0,0 0 0 0,0 0 1 16,0 0-2-16,-1 0-1 0,1 0-6 16,-3-2-8-16,3 2-7 0,0 0-6 0,0 0-7 0,0 0-5 0,0 0-5 15,0 0-6-15,0 0-5 0,0 0-3 0,0 0-5 0,0 0-2 0,0 0-3 16,0 0-3-16,0 0-2 0,0 0 0 0,0 0-2 0,0 0-1 15,0 0 1-15,0 0-1 0,0 0-1 0,0 0 0 0,0 0 0 16,0 0 0-16,0 0 2 0,0 0-2 0,0 0 1 0,0 0 0 0,0 0 2 16,-1 0-1-16,1 0 0 0,-2 0 2 0,2 0-1 0,0 0 1 15,0 0 0-15,0 0 2 0,0 0 0 0,0 0 1 0,0 0 0 0,0 0 2 16,0 0 0-16,0 0 0 0,0 0-1 0,0 0 1 0,0 0 0 16,0 0 2-16,0 0-1 0,0 0 1 0,0 0 1 0,0 0-1 0,0 0 0 15,0 0 1-15,0 0-2 0,0 0 0 0,0 0 2 0,0 0-2 0,0 0 1 16,0 0 1-16,0 0-1 0,0 0-1 15,0 0-1-15,0 0 0 0,0 0 1 0,0 0-1 0,0 0-1 0,0 0-1 0,0 0 1 0,0 0 0 16,0 0-2-16,0 0 1 0,0 0 0 16,0 0 0-16,0 0 0 0,0 0 0 0,0 0-1 0,0 0-1 0,0 0 2 0,0 0-1 0,0 0 1 15,0 0 0-15,0 0-2 0,0 0 2 0,-2 0-1 0,2 0 1 16,0 0-1-16,0 0 1 0,0 0-1 0,0 0 1 0,0 0 0 16,0 0 0-16,0 0 0 0,0 0 0 0,0 0 0 0,0 0 1 0,0 0 0 15,0 0-1-15,0 0 1 0,0 0 0 0,0 0 0 0,0 0 0 16,0 0 0-16,0 0 0 0,0 0 0 0,0 0 1 0,0 0-1 15,0 0 0-15,0 0 1 0,0 0-1 0,0 0 1 0,0 0 0 16,0 0 0-16,0 0 0 0,0 0 0 0,0 0 2 0,0 0-2 0,0 0 0 0,0 0 1 16,0 0-1-16,0 0 0 0,0 0 2 15,0 0-2-15,0 0 1 0,0 0-1 0,0 0 0 0,0 0 0 0,0 0 1 16,0 0-2-16,0 0 0 0,0 0 0 0,0 0 0 0,0 0 0 0,0 0-2 0,0 0 1 16,0 0 0-16,0 0 0 0,0 0 0 0,0 0 0 0,0 0 0 15,0 0-2-15,0 0 2 0,0 0-1 0,0 0-1 0,0 0-1 0,0 0 1 0,0 0 0 16,0 0-1-16,0 0 1 0,-3 0-1 15,3 0 1-15,0 0 0 0,0 0 0 0,0 0 0 0,0 0 1 0,0 0-2 16,0 0 2-16,0 0 1 0,0 0 0 0,0 0 0 0,0 0 0 16,0 0 2-16,0 0-1 0,0 0 0 0,0 0 0 0,0 0 0 0,0 0 0 0,0 0 0 15,0 0 0-15,0 0 0 0,0 0 0 16,0 0 0-16,0 0-1 0,0 0 1 0,0 0 0 0,0 0-1 0,0 0-1 0,0 0 2 16,0 0-1-16,0 0 0 0,0 0 1 0,0 0-1 0,0 0 1 0,0 0-1 0,0 0 0 15,0 0 0-15,0 0 0 0,0 0-1 16,0 0 1-16,0 0-1 0,0 0 1 0,0 0-1 0,0 0-1 0,0 0 2 0,0 0-1 15,0 0 0-15,0 0 0 0,0 0 0 0,0 0 1 16,0 0 0-16,0 0 0 0,0 0 0 0,0 0 0 0,0 0 1 0,0 0 0 0,0 0 0 16,0 0 0-16,0 0 1 0,0 0 0 15,0 0 1-15,0 0 1 0,0 0-2 0,0 0 1 0,0 0-1 0,0 0 1 0,0 0 1 16,0 0-2-16,0 0 0 0,0 0 1 0,0 0-1 0,0 0 1 0,0 0 0 0,0 0-1 16,0 0 0-16,0 0 0 15,0 0-1-15,0 0 0 0,0 0 0 0,0 0 0 0,0 0 1 0,0 0-1 0,0 0 0 16,0 0 0-16,0 0 0 0,0 0 0 0,0 0 0 0,0 0 0 15,0 0 0-15,0 0 0 0,0 0-1 0,0 0 1 0,0 0 0 16,0 0 0-16,0 0 0 0,0 0 0 0,0 0-1 0,0 0 1 16,0 0 0-16,0 0 0 0,0 0 0 0,0 0 0 0,0 0 0 0,0 0 0 0,0 0 1 15,0 0 0-15,0 0 1 0,0 0 1 0,0 0-2 16,0 0 0-16,0 0 1 0,0 0 0 0,0 0 1 0,0 0-2 0,0 0 1 0,0 0 0 16,0 0 0-16,0 0 1 0,0 0-2 0,0 0-1 0,0 0 0 15,0 0-1-15,0 0 0 0,0 0-2 0,0 0 0 0,0 0 0 16,0 0-1-16,0 0 1 0,0 0-1 0,0 0 1 0,0 0 0 0,0 0-1 0,0 0 1 15,0 0 0-15,0 0-1 0,0 0 2 16,0 0 1-16,0 0 0 0,0 0 1 0,0 0 1 0,0 0 0 16,0 0 0-16,0 0-1 0,0 0 0 0,0 0 1 0,0 0 0 0,0 0 0 15,0 0-1-15,0 0 2 0,0 0-1 0,0 0 0 0,0 0 0 0,0 0 0 0,0 0 0 16,0 0 0-16,0 0-1 0,0 0 1 0,0 0 1 0,0 0-2 0,0 0 1 0,0 0-2 16,0 0 1-16,0 0 1 15,0 0-2-15,0 0 1 0,0 0-2 0,0 0 1 0,0 0-1 16,0 0 0-16,0 0 0 0,0 0 0 0,0 0 1 0,0 0-1 0,0 0 0 15,0 0 0-15,0 0-1 0,0 0 1 0,0 0 0 0,0 0-2 16,0 0 2-16,0 0 0 0,0 0 0 0,0 0-1 0,0 0 1 0,0 0 0 16,0 0 0-16,0 0-1 0,0 0 0 0,0 0 1 0,0 0 0 15,0 0-2-15,0 0 2 0,0 0 0 0,0 0-2 0,0 0 2 16,0 0-1-16,0 0-1 0,0 0 1 0,0 0 0 0,0 0-2 0,0 0 1 16,0 0-1-16,0 0 1 0,0 0-1 0,0 0-1 0,0 0 1 15,0 0-1-15,0 0 1 0,0 0-1 0,0 0 0 0,0 0 1 0,0 0-1 16,0 0 0-16,0 0 1 0,0 0-1 0,0 0 1 0,0 0 0 15,0 0 1-15,0 0 0 0,0 0 1 0,0 0-1 0,0 0 1 0,0 0 0 16,0 0 0-16,0 0 2 0,0 0 0 0,0 0 1 0,0 0 0 16,0 0 0-16,0 0 0 0,0 0-1 0,0 0 1 0,0 0 0 15,0 0 1-15,0 0 0 0,0 0 0 0,0 0-1 0,0 0 0 0,0 0-1 16,0 0 1-16,0 0-1 0,0 0 0 0,0 0 0 0,0 0 0 0,0 0 0 16,0 0 0-16,0 0-1 0,0 0 0 0,0 0 0 0,0 0 0 15,0 0-2-15,0 0 1 0,0 0 1 0,0 0-2 0,0 0 1 0,0 0 0 16,0 0-1-16,0 0 1 0,0 0-1 0,0 0 1 0,0 0 0 15,0 0-2-15,0 0 1 0,0 0 0 0,0 0 0 0,0 0 0 16,0 0 1-16,0 0 0 0,0 0-2 0,0 0 1 0,0 0-1 0,0 0 1 16,0 0 0-16,0 0 1 0,0 0 0 0,0 0-1 0,0 0 2 15,0 0 1-15,0 0 0 0,0 0 0 0,0 0-1 0,0 0 2 0,0 0 2 16,0 0-1-16,0 0 1 0,0 0 0 0,0 0 2 16,0 0-1-16,0 0 0 0,0 0 1 0,0 0-2 0,0 0 1 0,0 0 1 0,0 0-2 15,0 0 0-15,0 0 2 0,0 0-1 0,0 0 0 0,0 0 0 16,0 0-1-16,0 0 0 0,0 0 0 0,0 0 1 0,0 0-1 0,0 0-1 15,0 0 0-15,0 0 0 0,0 0-1 0,0 0 1 0,0 0-2 16,0 0 0-16,0 0 1 0,0 0-1 0,0 0 0 0,0 0 0 16,0 0 0-16,0 0-1 0,0 0 1 0,0 0 0 0,0 0 0 15,0 0 0-15,0 0 0 0,0 0 0 0,0 0 1 0,0 0 1 0,0 0-1 16,0 0 0-16,0 0 0 0,0 0 1 0,0 0-1 0,0 0 0 0,0 0 1 16,0 0 0-16,0 0 1 0,0 0 0 0,0 0 0 15,0 0-1-15,0 0 0 0,0 0 0 0,0 0 0 0,0 0 0 0,0 0 1 0,0 0-1 16,0 0 0-16,0 0-1 0,0 0 0 0,0 0-1 15,0 0 0-15,0 0-1 0,0 0 2 0,0 0-1 0,0 0 0 0,0 0 0 0,0 0-1 16,0 0 1-16,0 0-2 0,0 0 1 0,0 0 0 16,0 0-1-16,0 0 0 0,0 0 1 0,0 0 0 0,0 0-2 15,0 0 1-15,0 0 0 0,0 0-1 0,0 0 1 0,0 0 1 16,0 0-2-16,0 0 2 0,0 0-1 0,0 0-1 0,0 0 1 0,0 0 0 0,0 0-1 16,0 0 0-16,0 0-2 0,0 0-2 0,0 0 0 0,0 0-2 0,0 0 0 15,0 0-2-15,0 0-1 0,0 0 1 0,0 0 0 16,0 0-1-16,0 0 1 0,0 0-1 0,0 0 2 0,0 0 0 0,0 0 1 15,0 0 1-15,0 0 1 0,0 0 1 0,0 0 3 0,0 0-1 16,0 0 2-16,0 0 1 0,0 0-2 0,0 0 1 0,0 0-1 0,0 0 2 0,0 0-1 16,0 0 1-16,0 0-1 0,0 0 0 15,0 0 1-15,0 0-2 0,0 0 1 0,0 0 0 0,0 0-1 0,0 0 1 0,0 0-2 16,0 0 0-16,0 0-2 0,0 0-1 0,0 0-1 0,0 0-2 16,0 0-2-16,0 0 0 0,0 0-3 0,0 0-1 15,0 0-1-15,2 2-1 0,-2-2-1 0,0 0-3 0,0 0 0 0,0 0-3 0,0 0-1 0,1 0-2 0,-1 0-4 16,0 0-3-16,0 0-4 0,0 0-7 15,0 0-4-15,0 0-9 0,0 0-10 0,0 0-14 0,0 0-17 0,0 0-13 0,0 0-12 16,0 0-9-16,0 0-8 0,0 0-14 16,0 0-18-16,-1 3-20 0,-1 0-24 0,1 1-53 0,-3-1-69 0</inkml:trace>
  <inkml:trace contextRef="#ctx0" brushRef="#br0" timeOffset="70911.3838">8238 12092 191 0,'-3'-4'353'0,"1"3"-83"0,-1-1-56 16,1 2-40-16,1-5-29 0,-1 5-22 0,1-2-13 0,-1 0-7 16,2 1-7-16,-2-2-3 0,2 3-6 0,-1-1-1 0,-1 1-3 0,2-3-3 15,-1 3-4-15,1 0-6 0,0-2-7 0,0 0-7 0,0 2-4 16,0-1-2-16,0-1-2 0,0 2 0 0,0 0 0 0,0 0-3 0,-2-2-1 15,2 2-2-15,0 0-2 0,0 0-3 0,0 0-2 16,0 0-4-16,0 0-3 0,0 0-4 0,0 0-4 0,0 0-3 0,0 0-5 0,0 0-4 16,0 0-4-16,0 0-4 0,0 0-5 0,0 0-4 15,0 0-3-15,0 0-3 0,0 0-2 0,0 0-1 0,0 0-1 0,3 2 1 16,-1-2-1-16,-1 2 1 0,3-2 0 0,0 1 1 0,1-1 1 0,0 2 2 0,4 0 1 0,-1-2 4 16,4 0 2-16,1 3 0 0,0-3 0 15,3 1 1-15,0-1 1 0,1 1-2 0,2 1 0 0,3-2-1 16,0 1 1-16,2-1-2 0,0 2-2 0,1-2 0 0,1 0 0 15,0 2 0-15,1-2 2 0,2 0 2 0,-1 0 4 0,2 0 1 16,0 3 4-16,-2-1 0 0,4-2 1 0,-2 0 2 0,2 2 1 0,-1-2 2 16,1 1 2-16,1-1 4 0,-1 2 1 0,1 0 0 0,2-2 0 15,1 1-2-15,0 0 1 0,1 1-1 0,1-1 0 0,0 0-2 0,4 3 0 16,-2-3-2-16,1 1-1 0,0-1 0 0,2 2-2 0,-1-1-3 16,1-1-2-16,-3 1-2 0,2 0 0 0,-1 0-1 0,-1 0-3 0,1 1-3 15,0-3-1-15,-1 3 1 0,-1 0 3 0,1-1 0 0,-1 1 3 16,-1-1 0-16,3 1 2 0,-3 1 1 0,0-1 0 0,1-1-2 0,0 1 0 0,-1 1-1 15,-2-4 0-15,3 5 4 0,-4-3-2 0,3-1-2 16,-3 3 0-16,1-3 0 0,2 1-1 0,-3-1-2 16,0 1 1-16,0 0-1 0,-1 0 1 0,1 1 0 0,1-2 2 0,-1 1-1 15,-2-1 0-15,2 2 1 0,-2-1-1 0,-1-1-2 0,1-1 1 16,-1 1-2-16,-2-1-1 0,0 2-1 0,0 0-1 0,0-2 0 0,-2 1-1 16,2 1 0-16,-3-2-1 0,2 0 0 0,-1 0 2 0,-1 3 0 0,1-3 2 15,-1 0 1-15,-1 3 3 0,1-2 0 0,-1-1 0 0,1 1 2 16,-2 1 1-16,1-2 2 0,0 0 1 0,-3 0 0 0,2 0 2 15,-1 0-1-15,1 0-1 0,-1 0-1 0,-2 0-2 0,2 0 0 0,1 0-2 16,-2 0-1-16,2 0-1 0,0 0-2 0,-2 0-1 0,3 0-2 16,-3 1-2-16,4-1 0 0,-3 0-1 0,1 0 1 0,1 2 1 0,0-2 0 15,0 0 1-15,0 0-1 0,-1 0 1 0,0 0 1 0,0 2 0 16,0-2 0-16,2 0 1 0,-2 1 3 0,-2-1-1 0,0 0 1 0,1 0-1 16,-1 0 2-16,-2 0-1 0,3 0 0 0,-2 0 0 0,0 0-1 15,-3 0 2-15,2 0 1 0,-4 0 0 0,2 0 4 0,1 0 0 0,-3 0 3 16,0 0 2-16,-3 0 1 0,2-1 1 0,-2-1 1 0,0 2 1 15,-3 0 2-15,2 0 0 0,-2-2 3 0,0 1 1 0,-2 1 0 16,1-2 0-16,-2 2 0 0,0-1-1 0,1 1 0 0,-2-1-1 0,-1-2-1 16,1 3 1-16,-2 0 0 0,0 0-2 0,0-3 1 15,1 3-2-15,-2 0-1 0,1 0 1 0,0 0-2 0,0 0 0 0,0-2 1 0,2 2-1 16,-3-1-1-16,3 1-1 0,0 0-1 0,0 0 0 0,-1 0-2 0,2 0 1 16,1-2-2-16,-1 2 1 0,0 0-1 0,1 0 0 15,0 0-2-15,-1 0-1 0,-2 0-2 0,3 0 0 0,-2 0 1 0,-1 0-1 16,2 0 0-16,0 0 1 0,-2 0-2 0,0 0 1 0,-1 0-1 15,0 0-1-15,0 0 0 0,-1 0 1 0,1 0 0 0,0 0 0 0,-2 0-1 16,0 0 1-16,1 2 0 0,-3-2 0 0,2 0-1 0,-1 0 2 16,0 0-1-16,0 0 2 0,1 1 1 0,-1-1 1 0,1 2 1 0,0-2-1 0,-1 0-1 15,1 0 0-15,1 0 0 0,0 0 0 16,-2 0 2-16,2 0-1 0,-1 0-1 0,1 0-1 0,-1 3 0 0,0-3 0 16,0 0-1-16,-1 0-1 0,1 0 1 0,-1 3-1 0,-1-3 0 0,1 1 1 0,2-1 0 15,-2 0-1-15,-1 0-1 0,1 0 2 0,0 0 1 0,-1 0 1 16,-1 0 1-16,0 0-1 0,0 0 1 0,0 0 1 0,0 0 1 15,0 0 0-15,0 0 3 0,0 0 2 0,0 0 1 0,0 0 2 16,0 0 2-16,0 0 1 0,0 0 0 0,0 0 1 0,2 0 1 16,-2 0-1-16,2 0-1 0,-2 0-1 0,1 0-2 0,-1 0-2 15,2-1-1-15,-1 1-3 0,1-3-3 0,0 3-4 0,-1 0-3 0,2 0-4 16,-1 0-3-16,4-3-2 0,-3 3-2 0,2 0-2 0,0 0-2 16,0 0-2-16,1-2-1 0,2 2-2 0,-4-1 1 0,1 1-1 0,0 0 0 15,1 0 3-15,-2 0 2 0,2 0 1 0,-2 0 1 0,-2 0 1 0,1 0 2 0,0 0 1 16,-1 0 3-16,0 0 2 0,-1 0 4 15,-1 0 1-15,0 0 5 0,0 0-1 0,0 0 1 0,0 0 0 0,0 0 0 16,0 0 2-16,0 0 0 0,0 0 1 0,0 0-1 0,0 0 1 16,0 0-1-16,0 0 1 0,0 0-2 0,0 0 1 0,0 0-1 0,0 0-1 15,0 0 0-15,0 0 1 0,0 0-1 0,0 0 0 0,0 0 0 0,0 0 1 16,0 0-1-16,0 0-1 0,0 0 1 0,0 0-1 0,0 0 1 0,0 0-1 16,0 0 0-16,0 0-1 0,0 0 1 0,0 0-1 0,0 0 0 15,0 0 0-15,0 0-1 0,0 0-1 0,0 0-1 0,0 0 1 16,0 0 0-16,0 0-2 0,0 0 0 0,0 0-1 0,0 0 0 0,0 0-2 0,0 0 0 15,0 0-1-15,0 0 1 0,0 0-2 16,0 0 0-16,0 0 0 0,0 0 0 0,0 0-2 0,0 0 1 0,0 0-1 16,0 0 0-16,0 0-2 0,0 0 0 0,0 0-3 0,0 0-1 15,0 0 0-15,0 0-1 0,0 0-1 0,0 0 0 0,0 0 1 0,0 0 0 0,0 0 1 16,0 0 2-16,0 0 0 0,0 0 3 0,0 0 3 16,0 0 3-16,0 0 3 0,0 0 3 0,0 0 2 0,0 0 3 15,0 0 3-15,0 0 1 0,0 0 3 0,0 0 1 0,0 0 2 0,0 0-1 16,0 0 2-16,0 0 1 0,0 0 0 0,0 0-1 0,0 0-1 15,0 0 0-15,0 0 0 0,0 0-2 0,0 0-1 0,0 0 0 0,0 0-2 16,0 0-2-16,0 0 0 0,0 0-3 0,0 0 0 0,0 0-2 16,0 0-2-16,0 0 0 0,0 0-1 0,0 0-1 0,0 0-1 15,0 0-1-15,0 0-1 0,0 0 0 0,0 0-2 0,0 0 0 0,0 0 0 16,0 0-2-16,0 0-1 0,0 0-2 0,0 0-3 0,0 0-2 16,0 0-2-16,0 0-2 0,0 0-1 0,0 0-2 0,0 0-2 15,0 0 0-15,0 0-2 0,0 0-2 0,0 0 1 0,0 0 0 0,0 0 0 16,0 0 1-16,0 0 2 0,0 0 2 0,0 0 0 0,0 0 2 15,0 0 2-15,0 0 0 0,0 0 2 0,0 0 0 0,0 0 1 16,0 0 1-16,0 0 2 0,0 0 1 0,0 0-1 0,0 0 2 0,0 0 0 16,0 0-1-16,0 0 2 0,0 0 0 0,0 0 1 0,0 0 1 15,0 0 0-15,0 0 1 0,0 0-1 0,0 0 1 0,0 0 0 0,0 0 0 16,0 0 2-16,0 0-1 0,0 0 2 0,0 0 1 0,-1 1 1 16,1-1 0-16,-2 2 2 0,2-2 2 0,0 0 2 0,0 0 2 0,0 0 3 15,0 0 5-15,0 0 3 0,0 0 3 0,0 0 2 0,0 0 4 16,0 0 4-16,0 0 1 0,0 0 3 0,0 0 2 0,0 0 1 0,0 0 1 15,0 0-1-15,0 0 0 0,0 0-1 0,0 0-3 0,0 0-1 16,-2 0-3-16,2 0-3 0,0 0-3 0,0 0-1 0,0 0-3 16,0 0-3-16,0 0-3 0,0 0-3 0,0 0-3 0,0 0-4 15,0 0-6-15,0 0-8 0,0 0-8 0,0 0-13 0,0 0-14 0,0 0-17 0,0 0-19 16,0 0-27-16,0 0-30 0,0 0-37 0,0 0-44 16,0 0-61-16,0 0-72 0,0 0-53 0,0 0-42 0</inkml:trace>
  <inkml:trace contextRef="#ctx0" brushRef="#br0" timeOffset="73676.811">8102 13343 37 0,'-2'0'145'0,"1"0"-16"15,-1 0-10-15,2 0-5 0,0 0-5 0,0 0-2 0,-2 0-3 0,2 0-2 16,0 0-2-16,0 0-4 0,-1 0-5 0,-1 0-5 16,2 0-3-16,0 0-5 0,0 3 0 0,0-3-4 0,-1 0-3 0,-2 0-2 15,3 0-3-15,0 0-2 0,0 0 0 0,-2 0-2 0,2 0-2 16,0 0-3-16,0 0-2 0,0 0-3 0,0 0-6 0,0 2-4 0,0-2-5 15,0 0-4-15,0 0-4 0,-1 0-2 0,1 0-1 0,0 0-3 16,0 0-1-16,0 0-2 0,0 0-1 0,0 0-1 0,0 0-1 0,0 0-1 16,0 0-1-16,0 0 0 0,0 0 0 0,0 0-2 0,0 0 1 15,0 0-2-15,0 0-1 0,0 0 1 0,0 0-2 0,0 0 0 0,0 0-1 16,0 0-1-16,0 0 1 0,0 0 0 0,0 0 1 0,0 0 0 16,0 0 0-16,0 2 0 0,0-2 0 0,0 1 0 0,0-1 1 0,0 0-2 15,1 2-2-15,-1-2 1 0,0 0 0 0,0 0-1 0,0 0-1 0,0 0-2 16,2 2-1-16,-2-2 0 0,0 0-2 0,0 0-1 15,0 0 0-15,3 0 1 0,-2 0 0 0,1 0 2 0,-1 0 3 0,1 0 2 16,1 3 3-16,0-3 2 0,2 0 1 0,-1 0 3 0,0 0 1 16,4 0 2-16,-2 2 2 0,2 0 0 0,-1-2 2 0,2 0-1 0,-1 0 0 15,2 1-2-15,0-1-2 0,-2 0-2 0,2 0-2 0,2 0-3 0,-2 0-2 16,1 2-1-16,0-2 0 0,0 0-1 0,1 0-3 0,0 0-1 16,-1 0 0-16,0 0-1 0,2 0 0 0,-4 2 1 0,2-2-1 0,0 0-1 15,-1 0 0-15,2 0-1 0,-2 0 1 0,-2 0-3 0,4 0-3 16,-4 0 1-16,2 1 0 0,-2-1-1 0,1 2 1 0,-1-2 0 0,0 0-1 15,1 1 0-15,-1-1-2 0,0 0 2 0,2 1 0 16,-1 0 1-16,-1-1-1 0,0 2 1 0,1 0 1 0,1-2-2 0,-2 1 1 0,3 1 0 16,-2-2-1-16,1 1-1 0,4-1-1 15,-3 2-1-15,1-1-1 0,2-1-1 0,-2 2-2 0,4-1-2 0,0-1-3 0,0 2 0 16,0-1 0-16,2 0 1 0,1-1-1 0,-1 4 1 0,2-3 3 0,0 1 1 0,2-1-1 16,0 1 3-16,1-1 2 0,-2 1 2 0,4-1 2 15,-1 0 2-15,1 1 2 0,0-1 1 0,-1 1 0 0,2 0 0 0,-1-1 0 16,0 3-4-16,2-4-1 0,0 3-1 0,-1-3-2 0,0 2-1 15,1 0 2-15,1-1-2 0,-1 1 0 0,2 0 0 0,-3 1 1 0,3-3-1 16,-1 4 0-16,-1-3 0 0,1 1 1 0,-2 0 0 16,1 1 0-16,1-2 2 0,-1 0 0 0,2 0 0 0,-1 3-1 0,-1-4 1 15,1 3-2-15,1-3 1 0,-1 1-3 0,2 1 0 16,-1-1-1-16,1 1 1 0,1-1 1 0,-1-1 3 0,2 2 0 0,0-1 3 0,1-1 2 16,-2 1 1-16,4-1-1 0,-1 2 1 0,0 0 1 0,0-2 3 15,2 1 1-15,-2 1 2 0,1-2 1 0,0 1 0 0,-2 1-1 16,1-2-1-16,0 1-1 0,-2 1-1 0,2-2-1 0,-2 0-1 0,1 0 1 15,-1 1-1-15,-2-1 0 0,2 0-2 0,-1 0 0 0,-2 0 0 16,1 0 0-16,0 0-1 0,-2 0-1 0,1 0-1 0,-1 0-1 16,-1 0 0-16,3 0-1 0,-3 0-1 0,0 0 0 0,1 0-1 15,-1 0 1-15,2 0-1 0,-1-1-1 0,0 1-2 0,1-2-1 0,-2 1 1 16,1 1 0-16,-1-2 2 0,0 1 2 0,0 1-1 0,1-2 2 0,-1 1 1 16,0 1 2-16,-2 0 1 0,2 0 0 0,-3-2 1 0,1 2 2 15,-1 0 0-15,0 0 3 0,-1 0-1 0,-2-2-1 0,3 2 0 0,-4 0-1 16,1 0 0-16,1 0-3 0,-2 0-1 0,0 0-1 0,0 0-1 15,0 0-1-15,0 0-1 0,0 0-1 0,0 0-1 0,1 0-1 16,0 0-2-16,1 0-2 0,0 2 0 0,0-2-1 0,0 2-1 0,2-2 1 16,-1 0-1-16,0 0-3 0,1 1-1 0,-1-1-1 0,1 0 0 15,-2 0 1-15,3 2 0 0,-1-2 3 0,-2 0-1 0,3 0 1 16,-4 0 1-16,4 0-2 0,-1 0 0 0,-1 0-1 0,-2 0 1 0,1 0 1 16,2 0 0-16,-2 0 1 0,1 0-2 0,-3 0 0 0,2 0-2 0,-3 0-1 0,2 0-1 15,0 0-3-15,-3 0-1 0,4 0 3 0,-1 0 1 16,-4 0 0-16,2 0 2 0,1 0 2 0,-2 0 1 0,2 0-3 15,-2 0-1-15,1 0 0 0,1 0 1 0,-4 0 1 0,3 0 4 0,-3-2 3 16,1 2 1-16,2 0 0 0,-3-1 0 0,1 1 0 0,0 0 0 16,0 0 1-16,-3-2 1 0,3 2 4 0,-1-2 1 0,2 2 2 15,-6 0 0-15,4 0 0 0,-2 0 0 0,2 0-1 0,-3 0 1 0,2 0-1 16,-2 0 0-16,1 0 1 0,-1 0-1 0,1 0-1 0,0 0 0 16,-1 0 0-16,1 2 0 0,-1-2 0 0,-1 2 0 0,1-2-1 15,1 1 1-15,-4-1 0 0,1 2 0 0,2-2 2 0,-4 0 0 0,2 1 2 16,-1-1 0-16,-1 2 3 0,-1-2 0 0,1 0 2 0,-1 0 1 15,-1 0 2-15,-1 0 2 0,1 1 0 0,-1-1 4 0,-2 0 3 16,1 0 4-16,-1 0 3 0,-1 0 6 0,-2 0 4 0,1 0 4 0,1 0 2 16,-3 0 2-16,0 0 0 0,0 0 1 0,0 0-1 0,0 0-1 0,0 0-1 15,0 0-4-15,0 0-3 0,0 0-8 0,0 0-7 0,0 0-12 16,0 0-14-16,0 0-13 0,0 0-17 0,0 0-16 0,0 0-19 16,0 0-24-16,0 0-26 0,0 0-41 0,0 0-48 0,0 0-66 0,0 0-73 15,0 0-62-15,0 0-56 0,0 0-27 0</inkml:trace>
  <inkml:trace contextRef="#ctx0" brushRef="#br0" timeOffset="83131.9256">11233 14895 84 0,'-3'0'481'0,"0"0"3"0,1 0-87 0,-1 0-131 0,3 0-83 0,0 0-57 15,0 0-37-15,0 0-28 0,0 0-13 0,0 0-4 16,0 0-2-16,0 0-2 0,3 0-3 0,-1 0-5 0,1 0-9 0,0-2-8 0,4 1-8 0,-1 1-9 16,2-2-7-16,0 2-4 0,1-2 0 15,5 1 1-15,-1 0 3 0,3-1 4 0,1-1 3 0,2 2 3 0,3 1 5 16,-1-3 8-16,4 3 5 0,0-2 6 0,4 2 0 0,1 0-1 0,2-3 0 0,-1 3-4 16,4-2-2-16,3 2-3 0,1 0-4 0,2 0-2 0,2 0-3 15,3 0-2-15,0 0-2 0,4 2-3 0,2-2-3 0,0 3-3 16,1-3-2-16,2 2-1 0,2-1 1 0,0 1 3 0,0-1 2 15,0 2-1-15,1 0 3 0,-2 0 1 0,1 0 0 0,1 0 2 0,-1 0-1 16,0 0 1-16,0 2-1 0,1-3-1 0,-4 2 0 0,3-1-1 0,0 2-4 16,-2 0-4-16,0-2-5 0,-1 1-3 0,-1 0-3 0,0 0-4 0,-2 0-3 0,-2 1-6 15,-2-3-1-15,0 1-1 0,-1-2 0 0,-3 2 0 16,0 0 3-16,-4 0 3 0,1-1 3 0,-1-1 4 0,-4 1 1 0,0-1 5 16,-2 1 4-16,-1-2 2 0,-2 1 5 0,-2 1 6 0,1-2 3 0,-3 0 4 0,0 0 2 0,-5 0 4 15,2 0 1-15,-3 0 1 16,-2 0 2-16,1-2 1 0,-2 1 2 0,-1 1 2 0,-2-2 3 0,-3 1 2 15,2 1 1-15,0-2 0 0,-4 1 2 0,2 1 0 0,-1-2 0 0,-4 2 2 16,2-2-1-16,0 1 2 0,-4 1 0 0,1-1-1 0,0-1 0 16,1 2-2-16,-1-1-2 0,0-1-1 0,-1 2 0 0,0-1 0 0,-1 1 0 15,0-2-2-15,0 1 0 0,1 1-2 0,-1-2-1 0,0 2-3 0,4-3-3 16,-3 1-4-16,0 2-3 0,0-2-4 0,1 0-3 0,1-1-3 16,1 2-3-16,0 0-2 0,1-2-2 0,0 0-2 0,1 2-4 15,-1 0-3-15,2-1-4 0,2-1-4 0,-2 1-3 0,-1-1-1 0,2 1-1 0,2-1-1 16,-1-1-2-16,-2 2-2 0,1-1 2 0,3 0 0 0,-3 0 2 15,1-2 0-15,0 2 5 0,3-3 8 0,-3 2 6 0,-1-1 4 0,3 0 7 16,-3-2 7-16,-1 2 4 0,2-2 3 0,0-3 6 0,-3 3 7 16,2 0 6-16,-3-2 5 0,2 0 7 0,-1 0 9 0,-3 1 1 0,2-4-3 15,-3 2 1-15,2-1-1 0,-2 1 2 0,0-2 1 0,0 2 2 16,-2-2 3-16,2 0 2 0,-2 0-2 0,1 1-3 0,-3-1-4 0,3 0-5 16,-2 1-5-16,1-1-3 0,-1 0-1 0,-1 0-1 0,1 1-1 0,0 0-2 15,-1-1-2-15,-1 0-3 0,2 2-1 0,0-2-2 0,-2 3-3 16,0-3-1-16,0 1-3 0,0 2-2 0,-2-3-3 0,0 3 1 0,2 0 0 15,-3-2-1-15,1 3 1 0,-1-3-4 0,0 1-2 0,0 0-2 16,-1 0-3-16,-1 1-1 0,0-3-1 0,-2 2 0 0,-1-1-1 0,1 1-1 16,-1-1-1-16,0 1-2 0,-2-1-2 0,-1-1 0 15,0 2-3-15,-3-3 0 0,3 2 0 0,-5 1-1 0,4-2-2 0,-3-1-2 16,0 2 1-16,-3 0 0 0,2-1-2 0,-1 1 2 0,1-1-1 0,-3 0 2 16,3 2 0-16,-1-1 0 0,-1 1-1 0,1-1 1 0,0 2 1 15,1-3 0-15,-1 4 2 0,-1-1 0 0,3-1 0 0,-2 1 0 0,0 0 1 16,1 2-1-16,-1-1-1 0,3 1-1 0,-2-1-1 0,0 0 1 15,0 1 0-15,-1 0 0 0,1-1 0 0,-1 2-1 0,1-1-3 16,-3 1 1-16,3 0-1 0,-1 0 1 0,1 1-3 0,-3 0 1 16,0-2 2-16,3 2 0 0,-4 0 1 0,2 1 1 0,-1-3 1 15,-3 2 1-15,3 1 0 0,-1 0 2 0,-1 1 1 0,0-2 2 0,1 2-1 0,-2-1 1 16,0 1 0-16,1 0 0 0,1 0-2 0,-2 1 1 0,2-1-1 16,-2 1-1-16,1 0 1 0,0 1-1 0,0-3-1 0,-2 3 0 15,1 1 1-15,-1-2 1 0,1 0-1 0,-1 2 1 0,-1 0 2 16,1-3 0-16,-2 3 2 0,0 0 0 0,1-2 0 0,-2 2-1 0,0-2 2 15,2 2 0-15,-3-1 0 0,2-1 0 0,0 2-1 0,0 0-2 16,-2-2 2-16,5 2-1 0,-5 0-1 0,2 0 0 0,-1 0-1 0,1 0 0 16,1 0-1-16,0 0-2 0,-1-3-1 0,0 3 0 15,3 0 0-15,-1 0 0 0,0 0 0 0,-1 0 0 0,-1 0-1 0,4 0 1 16,-4 0 0-16,3 0 1 0,0 0 1 0,1 0 2 0,-2 0 0 0,-1 0 3 16,2 0 3-16,-1 0 0 0,1 0 1 0,-1 0 2 0,-1 0 0 15,2 3 3-15,-2-3 0 0,1 0 1 0,-3 2 0 0,3-2 1 0,-1 2 0 0,0-1 0 0,-3-1-2 16,2 2 1-16,0-2-1 0,-2 2 0 15,3-2-2-15,-3 0 1 0,0 3-1 0,0-3-2 0,-1 0 0 16,1 0 1-16,-1 0-2 0,-1 0 0 0,1 0-1 0,-2 0 0 0,2 0 1 16,-1 0-2-16,2 0-2 0,-2 0 1 0,1 0-1 0,0-3 0 15,-1 3-2-15,-1 0 0 0,2-2-2 0,-1 0 1 0,2 1-2 16,-1-1-1-16,1 0 0 0,-1-1-1 0,1 1-1 0,0 0 1 0,-2 1 1 0,2-1 1 16,1-1 2-16,0 1 0 0,-2 1 3 0,1 0 1 0,2-2 0 0,-2 1 3 0,3 1 1 15,-1 1 2-15,-2-3 2 0,3 1 1 16,-2 0 1-16,0 1 0 0,2 0-2 0,-1-1 2 0,-2-1 0 0,2 2 0 0,0-1-1 15,-2 1-1-15,3-2 0 0,-1 1-2 0,0-1 1 16,-1 1-1-16,0-1-2 0,0-1 0 0,2 1 0 0,-3 1-2 0,1-1-1 0,-1-1-1 16,0 1-2-16,0 1 0 0,2-3 1 0,-2 3-2 15,1 1 0-15,0-1-2 0,-1-1 1 0,2 1-2 0,-1 0 0 16,1 0-1-16,-2 1 0 0,3-2-1 0,-1 1-1 0,-2 1 1 0,2-1 0 0,0 0-1 0,1 2-1 16,-2-1 0-16,0 1-1 0,0 0 2 15,1 0 1-15,0 0 1 0,-2 0 2 0,3 0 1 0,-1 0 3 16,-2 0 2-16,4 0 2 0,-3 0 0 0,4 1 2 0,-3-1 0 0,1 2 3 15,-1 0 1-15,1-2 1 0,2 1 0 0,-2 1 1 0,1-2-1 16,-1 1 0-16,1 1-1 0,-2-2-1 0,3 1-1 0,-3 1 1 0,1-2-1 16,0 1-1-16,-1 0 0 0,0 1-1 0,1-1 0 15,-1 1-3-15,3 0 0 0,-4-1-1 0,1 1-1 0,0-2 0 0,0 5 0 16,2-5-3-16,-2 0 1 0,0 2-2 0,1 1 0 0,-1-1-2 0,0-2-1 16,2 2 0-16,-2 1-1 0,0-3 1 0,3 4-1 0,-1-3 0 15,0 1-1-15,-1 0-1 0,1 1 0 0,-1-1 1 0,3 1-2 0,-1-1 1 16,0 1 0-16,1 0 1 0,-1 0-2 0,2 0 2 0,1-1 0 15,-2 3 1-15,3 0 0 0,1-2 0 0,-3 1 1 0,4-1 2 16,-1 2 0-16,2 0 3 0,-2-3 0 0,2 3 1 0,0-3 1 0,2 3 1 16,-1-2 1-16,1 2 1 0,1-1 2 0,-1 1-1 0,1-1 2 15,1 1-2-15,-1-1 0 0,2 1 1 0,-2 1-2 0,3-2 0 0,-2 0-1 16,3 1 0-16,-2 2 1 0,1-3-2 0,1 1-2 0,0-2 1 16,0 2-1-16,1 2 0 0,0-2 0 0,1-2-1 0,-1 3 2 0,2 0 0 15,-2-1 0-15,2 1 0 0,0-1 0 0,-1 2 0 0,1 1 1 16,-1-3 1-16,1 2 0 0,1 2 0 0,-1-1 0 0,0-2 0 0,0 2 1 15,2-1 1-15,-3 2-1 0,1 0 0 0,2 0 2 0,-2-2-1 16,2 5 1-16,-2-4 1 0,-1 1-1 0,3 2 1 0,-2 0 1 16,0-1-1-16,0 2 1 0,1-2-2 0,-1 2 2 0,-1-3-2 0,1 2 1 15,2-1 1-15,-2 1-2 0,0-1-1 0,0 1 1 0,2-1-1 0,-4 1 1 16,3-3-1-16,0 3 0 0,0-2 0 0,-1 1-1 0,2-1 0 16,-3 1 1-16,3 0 0 0,-2-4-2 0,2 3 0 0,-2-1-2 0,2-1 1 15,0 1-2-15,0-1-2 0,-2-1 1 0,4 1-1 0,-1-2 2 16,-1 2 0-16,1-2 1 0,1 1-1 0,-1 0 0 0,1-2 1 15,-1 3 2-15,2-1-1 0,-2-1 0 0,2 2 2 0,-1-2 0 16,-1 2 1-16,2-2 1 0,0 0-1 0,0 2-1 0,0-2 0 0,0 1 0 16,2 0-2-16,-1 2-2 0,-1-2 1 0,2 1 0 0,0-1 0 15,-1 1-1-15,2 0 0 0,-1 2-1 0,0-1 1 0,1-1 0 0,1 0-2 0,-1 1 1 16,0-1 1-16,2 1 0 0,0-1-1 0,-2 2 1 0,2-2 1 16,1 1-1-16,-1-1-2 0,0 1 1 0,1 0 1 15,-1-1-1-15,4 1 0 0,-4-2 1 0,1 1 0 0,2-1 0 16,-1 2 0-16,0-3 1 0,1 2 1 0,0-2 0 0,-1 2 1 0,2-3 0 0,-1 2 3 15,0 0-1-15,0 0 0 0,1-1 2 0,1 0-1 0,-2 0 2 0,3-1-1 0,-2 1 0 16,1 0 1-16,2 0-1 0,-2 0 1 16,1 0 0-16,2-1-1 0,-2 1 0 0,1-1-1 0,1 1 1 0,0-1-1 15,-1-1 1-15,1 2-2 0,1-2 2 0,-1 1-1 0,2 0 2 16,-2 0 1-16,1-1-1 0,-1 1 1 0,4 1 1 0,-4-1 1 0,2 0 2 0,0-1 0 16,0-1 2-16,0 2 0 0,1-1 2 0,1-1 2 0,1 1 0 15,-2-1 1-15,1 1-1 0,1-2-2 0,0 1 1 0,1-1 0 0,0 2 0 16,0-2-2-16,2 1 1 0,-1-2-2 0,2 2 0 0,0-2-2 0,1 1-1 15,-1 1-2-15,3-2 0 0,-3 0-1 0,2 0-1 16,1 0 2-16,1 0 0 0,0 0-2 0,-2 0-2 0,3 0-2 0,-3 0 1 0,4 0-1 0,-1 0-1 16,-2 0-1-16,2 0-1 0,0 0 1 0,1 0-1 15,-1 0-1-15,0 0-3 0,0 0 1 0,0 0-3 0,2 0 0 16,-1-2-1-16,-1 1-1 0,1 1 0 0,-1 0 0 0,1 0-1 0,-1-2-1 16,0 2 1-16,-1 0 2 0,1 0 2 0,-1 0 2 0,1 0 0 0,-2 0 2 15,2 0 1-15,0 0 2 0,0 0 1 0,-1 0 3 0,0 0-1 0,1 0 3 0,0 0 1 0,-2 0 1 16,2 0 0-16,0 0-1 0,0 0 0 15,-2 0-3-15,2 0 1 0,0 0-2 0,-2 2 1 0,4-2-2 16,-1 0-2-16,-1 1-2 0,1-1-1 0,-1 0-2 0,3 0-2 0,-2 2-2 16,0-2-1-16,0 0 0 0,2 0-1 0,0 0 1 0,0 0-1 0,0 0 0 15,-1 0-2-15,1 0 1 0,-2 0 0 0,1 0 1 0,-1 0 0 0,2 0 0 16,-3 0-1-16,1 0 0 0,-1 0 0 0,2 0-3 0,-1 0-1 16,-4 0-2-16,3-2-1 0,0 2 0 0,0-1 1 0,-1 1 2 0,0-2 2 0,0 2 2 15,-3-2 0-15,4 1 4 0,-2 1 0 0,0-1 2 0,0-1 3 16,0 2 3-16,-2-1 3 0,2-1 0 0,0 2 3 0,-1-1 0 0,0 1-1 15,-2-2 0-15,2 1 0 0,-1 1-1 0,1-2 1 16,-2 2-1-16,2 0 0 0,0-3-2 0,-1 3 0 0,0 0-2 0,0 0-1 16,1 0 1-16,0 0-2 0,-2 0 0 0,0 0-1 0,3 0 1 15,-3 0 0-15,-1 0-1 0,1 0 0 0,0 0-2 0,0 0 2 0,-1 0 0 16,-1 3-2-16,1-3 0 0,-2 0-1 0,1 2 2 0,-1-2 1 16,-1 1 0-16,2 1-1 0,-4-2 0 0,3 1-2 0,0-1 1 0,-3 2 1 15,3-1-2-15,-3-1 1 0,1 2-1 0,-1-1 2 0,1-1-1 0,2 1 1 0,-3 1 0 16,1-2-1-16,-1 2 1 0,1-2-2 0,1 1 1 0,-1 1-2 15,-1-2-3-15,2 1-1 0,-1 1-2 0,0-2-2 0,-1 1-2 16,0 1-3-16,3-2-5 0,-3 0-8 0,-1 0-7 0,2 0-13 16,-2 0-16-16,1 0-24 0,1 0-28 0,-4 0-53 0,4 0-67 0,-4 0-92 15,1 0-107-15,-1 0-53 0,-1-3-28 0</inkml:trace>
  <inkml:trace contextRef="#ctx0" brushRef="#br0" timeOffset="87281.0708">11940 15170 121 0,'-6'-7'369'0,"-1"2"-75"15,-1 1-73-15,1-2-70 0,0 2-45 0,-3-2-31 0,2 1-19 0,-1 1-12 0,0-2-5 0,-1 1-5 16,-4 0 2-16,3 1 4 0,-2 0-2 15,-1-1-3-15,1 0-4 0,-2 1-4 0,-3 1-3 0,4-2-1 0,-3 2-1 0,-1 2 2 0,1-2 0 16,-1 0 2-16,1 0 1 0,-1 2 4 16,-4-2-2-16,2 0-2 0,-2 3-1 0,3 0-3 0,-5-2 0 0,2 0-3 15,-3 2-1-15,2 0-2 0,-2 0-1 0,-2 0-1 0,-1 0-1 0,1 0 0 0,-3 0-1 16,0 2 1-16,0 0 0 0,-2-2 1 0,-1 0 0 16,0 3-2-16,-2 0 1 0,-1-2-1 0,0 2 2 0,-1-1-2 0,-1-1 0 0,-2 2-2 15,0-2-2-15,0 2-1 0,-1-3-2 0,-2 4 0 16,2-3-3-16,-3 2-1 0,3 1-2 0,0-2 0 0,-2 1 0 0,2-1 0 0,1 1 0 0,1 0 1 15,-1 0 0-15,2-1 0 0,2 2 1 16,3-1-1-16,-3 0 2 0,3 0 0 0,-1 0 3 0,4 1 1 0,-1 1 4 0,1-2 0 16,1 1 0-16,-1-1 0 0,2 3 1 0,-1-2-1 0,1 1 1 15,0 2 1-15,2-2 0 0,-3 1 2 0,3 0-2 0,-3 2 0 0,2-2-2 16,-1 2-1-16,1-1 0 0,-1 2-1 0,2-1-1 0,-2-1 0 0,4 1-1 0,-3-1-2 16,0 0 0-16,2 1-3 0,-2 1 0 0,2-2-1 15,1 1-1-15,0-1 0 0,-1 0 0 0,3 1-1 0,-3 1 0 0,4-3-1 0,-1 0 0 16,0 2-2-16,1-2 1 0,-1 1-2 15,2-2 1-15,0 2 0 0,0-1 1 0,1-2-1 0,0 3 0 0,0-1 1 16,-1 1 1-16,2-2 4 0,-1-1 1 0,-1 2 2 0,2 0-1 0,-2 2 1 16,2-2 0-16,-2 0 0 0,1 1 0 0,1-1 0 0,-2 2 1 15,1-2-1-15,0 1 2 0,0-1 0 0,0 0-2 0,0 2-1 0,0-2-1 0,0 1 0 16,2 1 1-16,-1-3 1 0,0 3 1 0,0-4 0 0,2 3 0 16,-1-2 1-16,1 2 0 0,-1-1 0 0,4-2 1 0,-4 2-2 15,4 0 1-15,-1 0-1 0,1 0-1 0,-1-1 0 0,1 2-1 0,2-1 0 16,-3-2-2-16,3 3 0 0,-1-2 2 0,0 2-1 0,1-1-1 0,0-2 2 15,2 1-1-15,-1-1 1 0,-2 2 3 0,2-2 0 0,2 3 1 16,-3-1 0-16,3-2 1 0,-3 2 0 0,2 1 1 0,-1-3-1 0,2 1 0 16,0 0-1-16,-1 0 0 0,1-1-2 0,0 2 0 0,0-1-2 15,0 1 0-15,0-1-2 0,2 0-2 0,-2 0-1 0,2 0 0 0,1 0 0 16,-1 0 0-16,1 1-3 0,-3 0 2 0,4-1-1 0,-1 0-1 0,0 0 1 16,0 0-2-16,2 2 1 0,-2-1-1 0,1-1 2 0,-1 2 0 0,3-1-2 15,-1-1 1-15,-2 2-1 0,2 0 2 0,1 0 0 0,-1 0 3 16,0 0 0-16,0 2 2 0,0-1 1 0,1 1 0 0,1 1 2 15,-1-1-1-15,-1 0 2 0,3 3 1 0,-2-3 1 0,2 2 1 0,-1-1 0 16,-1 1 0-16,2-1 1 0,0 2-1 0,0 0 1 0,0-1 0 16,2 1-1-16,-1 0 1 0,-1-2 0 0,2 3 0 0,1-1 0 0,-1 1 1 15,1-1-2-15,0 1 0 0,3-1-2 0,-3 1 1 0,2-1-1 0,0 1 0 16,0 0 0-16,1-1-2 0,0 0 2 0,1 1 0 0,-1-1-2 16,1 1 0-16,2 0-1 0,-1-1 0 0,0 0 0 0,0-1 1 0,1 1-1 0,2 0 1 15,-1-2-2-15,0 2 2 0,2 0 0 0,0 0 1 0,1-2-1 16,-2 4 1-16,3-4-1 0,-1 0-1 0,3 0 2 0,-2 1-2 0,3-1 1 15,-1 0-2-15,0-1 0 0,3-2 0 0,-2 1-4 16,4 0-4-16,-2 0-1 0,3-3 0 0,-2 2 0 0,3-1 0 0,-1-2 2 0,3 2-1 16,-1-2 1-16,2-1-1 0,-1-1 0 0,1 1-2 0,3 1 1 15,-1-1 2-15,1-2 1 0,1-1 0 0,0 1 0 0,1-1-2 0,1 0 0 0,0 0-2 16,1 0-1-16,4 0 0 0,-2-1-2 0,0 1 0 0,0-1 0 0,3 1-1 16,0-3-1-16,-2 3 1 0,2-2-1 0,0 0-1 0,-3-1 3 15,4 1 0-15,-2 2-1 0,-1-3-1 0,2 1-1 16,0 0 1-16,-2 1-2 0,2-1 3 0,0 0 1 0,1 1 1 0,-1-2 2 15,1 2 2-15,0-2 2 0,0 3 4 0,1-3 2 0,1 1 0 16,0 1 3-16,0-1-1 0,2 0 2 0,1 0 2 0,-1 2 1 0,1-2 0 16,-1 1 0-16,4-1 1 0,-2 1-2 0,2 1 0 0,-1-2-3 0,1 2-1 15,-1-1-2-15,1-1-2 0,-2 2 0 0,2-1-2 0,2-1 0 16,-3 2-1-16,0-2-1 0,-2 1-2 0,3 1-1 0,-2-1 2 0,-1 0-1 16,0 1 2-16,1-2 2 0,0 2 2 0,-2-1 0 0,3-1 3 0,-2 2-1 0,0-2 3 15,1 1 0-15,0 1 2 0,-2-2 1 0,3 1 1 0,-2 1 2 16,0 0-1-16,1 0-1 0,-1 0-1 0,0 0-1 0,1 0-3 0,0 0 1 15,-2 0-3-15,1 0 0 0,-2 0-2 0,1 0-3 16,-3 0-1-16,2 0 0 0,-2 0-2 0,0 1 1 0,-2 1-3 0,0-2-1 16,1 1 0-16,-1 1 3 0,0-2 0 0,-3 2 2 0,3-1 1 15,-2-1 1-15,-1 2 2 0,2-2 0 0,-4 1-1 0,2-1 1 0,-1 1-1 16,2-1 0-16,-1 0 1 0,0 0 1 0,0 0-1 0,0 0-2 0,-2 0-1 0,0 0-2 0,3 0-2 16,-3 0-3-16,2-1-1 0,-3 0-1 0,1 1-2 15,0-2 1-15,-1 2-2 0,-2-1 0 0,0-1-1 0,2 2-1 16,-4-2-2-16,2 1-1 0,-3-1 0 0,1 1 0 0,-1 0 0 0,-2-2 1 15,2 1 1-15,-3 0 1 0,0-1-1 0,0 1-1 0,-1-1 0 16,-2 1 1-16,1-1 1 0,2-1 0 0,-5 1 1 0,5 1 2 16,-6-1 0-16,3 0 1 0,-2 0 0 0,0-2 0 0,-2 1 3 0,2 1 4 15,-2-2 1-15,-1 2 3 0,0-1 5 0,0 1 0 0,0-2 4 0,-2 2 2 16,0-2 2-16,1 1 2 0,-4 1 2 0,3-2 2 0,-3 3 1 16,3-3 0-16,-3-1-1 0,0 2-1 0,2-1-1 0,-2 0-2 0,1 0 0 0,0-1-2 15,-1-1-2-15,1 2-2 0,-1-3-1 0,3 3-2 0,-4-4 0 16,1 4-1-16,3-3-1 0,-2 1-4 0,-3-3-1 0,2 3 2 15,-1 0 2-15,-1 0-1 0,2-3 1 0,-3 1 4 0,0 1-2 16,1-1 1-16,-1 1-1 0,-3-3 1 0,1 2-1 0,-1-1 2 0,1 1 5 16,-1-2 7-16,-2 1 1 0,0-1-1 0,2 1-1 0,-3-2 0 15,-1 1 0-15,-1 1 1 0,0-1 3 0,0 1 5 0,0-1 2 0,-1 1 1 16,-1-1 1-16,-1 0 0 0,1 1-2 0,-1-2-2 0,0 2 1 0,0-2 3 16,0-1 4-16,-3 2 2 0,2 0 2 0,0 0 2 0,-1-1 0 15,0-1 1-15,-2 0 1 0,2 1 1 0,-2-2 1 0,2 3 1 0,-1-1 1 16,-1-1 1-16,-2 0 0 0,1 1-2 0,0-2-3 0,-1 3-1 0,1-4-4 15,-2 2-3-15,-3-1-4 0,1 1-3 0,1 0-3 0,-5 1-4 16,2-2-4-16,-2 1-5 0,-1 1-3 0,-2 0 0 0,-3 0-3 0,3-2 1 16,-3 2 0-16,-2-1-2 0,-3 1 1 0,2 0 0 0,-5 1 1 0,0 0-1 15,-2-1 1-15,-1 0 1 0,-3 2 1 0,-2 0 0 0,-2-1-2 16,-4 1-2-16,1 0-3 0,-4 1-2 0,-1-1-4 0,-4 0-2 0,0 2-3 16,-1-1-4-16,-2 0-4 0,-1 0-4 0,-1 3-1 0,-2-3-1 0,-1 1 2 15,0 1 0-15,0 0 3 0,-2-1 2 0,-1 1 3 0,-2 1 1 0,0-2 2 16,-2 2 2-16,0-1 1 0,-4 0 2 0,0-1 1 0,0 1-1 0,-4 0-2 15,1 0-4-15,-2 1-5 0,-1 0-5 0,1-2-3 0,-1 2 1 16,-1-1-3-16,1 1-2 0,-2-1-5 0,1 0-4 0,-1 2-6 0,0-2-5 16,-1 1-8-16,-1 2-7 0,0-1-10 0,-1 1-10 0,-3 1-15 15,1 0-18-15,0 0-25 0,-3 0-28 0,0 3-45 0,1 0-56 0,-3 1-79 0,-3 2-91 16,-1 2-51-16,-3-1-28 0</inkml:trace>
  <inkml:trace contextRef="#ctx0" brushRef="#br0" timeOffset="88499.7919">8310 15541 237 0,'-15'-5'339'0,"0"-2"-94"16,0 1-73-16,-3-1-63 0,1 2-32 0,1 1-20 0,-3-2-8 0,2 3-2 16,-1-2 0-16,-2 2 3 0,2 0 6 0,-2 0 3 0,1 2 3 15,1-2 1-15,-2 3-2 0,1 0-5 0,0 0-5 0,0 0-6 0,0 3-6 0,0-2-3 16,-1 2-2-16,0 0-3 0,0 2 1 0,-2 1-1 0,0 0 2 15,3 0 0-15,-5 1-1 0,2 2 1 0,1 0-1 0,-1 3-1 16,-3-1-2-16,3 1-3 0,-2 0-1 0,2 1-2 0,-2 2 1 0,2 0 0 16,0 2-2-16,0-1-3 0,0 2-2 0,3 1-1 0,-2-2-2 15,1 4 2-15,1-1 1 0,0 1 2 0,3 1 0 0,0 2 3 0,1-2-2 16,2 3-1-16,0 0 0 0,2 0-1 0,2 0 1 0,0 0 0 0,2 3 3 0,2-3-1 16,2 3 1-16,3-2-3 0,0 1-2 0,2 0-3 0,2 0-1 15,4-2-2-15,0 0-2 0,0 0 0 0,3-2-1 0,5 2-2 0,-2-1 2 16,5-3 1-16,1-2 3 0,1 1 0 0,5-2 1 0,0 0 3 15,4-3 1-15,2 0 1 0,1-3 1 0,2-2 1 0,4-1-2 16,1-1-2-16,3-2-3 0,2-3-6 0,0-2-4 0,4-2-6 0,-1-2-4 16,0 0-7-16,3-3-2 0,-4-1-3 0,2-4 0 0,-2 0 2 15,-1-1 0-15,-3-1 2 0,1-2 4 0,-4 0 9 0,-1 0 12 16,-6-2 13-16,-1 1 9 0,-2-2 9 0,-3 1 12 0,-5-2 13 0,-3-1 10 0,-3 1 7 0,-5 0 2 16,-3-3 1-16,-5 0 2 0,-4-2 2 0,-4 0-2 0,-5-3 0 15,-7 0-3-15,-2-1-4 0,-3 0-4 0,-7 0-3 0,-4-2-7 16,-5 0-10-16,-3 1-7 0,-2 1-10 0,-7 0-9 0,-2-1-13 0,-1 2-20 0,-4 1-22 0,-3 1-30 15,-3 2-31-15,-3 3-41 0,0 0-49 16,-4 3-97-16,-3 2-122 0,-4 3-99 0,-2 5-86 0,-5 0-47 0,-3 3-23 16,-5 4-12-16</inkml:trace>
  <inkml:trace contextRef="#ctx0" brushRef="#br0" timeOffset="257841.0579">18760 7611 554 0,'0'-3'598'0,"0"1"7"0,0-1-90 16,0 2-138-16,0-1-92 0,2 1-71 0,-2-2-39 0,2 3-27 0,-2 0-14 16,0 0-11-16,0 0-15 0,0 0-14 0,0 0-16 0,0 0-17 0,0 0-13 15,0 0-12-15,0 0-9 0,0 0-7 0,0 0-5 0,0 0-6 16,0 0-5-16,0 0-5 0,0 0-3 0,0 0-3 0,0 0-3 0,0 0-2 15,1 1-3-15,-1 1-2 0,0-2-2 0,2 0-2 16,-1 1-3-16,-1-1-2 0,0 2-1 0,0-2 0 0,0 1 0 0,0-1 1 16,0 1 3-16,0 1 1 0,2 0 3 0,0 1 2 0,-2 0 3 0,0-1 1 0,1 2 4 15,-1-1 4-15,3 2 1 0,-2-1 5 0,-1 2 2 16,0 1 2-16,2-2 2 0,-2 2 0 0,0 2-1 0,0-1 0 0,0 1 0 16,0 3-2-16,0-1 2 0,0 1 1 0,-2-1-4 0,2 3-4 15,-1-1-8-15,-2 0-11 0,2 3-14 0,-1-1-17 0,0 1-20 0,-1 1-24 16,2-1-31-16,-3 0-34 0,3 2-43 0,-1 1-45 15,0-3-77-15,-1 1-92 0,2 1-65 0,-1-2-56 0,0-2-26 0</inkml:trace>
  <inkml:trace contextRef="#ctx0" brushRef="#br0" timeOffset="258253.8813">19004 7764 289 0,'1'-6'616'0,"1"1"-7"0,0 1-16 0,-2-1-102 16,0 2-145-16,0 0-90 0,0 0-62 0,0 1-41 15,0 1-28-15,0 1-24 0,0 0-24 0,0 0-20 0,0 0-24 0,0 0-15 16,0 0-14-16,0 3-11 0,0 0-8 0,0 0-4 0,0 0-3 0,-2 2 0 16,0 2 3-16,-1 1 2 0,1-1 4 0,1 4 4 0,-2 2 4 15,-1-1 7-15,1 0 4 0,1 2 4 0,-2-1 3 0,1 2 1 0,0 0 2 0,0 2 1 16,-1-2 1-16,1 0-1 0,2 0-1 15,-3 0-2-15,1 0 0 0,2-2-2 0,1 0-2 0,-3 0-2 16,3 0-2-16,0-2-3 0,0-1-3 0,3 0-2 0,-3-3-3 0,1 1-1 16,2 0-1-16,1-1-2 0,-1-3-2 0,0-1-3 0,4-1-2 0,-3 1-2 0,2-3 0 15,2-3 0-15,0 1 2 0,2-1 2 0,-1-4 3 0,2 0 1 0,-1 0 2 16,2-4 1-16,-2 1 1 0,0-1 3 0,0-1 4 16,-2-2 5-16,0-1 7 0,2 1 5 0,-6-1 6 0,1 0 3 0,0-1 3 15,-2 0 4-15,-1 1 2 0,0 0 0 16,-4 0 0-16,0 1 0 0,-1-2-2 0,-2 3-3 0,0 1-3 0,1 0-5 0,-6-1-6 15,2 4-7-15,0-1-9 0,-2 0-16 0,2 4-17 0,-2 0-28 16,0 0-29-16,0 1-34 0,-2 2-39 0,4 1-50 0,-2 1-53 16,1 1-97-16,1 3-115 0,-1 0-75 0,5 0-54 0,-3 2-25 0,2-2-11 0</inkml:trace>
  <inkml:trace contextRef="#ctx0" brushRef="#br0" timeOffset="258570.9559">19491 7527 167 0,'1'-9'655'0,"-1"1"14"16,3 2 9-16,-3-1 3 0,2 0-115 0,0 3-174 0,-2 0-107 0,1 3-67 0,-1-2-50 15,2-1-35-15,-1 4-29 0,-1-1-27 16,0 1-22-16,0 0-21 0,3 1-18 0,-1 0-17 0,-1 2-13 15,3 2-7-15,-3 2-6 0,1-2-4 0,1 4 2 0,0 0 2 0,0 3 6 16,-1-1 6-16,1 6 8 0,2 0 11 0,-2-2 5 0,2 4 3 0,-4 1 4 16,2 3 2-16,1 1 2 0,-3 0 3 0,2 1 1 0,-3 4 3 15,2 0-3-15,-2 1-7 0,0 2-8 0,0 1-10 0,-2 0-9 0,2 1-12 16,-3 3-11-16,2-1-15 0,-3 1-16 0,0 1-20 0,-1-1-25 16,-1 1-26-16,-1-1-31 0,1 1-29 0,-2-2-37 0,-3 0-38 0,2 0-41 15,-3-1-42-15,-2-1-74 0,3-3-91 0,-3 3-47 0,1-6-24 16,0 0-6-16</inkml:trace>
  <inkml:trace contextRef="#ctx0" brushRef="#br0" timeOffset="259024.4975">19029 8350 232 0,'2'-9'591'0,"-2"1"14"15,1 2-57-15,-1-1-96 0,0 0-89 0,0 1-88 0,0 2-54 0,0 0-41 0,0-1-27 16,0 2-20-16,0 2-21 0,0 0-20 16,0 1-21-16,0 0-19 0,0 0-17 0,0 2-17 0,0 1-11 0,0 4-11 15,-1 0-5-15,1 5-4 0,-2-2-2 0,0 4 0 0,1 0 2 0,-1 6 2 0,0 0 3 0,-1 3 6 16,1 0 3-16,-2 3 3 0,1 0 2 16,2 1 1-16,-4 2-3 0,1 0-1 0,0 3-1 0,0-1-4 15,-1-1 0-15,1 3 1 0,0-1 2 0,-1-1 1 0,0 0 3 16,0 1 2-16,-1 1 1 0,0-3 1 0,1 1 0 0,0-5 1 0,0 2-2 15,0-3-4-15,1-1-2 0,-1-1-4 0,0-4-6 0,1 0-8 16,0-4-7-16,1 0-11 0,2-3-9 0,-3 0-11 0,1-2-13 0,2-2-15 16,-2-2-18-16,1-3-19 0,-1 0-14 0,1-2-15 0,1-2-13 15,-1-2-13-15,1-1-13 0,1-4-14 0,-2 1-23 0,0-3-26 0,2-2-29 16,-1-3-30-16,-1 0-31 0,2-1-30 0,-1 0-26 0</inkml:trace>
  <inkml:trace contextRef="#ctx0" brushRef="#br0" timeOffset="259340.5596">18914 8566 190 0,'0'-19'398'0,"1"0"-47"0,-1 2-44 16,0 2-40-16,0-1-28 0,0 1-18 0,0 3-15 16,0 0-14-16,0 2-11 0,0 0-11 0,0 2-11 0,0 1-15 0,0 1-14 0,0 1-16 15,0 0-19-15,0 3-19 0,0 0-17 0,-1 1-14 0,1 1-11 0,-2 1-10 0,-1 3-8 16,0 1-6-16,-4 0-5 0,1 2-4 16,-2 4-3-16,0-1 0 0,-2 3 1 0,0 2 3 0,-1 1 4 15,-2 0 3-15,0 1 3 0,2-1 4 0,-3 3 0 0,1-2-1 16,1 0-1-16,-1-2-4 0,3 2-1 0,-2-3-1 0,2-2 2 0,2 0 2 0,-1-3 4 15,3-1 5-15,1 0 5 0,0-1 7 0,2-2 0 16,1-5-1-16,2 0-1 0,0 0-6 0,2 0-1 0,1-7-3 0,4 1-1 0,-1-3-5 16,5-1-3-16,0-4-7 0,2-1-6 0,2-2-7 15,0-3-6-15,2 0-8 0,2 0 0 0,-1-2 0 0,2 1 5 0,-2 1 7 16,2 0 6-16,-3 1 6 0,-1 2 5 0,1 1 2 0,-2 3 1 16,-1 0 0-16,-1 2 1 0,0 1-1 0,-3 5 2 0,3 0-1 0,-2 4 1 15,-1 1 0-15,-1 3-1 0,5 2-1 0,-3 1-4 16,1 4-9-16,2 1-12 0,-2 4-19 0,1 0-33 0,0 1-38 0,2 2-63 15,-2 3-70-15,3-1-113 0,-2 1-131 0,3-1-73 0,-2 4-41 0,2-3-24 16,-1 1-14-16</inkml:trace>
  <inkml:trace contextRef="#ctx0" brushRef="#br0" timeOffset="261555.9571">20213 7732 28 0,'0'-3'509'0,"0"2"-52"0,0-1-80 0,-2 2-67 0,2-3-60 0,-1 3-36 0,1-1-25 15,-2-1-16-15,0 2-13 0,2 0-10 0,0 0-10 0,-3 0-7 0,3 0-8 16,0 0-8-16,0 0-8 0,0 0-9 0,0 0-10 16,0 0-8-16,0 0-6 0,0 0-7 0,0-2-5 0,0-1-4 0,3 3-5 0,-3 0-5 0,2-2-5 15,0 2-6-15,-2-2-5 0,1 1-6 0,2-1-6 16,1 1-4-16,-3 0-4 0,4-2-4 0,-2 0-3 15,3 1-4-15,1-1-3 0,-3-1-2 0,5 2-3 0,-5-1 0 0,4 0-1 16,-2 0-2-16,1 0 0 0,-1 0-1 0,1 0-1 0,-2 1-1 16,0 1-2-16,0-1-3 0,0 1-2 0,-2-1-4 0,0 2-3 0,-1 0-5 15,0 0-2-15,-1 0-2 0,-1 3-1 0,3-1 1 0,-3 1 3 16,0 0 0-16,-3 1 3 0,3 1 2 0,-1 1 4 0,-3 0 1 16,1 2 3-16,-2 0 2 0,1 1 5 0,-3 0 4 0,0 2 5 0,-1-1 0 15,-1 1 1-15,1-3 0 0,-1 4 1 0,1-3 0 0,0-1 0 0,2 1 0 16,-2-1 0-16,3-1 1 0,1-1 2 0,-1-1 0 0,2 1 0 15,-1-1 1-15,-1-1-2 0,3-2 0 0,0 1-1 0,2 0-3 16,0-2-2-16,0-1-4 0,0 0-2 0,0 0-3 0,0 1 1 0,4-1-4 16,-2 0-3-16,3 0-2 0,-2-1-3 0,2 1-2 0,0-1-1 0,1 1-1 15,0-3 0-15,2 3 0 0,-1-4 1 0,2 4 1 0,0-1 2 16,-2-1 1-16,1 2-1 0,-2 0 1 0,3 0 1 0,0 0 1 16,-3 2-1-16,0-1 2 0,-1 3 0 0,3-1-1 0,-2-1 2 0,1 3 2 15,-3 0 2-15,1 0 0 0,0 1 0 0,-1 0 1 0,0 2 1 16,-3 1 2-16,2-3 0 0,-1 2 2 0,0 1 1 0,-2 1 1 0,0 0 1 15,-2-4 0-15,0 3 1 0,-1-1 2 0,0-1 1 0,-2-1 4 16,2 2 5-16,-3-3 5 0,0 0 5 0,-2-1 4 0,1 0 4 16,-2 0 4-16,1 0 4 0,-2-4 3 0,0 3 2 0,2-1 2 0,-2-2 0 15,-1-2 2-15,3-1-1 0,-2 3-7 0,1-4-12 0,-2 1-17 16,5 1-18-16,-2-4-27 0,-1 2-32 0,0-2-37 0,5-1-39 0,-3 2-59 16,4-2-68-16,-2 1-85 0,4-2-94 0,-2-1-62 0,3 1-43 0,3 0-18 15</inkml:trace>
  <inkml:trace contextRef="#ctx0" brushRef="#br0" timeOffset="261870.3938">20491 7707 75 0,'3'-4'574'0,"-1"0"-3"0,0 0-8 0,-1 0-98 0,2 2-142 0,-1-1-93 15,2 3-68-15,-1-3-42 0,-1 3-29 0,5-2-21 16,-3 2-19-16,1 0-19 0,3 2-16 0,-2-2-14 0,1 3-12 0,1 2-8 0,1-1-3 15,-1 0-4-15,0 3 0 0,0 0 2 0,-1 0 1 16,1 2 3-16,-1 0 3 0,-2 2 2 0,0-2 1 0,-2 4 3 0,-1-2 2 16,0 2 2-16,-2-1 1 0,-2 2 4 0,0-2 4 0,-1-1 5 0,-1 2 6 0,-1 0 6 15,1-1 7-15,-3-1 7 0,2-1 4 0,-2 1 5 16,0-2 3-16,3 0 3 0,-3-1 5 0,2-1 3 0,-1-3 2 0,2 2 2 16,-1-3 1-16,2 2 0 0,-1-2-1 0,3 0-3 0,-1-2-1 15,2 1-1-15,0-2-4 0,0 0-1 0,0 0-5 0,2 0-6 0,1-2-9 16,0 1-11-16,4-1-12 0,-1-1-15 0,3 0-13 15,-1-2-17-15,3 1-17 0,3-2-21 0,-1 3-25 0,4-4-31 0,0 0-32 16,1 0-36-16,3-1-37 0,-2 3-48 0,1-3-51 16,2 2-74-16,-1 0-83 0,1-2-49 0,0 1-30 0</inkml:trace>
  <inkml:trace contextRef="#ctx0" brushRef="#br0" timeOffset="262257.9286">20946 7513 154 0,'-3'-3'399'0,"2"1"-52"0,-1 1-68 0,0-2-41 16,2 2-25-16,-1-1-19 0,1-1-13 0,-2 2-7 0,2-1-8 15,0 2-7-15,0 0-10 0,0 0-7 0,0 0-9 0,0 0-13 0,0 0-13 16,0 0-13-16,0 0-16 0,0 0-10 0,0 0-12 0,0 0-14 16,2 0-16-16,-2 3-11 0,1-1-8 0,-1 1-4 0,2 1-3 0,0 1-2 15,-2 1-2-15,1 1-3 0,-1 1-1 0,2 2 0 0,-1 3 0 16,-1-2 4-16,2 4 5 0,0 0 5 0,-2 2 7 0,1 1 4 0,-1 1 1 15,0 2 1-15,0 0-2 0,0 1 1 0,0 3 1 0,0-1 0 16,0 0-1-16,0 3-10 0,-1-2-12 0,1 3-21 0,-2-2-25 0,0 1-32 16,-1 2-37-16,2-1-52 0,-1 0-60 0,0-1-97 0,-1 1-115 0,0 1-72 15,-1-1-48-15,-1 0-24 0</inkml:trace>
  <inkml:trace contextRef="#ctx0" brushRef="#br0" timeOffset="262757.43">20455 8293 360 0,'0'-7'591'0,"1"2"9"15,-1 0-67-15,0 0-106 0,0 2-101 0,0 0-96 0,0 1-61 0,0 2-44 0,0 0-24 16,0 0-13-16,0 3-14 0,0 2-14 16,0 2-12-16,0 1-12 0,0 2-8 0,0 4-6 0,0 1-2 15,0 4 0-15,-1 1 2 0,1 1 2 0,-2 4 5 0,0 1 4 0,2 3 0 0,-3 0-5 0,2 1-3 0,-2 3-5 16,1 0-4-16,-1 2-5 0,2-1-2 16,-3 2-3-16,-1 0-2 0,1 1 1 0,0-2-2 0,0 2 2 0,-4-1 0 0,3-1 1 0,0 0 2 15,1 0 1-15,-3-4 0 0,1-2 1 16,1 2 0-16,1-4-1 0,-1-3-1 0,2-2-4 0,-2-1-3 15,2-3-5-15,1-3-5 0,-1-1-7 0,2-4-12 0,-1-1-15 0,0-3-21 16,2-1-24-16,0-4-23 0,0-1-22 0,4-3-23 0,-3-1-24 16,4-3-34-16,-2-5-39 0,2 0-52 0,-1-4-58 0,1 0-67 15,0-3-68-15,3-5-39 0,-4 1-21 0</inkml:trace>
  <inkml:trace contextRef="#ctx0" brushRef="#br0" timeOffset="263041.0651">20486 8358 19 0,'-1'-9'526'0,"-3"1"1"0,1 2-69 16,-1 1-104-16,-1 2-84 0,0-1-75 0,0 3-50 16,1-1-36-16,-3 2-23 0,-2 2-17 0,1-1-17 0,0 3-17 0,-3 0-12 0,2 2-10 15,-1 0-8-15,-4 0-4 0,4 1-4 0,-1 1-1 0,-1-1-1 16,1 3 2-16,-2-3 2 0,5 0 2 0,-1 0 5 0,0-2 8 16,0 1 7-16,5 0 10 0,-3-3 7 0,4 0 9 0,0 0 11 0,1-1 10 0,0-1 5 0,2-1 2 15,0 0-1-15,2-3-1 0,1 1-3 16,0-2-3-16,2-2-6 0,2 0-8 0,3-1-9 0,-1-1-11 15,0-1-7-15,5 1-9 0,-1-1-9 0,3 1-8 0,-4-2-3 16,6 3-1-16,-2 0 3 0,-1 0 2 0,3 2 3 0,-1 2 0 0,-1 1 3 0,1 2 1 16,-1 0 1-16,3 2 2 0,-2 3 3 0,-1 1 0 15,2 4 0-15,-2 0-4 0,2 3-17 0,-3 3-21 0,0 0-37 16,-2 2-47-16,1 2-70 0,-3 1-85 0,-2 2-106 0,0-2-121 0,-1 2-64 0,-3 3-36 16,-1-2-21-16</inkml:trace>
  <inkml:trace contextRef="#ctx0" brushRef="#br0" timeOffset="263799.8813">18689 9458 259 0,'2'-2'572'0,"-2"-1"-1"0,1 0 1 0,-1 1-113 16,2 1-169-16,-2 1-103 0,0 0-70 0,0 0-39 0,1 3-22 0,1 0-11 16,0 0-5-16,-2 1-1 0,1 4-2 0,-1 0-2 0,2 2-2 15,-1 2 2-15,-1 0 2 0,2 3 4 0,-2 0 5 0,0 1 5 16,0 2 5-16,0 1 0 0,0 1-1 0,-2 0-4 0,1 0-3 0,-1 0-5 0,1 1-4 15,-3-1-5-15,1-1-5 0,2 1-5 16,-3-1-5-16,0-1-4 0,3 0-4 0,-1-1-2 0,0-2-2 0,-1-2-2 16,1 0 0-16,2-1-1 0,-1 0 1 0,-1-4-3 0,2 0-3 0,0-1-2 0,0-2-2 0,0-2-4 15,0 0-8-15,0-1-12 0,0-2-16 16,0 0-18-16,2-2-21 0,-1-1-18 0,1 0-16 0,0-3-17 0,-1 0-18 16,3-3-23-16,-3-2-29 0,2-1-44 0,-2 2-52 0,1-4-75 15,0-1-82-15,-2 0-43 0,1-2-22 0,-1 1-5 0</inkml:trace>
  <inkml:trace contextRef="#ctx0" brushRef="#br0" timeOffset="263973.2725">18733 9381 75 0,'2'-4'495'0,"1"-1"-33"0,1 1-65 0,-3 1-82 16,2 1-58-16,-2 0-49 0,3 1-35 0,-1-1-28 16,0 0-21-16,0 2-16 0,1 0-16 0,-1 0-15 0,2 0-17 0,0 0-17 15,0 2-16-15,3 0-14 0,-1 1-18 16,2-1-14-16,-1 1-15 0,0-1-14 0,2 3-17 0,-3-2-17 0,1 1-22 15,0 1-22-15,0-1-18 0,-2 2-18 0,2 0-20 0,-3 0-22 0,-2 1-26 16,0 1-28-16,-3-1-36 0,0 5-40 0,-1-2-40 0</inkml:trace>
  <inkml:trace contextRef="#ctx0" brushRef="#br0" timeOffset="264156.4725">18683 9668 237 0,'-3'5'433'0,"1"0"-63"0,1-2-50 15,-1-1-46-15,2 2-30 0,2-3-21 0,-1 2-13 16,3-1-7-16,-3-1-7 0,5 1-6 0,-3-2-8 0,4 1-9 15,-1 1-10-15,1-2-8 0,2 0-8 0,0 0-4 0,3 0-7 0,-2 0-8 16,2-2-7-16,1 1-12 0,0 1-13 0,0-2-12 0,1 2-18 16,1-1-16-16,0-1-28 0,0-1-29 0,2 3-44 0,-3-1-54 0,3-1-77 15,1-1-92-15,-2 2-122 0,1-2-138 0,1 2-75 0,-3-1-41 16,1-1-23-16,1-1-13 0</inkml:trace>
  <inkml:trace contextRef="#ctx0" brushRef="#br0" timeOffset="265070.0448">20206 9571 454 0,'2'-2'552'0,"0"-1"-14"0,-2 3-87 15,0-1-126-15,0 1-75 0,0 0-54 0,0 0-34 0,0 0-27 0,0 0-19 0,0 0-16 16,1 1-11-16,-1 1-12 0,2 1-9 0,-1 0-12 0,-1 4-10 16,0-3-10-16,2 4-6 0,-2 1-6 0,0-1 0 0,0 3 0 0,0 2 0 0,0 1 3 15,0-1 1-15,-2 4 3 0,2-2-2 16,-3 1-3-16,2 1-2 0,-3 0-4 0,1 3-3 0,-1-2 0 0,-1 2-3 15,2-1 0-15,0 1-3 0,-2-2-2 0,2 0-1 16,-2-1-1-16,2 0-2 0,-3-2 2 0,2-1-5 0,0-2-4 0,0 2-3 16,1-2 1-16,2-4 1 0,-1 1 0 0,0-3 2 0,1-1 0 0,-1-2-3 0,2-2-4 0,0-1-4 15,2-1-1-15,-1-2-2 0,1-2 0 0,0-1 1 16,-1-3 5-16,2-1 1 0,1-2-2 0,0-2-5 0,1-1-6 0,0-1-4 16,-1-2-2-16,1-1-1 0,2 0 2 0,-3 0 2 15,1-2 0-15,1-2 1 0,2 2 1 0,-1-1-1 0,-1-3 1 0,1 3-1 0,2 0 3 0,-3 0 3 16,2-2 3-16,0 4 2 0,1 1 3 15,-1-2 2-15,-1 4 0 0,2 2 1 0,-3-1-1 0,2 5-2 0,-3-1-3 16,2 1-3-16,0 3-3 0,-2 1-2 0,1 1-2 16,-2 2-2-16,0 1 0 0,0 1 0 0,2 2-1 0,-3 0 0 0,0 2 0 15,0 1 2-15,0-1 1 0,-1 3 3 0,0 0 2 0,-2 3 4 0,0 1 2 0,0-1 2 0,-4 3 1 16,1 0 1-16,0 2 0 0,-2-1 3 16,-2-1 2-16,0 3 3 0,-2 0 3 0,0-1 6 0,0 1 4 0,0-1 4 0,-1-1 4 15,-2-1 4-15,2 1 2 0,2-2 3 0,-1 1 0 16,1-3 2-16,0 0-1 0,1-2 0 0,2 0-2 0,1-1 0 15,1 0-5-15,1-1-1 0,1 1-3 0,-1-2-1 0,2 1-4 16,2-1 1-16,1 0 1 0,0 0 0 0,3-1 1 0,1 3 2 0,1 0 1 16,1-1 1-16,4 2-1 0,0 0 0 0,2 0-1 0,0 2 0 15,2 0-2-15,0 1-2 0,2 1-3 0,2-2-4 0,-4 3-2 0,4 1-4 16,-4-2-1-16,2 5-5 0,-2-3 0 0,-1 1 0 0,0 0-1 0,-2-1-5 0,-1 1-5 16,-2 1-11-16,-1 0-15 0,-1-1-21 0,-3-2-26 15,-1 2-39-15,-2-1-46 0,-1 0-76 0,-2-2-94 0,-2 2-93 0,1-4-94 0,-4 1-49 16,-2-1-28-16,0-2-13 0</inkml:trace>
  <inkml:trace contextRef="#ctx0" brushRef="#br0" timeOffset="267440.0276">19401 7603 81 0,'1'-1'118'0,"2"-2"4"0,1 0 7 0,-4 1 3 0,1 1 3 15,-1-1 0-15,2-1-2 0,0 2-1 0,-2-1-2 0,2-1-3 16,-2 3-4-16,0-1-5 0,0 1-5 0,0-2-9 0,0 2-6 0,0 0-9 15,0 0-10-15,0 0-10 0,0 0-8 0,0 0-7 0,0 0-4 16,0 0-9-16,0 0-6 0,0 0-8 0,0 0-8 0,0 0-6 16,0 0-8-16,0 0-6 0,-2 0-7 0,0 0-5 0,0 2-5 0,1-1-5 15,1-1-1-15,-4 1-2 0,1 1 0 0,2 0 2 0,-1-1 3 0,-1 2 3 16,-1-1 5-16,1 1 9 0,-2 1 8 0,0-1 10 0,-4 2 8 16,1 1 9-16,-1 1 6 0,-4 0 6 0,2 1 5 0,-6 1 4 15,3 3 1-15,-4-1 1 0,-2 2 1 0,-1 1 1 0,-2 1 1 0,-3 1 0 16,0 4-2-16,-4-1-1 0,-1 4 1 0,-3-1 1 0,-3 4 2 15,-1 1 1-15,-3 1 4 0,-2 2 4 0,-4 3 2 0,1-1 3 0,-4 4 1 16,0 0 1-16,-2 1-4 0,-1-4 1 0,-1 4-2 0,2-2-3 16,0 0-5-16,1-1-5 0,3 0-6 0,1-4-7 0,4 1-7 0,1 0-5 15,4-5-5-15,3-1-5 0,2-1-3 0,4-1-3 0,1-2-4 0,4-4-3 16,2 2-3-16,5-3-5 0,0-1-6 0,2-2-5 16,1-1-8-16,5-3-13 0,0 1-14 0,0-3-22 0,5-1-23 0,0 0-36 0,1-3-44 15,0 1-63-15,1-2-71 0,-1 0-99 0,3-2-112 16,0 0-61-16,-2-2-35 0,-1 0-15 0</inkml:trace>
  <inkml:trace contextRef="#ctx0" brushRef="#br0" timeOffset="269755.8173">16587 8425 442 0,'-5'-9'410'0,"2"0"-90"0,-2 0-75 0,2 1-65 15,-2-1-38-15,0-1-25 0,1 3-15 16,-1-1-10-16,0 2-7 0,1 0-8 0,-3 0-7 0,2 0-9 0,-1 4-12 0,2-3-9 15,-3 2-10-15,2 1-8 0,-1 2-10 0,-2 0-8 16,0 0-7-16,0 2-5 0,0 3-2 0,-2-1-1 0,0 2 0 0,0 1-2 16,-2 2 2-16,1 2 3 0,-2-1 2 0,2 4 2 0,0 0 2 15,0 0 1-15,1 1 2 0,-1 0 2 0,2 2 3 0,-1 0 2 0,2 0 1 16,-1 0-2-16,3 0 2 0,-1 0 0 0,3 0 0 0,-1-1 0 0,1-1 0 16,3 0 0-16,-2 1 2 0,2-3-1 0,1-2 0 0,0 2 1 15,1-4 1-15,2-1 2 0,-2 1 2 0,1-2 3 0,1-2 4 0,2-2 4 16,0-1 3-16,0-1 1 0,1-1 3 0,2-1 1 0,0-1 1 15,0-3 1-15,3 0 2 0,-2-4 2 0,3 1-2 0,0-2-1 16,1-2-2-16,-1 0-2 0,-1-1-3 0,1 0-3 0,-2-2-4 16,2 1-1-16,-4-1-2 0,2-1-2 0,-2 3 3 0,0-1 3 0,-3-1 3 15,0 5 4-15,3 0 2 0,-5-1 1 0,0 3-4 0,0 1-1 0,-1 2-8 0,-1 0-5 0,-1 1-8 16,2 1-10-16,-2 1-6 0,0 2-2 16,0 0-7-16,0 2-7 0,0 2-6 0,0 0-7 0,-2 3-3 0,2 0 0 0,-1 3 0 15,-1 1 3-15,2-1 4 0,-1 3 5 16,1 1 8-16,0 1 9 0,0 0 6 0,0 0 6 0,0 1 1 0,0 0 1 15,0-1 3-15,1-2 0 0,-1 2 1 0,3-2-1 0,-1 2-3 16,1-3-6-16,0 0-8 0,-1-1-8 0,2-1-15 0,0 0-16 0,0-2-23 16,0 1-25-16,0-4-36 0,1 2-41 0,0-2-50 0,3 0-52 15,-2-2-85-15,2-1-100 0,0-1-51 0,3-1-26 0</inkml:trace>
  <inkml:trace contextRef="#ctx0" brushRef="#br0" timeOffset="269993.1663">16707 8516 64 0,'-1'0'524'0,"-1"2"-7"0,0-1-10 0,2-1-106 16,0 0-151-16,0 0-92 0,0 0-63 0,0 0-33 0,2 2-19 0,0-2-11 15,1 0-2-15,1 0-6 0,1 0-3 0,0 0-6 0,1 0-3 16,1-2-4-16,3 2-2 0,-2-3-1 0,2 2-3 0,1 0-4 15,-2-2-6-15,3 0-11 0,0 3-13 0,-2-2-16 0,-1-1-18 16,4 1-26-16,-4 1-26 0,1 0-30 0,-1-1-31 0,1 1-30 0,-4 1-33 16,1 0-36-16,0 0-40 0,-2 1-49 0,-2 1-52 0</inkml:trace>
  <inkml:trace contextRef="#ctx0" brushRef="#br0" timeOffset="270173.8962">16759 8649 124 0,'0'2'327'0,"0"0"-47"0,3 0-36 0,-1-1-22 0,1-1-17 0,1 2-7 16,1-1-2-16,0-1-2 0,2 0-5 0,-1 0-8 16,3 0-12-16,-1 0-18 0,0 0-18 0,2-1-19 0,2-1-17 0,-2 1-21 15,0-1-20-15,2 0-24 0,-1 0-27 0,1 0-28 0,0-1-31 0,-1 2-36 0,1-2-40 16,0 0-46-16,0-1-50 0,-1 2-70 0,0-1-80 16,0 0-67-16,-1 0-61 0,1-1-31 0</inkml:trace>
  <inkml:trace contextRef="#ctx0" brushRef="#br0" timeOffset="270440.5065">17198 8390 414 0,'-4'-2'572'0,"4"0"9"0,-2 1-77 15,2 1-118-15,0 0-98 0,0 0-87 0,0 0-57 0,0 0-42 0,0 0-29 0,-1 0-21 0,-1 1-17 16,2 1-14-16,0 0-9 0,0 3-10 15,0-3-8-15,-1 1-4 0,-1 2-3 0,2 0-2 0,0 1 3 0,-2 2 2 0,1-1 4 16,-1 1 5-16,2 2 6 0,-1 1 7 0,1 1 3 0,-2-2 3 0,0 4 2 16,2-2-1-16,-1 1 0 0,-1 1-1 0,2 1-1 15,-1-2 0-15,1 2-1 0,-2 0 0 0,0 0 0 0,-2 2 0 0,2-2-5 0,1 0-9 0,-1-1-11 16,-1 2-10-16,1-1-16 0,1 0-18 16,-1-2-22-16,1 0-26 0,-3 2-35 0,3-3-40 0,-1 0-50 0,1-1-55 15,-1-2-85-15,2 0-99 0,0-2-54 0,0-2-35 16</inkml:trace>
  <inkml:trace contextRef="#ctx0" brushRef="#br0" timeOffset="270790.7869">17374 8548 487 0,'-1'-3'575'0,"-1"1"4"0,0-1-93 15,1 3-140-15,-1-2-96 0,2 2-74 0,0 0-50 0,-1 0-39 16,1 2-22-16,-4-2-19 0,1 5-13 0,2-3-10 0,-1 3-11 15,-1-1-7-15,-2 3-7 0,2 1-6 0,0-1 0 0,-2 1 0 0,2 2 2 0,-2 0 4 16,2 4 1-16,-2-4 2 0,-1 3 1 0,3-1 1 16,-2 1-1-16,2 0 0 0,0 1-1 0,-1-1 0 0,1 1 0 0,0 0 1 15,0-1-1-15,2-1 0 0,-1 0 0 0,2 0 0 0,0-1 2 0,0-2 3 0,0 0 2 16,2-2 1-16,-1 3 2 0,2-5 3 0,0 2 4 16,0-3 5-16,-1 1 7 0,3-2 6 0,-2-2 4 0,4-1 4 0,0 0 3 15,-1-1 3-15,3-2 1 0,-3-2 1 0,5-2 2 16,-2 2 0-16,1-2 0 0,2-5 0 0,-2 2-3 0,-2 0-4 15,4-4-4-15,-4 0-3 0,0-1 0 0,-1-2-1 0,-1 2 2 0,-1-3-1 16,-1 0 1-16,-2 1-1 0,0 0-1 0,-2 1-3 0,-2 1-3 16,0-2-5-16,-1 3-4 0,0-1-5 0,-2 3-9 0,-1 0-11 15,1 2-20-15,-3 1-28 0,2-1-36 0,-5 4-41 0,3 2-55 0,0 1-62 16,0 3-111-16,-3 0-133 0,-1 6-82 0,-1-1-55 0,0 4-28 16,2-1-12-16</inkml:trace>
  <inkml:trace contextRef="#ctx0" brushRef="#br0" timeOffset="271969.8972">19794 8518 90 0,'2'1'495'16,"-1"3"-3"-16,-1 1-1 0,0-2-113 0,0 4-169 0,0 0-94 15,0 1-58-15,0 2-26 0,0 3-12 0,0 1-2 0,-1 2 4 0,-1 5 6 16,0 1 7-16,-1 2 3 0,0 3 1 0,-2 1-1 0,-1 4-1 16,1 1-2-16,-1 0-4 0,-2 3 0 0,0 0-1 0,-1 1 0 0,-1 2 3 0,1 0-1 15,-4 1 2-15,4 0-1 0,-1-2 3 0,-1 2 1 0,0-1 2 0,1 0 1 16,0-2-4-16,1-1-3 0,1-2-1 0,-2 0-7 16,3-5-6-16,1-1-11 0,1-1-14 0,0-5-14 0,-1 0-14 0,3-5-13 15,2-1-12-15,-3-2-7 0,1-1-5 0,3-5-12 16,-2-1-11-16,2 0-26 0,0-4-28 0,0-3-37 0,0-3-38 0,2-2-29 0,0-2-26 0,1-3-45 15,0-4-56-15,0-3-38 0</inkml:trace>
  <inkml:trace contextRef="#ctx0" brushRef="#br0" timeOffset="272252.4158">19754 8501 220 0,'0'-10'493'0,"0"2"-32"16,-1 3-46-16,-1 2-103 0,1 0-131 0,-1 3-76 0,-2 1-49 0,0 3-29 15,0 1-17-15,-3 4-8 0,-1 0-3 0,-3 2 0 0,2 2 2 0,-3 3 2 16,0-1 4-16,-1 1 2 0,1 2 4 0,-1-1-1 16,0-1 0-16,3 0-2 0,-2-1-1 0,2-2 0 0,0-1 3 0,0 0 5 0,5-2 5 15,1-3 8-15,-2-1 10 0,2 0 10 0,3-3 13 0,-1 0 4 0,2-3-1 0,0 0-3 16,3-1-3-16,2-4-2 0,1 1 0 16,2-4-3-16,4 1-3 0,-2-5-5 0,3 2-3 0,2-4-7 0,0 0-8 0,2-1-6 15,1 2-10-15,-1-3 1 0,-1 3 2 0,1 1 4 16,-1 0 1-16,2 1-2 0,-2 3-3 0,-1-2-5 0,0 5-4 15,0 1-5-15,0 4-4 0,-1 0-3 0,0 4-3 0,2 1-8 16,-2 5-15-16,0 2-22 0,1 2-28 0,-1 3-38 0,-2 3-44 0,2 4-95 16,-2 0-119-16,-3 5-82 0,0 5-63 0,-2-2-33 0,-2 5-17 0</inkml:trace>
  <inkml:trace contextRef="#ctx0" brushRef="#br0" timeOffset="273226.4756">19288 7513 51 0,'-4'15'142'0,"-4"2"-1"0,0 3-4 0,-2 3-4 0,2 4-1 16,-3 3 2-16,-3 6-1 0,1 3-2 0,-2 7-8 0,-3 6-9 0,-1 6-14 15,0 9-16-15,-6 8-27 0,-2 5-37 0,-1 10-41 0,-2 8-42 16,-4 6-83-16,1 5-100 0,-2 3-81 0,-4 3-74 0</inkml:trace>
  <inkml:trace contextRef="#ctx0" brushRef="#br0" timeOffset="279904.7376">21068 7666 292 0,'-2'-3'602'0,"2"0"4"16,0-1 6-16,2-1-112 0,0 1-172 0,-1 0-97 0,1-1-63 0,1-1-35 16,0 2-20-16,3-1-16 0,1 2-14 0,-1-2-13 0,1 1-13 0,2 1-12 0,0-2-10 15,-1 4-11-15,5-2-13 0,-2 0-10 16,0 0-10-16,3 1-5 0,-1 2-2 0,-1 0-4 0,1 0-2 0,2 0-2 0,-1 2-2 16,-3 1-1-16,3 0-2 0,-3 0-2 0,0 1-2 15,0 1-1-15,-3 0-1 0,2 2 1 0,-1 1 0 0,-3-1 0 0,-1 0 1 0,0 2 3 16,-2 0 4-16,-1 2 4 0,-2-2 3 15,-2 4 3-15,1-2 3 0,-6 2 6 0,1-1 4 0,-2 2 6 0,-1-2 3 0,-4-1 4 16,0 2 4-16,0 0 3 0,-1-1 1 0,-2-1 1 0,4-2 2 0,-6 0 2 16,6-1 3-16,-2 1 2 0,-1-2 2 0,3-2 2 0,1 0 0 15,2-2 1-15,0 2 0 0,0-2 0 0,2-2 1 0,2 2 1 0,1-1 0 16,-1-1 0-16,2-1 0 0,2 2-4 0,-1-2-3 16,2 0-5-16,0 0-6 0,0 0-7 0,0 0-7 0,2 0-6 15,-1 0-7-15,2 0-7 0,3 0-9 0,-1 0-8 0,1 0-9 0,3 0-10 16,1 0-12-16,0-2-10 0,1 2-10 0,3-1-7 0,2-1-8 15,1 2-8-15,1-2-9 0,1 1-6 0,1-2-3 0,0 2-2 16,1-1 0-16,1-1 5 0,-1 0 10 0,1-2 10 0,0 3 17 0,2-3 16 0,-3 0 19 16,1 1 20-16,-2-2 20 0,0-1 21 0,-3 2 23 15,1 1 24-15,-5-2 21 0,0 1 24 0,-1-1 21 0,-2 2 18 16,-2-1 13-16,0-1 12 0,-2 4 7 0,-3-3 3 0,2 2 2 0,-2 0-3 0,-1-1-4 0,0 1-8 16,-2 2-9-16,0-2-12 0,0 3-16 15,0 0-20-15,0 0-19 0,0 0-19 0,0 0-21 0,0 0-18 0,0 0-19 16,0 0-15-16,0 0-15 0,0 2-9 0,-4-1-8 0,3 0-5 15,-1 2-1-15,1 0-2 0,-3 1 2 0,1-1 2 0,0 4 4 0,0-4 3 16,-1 5 3-16,-1-1 4 0,1 1 3 0,1-1 4 0,2 1 4 16,-3 2 4-16,1 0 0 0,3-1 0 0,-2-1 0 0,2 2-2 0,0 0-1 15,2-1-3-15,1-3-3 0,-1 4-2 0,1 0-3 0,0-3-2 0,1 1-1 16,1-3-5-16,2 3-4 0,-1-2-5 0,1-2-4 0,3 1-4 16,-1-2-2-16,0 0-1 0,4-2 0 0,-1 1 1 0,1-2 5 15,1-2 4-15,-1 1 6 0,3-1 6 0,-3-1 6 0,-1-1 11 0,-1-1 10 16,0 0 13-16,0 0 13 0,-3-1 11 0,-1-1 8 0,1-1 8 0,-4 0 4 15,-1-1 6-15,-3 0 1 0,0 0 2 0,0 0 1 16,-3-3 0-16,-1 1-1 0,-4 2-5 0,1-4-4 0,-3 1-6 16,0 0-7-16,-2 0-4 0,0 0-3 0,-2-1-2 0,-1 0-2 0,0 0-2 0,0 1-1 15,0 0-1-15,-1 0 0 0,2-1 1 0,-1 2 1 0,1-2 2 16,5 4 2-16,-4-2 1 0,5-1-1 0,-2 1-6 0,4 3-9 0,0-3-7 16,1 1-10-16,2 2-9 0,3-2-10 0,0 0-8 0,2 2-11 15,1-2-11-15,0 2-10 0,5 0-7 0,-2-1-9 0,4 2-3 16,-1-1-3-16,1 1 1 0,-2 2 2 0,3-1 4 0,0 3 1 15,-3-1 6-15,1 2 3 0,0 1 6 0,-1 1 6 0,0 0 4 0,-1 1 6 0,0 2 3 16,-2 2 2-16,0-1 3 0,-2 4 3 0,1-1 2 16,-3 1 5-16,-1 4-4 0,0 0-6 0,-1 1-17 0,-4 2-19 15,0 2-35-15,-2 1-40 0,0 0-48 0,0 2-50 0,-1 2-88 0,-1 1-106 0,0-3-63 0,2 3-42 16,-1-1-21-16</inkml:trace>
  <inkml:trace contextRef="#ctx0" brushRef="#br0" timeOffset="280256.2783">22087 7492 103 0,'0'-9'596'0,"0"1"13"0,2 1 10 16,0 0-93-16,-2 2-143 0,1 1-94 0,-1-2-68 0,2 3-39 16,-2 0-29-16,0 0-21 0,1 1-15 0,-1-1-17 0,0 3-16 0,0 0-24 0,0 0-25 15,0 0-19-15,0 0-18 0,0 3-11 0,0 0-5 0,2 0-3 16,0 2-1-16,-2 1 0 0,1 0 3 0,-1 2 4 0,2 4 6 16,-1-2 4-16,-1 3 5 0,2 1 7 0,0 0 5 0,-2 3 4 15,1 2 3-15,-1 1-1 0,0 1-2 0,0 1-1 0,0 3 3 16,0 0 0-16,0 0 0 0,0 3 0 0,0-1-1 0,0 1 1 0,0 2 2 0,0-2 2 15,0 1 1-15,0 1-5 0,-1-1-7 16,1-1-15-16,-2 1-13 0,0 2-27 0,2-5-33 0,-3 2-51 0,2 0-57 16,-1-4-95-16,0 3-116 0,-1-2-96 0,2-2-86 0,-3 0-46 15,0-2-25-15,1-1-8 0</inkml:trace>
  <inkml:trace contextRef="#ctx0" brushRef="#br0" timeOffset="280840.1404">21109 8480 280 0,'-3'-8'563'0,"2"1"7"15,-3 2-61-15,1 1-89 0,0 1-107 0,-2-1-117 0,0 4-63 0,-4 4-38 16,3-1-21-16,-6 4-11 0,-2 2-7 0,0 4-4 0,-5 2-3 15,-4 4-2-15,-2 7-2 0,-3 1 0 0,-4 4 0 0,-3 6 3 0,-4 4 5 16,-3 3 6-16,-4 6 6 0,0 1 2 0,-5 4 3 0,1 5-2 16,1 4 2-16,-2 0 2 0,1 2-1 0,1 2-1 0,1-2-4 0,2 1-3 15,2 2-4-15,3-5-8 0,3-2-6 0,0-3-7 0,5-1-8 16,2-3-5-16,1-2-5 0,3-8-3 0,4 1-5 0,3-5-5 0,1-3-5 16,6-4-4-16,0-4-5 0,3-5-5 0,2-2-4 0,1-1-3 15,2-7-8-15,-1-1-8 0,3-2-12 0,2-3-15 0,1-1-24 0,0-4-29 0,1-1-37 16,4-1-40-16,1-4-79 0,0-5-100 0,2 0-97 15,2-3-94-15,4-4-50 0,-3-2-25 0,3-3-8 0</inkml:trace>
  <inkml:trace contextRef="#ctx0" brushRef="#br0" timeOffset="281340.2536">21648 8294 409 0,'0'0'530'16,"0"0"-56"-16,0 0-89 0,0 0-93 16,0 0-99-16,0 0-62 0,0 0-46 0,0 2-25 15,0 1-15-15,0 1-7 0,-1 0-1 0,1 2-3 0,-2 1-4 0,0 3-4 0,2 1-5 16,-1 3-2-16,-1 0-2 0,2 5 2 0,-1 1 1 0,1 3 6 0,-2 3 6 15,0 0 4-15,-1 2 2 0,1 6-4 0,0-3-2 16,-1 3-6-16,1 3-6 0,-1 1-1 0,0 1 1 0,-1 2 1 0,1 0 0 0,-2 1 0 16,2 1 1-16,-3 1-2 0,3-1 0 0,-2 0 1 15,0-1 0-15,0 0 0 0,2-3 2 0,-2 0 2 0,1-2 3 0,-1-1-1 16,2-4-4-16,0-1-1 0,0-2-3 0,-1-2-1 0,1-3-1 0,2-4 0 16,-1-1-1-16,0-2-2 0,1-4-4 0,-2-3-5 15,2 1-8-15,1-4-12 0,-2-2-18 0,2-3-22 0,0-2-28 16,0 0-37-16,0-4-42 0,0-4-50 0,0 1-58 0,2-6-55 0,-1-2-57 15,3-3-66-15,0-5-72 0,-1-1-37 0</inkml:trace>
  <inkml:trace contextRef="#ctx0" brushRef="#br0" timeOffset="281656.1491">21700 8335 297 0,'-1'-5'524'0,"-1"0"0"0,0 0-89 16,-1 3-132-16,-1-1-96 0,1 3-78 0,-1 0-45 0,0 3-31 0,-4 1-20 15,1 1-11-15,-2 0-10 0,-1 4-7 0,1 1-5 16,-4 3-5-16,1 1-2 0,-2-2-1 0,-1 4 1 0,1-1-1 0,1 0 2 16,0 2 3-16,-2-2 2 0,4-1 1 0,-3 0 2 0,2-2 1 0,3-1 4 15,0 1 2-15,1-3 4 0,0-1 7 0,1 0 4 0,3-2 9 16,1-2 7-16,-1 1 9 0,1-2 7 0,3-1 9 0,-1 0 7 0,1-2 8 16,0 0 1-16,1 0-1 0,2 0-6 0,2-3-7 0,1-1-11 15,1-1-13-15,1-3-11 0,1 0-9 0,4-2-10 0,-1-2-8 0,6 0-10 16,-4-1-6-16,6 0-7 0,-2 0-6 0,3-1 0 0,-3 0 0 15,2 1 5-15,-2 2 5 0,1 1 7 0,-3 1 4 0,1 1 4 0,0 3-1 16,-2 0 0-16,0 5-1 0,-2 0-1 0,0 5-4 16,1 0 1-16,-2 4-1 0,0 2-4 0,2 2-6 0,-2 2-19 0,-2 4-26 15,2 4-45-15,-1 0-52 0,0 4-103 0,-2 3-130 0,2 0-83 0,-1 3-59 0,-4 0-30 16,0 3-14-16</inkml:trace>
  <inkml:trace contextRef="#ctx0" brushRef="#br0" timeOffset="282936.1801">21433 9835 103 0,'0'-2'596'0,"-1"0"12"0,1-1 11 16,-2 0-94-16,2 1-144 0,0 1-94 0,0 1-72 0,0 0-46 15,0 0-34-15,0 0-22 0,0 0-15 0,0 0-13 0,0 0-13 0,0 0-16 16,0 0-17-16,0 0-15 0,2 3-15 0,-2-1-11 0,0 1-7 15,1 0-5-15,-1 1 1 0,2 0-1 0,-2 2 1 0,1 0 1 0,-1 3 3 16,0-2 3-16,0 5 3 0,0-3 5 0,0 4 3 0,0-3 2 16,0 3 0-16,0 0-1 0,0-1 0 0,0 2 0 0,-1 1-3 15,-1-2 0-15,2 0 1 0,-1 0-1 0,1 1 3 0,-2 0 2 0,2-1 1 16,-2-2 0-16,2 1 2 0,0-1-7 0,0 1-8 0,-1-3-7 0,1-1-5 16,0 1-7-16,0-1-8 0,0-2-11 0,0-1-9 0,0 0-11 0,-2 0-11 15,2-2-13-15,0-1-11 0,0 1-12 0,0-3-11 16,0 0-7-16,0 0-6 0,0 0-9 0,-1 0-11 0,1-3-7 0,-2 1-5 15,2-1 5-15,0-2 10 0,0-1 7 0,0 0 9 0,0-1 10 16,0 0 10-16,0-3 11 0,0 1 8 0,0-1 14 0,0 0 17 0,0 2 18 16,0-1 19-16,0-2 19 0,-2 3 22 0,2-4 11 0,0 4 5 15,-1-1 7-15,1 1 5 0,-2 1 3 0,2-1 2 0,0 1 5 16,0-1 4-16,0 1 2 0,0 1 3 0,0-1 1 0,0 2 1 0,0 0 0 16,0-2 0-16,-3 4 1 0,3-2 1 0,0 1 2 0,0 1 0 0,0-2 4 15,0 0 5-15,-1 1 3 0,1 0 5 0,-2-1 2 0,2 2 5 16,0-4 3-16,0 2 0 0,0 0 1 0,0-2-2 0,0 2-2 15,0-2-3-15,0-1-1 0,0 1-2 0,2-1-2 0,-1 1-3 0,-1-2-2 0,3 2-4 16,0-3-4-16,1 0-5 0,-3 0-4 16,4-1-6-16,-2 0-4 0,4 1-6 0,-3 0-6 0,6 1-6 0,-4-2-7 0,2 1-7 0,0 0-6 15,1 3-5-15,2-2-5 0,-1 2-5 0,2-1-5 0,0 1-3 16,2 1-2-16,-3-1-3 0,0 2-2 0,1 1-3 0,0 1-1 16,0-1-2-16,-1 4 0 0,-1 0-2 0,1 0-1 0,-2 2-1 15,-1 0-1-15,-1 1-1 0,0 4-2 0,-2-2 0 0,0 5-1 16,-2-3 0-16,0 4 0 0,-3-1 2 0,0 0 2 0,-1 2 2 0,-2 0 3 15,-1 3 3-15,-2-4 1 0,0 3 1 0,-4-3 2 0,1 4 3 16,-1-3 1-16,-1 0 3 0,0-1 2 0,1-1 1 0,0 0 3 16,-2-2 4-16,4-1 3 0,-2 0 4 0,2 0 3 0,1-4 6 15,1 2 5-15,-2-1 3 0,4-1 7 0,-1-2 3 0,1 0 3 0,3 2 4 16,-1-3 0-16,2 0 2 0,0 0-1 0,0 0-2 0,0 0-4 0,0 0-5 16,0 0-5-16,0 0-8 0,2-3-7 0,-1 2-11 0,3 1-10 0,-3 0-9 15,1 0-9-15,0 0-6 0,1 0-5 0,0 1-4 0,0 2-2 16,3-1-1-16,-1 1 2 0,1 1-1 0,-1 1 2 0,3 2 3 15,1 1 3-15,1 1 3 0,0 1 5 0,0 0 5 0,0 4 4 0,1 0 4 16,2 2 2-16,-2-2 6 0,1 5 4 0,1-1 4 0,-2 0 3 0,3 0 2 0,-2 1 3 16,1 1 1-16,0 0 3 0,0-2 0 15,-1 3 3-15,-2-3 2 0,2-2-1 0,0 1-1 0,-1-2-6 0,-2 0-9 0,1-2-10 0,-2-1-8 0,-1-1-9 16,1-2-9-16,-3-2-12 0,2-1-15 16,-4-2-27-16,2-1-34 0,-3 1-60 0,2-6-71 0,-1 0-91 0,0-3-103 0,0 0-63 15,-1-4-42-15,-1 0-20 0</inkml:trace>
  <inkml:trace contextRef="#ctx0" brushRef="#br0" timeOffset="286121.8067">22464 7675 138 0,'1'-4'550'0,"-1"1"2"15,2-2-81-15,0 2-126 0,-2-1-75 0,0-1-51 0,0 2-30 16,1 0-19-16,-1 3-13 0,0-5-11 0,2 3-12 0,-2-1-13 0,0 1-13 0,0 1-14 16,1 1-16-16,-1 0-15 0,0 0-12 0,0 0-12 0,0 0-13 0,0 0-12 15,0 0-12-15,0 0-13 0,0 0-9 0,0 1-7 16,0 1-6-16,0 1-2 0,0 2-3 0,2-3-2 0,0 4 0 16,-2 1 1-16,0 1 0 0,1 3 1 0,-1-2 5 0,0 4 8 0,0 3 5 15,0-2 11-15,0 3 7 0,-1 1 7 0,1 1 4 0,-2 2 4 0,0 2 5 0,-1-1 4 16,2 2-3-16,-3 0-6 0,1 0-8 0,0 2-11 15,0-2-16-15,-2-1-20 0,1 3-24 0,-1-3-30 0,2-1-38 0,-1 1-43 16,3-3-51-16,-1 0-59 0,1-2-91 0,1-1-107 16,1-2-55-16,1-2-28 0</inkml:trace>
  <inkml:trace contextRef="#ctx0" brushRef="#br0" timeOffset="286689.9971">22772 7703 265 0,'-2'-4'629'0,"2"1"11"0,-1-2 9 0,-1 3-113 15,2-1-174-15,0 0-99 0,0 1-63 0,0 1-35 16,0-1-26-16,0 1-18 0,0-1-16 0,0 2-16 0,0-1-18 0,0 1-18 0,0 0-17 16,2 0-15-16,-2 0-13 0,1 0-8 15,3 0-7-15,-3 0-2 0,3 0 0 0,1 0 0 0,0 0 3 0,0 0 1 16,1 0 4-16,1 0 3 0,2 0 3 0,1-2 2 15,-1 1 2-15,2 1 4 0,-1-2 4 0,-1 1 2 0,4-1 5 0,-4-1 0 0,1 2 2 16,1-1 1-16,-2-1 1 0,-1 2 2 0,-1-1-2 16,0 2-2-16,0-1-2 0,-2-1-1 0,-1 2-5 0,1-1-6 0,0 1-5 15,-2 0-8-15,0 0-8 0,-1 0-7 0,-1 1-4 0,1-1-4 0,-1 3-3 0,-1 0-2 16,2 0-1-16,0 2-1 0,-2 1 0 0,1 0 2 16,-1 0 0-16,2 6 5 0,-1-1 1 0,-1 1 7 0,2 1 10 15,0 2 3-15,-2 0 5 0,1 5 1 0,-1-4 3 0,0 3 0 0,0-2 3 16,0 3 0-16,0 0 1 0,0 0-1 0,0-2 0 0,0 2-3 0,0-3-5 0,0 1-9 15,0-1-10-15,0-1-9 0,0 0-10 16,0-2-11-16,0 0-13 0,0-1-15 0,0-3-17 0,0 2-15 16,0 0-15-16,-1-4-16 0,1 1-15 0,-2 0-10 0,0-3-9 0,2-2-7 0,-1 1-6 0,-1 0-8 0,1-2-7 15,-3-2-7-15,0-1-9 16,0 0-5-16,0-1-4 0,-6-2 6 0,6 0 8 0,-4 1 19 0,1-3 22 0,0 1 24 16,-1-2 29-16,0 0 25 0,-1 0 24 0,0-1 29 0,3 0 27 15,0 0 32-15,-3 2 32 0,0-4 31 0,3 4 31 0,-1-1 25 0,-1-1 23 16,3 2 13-16,-2 0 11 0,1-1 3 0,-1 2 0 15,2 0 2-15,0 0 3 0,0 1 1 0,1-2-1 0,1 3 1 0,0-1-2 0,1 0-3 16,-1 2-3-16,3-2-9 0,-1 0-8 0,1 2-11 16,0 1-11-16,0-1-10 0,1-1-10 0,-1 2-11 0,3-2-12 15,-1 2-14-15,0-1-16 0,1-1-17 0,0 2-17 0,4-2-15 0,-2-1-15 0,3 3-16 0,4-3-14 0,2 0-17 16,-1 0-21-16,4-2-19 16,-1 1-23-16,6-1-24 0,0 0-26 0,2 1-23 0,3-2-24 15,0 3-35-15,3-4-39 0,1 0-52 0,2-1-57 0,1 0-70 0,2-1-76 16,-2 0-38-16,3-1-18 0</inkml:trace>
  <inkml:trace contextRef="#ctx0" brushRef="#br0" timeOffset="286973.2198">23597 7533 164 0,'-5'-5'588'0,"2"2"1"15,-2-1-8-15,2 1-97 0,0 1-145 0,1-1-84 0,1 2-51 0,-1-1-33 16,-1 2-24-16,3 0-22 0,0 0-19 0,0 0-23 15,0 0-22-15,0 0-21 0,0 0-17 0,0 2-14 0,0-1-13 0,0 2-5 16,0 2-3-16,0-1-2 0,0 2 1 0,0 2 0 0,0-1 3 16,-1 4 5-16,-1 2 4 0,1 2 4 0,-1 2 6 0,0 1 7 0,-1 2 6 0,2 6 5 15,-1-1 4-15,-1 4 1 0,0 1 2 0,-1 2 0 0,3 4 1 16,-4 2-1-16,2 2 1 0,-2 0-1 0,2 4-1 0,2 1-1 16,-3 1 1-16,1 1-3 0,2 0-2 0,-1 2-2 0,0 0-3 0,1-2-7 15,-4-1-10-15,4 1-9 0,-1-4-11 0,1 2-13 0,-3-5-15 16,3 3-25-16,-1-6-27 0,1 1-39 0,-3-2-44 0,-1-2-61 0,2-4-71 15,-2 1-103-15,0-5-117 0,-2-1-63 0,2-1-34 16,-3-3-16-16</inkml:trace>
  <inkml:trace contextRef="#ctx0" brushRef="#br0" timeOffset="287386.3466">22848 8511 82 0,'1'-14'586'15,"-1"2"4"-15,0 0 2 0,0 2-101 0,0 3-153 0,0-3-89 16,0 5-61-16,0 0-42 0,0 2-32 0,0 0-23 0,0 1-17 0,0 2-17 16,0 3-16-16,-1-1-16 0,1 5-17 0,-4 2-14 0,0 2-11 0,3 6-4 0,-4 0-4 15,2 5 1-15,-4 5 3 0,1 2 5 16,-2 5 8-16,2 3 11 0,-2 1 10 0,0 7 8 0,-1 1 8 0,0 3 2 0,1 2 3 16,0 4 2-16,-1-1 2 0,1 1 0 0,-1 5 1 0,-1-1-1 15,2-1 0-15,2 2-1 0,0-2 1 0,-4 1-3 0,6-4-7 0,-3-1-3 16,2-2-5-16,0-3-4 0,1-3-5 0,-2-4-5 15,3-4-7-15,-1-1-6 0,0-6-5 0,2 0-5 0,0-7-6 0,1-2-2 0,1-3-5 16,-2-3-6-16,0-4-10 0,2-4-21 0,0 0-28 16,0-5-29-16,0-3-30 0,0-1-38 0,2-4-41 0,0-4-46 0,-1-3-47 0,3-3-71 15,0-4-83-15,0-4-51 0,0-3-38 0</inkml:trace>
  <inkml:trace contextRef="#ctx0" brushRef="#br0" timeOffset="287705.8601">22842 8545 200 0,'-2'-12'547'16,"1"3"-10"-16,-3 1-15 0,3 3-116 0,-1 0-165 0,-1 0-92 15,0 4-55-15,-2 1-33 0,0 1-23 0,-2 1-14 0,0 3-12 0,-1 2-6 16,-2 2-6-16,-4 2-5 0,3 1-4 0,-4 1-1 0,-1 2 0 16,-2 1 1-16,2 1 1 0,-2 2 3 0,0 0 1 0,-1-1 4 15,0-1 1-15,3 2 2 0,-3-3 0 0,5-1 5 0,-2 0 6 0,4-1 11 16,-1-2 10-16,5-3 10 0,-1 0 9 0,1-3 11 0,3-1 14 0,0 0 9 15,2-2 6-15,2-1 4 0,1-2 1 0,0 0-1 0,1-3-1 16,1-2-8-16,3-2-11 0,-1-1-12 0,4-3-17 0,2-3-14 16,-1-3-16-16,5 1-15 0,1-2-17 0,2-4-10 0,1 3-9 0,4-2-3 15,-2 1 1-15,2-4 4 0,0 4 5 0,0 3 5 0,0 0 3 16,1 0 3-16,-3 3 1 0,2 1 4 0,-2 5 4 0,2 2 2 0,-4 2 4 16,0 2 1-16,2 2 0 0,1 6-1 0,-2 1 0 0,1 3-4 0,2 5-5 15,-2 4-16-15,2-1-21 0,0 5-34 0,-3 4-39 16,1 1-66-16,-1 4-82 0,-1 2-103 0,-3 2-116 0,1 3-60 0,-3 0-33 15,-4 0-20-15</inkml:trace>
  <inkml:trace contextRef="#ctx0" brushRef="#br0" timeOffset="292099.8447">22617 10055 176 0,'-1'-2'564'0,"1"1"-19"0,-2-1-32 0,0 2-102 16,2 0-140-16,0 0-83 0,0 0-55 0,0 0-33 0,0 0-20 16,0 0-15-16,0 0-10 0,0 0-10 0,0 0-12 0,0 2-14 0,0-1-12 15,0 2-12-15,0-2-7 0,0 2-3 0,0 0-1 0,0 2 2 0,2-1 1 16,0 2 4-16,-2 3 4 0,0-2 3 0,0 5 4 16,0-3 5-16,0 4 3 0,0 0 5 0,0 2 6 0,0 0 3 0,-2 2 3 0,0 1 2 15,1 0 0-15,-1-1-1 0,0 5 0 0,-1 0-1 16,-3-2 0-16,3-1-1 0,0 4-1 0,0-2-2 0,-2 0 0 0,2 0-6 15,-2-1-6-15,2 1-7 0,-3-1-6 0,3-1-6 0,-1 1-7 16,1-6-8-16,0 1-8 0,1-1-9 0,1-2-5 0,-3 1-3 0,4-3-3 0,-1-2-1 16,-1-3 2-16,2 0 1 0,0 0 3 0,0-4 1 0,0-1-1 15,3-1 0-15,-1-4 1 0,1-1 2 0,0-3 5 16,2-2 3-16,0-1 4 0,3-5 0 0,-2-1 0 0,0-3-5 0,3-3-6 16,1-2-3-16,-2-1-2 0,2-3 3 0,1 0 6 0,-2-2 6 0,4 0 6 15,-1-1 8-15,-2-1 7 0,1 3 8 0,3-1 8 0,-2 1 10 0,-2 1 9 16,3 1 12-16,-3 3 11 0,1-1 11 0,-2 3 10 15,3 3 7-15,-2 0 9 0,0 0 2 0,0 6 3 0,-1 0-1 0,-1 1-5 16,-2 2-6-16,2 2-9 0,0 1-8 0,-2 1-12 0,1 2-10 16,-3 2-8-16,3-1-9 0,0 3-7 0,-2 2-11 0,2 0-11 0,-1 0-8 15,1 4-6-15,-2 0-4 0,3 1-1 0,-3 0 0 0,0 2 0 0,-2 2 2 0,3 1 3 16,-3 1 0-16,-3 1 2 0,0 0 1 0,0 1 1 16,-3 2 1-16,-1 0 1 0,-1 0 3 0,-1 0 0 0,-2 1 2 0,-1 0 0 0,0-1 2 15,0 0 2-15,-1-2 4 0,-2 0 4 16,2-1 6-16,0 0 4 0,1-2 7 0,1 0 7 0,-1-4 7 0,1 0 8 0,0 0 6 0,3-1 6 15,0-1 3-15,1-1 3 0,0 0 2 16,3-2 1-16,-3 3-4 0,4-3-4 0,0-1-6 0,0 0-8 16,0 2-8-16,0-2-11 0,1 2-9 0,3 1-6 0,0-1-5 0,-3 0-5 15,4 3-1-15,0-2-3 0,1 4-2 0,3-1 0 0,-1 3 1 0,4 1 1 16,0 2 3-16,-1 2 5 0,4 3 7 0,0 2 5 0,-2 0 4 0,4 3 3 0,1 3 1 16,-2-2-2-16,1 4 1 0,-3 2 1 0,3 0-2 15,0 0-5-15,-2 2-6 0,0-3-10 0,0 3-9 0,-2-2-14 0,-2 0-16 16,3 1-16-16,-3-4-24 0,2 2-22 0,-5-4-33 15,1-1-36-15,1-2-57 0,-2 1-63 0,-2-4-90 0,0-2-101 0,-1-1-54 0,0-3-31 16,-1 0-11-16</inkml:trace>
  <inkml:trace contextRef="#ctx0" brushRef="#br0" timeOffset="292906.2495">22198 9484 388 0,'5'-6'588'0,"1"-1"7"0,-3 2 7 0,-1-1-107 0,-1 2-163 0,1 0-94 15,-2-1-59-15,2 1-38 0,-2 1-29 0,0 3-18 0,0 0-13 0,0 0-14 16,0 0-10-16,0 0-16 0,-2 0-15 0,-1 3-14 15,0-1-13-15,-6 3-9 0,1 2-7 0,-2 2-3 0,-4 1-1 0,-4 3 0 0,-2 4 3 16,-5 2 3-16,-5 2 3 0,-4 2 5 0,-2 5 2 16,-5 0-4-16,-3 3-6 0,-4 1-9 0,-2-1-13 0,-1 5-15 0,-1-2-18 15,-4 2-20-15,3-2-22 0,-1 4-27 0,1-2-27 0,0-1-41 0,1 3-45 0,2-4-80 16,2 2-98-16,1 1-63 0,2-3-43 0,1 0-21 16</inkml:trace>
  <inkml:trace contextRef="#ctx0" brushRef="#br0" timeOffset="296439.2389">20984 7308 154 0,'-11'13'303'0,"-4"1"-40"0,-1 2-25 0,-5 4-8 0,-2 0-3 15,-6 4-8-15,2 4-11 0,-7 3-21 0,-1 2-26 0,-5 5-23 0,-5 2-20 16,-3 6-13-16,-4 4-10 0,-7 4-10 0,-2 6-7 0,-6 1-12 16,-6 6-12-16,-2 4-22 0,-5 1-27 0,-4 6-37 0,-4 2-45 0,-2 4-64 15,-2 3-76-15,1-1-103 0,-3 2-119 0,3-1-65 0,-1 0-41 16,7-2-23-16</inkml:trace>
  <inkml:trace contextRef="#ctx0" brushRef="#br0" timeOffset="297580.0169">16928 10778 94 0,'3'-11'552'0,"-1"-1"8"0,0-2 8 0,-1 3-98 0,-1-4-152 16,0 3-93-16,-1 1-66 0,1-1-40 0,-2-2-25 0,0 3-15 0,-1-4-3 15,1 3-4-15,-2 1-1 0,1-1-5 0,-2 1-4 0,0 2-7 16,2-3-10-16,-2 3-9 0,2 0-8 0,-3 2-6 0,1 1-8 0,1 0-7 16,-1 1-7-16,-2 0-6 0,2 3-3 0,0 0-3 0,-2 1-3 0,1 1-2 15,-2 3-2-15,-3-1-1 0,1 3-2 0,-1 1-1 0,-3 3-1 16,1 1 2-16,-2 4-1 0,0 1 2 0,-2 3 2 0,3 2 2 15,-4 0 4-15,2 3 1 0,1 0 3 0,0 2 3 0,-2 2 0 16,4-1 1-16,-1 0 1 0,1 2-1 0,4-3 1 0,-2 1-2 16,5-1 1-16,-1-1-2 0,2-2 1 0,1 1 0 0,3-3-2 0,1-3 0 15,1 2 0-15,2-4 0 0,0-2 1 0,2-1 1 0,1-3-2 0,1-4 0 16,2 2 0-16,0-4 0 0,4-3-1 0,1-1 0 0,2-4 1 16,1-1 0-16,1-1 3 0,4-4 2 0,-1-1 3 0,-2-2 2 0,3-1-4 15,-2-1 0-15,0-2-1 0,-2-1-2 0,1-3 2 0,-3 3 1 16,1-2 1-16,-1 1 3 0,-2-4 2 0,-2 4 5 0,1-1 6 0,-3-1 5 15,-2 5 6-15,-1 0 6 0,0 2 5 0,0 1 3 16,-4-1 4-16,0 5 0 0,0 3 0 0,-1-2-1 0,-1 4-3 0,1 1-5 16,-2-1-8-16,2 4-10 0,-2-1-10 0,0 2-10 0,0 0-7 0,0 3-4 0,0 2-4 15,0-1-3-15,-2 4 1 0,2 1 1 16,-2 3 1-16,2 2 2 0,-1 0 4 0,-1 1 4 0,2 2 6 0,0-1 4 0,0 0 6 0,0 3 1 16,0-1 1-16,0 0-3 0,2 0-6 0,-1 0-9 15,1-2-10-15,1 2-16 0,2-1-16 0,-4-1-25 0,4-1-24 0,-2 0-31 16,2 0-36-16,2-1-39 0,2-1-46 0,-3-2-70 15,2-2-81-15,0 0-64 0,4-2-58 0,0-2-27 0</inkml:trace>
  <inkml:trace contextRef="#ctx0" brushRef="#br0" timeOffset="297770.0181">17295 10780 249 0,'-5'-4'584'15,"-1"2"6"-15,3 1 4 0,0-3-107 0,1 3-164 16,1 0-102-16,-1-2-70 0,2 3-51 0,2-2-39 0,-1 1-31 0,2-1-23 16,2-1-27-16,1 2-25 0,2-1-26 0,0 1-26 0,2-2-25 15,2 0-27-15,1 0-26 0,-1 0-28 0,3 0-28 0,-1 1-27 0,-1-1-20 16,2 1-17-16,-4 2-41 0,1 0-55 0,-2 0-25 0</inkml:trace>
  <inkml:trace contextRef="#ctx0" brushRef="#br0" timeOffset="297923.0409">17281 10928 69 0,'-5'7'400'0,"0"-3"-75"0,2 0-44 0,1 0-29 0,2-1-16 0,0 0-6 0,0-1-12 16,2 0-12-16,3 1-11 0,1-3-14 15,1 0-11-15,3 0-12 0,0 0-14 0,6 0-18 0,-2-5-26 0,5 3-30 16,0-1-44-16,2 0-53 0,2-1-83 0,1-1-102 16,0-2-122-16,1 2-134 0,0-2-74 0,2 2-44 0,-3-3-26 0</inkml:trace>
  <inkml:trace contextRef="#ctx0" brushRef="#br0" timeOffset="298623.6885">17798 10774 563 0,'-3'-3'572'0,"-1"-1"3"0,3 1-96 0,-1 1-145 0,1-1-89 15,-1 0-59-15,0 0-37 0,2 0-21 0,0 0-15 0,0 0-7 0,0 0-10 16,2 0-12-16,0 0-11 0,-1-2-10 0,2 2-12 16,1-2-12-16,0 1-11 0,0 0-9 0,3 1-5 0,0-2-5 0,-3 0-2 0,4 2-1 15,0-1 0-15,0 0-3 0,0 1-3 0,0-1-1 0,3 1-3 16,-2 0-4-16,0 0-1 0,0 0 0 0,-1 1-2 0,0 2-3 15,0-1-1-15,-1 1-1 0,1 0-2 0,0 1-2 0,-3 1-2 0,3-1-2 16,-4 2 0-16,1 2-2 0,0-2 1 0,-2 1 0 16,1 1-1-16,-3 1 0 0,1 1 1 0,-2 1 0 0,0 0 2 0,-2 1 3 0,-1-1 1 15,-2 3 1-15,0-1 3 0,0 0 2 0,-4 1 2 0,3 2 0 0,-4-1 4 16,2-1 0-16,-1 0 1 0,0-1 2 0,0 1-1 0,-3-1 2 16,4 0-1-16,0-1 1 0,2-1 0 0,-2-2-3 0,3 0-1 15,-1 0-3-15,3-1-3 0,-2-1-5 0,2-1-5 0,1 0-6 16,0 0-5-16,0-1-5 0,2-1-7 0,0-1-8 0,0 0-7 0,2 2-5 15,-2-2-4-15,4 0-1 0,-3 2 0 0,2-2 2 0,1 2 4 16,0-2 3-16,1 0 3 0,2 1 2 0,0 1 6 16,1-2 1-16,0 2 5 0,5-1 6 0,-5 1 4 0,1-1 6 0,4 0 2 15,-4 2 2-15,3 1-1 0,-2 1 0 0,0-2 0 0,0 2 0 0,0 0 1 0,0-1-1 16,-2 2 0-16,1 0 1 0,-2 0 3 0,1 1 4 0,-4 0 5 0,0 0 6 16,-1-1 10-16,-1 2 9 0,-1-2 12 0,-1 1 12 15,0-2 11-15,0 1 10 0,-1 0 12 0,-3-2 10 0,-1 1 8 0,1-1 8 16,-3 0 2-16,-1 0 1 0,-1-1-2 0,1 1 0 15,-2-1-5-15,0 0-5 0,-2-1-10 0,3-1-8 0,-2 0-17 0,0-1-16 0,1 0-28 16,-1 0-31-16,0 0-40 0,3-1-45 0,-3-2-62 16,3 0-71-16,2 0-94 0,-1-1-107 0,2-1-65 0,0-1-40 0,1 0-20 0</inkml:trace>
  <inkml:trace contextRef="#ctx0" brushRef="#br0" timeOffset="298929.9839">18316 10705 280 0,'5'-4'578'0,"-2"1"1"15,0-2-35-15,-1 2-57 0,-1 2-122 0,2-1-153 0,-1 1-88 0,0 1-57 16,-1 0-32-16,3 1-19 0,-1 1-13 0,0 1-10 0,1-1-7 0,-1 3-9 0,-1 1-5 16,1 2-4-16,1 0-2 0,-1 1 0 0,0 1 4 15,-1 2 5-15,-1 0 5 0,-1 0 4 0,0 2 1 0,0 1 1 0,-1 1 0 16,-3 0 0-16,0-2 0 0,-1 3 1 0,-2 0 0 0,0 0 0 15,-1-2-1-15,0 1 1 0,0-1 0 0,-1 0 3 0,0-1 2 0,3-2 2 16,-3-2 2-16,2 2 3 0,1-5 6 0,1 3 2 16,2-3 6-16,0-1 5 0,0 0 5 0,0-1 6 0,1-1 4 0,2-1 7 15,0 0 4-15,0-1 4 0,5-1 10 0,-4 1 12 0,6-2 9 0,-3 0 6 0,6 0 3 16,4 0-1-16,1-3-7 0,3 1-11 0,7-2-17 16,2-1-21-16,3-1-43 0,5 0-48 0,5 0-90 0,1-4-109 0,6-1-122 0,-1 0-131 15,5 0-72-15,1-1-39 0,1-2-27 0</inkml:trace>
  <inkml:trace contextRef="#ctx0" brushRef="#br0" timeOffset="301670.2395">10705 16474 240 0,'-2'2'469'0,"-3"1"-52"0,3-2-84 0,0 0-81 0,1 3-81 0,-1-4-45 16,2 1-27-16,-1 1-16 0,-1-2-11 0,2 0-5 0,0 0 0 15,0 0 1-15,0 0 3 0,0 0 1 0,0 0 3 0,0 0-3 0,0 0-4 16,0 0-1-16,0 0-3 0,0 0 0 0,2 1-1 16,-2-1 2-16,1 2 1 0,-1-2 4 0,0 0 2 0,0 0 0 0,0 0 1 0,2 0-2 0,-2 0-3 15,0 0-4-15,0 0-6 0,1 3-4 0,-1-3-5 0,0 0-7 0,0 0-4 16,0 0-5-16,2 1-3 0,-2-1-5 0,0 0-1 16,3 0-1-16,1 1 0 0,-2-1 1 0,1 2-1 0,1-2 1 0,0 1 1 0,4 1 1 15,1-2 0-15,1 2-1 0,3-1 1 0,1-1 1 16,2 2 0-16,6-2 0 0,0 0 1 0,3 0-2 0,1 0-4 15,4 0-4-15,4 0-4 0,3 0 0 0,2-2-3 0,3-1 1 0,3 0 1 16,4 0 0-16,2-1 2 0,4 1 1 0,4-2-1 0,2 1-1 16,4-2-4-16,3 0-4 0,1 0-4 0,4 0-4 0,3-1-6 0,-3 0-6 15,3 2-8-15,1-2-7 0,0 1-6 0,-2 2-6 0,-2-1-5 0,1 1-5 16,-3 0-5-16,2 0-3 0,-5 2-3 0,-2 0 0 0,-1 0 1 0,0-1 1 0,-3 2 2 0,-1-1 2 16,-4 0 3-16,0 1 2 0,-3-1 2 15,-2 0 0-15,-3 1 1 0,-2-3 2 0,-2 1 2 0,-3 1 3 0,-6-1 4 0,-1-1 5 16,-3-1 4-16,-4 2 6 0,-4 1 8 0,-3 0 6 15,-4-1 5-15,-2 0 6 0,-2 0 0 0,-3 2 2 0,-3-2-1 0,-2 3-1 16,-1-3 1-16,-3 0-2 0,-1-1-1 0,-3 2-3 0,0-1-3 16,-5 0-4-16,2 0-5 0,-4 0-9 0,-2-1-7 0,-1 2-9 0,-2-1-10 0,-2 2-6 15,-3-1-7-15,1 0-8 0,-3 1-6 0,-2 1-11 0,-1 0-11 16,-2 1-12-16,1 1-12 0,-2-2-19 0,0 3-19 0,-1-1-22 0,-1-1-23 16,-2 1-23-16,2 2-24 0,-1-1-38 0,-2 0-45 0,-2 0-30 15,2 0-28-15</inkml:trace>
  <inkml:trace contextRef="#ctx0" brushRef="#br0" timeOffset="302123.6693">11640 16503 383 0,'-37'5'351'0,"4"-2"-76"0,0 2-60 16,3-1-51-16,1 0-29 0,2-1-19 0,2 2-9 0,4-2-5 0,1-1 0 16,1 1 3-16,3 0 1 0,2 0 1 0,1-1-2 0,2-1 0 15,2 1-4-15,3-1-3 0,-1 1-7 0,4-2-10 0,-2 1-11 0,2 0-10 16,0-1-12-16,0 0-9 0,3 0-8 0,0 0-9 0,0 0-5 15,0 0-6-15,0 0-3 0,0 0-2 0,0 0-1 0,2 2 3 0,-1 0 4 16,-1-1 4-16,4 1 6 0,0 1 5 0,0-3 3 0,0 3 5 16,1-1 4-16,1 1 5 0,3 1 6 0,1-1 6 0,1 2 6 0,3-3 7 0,0 3 3 15,4 0 2-15,-1-3 0 0,7 3 0 0,-1-2-1 0,6-1-1 16,1 0-1-16,2-1-1 0,4 1-2 0,6-2-3 0,1 0-6 0,2 0-5 16,4 0-6-16,3-3-8 0,0 1-7 0,7-1-6 0,-1-2-8 0,2 1-7 15,3-3-2-15,1 2-1 0,1-2-1 0,0-2-1 0,0 2-4 16,2-1-1-16,-1-1-6 0,3 0-1 0,-1 2-3 0,-1-3-5 0,1 1-1 15,-3 1-3-15,4-1-2 0,-4 0-3 0,-2 0-5 0,-1 1-6 16,-4 0-8-16,1-2-5 0,-6 3-4 0,-2 0 0 0,-3-1-3 0,-6 0 0 0,-1 2 0 16,-3 0 3-16,-4 2 2 0,-6-2 3 0,-3 3 5 15,-4-2 3-15,-1 2 3 0,-5 1 4 0,-1 0 3 0,-3-1 3 0,-2 3 3 16,-4-2-1-16,-2 1 0 0,-3 1-4 0,0 0-6 0,-3-2-5 0,-2 2-4 0,-2 0-6 16,-3 0-4-16,-1 0-7 0,-5 0-5 0,0 2-5 15,-3 1-5-15,-3 0-5 0,0 0-4 0,-5 1-4 0,0 1-1 0,-1 0-3 16,-2-1-2-16,-2 2-1 0,-1 0-5 0,1-1-8 0,-1 0-7 15,-3 0-9-15,1 0-7 0,0 0-9 0,1-1-9 0,0 1-7 0,-2 0-8 16,-2 0-8-16,2 0-1 0,-1 0 0 0,1-1 3 0,0 1 2 16,-4 1 12-16,2-2 13 0,-1 2 15 0,-2 0 18 0,1-1 20 15</inkml:trace>
  <inkml:trace contextRef="#ctx0" brushRef="#br0" timeOffset="302406.9973">12397 16551 12 0,'-43'7'74'16,"0"1"15"-16,-1-3 11 0,1 3 8 0,-1-1 7 0,1-2 3 16,-1 3 4-16,3-2 2 0,0-1 0 0,0 0-3 0,3 1-2 0,1-1-2 15,1-1-2-15,3 1-5 0,1-2-1 0,2 0 0 0,3 1 0 16,0-1 1-16,5-2 3 0,1 1 5 0,3 0 1 0,1-1-1 0,4-1-1 0,0 2-1 15,5-2-4-15,0 0-5 0,2 0-6 16,0 0-6-16,4 0-5 0,-1 0-5 0,3 0-8 0,0 0-6 0,3 0-8 0,-1 0-6 16,5 0-6-16,0 0-1 0,1 0-3 0,0 0 0 0,4-2 1 0,3 2 0 0,2-1 0 15,1-1 0-15,4 2-2 0,1-2-1 0,2 1-3 16,4 1 1-16,-1-2-5 0,4 1-3 0,3 0-4 0,0-2-5 16,3 1-4-16,2-1-4 0,3 0-3 0,0 0-4 0,3-1-4 15,0 1-3-15,4-2 1 0,2 0 0 0,-1 2 1 0,3-2 1 0,1-1 1 0,4 0 1 16,1-1 0-16,1 2 0 0,1-3 0 0,3 1 0 0,1 1 0 15,-1 0-3-15,4-2 1 0,-4 2-2 0,3-1-8 0,-3-1-8 0,2 3-9 16,-3-4-9-16,-4 4-11 0,2-2-10 0,-6 2-10 16,-1-1-9-16,-3 1-11 0,-3 1-12 0,-2-1-12 0,-4 2-15 0,-4-1-12 0,-1 0-17 0,-4 2-17 15,-3-1-19-15,-4 0-29 0,2 0-36 16,-8 0-65-16,0 2-79 0,-2-4-65 0,-2 0-57 0,-4 0-22 0</inkml:trace>
  <inkml:trace contextRef="#ctx0" brushRef="#br0" timeOffset="305188.9091">22122 8705 122 0,'-1'-5'478'0,"1"2"-82"16,-2-1-122-16,0-1-64 0,2 2-32 0,0-1-17 0,0-3-12 16,2 2-6-16,0 1-4 0,-2-2-9 0,1 0-7 0,1 0-7 15,-1 0-6-15,3-3-6 0,-1 2-3 0,2-3-6 0,0 1-5 0,0 1-7 16,2-4-6-16,3 1-6 0,-2-2-8 0,2-2-7 0,2-1-5 0,1-1-7 16,2-1-5-16,2-1-5 0,1-2-6 0,2-2-6 0,2-2-7 15,1 0-8-15,3 0-10 0,1-2-4 0,3-1-8 0,2-3-5 16,1-1-5-16,4 0-7 0,2 1-5 0,2-3-5 0,3-1-8 15,1 0-4-15,3-3-2 0,3 1-4 0,3-1-3 0,1-3-8 16,0 3-6-16,2-3-9 0,3 1-7 0,-1-2-4 0,0 4-2 0,1-2-1 16,-2 0 0-16,1 2 2 0,-3-1 1 0,-4 1 2 0,-1 1-3 0,-3 2 3 15,-3 2 5-15,-4-1 10 0,-2 5 11 0,-5 0 12 0,-4 3 13 0,-3 2 10 16,-2 2 7-16,-3 2 4 0,-5 2 3 0,0 3-7 0,-4 2-10 16,-1 1-29-16,-3 2-36 0,0 3-28 0,-3 0-26 0,0 5-59 0,-1-1-75 15,-5 3-55-15</inkml:trace>
  <inkml:trace contextRef="#ctx0" brushRef="#br0" timeOffset="306869.8825">21455 8581 418 0,'0'-3'402'0,"-1"1"-91"0,1 1-112 0,-2 0-62 0,2 1-40 16,0 0-26-16,0 0-20 0,0 0-17 0,0 0-17 0,0 0-14 15,0 2-13-15,0 0-5 0,-2 3-1 0,2-2 2 0,-3 5 4 0,-1 1 3 16,1-1 6-16,-1 4 4 0,0 3 5 0,-3 0 6 0,-1 5 6 0,1 2 5 16,-5 4 4-16,3 1 7 0,-4 3 7 0,2 3-1 0,-4 3-1 15,2 1-4-15,-4 6-2 0,0-1 0 0,0 5 0 0,1 2 1 0,-1 0 0 16,1 3 2-16,-3 0 1 0,4 3 2 0,-1-2 1 0,-2 2-1 16,4-5-5-16,0 2-5 0,-1-3-4 0,4-3-5 0,1 0-5 0,-2-5-4 15,3 0-3-15,0-4-3 0,2-4-1 0,1-1-3 0,1-2-1 16,-1-4-3-16,1-2-3 0,0-2-2 0,4-6-3 0,-3 1 1 15,1-4 0-15,2-1 0 0,-3-2 2 0,3-3-10 0,-1-1-13 0,1-1-19 16,-4-4-18-16,5-1-18 0,0-3-18 0,-1-1-17 16,1-1-21-16,0-7-29 0,0-1-31 0,0-1-63 0,1-4-74 0,4 0-55 0,-1-9-43 15</inkml:trace>
  <inkml:trace contextRef="#ctx0" brushRef="#br0" timeOffset="307219.7294">21413 8574 263 0,'0'-6'373'0,"0"1"-103"16,0 0-89-16,-2 4-79 0,2 0-47 0,-1 2-32 0,-3 2-17 0,1 2-14 15,-2 1-9-15,1 3-5 0,-1 1-3 0,-4 3 0 0,1 2 4 16,-1 0 5-16,-3 3 6 0,3 2 8 0,-1 4 2 0,-2-3 1 16,0 2 0-16,1 1-2 0,-1 0 1 0,0 0 2 0,0 0 2 0,2-2-1 15,-1 2 1-15,2-2 1 0,-1-3-1 0,2 0 1 0,2-4 3 0,-2 2 4 16,4-5 12-16,0 0 17 0,0-2 19 0,0-2 19 0,1-2 16 15,1-1 16-15,2-1 3 0,0-3 0 0,0-1-3 0,0-1-3 16,2-3-1-16,1-1 2 0,2-3-3 0,-2 0-7 0,4-4-16 16,0-3-21-16,1 1-26 0,2-4-26 0,2 0-24 0,1-4-22 0,-1 0-10 0,5 0-3 15,-4-2 1-15,4 1 1 0,-3 1 1 0,3-1 2 0,-2 2 4 0,0 0 8 16,-2 3 6-16,1 3 7 0,-3 1 1 0,0-1 0 0,-3 5 1 16,0 3 3-16,-1 2 3 0,0 2 2 0,0 2 0 0,-1 2 1 0,0 5-2 15,-1 3-2-15,0 1-5 0,1 5-6 0,-1 7-3 16,0 1-4-16,-1 7-5 0,0 2-5 0,-3 4-26 0,1 6-35 0,-2 3-41 0,-2 5-43 15,1 2-82-15,-1 5-98 0,-1 1-60 0</inkml:trace>
  <inkml:trace contextRef="#ctx0" brushRef="#br0" timeOffset="308000.167">20873 10940 262 0,'5'-7'578'0,"2"0"-3"16,-4 4-9-16,0-1-102 0,0 0-149 0,1 1-91 0,-3 2-63 15,2-1-44-15,-2 2-34 0,-1 0-22 0,2 0-17 0,0 2-14 0,-2 1-12 16,1 0-12-16,-1 3-12 0,2-1-7 0,-1 5-7 0,-1 0-5 0,0 2-1 16,0 5 0-16,0-1 4 0,0 4 5 0,-3 2 9 0,2-1 7 0,-3 3 5 15,0 1 4-15,-1 3 4 0,1 0 3 0,-1 1 1 0,-2 0 2 0,-2 2 0 16,4 0 1-16,-1-1 1 0,-1 0 2 0,3-2-1 15,-3 1 1-15,0-2 1 0,2-4-1 0,-2 2-1 0,4-4-1 16,-2-3-1-16,2-1 1 0,1-3 3 0,-2-2 4 0,3-1 5 0,-1-2 7 16,0-3 3-16,2 0 1 0,0-4-2 0,0-2-6 0,0 0-7 15,0-2-8-15,0-4-5 0,2 0-10 0,0-3-8 0,-1-2-12 16,3-4-14-16,-2-2-19 0,1-1-20 0,2-2-16 0,-2-7-15 0,4 0-9 16,-2-1-7-16,2-2 0 0,0-2 4 0,-1-3 4 0,2 0 5 15,0-1 7-15,3-1 8 0,-1 0 14 0,-1-1 15 0,2 0 16 0,0 0 20 16,0 1 14-16,-1 1 12 0,-1-2 15 0,3 4 17 0,-2-3 12 15,1 5 8-15,0-1 6 0,0 1 3 0,-1 2 0 0,1 2-1 0,-2 1-5 16,1 1-7-16,2 2-7 0,-4 2-8 0,2 2-8 0,-1 1-6 16,2 2-12-16,-2 4-11 0,1 1-10 0,-2 0-9 0,2 4-6 0,1-2-4 15,-2 3-5-15,-1 4-3 0,0 1-2 0,1 2 0 0,1 2 1 16,-2 1 1-16,1 4 1 0,-2 3 2 0,-1-2 4 0,1 4 3 16,-3 2 4-16,-2 2 4 0,2 2 3 0,-4 0 3 0,-2 3 1 0,-2 0 3 15,0 1 3-15,-3 1 1 0,-1-1 3 0,-3 3 3 0,0-3 0 16,-2-1 3-16,-1-1 2 0,1 0 6 0,-4-2 4 0,1 0 9 15,1-3 10-15,-1 1 11 0,2-5 12 0,-1 0 11 0,0-1 11 0,3-3 10 0,2 0 7 16,0-3 4-16,0 1 5 0,4-2 3 0,-2-2 1 16,4 0-2-16,0 2-3 0,1-3-6 0,2 0-10 0,-1-3-14 0,2 3-13 15,0 0-16-15,2 0-15 0,-1-1-16 0,2 1-11 0,1-1-12 0,0 1-7 16,5 0-6-16,0 1-7 0,0 0-5 0,5 2-4 0,-1 1-5 16,4 2-3-16,-1 1-1 0,5 2 0 0,-2 2 1 0,1 1 3 0,4 2 4 15,-2 3 3-15,0 3 3 0,0 1 1 0,0 1 4 0,0 2 4 16,-2 3 2-16,0 0 6 0,-1 3 2 0,-1-1 5 0,-1 5 4 0,-1-2-2 15,-1 2-5-15,-3 1-8 0,0 0-10 0,-1 2-14 0,-3-3-16 16,-1 2-18-16,0 0-22 0,0-1-28 0,-4-1-33 0,0 1-41 16,0-4-46-16,0 1-75 0,-1-4-90 0,0-1-64 0,-1-2-51 0,3-5-21 15</inkml:trace>
  <inkml:trace contextRef="#ctx0" brushRef="#br0" timeOffset="308700.0133">21277 8615 174 0,'0'-9'412'15,"0"6"-85"-15,0-4-70 0,0 1-65 0,0 2-37 0,0-1-23 16,0 0-19-16,0 3-12 0,0-1-17 0,0 1-15 0,0-1-15 16,0 3-16-16,0 0-12 0,0 0-14 0,0 0-9 0,0 0-8 0,0 2-5 0,-2 1-4 0,0 0 1 0,-2 1 1 15,0 4 5-15,0 0 4 16,-1 4 6-16,-1 2 2 0,-2 4 5 0,-3 2 6 0,0 3 3 0,0 3 5 16,-5 6 5-16,0 1 9 0,-3 4 3 0,0 6-2 0,-2 3 1 15,-1 3-2-15,-3 7 0 0,-2 4-1 0,1 5 0 0,-4 5-1 0,0 1-1 16,0 8-2-16,-2 1 2 0,0 2 2 0,1 1 0 0,-1 4-4 0,0-1-4 15,2-1-2-15,0 3-2 0,-1-1-4 0,1 2-3 0,1-1-2 16,2-4-4-16,-1 0-1 0,2-4-2 0,1-1-2 0,2-4-4 16,-1-3-5-16,2-3-3 0,-1-3-4 0,3-3-2 0,-2-3-1 0,4-3 0 15,0-3-1-15,0-3 3 0,-1-4 2 0,2 0 4 0,1-3 3 0,0-6 5 16,0 0 4-16,2-3 3 0,1-5 5 0,0 1 3 0,1-5 3 16,3-4 1-16,-2-1 3 0,3-3 0 0,-2-4 0 0,5-2-5 0,-2-2-5 15,2-1-23-15,0-5-27 0,2 1-34 0,0-3-40 0,3-2-50 16,-2-3-57-16,2-5-77 0,2-1-87 0,-1-4-69 0,4-2-58 0,0-4-33 15</inkml:trace>
  <inkml:trace contextRef="#ctx0" brushRef="#br0" timeOffset="309120.0457">21217 8788 384 0,'3'-13'404'15,"-2"1"-120"-15,3 2-83 0,-3 0-60 0,2 3-45 0,-3 1-31 0,2 1-25 0,-2 1-19 16,0 2-16-16,0-1-17 0,0 3-12 0,0 0-6 0,-2 3-4 16,1 0-3-16,-2 1 2 0,-2 4 2 0,0-1 7 0,-1 5 9 15,-4-2 11-15,-1 5 11 0,0 1 11 0,-1 1 10 0,-3 3 5 16,-2 1 7-16,1 1 0 0,-1 0-2 0,-2 2-1 0,1 2-4 0,-2-3-3 0,2 3-1 15,-1 0-2-15,1-3-2 0,2 1-1 16,-3-2 1-16,4-3-2 0,1 0 0 0,1 0 3 0,1-4 2 0,4-3 8 16,0 0 8-16,2-4 12 0,-2 1 13 0,5-2 11 0,0-2 12 0,1-2 4 0,0-1 1 15,2-2 0-15,2-2-3 0,1-1-3 0,2-2-3 16,4-2-8-16,-1-3-8 0,2-2-18 0,2-1-23 0,4-3-23 0,2-5-25 0,-2 4-21 0,4-3-16 16,0-2-8-16,1-1-5 0,0 0-1 15,1 2 2-15,-3-1 1 0,1 3 2 0,-3 1 1 0,0 2 1 0,0 1 6 16,-3 3 6-16,0 2 7 0,-1 3 8 0,-1 2 6 15,-2 2 2-15,0 3 2 0,0 3 1 0,-2 5 4 0,0 2 4 0,1 6-2 16,-4 2-7-16,0 7-17 0,-2 3-21 0,1 7-36 0,-4 2-43 16,0 8-83-16,-2 5-105 0,-3 3-65 0,-4 5-47 0</inkml:trace>
  <inkml:trace contextRef="#ctx0" brushRef="#br0" timeOffset="309905.2564">19891 11648 469 0,'1'-10'546'15,"-1"2"9"-15,0 0-91 0,0 1-142 0,0 1-89 0,0 2-67 16,0 0-41-16,0 1-29 0,0 0-15 0,0 0-8 0,0 0-7 0,0 1-10 15,0 2-11-15,0 0-14 0,0 0-10 0,0 0-12 0,0 0-12 16,0 0-8-16,0 0-6 0,0 0-4 0,0 0-3 0,0 0 1 16,0 0-2-16,0 0-1 0,0 2 4 0,0 1 4 0,0 0 6 0,0 0 9 0,-1 0 7 15,1 4 7-15,-2-1 5 0,0 2 7 0,1 3 4 16,-1 0 4-16,1 1 5 0,-3 5 4 0,1-1 4 0,1 5 3 0,-1-1 1 0,-3 1-2 16,3 3-4-16,-2-1-6 0,2 2-4 15,-2 2-5-15,0 0-6 0,1 0-4 0,-2-1-3 0,1 2-1 0,0-2-3 16,0 2-1-16,0-1 0 0,-1-2-2 0,-1 3-1 0,0-5 1 0,2 1 0 15,0-1-1-15,1-4-3 0,-4 1-2 0,5-3-3 0,0 0-3 0,-4-5 0 16,6 0-1-16,-3-3-1 0,1-1-1 0,2-1-3 16,1-2-6-16,-2 0-13 0,-1-5-17 0,3 0-20 0,0 0-20 0,0-5-17 15,3-2-12-15,-1-1-18 0,-1-1-18 0,2-3-30 0,1-3-36 0,2-4-37 0,-1-1-39 16,1-5-62-16,3 0-73 0,-1-3-37 0,1-2-18 16</inkml:trace>
  <inkml:trace contextRef="#ctx0" brushRef="#br0" timeOffset="310026.0101">20046 11427 56 0,'9'-17'439'16,"-1"0"-32"-16,0 3-80 0,2 0-103 0,-2 4-64 0,1-1-43 0,0 2-38 16,2-1-34-16,-1 3-20 0,-2 0-9 0,2 1-14 0,2-1-17 0,-3 5-13 0,4-2-12 15,-4 1-14-15,3 1-17 0,-2 2-22 0,1 0-25 0,0 0-23 16,0 2-20-16,1 1-38 0,-2-1-45 0,0 2-57 0,-2 2-62 0</inkml:trace>
  <inkml:trace contextRef="#ctx0" brushRef="#br0" timeOffset="310240.8681">19883 11806 300 0,'-4'2'630'0,"-1"-1"9"0,2-1 8 0,2 0 8 0,1 0-119 16,0 0-180-16,0 0-110 0,1 0-73 0,2 2-47 0,1-2-32 0,2 0-18 15,1 1-7-15,3-1-8 0,2 0-7 0,0 2-11 16,7-2-11-16,-2 1-12 0,3 0-10 0,3-1-9 0,-1 2-8 15,3 0-11-15,1 1-12 0,1-3-14 0,1 3-14 0,2-3-20 16,-1 4-17-16,1-3-25 0,2 2-24 0,-4 1-34 0,2-2-40 0,0 1-53 16,-2 1-63-16,-1-1-87 0,-2-2-97 0,1 1-54 0,-7 0-30 15,0-2-7-15</inkml:trace>
  <inkml:trace contextRef="#ctx0" brushRef="#br0" timeOffset="311970.8323">9389 16895 516 0,'-3'-7'529'0,"-1"0"-12"16,1-1-20-16,-2 1-98 0,2-3-139 0,-4 3-80 0,2 1-52 0,0-1-26 15,-2 1-12-15,1-1-5 0,1 0-4 0,-2-1-3 0,0 3-1 0,-1-2-7 16,2 2-9-16,-2-1-8 0,0 1-11 0,0 1-8 0,0-1-8 16,-1 2-7-16,-1-2-6 0,2 3-5 0,-4-1-5 0,2 2-5 0,-1-1-2 15,-1 2-2-15,-1 2-2 0,-1-1-1 0,1 2-2 0,-1 1-1 16,-2 1-3-16,2 1-2 0,-2 3-3 0,-1 0-2 0,2 1 0 0,-2 2-2 15,4 2 0-15,-2 1-1 0,0 1 0 0,1 2 3 0,3 1 2 16,0 1 6-16,-1 1 3 0,4 1 2 0,1 2 3 0,1-3 3 0,1 4 0 0,2-3 3 16,2 2 4-16,2-3 2 0,1 1 5 0,2 0 3 0,2-1 3 0,1-3 1 15,3-1-1-15,2 0-2 0,-1-1-4 0,0-2-3 16,3-3-4-16,2-1-5 0,0-3-5 0,0 0-6 0,1-4-7 0,0-1-5 0,1-4-4 16,1-1-2-16,-1-4-3 0,0 0 1 0,-1-3 0 0,1-2 3 15,-2-3 4-15,-2-1 5 0,3 1 6 0,-5-4 10 0,-1 1 11 16,1-1 11-16,-4 0 12 0,-1 0 10 0,0 1 10 0,-4 0 8 15,1 2 9-15,-3 0 6 0,1 3 6 0,-2 0 4 0,0 1 4 0,0 1-2 0,-2 1-2 16,2 3-6-16,-1 0-9 0,-1 2-10 0,2 0-12 16,0 0-12-16,0 2-13 0,0 2-13 0,0 1-14 0,0 0-11 0,0 0-8 15,0 1-9-15,2 2-8 0,-1 3-3 0,2-2-2 0,-1 4 3 0,1 3 5 0,0-1 6 16,2 4 6-16,0 1 7 0,-1 0 6 0,1 2 9 16,0-2 7-16,0 3 5 0,1 2 2 0,3-1-5 0,-2-1-6 0,1 2-9 0,0-2-12 15,1 1-15-15,1-2-18 0,-1 1-23 0,2-2-23 16,-3 1-30-16,2-2-30 0,2 0-36 0,-2-2-38 0,-1 0-46 0,2-3-48 0,0-1-75 15,-1-2-88-15,2-4-41 0,0 1-19 0</inkml:trace>
  <inkml:trace contextRef="#ctx0" brushRef="#br0" timeOffset="312119.8117">9709 16996 28 0,'-3'3'561'0,"0"-3"-1"16,1 2-4-16,-2-2-4 0,2 1-118 15,2 1-178-15,0-2-114 0,0 0-84 0,0 0-48 0,0 2-31 0,2 0-22 0,2 0-16 0,-2 1-21 16,3 0-23-16,0 0-27 0,-1 1-32 16,3-1-38-16,2 0-42 0,-1-1-68 0,2 0-79 0,0 1-55 0,0-3-44 0</inkml:trace>
  <inkml:trace contextRef="#ctx0" brushRef="#br0" timeOffset="312303.1596">9806 17313 22 0,'-2'6'604'0,"1"-2"10"0,-1 2 11 0,0-4-30 0,2 3-51 16,0-3-109-16,0 0-141 0,0-1-88 0,0-1-63 0,0 2-37 15,2-2-25-15,1 0-18 0,2-2-15 0,0 1-20 0,4-3-24 0,-1 1-30 16,2-2-33-16,2-3-35 0,4 1-38 0,1-2-38 0,1 0-37 0,4-1-52 0,0-2-60 0,1-3-89 0,2 3-104 16,-2 1-57-16,2-3-34 15,-1 3-9-15</inkml:trace>
  <inkml:trace contextRef="#ctx0" brushRef="#br0" timeOffset="312720.3313">10500 16791 455 0,'-5'-3'607'0,"2"0"1"15,-2-1-1-15,2 2-93 0,0 0-136 0,0 1-93 0,1-1-69 0,1 2-42 0,1 0-33 16,0 0-22-16,0 0-22 0,0 0-19 0,0 0-19 0,0 0-19 0,0 2-17 16,0 1-14-16,0 1-12 0,1 2-6 0,-1 0-5 15,2 3-3-15,1 2-1 0,-1 1 1 0,-1 3 1 0,2-1 3 0,2 6 3 0,-2-1 5 16,0 1 8-16,0 3 6 0,-1 0 4 0,3 1 3 0,-2 1 0 16,2 1 4-16,-1 0 0 0,1 3 0 0,0 0 0 0,0-3-2 0,-1 2-5 15,1 0-10-15,1 0-10 0,-1 0-17 0,1-3-23 0,2 0-22 16,-3-2-28-16,3 1-34 0,-2-2-36 0,1-4-44 0,-1 0-43 0,3-3-87 15,2-3-108-15,-2 0-69 0,0-4-53 0,3-4-21 16,1-2-7-16</inkml:trace>
  <inkml:trace contextRef="#ctx0" brushRef="#br0" timeOffset="313139.8257">10802 16879 225 0,'-8'-6'628'15,"-2"2"6"-15,2-2 4 0,2 3 4 0,0-2-97 0,0 2-148 0,2 2-118 0,1-1-104 0,0-1-63 16,3 3-47-16,0 0-27 0,0 0-19 16,0 0-10-16,0 0-5 0,2 0-9 0,1 0-5 0,0 0-7 0,0 2-5 0,3-1-4 15,-1 1-2-15,1 1-1 0,2-2 2 0,0 0 2 0,0 3 1 0,2-3 5 0,-1 1 4 16,0 1 5-16,3-3 2 0,-3 0 0 0,2 0 0 16,0 0 1-16,-1-2-1 0,2 1 0 0,-2-2 0 0,1-1 3 0,-2 2 4 0,1-3 6 15,-2 2 5-15,-1-1 8 0,0 0 6 0,-1 2 6 16,-1-1 6-16,0 0 6 0,-1 1 5 0,0 1 5 0,-3-1 2 0,1 1 3 15,-2 1 3-15,0 0-1 0,0 0 0 0,0 0-4 16,0 0-6-16,0 0-7 0,0 0-9 0,0 0-11 0,0 0-11 0,0 1-10 16,0 1-8-16,0 1-9 0,0-1-6 0,0 1-1 0,0-1-4 0,0 4-1 15,0 0 0-15,0 0-1 0,0 3 4 0,0 1 2 0,0 4 5 0,0 1 7 16,0 3 10-16,0 2 7 0,0 2 9 0,0 2 5 0,0 2 5 0,0 1 3 16,-2 1 1-16,2 2 3 0,0 2 1 0,0-1-1 0,0 3 1 15,0-2-1-15,0-1 1 0,0 3-4 0,0-2-3 0,0 1-2 0,2-2-3 16,-1 1-4-16,-1-4-3 0,2 0-7 0,0-2-8 0,-1-1-9 15,2-3-10-15,-1-1-15 0,0-4-13 0,-1 1-16 0,2-4-16 0,-1-2-16 0,-2-2-16 16,2-1-17-16,0-1-15 0,-2-4-13 0,2 1-14 16,-2-4-38-16,0-1-54 0,0 0-86 0,2-3-108 0,-1-2-62 0,-1-3-41 0,2-3-18 15,-1-1-5-15</inkml:trace>
  <inkml:trace contextRef="#ctx0" brushRef="#br0" timeOffset="313309.8228">10873 17313 523 0,'-5'-5'642'0,"0"2"15"0,0 0 14 0,1 0-64 16,-1 2-101-16,2-1-100 0,2 1-98 0,-1-1-71 0,2 2-53 0,0 0-35 16,0 0-28-16,0 0-18 0,0-1-15 0,3-1-15 0,0 2-14 15,-1-2-14-15,4 1-14 0,0 1-16 0,2-2-11 0,2 0-13 0,2-1-11 0,1-2-13 16,3 0-12-16,3 0-15 0,1-2-15 0,4 0-17 0,0-2-19 16,2 0-26-16,2 0-32 0,0-2-38 0,1 3-42 0,1-2-67 15,0-2-77-15,1 2-94 0,1 1-103 0,0-1-45 0,-1 2-20 0,-1-1 1 16</inkml:trace>
  <inkml:trace contextRef="#ctx0" brushRef="#br0" timeOffset="314040.0998">11538 16873 163 0,'-4'-13'433'0,"-3"-1"-55"16,-2 0-79-16,1-2-58 0,1 1-49 0,-4-1-35 0,1-1-29 0,-2-1-17 15,0 1-10-15,-1 0-5 0,0-3-3 0,-2 2 0 0,-2-2-1 16,0 3-5-16,-1-3-9 0,0 1-7 0,-2 0-4 0,-2-1-4 0,1 0-3 15,-3 2-1-15,0 1-3 0,-2 0 3 0,-1-1 1 0,1 2 1 16,-2 0 0-16,-1 4-3 0,-1-1-4 0,0 3-2 0,-3 4-1 0,-1-1-5 16,-1 2-7-16,-2 4-5 0,1 1-8 0,-4 3-5 0,1 2-5 0,-1 2-5 15,-1 4-5-15,-1 0-4 0,0 5-3 0,-1 2-1 16,1 0-2-16,2 4 0 0,1 3-2 0,1 0-1 0,2 3 0 0,1 4-4 0,3 1-1 16,2 0-1-16,2 4-4 0,3 1 2 0,1 4 5 0,3 2 2 15,4 0 4-15,1 3 2 0,2 0 6 0,4 3 3 0,1 1 2 0,6 2 2 16,1 1 3-16,2 0 4 0,5-1 5 0,3 2 3 0,1-3 3 15,1 1-2-15,6-3-3 0,1 0-4 0,2-2-1 0,5-1-3 0,-1-2-4 16,3-3-1-16,4-2 1 0,0-2-1 0,4-2 0 0,1-5 2 16,2 0 0-16,-1-4 1 0,5 0 1 0,0-4 3 0,2-2 3 0,1-5-1 15,-1-1-2-15,4-4-2 0,-1-2-4 0,1-4-4 0,1-5-7 0,1-2-6 0,1-4-1 16,-2-3-3-16,2-2 0 0,1-6-1 0,0-3-2 0,-1-4-1 16,1-2-1-16,0-3 1 0,-3-4 0 0,0-4 3 0,-2-1 2 0,-3-4 1 15,-1-1-2-15,-4-4-4 0,-3-1-3 0,-4-3-4 0,-1 1-3 16,-6-4-3-16,-2 1-1 0,-6 1 2 0,-2-2 2 0,-4 1 4 0,-4 0 4 15,-3 0 3-15,-4 2 8 0,-4-1 7 0,-2 2 10 16,-5 2 6-16,1 1 5 0,-5 0 6 0,-3 3 1 0,-3 1-2 0,-1 1-3 0,-2 1-7 16,-3 2-8-16,-1 3-10 0,-1 2-9 0,-1 1-11 0,-2 1-13 15,0 4-16-15,-2 2-19 0,0 2-25 0,0 2-27 0,-3 4-35 0,2 3-36 16,-2 5-48-16,0 0-54 0,0 5-79 0,-3 3-94 0,3 4-53 0,0 1-35 16,0 6-13-16</inkml:trace>
  <inkml:trace contextRef="#ctx0" brushRef="#br0" timeOffset="314754.2954">13449 18208 392 0,'-5'-7'562'0,"2"-1"12"0,-2 2-65 15,2 2-109-15,-1-1-72 0,2 0-57 0,-1 1-34 0,2 1-22 0,-3 0-17 0,3 0-11 16,-1 1-14-16,0 0-11 0,2 2-14 0,0 0-17 16,0 0-17-16,0 0-21 0,0 0-17 0,0 0-19 0,0 0-15 0,0 0-18 15,0 0-12-15,0 0-14 0,0 0-8 0,0 2-8 0,2 0-2 0,-2 1 2 0,2 0 6 16,-1 4 7-16,-1-3 7 0,2 4 9 0,0 0 4 0,-1 4 6 16,1 0 3-16,-1 2 7 0,-1 3 5 0,2 0 4 0,-2 1 5 0,0 0 6 15,0 4-1-15,0-2-1 0,0 3-5 0,0-1-6 0,0 2-4 16,-2 2-5-16,2-3-4 0,-1 3-5 0,-1 3-9 0,1-4-10 0,-1 2-15 0,0 2-18 15,1-3-20-15,-1 0-20 0,2 1-27 0,-2-2-29 16,2-2-35-16,0 1-38 0,0-3-43 0,2 0-46 0,-2-3-70 0,3-2-84 0,1 0-81 16,-3-4-79-16,4-2-32 0,-1-1-9 0,1-3 5 0</inkml:trace>
  <inkml:trace contextRef="#ctx0" brushRef="#br0" timeOffset="315236.2746">13609 18204 128 0,'-5'-11'648'16,"0"1"9"-16,-1 0 11 0,0 2 14 0,-2-1-77 0,3 2-121 15,0 2-106-15,2-1-97 0,-2 1-64 0,2-1-46 0,0 3-30 0,0-1-23 0,0 1-16 16,3 1-12-16,0-1-15 0,0 3-18 0,0 0-20 16,0 0-21-16,2-2-20 0,-1 2-18 0,4 0-13 0,-2 2-8 0,0 1-4 0,3-3-5 15,-1 3-3-15,3 0-3 0,1 2-2 16,1-1 0-16,0 1 2 0,2-1 2 0,-1 1 1 0,3-1 1 0,-2 2-2 0,0-2 0 0,2 1-1 15,-2-2-4-15,0 1-1 0,-1-1 1 16,0 1 4-16,0-3 4 0,0 1 4 0,-1 0 1 0,1-1 5 0,-2-1 0 0,0 0 3 16,-2 0 6-16,1-1 2 0,-2-1 3 0,1 2 4 0,-2-2 7 0,1 1 7 15,-2 1 7-15,0-4 9 0,-1 4 7 0,-2 0 11 0,1 0 8 0,1-3 11 16,-3 2 10-16,0 1 7 0,0 0 9 0,0 0 5 0,0 0 6 16,0 0 2-16,0 0 0 0,0 0-3 0,0 0-2 0,0 0-5 0,0 0-6 15,0 1-8-15,0-1-7 0,-1 3-10 0,-1-3-9 0,2 0-10 0,0 2-9 16,0 0-7-16,0-1-8 0,0 1-4 0,0 1-1 0,0-1 3 15,0 3 5-15,0-2 6 0,0 3 6 0,-2 3 6 0,2-1 6 0,-1 2 8 0,-1 2 6 0,2 2 7 16,-1 1 7-16,-1 3 5 0,0 0 7 0,-1 2 2 16,2 0 3-16,-1 3-4 0,0-1-4 0,-2 2-6 0,1 2-5 0,0-3-6 15,1 3-4-15,0 1-5 0,-1 0-6 0,0-1-3 0,1 1-6 0,1-2-3 0,-1-1-3 0,1 2-4 16,-1-4-3-16,2-1-3 0,-2 0-2 16,2-1-3-16,0-4-2 0,0 0-10 0,0 0-10 0,0-3-14 15,0-1-15-15,0-3-13 0,0 0-14 0,0-1-13 0,2-2-13 0,-2-2-14 0,2-1-14 16,-2 0-15-16,0 0-16 0,0-3-21 0,0 0-24 0,0-1-25 0,0-2-24 0,-2-2-29 15,2 1-30-15,-2-3-38 0,2-3-38 0,-2 0-48 16,0-2-50-16,1-2-32 0,1-1-24 0,-2-2-6 0</inkml:trace>
  <inkml:trace contextRef="#ctx0" brushRef="#br0" timeOffset="315420.1807">13683 18480 399 0,'-11'-7'577'0,"3"0"8"0,0 1-33 0,0 0-53 0,-1 1-75 0,1 1-87 15,2 0-49-15,-1 1-30 0,1 0-21 0,2 0-14 0,-3 1-14 0,4-1-11 16,-2 2-10-16,3-1-10 0,-1 2-10 0,2-1-10 0,-1-1-13 0,2 2-16 15,0 0-19-15,0 0-17 0,0 0-17 0,0 0-20 0,0 0-14 0,0 0-14 16,2 0-11-16,1 0-10 0,-2 0-4 0,3 0-7 0,0 0-1 16,1 0-2-16,0 0 1 0,4 0 2 0,2 0-2 0,2-1-3 0,3-1-1 0,3 1-1 15,3-1-5-15,5-3-8 0,3 0-10 0,7-2-16 0,3 0-20 0,6-3-25 16,8 1-36-16,6-3-40 0,7-5-56 0,11 1-67 0,8-5-132 0,5 0-168 16,9-4-86-16,8-2-45 0,1-1-22 0,1-2-9 0,-1 0-2 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28:45.748"/>
    </inkml:context>
    <inkml:brush xml:id="br0">
      <inkml:brushProperty name="width" value="0.05292" units="cm"/>
      <inkml:brushProperty name="height" value="0.05292" units="cm"/>
      <inkml:brushProperty name="color" value="#FF0000"/>
    </inkml:brush>
  </inkml:definitions>
  <inkml:trace contextRef="#ctx0" brushRef="#br0">5304 12281 20 0,'0'-1'332'0,"2"-3"-51"15,-1 1-49-15,-1 3-31 0,2-3-21 0,-2-1-13 0,1 3-12 0,1-2-6 16,-2 0-3-16,2 2-8 0,-1-1-6 0,-1 1-5 0,2-2-5 0,-2-1-2 15,3 3-3-15,-3 0-4 0,3 0-1 0,-3-2-4 0,2 1-3 16,1 0-3-16,0 1-6 0,-3-1-3 0,1 0-6 0,1-1-3 16,-2 3-6-16,2-2-6 0,-1 2-6 0,-1-2-9 0,2 1-8 0,-2 1-8 15,0 0-10-15,0 0-8 0,0 0-10 0,1 0-6 0,1 0-9 16,1 1-6-16,-1 1-5 0,0-2-5 0,1 2-5 0,0 1-3 16,1-1-3-16,-2 1-1 0,3 1-2 0,-2 0 2 0,3 2 0 0,-2 1 2 15,-1 0 4-15,0 0 2 0,1 4 3 0,-2 2 3 0,-1 0 3 0,1-1 5 16,-2 3 7-16,0-1 5 0,0 3 8 0,0 0 3 0,-2 0 6 15,1 1 1-15,-1 1 2 0,-2 0 2 0,1-2 1 0,0 1 1 0,-1 0 0 16,1 1 0-16,0-3 1 0,0 2-3 0,1-2-3 0,-1 0-4 16,1-2-4-16,2-1-1 0,0 1-2 0,0-2-2 0,0 0-1 15,2 0-3-15,-1-2-4 0,3-1-8 0,-1-3-10 0,3 1-15 0,1-3-16 16,0 1-24-16,1-3-25 0,2 0-34 0,1 0-35 0,3-2-47 16,-1-4-53-16,1 2-74 0,2-4-85 0,1-2-63 0,-1 0-53 15,0-4-26-15,-2-4-13 0</inkml:trace>
  <inkml:trace contextRef="#ctx0" brushRef="#br0" timeOffset="317.1326">5461 11964 528 0,'-7'-5'530'16,"1"1"-1"-16,3 1-85 0,-2 1-123 0,2 0-102 0,0 1-89 0,1 0-53 15,2 1-32-15,0 0-17 0,-1 1-7 0,-1 0-9 0,2 3-6 16,0 0-7-16,0-1-6 0,0 2-2 0,0 1-1 0,0 0 0 15,0 2-1-15,0 1 4 0,0 1 2 0,0-1 4 0,0 0 3 0,0 0 2 16,2-2 1-16,-1 2 2 0,1 0 0 0,-1-1 1 0,1 0-1 16,1-1 1-16,-1 0 1 0,-1 0 1 0,1-3 3 0,1-2 3 15,0 3 4-15,0-2 6 0,-1-1 7 0,1-1 6 0,0-1 3 0,0-1 5 16,1-1 2-16,-1-1 4 0,0-2 3 0,0 1 4 0,0-2 5 16,0-2 3-16,0 0 1 0,-1-3 1 0,-2 1-1 0,0-2-2 15,0 1-3-15,-2 0-1 0,-1-3 0 0,-3 4-2 0,3-3-2 0,-2 1-4 16,-1 2-5-16,-1 0-5 0,1 2-6 0,0 1-9 0,0-1-6 0,-1 4-9 15,2-3-7-15,-1 4-16 0,-3 0-18 0,4 3-23 0,-1 1-26 16,-1 3-37-16,2 1-40 0,-1 2-56 0,2 1-64 0,0 1-105 16,-2 1-124-16,4 3-64 0,-1 2-38 0,3 2-20 0,0-1-7 15</inkml:trace>
  <inkml:trace contextRef="#ctx0" brushRef="#br0" timeOffset="949.4384">5682 12468 355 0,'-3'-1'642'0,"0"1"15"0,1-2 13 0,0 0-76 0,-1 2-123 16,3-1-105-16,-1 1-100 0,1 0-61 0,0 0-44 0,0 0-27 15,0 0-18-15,1-2-17 0,-1 2-18 0,2 0-19 0,-1-2-22 16,1-1-22-16,1 3-21 0,2 0-20 0,0 0-15 0,2-2-15 0,0 2-12 15,1-2-14-15,0 1-13 0,4 1-15 0,0 0-16 0,0 0-15 16,-1 0-16-16,2 0-19 0,1 0-19 0,-3 0-24 0,3 1-25 0,-3 1-27 16,1 0-27-16,-2 1-31 0,0-1-34 0,1 1-50 0,-2 1-59 15,-4 0-31-15,0-2-19 0</inkml:trace>
  <inkml:trace contextRef="#ctx0" brushRef="#br0" timeOffset="1132.4283">5702 12627 7 0,'-3'1'606'0,"0"1"14"0,1-2-13 16,1 1-23-16,-2-1-95 0,3 2-128 0,0-2-84 0,0 0-61 0,0 0-40 16,0 1-30-16,3-1-23 0,-2 2-21 0,-1-1-20 0,2-1-20 15,1 0-17-15,-1 0-15 0,1 0-11 0,0 0-7 0,2 0-10 16,0 0-11-16,4 0-16 0,-1 0-19 0,2 0-27 0,2 0-32 0,-1 0-48 16,4 0-52-16,2 0-102 0,0 0-125 0,1-1-89 0,1-1-71 15,0-1-39-15,3 0-21 0,0-2-10 0</inkml:trace>
  <inkml:trace contextRef="#ctx0" brushRef="#br0" timeOffset="2199.6839">6349 12418 149 0,'-2'-4'517'15,"1"-1"-61"-15,1 1-89 0,-2-1-70 0,2 1-60 0,0 0-37 0,0 0-28 16,-1 1-18-16,-1-2-12 0,2 1-11 0,-2 1-6 0,2 1-10 16,-1-1-11-16,-1-1-8 0,2 1-8 0,-1 1-6 0,-1 1-4 15,2-2-6-15,-2 3-6 0,-2-1-4 0,3-2-4 0,-1 3-3 16,0 0-1-16,-1 0-4 0,1 0-4 0,1 0-4 0,-1 0-4 0,-1 0-5 16,1 0-6-16,-1 0-5 0,0 0-6 0,0 3-5 0,-2-2-6 0,2 0-5 15,-2 2-5-15,2 1-3 0,-2 1-4 0,1-2-3 0,-1 4 1 16,-1 0 0-16,-1 0 1 0,3 1 1 0,-3 3 2 0,2 1 2 0,-2-1 3 15,2 5 1-15,0-1 4 0,0 1 4 0,0 1 2 16,2 3 3-16,-1-1 3 0,2-1-1 0,1 1 0 0,1 3-3 0,0-1-2 0,1-2-3 16,1 0-2-16,2-1-3 0,-1 1-1 0,4-5-1 0,-1 3-1 15,-1-4-1-15,4 2 0 0,-2-4 1 0,1-1 1 0,0-1 3 0,3-3 1 16,-2-2 2-16,1 0 3 0,4-3 2 0,-3-2 3 0,3-3 2 16,-1-1 3-16,2-3 4 0,-2 0 3 0,0-4 5 0,1 0 4 15,-3-4 4-15,2 0 4 0,-4-2 5 0,-1 0 3 0,-1-4 4 0,0 2 2 16,-5-3 2-16,1 3 1 0,-3-5 0 0,-3 3-1 0,1 1-3 15,-4-3-7-15,0 4-8 0,-2 1-7 0,0 0-19 0,-1 0-24 16,-1 4-29-16,-1 2-35 0,-3 2-44 0,1 2-49 0,-1 4-70 0,0-2-82 16,-2 6-112-16,3 1-131 0,-4 3-68 0,4 2-36 0,-1 4-16 0,-2 1-7 15</inkml:trace>
  <inkml:trace contextRef="#ctx0" brushRef="#br0" timeOffset="4932.2471">5567 13423 220 0,'-5'-9'528'0,"2"-1"7"0,-2 1-72 0,0 0-112 0,2 0-83 16,-2 2-64-16,1-1-36 0,-1-1-23 0,2 2-9 0,-2 0-2 15,3-1-3-15,-1 3-1 0,0-1-10 0,0 1-11 0,-2 2-12 16,4-1-14-16,-2 1-11 0,1 1-12 0,0 1-14 0,1-1-14 0,-1 0-13 15,2 2-13-15,-2 2-9 0,1 0-8 0,-1 1-6 0,-1 1-4 16,1 2-5-16,-1 2-2 0,-3 2-3 0,1 5-3 0,1 0 0 0,-1 3-2 16,-2 3 4-16,1 3 8 0,-2 3 10 0,2 3 6 0,1 2 6 15,0 2 6-15,-1 4 4 0,0-1 3 0,1 4 5 0,2 0 2 0,-2 5 2 16,2 0 5-16,1 1 3 0,-1 1 3 0,0 0-1 0,1 1-2 16,0-1-4-16,0 0-5 0,-1 0-7 0,1 1-8 0,1-5-11 0,-1-1-10 15,0 0-11-15,-1-3-12 0,0-2-12 0,1-1-15 0,1-2-14 16,-1-3-16-16,-1-3-15 0,1 0-17 0,0-5-17 0,0-2-17 15,-1-1-16-15,0-4-16 0,-1-2-39 0,1-5-48 0,0-1-70 0,-2-3-82 16,0-3-45-16,-1-3-27 0</inkml:trace>
  <inkml:trace contextRef="#ctx0" brushRef="#br0" timeOffset="5131.3792">5092 13796 564 0,'-3'-8'601'16,"0"1"1"-16,0 3-6 0,0 0-112 0,1 1-167 0,2-1-99 16,-1 3-63-16,-1 0-40 0,2-1-25 0,0 2-19 0,0 0-13 0,0 0-17 15,2 0-15-15,-1 0-12 0,3 0-12 0,1 0-11 0,-1 0-9 16,2 2-12-16,1-1-14 0,2-1-16 0,3 1-18 0,1 3-19 0,5-4-23 16,-1 1-23-16,5 1-24 0,3-2-30 0,2 0-31 0,0-2-41 15,6 1-45-15,-1-1-68 0,4 0-77 0,-1 0-45 0,0-1-28 16</inkml:trace>
  <inkml:trace contextRef="#ctx0" brushRef="#br0" timeOffset="5528.2888">5767 13672 34 0,'-6'-2'473'0,"1"-1"-53"0,2 1-84 0,-3 0-84 0,3 1-86 16,0-1-50-16,-1 0-34 0,3 2-17 0,-1 0-13 0,-1 0-7 0,3 0-6 15,0 0-9-15,0 0-11 0,0 0-9 0,0 0-9 0,0 0-5 16,0 0-4-16,0 0 1 0,0 0 3 0,0 0 6 0,-2 0 8 0,-1 2 9 16,1 0 12-16,1-2 8 0,-2 1 12 0,0 3 7 0,0-3 6 15,-2 2 6-15,2-1 3 0,-2 2 1 0,0 0 2 0,-2 2 0 16,0-2 1-16,1 3-3 0,-1 0-4 0,1 1-7 0,-2 0-8 0,0 1-7 16,2-1-7-16,-1 4-7 0,0-3-5 0,0 2-3 0,3 0-4 15,-1 1-2-15,0 0 1 0,3 3-3 0,-2-4-1 0,1 1-2 16,3 1 0-16,0-1 0 0,0 0-3 0,3 3-2 0,1-5-4 0,0 1-6 15,0 0-6-15,1-2-5 0,0 1-7 0,1-3-6 0,2 0-7 16,2 0-6-16,-2-3-7 0,1 0-5 0,-1-4-4 0,0 0-2 16,0 0-1-16,1-3 0 0,-1-1 1 0,-2-2 4 0,1-1 5 0,-1 0 5 15,-3-2 7-15,2-1 7 0,-2-1 9 0,-3-1 7 0,0 2 10 0,0-3 7 16,-3 1 6-16,-2-1 5 0,-1 0 3 0,1 1 4 0,-1 1 2 16,1-1 0-16,-1 2-1 0,-2-1-3 0,3 1-2 0,-3 1-8 0,3 1-14 15,-1 2-18-15,0 0-23 0,3 2-31 0,0 0-36 0,-1 0-30 16,3 1-26-16,1 3-25 0,0 0-24 0,0 0-24 0,0 0-21 15,0 0-47-15,1 2-61 0,3 1-34 0</inkml:trace>
  <inkml:trace contextRef="#ctx0" brushRef="#br0" timeOffset="5782.2978">5779 13740 190 0,'3'-3'458'0,"1"-1"-30"0,-1 1-49 0,0-1-59 16,1 1-51-16,-1 1-45 0,-1-1-38 0,1 1-33 0,0 2-26 15,0-2-23-15,-1 2-20 0,4 0-18 0,-3 2-18 0,2-2-18 16,0 5-13-16,-1-1-13 0,3 1-9 0,0 0-5 0,-2 3-2 0,3 1 0 15,-1 0 2-15,0 1 5 0,-2 2 2 0,1 1 6 0,-1-1 1 16,0 0 1-16,0 1 0 0,1 0 2 0,-3-1 2 0,-1 1 2 0,-1-1 5 16,1 0 5-16,-2-2 10 0,1 0 11 0,-1-2 17 0,0-2 19 15,0-1 16-15,0 0 19 0,0-1 8 0,0-1 4 0,0-3 2 0,-1-3 0 16,1 1-2-16,0-3-3 0,0-2-9 0,1-2-10 0,1-2-22 16,1-1-25-16,0-2-33 0,2-3-36 0,3-1-41 0,-2-2-42 0,4 0-39 15,-2 0-36-15,4-2-44 0,1 3-46 0,1 0-57 0,-1-1-64 16,1 2-84-16,2 0-92 0,0 1-46 0,-2 3-25 0,2 2-3 15</inkml:trace>
  <inkml:trace contextRef="#ctx0" brushRef="#br0" timeOffset="6537.9491">5314 13786 192 0,'0'0'195'0,"0"0"-15"0,0 0-12 0,0 0-7 15,0 0-6-15,0 0-3 0,0 0-2 0,0 0-4 0,0 0-3 0,0 0-6 16,0 0-3-16,0 0-6 0,0 0-5 0,0 0-8 0,0 0-7 16,1 0-8-16,1 0-8 0,1 0-7 0,-1 0-9 0,-1 0-8 0,1 0-10 15,2-2-8-15,-1 1-10 0,2 1-8 0,0-2-11 0,0 2-13 16,3-1-16-16,1 0-17 0,1-1-25 0,1 1-31 0,3-2-44 0,0 1-51 15,5 1-92-15,0-3-112 0,2 3-70 0,-1 0-49 0,4-1-27 16</inkml:trace>
  <inkml:trace contextRef="#ctx0" brushRef="#br0" timeOffset="9749.2881">2157 6120 40 0,'0'-2'122'0,"0"2"-3"0,0 0-3 16,0 0-5-16,0 0-4 0,0 0-5 0,0 0-4 0,0 0-4 0,2-2-6 15,-2 2-4-15,0 0-6 0,0 0-6 0,0 0-5 0,0 0-6 16,0 0-5-16,0 0-6 0,0 0-5 0,0 0-5 0,0 0-5 0,0 0-5 16,1 0-5-16,1 0-6 0,-2 0-7 0,3 0-4 0,-3 0-3 15,2 0-3-15,2 0-2 0,-2 0-1 0,1 2 1 0,2 0-1 0,0-2 2 16,1 1 0-16,0-1 0 0,5 2 0 0,0 0 1 0,3-2 1 15,1 0 1-15,4 3 4 0,0-3 2 0,3 0 3 0,1 2 1 0,4-2 3 16,0 2 1-16,3-2 0 0,3 3 1 0,-1-1 0 0,4-1 0 16,1 1 1-16,3 0 0 0,2 1 1 0,-1-1 1 0,5 1-1 0,-2 0-2 15,5 0-2-15,-1 0-5 0,2-1-2 0,1 3-3 0,-2 0-2 0,5-2-4 16,-2 1-5-16,-1-1-3 0,1 2-7 0,1-3-3 0,-1 3-1 16,-1-2-1-16,3 1-2 0,-2 1-2 0,0-3 0 0,-1 1-1 0,1 0-1 15,1 0 0-15,-2 1 1 0,0-2 0 0,-1 1 2 0,1 0 2 16,-2 0 5-16,1 0 0 0,0-1 2 0,-2 2-1 0,-3-1-1 0,0 0 2 0,-2-2-1 15,0 1 1-15,-4 0-2 0,-4 0 2 0,0-1 2 0,-3 3-1 16,-4-1 1-16,1-1 0 0,-4 1 0 0,-3-3-1 0,-3 4 0 16,0-3 1-16,-5 1-1 0,2 0 2 0,-5-2 1 0,-2 3 3 0,-1-3 1 15,0 0 3-15,-1 0 1 0,-4 0 2 0,3 0 1 0,-3 0 1 0,-1 0 2 16,-1 0 1-16,1 0 0 0,-2 0 2 0,0 0-1 0,0 0-1 16,0 0-2-16,0 0-2 0,0 0-3 0,0 0-2 0,0 0-2 0,0 0-1 15,0 0-2-15,0 0-1 0,-2 2-3 0,2-2 0 0,0 0-3 16,-1 0-3-16,-1 0-4 0,2 0-7 0,-2 2-5 0,2-2-4 0,-1 0-5 15,-1 0-3-15,1 1-1 0,-2 1-3 0,1-2-3 0,-1 2-2 16,1-1-1-16,1 1-2 0,-4-1 2 0,2 0 3 0,1 2 4 0,-1-1 4 16,0-1 4-16,-3 2 5 0,4-1 4 0,-3-1 2 0,2 2 2 0,0-1 4 15,0-1 3-15,1 0 3 0,-1 1 4 0,-2 0-1 0,1-1 0 16,2 1-4-16,-3-2-4 0,2 1-3 0,0 1 1 0,0-2-3 0,-2 1-5 16,3 1-3-16,-1-2-5 0,0 1-8 0,-1 0-8 0</inkml:trace>
  <inkml:trace contextRef="#ctx0" brushRef="#br0" timeOffset="11950.8297">6784 13583 490 0,'0'-3'548'16,"3"1"-7"-16,-2 0-85 0,-1 1-127 0,2-1-79 0,-2 2-58 16,0 0-35-16,0 0-24 0,0 0-18 0,0 0-12 0,0 0-18 15,0 0-17-15,0 0-21 0,0 0-21 0,1 2-17 0,-1-1-16 0,0 1-7 16,0 0-6-16,2 3-1 0,-2 0 1 0,0 1 2 0,0 0 3 16,0 3 5-16,0 0 7 0,0 2 6 0,-2 4 7 0,2-3 9 0,-3 3 8 15,2 2 5-15,-2 1 4 0,1 0 2 0,-1 2 0 0,0-1-1 16,0 2-3-16,-1-2-1 0,1 3-3 0,2-3-2 0,-1 1-3 0,0 1-4 15,1-3-3-15,1 0-5 0,0 0-9 0,0-1-13 0,1-3-12 16,1 1-17-16,1-3-19 0,-1 0-22 0,3-2-27 0,0-1-39 16,1-2-45-16,3-1-58 0,1-2-62 0,-1-4-81 0,4 0-87 0,-2-4-48 15,4-2-29-15,-2-1-9 0</inkml:trace>
  <inkml:trace contextRef="#ctx0" brushRef="#br0" timeOffset="12251.1857">6864 13288 168 0,'-6'-3'520'0,"-1"-2"-2"0,3 3-4 0,-1 0-109 0,-1 1-160 0,4-1-99 15,-1 2-67-15,2 0-37 0,-1 2-23 0,2-1-13 0,0 3-7 16,0-1-4-16,0 2-3 0,2 2-5 0,-1 0-2 0,-1 0-4 0,3 0-2 16,-1 3 1-16,1 0 3 0,0 0 1 0,2-1 2 0,-2-1 0 15,2 0 2-15,-2 1 1 0,2-3 2 0,-2-1 4 0,2 2 5 0,-2-3 7 16,3-1 6-16,-1 0 7 0,-2-3 4 0,2 0 6 0,-2 0 2 15,0-3 8-15,0-1 8 0,2-2 8 0,-2 0 7 0,0-2 5 16,-1-2 1-16,-1 1 1 0,1-3 0 0,-2-2-3 0,-2 2-1 0,-1-1-2 16,0-1-1-16,-3 0-2 0,1 2-3 0,0-3-6 0,-3 4-8 15,0-1-11-15,1 1-10 0,-1 2-10 0,0 1-8 0,0-1-11 16,-3 4-9-16,3 0-16 0,0 2-15 0,0 1-23 0,0 4-25 0,2 1-38 16,-2 4-43-16,0 1-60 0,0 3-66 0,2 0-83 0,1 5-95 15,0 0-49-15,-1 5-29 0</inkml:trace>
  <inkml:trace contextRef="#ctx0" brushRef="#br0" timeOffset="12565.2232">7356 13658 23 0,'0'-8'622'0,"0"-3"16"0,0 2 15 0,0 2-63 0,0 0-99 15,0 2-109-15,0 0-114 0,0 1-71 0,0 0-51 0,0 2-32 0,0 1-24 16,0 1-19-16,0 0-15 0,0 0-19 0,0 1-19 0,0 1-16 16,0 2-15-16,2 0-9 0,-2 4-6 0,1-1-1 0,-1 2 0 0,0 2 3 15,0 1 7-15,0 2 8 0,0-3 11 0,0 2 6 0,0 2 6 16,0 0 2-16,0-1 2 0,0 1 1 0,0-1 0 0,0 1-6 15,0-3-8-15,0 2-13 0,0 1-15 0,0-4-21 0,0 1-26 0,0-1-35 16,0-1-38-16,0-1-52 0,0-2-58 0,3 0-87 0,-3-1-100 16,2-2-76-16,-1-1-62 0,-1-3-30 0,0 0-12 0</inkml:trace>
  <inkml:trace contextRef="#ctx0" brushRef="#br0" timeOffset="12865.5468">7346 13383 117 0,'-6'-6'588'0,"-1"1"5"16,2 1-4-16,-2-1-4 0,4 4-131 0,-2-3-193 0,2 1-112 0,1 3-68 15,-1 0-35-15,1 0-20 0,1 0-8 0,-2 3-4 0,3 1-6 16,-1-1-7-16,-1 2-10 0,2 0-9 0,0 1-6 0,0 2-3 16,2-1-2-16,-1 1 0 0,-1-1-1 0,3 3 1 0,0-5 1 0,-1 2 0 15,-1-2 0-15,1 0 1 0,1-2 5 0,-1 1 7 0,-1-1 3 16,1-1 7-16,1-1 4 0,-1-1 4 0,-1-1 4 0,3-2 4 0,-3-2 5 15,2 1 4-15,0-2 3 0,-1-1 2 0,-1 0 2 0,1-2 0 16,-2-1-1-16,0-1-2 0,0 1 0 0,-2-1 0 0,1 1 1 16,-1-1 0-16,-1 1-3 0,-1-1-3 0,-1 2-4 0,0 0-6 0,2 2-6 15,-2 0-7-15,2 2-8 0,-2 0-10 0,2 0-12 0,0 2-16 16,-2 3-20-16,2 0-22 0,-2 3-33 0,0 1-37 0,2 1-44 0,-3 0-48 16,3 4-83-16,0 1-98 0,0 3-61 0,-1 1-41 0,3 1-17 15</inkml:trace>
  <inkml:trace contextRef="#ctx0" brushRef="#br0" timeOffset="13248.846">7490 13706 195 0,'-2'-5'634'0,"1"-1"14"0,1 1 12 0,-2-1-75 0,2 0-119 15,-1 1-106-15,1 2-98 0,0-2-63 0,0 2-46 0,0-1-29 16,1 1-21-16,-1-1-18 0,2 3-22 0,-2-1-22 0,1 2-22 0,-1 0-17 15,2 0-18-15,0 0-11 0,-1 3-8 0,1-1-3 0,1 3-3 16,0-1 1-16,1 2 1 0,-1-1 5 0,0 3 4 0,1 1 8 16,-2 2 6-16,1-1 6 0,0 2 4 0,-1-2 5 0,-2 3 2 0,2-3 2 15,-2 4-1-15,0-3 0 0,0-1 0 0,-2 2 1 0,2-2 0 16,-2 2 3-16,2-6 1 0,-1 2 6 0,-1-2 6 0,2-2 7 0,-2 1 9 16,1-3 5-16,1 0 4 0,0-2 3 0,0 0 4 0,-2-2 1 15,2 0-1-15,0-4 0 0,0-1-1 0,2 0-4 0,-1-2-4 16,1-1-4-16,1-2-9 0,2 0-10 0,-2-2-10 0,2 1-8 0,3-1-7 15,0 1-4-15,-2-1-3 0,2-1-4 0,1 3-2 0,-1 0-3 16,0 1-2-16,2 3-4 0,-1 1-4 0,-1 0-3 0,0 2-1 0,0 0 0 16,1 3 2-16,-1 2 2 0,1 0 0 0,0 2 3 0,-1 3 2 15,1 2 3-15,-1 0 4 0,0 3 3 0,-2 0 7 0,1 1-2 16,-1 4-5-16,0 2-17 0,-1-2-23 0,-2 3-41 0,0 2-48 0,-1 0-85 16,0 1-102-16,-2-1-103 0,-2 1-107 0,0 1-54 0,-1-2-31 15,0-2-19-15</inkml:trace>
  <inkml:trace contextRef="#ctx0" brushRef="#br0" timeOffset="25481.4272">8367 13641 40 0,'2'-2'371'0,"-2"-1"-49"0,1 0-54 0,1 0-58 0,-2 2-38 0,2-2-28 16,-1 0-17-16,-1 0-12 0,2-1-5 0,-2 2-2 0,3-1-2 16,-1 0-3-16,-1 0-3 0,1 0-2 0,1-1-3 0,-1 3 0 0,2-1-1 15,-2-3 2-15,-1 2-1 0,1-1 3 0,-2 1 0 0,2 1 0 16,-1-1 0-16,-1-1-2 0,2 1-3 0,-1 1-3 0,-1 0-6 16,0 1-5-16,0-1-7 0,0-1-8 0,0 3-5 0,0 0-8 0,0 0-3 15,0 0-7-15,0 0-4 0,0 0-5 0,0 0-7 0,0 0-6 16,0 0-5-16,0 0-2 0,0 0-6 0,0 0-2 0,0 0-2 0,0 0-2 15,0 0-1-15,0 0-1 0,0 0-2 0,0 0 0 0,0 0 0 16,0 0 0-16,0 0 1 0,0 0-1 0,0 0 2 0,0 0 1 16,0 0 1-16,0 0 1 0,0 0 0 0,0 0 1 0,0 0 2 0,0 0 1 15,0 0 4-15,0 0 4 0,0 0 4 0,0 0 2 0,0 0 3 16,0 0 3-16,0 0 1 0,0 0 2 0,0 0-1 0,0 0 0 0,0 0-1 16,0 0-1-16,0 0-3 0,0 0-3 0,-1 0-4 0,-1 1-4 15,2 1-2-15,-1 1-2 0,-1 1 1 0,0 1 2 0,-1 2 3 16,-3 1 3-16,3 2 2 0,-2 4 3 0,0 0 3 0,-1 1 3 0,-2 6 3 15,2-2 3-15,-2 4 3 0,1 1 1 0,1 0 1 0,0 3 0 16,1 2-5-16,1-3-5 0,0 4-11 0,4 1-16 0,0-3-12 0,2 2-11 16,1 0-18-16,2 0-18 0,1-1-27 0,5-1-27 0,0-2-40 15,3 0-44-15,-1-2-62 0,6-2-74 0,0-2-98 0,3-2-110 0,2-1-60 16,1-4-32-16,2-3-15 0,0-1-3 0</inkml:trace>
  <inkml:trace contextRef="#ctx0" brushRef="#br0" timeOffset="25899.9743">8699 13762 506 0,'0'-6'471'0,"0"2"-59"0,0-2-58 16,0 0-57-16,0-1-45 0,0 4-38 0,0-2-24 0,0 1-15 16,0-3-11-16,0 2-10 0,0 1-8 0,0 0-6 0,0-2-10 0,0 1-9 15,0 1-10-15,0-1-10 0,0 2-5 0,0-2-6 0,0 3-4 16,0-1-1-16,0 0-3 0,0 1-2 0,0 1-4 0,0 1-1 15,0 0-6-15,0 0-5 0,0 0-5 0,0 0-6 0,0 0-8 0,0 0-8 16,0 0-9-16,0 0-8 0,0 0-7 0,0 0-10 0,0 0-6 16,0 0-6-16,0 1-5 0,0 3-2 0,0-1 1 0,0 0 0 0,0 4 2 15,0-1 1-15,0 1 4 0,0 2 5 0,-1 2 4 0,-2 1 4 16,3 0 4-16,-2 1 5 0,2 2 5 0,-1 0 6 0,-1 1 2 16,2 1 1-16,-2 0 2 0,1 1-2 0,1-2-8 0,-2 3-14 0,2-2-20 15,-1-1-21-15,-1 1-31 0,0 1-37 0,-1 1-51 0,2-2-62 16,-1 0-110-16,0 0-135 0,-1 0-97 0,2 0-77 0,-2-2-39 15,3-2-22-15,0 0-6 0</inkml:trace>
  <inkml:trace contextRef="#ctx0" brushRef="#br0" timeOffset="26265.4297">9251 13598 295 0,'-2'-6'610'0,"2"-1"8"0,-1 2 6 0,-1 0-98 16,2 1-152-16,-2-1-105 0,2 3-81 0,0 1-50 0,0 1-35 15,0 0-21-15,0 1-12 0,0 3-11 0,0 1-8 0,-2 2-10 0,0 1-9 16,2 1-6-16,-1 3-6 0,-1 2-2 0,2 1 1 0,-3 2 4 16,1 0 5-16,-1 1 4 0,1 0 6 0,1 4 0 0,-1-2 0 15,-1 0-2-15,1-1-2 0,1 2-8 0,-1-1-8 0,0 1-9 0,-2-1-12 16,3-1-13-16,-1 0-18 0,0-1-24 0,-1 1-25 0,3-3-33 16,-1-1-36-16,-1-1-41 0,2 0-48 0,0-3-70 0,0 3-83 0,0-6-76 15,0 1-74-15,0-3-39 0,2-1-22 0,-1-2-1 0</inkml:trace>
  <inkml:trace contextRef="#ctx0" brushRef="#br0" timeOffset="26651.0892">9017 13822 292 0,'-6'-2'603'0,"1"0"8"0,-1 1 7 0,4-1-80 16,-1 0-122-16,0 2-113 0,3 0-104 0,0 0-66 0,0 0-46 15,0 0-25-15,3 0-13 0,0 2-7 0,2 0-6 0,-1-1-9 0,3 1-11 16,1 0-12-16,4 1-13 0,0-1-10 0,2 1-6 0,2-2-4 15,2 2-4-15,2-1-2 0,0-1-2 0,4-1-3 0,-3 0-6 0,2-1-4 16,1-1-4-16,-1 1-1 0,-2-1 0 0,1-1 3 0,-3 0 5 16,-1 0 6-16,-3 1 9 0,0 0 12 0,-1 1 12 0,-3-3 14 15,-3 4 14-15,1-1 10 0,-4 1 9 0,1 0 6 0,-1 0 5 0,-2 0 2 16,-1 0 2-16,-2 0 3 0,0 0 4 0,0 1 2 0,0 3 1 16,-2 0-5-16,-1 0-5 0,0 1-6 0,0-1-8 0,-2 3-4 15,2 1-4-15,-1 1-4 0,-1-1-1 0,1 2-1 0,1 1-2 0,0-1-2 16,1 1-4-16,2 1-4 0,-1-1-3 0,1-1-2 0,1 2-3 15,-1-2-1-15,2 2-2 0,1-4-3 0,2 0-2 0,-1 2 0 0,1-3-3 16,0-1 2-16,0 1-1 0,1-2 1 0,1-1 0 0,0-4-1 16,1 3 1-16,-1-3 0 0,1-3-1 0,2 1 2 0,-2-3 2 15,0-2 2-15,0 0 2 0,-2 0 0 0,1-2 2 0,-1 0-1 0,-1 0 1 16,1-3 0-16,-3 2 1 0,-1-2 2 0,-1 1 0 0,-1-1 0 0,0 0 0 16,-1 2-2-16,-1-1-2 0,-1 1-3 0,-3-1-4 0,1 2-12 15,0 0-14-15,-1 2-25 0,-2-1-28 0,0 4-44 0,0-1-49 16,-1 1-105-16,-4 3-132 0,4-1-93 0,-3 2-75 0,0 2-38 0,1 1-18 15,-1 2-10-15</inkml:trace>
  <inkml:trace contextRef="#ctx0" brushRef="#br0" timeOffset="27097.9483">10019 13690 157 0,'0'-6'573'16,"0"2"-19"-16,0-1-33 0,0 2-88 0,0-1-112 0,0-1-69 16,0 4-48-16,0-3-29 0,0 1-21 0,0 3-14 0,0-2-14 0,0 2-17 15,0 0-20-15,0 0-22 0,0 0-23 0,0 0-18 0,0 0-17 16,0 2-12-16,0 1-10 0,0 1-4 0,-1 2-3 0,-1-1 0 0,2 3 1 15,-2 2 2-15,2 1 3 0,-1 1 5 0,-1 2 6 0,2 3 7 16,-3-3 9-16,1 3 5 0,1 0 3 0,-1 2-3 0,-2 0-8 0,2 1-13 16,2 0-18-16,-1-3-24 0,-1 3-29 0,2-1-36 0,-1 0-41 15,-1 2-49-15,2-4-52 0,2 0-88 0,-1-2-105 0,2-1-71 16,-1 1-56-16,2-4-23 0</inkml:trace>
  <inkml:trace contextRef="#ctx0" brushRef="#br0" timeOffset="27765.0187">10100 13924 255 0,'-4'-4'612'0,"0"0"7"16,1 2 6-16,1-1-75 0,-1 1-115 0,2-1-116 0,-1 3-115 15,2 0-72-15,0 0-47 0,0 0-28 0,0 0-15 0,0 0-11 16,2 2-7-16,-1-1-12 0,-1 2-11 0,3 0-13 0,-1 2-13 0,0-2-8 16,-1 1-9-16,3 0-6 0,0-1-6 0,-1 2-5 0,2-3-2 15,-2 3-3-15,2-1-4 0,0-1-6 0,2-1-2 0,-2-2-2 16,0 3 0-16,0-3 2 0,-1 0 6 0,1 0 5 0,1-3 6 0,-1 1 6 15,-2 0 9-15,2-3 9 0,-2 0 9 0,-1 2 8 0,1-2 8 16,-3-1 9-16,0 0 10 0,0 0 8 0,0 0 6 0,-1 2 8 16,-1-1 4-16,-1-2 6 0,-1 2 8 0,0 0 2 0,0 2 3 0,0-1 1 15,-2-1 1-15,1 2-1 0,0 1-2 0,0 0-5 0,-1 2-5 0,-2 0-6 16,3 0-8-16,-1 2-5 0,1-2-7 0,0 5-6 0,0-1-6 16,0 1-2-16,1 0-4 0,0 2-2 0,-1 1 0 0,2-2-2 15,-1 3 1-15,1 2 1 0,1-1 1 0,2 2 4 0,-1-2 1 0,1 3 3 16,1-3 1-16,-1 4 2 0,2-3 0 0,1-1 0 0,1 4-1 15,0-4-2-15,1 0-4 0,0-1-2 0,2 0-3 0,0-1-5 0,1-1-6 16,0-1-6-16,1-2-9 0,1-1-7 0,-1-1-6 0,2-2-3 16,-1 0-3-16,1-2 2 0,1-3 2 0,0 0 2 0,-1-1 4 0,1-1 5 15,0-2 5-15,0 0 11 0,-1-1 12 0,-1-2 13 0,0 2 13 16,-1-2 13-16,-1 0 14 0,1 2 13 0,-3-1 12 0,-1 3 11 16,1-4 9-16,-2 5 7 0,0-3 6 0,-2 5 0 0,2-1 1 0,-2 2-5 15,1-1-10-15,-1 0-8 0,-1 4-10 0,1-2-12 0,-2 3-13 16,0 0-16-16,0 0-13 0,0 0-14 0,2 0-10 0,-1 3-9 15,-1-2-6-15,0 3-3 0,0 0-3 0,0 1 1 0,2 0 2 0,-1 2 2 16,-1 2 2-16,2-1 5 0,-2 1 7 0,2-1 4 0,-1 0 6 16,-1 0 1-16,2 2 2 0,-1-3 0 0,-1 1-1 0,2 1-1 0,-2-4 1 15,2 2 1-15,0-2 0 0,0 0 4 0,0-2 3 0,-1 0 5 16,1-1 5-16,-1-1 1 0,1-1 2 0,1 0 0 0,0-1 0 16,1-2 0-16,1 1 0 0,0-3-1 0,2-2-1 0,-1-1 0 15,1 1-3-15,1 0-3 0,1-3-5 0,-1 2-5 0,0-1-5 0,1 0-3 16,-1 0-2-16,-1 0 0 0,-1 2 2 0,0-2 0 0,0 2 2 0,-1 1-1 15,0 2 1-15,-2 1-3 0,0-2-4 0,1 2-1 0,-3 1-4 16,2 1-4-16,0 0-2 0,-3 1-5 0,0 0 1 0,2 1-1 16,1-1-1-16,-3 1-1 0,3 3 2 0,-1-1 1 0,-1 1 1 0,1 0 3 15,1 1 5-15,0 0 2 0,-1 4 4 0,3-4 0 0,-1 3 0 16,1-1-7-16,-2 0-10 0,2-1-10 0,1 1-15 0,-1-1-17 0,3 2-19 16,-2-3-26-16,-1 2-26 0,3-2-36 0,1 0-37 0,1-1-48 15,0-1-54-15,3-3-73 0,-1 4-86 0,2-4-52 0,0 0-35 16,2 0-14-16</inkml:trace>
  <inkml:trace contextRef="#ctx0" brushRef="#br0" timeOffset="28348.0347">10941 13892 297 0,'-2'-4'560'0,"-1"-1"-12"0,0 2-24 0,0 1-97 0,0 0-131 0,-1-1-83 15,1 1-57-15,1-1-33 0,1 1-23 0,-1 0-17 0,1 1-12 16,-2-1-13-16,3 2-15 0,-2-2-12 0,2 2-13 0,0 0-8 0,0 0-6 15,0 0-1-15,0 0-2 0,0 0 0 0,0 0 0 0,0-1 1 16,-1 1-1-16,-1-2 2 0,2 2-1 0,-1-1 2 0,-1 0 3 16,0 1 3-16,-1 0 3 0,2 0 0 0,-1 0 3 0,-1 0 0 0,-1 0 1 15,1 0-1-15,-1 0 1 0,-1 0 0 0,2 0 0 0,-2 1 0 16,0 0 0-16,0 1-3 0,1 1-2 0,-2 0-3 0,-1-1-4 0,2 3-1 16,-3 0-2-16,1-1-1 0,2 3 1 0,-1 1-1 15,-1-3 1-15,2 3 0 0,-1-1-1 0,0 1-3 0,1 0-4 0,0 0-3 16,2 1-4-16,0-2-3 0,1 1-2 0,-1 1-2 0,3-1-4 0,-1-2-3 15,1-1-5-15,0 2-2 0,1-1-6 0,-1-4-1 0,2 3-4 16,-1-2 0-16,3-1 2 0,-1-2 1 0,0 0 3 0,2 0 1 0,0-2 0 16,2-1 5-16,-2-2 2 0,1 3 7 0,1-4 6 0,-1-1 6 15,3 2 9-15,-1-1 9 0,-3-2 8 0,2-1 9 0,0 1 7 16,-2 1 11-16,0 0 9 0,0-1 10 0,-2 1 10 0,2-1 6 0,-2 2 10 16,1 0 4-16,-1 2 3 0,-1-1 3 0,-2 1-1 0,2-1-3 15,-1 4-5-15,-1-3-6 0,0 1-8 0,0 3-9 0,0 0-11 0,0 0-11 16,0 0-12-16,0 0-12 0,0 0-12 0,0 0-10 0,0 3-6 15,2-3-4-15,-2 4-5 0,2 1-3 0,-1-1 0 0,-1 2 0 0,2 1 2 16,-1 2 2-16,1 2 5 0,0 1 2 0,-1 2 6 0,2 1 3 16,2-1 5-16,-2 3 3 0,0 3-1 0,2-1 2 0,0 2 0 15,0 1-1-15,-1 0 1 0,2 3 0 0,-1 0 0 0,0 0-2 0,0 1 1 16,-2-1-2-16,0 2 0 0,0-1-3 0,-1-1-1 0,-2 3-2 16,0-4-1-16,-2-1-1 0,-2 1-2 0,0-2 0 0,-2-1-1 15,1-2 1-15,-4-1 1 0,3-1 2 0,-2-2 7 0,-1-3 6 0,0-1 7 16,0-1 5-16,-1-1 6 0,1-4 4 0,-2-2 3 0,1-1 3 0,-2-2 2 15,0-2 4-15,1-5 2 0,-1 2 1 0,1-5-2 0,-2 0-9 16,2-2-14-16,1-2-19 0,-2-1-21 0,4-2-22 0,-2-2-25 0,5-2-29 16,-2 1-29-16,5-5-36 0,-1 1-37 0,5 0-57 0,1-3-68 15,4 0-89-15,2 1-101 0,2-2-60 0,1 1-41 0,3 2-14 16,3-1 1-16</inkml:trace>
  <inkml:trace contextRef="#ctx0" brushRef="#br0" timeOffset="29234.4182">11112 13733 3 0,'-2'-7'609'0,"2"2"14"0,0-2-1 0,0 1-7 0,0 2-104 0,0 1-153 16,0-2-92-16,0 2-61 0,0 0-37 0,0 0-25 0,0 2-20 15,0-1-13-15,0 2-23 0,0 0-24 0,0 0-22 0,0 0-23 16,0 0-17-16,0 0-13 0,0 2-10 0,0 1-5 0,0-1-3 0,0 5-1 16,-2-1 2-16,2 1 2 0,-1 3 4 0,-1-1 5 0,2 3 5 15,-2 1 6-15,2 2 10 0,-3-1 7 0,0 3 1 0,0 2 0 16,3-3-6-16,-3 2-11 0,2 1-10 0,-1 0-13 0,0-2-14 0,-1 0-14 16,2 0-17-16,-1 0-17 0,0-2-21 0,-1 0-18 0,1-1-24 15,2-2-25-15,-1-2-18 0,-1 1-15 0,2-3-8 0,-1-3-6 0,-1 0-10 16,2-1-13-16,0-4-6 0,0 0-2 0,0 0 10 0,-3-3 15 15,0-1 24-15,2-2 25 0,-3-2 34 0,1 0 34 0,-2-1 34 0,2-4 33 16,-2 3 32-16,0-1 35 0,0-1 44 0,0 0 47 0,0 2 42 16,0-2 38-16,-1 2 25 0,2 0 18 0,-2 1 12 0,3 2 8 15,0 2 2-15,1-2-2 0,-1 2-9 0,3 0-11 0,-1 2-17 0,1-1-22 16,0 1-23-16,0 1-24 0,1 2-28 0,-1-3-26 0,3 1-21 16,-1 2-18-16,1 0-15 0,0 2-16 0,3 1-10 0,1-3-11 0,1 2-11 15,0 0-13-15,1-1-12 0,2 1-15 0,1 0-16 0,1 1-18 16,-1-3-19-16,2 0-20 0,0 0-23 0,0 0-24 0,1 0-25 15,0 0-22-15,0-3-23 0,0 1-24 0,0-3-12 0,-2 3-5 0,0-5 8 16,0 1 14-16,1 0 24 0,-3-1 27 0,-2-2 36 0,1 0 42 16,-3-1 42-16,-2-2 45 0,-1 0 45 0,-2 0 39 0,1 1 45 0,-3 0 44 15,0-1 36-15,-1 2 33 0,-1-1 22 0,0 1 19 0,-1 0 9 16,0 2 4-16,1 0-3 0,-1 1-8 0,1 1-15 0,1 1-18 0,-1 1-19 16,-1-1-23-16,3 4-23 0,-2-3-24 0,1 4-22 0,1 0-20 15,-3 0-19-15,3 4-16 0,-1 1-15 0,-1-1-13 0,2 2-9 16,-2 1-8-16,1 4-4 0,-1 0-1 0,0 1 0 0,2 3 3 0,-1 2 5 15,-1-2 6-15,2 1 3 0,-1 4 1 0,-1-1 2 0,2 0 2 0,-2 0-1 16,2 1 1-16,-1-1-1 0,-1-1-2 0,2 0 1 0,-1-1-2 16,-1-2 2-16,2 0 0 0,-2-4 4 0,2 2 4 0,-1-4 3 15,1-1 8-15,0-1 3 0,0-2 5 0,0-1 0 0,1-3 0 16,-1-1-2-16,2-1-1 0,1-3-1 0,0-1-2 0,1-2-3 0,0 0-3 16,1-3-4-16,3-1-5 0,0 1-6 0,-2-1-9 0,2-1-6 15,0 0-5-15,-2 0 0 0,2 2-1 0,-1 0 1 0,-1 2 2 0,0 0 0 16,-1 3 0-16,-2-2-3 0,2 2-1 0,-2 2-1 0,2-1 0 0,-2 4 1 15,1 0 1-15,0 0-1 0,-1 4 1 0,2-1 0 0,-2 2 2 16,2 2 0-16,-2 0 2 0,0 2 2 0,3 1 3 0,-3 2 0 16,-1 1-1-16,1-1-11 0,2 1-17 0,-2 0-22 0,0 4-29 0,-1-2-35 15,1 2-38-15,-1-3-47 0,2 1-52 0,1 2-87 0,-2-5-106 16,2 2-75-16,1 1-62 0,1-5-27 0,0 0-14 0</inkml:trace>
  <inkml:trace contextRef="#ctx0" brushRef="#br0" timeOffset="29898.2175">11787 13938 509 0,'-4'-4'614'0,"0"1"5"0,0 2 3 16,-1 0-78-16,-1-1-124 0,0 1-111 0,1 1-109 0,1 1-67 0,-1 1-47 16,-2 0-25-16,1 1-17 0,0 2-10 0,-1-1-7 0,3 3-6 15,-1-2-5-15,0 3-7 0,-1 1-6 0,1-1-7 0,0 1-8 16,2 0-4-16,-2-1-8 0,2 0-5 0,0 1-4 0,0 1-5 15,0-3-4-15,3 0-3 0,-1 1-2 0,1-4-3 0,0 2 0 0,0-3-4 16,0 0-2-16,0-1-1 0,1-1 2 0,2-1 3 0,0 0 6 16,0-1 5-16,2-2 4 0,0-2 4 0,0 1 5 0,0-2 3 0,-1 1 3 15,2-2 2-15,-1-1 4 0,1 1 5 0,-1-3 9 0,0 1 9 16,-2 1 8-16,3-2 7 0,-3 2 6 0,-1 0 7 0,1 0 6 0,-1-1 2 16,1 2 5-16,-1-1 0 0,-1 1 0 0,1 2 0 0,0 0-3 15,-1 2-5-15,1-2-5 0,-1 2-7 0,2 0-9 0,-1 2-7 16,1-1-10-16,0 1-10 0,0-1-10 0,2 2-14 0,0-1-13 0,1 1-14 15,4 0-17-15,-2 0-12 0,3 0-16 0,1 0-15 0,-1-2-18 16,5 1-14-16,-2 1-11 0,2-2-7 0,0 2-3 0,3-3 1 0,-3 1 6 16,4-1 7-16,-1-2 11 0,2 1 13 0,-1-1 17 0,1 0 17 15,-4-2 18-15,2 0 24 0,2 0 30 0,-4-2 26 0,2 0 27 0,-3 0 23 16,1-1 22-16,-1-2 17 0,-2 0 17 0,1 0 15 0,-3-1 16 16,-2 0 13-16,-1 0 10 0,-1-1 12 0,-2 1 11 0,-1-1 7 0,0 1 7 15,-3-1 0-15,-1 2 1 0,-1 0-3 0,-1 0-7 0,-1 0-7 16,-1 2-8-16,-2 1-9 0,0 0-11 0,-1 1-13 0,0 0-13 15,-1 4-13-15,-1-1-16 0,0 0-16 0,-1 3-16 0,1 2-13 0,-2 2-11 16,1 3-9-16,-2 0-9 0,1 2-7 0,-2 5-6 0,1-1-3 16,0 4-3-16,-2 3-1 0,4 5 0 0,-2-1 2 0,1 5 1 0,2 0 4 15,0 5 3-15,-1 1 0 0,4 1 0 0,0 2-1 0,1 3-2 16,0 0-6-16,1 1-8 0,1 2-5 0,0 1-4 0,0-1-9 16,1-1-7-16,-1 2-8 0,2-2-11 0,0 0-7 0,0 1-9 0,-2-3-6 15,2-1-5-15,-1-2-2 0,-1-2-2 0,2-1 2 0,-3-3 5 16,1-3 2-16,1-1 0 0,-2-4 3 0,-1-3 2 0,1-2 0 0,-3-5 0 15,1-1-3-15,-1-2 0 0,-2-5-1 0,0-3-4 0,-3-1 0 16,0-2-1-16,-3-4 1 0,1-3 2 0,2-2 4 0,-3-2 6 0,1-2 6 16,-1-4 5-16,4 0 10 0,-2-1 9 0,4-2 12 0,0-2 11 15,3 0 12-15,2 0 12 0,3 0 7 0,0-1 5 0,3 1 4 16,2 0 0-16,3 0-1 0,0 2-2 0,4-2-5 0,0 2-5 0,3 2-9 16,1-1-12-16,3 2-20 0,3 1-23 0,1 1-30 0,2 1-38 0,0-1-46 15,3 3-51-15,2-1-91 0,0 2-106 0,0 1-70 0,-1-2-52 16,-1 4-26-16,-1-1-12 0</inkml:trace>
  <inkml:trace contextRef="#ctx0" brushRef="#br0" timeOffset="30366.1245">12756 13796 488 0,'1'-3'588'0,"-1"1"8"0,2 0-63 16,-2 2-100-16,0 0-99 0,0 0-100 0,0 0-67 0,0 0-48 16,0 0-32-16,0 0-19 0,0 0-13 0,0 2-8 0,0 0-7 0,0 1-7 15,0 2-7-15,-2-1-8 0,2 1-4 0,-1 2-4 0,-1-2-1 16,0 3 2-16,-1-1 3 0,1 1 4 0,-2 1 3 0,0 0 3 0,1-1-2 16,-1 1-1-16,2-1-3 0,-1 1-3 0,0 0-3 0,0 0 0 15,-1-1-3-15,1-1-1 0,2-1-2 0,-1 1 1 0,0 0-2 16,2-2-2-16,-1-2-1 0,1 2-1 0,0-1-2 0,0-3-1 0,1 1-4 15,-1-1-3-15,2-1-4 0,1 0-7 0,2-1-6 0,0-1-5 0,1-1-4 16,2 0-3-16,1-4-3 0,0 3-2 0,-1-4-1 16,2 1 0-16,-2-2 0 0,0-2-1 0,1 3 4 0,-1 0 2 0,-3-4 10 15,0 4 11-15,0-1 12 0,-1-1 15 0,-1 1 12 0,-1 2 10 16,-2-1 10-16,0 2 6 0,0 0 6 0,0 2 4 0,-2 0 3 0,1 0 2 16,-1 3 1-16,-2-1 0 0,2 0-5 0,-1 2-5 0,-2 2-8 15,2 0-9-15,-2 1-8 0,2 2-9 0,-2-3-5 0,-1 3-5 0,0 1-5 16,1 1-1-16,2 1-3 0,-2-1-3 0,2 2 2 0,-1 0 0 0,0 1 1 15,3-1 1-15,-1 1 3 0,2-1-1 0,0 0 0 16,0 1-2-16,0-1-5 0,3 0-6 0,-1-2-6 0,2 1-8 0,-1 0-9 16,2-2-12-16,0 0-15 0,0-2-15 0,1 0-20 0,2 0-18 0,-2-1-24 15,2 0-22-15,-1-3-21 0,0 0-21 0,1 0-19 0,0-3-22 16,-1 1-20-16,-1-1-19 0,0 0-11 0,-1-1-5 0,0-1 4 16,-2-1 8-16,2 1 16 0,-4-2 18 0,1 2 25 0,0-2 26 15</inkml:trace>
  <inkml:trace contextRef="#ctx0" brushRef="#br0" timeOffset="30882.0639">12885 13866 104 0,'0'-5'155'0,"3"0"12"0,-1 0 11 0,-2 2 11 0,1-2 6 16,1 2 7-16,-1 0 4 0,1 0 5 0,-2 0 2 0,2 2 1 16,-1-2-3-16,-1 1-5 0,2 2-6 0,-1 0-9 0,-1-3-11 0,0 3-13 15,2 0-16-15,-2 0-17 0,0 0-19 0,0 0-18 0,0 0-18 16,2 0-16-16,-1 3-15 0,-1-3-13 0,2 3-12 0,-1 0-10 0,1 0-7 16,1 3-5-16,-3-1-3 0,5 1-1 0,-5-1 2 0,1 3 1 15,1 1 4-15,-1 1 4 0,-1-1 1 0,0 1 0 0,0-1-2 16,0 1 1-16,0 0-1 0,0 0-1 0,0 0-1 0,0 1 1 0,0-3 0 15,0-1-1-15,0 0 3 0,0-1 3 0,0-1 5 0,0 1 3 0,0-3 6 16,0-1 5-16,0-2 3 0,0 0 0 0,0 0-1 0,2 0 1 16,0-2-1-16,1-3 1 0,0 1-1 0,0-4-2 0,2 1-3 0,3-1-5 15,-2-2-4-15,0-1-7 0,4 1-10 0,-1-2-13 0,1-1-7 16,0 3-7-16,2-1-7 0,-1-1-8 0,0 0-7 0,0 2-8 16,2 0-10-16,-1-1-8 0,-2 2-11 0,1 3-12 0,2-1-10 15,-4 1-10-15,-1 2-3 0,3-1-3 0,-3 3 3 0,0-1 1 0,0 3 7 16,0 0 5-16,-2 0 6 0,0 3 7 0,-1-1 9 0,0 3 10 15,1-1 12-15,-3 1 11 0,0 0 16 0,1 1 17 0,-1 0 14 16,-1 1 15-16,-1 0 12 0,2 0 10 0,-1-1 9 0,0 1 7 0,-1 0 7 16,1-2 6-16,0 2 7 0,-2-2 4 0,2-1 4 0,-2 0 4 0,2 1-1 15,-1-1-4-15,-1-1-5 0,2 1-5 0,-1 0-6 0,-1-1-7 16,2 0-5-16,-2 0-7 0,3-1-4 0,-3 1-4 0,2 1-5 16,-2-1-4-16,0-1-4 0,0 1-3 0,0 1-2 0,0-1-3 15,0-1 0-15,0 1 0 0,0-3 3 0,0 4 2 0,0-3 4 0,0-1 3 16,0 0 6-16,0 0 3 0,0 0 5 0,0 0 3 0,0 0-1 15,2-1 0-15,-1-1-1 0,1 0-1 0,1-1-2 0,0-1-4 0,1-1-3 16,1 0-4-16,2-3-8 0,-1 1-12 0,4-1-12 0,1 1-12 16,-2-2-13-16,2 2-13 0,2-3-12 0,-2 1-10 0,3 1-12 0,-1 1-11 15,2 0-12-15,-2 1-14 0,1-1-13 0,-1 3-13 0,0 1-11 16,2 0-13-16,-2 2-10 0,0-1-7 0,-2 2-7 0,0 2-3 0,3-1-5 16,-4 2-6-16,0 0-7 0,0 1-5 0,0 3-5 0,-1 0-6 15,-1-1-1-15,0 4-2 0,-2-3 8 0,4 0 14 0</inkml:trace>
  <inkml:trace contextRef="#ctx0" brushRef="#br0" timeOffset="31631.9101">13680 13955 25 0,'5'-2'227'0,"0"0"14"0,-1-1 10 0,1 1 6 16,0-5-3-16,2 1-3 0,-2 2-8 0,0-4-10 0,0 1-10 0,0-1-11 15,-2 2-8-15,1-2-10 0,0-1-6 0,-3-1-7 0,2 1-8 16,-3 1-10-16,0 1-10 0,0-1-9 0,0 1-12 0,-3 0-11 16,2 2-13-16,-3 0-14 0,-2 0-10 0,2 1-12 0,-1 1-12 15,-2 1-9-15,1 0-12 0,-2 2-9 0,0 2-10 0,0 0-6 0,-1 1-6 16,-2 2-3-16,3 2-4 0,-2 0-1 0,0 2 0 0,0 0 1 15,0 2 1-15,1-1 1 0,-1 4-1 0,2-2 0 0,-1 1-1 0,1-2 0 16,3 4-2-16,-1 0 0 0,3-3-5 0,0 0-6 0,-2-1-4 16,2-1-2-16,3 3-1 0,0-3-1 0,0-1 0 0,2 1-1 0,-1-3 2 15,4 0 1-15,-1-2 1 0,0-2 1 0,0 0-1 0,1-2-1 16,2-1 3-16,2-1 6 0,-3-2 1 0,2 0 1 0,0-2 2 16,1-2-1-16,-1 0-1 0,2-1 0 0,-1-1-2 0,-1-1-2 0,0 0 2 15,0 0 4-15,1-1 6 0,-4 1 8 0,2 0 9 0,-2 1 9 16,-1-1 8-16,2 3 9 0,-3-1 4 0,-1 2 3 0,1 0 0 0,-1 2 0 15,0-1-1-15,-1 2-4 0,1 2-5 0,-1 0-6 0,-1 1-9 16,0 0-9-16,0 0-10 0,0 0-10 0,0 1-6 0,0 0-6 16,0 2-4-16,0 2-3 0,-1-1 2 0,-1 2 0 0,1-1 1 0,-1 2-1 15,2 0-2-15,0 0-6 0,0 3-9 0,0-1-12 0,0 1-13 16,0-3-15-16,0 2-19 0,2-2-20 0,-1 1-21 0,2-1-20 0,-1 1-23 16,1-3-25-16,2 0-21 0,-1-1-22 0,1-1-15 0,2-1-13 15,-1 0-5-15,0-2-2 0,4-2 9 0,-2 0 19 0,0-3 28 16,0 0 34-16,1-2 41 0,0 2 42 0,0-2 46 0,-2-2 48 0,1 1 49 15,0-2 49-15,0 1 47 0,1-1 47 0,-2 0 40 0,-1 1 38 16,-1 0 24-16,1 0 18 0,0 2 8 0,-3-1 2 0,2 2-6 0,-1 1-6 16,-1-2-15-16,0 2-18 0,-1 2-21 0,-1 1-23 0,2-1-23 15,0 1-26-15,-3 0-26 0,2 2-26 0,-2 0-21 0,1 0-22 16,-1 0-17-16,2 2-16 0,0 1-16 0,-2-1-11 0,1 3-9 0,1-1-7 16,-1 1-3-16,1 0-2 0,1 0-2 0,-1 2-2 0,-1-1-2 15,1 2-1-15,1 0-6 0,0 0-6 0,0-1-6 0,-1 2-8 0,-1-2-7 16,3 1-7-16,-1-3-7 0,0 1-8 0,0 0-7 0,2-2-6 15,0 1-3-15,1-2-4 0,0-1-3 0,2-1 1 0,-1-1 3 16,2-1 4-16,-1-2 5 0,1 0 7 0,1-2 5 0,-1-1 6 0,3-1 7 16,-3 0 7-16,2-1 11 0,-1-1 12 0,-2-3 15 0,2 4 17 15,-2-2 16-15,0 1 18 0,1 0 16 0,-2-1 17 0,-1 2 15 0,-1-1 16 16,0 2 11-16,-2-1 10 0,3 1 6 0,-3 2 6 0,1 0-3 16,-3 0-7-16,2 4-9 0,-1-2-10 0,-2 3-13 0,2-1-14 0,-2 1-12 15,1 1-14-15,-1 2-14 0,0 0-13 0,0 2-12 0,0 2-9 16,0 1-7-16,-1 2-6 0,-1 0 0 0,0 4 0 0,1 1 3 15,-1 3 3-15,-1 2 2 0,0 1 3 0,-2 3 0 0,-1 2-1 16,3 0-2-16,-2 3-6 0,0 0-5 0,-1 3-8 0,-2 2-10 0,2 1-9 16,-2 0-10-16,1 1-9 0,-2 1-9 0,1-1-8 0,0 0-7 15,-2 0-6-15,1-1-5 0,1-2-5 0,0-2-4 0,2 1-2 0,-2-5-5 16,0 0-3-16,3-4-9 0,1-1-10 0,0-3-13 0,1-2-15 0,-1-2-16 16,2-3-16-16,1-2-34 0,1-4-46 0,0-1-64 0,0-5-74 0,0 0-68 15,1-3-65-15,-1-3-29 0,4-1-15 0</inkml:trace>
  <inkml:trace contextRef="#ctx0" brushRef="#br0" timeOffset="31898.4543">14486 13600 590 0,'0'-4'629'0,"0"0"8"0,0-1 9 15,0 1-105-15,0 1-162 0,0 3-111 0,0-2-88 0,0 2-52 16,4 0-35-16,-3 2-17 0,2 1-11 0,0 1-6 0,2 2-3 0,0 1-9 16,1 2-7-16,4 3-8 0,0 1-9 0,0 4-3 0,1 0-4 15,3 2 4-15,-1 3 1 0,1 2 3 0,2 2 1 0,-2 3 0 16,-1 1-1-16,1 1-5 0,-1 3-6 0,-3 1-7 0,-1 2-9 0,-3 3-11 16,-3 2-13-16,-3 0-18 0,-3 1-19 0,-5 1-27 0,-3 1-31 15,-5-1-32-15,-6 2-36 0,-3-2-42 0,-5 0-44 0,-5 0-61 0,-3-1-67 16,-4-4-71-16,-4 1-77 0,-5-3-41 0,0-1-24 0</inkml:trace>
  <inkml:trace contextRef="#ctx0" brushRef="#br0" timeOffset="38521.2256">7661 8333 231 0,'-3'0'258'0,"1"0"-65"15,1 0-49-15,-1 0-27 0,-1-1-14 0,3 1-5 0,0 0-2 16,0 0 2-16,0 0 2 0,0 0-2 0,0 0-2 0,0 0-7 16,0 0-8-16,0 0-9 0,0 0-9 0,0 0-9 0,0 0-7 0,0 0-5 15,0 0-5-15,0 0-3 0,0 0-3 0,0 0-1 0,0 0 1 16,0 1-3-16,0 1-2 0,0-2-1 0,0 0-4 0,0 0-2 0,0 0-2 16,0 0-4-16,0 0-1 0,0 0-4 0,0 0-4 0,0 3-2 15,0-3-1-15,0 2-3 0,0-1-2 0,1-1-3 0,1 2-1 16,0-1-1-16,1-1 1 0,0 2 1 0,5-2 3 0,0 1 2 0,3 1 4 15,3-1 2-15,2 0 3 0,8-1 2 0,2 2 1 0,6-2 3 16,3 2 0-16,6-2 2 0,6 0-1 0,5 0-1 0,5-2-3 0,3 2-4 16,2-2-5-16,6 1-4 0,0 0 0 0,6-2-3 0,-1 1 0 15,3 2-2-15,5-1-2 0,1-1-3 0,3 2-1 0,1 0-3 16,2 0-2-16,4 0-4 0,0 0-3 0,3 0-2 0,-1 0 0 0,1 2-3 16,-2-1-4-16,2-1-4 0,0 2-2 0,-2-2-3 0,-1 0-2 15,-1 0-1-15,1 0-1 0,-2 0 2 0,0-2 2 0,0 2 2 0,-3-3 1 16,-2 2 1-16,-1-1-2 0,-3-1 3 0,-2 1 4 0,-1 1 3 15,-3-1 5-15,-5 0 6 0,0 1 4 0,-4-1 5 0,-3-1 3 16,-3 3 4-16,-2-2 7 0,-3 2 6 0,-3 0 6 0,-4-2 6 0,-3-1 8 16,-1 3 4-16,-6 0 2 0,-2-2 5 0,-2 2 1 0,-3 0 3 15,-4-2 2-15,-2 2 0 0,-1 0 0 0,-5-1 0 0,-2 1-2 0,-2 0-2 16,-3 0 0-16,1 0-3 0,-5 0-2 0,1 0-3 0,-2 0-5 0,-3 0-5 16,1 0-2-16,-2 0-3 0,-1 0-4 0,-2 0-4 15,0 0-6-15,0 0-17 0,0 0-17 0,0 0-32 0,0-2-39 0,0 2-53 16,-2-1-61-16,-1 0-80 0,-2-2-88 0,1 3-56 0,-3-4-38 15</inkml:trace>
  <inkml:trace contextRef="#ctx0" brushRef="#br0" timeOffset="39981.3672">7865 14749 280 0,'-2'-4'581'0,"2"-1"9"0,-1 2 6 15,-1-1-102-15,0 1-158 0,2 1-101 0,-1 1-74 0,-1-1-41 16,2 2-27-16,0 0-14 0,0 0-10 0,0 0-10 0,0 0-10 0,0 0-14 16,0 0-17-16,0 2-13 0,0-1-14 0,0 2-8 0,0 0-8 15,0 3-3-15,0 0-1 0,0 2 0 0,0 2 0 0,0 1 6 0,0 1 3 16,0 3 6-16,0 0 7 0,0 2 7 0,0 3 7 0,-1 1 3 15,-1-1 4-15,2 3 3 0,-2 4 2 0,2-2 2 0,-1 1 2 0,-2 3-1 16,3-2-2-16,-1 1-5 0,-1 3-9 0,2-1-12 0,-2-1-12 0,2 2-14 16,-1-3-13-16,-1-1-15 0,2 2-16 0,-2-2-16 0,1-2-17 15,1-1-20-15,0-2-26 0,-2 0-22 0,2-4-27 0,0 0-27 0,-1-4-28 16,-1 1-22-16,2-4-17 0,-2-2-9 0,2-1-6 0,-3-2-43 16,2-3-67-16</inkml:trace>
  <inkml:trace contextRef="#ctx0" brushRef="#br0" timeOffset="40283.2539">7773 14855 214 0,'-1'-10'551'0,"-1"1"13"0,2-1-55 16,0 1-91-16,0 1-93 0,0 1-93 0,0 0-59 0,0 2-39 0,0-2-22 16,2 3-13-16,-1 0-7 0,-1-1-4 0,3 1-11 0,-1 1-11 0,1-2-17 15,-1 2-16-15,4 0-15 0,-3 2-15 0,3-2-10 0,-1 1-7 16,0 1-7-16,3 1-4 0,1 0-5 0,-1 0-3 0,2 0-5 15,1 1-2-15,0 1-3 0,0 1 0 0,0 1 1 0,0 0 1 0,3 3 2 16,-3 0 3-16,-1 0 1 0,1 1 2 0,-2 4 4 0,-1-3 3 0,0 2 4 16,0 1 3-16,-3 1 2 0,-2 0 3 0,0 1 3 0,0-2 2 15,-3 3 3-15,0-1 4 0,-3-1 4 0,0 1 2 0,0-1 2 0,-2-1 3 16,-2 0 4-16,0-1 1 0,-1 1 4 0,-2-4 5 0,1 2 2 16,0-3 1-16,0 1 4 0,1-3 4 0,-1 0 2 0,1 0 2 0,0-2-1 15,2 0-3-15,-2-3-9 0,2 0-14 0,1 0-21 0,0-3-25 0,0 0-37 16,1 0-42-16,1-2-55 0,0-2-62 0,1-1-60 0,2-1-56 15,0 1-73-15,3-4-78 0,1 0-42 0,1 1-24 0</inkml:trace>
  <inkml:trace contextRef="#ctx0" brushRef="#br0" timeOffset="40632.3755">8154 14815 495 0,'0'0'580'0,"0"0"11"0,0 0-70 0,0 0-111 0,0 0-94 0,0 0-87 16,0 0-59-16,0 0-44 0,1 2-26 0,1-2-18 0,-2 3-15 15,3-2-13-15,-1 1-12 0,0 1-13 0,1 1-11 0,0 0-10 0,2 1-6 16,-2 1-6-16,3 0-3 0,-1 1 0 0,0 0 2 0,-1 3 2 0,1-4 6 16,0 5 0-16,-1-2 2 0,1 3 0 0,0-2 1 0,-2 0-2 15,0 2 1-15,-1-2-3 0,0 0 0 0,-1-1 1 0,-1 0 0 0,2-1 0 16,-2 1 0-16,0-1-1 0,0-3 0 0,0 2 1 0,0-2 2 16,-2-2 2-16,2 0 1 0,-1-1 1 0,-1-1-4 0,2 1-5 0,-2-2-9 15,-1-2-10-15,2 1-12 0,-1-2-13 0,0-2-14 0,-1 0-11 16,2-3-15-16,-3 0-14 0,4-1-12 0,-2-2-10 0,2 0-8 0,0-3-9 15,2 0-2-15,0-1 1 0,1 1 10 0,0 0 17 0,-1-1 14 0,3 3 15 16,-2-1 14-16,2-1 15 0,-2 4 14 0,3-2 16 0,-3 3 8 16,2 0 7-16,-2 1 7 0,2 3 6 0,0-3 4 0,-2 1 1 0,3 3-5 15,-3 1-8-15,2-2-7 0,-2 3-7 0,2-1-4 0,-2 1-6 0,2 0-7 16,-2 2-5-16,3 0-10 0,-1 0-10 0,0 0-15 0,1 4-13 16,-1-3-18-16,1 1-20 0,-1 2-18 0,1-1-19 0,2 2-29 0,-3-3-36 15,3 5-53-15,-2-2-62 0</inkml:trace>
  <inkml:trace contextRef="#ctx0" brushRef="#br0" timeOffset="41081.0526">8495 14907 282 0,'0'0'623'0,"-3"0"11"0,3 0 8 0,0 0-68 0,0 0-106 15,0 0-108-15,-1 0-108 0,1 0-67 0,0 0-45 0,0 0-32 0,-2 0-23 16,2 0-19-16,0 0-18 0,0 1-18 0,0 0-16 0,0 3-15 16,0-4-11-16,0 3-6 0,0 1-4 0,2-1-2 0,-1 2 1 0,-1 0 1 15,0 0 4-15,2 2 4 0,-2-2 2 0,1 3 6 0,-1-1 3 0,2 1 6 16,-2 1 2-16,0-3 2 0,2 2 0 0,-1 0-2 0,-1 0 1 16,0 0-3-16,2-3 0 0,-2 1-3 0,0-1-1 0,2-1-2 0,-1 1 1 15,-1-2 0-15,2 0 1 0,-1 0 1 0,-1-2 1 0,2 1 1 0,-2-2 1 16,0 0 0-16,2-2-4 0,-1 1-2 0,3-2 1 0,0-2 0 15,-1 1 0-15,2-1 0 0,-2-1 1 0,3 0 2 0,-1 1 2 0,1-3-1 16,-1 0 1-16,0-1 3 0,0 2 1 0,-1 1 6 0,3-2 7 16,-1 2 7-16,-3 0 6 0,2 2 3 0,-2-1 1 0,0 2 0 0,0 0-2 15,-1 1-4-15,0-2-6 0,-1 4-3 0,-1-1-8 0,0 1-6 0,0 0-7 16,2 1-5-16,-2-1-6 0,4 4-5 0,-2-2-4 0,-1 1-3 16,3 0-2-16,-3 2 1 0,2 0 2 0,-1 2 3 0,1 0 3 0,0 0 5 15,-1 0 4-15,1 3-2 0,2 0-2 0,-2-1-5 0,0-2-5 16,0 0-7-16,0 1-6 0,-1-1-7 0,1 1-10 0,2-2-7 0,-2-3-7 15,-1 1-8-15,2-1-7 0,-1 0-11 0,1-3-13 0,-1 0-12 16,0 0-16-16,0-3-13 0,2 0-15 0,0-4-7 0,1 2-5 0,0-2-21 16,-1-4-30-16,3 1-36 0,0-2-40 0,-2-2-56 0,2-2-66 0,0 1-38 15,-1-3-22-15</inkml:trace>
  <inkml:trace contextRef="#ctx0" brushRef="#br0" timeOffset="41280.2458">8819 14602 74 0,'0'-6'512'16,"-2"2"-2"-16,0-1-58 0,2 2-89 0,-2 0-89 0,2 2-87 15,0 1-52-15,0 0-34 0,0 0-17 0,0 1-10 0,0 2-9 16,0 0-7-16,0 2-10 0,0 1-8 0,0 0-6 0,0 3-6 0,0 1-2 16,0 0 0-16,0 2 4 0,0 1 6 0,0 2 5 0,0 0 5 0,0 1 0 15,0 0-2-15,0 1-2 0,0 3-3 0,0-2-2 0,0 0-3 16,0 0-1-16,0 0-1 0,0 1 0 0,0 0-1 0,0-3-2 0,0 0-4 16,0 1-7-16,0-3-9 0,2 1-12 0,-2-1-13 0,0-2-15 0,0 0-20 15,2-1-20-15,-2-2-21 0,2-1-23 0,-2-3-22 0,0 1-21 16,2-1-19-16,-2-2-47 0,0-3-59 0,0 0-44 0,3-2-38 0,-1-1-13 15,-1-2 0-15,-1 0-29 0,0-2-43 0</inkml:trace>
  <inkml:trace contextRef="#ctx0" brushRef="#br0" timeOffset="41415.6978">8780 14858 276 0,'-3'-4'489'0,"-2"-2"-11"0,2 1-36 0,0 1-50 16,-1 3-57-16,3-3-65 0,-1 2-42 0,0 0-31 0,0 1-24 16,2 1-19-16,0 0-21 0,0 0-23 0,0 0-21 0,0 0-23 0,4 0-18 15,-2 0-19-15,1 1-12 0,0 1-12 0,1-2-8 0,0 2-7 16,3 0-13-16,0 0-14 0,3-1-20 0,0 1-23 0,2 0-34 0,1 0-36 15,4 1-66-15,-1-3-78 0,4 0-99 0,0 0-107 0,3-3-55 0,-1 1-26 16,3-2-13-16</inkml:trace>
  <inkml:trace contextRef="#ctx0" brushRef="#br0" timeOffset="41931.2316">8383 14867 105 0,'0'0'411'0,"-1"-2"-36"0,-1 0-53 15,2 2-40-15,0 0-37 0,0 0-23 0,0 0-17 0,0 0-11 0,0 0-10 16,0 0-8-16,0 0-8 0,0 0-11 0,0 0-10 0,0 0-10 16,0 0-10-16,0 0-10 0,0 0-12 0,0 0-9 0,0 0-9 0,0 0-11 15,0 0-8-15,0 0-10 0,0 0-11 0,0 4-9 0,0-3-13 0,0 1-7 16,0 0-5-16,-1 1-5 0,-1 0-5 0,2 0-2 0,-2 3-2 16,2-1 0-16,-1 2 0 0,-1 1 0 0,2 1 2 0,-2 0 3 0,1-1 4 15,1 4 5-15,-2-1 5 0,2 0-2 0,-1 1-4 0,-1 0-11 0,2 1-14 16,-3-1-17-16,3 2-23 0,-1-2-29 0,-1 0-33 0,2-3-47 15,0 4-51-15,0-2-72 0,0-1-81 0,2-2-85 0,-1-2-88 0,2 0-43 16,-1-3-24-16,1 0-3 0</inkml:trace>
  <inkml:trace contextRef="#ctx0" brushRef="#br0" timeOffset="42117.7793">8487 14607 200 0,'-1'-3'613'0,"-2"0"6"16,2 1 3-16,-1 1-81 0,0-1-124 0,2 1-105 0,0 1-96 15,0 0-61-15,0 0-42 0,0 0-35 0,0 0-26 0,0 0-34 0,0 0-35 16,0 0-38-16,0 0-42 0,4 1-43 0,-3 1-47 0,3-2-57 16,-2 1-63-16,3 1-94 0,-2 1-107 0,2-2-56 0,-2 1-30 0,2-2-9 15</inkml:trace>
  <inkml:trace contextRef="#ctx0" brushRef="#br0" timeOffset="43130.148">9932 14851 337 0,'0'-6'592'0,"-1"0"11"0,-1 0 8 16,2 2-104-16,-1-2-159 0,-1 3-100 0,2-2-68 0,-2 2-39 16,2 2-26-16,0-1-17 0,0 1-12 0,0 1-15 0,0 0-17 0,0 0-19 15,0 0-19-15,0 1-16 0,-1 2-14 0,-1 2-6 0,1-1-6 0,-1 2-1 16,0 1 2-16,-1 2 3 0,-1 2 2 0,1 2 5 0,-2 0 7 15,0 2 6-15,0 3 6 0,0-2 6 0,-1 2 4 0,2 0 2 0,-3 1 1 16,2 1-1-16,-3-2 2 0,3 0-1 0,0 1-1 0,0-2-1 16,0 0-2-16,0-2 0 0,0-2 0 0,2 0 2 0,-1-2 0 0,1-2 6 15,1-1 2-15,-1 0 5 0,1-3 6 0,1-3 2 0,-1 1 2 0,2-3-2 16,0 0-2-16,0-3-2 0,0 1-4 0,2-5-1 0,-1 0-2 16,1-3-5-16,1-3-7 0,-1 1-6 0,1-5-9 0,1 3-12 0,-1-5-10 15,2 0-9-15,0-2-6 0,0 1-1 0,0-1 3 0,2-1 3 16,0 2 4-16,-1 0 2 0,-1 0 3 0,0 3 5 0,-1 1 3 0,2 3 3 15,-1-1 3-15,-2 2 3 0,2 3 3 0,-2 0-2 0,1 3-3 0,-1 1-3 16,-2 1-1-16,2 2-3 0,0 2-3 0,1 0-3 0,-1 3-3 16,0 2-1-16,2 1-1 0,-2 1 1 0,2 4 1 0,2-1 4 0,-2 3 4 15,0 1 7-15,1-1 8 0,-1 4 1 0,1 1-5 0,-1-1-11 16,0 1-12-16,0 1-21 0,0 0-21 0,-1 1-27 0,0-2-28 0,1 2-34 16,-3-1-36-16,1-1-35 0,0 0-37 0,1-1-43 0,-3-2-46 0,1-1-55 15,-2-1-59-15,2-1-32 0</inkml:trace>
  <inkml:trace contextRef="#ctx0" brushRef="#br0" timeOffset="43273.5153">9890 15073 343 0,'-4'-3'612'0,"-2"-1"10"0,3 1-27 0,0-1-45 16,1 3-99-16,2 0-126 0,-1-2-81 0,1 3-59 0,0 0-40 0,0 0-30 16,1-2-27-16,-1 1-27 0,2 1-27 0,1-2-32 0,3 1-32 0,-1 1-32 15,1-2-32-15,4 1-33 0,1-1-40 0,0 1-41 0,2-1-67 16,4-1-77-16,2 0-91 0,0 0-98 0,1 0-47 0,1 0-21 0,1-2-1 15</inkml:trace>
  <inkml:trace contextRef="#ctx0" brushRef="#br0" timeOffset="43631.1667">10530 14768 509 0,'-7'-4'571'0,"-2"1"5"0,1 0-59 0,0 0-92 0,-3 0-109 16,0 0-120-16,0 0-70 0,-3 2-45 0,3-2-22 0,-3 3-12 15,2-2-7-15,0 2-5 0,-1 0-7 0,2 0-6 0,1 0-8 16,0 0-3-16,0 0-5 0,2 0-1 0,0 0-2 0,2 0 1 0,1 0-2 16,0 0 1-16,2 0-1 0,0 0 1 0,1 0-2 0,2 0-2 0,0 0 0 15,0 0-1-15,0 0-1 0,0 0-1 0,0 0-2 0,0 0-3 0,0 0-1 16,0 0-3-16,0 0 0 0,0 0-3 0,0 0-1 0,0 0-2 16,0 0-2-16,0 0-2 0,2 2-3 0,-2-2-2 0,2 1-2 0,-1 1-2 15,-1 1 2-15,0-2 3 0,0 2 5 0,2 2 4 0,-2-1 6 16,1 1 8-16,-1 2 7 0,0 0 6 0,0 3 7 0,0 0 5 0,0 2 7 15,0 2 7-15,0-1 5 0,0 3 1 0,-1 1 3 0,-1-1-1 0,2 3-1 16,-1 0-3-16,-1 2-2 0,2-1-3 0,-2 1-4 0,2-1-3 16,0-1-2-16,0 2-1 0,0-3-2 0,0 3 1 0,2-3-1 15,0-2-1-15,-1 1-1 0,2-1-4 0,1-2-7 0,0-1-11 0,0-1-15 16,0 0-16-16,2-1-21 0,1-2-24 0,1-1-26 0,-2-3-25 0,3 2-39 16,1-4-43-16,0-1-57 0,4-2-63 0,-2-2-78 0,4-1-85 0,0-4-40 15,0 2-20-15</inkml:trace>
  <inkml:trace contextRef="#ctx0" brushRef="#br0" timeOffset="43816.3839">10721 14923 83 0,'-1'-3'604'15,"-1"-1"10"-15,2 1-1 0,-2-1-6 0,2 3-107 0,-1 0-155 16,-1 1-102-16,2 0-75 0,0 0-43 0,0 0-30 0,-1 2-22 0,-1 2-16 16,2-1-14-16,-2 1-14 0,2 2-11 0,-1 1-10 0,-1 0-6 0,2 3-5 15,0-2 0-15,-2 2 1 0,2 2 5 0,0-1 3 0,0 3 6 16,0 1 0-16,0-1 0 0,0 0-1 0,0 1-10 0,0 0-11 0,0-2-15 15,0 1-15-15,2-1-18 0,-2 1-21 0,3-1-21 0,-1-3-23 0,1 1-28 16,0 0-33-16,1-4-42 0,0-1-45 0,4 0-73 0,-2-1-86 16,4-4-59-16,-2-1-47 0,3-1-20 0,-2-2-5 0</inkml:trace>
  <inkml:trace contextRef="#ctx0" brushRef="#br0" timeOffset="44076.9196">10786 14754 112 0,'-5'-5'581'0,"0"1"6"0,2 1-13 16,0 0-24-16,1 1-114 0,-1-1-160 0,3 3-97 0,-1-1-67 0,1 1-39 16,0 0-28-16,0 0-17 0,0 0-12 0,1 1-11 0,-1 1-14 0,2-1-12 15,-1 2-11-15,1-1-13 0,0 1-11 0,-1 1-10 0,2 1-7 16,-1-2-3-16,0 1-1 0,-1-1 2 0,2 1 2 0,1-1 5 0,0 1 6 16,-1-3 11-16,0 1 9 0,1-1 10 0,-1-1 9 0,-2 0 8 0,1-1 10 15,1 1 8-15,-1-2 8 0,-1-1 6 0,1-2 3 0,-2 1 5 16,2-1 5-16,-1 0 1 0,-1-1-2 0,0 0-4 0,-1-2-6 0,-1 2-4 15,2 0-5-15,-2-1-4 0,-1 0-2 0,2 2-4 0,-1 0-5 16,0 0-5-16,-1 1-4 0,0 3-17 0,0-3-19 0,0 2-27 16,-2 2-26-16,2 0-34 0,0 0-35 0,0 2-41 0,-1 2-45 0,1-1-68 15,0 1-80-15,1 2-48 0,-1-2-30 0</inkml:trace>
  <inkml:trace contextRef="#ctx0" brushRef="#br0" timeOffset="44397.7267">11040 14745 552 0,'2'-3'655'0,"-1"1"15"0,1-1 12 0,-2 0-93 0,2 0-144 16,-1 0-92-16,-1 0-66 0,0 3-44 0,0-3-33 0,0 1-23 0,0 2-19 15,2 0-23-15,-2 0-23 0,1-2-25 0,-1 2-26 0,2 0-23 16,1 0-19-16,-1 0-18 0,1 0-15 0,0 2-10 0,3-2-10 0,-3 0-7 16,2 2-5-16,0 1-3 0,2-3-1 0,0 2-1 0,-1 1 2 15,1 0 2-15,-1 0 2 0,-1 1 2 0,1-1 2 0,0 2 1 0,-1-2 0 16,0 1 1-16,0 0 1 0,-2 1 1 0,3 1 2 0,-3 0 3 15,2 1 1-15,-2-2 5 0,-1 4 1 0,1-1 3 0,0-1 1 0,1 4 4 16,-1-1 1-16,1 0 4 0,-1 2 2 0,1 1 3 0,-1 0 3 0,-2 1 0 16,1 2 2-16,1 1 1 0,-1 0 0 0,-1 0 1 0,1 3 1 15,0 1-1-15,-1-2 1 0,-1 2 0 0,0 2-1 0,0-1-1 0,0-1 0 16,0 3 0-16,-3-2-1 0,1 1 0 0,-1 0-1 0,0-1-6 0,-2 0-8 16,0-4-9-16,-2 4-11 0,0-3-18 0,-2 0-22 0,-1-4-34 15,-4 2-41-15,0-2-70 0,-3 1-82 0,-2-2-117 0,-1-3-130 0,-5 1-70 16,0-3-39-16,-3 0-17 0,-4-2-6 0</inkml:trace>
  <inkml:trace contextRef="#ctx0" brushRef="#br0" timeOffset="62847.0136">4465 12913 176 0,'-5'-1'483'15,"2"-2"-26"-15,-2-1-41 0,2 4-89 0,0-2-113 0,0 0-61 0,1-1-35 16,2 3-17-16,-3-2-6 0,3 2-3 0,0 0-2 0,0 0-3 15,0 0-6-15,0 0-8 0,3-3-10 0,-3 3-10 0,2 0-13 16,1-2-12-16,1 0-11 0,1 2-8 0,2-3-7 0,1 1-3 0,2-1-1 16,5 1 0-16,0-1 1 0,5-2 1 0,3 0-1 0,4 0-2 0,3-1-1 15,5-2-1-15,3 1 3 0,6 0 3 0,2-1 4 0,5-1 1 16,4-1 3-16,5 2 0 0,3-1-1 0,5 0-1 0,4-1-1 0,3 0-3 16,3 1-4-16,4-1-2 0,2-1-3 0,2 1-1 0,3-1 0 15,1 0 1-15,2 1-2 0,-1 0-1 0,1 0-1 0,1-3-2 0,-1 3 0 16,3-1-1-16,-2 0-1 0,-1 1 1 0,-2 0-1 0,0 0 2 15,-1-2 0-15,-4 2-3 0,-4 0-8 0,-1-1-2 0,-7 1 0 0,1 0-1 16,-6 1 0-16,-4-1-1 0,-4 0 0 0,-4 0 0 0,-2 3 0 16,-6 0-1-16,-3 0-4 0,-5-1-2 0,-5 1-3 0,-3 0-10 15,-4 2-16-15,-3 1-34 0,-6-1-42 0,-3 1-50 0,0 0-53 0,-5 4-81 16,-3-2-93-16,-1 1-56 0,-3 1-35 0</inkml:trace>
  <inkml:trace contextRef="#ctx0" brushRef="#br0" timeOffset="66957.1146">8462 14050 520 0,'-1'0'525'0,"-1"0"-6"15,0 0-83-15,2-3-122 0,-1 2-77 0,1 0-54 0,0-2-32 0,1-2-21 16,-1 1-12-16,2-1-5 0,0 0-5 0,1-2-5 15,0 0-9-15,0 2-8 0,2-4-12 0,0 1-13 0,2 1-14 0,1-1-12 16,-1-2-14-16,4-1-13 0,0 1-18 0,3-2-18 0,2-1-24 16,3 0-23-16,3-2-27 0,5 0-25 0,1-2-44 0,7 0-51 0,5-2-105 0,7-1-129 15,3-3-73-15,5 1-43 0,6-5-19 0,7 0-10 0</inkml:trace>
  <inkml:trace contextRef="#ctx0" brushRef="#br0" timeOffset="79095.2004">11764 9215 316 0,'-3'-5'481'0,"3"1"-68"0,-1 1-101 0,1-1-73 16,0 3-56-16,0-3-37 0,0 3-28 0,0-1-17 0,0 1-13 16,0 1-9-16,0 0-10 0,0 0-8 0,0 0-8 0,0 0-11 15,0 0-11-15,0 0-8 0,0 0-8 0,0 0-3 0,0 0-3 0,0 0-1 16,-2 0-2-16,2 0 1 0,-1 1 1 0,-1-1 1 0,2 2 1 15,0-2 0-15,0 0-1 0,-2 1 1 0,2-1 0 0,0 0 1 0,0 0-4 16,0 0 0-16,-1 2-1 0,-1 0-3 0,2-2-1 0,0 0-2 16,0 1-2-16,0-1 0 0,0 4-1 0,0-4-2 0,0 3 2 0,0-1 0 15,0 1 2-15,0 1 2 0,0-1 4 0,0 4 2 0,0-2 2 16,0 3 3-16,0 0 4 0,0 2 2 0,0 0 3 0,0 5 3 0,0-3 2 16,0 5 1-16,0 1 1 0,0 3 0 0,-1 2 0 0,-1-1-1 15,2 2-2-15,-2 1-2 0,2 1 0 0,-1 1-2 0,-1 2 1 16,2-3-2-16,0 1-1 0,0 1-1 0,0-3-1 0,2 0-1 15,-1 1-3-15,1-2-2 0,1 1-2 0,0-3-2 0,2-3-3 0,1 0-9 16,0 0-7-16,-1-2-10 0,3-3-10 0,-1 0-12 0,2-3-12 16,-1-1-18-16,2-1-18 0,0-1-24 0,2-1-25 0,0-4-43 0,2 0-50 15,1-3-68-15,0-3-81 0,2-2-56 0,-2-3-46 0,1 1-22 16</inkml:trace>
  <inkml:trace contextRef="#ctx0" brushRef="#br0" timeOffset="79395.9351">11512 9581 238 0,'-4'0'540'0,"1"0"12"0,0 0-72 0,0 0-116 0,1-3-80 15,2 3-64-15,0 0-36 0,0 0-26 0,0 0-15 0,2 0-11 0,-1-2-12 16,2 0-12-16,-1 1-11 0,1 1-14 0,2-4-12 0,-2 3-11 16,5-1-11-16,-2 1-10 0,2 0-8 0,2-1-9 0,1-1-5 15,0 2-4-15,1-1-4 0,3 2-2 0,0-1 1 0,0-1-1 0,2 2-2 16,-1-2-2-16,1 2-9 0,3 0-11 0,-2 0-15 0,4 0-17 16,-2 2-19-16,2-2-22 0,0 2-29 0,0-1-33 0,0-1-43 0,2 2-46 15,-1-1-68-15,1-1-79 0,-2 0-73 0,0 0-68 0,0 0-31 16,-2 0-14-16</inkml:trace>
  <inkml:trace contextRef="#ctx0" brushRef="#br0" timeOffset="79729.0864">12044 9531 9 0,'-3'-1'588'0,"-1"-1"8"0,2 2 8 0,-1-1-54 0,1 1-83 0,2 0-104 16,0 0-116-16,0 0-70 0,0 0-50 0,0 0-29 0,0 0-21 0,0 0-15 15,0 0-13-15,2 1-12 0,-1-1-13 0,3 3-10 0,-2-2-11 16,0 0-8-16,1 3-9 0,0-1-4 0,0 1-3 0,2 1-4 16,0-1-1-16,0 2 0 0,1 0 2 0,-1 2 0 0,1 0 1 0,-1 1 2 15,0 3 1-15,-2-2 2 0,3 2 0 0,-3 0 1 0,0 0 0 16,0 1 2-16,-1 1 2 0,1-1 2 0,-3 2 1 0,2-2 1 0,-2 2 1 16,0-3 0-16,0 1 0 0,-2-1 0 0,2-2-1 0,-1 1 2 15,-1-2 2-15,2-1 2 0,-2-3 8 0,2 2 5 0,-1-3 7 16,1 1 11-16,0-2 15 0,0-2 14 0,0-1 15 0,0 0 9 15,0 0 5-15,1-1 0 0,-1-4 0 0,2 0-3 0,1-2-4 0,1 0-8 16,0-3-11-16,2-2-12 0,-1 0-16 0,3-2-19 0,0-1-27 16,1-2-26-16,2 0-30 0,1 1-21 0,0-2-19 0,-1-1-20 0,3 3-17 15,-1 0-22-15,0-1-21 0,4 0-24 0,-4 5-21 0,3-2-19 16,-2 1-18-16,0 3-23 0,1 1-25 0,-2 4-49 0,0-2-60 0,1 2-37 16,-2 3-21-16</inkml:trace>
  <inkml:trace contextRef="#ctx0" brushRef="#br0" timeOffset="80116.198">12526 9568 313 0,'-6'-3'575'0,"1"0"10"15,0 0-66-15,-1 0-105 0,1 0-80 0,0 1-70 0,-1 0-48 16,2-1-39-16,-1 1-28 0,-2-1-22 0,4 2-20 0,-2-1-19 0,1 2-16 16,-1 0-15-16,0 0-16 0,1 0-15 0,-1 3-11 0,0 0-8 15,-3 0-9-15,4 1-3 0,-1 3-3 0,-2-1-2 0,2 3-1 16,1-1-2-16,-2 1 3 0,1 3 1 0,-1-1 1 0,2 0 3 0,-1 2 1 15,2-1 2-15,0 0 0 0,0 2 1 0,3-2-2 0,-1 0-1 16,1-2-3-16,0 2-2 0,0-2-2 0,1-1-2 0,-1 1-2 16,3-2-3-16,0 0-3 0,-1-3-1 0,1 0-1 0,0 0 2 0,1-2-3 15,0-1-1-15,0-1-1 0,0-1 1 0,2-1 1 0,-1-2 4 0,0-2 2 16,1 1 5-16,1-1 1 0,0-4 3 0,0 2 4 0,-1-3 0 16,-1-2 3-16,1 4 3 0,0-3 5 0,-1-1 7 0,0 0 9 0,-2 2 6 15,0 0 5-15,1-2 6 0,-3 5 1 0,2-2 1 0,-3 2-1 16,2 0 0-16,-2 2-4 0,0 0-5 0,0 2-6 0,0 0-7 15,0 0-10-15,0 3-9 0,0 0-10 0,0 0-8 0,0 0-4 0,0 1-7 16,0 3-1-16,0 0-1 0,0 1 1 0,0-1 1 0,0 2-4 16,0 2-4-16,0-1-9 0,0 3-5 0,0-1-10 0,0 1-11 15,0-2-15-15,3 3-15 0,-3-2-17 0,1 2-22 0,-1-2-24 0,2-1-27 16,-2 1-25-16,2 1-26 0,-1-4-12 0,1 1-8 0,-1-2-1 16,1-2-1-16,1 0 3 0,-1-1 3 0,1-2 12 0,-3 0 17 0</inkml:trace>
  <inkml:trace contextRef="#ctx0" brushRef="#br0" timeOffset="80645.366">12545 9712 139 0,'4'-11'210'15,"-3"0"32"-15,3-1 23 0,-2-1 16 0,0 4 8 0,-1-4 5 0,1 3-10 16,-1-1-11-16,-1 2-16 0,2 1-14 0,-2 0-19 0,2 1-21 0,-1 0-21 16,1 2-19-16,0 0-20 0,-2 1-22 0,1 1-22 0,-1 1-22 15,2 2-21-15,-2 0-20 0,1 0-16 0,1 0-13 0,1 2-11 0,-1 1-11 16,2 1-6-16,-1 1-6 0,0 0-3 0,1 2-1 0,-1 1-1 16,2 1 3-16,-2 0 4 0,4 1 6 0,-3 1 5 0,0 0 3 15,0-1 2-15,-1 2 2 0,2 0-1 0,-2-1 1 0,2-1 0 0,-1-1 3 16,-1 2 1-16,1-3 2 0,-3-1 2 0,2 0 4 0,-1 1 3 15,1-4 3-15,-3 1 7 0,2-1 6 0,-1-1 7 0,-1-1 7 16,2-2 4-16,-2 0 3 0,0 0 0 0,3-2-1 0,-1-1 0 0,-1-1 0 16,2-2-2-16,0 0-1 0,1-4-4 0,0 1-4 0,0 1-7 0,0-4-7 15,0 0-7-15,3 0-9 0,-2 0-4 0,0-3-3 0,0 3-1 16,-1-2 1-16,1 1-3 0,1 0-2 0,-1 2-3 0,1-1-5 16,-1 1-5-16,0 2-5 0,-2 0-9 0,3 2-7 0,-3 1-9 0,2 0-8 15,-2 1-5-15,2 3-6 0,0-1-4 0,0 1-4 0,2 0-4 16,-2 2-5-16,0 2-5 0,0-2-5 0,1 3-2 0,2 0-3 15,-2-2 2-15,1 2 2 0,-1 2 3 0,2-1 4 0,0-1 2 0,-2 1 3 16,2-2 2-16,0 1-1 0,0 0 8 0,-2-1 8 0,2-1 11 16,-1 1 12-16,0-2 13 0,0 0 15 0,-1-2 14 0,0 2 11 0,-1-3 14 15,1 0 13-15,-3 0 15 0,2 0 12 0,-2-1 15 0,2-1 12 16,-3 1 11-16,0-1 8 0,-2 1 6 0,0-2 5 0,0-1 0 16,0 2-1-16,-2 1-2 0,0-1-3 0,-1 0-5 0,1 0-7 0,1 3-9 15,-1-3-11-15,-1 2-11 0,1 0-11 0,-1 1-13 0,0 1-14 16,0 0-13-16,0 1-12 0,0 1-8 0,0 0-7 0,-1 1-5 0,0 1-3 15,0 2-3-15,0 0-3 0,-4 3 0 0,3-1-2 0,0 2 1 16,1 3 2-16,-1-2 3 0,0 2 3 0,-1 0 5 0,1 1 3 16,0 1 2-16,2 0 2 0,2-1 0 0,-1 0 1 0,0 0-5 0,2-1-5 15,2 0-7-15,-2 1-11 0,3-1-11 0,0-2-12 0,1 1-13 16,0-3-14-16,1 1-14 0,1-1-12 0,1-1-15 0,-1 0-14 0,2-2-14 16,1-2-12-16,-1-1-22 0,2-2-31 0,-1 0-22 0,2-2-16 15,1 0-5-15,-2-1 0 0,1-3 3 0,-1-1 3 0,2-2 5 0,-2 1 9 16,0-1 14-16</inkml:trace>
  <inkml:trace contextRef="#ctx0" brushRef="#br0" timeOffset="80878.6058">13097 9586 94 0,'4'-12'242'0,"-4"0"22"0,2 1 21 0,-2 3 12 0,0-2 8 16,0 4-8-16,0-3-15 0,0 4-25 0,0 0-31 0,0 3-36 0,0-1-39 15,0-1-32-15,0 3-28 0,0 1-22 0,0 0-19 0,2 0-17 16,-1 0-17-16,1 1-13 0,-1 3-12 0,1-1-9 0,1 4-7 16,0-2-3-16,1 5-1 0,-1-3 0 0,0 2 1 0,1 0 3 15,-2 2 6-15,0 1 2 0,-1 0 2 0,-1 0 3 0,2 0-1 0,-2 0 2 16,0 1 0-16,0-2 0 0,-2 1-1 0,2-2 2 0,-1 1 0 0,-1-2 3 15,0-2 5-15,1 1 9 0,-2-1 11 0,1-3 13 0,-1-1 16 16,2 2 13-16,-1-3 16 0,0-2 9 0,-1 2 6 0,2-2 6 16,-1-2 3-16,0 0 4 0,-1-3 1 0,2 1-2 0,-1-2-5 0,0 0-16 15,2-1-19-15,0-2-25 0,0 0-26 0,4-1-32 0,-3-2-33 16,4 2-28-16,1-2-27 0,2 0-26 0,3 0-28 0,2-1-24 16,1 1-27-16,0 0-23 0,2-2-22 0,0 4-25 0,3-2-28 0,0 2-23 15,0-2-20-15,1 3-34 0,-2 2-39 0,2 1-12 0</inkml:trace>
  <inkml:trace contextRef="#ctx0" brushRef="#br0" timeOffset="81145.2276">13503 9457 346 0,'-2'0'505'0,"2"-1"-15"0,-3 1-42 0,1-1-53 15,-2 1-52-15,3 0-50 0,-1-2-44 0,0 2-41 0,-1 0-32 0,2 0-24 16,-1 0-26-16,0 0-23 0,-1 2-25 0,2-1-20 0,-1-1-18 16,0 1-15-16,-1 2-13 0,1 0-9 0,1 0-9 0,-2 2-5 15,0-1-3-15,1 2-3 0,1-1-1 0,-2 3 0 0,1 1 1 0,0-2 4 16,1 1-1-16,-1 4 2 0,2-4-1 0,0 3-1 0,0-2-2 15,2-1-2-15,-1 4-2 0,1-2-1 0,0-1-2 0,2 1 1 0,-2-1 0 16,1 1 1-16,1-2-2 0,0 1 1 0,-1 1-1 0,0-3 1 16,0 1 1-16,-1 1 0 0,1-4 3 0,0 1 4 0,-1 0 1 15,0-1 3-15,-1-1 3 0,-1 1 3 0,0-1 1 0,0-2 0 0,0 0 2 16,0 1 3-16,0-1 3 0,-1 0 2 0,-1-2 3 0,0 1 4 16,-1-1 1-16,0 0-3 0,-2 0-9 0,0 0-18 0,0 0-24 0,-2-1-32 15,1-1-38-15,1 0-41 0,0-1-104 0,-2 1-135 0,0-3-84 16,2 2-56-16,0-2-32 0,0 0-18 0</inkml:trace>
  <inkml:trace contextRef="#ctx0" brushRef="#br0" timeOffset="81511.9495">13648 9606 124 0,'0'0'618'0,"0"0"2"0,0 0 2 0,0 0 1 0,2 0-111 16,-1 1-165-16,-1-1-118 0,2 1-92 0,-2 1-57 0,2-2-40 15,-1 2-22-15,1-1-12 0,0-1-11 0,-1 2-12 0,2-1-13 0,1-1-18 16,0 2-17-16,1-1-19 0,1-1-20 0,1 2-17 0,-3-2-21 16,4 1-20-16,1-1-17 0,0 0-16 0,0-1-17 0,4-1-19 0,-4 1-13 15,2-2-9-15,2-2 0 0,-2 1 8 0,-1-2 14 0,0-1 21 16,2 2 28-16,-2-2 37 0,-2-1 41 0,0-1 43 0,-1 1 45 16,2-1 45-16,-4 0 40 0,-2 2 37 0,0-1 32 0,-3 0 29 0,2-1 21 15,-2 4 17-15,-2-2 9 0,1 2 6 0,-1 0-6 0,-1 2-9 0,0-2-12 16,-1 3-17-16,-3 0-17 0,2 1-19 0,-1 1-12 0,-1 0-13 15,-2 1-9-15,1 2-10 0,-2 0-11 0,-2 3-8 0,2-1-9 16,1 2-5-16,-4 0-5 0,2 3-6 0,0 2-5 0,0-2-4 0,0 2-5 16,1 0-4-16,1 2-5 0,1 1-4 0,0 0-3 0,2-2-3 15,0 2-1-15,1-2-1 0,3 3-1 0,2-3 0 0,0 1-4 16,2-2-2-16,1 1-9 0,2-2-12 0,4-1-19 0,-1 0-23 0,3 0-35 16,2-3-40-16,3-1-64 0,1-1-74 0,5-2-108 0,-1-3-122 0,4 0-64 15,0-2-35-15,2-1-18 0,1-1-8 0</inkml:trace>
  <inkml:trace contextRef="#ctx0" brushRef="#br0" timeOffset="81928.871">14391 9119 140 0,'-1'-4'589'0,"-4"0"6"16,3 2 3-16,-1-1-81 0,0 2-128 0,-3-1-102 0,3 2-90 15,-2 3-53-15,-1 0-33 0,-1-1-19 0,-4 6-11 0,2 1-7 16,-3 1-5-16,0 5-5 0,-4 0-4 0,2 3-4 0,-2 2-3 0,1 4-1 16,0 2-2-16,-1 1 0 0,2 3-1 0,3 1-3 0,0 5-2 15,5-2-3-15,-3 2-4 0,5-2-4 0,3 4-5 0,2-4-4 16,3 3-3-16,5-2-9 0,0 0-11 0,5-2-18 0,4-3-20 0,2 2-26 15,5-3-30-15,2-1-40 0,5-2-42 0,1-3-76 0,4-2-92 16,2-1-105-16,2-6-114 0,2-2-56 0,0-2-31 0,2-3-11 0</inkml:trace>
  <inkml:trace contextRef="#ctx0" brushRef="#br0" timeOffset="82812.2252">14750 9313 306 0,'0'-6'586'0,"0"-1"-1"0,0 0-9 0,0 4-98 0,-2-2-144 0,2 1-91 16,-1 1-65-16,-1 3-43 0,2-2-32 0,0 2-23 0,0 0-19 15,-1 2-17-15,-1-2-16 0,0 3-11 0,-2 1-9 0,1 1-10 0,-2 5-4 16,0-3-4-16,0 5-3 0,-3 0 1 0,-1 3 3 0,0 2 5 15,-1 1 8-15,-2 2 5 0,0 2 5 0,-3 2 2 0,2 0 1 0,0-1-2 16,-2 1-6-16,2 2-3 0,-1-2-1 0,1-2-2 0,-1 1 1 16,4-2-2-16,-1-2 1 0,2 0 1 0,1-4 2 0,1-1 6 15,3-1 5-15,-1-3 8 0,1-3 10 0,0 2 14 0,3-4 14 0,-1 0 11 16,2-3 8-16,2-1 5 0,-1-2 0 0,4-3 0 0,1-1-1 16,0-2-4-16,3-3-6 0,2 0-6 0,1-3-6 0,-1-2-10 15,3-3-10-15,2-3-16 0,0 0-19 0,-2-1-17 0,4-3-12 0,-4 0-7 16,3 0-3-16,-4 0-3 0,1-1 1 0,1 2 3 0,-2-1 3 15,-3 2 4-15,1 2 3 0,-2 2 3 0,1 0 2 0,-3 4 3 16,-1 2 3-16,0 2 4 0,-3 1 0 0,2 3-1 0,-2-1-4 0,0 4-6 16,-1 1-6-16,1-1-6 0,-1 3-5 0,-1 1-4 0,1 1-2 15,0 3-2-15,-1 1-3 0,3 2 1 0,-2 3 2 0,1 0 3 0,1 2 2 16,-3 2 5-16,2 3 8 0,2 0 6 0,-2 3 8 0,2-1 6 16,3 3 4-16,-3 0 2 0,-1-1 1 0,3 1 1 0,-1 0 0 0,0 1-2 15,1-2-1-15,1 0-6 0,-2 1-7 0,2-3-10 0,-2 0-12 16,0-1-12-16,1 1-11 0,-1-5-16 0,2 1-16 0,-2-1-21 0,-1-2-23 15,0 0-23-15,-2-1-26 0,2-3-28 0,-1 0-31 0,-1-1-34 16,1-2-36-16,-3-2-33 0,1-1-32 0,-2-2-51 0,0 0-61 16,0 0-28-16</inkml:trace>
  <inkml:trace contextRef="#ctx0" brushRef="#br0" timeOffset="82980.7984">14570 9566 376 0,'-10'2'585'0,"1"-1"3"0,4-1-4 0,1 4-97 0,-1-4-143 0,1 1-93 16,3-1-69-16,-1 2-42 0,1 0-31 0,1-2-17 0,0 0-11 16,1 0-8-16,1 3-8 0,1-3-10 0,4 0-11 0,-3 0-16 15,4 0-16-15,6 0-28 0,-1 0-30 0,4 0-36 0,4 0-39 0,1 0-67 16,5-3-83-16,2 1-111 0,2-1-124 0,4-1-66 0,2-1-35 0,0 0-19 16,-1-3-8-16</inkml:trace>
  <inkml:trace contextRef="#ctx0" brushRef="#br0" timeOffset="84329.1099">15161 9078 533 0,'0'-5'588'16,"0"1"-34"-16,3-2-59 0,-3 1-91 0,2 0-107 0,-1 1-59 0,-1-1-34 15,2 2-22-15,-1-2-16 0,-1 3-13 0,2-1-13 0,1 2-15 16,-1-1-15-16,0 0-15 0,1 2-14 0,0 0-16 0,2 2-17 0,1 0-13 16,0 2-12-16,1 1-11 0,1 0-8 0,2 4-4 0,3 1-3 15,-2 2 0-15,3 1 0 0,3 4 2 0,-2 2 4 0,1 2-1 16,1 3-1-16,0 1-1 0,1 6 0 0,-1 0-1 0,-2 3 0 0,2 1-2 15,-3 3-1-15,-1 2-8 0,-2 4-11 0,-1-2-14 0,-3 2-17 16,-2 4-25-16,-3-3-28 0,-4 2-37 0,-3-1-40 0,-4 3-49 0,-4-2-52 16,-1-1-96-16,-3-1-121 0,-7 0-68 0,-1-2-44 0,-4-1-16 15,-4-2-2-15</inkml:trace>
  <inkml:trace contextRef="#ctx0" brushRef="#br0" timeOffset="86296.577">11663 10261 183 0,'0'-1'396'15,"0"-1"-60"-15,0 0-43 0,0-1-36 0,0 1-20 0,0 0-16 16,0 2-13-16,0-1-10 0,0-1-9 0,0 0-9 0,0 2-7 15,-1-1-10-15,-1-1-7 0,2 2-5 0,-2-1-9 0,2 0-11 0,-1 1-9 16,1 0-10-16,-2-2-8 0,2 2-11 0,0 0-10 0,0 0-10 16,-1 0-10-16,-1 0-10 0,2 0-11 0,0 0-11 0,0 0-8 0,0 0-12 15,-2 0-9-15,1 0-8 0,-1 0-9 0,1 0-5 0,-1 2-3 16,0-2-3-16,-2 2-1 0,2 0-2 0,-1-1 0 0,0 3-1 0,-2-1-1 16,2 2-1-16,-2 0-2 0,0-1 0 0,-1 3 1 0,0 1 1 15,1-1-2-15,0 0-1 0,0 0-3 0,2 1-4 0,-3 1-3 16,3-1-4-16,2 2-4 0,-1-3-4 0,0 3-3 0,2-1-3 0,0-2-2 15,2 0-3-15,0 1 0 0,-1-1-1 0,2 1 3 0,3-1 4 16,-3 0 5-16,4 0 6 0,-2 0 5 0,0-2 5 0,-1 0 4 16,2-1 4-16,-2 1 7 0,0-1 6 0,-2 1 6 0,1-2 3 0,0 1 6 15,-1-2 3-15,-2 1 0 0,0-1 4 0,0 2 2 0,0-3 4 0,0 1 4 16,-2-2 5-16,-1 4 6 0,0-1 4 0,0 0 3 0,-2 0 5 16,-1 1 1-16,1 0 1 0,-1 2 0 0,-2-2-1 0,1 1 0 15,-2 1-1-15,1 0-3 0,2 0-7 0,-1-2-3 0,-2 2-5 16,4 0-5-16,1-1-3 0,0 2-3 0,1-2-4 0,1 2-2 0,-1 1-2 15,3-1-1-15,0-1 0 0,0 2-1 0,2-1 0 0,-1 1 1 16,3 1-2-16,1-2 1 0,-2 2-2 0,0 2-1 0,3-1 0 0,0-1-2 16,-1 0 1-16,0 0 0 0,1 2 2 0,-1-1 2 0,0 0 3 15,-1 2 4-15,1-1 5 0,-2 0 6 0,1-1 9 0,-3 1 6 0,1-1 7 16,-1 3 8-16,-1-4 10 0,0 2 8 0,0 0 5 0,-1-1 5 16,-1 1 4-16,2-1 1 0,-1 0 2 0,-1-1-2 0,2-1-5 0,-2 0-4 15,1-1-4-15,1-1-3 0,0 0-5 0,1 0-3 0,1 0-2 16,3-2-4-16,0 1-3 0,3 0-14 0,2-3-18 0,5 1-37 15,2 1-43-15,7-4-71 0,4 0-86 0,5-1-128 0,4-5-148 0,4 2-78 16,3-4-45-16,4-1-28 0,0-1-21 0</inkml:trace>
  <inkml:trace contextRef="#ctx0" brushRef="#br0" timeOffset="88795.735">12468 10824 176 0,'1'-6'416'16,"-1"0"-65"-16,2-1-54 0,-1 2-49 0,1-2-35 0,1 3-28 16,0 0-16-16,-1-1-13 0,0-1-9 0,1 3-12 0,0-1-11 15,1 1-10-15,-2-2-7 0,1 2-4 0,0 0-1 0,-1 0-3 0,1 0-5 16,-1 2-5-16,-1-1-3 0,1-1-4 0,1 3-6 0,-3-1-5 15,2-1-6-15,-2 2-4 0,0 0-6 0,0 0-6 0,0 0-8 16,0 0-8-16,0 2-7 0,0-1-7 0,0 2-7 0,2-1-5 0,-2 2-6 16,1 1-4-16,-1-1-2 0,4 2-2 0,-2 2 0 0,1 0-2 0,-1 1 0 15,1 4 1-15,0-3 1 0,0 4 2 0,-1-2 2 0,1 2 0 16,-1 1 0-16,1 2 1 0,1-3-3 0,-2 1-7 0,1 1-5 16,0 0-7-16,-1-2-8 0,3 3-7 0,-2-4-10 0,0 2-10 0,-1-2-11 15,3-1-11-15,-1 2-16 0,1-3-15 0,-2-1-20 0,2-1-21 16,-2 0-21-16,2-3-22 0,0 1-22 0,-1-3-23 0,-1 1-20 0,0-5-20 15,1 2-16-15,-1-4-11 0,0 2-57 0,-1-5-77 0</inkml:trace>
  <inkml:trace contextRef="#ctx0" brushRef="#br0" timeOffset="89096.1296">12534 10464 32 0,'-2'-2'487'0,"1"2"-1"0,-1-1-63 0,-1 1-93 0,3 0-104 16,0 0-108-16,0 1-62 0,-2-1-35 0,2 2-19 0,-4 1-8 16,4-1 1-16,0 3 2 0,0-1 3 0,0 3 2 0,0-2-1 0,0 2 0 15,0 1 1-15,4 0 0 0,-4 0 4 0,2-1 2 0,-2 1 1 16,2-1 0-16,-1-1 2 0,2 1 4 0,-3 0 3 0,2-2 3 0,0-1 9 16,-1-1 13-16,1 0 10 0,-1-1 10 0,1-2 6 0,0 0 3 15,-1-2 2-15,1-1 1 0,1 0 4 0,0-4 4 0,-2 3 3 16,1-6-2-16,1 3-1 0,-1-3 0 0,-1 0-7 0,1-1-8 0,0 1-10 15,-1-3-7-15,-1 1-5 0,0 1-2 0,-1 0-4 0,-1 1-2 16,2-1-6-16,-2 4-7 0,1-3-10 0,-1 5-7 0,1-2-10 0,-1 2-10 16,2 3-13-16,-2 1-12 0,-2-1-16 0,3 4-16 0,-1-1-18 15,0 5-23-15,-1 0-30 0,1 3-38 0,1 1-54 0,-1 4-60 0,-1 0-83 16,1 2-92-16,2 3-51 0,0 0-32 0,0 0-12 0</inkml:trace>
  <inkml:trace contextRef="#ctx0" brushRef="#br0" timeOffset="89312.4317">12812 10868 308 0,'-1'-3'620'0,"-1"1"5"15,0-1-4-15,2-1-8 0,0 3-129 0,0-3-191 0,2 2-115 16,1 1-75-16,-1-3-45 0,3 2-28 0,2-1-23 0,0 0-17 0,2 1-22 15,-1-1-25-15,1 2-24 0,1-2-23 0,3 1-27 0,-1 1-26 16,0 1-32-16,2-2-36 0,-3 2-37 0,0 0-39 0,0 2-61 0,-2-2-74 16,1 1-45-16,-1 1-27 0,-2 1-14 0</inkml:trace>
  <inkml:trace contextRef="#ctx0" brushRef="#br0" timeOffset="89457.9807">12834 10965 201 0,'-3'3'556'15,"1"0"-10"-15,1-2-21 0,-1 1-89 0,2 1-120 0,0-3-76 16,2 0-53-16,1 1-34 0,2-1-23 0,0 0-20 0,1 0-20 0,2-1-30 16,3 1-37-16,2-3-50 0,1 1-54 0,0 1-78 0,3-2-89 0,1 0-109 15,2 0-123-15,2 1-62 0,-1-5-33 0,3 2-19 0</inkml:trace>
  <inkml:trace contextRef="#ctx0" brushRef="#br0" timeOffset="90145.1692">13371 10671 172 0,'-2'-5'526'0,"0"-1"-34"0,-1 3-59 0,1-1-71 0,-1 1-76 16,2-2-51-16,-1 3-37 0,0-2-25 0,-1 1-19 0,2 2-13 16,-1-1-12-16,0 0-15 0,-1 1-19 0,3 1-20 0,0 0-18 0,-1 0-16 15,-4 0-18-15,4 1-11 0,-1 1-12 0,0 1-8 0,-1 1-7 16,0 3-3-16,-2-1-2 0,0 1-3 0,-1 2 1 0,2 2 2 16,-1 1 2-16,-2-1 4 0,3 4 6 0,-1 2 4 0,-1-3 2 0,-1 1 0 15,4 1 4-15,0 1-1 0,0-1-2 0,1 1-3 0,0-3-3 16,2 3-6-16,2-1-6 0,0-2-9 0,-1 0-9 0,3-2-7 15,0-3-6-15,1 4-6 0,3-4-6 0,-2-2-7 0,2 1-6 0,2-3-5 16,1-2-3-16,1 0 1 0,-1-3 1 0,2 0 8 0,0-3 11 16,1-2 10-16,-1-1 10 0,1-1 11 0,0-3 8 0,-2 0 10 0,1-2 8 15,-1-1 11-15,-2-1 10 0,-2-2 7 0,0-1 8 0,-3 0 5 16,1 1 4-16,-3-2 1 0,-1 1-1 0,-4 0-3 0,-1 0-5 0,0-1-6 16,-3 2-8-16,-2 1-9 0,2-1-7 0,-7 5-19 0,2-1-23 15,-2 3-33-15,-1 2-39 0,0 0-67 0,-2 2-82 0,0 5-89 0,-3 0-91 16,2 0-47-16,-1 5-26 0</inkml:trace>
  <inkml:trace contextRef="#ctx0" brushRef="#br0" timeOffset="91546.1249">12554 11598 174 0,'0'-6'615'0,"0"1"12"0,0 2-30 0,0-1-49 16,0 1-100-16,0-1-125 0,0 3-81 0,0 1-59 0,0 0-38 15,0 0-29-15,0 0-24 0,0 0-20 0,0 0-20 0,2 1-18 0,-2-1-17 16,2 4-15-16,-1-1-12 0,-1 0-10 0,3 1-7 0,-1 2-5 16,0 2-1-16,1 0 2 0,-1 1 1 0,-1 3 1 0,-1-1 6 0,2 3 5 15,-1-1 4-15,-1 2 5 0,2 2 5 0,-2-1 3 0,0 1 3 16,0 1 1-16,0 2 2 0,0-3-1 0,0 0-1 0,0 1-3 16,0-2-3-16,0 0-1 0,0-2-3 0,0-2-3 0,0-2-4 0,2 0-2 15,-1 0-2-15,-1 0-4 0,2-6 1 0,0 1-2 0,0 0 0 16,1-5-2-16,0 0-3 0,2 0-4 0,0-5-3 0,0 3-2 0,4-4-1 15,-1-2 1-15,0-2 4 0,0-3 9 0,1 2 2 0,1-2 4 16,0-1 4-16,0-3 1 0,-2 1 5 0,0 1 5 0,3-2 7 16,-4 2 11-16,-1 0 10 0,-1 2 12 0,-2 1 7 0,0 0 5 0,-1 3-1 15,2 0-5-15,-4 3-4 0,0-1-6 0,0 3-6 0,0-1-7 16,0 3-8-16,0-1-6 0,0 0-10 0,0 3-8 0,0 0-10 0,0 0-7 16,0 0-5-16,0 3-3 0,0 0-1 0,0-1 0 0,0 3 0 15,0-2 0-15,2 1 1 0,-1 3 2 0,-1-2 2 0,2 2-1 0,1-3-1 16,0 2 0-16,-1 0-2 0,1 0-3 0,2-1-5 0,-2-1-5 15,3 1-5-15,-3-2-5 0,2 1-4 0,0-1-6 0,2-2 0 0,-1 1-2 16,1-2 2-16,-2 0 3 0,2 0 2 0,-1-3 2 0,1 1 4 16,0 0 2-16,1-4 7 0,0 3 7 0,-1-2 4 0,0-1 4 15,1 0 5-15,-3-1 10 0,3-1 4 0,-2 0 3 0,-3 0 4 0,0 0 4 16,-1-1 9-16,0-1 8 0,-2 1 8 0,0 0 7 0,-2-2 4 16,0 3 1-16,1-3 4 0,-2 2 4 0,-2-3 4 0,0 4 2 15,1-1 3-15,0 2 4 0,-2-2 2 0,1 1 4 0,-1 1-1 0,1-3-1 16,1 5-5-16,-1-3-3 0,2 1-2 0,-4 4-1 0,4-3 0 0,-1 1 0 15,0 2-3-15,3-1-5 0,-1 0-5 0,1 2-7 0,-1 0-11 16,2-1-13-16,0 0-11 0,2 0-9 0,-1 1-9 0,-1-3-8 16,3 2-7-16,-1-1-5 0,2-2-6 0,-1 1-5 0,2-1-4 0,0 0-3 15,0-3 4-15,0 1 7 0,1 0 9 0,0 0 11 0,1-2 13 16,-1 1 14-16,0-1 18 0,-1 0 18 0,1 1 15 0,-3 1 13 0,2-1 11 16,-2 2 15-16,-1-1 13 0,0 3 14 0,-1-2 6 0,-1 2 3 15,2 0 3-15,-2 0 1 0,0 2-5 0,0-1-9 0,0 1-12 0,0 3-15 16,0 0-15-16,0 0-14 0,0 0-17 0,0 0-17 0,0 0-14 15,1 0-13-15,-1 3-8 0,2 0-8 0,-2 1-3 0,2 1-4 16,-1 0-2-16,-1 2 2 0,5 3 2 0,-4-1 2 0,2 2 5 16,-1-1 6-16,0 4 7 0,1 0 8 0,0 0 6 0,-1 1 2 0,-1 2 0 15,2-1 1-15,-1 1 1 0,0 1 1 0,-1-2 1 0,2 1-1 16,0 3 0-16,-1-3-1 0,-1-4 0 0,-1 3 0 0,2-1 0 0,-2-1 0 16,2-2 1-16,-1 1-1 0,1-3-1 0,-1-1 0 0,1 0-2 15,-2-1 1-15,3-3-1 0,1 0-2 0,-4-1 0 0,1 1-2 0,2-2 0 16,0-1 0-16,-1 0-2 0,-1-2-1 0,2 0-1 0,1 0-1 15,-1 0-2-15,0-2 0 0,2-1-2 0,1 1 0 0,2 0-1 16,-2-1-2-16,1-1-1 0,1-1-2 0,1 1 0 0,-1 0-1 0,0 1 0 16,0 0 0-16,1-2 1 0,-1 2-1 0,0 0 2 0,1 0 1 15,-4 2 2-15,2-1 2 0,-3 1 1 0,1-1 4 0,-2 2 3 0,2 0 5 16,-2 0 3-16,-1 2 0 0,-1-2 1 0,2 3 1 0,-1-2 0 16,-2 2 1-16,3 0-2 0,0 0 1 0,-1 2 0 0,0-2 1 0,-1 0-1 15,3 4 0-15,-3-2-1 0,3 0-1 0,-2 2 0 0,1-2 0 16,0 2 0-16,1-3 0 0,0 2 1 0,0 0 3 0,1-1 0 15,0-1 2-15,-1 1-2 0,0-1 1 0,0-2-2 0,1 4-1 16,-1-4-3-16,1 0-2 0,3 1-7 0,-2-3-6 0,2 0-8 0,0 0-6 16,1 0-9-16,-1-2-12 0,2 1-13 0,2-2-14 0,-2-1-9 15,1-1-10-15,2 1-4 0,-1-2-2 0,-1 0 1 0,-1-1 2 0,-1 0 2 16,0 1 3-16,-2-1 6 0,-1 1 5 0,-1-2 10 0,0 2 10 16,-3-4 12-16,-1 4 14 0,-1-2 7 0,-3 1 8 0,1-1-1 0,-2 1-2 15,-1 0-3-15,-2-1-5 0,0 0-5 0,-3-1-5 0,2 2-9 16,0-1-9-16,-3 1-10 0,0-1-11 0,0 1-21 0,0 1-25 15,2-1-45-15,-2-1-57 0,1 1-69 0,0 0-79 0,2 0-41 0,-1 1-22 16</inkml:trace>
  <inkml:trace contextRef="#ctx0" brushRef="#br0" timeOffset="91796.7582">13229 11371 32 0,'5'-9'436'0,"-1"0"66"16,-3 0-9-16,1 0-47 0,1-1-63 0,0-1-67 0,1 2-42 15,-2-2-32-15,1 4-27 0,0-2-26 0,2 0-21 0,-1 0-17 0,0 2-17 16,0 0-17-16,3 0-19 0,-2-1-19 0,1 3-18 0,1 0-16 15,-1 1-15-15,3-1-16 0,1 2-10 0,-2 0-12 0,3 2-8 0,-2 1-6 16,1 0-7-16,2 0-2 0,-2 1-5 0,1 2-3 0,0 2-3 16,0-1-1-16,-3 1 0 0,3 2 2 0,-3 2 0 0,2 0 3 15,-1 3 2-15,-3-1 2 0,2 2 3 0,-3 1 3 0,0 2 2 0,1 2 4 16,-3 0 7-16,2 1 6 0,-2 1 6 0,-1 1 6 0,-1 0 3 16,1 2 2-16,-2-1 2 0,0 0 2 0,0 3 0 0,0-2 3 0,-2-1 2 15,2-1 1-15,-1 1 0 0,-1 2-2 0,2-4-5 0,0-2-11 16,0 5-15-16,0-4-15 0,0-1-23 0,2-3-25 0,-1 5-31 0,-1-5-33 15,2-2-49-15,1 0-55 0,2-2-74 0,1-2-83 0,-1-2-71 16,1 0-68-16,1-3-29 0,2-1-11 0</inkml:trace>
  <inkml:trace contextRef="#ctx0" brushRef="#br0" timeOffset="92145.5043">13691 11628 492 0,'-3'-3'646'16,"0"1"2"-16,-1 1 2 0,3-3-70 0,-2 4-109 0,0 0-118 15,3 0-122-15,0 0-86 0,0 0-67 0,0 0-42 0,0 0-28 0,0 0-19 16,3 0-12-16,0 4-15 0,-2-3-15 0,1 2-16 0,1 1-13 16,1-1-11-16,-1-1-11 0,0 1-5 0,2 0-5 0,1 0-2 15,-2 0 1-15,1-2 1 0,3 3 6 0,-3-4 4 0,4 0 5 0,-2 0 8 16,-1 0 10-16,2-4 10 0,1 2 13 0,-2-1 13 0,-1-2 15 16,-1 2 12-16,2-2 13 0,-4-2 14 0,1 2 12 0,-1-4 14 0,0 1 11 15,-1 2 11-15,-2-2 9 0,0 2 8 0,0-2 7 0,-2 3 5 16,-1-1 3-16,0-1 2 0,1 0-1 0,-3 2 0 0,1 0 0 0,-1 0-4 15,-1 1-5-15,1 1-7 0,-1 0-9 0,-3 1-7 0,2 1-6 16,-1 1-7-16,-1 1-7 0,1 1-5 0,-2 1-4 0,2 4-5 16,-1-1-5-16,1 1-3 0,0 2-4 0,-1-1-2 0,1 2-1 0,3 3-1 15,-1-1 0-15,1 1 0 0,-1 2 0 0,4 0 1 16,1 0 1-16,1 0 0 0,1 0 0 0,1 2-4 0,4-2-5 0,0 0-11 16,2 0-13-16,0-2-16 0,6-1-20 0,-1 0-23 0,4-1-28 0,1-2-46 15,2-2-55-15,4-1-106 0,1-1-132 0,2-2-80 0,1-3-52 0,0-3-25 16,0 0-9-16</inkml:trace>
  <inkml:trace contextRef="#ctx0" brushRef="#br0" timeOffset="92461.769">14276 11180 140 0,'-1'-5'594'0,"-3"1"5"16,3-2-20-16,-1 5-31 0,0-2-113 0,-1 3-153 0,0 0-93 0,0 0-62 16,-3 3-35-16,1 1-21 0,-1 1-14 0,-1 2-10 0,-1 3-5 15,-3 2-5-15,2 0-3 0,-1 4-1 0,-2 2 0 0,1 3 3 0,-5 2 3 16,6 3 2-16,-1 0 3 0,0 3 3 0,0 1 1 0,3 1-3 15,1 3-2-15,2 0 1 0,2 2-4 0,-1-1-7 0,4 0-6 16,4 1-7-16,-1 0-16 0,3-1-16 0,3-2-24 0,1-1-25 0,5-1-32 16,0-3-37-16,5 0-49 0,1-6-56 0,4 0-102 0,2-3-127 15,0-3-77-15,3-3-53 0,0-2-26 0,2-5-11 0</inkml:trace>
  <inkml:trace contextRef="#ctx0" brushRef="#br0" timeOffset="92764.2444">14533 11454 389 0,'-3'-6'549'0,"0"4"5"0,0-2 8 0,2 1-101 0,1 0-154 0,0 0-101 15,0 1-74-15,1 1-42 0,-1-2-25 0,3 3-9 0,-3-2-2 16,0 2 4-16,0 0 7 0,0 0-1 0,0 0-4 0,0 0-9 15,0 0-9-15,0 2-11 0,-3-1-9 0,3 1-3 0,-1 1 1 0,-1 0 4 16,2 0 3-16,-3 3 2 0,3-3 4 0,-2 5-1 0,2 0 1 16,-1 1-3-16,-1 3 0 0,2-3-1 0,-1 2 1 0,1 1 4 15,-2 1 4-15,0 3 0 0,2-2-2 0,0-1-3 0,0 3-3 0,0 0-4 16,2 0-7-16,0-2-6 0,-1-1-10 0,2 1-14 0,2 0-16 16,-2-1-19-16,3-2-19 0,-1 1-23 0,2-3-25 0,-1-2-31 15,3-1-35-15,-1-1-57 0,0-2-68 0,2-2-92 0,1-2-105 0,-2-2-60 16,2-2-31-16,0-1-9 0</inkml:trace>
  <inkml:trace contextRef="#ctx0" brushRef="#br0" timeOffset="93030.181">14594 11211 99 0,'-5'-5'559'0,"0"2"-2"16,1 0-2-16,0 1-71 0,1 1-105 0,2 0-116 0,-1 1-120 15,0 1-70-15,1 0-44 0,-1 1-23 0,1 1-10 0,1 0-6 0,-2 3-2 16,2-1-1-16,0 1-3 0,0 0-4 0,0 1-5 0,0 0-2 15,2 0 0-15,-2-2-1 0,1 3 0 0,1-2 0 0,-1-2 1 16,3 3 5-16,-3-4 8 0,1 0 5 0,1-2 5 0,0 1 6 16,0-2 2-16,0-2 5 0,0-1 7 0,2 0 7 0,-2-1 9 0,-1-2 8 15,1-2 12-15,0 0 7 0,1 0 5 0,-3-1 2 0,1-3 1 0,-2 4 0 16,0-1 4-16,-2-2 2 0,1 3 4 0,-3-2-1 0,3 2-1 16,-2 0-5-16,1 0-7 0,-1 3-12 0,1-2-13 0,1 5-15 15,-3-1-16-15,1 1-17 0,0 1-20 0,0 1-25 0,0 1-30 0,-2 4-38 16,2-1-45-16,-2 1-63 0,0 5-69 0,-1 1-94 0,3 2-104 0,-2-2-57 15,2 4-30-15,0 0-12 0</inkml:trace>
  <inkml:trace contextRef="#ctx0" brushRef="#br0" timeOffset="93612.3295">15028 11260 361 0,'-1'-3'612'15,"-1"1"-3"-15,2 2-6 0,-1 0-106 0,1 0-159 0,-2 0-97 0,2 0-71 16,0 0-45-16,-2 0-35 0,-1 0-24 0,2 0-19 0,-1 0-15 16,0 2-15-16,-4 1-13 0,3-1-11 0,0 1-6 0,-2 1-5 0,-1 0-2 15,-1 1-2-15,-2 1 3 0,0 2 2 0,-3-2 5 0,2 4 6 16,-2 0 6-16,-2 0 6 0,1 0 2 0,2 0 2 0,-1 1 1 0,-1-1-1 16,2 1 0-16,3-1-2 0,-1 0-1 0,1 0-1 0,-2-2-2 15,4-1-2-15,1-1 0 0,0 2-4 0,2-2 1 0,0-3-1 16,0 3-1-16,0-2-1 0,3-1 0 0,-2 0-2 0,2 1 1 0,0-4-1 15,0 4 1-15,2-3 3 0,-2 1 1 0,3 1 3 0,0-1 2 16,0 1 0-16,0-1 1 0,2 1 1 0,-2 0 3 0,2 2 3 0,2-1 1 16,0 1 3-16,1 1 0 0,0 0 1 0,0 0-2 0,1 1 0 15,3 2-6-15,-3-1-6 0,4 3-12 0,0-1-14 0,0 0-25 16,2 1-27-16,0 1-48 0,3 2-58 0,-1 1-86 0,-1-1-101 0,5 0-89 16,-2 1-81-16,1-2-41 0,-1 2-21 0</inkml:trace>
  <inkml:trace contextRef="#ctx0" brushRef="#br0" timeOffset="94212.2235">15398 11107 139 0,'0'-4'622'16,"0"-1"14"-16,0 0-4 0,0 2-9 0,0 2-113 0,0-2-164 15,0 2-96-15,0 1-62 0,0 0-41 0,0 0-28 0,0 0-20 0,0 0-16 16,0 1-19-16,2 2-19 0,1 1-17 0,1 3-16 0,0-2-14 16,1 5-12-16,-2 0-10 0,2 2-5 0,-1-1-2 0,1 6 2 0,1 0 4 15,-1-1 6-15,-2 4 7 0,2 1 4 0,0 0 6 0,-2 0 6 16,2 3 1-16,-1-1-4 0,-1 1-2 0,1 0 0 0,-3 0-5 15,2-1-5-15,2 2-12 0,-2-1-11 0,2-2-15 0,1 1-17 0,-3-4-20 16,2 0-19-16,0-1-22 0,0-2-23 0,0-1-23 0,2-1-19 16,-2-2-25-16,3-4-25 0,0 0-38 0,1-2-44 0,-1-3-51 15,2-3-52-15,2 0-34 0,-2-3-22 0,0-3-11 0</inkml:trace>
  <inkml:trace contextRef="#ctx0" brushRef="#br0" timeOffset="94868.9369">15692 11419 275 0,'0'-9'538'0,"0"4"-57"0,-1-2 9 0,1 2 37 0,-2 1-66 15,0 1-124-15,2 0-86 0,-1 0-69 0,1 3-47 0,0 0-37 16,0 0-26-16,0 0-19 0,0 0-18 0,0 1-18 0,0 3-13 0,0-1-11 16,0 2-6-16,0-1-4 0,0 0-1 0,1 2 0 0,-1 0 1 15,2 2 3-15,0-2 0 0,-2 1 4 0,1 1-1 0,2-2-3 0,-1 1-2 16,0-1-3-16,-1 1-4 0,2-3-4 0,1-1-5 0,0 2-2 16,-1-2 0-16,0-1-2 0,1-2 0 0,-1 0 1 0,0 0 0 15,2 0 1-15,-2 0 4 0,3-5 3 0,-3 1 3 0,2 0 4 0,-2 0 4 16,2-3 7-16,-2 1 3 0,1-1 4 0,-3-2 3 0,1 1 2 15,-1-1 4-15,-1 0 7 0,-1 1 5 0,-1 1 6 0,-1-1 3 0,0 1 2 16,-1 0 2-16,1 2-1 0,-2 1 1 0,2-1-4 0,-3 1-1 16,2 1-2-16,-3 1-3 0,2 1-2 0,-3 1-3 0,2 1-5 15,-2 1-5-15,2 2-2 0,-1 1-3 0,-2 0-1 0,1 2 2 0,2 3-1 16,-1 0 1-16,2-1 2 0,-2 4 1 0,2-1 5 0,0 1 0 16,2 2 1-16,-2-1 2 0,4 1 0 0,-1 0 0 0,2 0-3 0,2-2-3 15,1 3-5-15,2-2-6 0,0-3-7 0,1 2-7 0,1-2-7 16,2-1-8-16,0-1-11 0,5-1-10 0,-3-2-12 0,2 1-14 15,4-5-14-15,-1-1-7 0,0-1-3 0,3-1-3 0,-1-1-2 0,0-5 2 16,-2 1 4-16,3-2 7 0,0-1 8 0,-3 0 13 0,1-1 16 16,-1-3 13-16,-2 2 12 0,-3-1 19 0,3-2 29 0,-4 1 23 0,-2-1 22 15,-1 1 22-15,0 2 22 0,-1-2 18 0,-2 2 13 0,-1-2 9 16,0 5 4-16,-1-1-1 0,-1 1-8 0,-1 4-4 0,2-2-1 16,0 3-12-16,-2-2-18 0,1 3-21 0,-1 0-22 0,0 2-21 0,0 0-19 15,0 0-14-15,2 2-14 0,0 0-9 0,-2 3-5 0,2 0-4 16,-2 1-1-16,2 0 3 0,-1 1 1 0,-1 1 6 0,3 1 5 0,-1 1 7 15,0 0 6-15,-1-1 4 0,3 2 0 0,-3 0-1 0,2-1-6 16,-1-1-4-16,0 0-4 0,-1 0-4 0,3 0-5 0,-2-2-4 0,1 1-2 16,1-2-3-16,-3-2-2 0,2 0 2 0,1-1 3 0,-1-2-2 15,0 1-1-15,0-2-2 0,1-2-2 0,1 1 2 0,0-4 4 0,-2 1 4 16,2-2 3-16,0 1 5 0,0-5 9 0,1 3 4 0,-1-5 2 16,-1 2 2-16,3 0-2 0,-4-1 7 0,2 1 10 0,-1 0 12 15,1-2 17-15,-2 4 9 0,0-1 8 0,-1 1 5 0,1 2 4 16,-1 0-2-16,-1 2-8 0,1-1-5 0,0 2-4 0,-1 2-7 0,-1-1-4 15,0 2-8-15,4 2-6 0,-2-1-11 0,1 1-10 0,-1 2-8 16,1 1-7-16,0-1-4 0,-1 1-2 0,3 2-1 0,-2 1 3 0,2 1 2 16,-1 0 4-16,1 2-4 0,1-3-4 0,-1 3-12 0,2-1-14 15,0 1-19-15,-2-3-20 0,2 4-24 0,1-4-25 0,-2 1-32 0,3-1-33 16,-1-3-49-16,0 2-55 0,3-3-76 0,0-1-87 0,0-1-64 16,0-1-55-16,2-1-18 0</inkml:trace>
  <inkml:trace contextRef="#ctx0" brushRef="#br0" timeOffset="95079.4898">16612 11119 5 0,'-3'-3'589'16,"-2"2"0"-16,2-1-12 0,0 2-19 0,0 2-92 0,-1-1-131 16,0 2-94-16,3 1-77 0,-3 1-43 0,1 1-29 0,-2 3-13 15,2-1-6-15,-2 5-2 0,-1 1 2 0,0 2 1 0,1-1 1 0,0 2 1 16,0 4-1-16,1 0-5 0,-4 0-8 0,3 3-5 0,0 0-3 15,2 0-4-15,0 1-4 0,0 1-6 0,1-1-5 0,1 2-14 0,1-1-15 16,0-2-21-16,1 1-21 0,1-1-27 0,1 0-30 0,0-3-37 16,4 1-41-16,-1-4-58 0,5-2-63 0,-2-1-102 0,4-1-118 15,1-4-68-15,-1-1-46 0,4-2-16 0,0-4-4 0</inkml:trace>
  <inkml:trace contextRef="#ctx0" brushRef="#br0" timeOffset="95469.0292">16919 11240 370 0,'-5'-1'630'0,"4"0"-7"0,-3-1-7 0,3 2-4 15,-1 2-120-15,1-1-178 0,-3 3-121 0,3 0-91 0,-1 2-55 0,0 1-35 16,-2 1-17-16,3 2-8 0,-3 1 2 0,1 1 4 0,0 5 6 0,-2 0 7 16,0 0 4-16,0 0 3 0,0 4 4 0,-2-1 2 0,-1 1-1 15,0 2-1-15,-1-1 0 0,-1 0-2 0,1 0-1 0,-2 1-1 16,1-4-2-16,1 0-1 0,-2-2 0 0,3 0 2 0,0-2 2 0,1-2 5 15,-2-1 6-15,4-5 5 0,1 1 8 0,0-2 5 0,1-2 5 16,0-3 2-16,1-1 0 0,1-2-3 0,-1-4-3 0,2 0-6 0,2-2-7 16,-1-4-12-16,3 0-13 0,0-5-15 0,3-3-12 0,1 3-12 15,3-4-9-15,0-1-10 0,1-2-3 0,3 1 1 0,-2 0 4 16,2-2 9-16,0 3 13 0,0 1 14 0,0 1 20 0,0 1 20 0,-2 2 16 16,-1 1 17-16,0 2 7 0,0 1 3 0,-2 4-1 0,-2 1 0 15,-2 1-6-15,2 2-7 0,-4 2-6 0,4 3-5 0,-3 0-8 0,2 3-9 16,0 2-11-16,0 2-11 0,-3 1-9 0,5 1-4 0,0 5 0 15,-3 1 3-15,0 1 3 0,-1 0 4 0,2 2-2 0,-1 3-5 0,0 0-8 16,-3 0-14-16,2 1-15 0,-2 1-17 0,-1 1-24 0,0-1-21 16,-2 2-30-16,0-4-29 0,0-1-36 0,0 4-36 0,0-3-38 15,0-3-36-15,-2-1-36 0,0-1-37 0,2-1-32 0,0-5-32 0,0-1-46 16,0-3-51-16,0-3-15 0</inkml:trace>
  <inkml:trace contextRef="#ctx0" brushRef="#br0" timeOffset="95622.6742">16884 11509 39 0,'-8'-4'614'0,"2"-1"13"16,1 2 5-16,1 0 4 0,0 2-97 0,1-1-148 0,2 2-103 0,1 0-83 16,0 0-53-16,0 0-39 0,1 0-20 0,4 0-15 0,1 0-16 15,0 0-18-15,2 0-26 0,2 0-30 0,4 0-33 0,0 2-36 16,4-2-41-16,-1 0-43 0,4 0-74 0,1 0-85 0,0 0-105 0,-1-2-116 16,2 1-58-16,1-1-30 0,-1-1-12 0,0-2-2 0</inkml:trace>
  <inkml:trace contextRef="#ctx0" brushRef="#br0" timeOffset="95836.3182">17270 11130 407 0,'-4'-3'639'0,"3"3"8"0,-1-2-9 0,1 0-19 16,1 2-115-16,0 0-164 0,0 0-101 0,1 2-71 0,2 0-39 15,2 1-28-15,0 1-16 0,2 1-10 0,0 0-13 0,3 2-14 0,-1 3-11 16,5 1-11-16,-2 2-8 0,0-2-6 0,1 2-2 0,0 1 1 0,1 6-2 15,-3-3 0-15,3 1-2 0,-3 2-1 0,-1 0-4 0,0 3-2 16,-2 0-5-16,-1 2-7 0,-2 1-9 0,-2 1-12 0,-3 2-22 16,-2 0-29-16,-2 2-45 0,-3 3-55 0,-4-1-109 0,-3 4-138 0,-2-4-97 15,-5 4-76-15,-1-3-37 0,-3 2-20 0,1-3-5 0</inkml:trace>
  <inkml:trace contextRef="#ctx0" brushRef="#br0" timeOffset="98607.4667">17701 11255 214 0,'-3'-4'578'0,"1"1"-2"0,1 1-63 0,-1-1-93 15,1 0-69-15,-1 2-57 0,2-2-42 0,-2 2-32 0,2-1-23 0,-1 2-20 16,-1-2-20-16,2 1-18 0,-1 1-21 0,1-1-19 0,0 1-20 16,0 0-21-16,0 0-20 0,0 0-18 0,-3 1-18 0,1-1-16 0,2 1-9 15,-1 1-9-15,-1 1-4 0,1 0-3 0,-3 1-2 0,3 0 1 16,-1 2 2-16,-1 1 2 0,0-1 4 0,-1 1 4 0,1 1 4 0,2 1 4 16,-4-1 2-16,2 4 2 0,1-1-1 0,1-2-2 0,-1 1-2 15,1-2-5-15,-1 3-4 0,2-2-5 0,0-1-5 0,0 1-2 0,0-1-3 16,0-1-1-16,0-2 1 0,2 0 2 0,-1-2 5 0,-1 0 5 15,2 0 5-15,-1-1 3 0,1-2 4 0,1 0 4 0,-1 0 6 0,2-2 6 16,-1-1 6-16,1-1 4 0,-3 2 3 0,2-5 2 0,1 1 0 16,-1-1-1-16,0 0-1 0,0 0-3 0,2 0 0 0,-4 2-3 0,1-3-6 15,-1 2-9-15,-1 0-16 0,2 2-22 0,-2-1-31 0,0 0-34 16,0 3-40-16,-2 0-44 0,2 2-41 0,0 0-38 0,0 0-75 16,-3 2-94-16,-1 2-54 0,-1 1-32 0</inkml:trace>
  <inkml:trace contextRef="#ctx0" brushRef="#br0" timeOffset="98892.1817">17618 11716 270 0,'-2'3'597'0,"2"-1"-1"0,-2-1-6 16,2 0-82-16,0 1-117 0,0 0-96 0,0-2-81 0,0 0-53 0,0 0-41 16,0 0-24-16,0 3-21 0,0-2-15 0,0 1-16 0,0-1-16 15,0 2-14-15,2-1-12 0,-2-1-11 0,2 1-6 0,-1 1-5 16,-1-2-3-16,2 1-1 0,1 1 0 0,-3-3 0 0,1 4 3 0,-1-3 4 15,2 1 4-15,-1 1 4 0,-1-3 5 0,4 2 7 0,-4-2 6 16,0 0 5-16,0 0 6 0,0 0 7 0,0-2 5 0,1 2 2 0,-1-3 2 16,2 0 2-16,-1-1 2 0,1 1 4 0,0-2 2 15,-1-1 2-15,2 0-1 0,-3-2-2 0,2 3-3 0,-2-1-5 0,2-1-7 16,-2-1-9-16,0 1-8 0,0 1-11 0,-2 1-19 0,0-1-23 0,-1 3-40 16,0-2-47-16,-3 2-76 0,-2 2-88 0,-5 1-113 0,2 1-121 15,-6 1-68-15,-1 2-37 0,-1 1-19 0,-4 2-12 0</inkml:trace>
  <inkml:trace contextRef="#ctx0" brushRef="#br0" timeOffset="108999.773">17679 11661 131 0,'0'-2'203'15,"-1"-1"-31"-15,-1 2-20 0,2 1-16 0,0-2-11 0,0 1-11 16,0 1-4-16,0 0-4 0,0 0-4 0,0 0-6 0,-1-2-6 15,1 2-6-15,0 0-6 0,0 0-3 0,0 0-4 0,-2-2-3 0,2 2 1 16,-2 0-1-16,2 0 0 0,0 0 1 0,0 0-2 0,0 0-1 16,-1 0 0-16,1 0-4 0,0 0-3 0,-2 0-1 0,2 0-4 0,0 0-3 15,-2 0-2-15,2 0-5 0,-1 0-5 0,1 0-3 0,-2 0-6 16,2 0-4-16,-1 0-4 0,1 0-6 0,0 0-4 0,0 2-6 0,0-2-4 16,0 0-6-16,-2 2-4 0,0-2-3 0,2 1-4 0,0-1-1 15,0 2-4-15,-1-2 0 0,1 1-1 0,-2 1 1 0,2-1 0 0,-1 2 2 16,1-1 3-16,-3 1 0 0,1 0 4 0,2 0 1 0,-1 0 0 15,-1 1-1-15,2-1 1 0,-2 2 1 0,2 0-1 0,0-1 0 16,0 0-2-16,0 0-4 0,0 3-4 0,0-3-5 0,0 1-5 0,2-1-6 16,-2 1-5-16,2-1-4 0,-1 1-3 0,1-1-4 0,1 1-3 15,-2-2-4-15,2 1-1 0,1-1-3 0,-3 0 1 0,2 0 1 0,1 1 5 16,-3-1 4-16,3-2 9 0,-3 2 9 0,2-3 11 0,-1 1 12 0,1 1 12 16,-3-2 12-16,0 0 10 0,0 0 5 0,0-2 6 0,0 1 5 15,0-2 7-15,0 2 6 0,0-2 4 0,0-2 4 0,0 0-2 16,-3 1-2-16,1-2-2 0,2 1-3 0,-3-1-4 0,2 0-3 0,-3 2-1 15,1-2 2-15,1 0 0 0,-1 1-2 0,0-2-3 0,0 2-3 16,0 0-4-16,-2 1-5 0,2 1-3 0,1-2-6 0,-1 3-6 16,2-1-5-16,-1 0-5 0,0 3-9 0,2 0-5 0,0 0-5 0,0 0-4 15,-1 0-3-15,-1 0-4 0,2 0-3 0,-1 3-6 0,1 1-8 16,-4-1-7-16,3 2-8 0,-1 0-12 0,2-1-11 0,-1 2-14 0,1 1-14 16,0-1-21-16,0 0-21 0,0 2-30 0,1-2-33 0,1 0-58 15,-1 0-70-15,3-3-49 0,-1 2-36 0</inkml:trace>
  <inkml:trace contextRef="#ctx0" brushRef="#br0" timeOffset="109686.833">17648 11341 10 0,'-2'-1'393'0,"0"-1"-56"0,-1 2-67 0,2-1-45 0,-1 1-35 0,2 0-26 16,-2 0-23-16,2 0-19 0,0 0-15 0,0 0-12 0,0 0-12 15,0 0-10-15,-1 0-9 0,1 0-9 0,-2 0-8 0,2 0-8 16,-1 1-5-16,1-1-5 0,0 0-2 0,-4 2-3 0,4-1-3 0,0-1-3 15,-1 0-2-15,-1 2-3 0,2-2-3 0,0 1-3 0,0-1-2 16,0 2-3-16,0-2-2 0,0 2-1 0,0 0-2 0,0 0 0 16,0 1 0-16,0-2-1 0,0 2 1 0,0 0 2 0,0-1 0 0,0 1 1 15,0-1 1-15,0 2 0 0,0-1 2 0,0 0 2 0,0-1-1 16,2 2 0-16,-1-1-2 0,-1-1-1 0,4 1 0 0,-4-3 0 0,1 4 0 16,1-4 3-16,-1 1 3 0,1 1 4 0,1-2 3 0,-3 0 3 15,2 0 4-15,-1-2 1 0,1 1 2 0,1 0 2 0,2-2 2 0,-4 0 2 16,2 1 3-16,-1-1-1 0,0-2-1 0,-1 1-4 0,2 1-5 15,-1-1-5-15,-2 0-5 0,2 1-9 0,-1 0-17 0,-1 0-22 16,0 0-27-16,0 2-41 0,0-3-51 0,0 4-54 0,0 0-59 0,-3 0-80 16,-2 2-96-16,0 0-54 0,1-1-34 0</inkml:trace>
  <inkml:trace contextRef="#ctx0" brushRef="#br0" timeOffset="111561.1843">11823 10190 121 0,'0'-2'135'0,"0"2"-6"0,-2-2-1 0,2 1-2 0,0 1-5 15,-1 0-4-15,-1 0-6 0,2 0-6 0,-3 0-7 0,1 0-6 16,2 0-5-16,-3 0-4 0,2 0-4 0,-1 0-6 0,2 0-4 0,-2 0-6 15,2 0-4-15,-1 0-3 0,1 0-2 0,0 0-1 0,0 0-1 16,0 0 1-16,0 0 1 0,0 0 1 0,0 0 1 0,0 0 1 0,0 0 0 16,0 0 1-16,0 0 1 0,0 0 2 0,-2 0 1 0,2 0-1 15,-1-2 0-15,1 2-2 0,-2-2-6 0,0 2-5 0,-1-3-5 16,0 1-7-16,0 0-7 0,-2 1-5 0,2-3-6 0,-2 1-5 0,-1-1-5 16,-3 1-6-16,2-1-6 0,-1 0-5 0,0 0-4 0,-2 1-1 15,0 0-1-15,0 0-1 0,0 0 1 0,0 3-1 0,-1-3 0 0,0 2 0 16,1 1 2-16,-1 4 0 0,-3-4 0 0,4 5-3 0,-2 1-6 15,1 1-9-15,-1 4-20 0,2 1-24 0,0 2-39 0,2 6-52 0,-1 1-64 16,1 4-72-16,3 1-75 0,2 4-75 0,0 1-39 0,1 4-26 16</inkml:trace>
  <inkml:trace contextRef="#ctx0" brushRef="#br0" timeOffset="119578.8678">10359 12141 500 0,'-1'-3'503'0,"-1"-1"-2"0,0 3-100 16,2-2-145-16,-1 3-97 0,-1-1-70 0,2 1-41 0,0 0-27 16,0 0-14-16,0 0-10 0,0 0 0 0,0 0 2 0,2 1 7 15,-1 0 5-15,1 2 5 0,1 2 5 0,2-1 1 0,1 1 0 0,0 2 0 16,2 1 1-16,2 0 0 0,2 1 3 0,-2 0 2 0,4 0 3 15,1 4 1-15,0-1 3 0,1 2-1 0,3-3 0 0,0 3-4 16,2 0-3-16,-1 3-1 0,3-5-2 0,0 4-2 0,2 0 0 0,0-2-2 16,2 3 0-16,0 0-1 0,0 0-1 0,0-1 0 0,3 2-1 15,0-1-1-15,2 1-2 0,2 1 1 0,-1-1 0 0,2 2-2 0,0-2 0 16,3 1-1-16,0 0 1 0,3 2 2 0,2-3 2 0,1 0 1 16,4 2 1-16,2-1 2 0,2 1 2 0,4 0 1 0,2-1 1 0,4 0 1 15,4-2-1-15,2 1 0 0,2 2 0 0,4-3-4 0,0 3-4 0,5-2-4 16,-3 2 0-16,6 0-1 0,0-1 0 0,-1-1 0 15,4 1-3-15,-1 1-3 0,1-1 0 0,-2 1-1 0,4 0-1 0,0-1-2 16,-2-1 1-16,2 0-2 0,-3 2 0 0,0-3-5 0,-1 1-5 0,-2 0-3 16,-4 0-1-16,-1 1-3 0,-1-4 0 0,-3 3-1 0,-4-1-1 15,-1 0 1-15,-3-2 0 0,-4 0 2 0,-1 0-1 0,-4-1 2 16,-3 0 3-16,-4 0 2 0,-3-3 2 0,-2 0 2 0,-3 1-2 0,-2-2 0 16,-4 2 2-16,-4-4-1 0,0-1 0 0,-3 2 1 0,-4-3-2 15,0 2 0-15,-4-2 1 0,-1-2 0 0,-1 3 1 0,-2-3 1 16,-2-1-1-16,0 1 1 0,-2 1-2 0,-1-3 3 0,-1 3 2 0,-1-1 1 15,1-1 1-15,0-1 2 0,-3 1 2 0,0 1 0 0,4-3 3 16,-2 3 0-16,-2-1-1 0,3-1 1 0,-1 1 1 0,0 0 0 0,3 0 0 16,-1 2-1-16,-1-1-4 0,3-1 2 0,0 2 2 0,-1 1 0 15,1-2-2-15,1 2 1 0,0 1-1 0,1-2-1 0,-1-1 0 0,2 4-1 16,-2-1 1-16,3 0 0 0,-2-1 2 0,2 1 1 0,-2-1-1 16,2 2-2-16,-2-3 0 0,2 2-3 0,-1 0-2 0,0 0 0 15,0 0 0-15,0 1 1 0,-2-5 0 0,1 4-1 0,-1-1 0 0,-2-1 0 16,1 2-1-16,0-1 2 0,0-2 1 0,-2 2-1 0,-4 1 1 15,2-2 0-15,1-1 2 0,-4 3-2 0,1-2 0 0,-1-1 1 16,0 0 1-16,-2-1-1 0,2 0 1 0,-4 2-2 0,2-1-1 0,-1-1-1 16,-2 2 0-16,2-2 0 0,-1 1-1 0,-1 0 1 0,2 1 1 15,-2 2 0-15,0-2 1 0,0 2 1 0,0-2-1 0,0 4 1 0,0-1 2 16,0 2 0-16,0 1 2 0,-2-1 1 0,2 4 0 0,-1-1 1 16,-1 1 0-16,2 0 1 0,-2 3 1 0,-1 1-1 0,2 1 0 0,-4 0 1 15,2 0-2-15,1 3 0 0,-1 0-2 0,-2 2 1 0,2 0 0 16,-2 1 0-16,1-1-1 0,0 3-2 0,-2-1 0 0,3 1-1 15,-2 2-1-15,1-1-2 0,-1 0-1 0,0 3-1 0,-1 0-2 0,1-2-1 16,0 3-2-16,2 1 1 0,-2 0 0 0,2 0 3 0,-2 3 1 0,1-1 2 16,-1 1 1-16,2 0 2 0,-2 2 1 0,2-1 3 0,0 1 2 15,-1-1 3-15,1 2 1 0,-1 0 2 0,2-1 1 0,-1 1 1 16,0 2-1-16,0 0-2 0,-1-1-1 0,1 0-2 0,0 1 0 0,-2 0-2 16,1-2-2-16,-1 2-3 0,2-1-1 0,0 0-2 0,-1-1-2 0,1 0-1 15,0 0-2-15,0 1-1 0,0-3-3 0,-2 1 0 0,2 2 4 0,2-2 2 16,-3-1 2-16,-1 1 1 0,4 0 3 0,-1 1 2 0,-1-1 2 15,1 1 2-15,1 0 1 0,-1-2 2 0,1 4 1 0,-2-2 3 16,1-1 3-16,1 3-2 0,-1 0-2 0,0-1-2 0,1 0-1 0,-1 3-3 16,-1-3-1-16,1 0-1 0,1 2-2 0,-1-2 0 0,-1 0-2 0,1 1 1 15,1-2 1-15,-2 1-2 0,-2-1 0 0,2 0 1 0,0-2 0 0,0 3 2 16,-1-3 2-16,0 1 3 0,0-1 0 0,-1-1 3 0,1 0 1 16,-1 0 1-16,2 1 1 0,-2-2 0 0,1 0 0 0,0-1 1 0,-1 0 2 15,1-1-2-15,-1 1-3 0,2-3-4 0,-2 2-4 0,2-2-5 16,-2 0-6-16,0 1-6 0,1-3-6 0,-1 0-5 0,2-2-7 0,-2 0-5 15,2-1-9-15,0-1-6 0,0-1-7 0,-1-1-7 0,0-1-9 16,-1-1-10-16,2-2-10 0,-2-1-12 0,2-1-16 0,1-1-18 0,-2-1-20 16,0-2-24-16,0-1-27 0,3 0-48 0,-3 0-61 0,1-4-70 15,0 0-76-15,0-3-44 0,-1 2-29 0</inkml:trace>
  <inkml:trace contextRef="#ctx0" brushRef="#br0" timeOffset="126610.7941">13389 11592 78 0,'0'0'188'16,"0"-2"-20"-16,0 1-14 0,-1 1-8 0,1 0-4 0,-2-2-5 0,2 2-4 16,0 0-6-16,0 0-7 0,0 0-6 0,-2 0-10 0,1 0-9 15,1 0-5-15,0 0-4 0,-2 0-3 0,2 0-4 0,0 0-4 16,0 0-2-16,0 0-1 0,0 0-1 0,-3 0-1 0,3 0-4 15,0 0-4-15,0 0-5 0,0 0-4 0,0 0-5 0,-2 0-8 0,2 0-5 16,0 0-7-16,0 0-5 0,0 0-7 0,0 0-4 0,-1 0-6 0,1 0-3 16,-2 2-4-16,2-2-5 0,0 0-2 0,0 0-3 0,0 0-4 15,-2 1-2-15,2-1-1 0,0 2-1 0,0-2-2 0,0 0-1 16,0 1 2-16,0 1-1 0,0-2-2 0,0 1 1 0,0 1-3 0,0-2 0 16,0 0 1-16,0 0-1 0,0 3 0 0,0-3 3 0,0 3 2 15,-2-2 4-15,2 2 2 0,0 0 3 0,0 0 2 0,-2 1 3 0,2 0 4 16,0 0 4-16,0 3 3 0,0-2 3 0,-3 3 3 0,3-1 1 15,0 1 4-15,0 1 0 0,0-3-1 0,0 6 2 0,0-3 0 0,3 4-1 16,-3-4 0-16,2 2-2 0,0-2 1 0,-2 0 0 0,2 4-2 16,1-2 2-16,-1 0-2 0,0-3 0 0,-1 3-4 0,2-4-6 15,1 2-8-15,-1-1-10 0,0-1-16 0,0 0-19 0,-1 0-22 0,2-1-30 16,-1 1-29-16,1-5-40 0,0 3-45 0,1-3-74 0,-1 0-91 16,0-2-54-16,0 0-36 0</inkml:trace>
  <inkml:trace contextRef="#ctx0" brushRef="#br0" timeOffset="126962.0745">13326 11346 174 0,'-2'0'227'0,"-1"-2"-67"0,2 2-59 0,1 0-31 0,0 0-21 0,0 0-6 15,0 0-1-15,0 0-2 0,0 0 0 0,0 0-4 0,0 0-5 16,0 0-6-16,0 0-8 0,0 0-6 0,0 0-2 0,0 0-1 16,0 0 1-16,0 0 0 0,0 2 1 0,0-2 1 0,0 2 3 0,0 0 0 15,0-2 0-15,0 2 1 0,0-1-1 0,0-1 2 0,0 2 2 16,0-2 3-16,0 1 5 0,0-1 6 0,0 0 5 0,0 0 6 16,1 0 6-16,-1 0 6 0,0 0 6 0,0 0 8 0,0 0 7 0,0 0 10 15,0 0 8-15,2 0 8 0,-1 0 10 0,-1-1 8 0,0 1 8 16,2 0 3-16,-2-2-3 0,0 1-4 0,0-3-6 0,0 3-5 15,0 0-7-15,-2-2-4 0,2 0-7 0,-1 0-7 0,-1 1-9 0,1-3-13 16,1 3-13-16,-2 0-16 0,0 1-17 0,2-2-11 0,-1 3-11 0,-1-1-16 16,-1 1-20-16,0 0-26 0,2 0-30 0,-3 1-36 0,1 0-42 15,0 2-63-15,-2 1-74 0,0 1-88 0,-2 3-94 0,-1-1-50 16,1 2-26-16</inkml:trace>
  <inkml:trace contextRef="#ctx0" brushRef="#br0" timeOffset="148059.5864">14146 12380 286 0,'0'0'270'0,"0"-2"-47"0,0-1-27 0,0 1-16 16,0 0-11-16,0 2-7 0,0-3-3 0,0 1 1 0,0 0-3 0,0-1-6 16,0 1-4-16,0 1-8 0,0-2-5 0,0 2-7 0,0-2-3 15,0 0-4-15,0 3-3 0,0 0-4 0,0 0-6 0,0 0-7 0,0 0-7 16,0 0-6-16,0 0-7 0,0 0-8 0,0 0-8 0,0 0-7 15,0 0-6-15,0 0-8 0,0 0-9 0,0 0-7 0,0 0-6 16,0 0-8-16,0 0-5 0,0 0-5 0,0 0-5 0,0 0-5 0,0 0-3 16,0 0-2-16,0 0-3 0,0 0-2 0,0 0 1 0,0 0 0 15,0 3 1-15,0 0 2 0,0-1 0 0,0 1 2 0,0 2 1 0,0-1 2 16,2-1 1-16,-2 2 2 0,0-1 1 0,0 3 2 0,2-2 1 16,-2-1 2-16,1 2 0 0,-1-2 1 0,2 2 0 0,-1-2 0 0,-1 3 0 15,2-4 1-15,-2 4 1 0,2-1-2 0,-1-2 1 0,-1 1 2 16,0 0-1-16,3 2 1 0,-2-5-1 0,-1 3 0 0,0-2-1 15,0 0 1-15,0 1-2 0,0-1-1 0,0-2 0 0,0 1 0 16,0-1 0-16,0 2 0 0,0-3-1 0,0 2 0 0,0-1-1 0,0-1 0 16,0 0 0-16,2 1 0 0,-2-1 0 0,0 0 0 0,0 2 0 15,0 0-1-15,2 1 1 0,-2-2 1 0,0 1 0 0,1-2 0 0,-1 4 0 16,0-3 0-16,0 1 1 0,0 1 1 0,0-1 0 0,0 1 0 16,0-1 0-16,0 1 2 0,0-1-1 0,2 0 0 0,-2 1 0 0,0-1-1 15,0-2 1-15,0 5 1 0,2-5-1 0,-2 0 3 0,0 0 0 16,0 0 1-16,0 0 1 0,0 0 2 0,0 0 0 0,0 0 0 0,0 0 1 15,0 0 0-15,0 0-1 0,0 0-1 0,0 0-3 0,0 0-5 16,0-2-6-16,0-1-4 0,0 1-3 0,0-1-5 0,0-1-3 16,0 1-4-16,0-4-3 0,0 2-3 0,0 0-4 0,0 0-4 0,0-1-3 15,0 0 0-15,0 2-1 0,0-3 3 0,0 2 1 0,0-1 5 16,0 2 0-16,0-1 3 0,0 0 0 0,0 0 2 0,-2 0 2 0,2 0 2 16,0 1 2-16,0-1 5 0,0 2 3 0,0-2 3 0,-2 3 2 15,2-1 1-15,0 0 2 0,0 0 0 0,0 1 2 0,0 1-1 0,0-3 2 16,0 3 1-16,0 0 1 0,0 0 0 0,0 1-1 0,0 0 1 15,0 0-1-15,0 0 0 0,0 0 0 0,0 0-2 0,0 0 2 16,0 0 0-16,0 0-2 0,0 0 2 0,0 0 0 0,0 0 0 0,0 0 0 16,0 0 1-16,0 0 1 0,0 0 0 0,0 0 1 0,0 0 1 15,0 0 0-15,0 0 0 0,0 0 0 0,0-2 1 0,0 2 0 0,0 0-1 16,0 0 2-16,0 0-2 0,0 0 0 0,0 0 0 0,0 0-1 16,0 0-1-16,0 0-1 0,0 0-2 0,0 0-2 0,0 0-1 15,0 0-4-15,0 0-3 0,0 0-3 0,0 0-2 0,0 0-3 0,0 0-5 16,0 0-2-16,0 0-5 0,0 0-1 0,0 0-4 0,0 0-1 15,0 0-3-15,0 0 1 0,0 0-1 0,0 0 1 0,0 0 0 0,0 0 3 16,0 0 1-16,0 0 2 0,0 0 2 0,0 0 3 0,0 0 3 16,0 2 2-16,0-2 4 0,0 0 2 0,0 0 3 0,0 1 3 0,0-1 2 15,0 0 2-15,0 0 1 0,0 0 3 0,0 0 1 0,0 0 3 16,0 0 3-16,0 0 4 0,0 0 2 0,0 0 2 0,0 0 4 16,0 0 1-16,0 0 2 0,0 0 2 0,0 0 3 0,0 0-1 0,0 0 0 15,0 0 1-15,0 0-3 0,0 0-1 0,0 0-2 0,0 0-2 16,0 0-1-16,0-1-3 0,0 1-2 0,0-2-4 0,0 2 0 0,0-1-3 15,0 1-2-15,0 0-2 0,0 0 0 0,0 0 0 0,0 0-1 16,0 0 1-16,0 0-2 0,0 0 1 0,0 0-3 0,0 0 0 16,0 0-2-16,0 0-1 0,0 0-1 0,0 0-3 0,0 0-1 0,0 0-1 15,0 0-2-15,0 0 0 0,0 0-2 0,0 0-1 0,0 0 1 16,0 0-1-16,0 0 1 0,0 0-1 0,0 0 1 0,0 0 2 0,0 0 0 16,0 0 1-16,0 0-1 0,0 0 0 0,0 3-1 0,-1-2-2 15,1 0-3-15,-2 0-3 0,2 3-1 0,0-3-4 0,-2 1-2 0,2-1-6 16,0-1-3-16,0 2-4 0,0-1-5 0,0-1-2 0,0 2-2 15,0-1-1-15,0-1 1 0,0 0 0 0,0 0 5 0,0 0 1 16,0 0 4-16,0 0 4 0,0 0 6 0,0 0 5 0,0 0 5 0,0 0 6 16,0 0 5-16,0 0 5 0,0 0 4 0,0 0 5 0,0 0 4 15,0 0 0-15,0 0 1 0,0 0 2 0,0 0 0 0,0 0-2 16,0 0 0-16,0 0-2 0,0 0-1 0,0 0-1 0,-1 0 1 0,1 0-1 16,0 0 0-16,-3-1-1 0,3 1 0 0,0-2 0 0,0 2 1 15,0-1 2-15,0 1 4 0,0-2 1 0,0 1 4 0,0-2 2 0,0 1 2 16,3 0 2-16,-2 0-1 0,-1 1 2 0,0-1 0 0,2 1 2 15,-2-3 1-15,2 3 0 0,-1-1 2 0,-1 2-1 0,0-5-1 16,2 5-2-16,0-2 0 0,-2-1 0 0,0 1-1 0,1 0 0 0,-1 2 0 16,0-3 0-16,2 1 0 0,-2 0 0 0,0-1 1 0,1 1 0 15,-1 1-1-15,0 1 0 0,0-2-1 0,0 1 0 0,0 1-1 0,0-1-2 16,0-2 1-16,0 3-2 0,0 0 0 0,0 0-3 0,0 0-1 16,0 0-2-16,0 0-3 0,0 0 0 0,0 0-3 0,0 0-1 15,0 0-3-15,0 0 0 0,0 0-1 0,0 0-2 0,0 0-1 0,0 0 0 16,0 0 1-16,0 0 0 0,0 0 0 0,0 0 3 0,0 0 1 15,0 0 2-15,0 0 2 0,0 0 0 0,0 0 3 0,0 0 0 0,0 0 3 16,0 0 1-16,0 0 3 0,0 0 0 0,0 0 1 0,0 0 2 16,0 0 1-16,0 0 0 0,0 0 0 0,0 0 2 0,0 0 0 15,0 0 2-15,0 0 0 0,0 0 0 0,0 0 1 0,0 0 2 0,-1-3 1 16,1 3-1-16,0 0 1 0,0 0-2 0,-2 0 0 0,2 0-2 16,0 0-1-16,0 0-2 0,0 0-2 0,0-2-2 0,0 1-1 0,0 1-1 15,0 0-4-15,0 0-1 0,0 0-1 0,0 0-3 0,0 0-3 16,0 0-2-16,0 0 0 0,0 0 1 0,0 0-2 0,0 0 1 0,0 0 0 15,0 0-2-15,0 0 0 0,0 0-1 0,0 0-1 0,0 0 0 16,0 0 1-16,0 0-2 0,0 0 1 0,0 0 1 0,0 0 1 16,0 0 0-16,0 0 1 0,0 0-1 0,0 0 2 0,0 0 1 0,0 0 1 15,0 0 2-15,0 0 0 0,0 0 2 0,0 0 4 0,0 0 3 16,0 0 2-16,0 0 4 0,0 0 3 0,0 0 3 0,0 0 2 0,0 0 5 16,0 0 2-16,0 0 3 0,0 0 2 0,0 0 2 0,0 0 1 15,0 0 1-15,0 0-2 0,0 0 0 0,0 0-1 0,0 0-2 16,0 0-2-16,0 0-3 0,0 0-2 0,0 0-4 0,0 0-4 0,0 0-3 15,0 0-6-15,0 0-3 0,0 0-4 0,0 0 0 0,0 0 3 16,2 3 1-16,-1-3 0 0,-1 6 1 0,2-2 0 0,-2 2 1 16,2 1 0-16,-1 2 3 0,-1-1 3 0,2 4 2 0,-1 2 4 0,1-2 3 15,1 8 5-15,0-4-2 0,-1 3-3 0,-1 1-2 0,2 2 0 0,-1 1-2 16,1 1 2-16,-1 2 0 0,-1 0 0 0,4 1-1 0,-3 2-2 16,-1-1-3-16,1 0-3 0,1 3-6 0,-1-3-7 0,1 2-7 15,-2-1-5-15,2-2-7 0,-1-1-7 0,-2 0-6 0,2-1-8 0,-1-1-8 16,-1-2-9-16,2-1-10 0,-1-3-13 0,-1-1-11 0,2-3-10 15,-2 0-13-15,0-2-11 0,0-4-13 0,0 2-12 0,0-3-31 16,0-2-40-16,0-3-50 0,0-2-56 0,0 0-53 0,0 0-51 0,-2-2-27 16</inkml:trace>
  <inkml:trace contextRef="#ctx0" brushRef="#br0" timeOffset="148425.3737">14146 12453 294 0,'0'-7'472'0,"0"0"-56"16,0 1-72-16,0-1-81 0,0 2-53 0,2-1-42 0,0 0-24 0,-1 2-16 16,2-3-16-16,2 2-13 0,-1-1-11 0,3-1-11 0,-1 2-11 15,1 1-16-15,2-1-10 0,-1 0-12 0,3 0-9 0,2 0-7 16,-2 2-5-16,0 1-4 0,5 1-1 0,-3-1-4 0,2 0 0 0,0 2-2 15,0 2-2-15,-2 0-2 0,4 1-1 0,-4 0-1 0,3 2-2 16,-2 2-4-16,-2 1 0 0,0-1 0 0,-3 2 1 0,4 0 1 0,-7 3 2 16,0 0 2-16,-1-1 2 0,-1 4 1 0,-4-1 3 0,0-1 0 15,-4 4 3-15,-1-2 2 0,-3 1 4 0,0-2 5 0,-4-1 3 16,1 3 5-16,-2-4 4 0,-3 1 1 0,2-1 3 0,-2-1 3 0,-1-2 3 16,3 0 2-16,-2-2 1 0,2 1 1 0,-2-4 2 0,3-2 1 0,-1 2-2 15,3-1-3-15,1-3-11 0,1 0-13 0,1-3-17 0,0-1-18 16,3 2-20-16,1-2-22 0,-1-2-24 0,5-2-26 0,0 0-30 15,3 2-29-15,0-3-44 0,2-1-46 0,1 0-66 0,4-2-77 16,-1 2-47-16,2 0-36 0</inkml:trace>
  <inkml:trace contextRef="#ctx0" brushRef="#br0" timeOffset="149525.7652">14538 12429 441 0,'0'-3'553'15,"0"0"-10"-15,0 0-77 0,0-1-115 0,0 3-73 0,0-2-54 0,0 0-36 16,0 2-30-16,0-1-19 0,0 1-18 0,0-1-19 0,0 2-21 16,0 0-21-16,0 0-19 0,0 0-18 0,2 0-15 0,0 2-11 15,-1-1-9-15,1 2-5 0,-1 0-2 0,1 0 1 0,1 2 0 0,-1 1 3 16,-1 1 4-16,2 3 3 0,0-3 3 0,-1 3 8 0,0 1 3 16,-1-1 4-16,1 4 2 0,-1-3 0 0,-1 4 2 0,2-3-1 0,-2 1-1 15,0 0 1-15,0-1-3 0,0 0 0 0,0 1-1 0,-2-1-1 16,2-2-1-16,-1-1-1 0,-1 0 1 0,1-2 0 0,1-1 1 0,-2 0 1 15,0 0 1-15,-1-3 1 0,0 1-1 0,2-1-1 0,-1-3-1 16,-1 0-2-16,1 0-3 0,-1-3-3 0,0-2-4 0,0 0-6 0,-1-2-10 16,1-1-10-16,0-1-13 0,0-2-15 0,0 0-18 0,0-3-15 15,1-1-16-15,-1 0-12 0,3-1-12 0,0-1-9 0,0 0-5 0,0-3-2 16,2 0 0-16,-1 2 6 0,4-1 6 0,-2 1 10 0,2 0 11 16,-1 1 14-16,0 2 14 0,1 1 16 0,-2 3 13 0,0 0 13 0,2 1 11 15,-1 3 9-15,1 0 11 0,0 4 5 0,0-2 4 0,-2 3 4 16,0 0 4-16,2 2 0 0,-1 2 1 0,1 0-1 0,-2 3 1 15,2-2 0-15,-2 5 1 0,0-1 1 0,2 1 1 0,-2 1 1 16,0 1 0-16,0 1-2 0,-1 1 1 0,0-2-1 0,-1 4-1 0,1-2-1 16,-1 0 0-16,1 1 0 0,0-1 1 0,-1 0-1 0,1 0 0 0,-1 0 0 15,1-1 0-15,1-3 1 0,-1 2 0 0,0-3-2 0,-1 0 1 16,3 1 0-16,-2-1 3 0,1-4 4 0,-1 1 6 0,-1-1 5 16,1-2 4-16,1 2 2 0,0-3 3 0,-1 0-1 0,3 0 2 0,-2-1 1 15,3-1-1-15,0-1 2 0,-1-2 2 0,3 3-1 0,-3-2-1 0,3-1-2 16,-2 1-4-16,1-3-1 0,-3 2 0 0,4-2 3 0,-2 1 2 15,1-1 7-15,-2 4 5 0,-1-2 4 0,1 1 4 0,1-1 0 16,-3 2 0-16,1 0-1 0,-1 0-2 0,-2 1-1 0,1 0-3 16,1 2-3-16,0-1-4 0,-3 1-3 0,0 0-3 0,2 0-5 0,-2 1-5 15,2-1-2-15,-1 2-5 0,-1 0 1 0,3 1-1 0,-2 0 0 16,-1 0 0-16,2 2-1 0,-2-1 2 0,2 1 1 0,-1-2 0 0,-1 4-1 16,2-1-1-16,0 1-2 0,-1-3-1 0,-1 1-1 0,2 2 1 15,-1-1-2-15,1-1-1 0,1 0 0 0,-1 0 0 0,-1-1 0 16,1 0-1-16,1 0-1 0,-1 0 0 0,1-2 0 0,0 2 0 0,-2-3 2 15,1 1 2-15,1-2 1 0,-1 0-1 0,1 0-1 0,0 0 1 16,0-3-2-16,2-1 0 0,1 2 0 0,-1-2 0 0,0-1-1 0,1-1-1 16,1-1-2-16,0 0-3 0,-2-1-4 0,1-1-3 0,1 2 0 15,-1-3-2-15,0 0 1 0,-1 2-2 0,1-1 1 0,-1 2 3 16,0 0 2-16,-2 0 4 0,3-1 2 0,-3 3 1 0,-1 1 2 0,1 1-1 16,1-1 0-16,-3 1 0 0,1 0-4 0,-1 3-3 0,-1-2-1 0,0 2-1 15,0 0 0-15,2 2 0 0,-2-1 0 0,2 1-3 0,-1 1 1 16,-1 1-1-16,2 1 3 0,-1 0 1 0,-1 2-1 0,2-4-3 15,-2 5-1-15,0-2-5 0,2 1-7 0,0 0-10 0,-2 1-11 0,2 1-14 16,-1-1-13-16,-1-1-15 0,2 0-14 0,0 0-14 0,-1-1-15 16,3-2-15-16,-3 1-10 0,2-1-4 0,-1-1-5 0,1-3-7 15,0 0-4-15,3 0-6 0,-1-3 2 0,-2-1 3 0,2-2 7 0,0 0 10 16,1-4 17-16,2 1 19 0,-2-4 21 0,1 0 23 0,-1-2 19 16,-1-3 17-16,3-1 20 0,-2-1 19 0,-1-1 22 0,0-1 23 0,0-2 23 15,2 1 23-15,-2 0 21 0,-2-3 21 0,2 3 13 0,-2 0 8 16,2 1 5-16,-2 1 4 0,0 3 3 0,0 1 0 0,-1 0 1 15,-1 0-2-15,2 6-7 0,-3 1-5 0,2 1-18 0,0 1-19 0,-1 0-21 16,-1 4-22-16,2 1-18 0,0 2-15 0,-2 1-13 0,0 1-12 16,1 4-10-16,-1 2-13 0,2 0-5 0,-2 1-5 0,0 4-4 0,0-1-5 15,-2 7-5-15,1 1-7 0,-1-2-8 0,-1 2-8 0,-2 3-9 0,0 0-11 16,1 0-10-16,-1 2-10 0,0 0-3 0,0-3-6 0,0-1-1 16,-1 4-2-16,2-4 2 0,-1-3 3 0,0-3 10 0,3 3 13 15,-1-2 20-15,0-3 23 0,1-4 21 0,1 0 18 0,-1-3 14 0,1 2 13 16,1-6 7-16,0-1 6 0,0 0 7 0,0-1 6 0,0-4 9 15,0-1 7-15,1 0 6 0,1-3 4 0,-1 0-3 0,1-1-5 16,1 0-5-16,0-3-3 0,1 3 2 0,1-1 2 0,-1 0 1 0,1 1-1 16,-1 2-2-16,0-1-4 0,0-1-5 0,1 3-7 0,0 1-7 0,3-2-7 15,-2 2-6-15,1 2-3 0,1-1-5 0,-1 1-6 0,1 1-8 16,0-2-8-16,2 4-14 0,0-1-14 0,0 0-18 0,0-1-17 16,2 3-22-16,-1-2-24 0,2 2-20 0,-2 0-20 0,2 0-21 0,-1 0-25 15,1-2-23-15,-1 1-27 0,1 1-24 0,0-2-20 0,-1 0-17 16,1-1-12-16,1-2-7 0,-2 0-6 0</inkml:trace>
  <inkml:trace contextRef="#ctx0" brushRef="#br0" timeOffset="149826.0859">15487 12112 284 0,'-2'-14'369'0,"1"3"4"0,-3-3-8 0,1 2-17 15,-2 2-23-15,2 0-26 0,-3 2-27 0,3 0-30 0,-2 2-34 0,0 0-28 16,2 3-25-16,2-2-27 0,-3 5-26 0,1 0-21 0,-1 0-20 16,-1 5-18-16,2 0-19 0,0 2-12 0,-2 2-13 0,2 5-7 0,-4 0-7 15,1 5-3-15,1 0 0 0,1 4 0 0,-3 3-1 0,2-1 3 0,2 5 5 16,-3 4 4-16,3-3 4 0,-2 6 4 0,0 0 3 0,2 1 4 15,-2 2 2-15,2 4 2 0,-3-2 1 0,3 2 2 0,0 4-2 16,0-4 0-16,-1 4-4 0,1-2-5 0,1 1-6 0,1 2-5 16,-1-3-4-16,-1-1-4 0,1-2-3 0,-2-1-3 0,3 0-3 0,-1-6-2 15,0 1-2-15,-1-5 1 0,1-2 1 0,1-3 5 0,-1-3 5 16,-1-3 8-16,0-3 11 0,0-3 5 0,-1-1 3 0,0-5 2 16,-1-4 3-16,0 0 2 0,-1-5 1 0,0-3 0 0,-2-3 2 0,0-3 0 15,0-2 0-15,0-5 1 0,-1-5-3 0,2 0-5 0,-1-5-5 0,3-2-2 16,-1 0-2-16,2-3-1 0,-1-4 0 0,5 0-2 0,0-2-1 15,3 1-1-15,0-2-1 0,3 1-3 0,2-1 0 0,0 1-8 16,3 0-10-16,0 5-13 0,2-3-15 0,3 4-23 0,2-1-25 0,-1 4-25 16,1 0-24-16,3 2-39 0,1 2-47 0,0 2-86 0,1 0-108 15,0 1-70-15,3 3-54 0,-3 1-22 0</inkml:trace>
  <inkml:trace contextRef="#ctx0" brushRef="#br0" timeOffset="150209.6388">15711 12080 76 0,'0'-4'402'16,"2"0"-66"-16,-2 0-45 0,0 0-33 0,0 1-22 0,0 0-14 0,0 0-11 16,0-1-8-16,0 1-7 0,0 3-8 0,0-3-6 0,0-1-7 15,-2 3-6-15,-1 0-7 0,3-1-7 0,-1-1-6 0,-1 3-11 16,2-1-11-16,0 1-12 0,-2-2-11 0,2 2-13 0,0 0-11 0,0 0-12 16,0 2-9-16,-3-1-10 0,2 2-7 0,-1 1-6 0,-1 1-5 15,0 0-4-15,-1 5-3 0,0 1-2 0,-2 2 1 0,-1 0-1 0,2 5 1 16,-1 2-1-16,1 4 1 0,0-3 2 0,-1 6 2 0,2 2 2 15,0-1 1-15,1 5-2 0,3-1-1 0,0 2-7 0,2 2-11 0,1 0-16 16,3 0-17-16,3 0-21 0,1 2-25 0,3-3-32 0,3 4-37 16,0-5-49-16,4 2-53 0,0-3-104 0,1-1-130 0,3 0-88 0,0-1-67 15,-1-3-29-15,2-4-10 0,-1-1-1 0</inkml:trace>
  <inkml:trace contextRef="#ctx0" brushRef="#br0" timeOffset="150728.0976">15979 12085 441 0,'0'-2'525'0,"0"-1"-62"0,0 1-95 15,0 0-67-15,0 1-56 0,0-1-37 0,0 2-28 0,1-1-21 0,-1 1-18 16,0 0-18-16,0 0-21 0,0 0-18 0,0 0-21 0,0 0-19 15,0 0-17-15,0 0-15 0,0 0-13 0,0 0-7 0,0 0-4 0,0 0-3 16,0 3-3-16,0-2-1 0,0 1-3 0,0 0-5 0,0 3-7 16,0-3-10-16,0-1-10 0,0 3-13 0,0 0-10 0,0-2-17 0,0 3-16 15,0-2-23-15,0 2-23 0,0-2-25 0,3-1-27 0,-2 2-26 16,-1-1-25-16,4-3-16 0,-3 3-11 0,2-3-11 0,-3 0-7 16,2 0 2-16</inkml:trace>
  <inkml:trace contextRef="#ctx0" brushRef="#br0" timeOffset="150849.784">16048 12090 144 0,'1'-3'308'0,"3"1"23"0,-3-3-2 15,1 3-12-15,-1-1-20 0,1 0-24 0,0 2-28 0,-2 1-28 16,1-3-29-16,-1 3-29 0,0 0-29 0,0 0-28 0,0 0-23 0,0 0-21 16,2 0-19-16,-1 3-14 0,-1-2-15 0,2 0-17 0,1 2-17 15,-1 1-19-15,0 1-31 0,2-2-34 0,-3 3-43 0,3-2-52 16,0 1-89-16,0 0-110 0,0-1-69 0,0 0-49 0,2 3-25 0</inkml:trace>
  <inkml:trace contextRef="#ctx0" brushRef="#br0" timeOffset="151224.1177">16647 12080 169 0,'0'-4'547'0,"-1"1"-24"0,1 2-41 0,-2 0-94 0,0-2-120 16,2 3-73-16,0 0-47 0,-3 3-33 0,2-2-23 0,-3 2-15 0,1 0-10 16,0 4-13-16,-2-4-11 0,-2 5-11 0,0 1-8 0,-3 1-7 15,2 1-6-15,-4 6-1 0,2 0 0 0,-3 0-1 0,0 4-2 0,-3 2 0 16,0 1 3-16,-1-1 2 0,-1 5 2 0,-1-3 0 0,3 2 1 0,-4 3 2 15,1-3 0-15,1 1 1 0,1 1 2 0,1-4 0 0,-1 2 0 16,3-3-5-16,-2 0-8 0,3-2-13 0,1-1-15 0,2-1-20 16,0-4-21-16,1 1-24 0,1-2-24 0,4-1-28 0,-1-5-29 15,1 0-49-15,3-2-59 0,1-3-79 0,1 0-91 0,-1-4-52 0,4-4-35 16,1 2-11-16</inkml:trace>
  <inkml:trace contextRef="#ctx0" brushRef="#br0" timeOffset="151375.7657">16306 12198 92 0,'-2'-3'579'0,"2"-1"4"0,0 2-1 0,0-1-103 0,0 1-153 0,0-1-98 15,2 2-71-15,-1 1-45 0,-1 0-32 0,3 0-28 0,-1 0-28 16,0 1-37-16,2 1-40 0,-1 1-49 0,2 1-54 0,-2 1-58 16,2-2-61-16,3 5-84 0,0 0-95 0,-4 1-57 0,3-2-36 0,-1 1-16 15</inkml:trace>
  <inkml:trace contextRef="#ctx0" brushRef="#br0" timeOffset="151521.5143">16474 12525 304 0,'0'3'627'0,"2"-1"11"0,-2 3-35 0,2-3-59 16,-1-1-108-16,-1 1-135 0,2 0-84 0,0-2-59 0,-1 1-40 16,1 1-27-16,-1-2-24 0,1 0-24 0,1 1-31 0,0-1-39 0,-1 1-51 15,2 0-58-15,1-1-80 0,0 2-89 0,0 0-108 0,1-2-117 16,2 1-61-16,-2-1-34 0,2 0-14 0</inkml:trace>
  <inkml:trace contextRef="#ctx0" brushRef="#br0" timeOffset="152025.5686">16917 12455 284 0,'2'-7'553'16,"-2"-2"8"-16,2 3-76 0,-2-1-121 0,0 1-91 0,0-2-78 16,-2 2-46-16,2-2-34 0,-2 5-18 0,-1-4-10 0,2 4-7 0,-3-4-6 15,1 4-9-15,-2-1-9 0,0 1-11 0,-2-1-9 0,1 1-7 16,-1 1-6-16,-3 1-2 0,1 1-2 0,1 0-1 0,-3 0 0 0,0 1 1 16,0 1 1-16,1 1 0 0,-2 1 1 0,-1 1-3 0,3 2 0 15,-2 0-3-15,3-1-1 0,-4 1-2 0,4 2 0 0,1 0-3 16,-3-1-2-16,3 5 0 0,0-2-1 0,1 1-2 0,1-2 1 0,2 2-4 15,0-1-4-15,3 0-3 0,-1 1-2 0,2-2-3 0,0 0-4 0,3-1-5 16,1 0-7-16,-1-1-8 0,1-2-10 0,3 0-11 0,-1-2-14 16,2-1-10-16,1 0-9 0,1-3-6 0,-1-3-5 0,5 0-6 15,-2-1-6-15,1-2 0 0,0-2 1 0,0-2 3 0,1-2 5 16,-1-2 10-16,3-1 11 0,-3-3 11 0,0-2 12 0,0 2 13 0,0-6 11 16,0 2 11-16,-4-2 8 0,3-3 11 0,-3 0 15 0,-1 1 15 15,0-3 16-15,-1 3 17 0,1-1 19 0,-3 2 17 0,-2-1 16 0,0 2 16 16,-1-1 16-16,0 7 13 0,-2-2 15 0,0 3 11 0,0 0 11 15,0 3 0-15,-2 2-1 0,2 2-13 0,0 0-16 0,0 5-24 0,0-2-25 16,0 3-22-16,0 3-17 0,0 1-16 0,0 0-17 0,0 5-14 16,0-1-14-16,0 4-14 0,0 2-11 0,0 2-3 0,0 2-5 0,0 3 4 15,0 1 1-15,0 2 6 0,2 2 6 0,-1 3 1 0,2-1 1 16,-1 0-1-16,-1 3-4 0,2 0-5 0,-1 1-7 0,0-1-12 16,-1 1-12-16,2-1-17 0,-1 3-20 0,0-3-22 0,-1 0-27 0,3 2-30 15,-3-2-36-15,1 1-39 0,-1-3-39 0,4 0-62 0,-4 0-73 16,1-3-69-16,1-2-70 0,0-2-33 0,0-1-18 0</inkml:trace>
  <inkml:trace contextRef="#ctx0" brushRef="#br0" timeOffset="152292.834">17262 12028 4 0,'0'-6'537'0,"-2"1"-1"0,0 0-1 0,2 3-107 0,-2-3-154 0,2 1-95 16,0 3-65-16,0 1-35 0,0 0-22 0,0 0-10 0,0 0-7 15,0 0-11-15,2 0-12 0,-2 3-12 0,2-1-13 0,0 1-6 16,-2-1-5-16,0 1 0 0,0 2 1 0,0-2 2 0,0 3 6 0,0-2 3 16,0 1 5-16,0-1 1 0,0 1 2 0,-2-2-2 0,0 0-1 15,2 1-11-15,0 0-11 0,-2 1-18 0,0-1-20 0,2-1-21 0,0-2-23 16,0 2-23-16,0-2-24 0,0-1-20 0,0 0-19 0,0 0-17 15,0 0-18-15,0 0-9 0,6 0-6 0,-1-1 7 0,0-1 14 0,1 1 29 16,1-3 34-16</inkml:trace>
  <inkml:trace contextRef="#ctx0" brushRef="#br0" timeOffset="152389.328">17316 12048 110 0,'6'-5'157'0,"-2"2"38"0,-2 0 30 15,1 0 25-15,1 2 12 0,-3-1 7 0,1 1-7 0,-1-1-15 0,-1 1-23 16,2 1-28-16,-2 0-30 0,0 0-28 0,0 0-26 0,0 0-21 16,0 0-25-16,2 3-29 0,-1-2-37 0,-1 2-41 0,2 0-49 15,-1 1-55-15,2 1-102 0,-1 0-127 0,-1 2-77 0,-1 1-54 0,0-1-26 16,0 0-11-16</inkml:trace>
  <inkml:trace contextRef="#ctx0" brushRef="#br0" timeOffset="152582.1067">17401 12465 596 0,'0'2'638'0,"0"1"6"0,0-3 5 0,0 1-110 16,2-1-167-16,-1 2-117 0,-1 0-92 0,0 0-52 0,0 1-31 0,0-2-16 15,0 2-8-15,0 0-8 0,0 1-6 0,0 1-11 0,-1 0-12 16,-1 2-15-16,-1 3-18 0,0-3-20 0,-4 3-22 0,2 0-32 16,-1 1-35-16,-2-1-59 0,0 3-67 0,0 1-110 0,-1-2-128 0,0 1-74 15,0 0-44-15,-3 2-24 0,4-2-12 0</inkml:trace>
  <inkml:trace contextRef="#ctx0" brushRef="#br0" timeOffset="153470.5029">17810 12259 145 0,'-1'-4'534'16,"1"1"-50"-16,-4-2-81 0,0 3-78 0,2-1-77 0,1-1-49 15,-1 3-34-15,1-1-22 0,-3 2-17 0,3-5-12 0,-1 5-8 0,1-2-9 16,1 2-12-16,-2-2-7 0,2 2-8 0,0 0-6 0,0 0-6 16,0 0-4-16,0 0-2 0,0 0-1 0,0 0-1 0,0 0 0 15,0 0-1-15,0 0 1 0,0 0-1 0,0 0 0 0,0 0-1 0,0 0-1 16,0 0-1-16,0 0-1 0,0 0-1 0,0 0-1 0,0 0-2 15,0 0-3-15,0 0-2 0,0-1-4 0,0 1-2 0,2 0-4 0,-2 0-4 16,0 0-3-16,0 0-3 0,0 0-3 0,0 0-1 0,0 0-2 16,0 0-2-16,0 0 0 0,0 0-2 0,0 0 1 0,0-2 1 0,0 2 0 15,0 0 1-15,0 0 1 0,0 0 0 0,0 0 1 0,0 0 1 16,0 0 0-16,0 0 0 0,0 0 2 0,0 0 0 0,0 0 1 16,0 0 0-16,0 0-2 0,0-1-2 0,0 0 0 0,-2 1-2 0,0-3-2 15,2 3 1-15,-1-2-1 0,1 0-1 0,-2 1-2 0,2-1 1 16,0 2-2-16,0-2-1 0,0 1-1 0,0 1-2 0,0 0 0 0,0 0 2 15,0 0 0-15,0 0-2 0,0 0 0 0,0 0 0 0,0 0-1 16,0 0 0-16,0 0-2 0,0 0-1 0,0 0-2 0,0 0-2 16,0 0-2-16,0 0-4 0,0 0-1 0,0 0-1 0,0 0 0 0,0 0-1 15,0 0 0-15,0 0 0 0,-2 0 0 0,2 1 0 0,0-1 0 16,0 0 3-16,-1 2 0 0,1-2 3 0,0 0 2 0,0 0 3 0,0 0 1 16,0 0 4-16,0 0 1 0,0 0 3 0,0 0 3 0,0 0 0 15,0 0 3-15,0 0 2 0,0 0 3 0,0 0 1 0,0 0 2 16,0 0 1-16,0 0 1 0,0 0 1 0,0 0 1 0,0 0 2 0,0 0-2 15,0 0 0-15,0 0 0 0,0 0 1 0,1 0-2 0,-1 0-1 16,2 0-1-16,-2 0-3 0,0 0 1 0,2-2-3 0,-2 2 1 0,0 0-3 16,0 0-1-16,0 0-3 0,0 0 0 0,0 0-1 0,0 0-2 15,0 0-1-15,0 0-1 0,0 0-2 0,0 0 0 0,0 0 0 0,0 0-1 16,0 0-1-16,0 0 0 0,0 0 0 0,0 0-1 0,0 0 0 16,0 0-1-16,0 0 1 0,0 0-1 0,0 0 1 0,0 0-1 15,0 0 0-15,0 0-1 0,0 0 0 0,0 0 1 0,0 0-1 0,0 0 1 16,0 0 0-16,0 0 2 0,0 0-1 0,0 0 1 0,0 0 1 15,0 0 1-15,0 0-1 0,0 0 1 0,0 0 1 0,0 0 1 0,0 0-1 16,0 0 2-16,0 0-2 0,0 0-2 0,0 0 1 0,0 0 0 16,1-1-2-16,-1 1-2 0,0 0-1 0,0 0-3 0,0 0-3 15,0 0 0-15,0 0-3 0,0 0 0 0,0 0-3 0,0 0-2 0,0 0 0 16,0 0-1-16,0 0-2 0,0 0 1 0,0 0-2 0,0 0-1 16,0 0 2-16,0 0-2 0,0 0 0 0,0 0 1 0,0 0-1 15,0 0 0-15,0 0 0 0,0 0 2 0,0 0-1 0,0 0 3 0,0 0-1 16,0 0 2-16,0 0 2 0,0 0 1 0,0 0 1 0,0 0 3 0,0 0 2 15,0 0 2-15,0 0 2 0,0 0 0 0,0 0 2 0,0 0 1 16,0 0 1-16,0 0 1 0,0 0-1 0,0 0 1 0,0 0 1 0,0 0-4 16,0 0-4-16,0 0-10 0,0 0-11 0,0 0-21 0,0 0-23 15,0 0-36-15,0 0-42 0,0 0-53 0,0 0-59 0,0 0-103 16,0 0-122-16,0 0-69 0,0 0-41 0,0 0-17 0</inkml:trace>
  <inkml:trace contextRef="#ctx0" brushRef="#br0" timeOffset="154474.7867">17835 12160 340 0,'0'-2'581'16,"2"-1"1"-16,-2 1-76 0,0 0-115 0,0 2-82 0,0 0-70 15,0 0-44-15,0 0-33 0,0 0-26 0,0 0-22 0,0 0-24 16,0 0-23-16,0 0-17 0,-2 2-17 0,2 0-9 0,-4 1-7 0,2 1-6 16,1 1-4-16,-2-1-3 0,-1 3-1 0,1 2-1 0,-2 0 0 15,1 3 1-15,-6 1 2 0,4 1 3 0,0-1 3 0,-3 3-1 0,0 0-1 16,-2 2-2-16,3 1-4 0,-3 0 1 0,3 0-1 0,-1 1 2 0,-2 1 0 16,1-2 2-16,2 0 0 0,-1 0-2 0,0-1 0 0,0 0-1 15,3-3 0-15,0-1-1 0,0 1 2 0,2-3-1 0,0-2 1 16,0-3 0-16,3 1 2 0,-1-2 0 0,1-2-1 0,1-1-2 0,0-3-5 15,1-2-3-15,1 0 0 0,1-3 0 0,2-3 2 0,0-2 2 16,2 0 1-16,1-3-2 0,0-4-1 0,2-1-6 0,-1-2-7 0,2 0-3 16,-1-5-2-16,2 1 2 0,-2 0 2 0,1-3 4 0,-2 2 3 15,3-3 2-15,-2 2 1 0,2 0 0 0,-4 1-1 0,2 1 3 16,-2 1 6-16,0 2 6 0,0 2 5 0,-2 1 4 0,-1 3 2 0,2 1-1 16,-4 5-2-16,0-1-5 0,0 3-5 0,1 0-2 0,-3 4 1 15,1 1 2-15,0 2 2 0,2 3-1 0,-3 2-4 0,1 3-2 0,-1 0-4 16,1 4-1-16,1 1-1 0,0 2 3 0,1 3 2 0,-1-1 6 15,0 5 4-15,5-1 2 0,-5 2-2 0,0 1 0 0,4-3 0 0,-3 6-3 16,1-3-4-16,1 0-8 0,-1 3-8 0,1-3-12 0,1 0-13 16,-1 1-17-16,0-1-18 0,0-2-21 0,1 0-24 0,-2-1-29 0,0 1-32 15,2-4-37-15,-2-2-40 0,0-1-57 0,0-3-63 0,-2-2-66 16,0 0-67-16,0-3-34 0,0-4-19 0</inkml:trace>
  <inkml:trace contextRef="#ctx0" brushRef="#br0" timeOffset="154636.2112">17858 12312 31 0,'-3'-2'559'0,"1"2"1"15,-1-2 2-15,1-1-96 0,2 3-146 0,0 0-100 0,0 0-80 0,0 0-49 16,2 0-34-16,1 0-24 0,2 3-15 0,0-1-19 0,2-2-18 16,1 2-26-16,0-1-33 0,6 3-33 0,-2-4-37 0,0 1-55 15,6-1-60-15,-3 0-83 0,1-1-90 0,5-1-53 0,-4-1-36 0</inkml:trace>
  <inkml:trace contextRef="#ctx0" brushRef="#br0" timeOffset="154987.622">18394 11989 14 0,'-7'-5'546'0,"-2"1"5"0,1 0 6 16,0 1-90-16,-2 0-139 0,1 1-91 0,-2 0-69 0,0 2-45 15,-2 0-33-15,4 2-19 0,-5 0-14 0,2 1-10 0,1-3-8 0,-1 3-9 16,1 2-9-16,0 0-6 0,1-2-7 0,1 1-4 0,0 0-4 15,0 0-3-15,1 0-3 0,4 1-3 0,-3-3-3 0,1 1-4 0,3 0-3 16,-2-2-2-16,4 1-3 0,-1 0-2 0,0-2 0 0,2 0 1 16,0 0-2-16,0 0 0 0,0 0 0 0,2 2 1 0,0 0 1 15,-2-2 2-15,0 0 2 0,1 1 3 0,-1 1 2 0,2-2 5 0,-1 1 5 16,1 2 6-16,0 0 5 0,-1-1 5 0,2 2 6 0,-2 1 5 16,1 1 7-16,1 1 8 0,-1 0 9 0,0 3 8 0,-1 0 8 15,2 0 8-15,1 4 5 0,-3-3 5 0,1 5 3 0,-1 0 1 0,1 1 1 16,1 1-3-16,0 0-3 0,-2 2-5 0,-1 0-7 0,2 0-4 15,-2 1-4-15,0 2-5 0,0-4-6 0,0 1-4 0,0 4-5 0,0-3-4 16,0-2-5-16,2 2-4 0,-1-2-4 0,-1-1-4 0,4 0-4 16,-4-1-7-16,1 0-9 0,2-4-14 0,-1 1-17 0,0-1-21 0,1-2-24 15,0-1-31-15,0 0-35 0,3-3-42 0,-1-1-43 0,0-3-60 16,1-2-71-16,2 1-81 0,1-4-87 0,-1-1-46 0,2-2-28 0,2-4-8 16</inkml:trace>
  <inkml:trace contextRef="#ctx0" brushRef="#br0" timeOffset="155270.5797">18536 12116 351 0,'-2'-4'595'0,"-1"0"2"0,3 1-43 0,-1 0-66 15,-1 3-102-15,2 0-122 0,0 0-75 0,-1 3-53 0,-3 0-37 16,3 1-27-16,-3 2-19 0,1-1-15 0,0 5-11 0,0 0-9 0,0 2-4 16,-2-2-3-16,2 2-2 0,2-2-1 0,-3 1-1 0,1 2-2 15,1-1 0-15,1 0-4 0,-1-1-6 0,2 1-5 0,0-2-5 0,0-2-7 16,0 4-6-16,2-3-6 0,-1-1-7 0,1-1-12 15,0-2-12-15,1-1-15 0,0-2-16 0,3 0-18 0,-1 0-12 0,0-2-10 16,1-4-5-16,1 2-6 0,0-2-5 0,-1-3-6 0,-1-2-8 16,2 1-7-16,-1-5-2 0,2-1-3 0,-4 1 5 0,0-2 8 0,-1-1 18 15,-1-2 19-15,-1 0 21 0,-1 0 24 0,-1-2 23 0,-1 2 24 0,-3 0 23 16,0 0 20-16,-2 2 20 0,0 1 17 0,-1 0 13 0,0 3 10 16,-1-1 5-16,-1 5 1 0,-1-2-10 0,1 5-16 0,0-2-30 15,0 3-36-15,-1 1-53 0,3 3-61 0,0 0-84 0,0 0-97 0,-1 3-58 16</inkml:trace>
  <inkml:trace contextRef="#ctx0" brushRef="#br0" timeOffset="155651.3282">18604 11926 529 0,'0'-8'585'0,"0"1"-25"0,0-3-45 0,1 5-101 0,1-2-131 15,0 2-78-15,-1-1-52 0,2 1-30 0,1 1-21 0,-3-2-16 16,5 3-14-16,-3-2-15 0,2 3-14 0,0-3-10 0,0 3-6 0,0-1-1 16,1-1 1-16,0 1 5 0,-1 1 6 0,0 1 7 0,-1-2 8 15,1 2 9-15,-1-2 10 0,1 3 8 0,-1-3 6 0,-3 3 7 16,2 0 3-16,1 0 2 0,-4 0 0 0,0 0-5 0,0 0-5 0,0 0-8 16,0 0-8-16,1 0-8 0,-1 0-6 0,2 0-10 0,-1 3-9 15,-1 1-7-15,2-1-10 0,1 2-6 0,1 0-6 0,-3 2-3 0,3 1-3 16,1 1 1-16,-2-1-1 0,2 3 3 0,-2 1 2 0,4-1 1 15,-1 3 0-15,-1 1 2 0,-1 0-2 0,1 2 0 0,-1-1 1 0,0 1-1 16,0 1-1-16,1 0-1 0,-1-1-1 0,0 2-4 0,-2 0-4 16,1-1-3-16,1 0-4 0,-3 2-3 0,-1-2-3 0,2 0-1 0,-2 0 0 15,0 0-2-15,-2-2-2 0,2 2-2 0,-1-1 1 0,-3-1 0 16,3 0 0-16,-3 0 1 0,1-1 2 0,0-3 2 0,0 4 3 0,-1-2-3 16,0-2-4-16,1 0-7 0,2-2-9 0,-3 1-12 0,1-1-15 15,0 0-22-15,0-3-25 0,-1 1-38 0,0-3-41 0,3 2-57 0,-4-4-69 16,1 1-109-16,1-1-132 0,0-2-71 0,1-1-38 0,2 0-15 15,0 0-5-15</inkml:trace>
  <inkml:trace contextRef="#ctx0" brushRef="#br0" timeOffset="156053.0734">18430 12248 298 0,'0'0'363'0,"0"0"-46"0,0 0-56 0,0 0-42 15,0 0-37-15,0 0-26 0,0 0-22 0,0 0-17 0,0 0-15 0,2 2-10 16,-2 0-10-16,0-1-7 0,0 1-3 0,0-1-2 0,0 2-3 16,0 0 1-16,0 1 0 0,0 1 4 0,0 0 4 0,0 0 3 15,0 3 5-15,0 0 5 0,-2 0 3 0,0 2 0 0,1-2-2 0,-1 3-4 16,2 1-6-16,-1 0-6 0,1 1-5 0,-2-1-6 0,2 0-6 16,0-1-4-16,0 3-6 0,0-3-4 0,0 4-5 0,0-6-4 0,0 4-4 15,0-1-3-15,0-2-3 0,2-1-4 0,-2 1-6 0,1 2-9 16,-1-5-10-16,2 2-12 0,1-3-14 0,-1-1-18 0,-1 0-22 15,2 0-31-15,-1-1-36 0,0-1-41 0,2-3-41 0,-4 0-65 16,3 0-75-16,2-3-77 0,-2 0-80 0,2-3-43 0,0-1-27 0,0-2-8 16</inkml:trace>
  <inkml:trace contextRef="#ctx0" brushRef="#br0" timeOffset="156317.2776">18497 11904 264 0,'0'-3'450'0,"-2"3"-19"0,0 0-93 16,2 3-125-16,-1-1-77 0,-1 3-50 0,0 2-28 0,2-2-15 0,-1 2-7 16,-1 3-3-16,2-2-4 0,-1 3-1 0,1 1-3 0,-2 0-3 15,2 1-2-15,0-4-3 0,0 3-2 0,0-2-2 0,2-1 1 0,-2 0 2 16,1-3 6-16,-1 1 11 0,2-1 13 0,-1 1 15 0,1-5 8 16,0 0 8-16,-1-1 2 0,3-1 2 0,-1-1 1 0,1-2 0 0,-1-1 1 15,2 0-1-15,-2-4-2 0,2 0-3 0,0 0-11 0,-2-1-11 16,3-1-17-16,-3-1-16 0,0-2-11 0,-1 0-9 0,0 2-5 15,-1-1-5-15,1-1-5 0,-1 3-8 0,-1 2-11 0,0-1-18 0,0 1-20 16,-1 1-24-16,-1 2-28 0,2 2-26 0,-1 0-39 0,1 3-42 16,0 0-85-16,0 0-107 0,-4 3-63 0,1 0-41 0,2 1-18 15</inkml:trace>
  <inkml:trace contextRef="#ctx0" brushRef="#br0" timeOffset="157110.306">18937 11601 181 0,'-1'-3'579'16,"-1"0"13"-16,0 0-79 0,2 0-123 0,0 1-84 0,0 1-66 15,0 1-46-15,0 0-34 0,0 0-24 0,0 0-21 0,0 0-20 16,0 0-25-16,2 1-19 0,0-1-22 0,-1 2-12 0,2 1-9 0,1 1-6 16,-1 1-4-16,0 0 0 0,2 3 0 0,1 1 3 0,0 3 1 15,-1-1 5-15,2 2 6 0,-3 1 6 0,4 6 7 0,-2-1 5 0,-1 2 1 16,2 2 1-16,-3 6-2 0,2-3-1 0,-3 3-3 0,-1 3-3 15,0 1-1-15,-2 2-3 0,-2 1-2 0,0 1-4 0,-1 1-4 0,-4 5-2 16,-1-3 1-16,-2 3 1 0,-1 1 2 0,-2-1 2 0,-2 3-1 0,0-5-5 16,-2 6-9-16,0-2-13 0,-4 1-14 0,1 0-21 0,1-1-26 15,-3 0-30-15,0 1-36 0,2-5-49 0,2 2-56 0,0-3-102 16,-1 0-125-16,2-2-72 0,-1-2-49 0,3-5-19 0,0 0-6 0</inkml:trace>
  <inkml:trace contextRef="#ctx0" brushRef="#br0" timeOffset="157881.9943">19173 11938 96 0,'0'-3'603'0,"0"-2"13"0,0 0 9 0,1 1-85 0,-1 1-134 16,2-1-91-16,-1 1-69 0,-1 0-48 0,2 0-38 0,-2 2-23 15,2-2-22-15,-1 3-18 0,-1 0-19 0,0 0-21 0,0 0-21 0,0 0-20 16,0 0-21-16,0 0-17 0,3 0-20 0,-3 0-20 0,2 4-23 16,-2-1-29-16,0 0-31 0,0 4-38 0,0-3-44 0,0 4-60 15,-2-1-67-15,-1 2-78 0,0 0-82 0,0 1-48 0,-2 1-31 0,-2 2-10 16</inkml:trace>
  <inkml:trace contextRef="#ctx0" brushRef="#br0" timeOffset="158035.3836">19027 12387 335 0,'-1'1'575'0,"1"3"-8"0,0-3-14 0,0 1-117 15,0-1-173-15,0 1-99 0,-2 0-63 0,2 1-37 0,-2 0-22 0,1 0-25 16,-3 3-26-16,0-1-36 0,0-1-41 0,-5 3-59 0,3 1-67 15,-3 1-101-15,-1-2-116 0,-1 5-65 0,-4-2-39 0,0 0-21 0</inkml:trace>
  <inkml:trace contextRef="#ctx0" brushRef="#br0" timeOffset="158631.2537">15964 13595 248 0,'3'-7'304'0,"0"2"-63"0,2 0-59 0,0 0-31 16,3-2-17-16,-2 4-8 0,1-2-4 0,1 1 5 0,-1-2 8 15,1 3 7-15,2-2 8 0,-2 2 2 0,1-1 1 0,-1 1 1 16,0 0-1-16,1-1-3 0,-1 3-3 0,0-1-4 0,-3 0-5 0,3 1-4 15,-4 1-4-15,1-2-6 0,-2 2-8 0,2 0-4 0,-2 2-1 16,-1-2-4-16,0 3-6 0,-1-1-6 0,1 1-5 0,1 2-5 0,-3 1-5 16,1-1-4-16,-1 5-3 0,0-3-3 0,0 6-2 0,0-4-2 15,0 6-1-15,-1-4-7 0,1 3-12 0,-3-1-15 0,1 4-15 0,2-2-18 16,-1 1-16-16,-1 1-19 0,2-1-20 0,0 0-23 16,0 0-23-16,0-1-31 0,2 0-34 0,-1-2-36 0,1-1-42 0,1 0-57 15,0-3-67-15,2 0-86 0,-1-3-94 0,1-2-51 0,2-2-29 0,2-4-8 16</inkml:trace>
  <inkml:trace contextRef="#ctx0" brushRef="#br0" timeOffset="158900.6904">16250 13222 408 0,'-8'-4'541'0,"0"-1"-1"0,0 4-72 0,-1 1-105 0,1 0-108 0,0 1-111 15,1 3-64-15,0-1-42 0,2 0-20 0,0 4-10 0,2-3-3 16,0 3 1-16,0 0 0 0,1 0-1 0,0 1-1 0,2 0-4 15,0-3-3-15,2 2-2 0,0-2-4 0,-1 2-1 0,3-5-5 0,0 3-3 16,1-4-3-16,0 1-3 0,2-2-2 0,0-3 0 0,1-1 1 16,-1 2 2-16,-1-4 1 0,3-1 1 0,-2-1 1 0,1-3 2 15,-4 1 5-15,4-3 7 0,-5 2 9 0,2-1 12 0,-2-1 9 0,-1 1 12 16,-1-2 6-16,-1 1 4 0,-1 2 1 0,-1 1 0 0,1-2-2 16,-3 2-2-16,-1 3 0 0,1-1-1 0,-2 4-10 0,1 1-10 0,-1 0-21 15,-1 3-26-15,0 1-32 0,0 1-39 0,-1 3-47 0,2 3-51 16,-1-1-94-16,1 2-115 0,2 4-68 0,-3 0-49 0,2 2-24 0</inkml:trace>
  <inkml:trace contextRef="#ctx0" brushRef="#br0" timeOffset="159205.2385">16536 13583 560 0,'-3'-3'622'0,"0"1"8"0,0 0 9 0,1-1-116 0,-1 1-178 0,3 2-107 15,-1-5-76-15,-1 5-49 0,2 0-33 0,0-2-25 0,2 2-17 16,-1-1-17-16,1-1-15 0,1 2-27 0,1 0-27 0,0 0-36 16,0 0-40-16,1 0-45 0,0 2-47 0,3-1-60 0,1-1-66 0,1 2-81 15,0-2-88-15,-1 0-49 0,0 2-27 0,1 1-8 0</inkml:trace>
  <inkml:trace contextRef="#ctx0" brushRef="#br0" timeOffset="159364.7007">16416 13680 147 0,'-6'1'439'0,"-2"-1"-96"16,3 2-141-16,0-1-112 0,2-1-96 0,3 0-60 0,0 0-39 16,0 0-35-16,0 0-28 0,0 0-34 0,3 3-39 0,2-1-45 15</inkml:trace>
  <inkml:trace contextRef="#ctx0" brushRef="#br0" timeOffset="159662.4234">16434 13672 186 0,'-5'0'540'0,"2"-1"-45"0,-1 0-74 0,3 1-79 16,-1 0-79-16,-1 0-46 0,3 0-28 0,0 0-16 0,0 0-11 0,0 0-6 15,0 0-3-15,0 0-9 0,0 0-14 0,2 1-13 0,-1-1-16 16,1 0-15-16,-1 0-14 0,1 0-11 0,1 1-9 0,-1-1-10 16,1 0-4-16,-1 0-7 0,-1 0-4 0,4 0-3 0,-1 0-5 0,0 0-8 15,1 0-10-15,1 0-10 0,2 0-11 0,1 0-15 0,2 0-16 16,-1 0-23-16,4 0-25 0,-1-1-34 0,1 0-38 0,0 1-48 15,3-2-54-15,0 1-92 0,-2 1-111 0,3-2-66 0,-1 0-44 0,-2 2-18 16</inkml:trace>
  <inkml:trace contextRef="#ctx0" brushRef="#br0" timeOffset="159985.3008">16506 13773 122 0,'-9'0'423'0,"3"1"-66"0,-1 1-57 16,2-2-50-16,-1 1-31 0,0 1-20 0,1-2-8 0,0 1-7 0,2 0-2 15,0-1-1-15,0 2-6 0,1-2-11 0,0 1-12 0,1 1-11 16,1-2-13-16,0 0-12 0,0 0-11 0,0 0-9 0,0 0-9 15,0 0-9-15,0 0-7 0,1 0-7 0,-1 2-6 0,2-1-9 0,0-1-7 16,-1 0-6-16,3 0-7 0,-3 0-5 0,2 0-5 0,1 0-3 16,0 0-8-16,4 0-10 0,2 0-13 0,-2-1-20 0,4-1-27 15,1 0-31-15,4 1-40 0,-1-2-42 0,6-1-64 0,0 1-78 0,2-2-97 16,1 2-105-16,2-3-58 0,0 2-35 0,1-1-15 0</inkml:trace>
  <inkml:trace contextRef="#ctx0" brushRef="#br0" timeOffset="160598.7215">16838 13621 441 0,'-5'-1'585'0,"-2"-3"14"16,4 3-72-16,-2 1-120 0,1-1-85 0,1-1-71 0,2 2-47 0,-3-1-35 15,4-1-22-15,0 2-13 0,0 0-10 0,0 0-10 0,0 0-13 16,0 0-14-16,0 0-18 0,2 0-17 0,0 0-16 0,-1 0-17 16,2 2-10-16,-1-1-7 0,1-1-4 0,1 3-1 0,-1-2 2 0,2 3 2 15,0-1 2-15,-1 0 3 0,0 1 2 0,1 0 2 0,2 1 2 16,-1 2 4-16,0-2 4 0,2 2 5 0,0 0 2 0,-1 0 1 0,0 1 0 15,1 1 0-15,0 0 0 0,0-1-2 0,1 0-2 0,-1 3-3 16,0-3-3-16,2 4-3 0,-1-4-9 0,-1 1-14 0,0 2-15 16,1-3-18-16,-2 0-24 0,-1 1-22 0,2-2-31 0,1 0-32 0,-4 1-36 15,2-3-38-15,-1 0-53 0,2-2-63 0,-2 1-85 0,-1-2-99 16,0-1-54-16,0-2-33 0,-1-2-7 0</inkml:trace>
  <inkml:trace contextRef="#ctx0" brushRef="#br0" timeOffset="160806.3758">16969 13230 113 0,'-11'-3'585'15,"0"-1"9"-15,2 3 5 0,-1 0 3 0,1 1-120 0,3 0-181 16,-1 0-108-16,1 0-71 0,1 1-41 0,-1 0-24 0,4 3-10 0,-1-1-4 16,3-2-4-16,-1 2 0 0,1 2-9 0,1-3-9 0,-1 3-7 15,3 0-9-15,-1-2-7 0,1 1-8 0,3-1-11 0,-1 0-14 0,1 1-19 16,1-1-23-16,3-3-26 0,-1 0-31 0,0 0-37 0,4 0-38 15,-1 0-52-15,0 0-59 0,2-3-77 0,-3 1-89 0,3 0-49 16,-3-1-30-16,0 1-7 0</inkml:trace>
  <inkml:trace contextRef="#ctx0" brushRef="#br0" timeOffset="161009.5099">17107 13705 205 0,'-5'-1'603'0,"4"-1"8"0,-1-1-1 0,1 0-8 0,1-2-123 16,1 3-180-16,2-3-107 0,2-1-71 0,1 0-40 0,1 1-25 15,2-2-16-15,4 0-14 0,-1 0-17 0,2 0-18 0,4 1-21 0,-1-1-22 16,3 1-24-16,0 1-22 0,0-1-24 0,3 0-26 0,-1 1-26 16,1 2-30-16,-2-2-32 0,-2 2-37 0,1-1-38 0,-1 1-38 0,-3 1-52 15,0 2-60-15,-2 0-27 0,-2 0-8 0</inkml:trace>
  <inkml:trace contextRef="#ctx0" brushRef="#br0" timeOffset="161227.7218">17296 13540 5 0,'-9'-3'526'0,"3"0"-1"0,0 0-72 0,-1 2-106 0,4-1-70 16,0 1-51-16,-1 1-34 0,0-2-23 0,3 2-20 0,1 0-16 15,0 0-18-15,0 0-19 0,0 2-18 0,1-1-14 0,-1 2-13 0,4 0-13 16,-2 0-8-16,0 1-8 0,1 3-4 0,0 0-3 0,0 1-2 15,1 0 0-15,-1 1 0 0,0 1 2 0,0 0 3 0,0 2 5 0,0 0 3 16,0 2 1-16,0-1-1 0,-1 3 0 0,1-3-2 0,-1 2-2 16,0 1-2-16,-2-1-3 0,1 1-9 0,-1-2-15 0,0 3-20 15,0-2-23-15,0 0-36 0,-1 0-38 0,1-2-51 0,1-3-59 0,-1 3-96 16,2-4-113-16,-1-1-73 0,1 1-50 0,0-4-26 0,1-2-11 16</inkml:trace>
  <inkml:trace contextRef="#ctx0" brushRef="#br0" timeOffset="161468.5407">17679 13395 389 0,'-1'-5'659'16,"-1"2"9"-16,2 0 5 0,0 0 2 0,0 2-121 0,0 1-185 0,0 0-113 15,2 0-75-15,-1 1-42 0,4 2-27 0,-4 0-13 0,1 1-7 16,-1 3-4-16,3 0-4 0,-1 2-7 0,0 3-10 0,0-1-6 0,1 2-7 15,-3 2-4-15,2 0-5 0,2 1-9 0,-2 1-15 0,0 1-18 16,0 2-19-16,-1 0-24 0,0 2-22 0,-1 0-28 0,2-1-29 16,-3 3-41-16,2-1-46 0,0 0-62 0,-2-1-73 0,0 0-112 0,0-2-129 15,0 1-71-15,0 0-39 0,0-3-12 0,0 0 3 0</inkml:trace>
  <inkml:trace contextRef="#ctx0" brushRef="#br0" timeOffset="162758.753">15877 14441 140 0,'-17'5'388'0,"-1"0"-67"0,1-2-62 15,1 1-61-15,-1-1-34 0,2 0-22 0,-2-1-11 0,4 0-2 16,1 0 1-16,1 1 4 0,1-1 3 0,1-1 5 0,3-1 0 0,1 2-2 15,2-2 0-15,-1 1-3 0,3 0-4 0,1-1-8 0,0 0-7 16,0 0-7-16,0 0-8 0,1 0-9 0,3 0-6 0,0-1-8 0,1 0-8 16,0 1-9-16,4-2-10 0,-1-1-8 0,4 1-9 0,-2-1-9 15,3 1-7-15,1-1-6 0,1-1-3 0,0 2-5 0,1-1-1 16,1 0-2-16,-2 1-2 0,0 1-2 0,-2-2-3 0,0 3-2 0,1-2-3 16,-3 2-2-16,2 0-3 0,-5 2-1 0,1-2-2 0,-4 3 0 15,1 0 2-15,-1 0 3 0,-2 0 2 0,-1 1 2 0,-1 1 2 0,-2 2 5 16,-1 0 2-16,-3 1 4 0,0 1 1 0,-2 0 3 0,-3 2 2 15,1-1 2-15,-4 2-1 0,2 0 1 0,-5 0-2 0,4 2-3 0,-4-2-2 16,0 1-4-16,0-1-2 0,4 2-2 0,-3-2-3 0,4 0-1 16,0-2 1-16,3 1 0 0,-1-1 2 0,4-2 1 0,0 2 1 0,4-3 2 15,1 2 0-15,1-1 1 0,4-2 1 0,2 2 1 0,2-2 0 16,0 1 1-16,4 0-1 0,1 0 1 0,2 0-1 0,1-1-1 0,1 2-2 16,-1-2-2-16,2 1-3 0,-1-1-1 0,0 0-1 0,0 2-1 15,-1-1 0-15,-1 0 1 0,-2 0 0 0,-1 3 2 0,-1-3 5 0,-2 2 5 16,-2-1 9-16,0 0 9 0,-3 1 11 0,-2 1 12 0,-2 1 11 0,-1-1 14 15,-3 0 10-15,0 2 8 0,-2 1 7 0,-4 0 4 0,1 2 4 16,-2 0 0-16,-2 2-3 0,-1-1-4 0,-1 1-8 0,1 2-8 0,0-1-9 16,-1 3-11-16,2-1-11 0,-2 2-13 0,2-1-10 0,-2-1-9 0,3 1-12 15,2-1-13-15,-1 2-15 0,1-3-18 0,1 1-21 0,1-2-20 16,-2 0-29-16,4 0-33 0,-3-3-40 0,0 1-45 0,1 0-76 0,0-3-90 16,-1 0-102-16,-1 1-108 0,-4-4-54 0,0 0-27 0,0 0-5 15,-5-2 5-15</inkml:trace>
  <inkml:trace contextRef="#ctx0" brushRef="#br0" timeOffset="165079.0645">17727 11185 239 0,'6'-5'216'0,"0"0"-20"0,0 1-13 0,1-2-6 0,-1 2-5 16,1-2 0-16,-3 2-2 0,2 1-3 0,-3-2-7 0,2 1-7 15,-1 1-6-15,-3 0-9 0,2 0-7 0,-3 1-8 0,2 1-5 0,-2-1-6 16,0 2-9-16,0 0-9 0,0 0-13 0,-2-2-14 0,1 2-11 16,-1 0-11-16,-1 2-10 0,-2 0-10 0,0 1-9 0,-1-2-11 0,-2 5-6 15,-1-1-5-15,-2 1-6 0,0 2-3 0,-2 1-1 0,1 4 2 16,-3-3 4-16,1 4 5 0,1-2 2 0,-1 0 2 0,3 5 3 15,-2-5 2-15,2 4 0 0,3 0 2 0,-1-2 2 0,0 3 1 0,1 0-1 16,1-4 0-16,2 3-2 0,2 0-2 0,0 0-3 0,0-2-3 16,2 1-4-16,1-1-2 0,1-2-2 0,2 1-2 0,0-2-2 0,0-1-1 15,2 1-1-15,-2-2-1 0,2-2 0 0,2 1 1 0,-1-2 3 16,-2 1 0-16,1-2 4 0,-2 0 2 0,2-1 6 0,-2-1 6 0,-1 0 5 16,0-1 7-16,-1 3 4 0,-1-5 6 0,0 2 5 0,0-1 3 15,0 2 2-15,-1-3 1 0,-1 2 1 0,2-1 1 0,-2 1 0 16,-1 0 1-16,0 2-2 0,1-1-2 0,-1 0-3 0,-2 1-4 15,2 2-4-15,-3-1-4 0,0 5-4 0,1 0-3 0,-1-2 0 0,1 3 0 16,0 0-1-16,-1 2 1 0,1-1-3 0,2 1-2 0,0 1-3 0,1 1-4 16,1 0-5-16,1-2-3 0,1 2-6 0,1-1-3 0,-1 1-3 15,3 0-2-15,0-3-1 0,0 0-3 0,1 2-2 0,0-1-1 0,0-3-1 16,-2-1 0-16,2 0 2 0,0-1 2 0,-2-1 8 0,2-2 11 16,-4 2 11-16,1-2 11 0,-1 0 9 0,-1-2 9 0,0-1 8 15,0 1 7-15,0 1 8 0,0-4 8 0,-1 5 12 0,-1-3 10 0,1 1 5 16,-1 0 4-16,-1 0-2 0,0-1-5 0,1 3-9 0,-1 0-9 15,2 1-9-15,-1 0-7 0,0 0-9 0,2 1-7 0,0 1-12 16,0-1-12-16,4 0-25 0,0 3-28 0,4-2-36 0,0 2-36 0,3-2-63 16,3-1-73-16,5 3-124 0,3-4-149 0,5 1-78 0,2-3-44 0,1-1-23 15,5-3-14-15,-1 0-6 0</inkml:trace>
  <inkml:trace contextRef="#ctx0" brushRef="#br0" timeOffset="166991.8168">15409 15308 198 0,'-9'-5'619'0,"4"-2"4"0,-1 2 4 0,-1-1 8 16,2 0-110-16,-2 1-167 0,2 1-100 0,0-1-67 0,2 2-46 0,0 0-36 15,1 0-21-15,-1 0-15 0,3 2-9 0,0-1-7 0,0 2-6 16,0 0-7-16,3 0-8 0,0 0-9 0,1 0-9 0,1 0-10 0,1 2-9 16,1 1-6-16,1 1-3 0,2-1-3 0,0 2 0 0,2 1 1 15,1 1 0-15,-1 1 4 0,1-1 3 0,0 2-1 0,-2-1 2 0,-2 3-1 16,2-3 1-16,-3 3-1 0,-1 1 2 0,-3 0 2 0,1 1 4 0,-3-1 5 16,-2 2 5-16,-2 1 7 0,-1 0 4 0,-2-1 7 0,-3 2 5 15,0 0 4-15,-6 1 4 0,3-2 3 0,-3 2 2 0,0 1 1 0,-4-3-1 16,4 2-3-16,-3-1-3 0,2 0-6 0,0-1-6 0,0-2-5 15,3-1-7-15,2-1-8 0,1 0-4 0,0-2-5 0,2 1-3 0,4-1-2 16,1-2-3-16,2-1-3 0,2 2-4 0,1-2-5 0,4 0-6 16,3-3-4-16,0 3-3 0,1-2-3 0,6-1 0 0,2 2 1 0,-1-3 0 15,4 1-1-15,0-2-1 0,0 0-1 0,3 2 0 0,-1-3 0 0,0 4 3 16,-1-4 4-16,-2 3 6 0,0-1 5 0,-3 0 5 0,0 1 9 16,-3 1 9-16,-3-1 10 0,-3 3 9 0,2-1 9 0,-3 1 11 0,-3 1 10 15,-2 1 10-15,-3 1 12 0,0 0 9 0,-1 2 9 0,-3-1 6 16,0 0 5-16,-3 3 2 0,-2 1 0 0,1 2-4 0,-2-2-8 0,0 3-6 15,0 1-9-15,-1 0-8 0,0 2-8 0,3-3-10 0,-2 4-9 0,2-1-8 16,-1 1-8-16,4-2-7 0,0 1-8 0,1 0-7 0,0 2-8 16,1-4-8-16,2 1-9 0,-4-3-10 0,5 1-14 0,-1-2-13 0,-1-2-16 15,2 0-15-15,-1-3-17 0,1-3-18 0,-4 2-21 0,-1-4-23 16,-1-2-27-16,0 1-37 0,-7-3-47 0,0-1-79 0,-4-1-97 0,-3-1-97 16,-4-1-95-16,-3 1-41 0,-5 0-13 0,-1-1 1 0,-6-1 6 15</inkml:trace>
  <inkml:trace contextRef="#ctx0" brushRef="#br0" timeOffset="178340.7217">6009 11340 173 0,'-5'-5'346'0,"0"-2"-99"0,-2 1-63 0,-1 2-40 16,0 0-32-16,0 0-28 0,-1 0-20 0,-3 2-18 0,1-1-14 0,-1 0-13 15,-1 3-10-15,-4 0-10 0,2 0-3 0,-2 0 2 0,-1 0 3 16,0 0 3-16,-3 0 1 0,0 3 3 0,-1-3 2 0,1 4 1 0,-3-3 2 16,3 1 0-16,-1 1 2 0,0-1 2 0,-2-1 1 0,4 3 2 15,-4-4 0-15,2 0-1 0,1 0-1 0,1 4-1 0,-2-3-2 16,1 1-4-16,2 1-2 0,-1-1-2 0,2-2-3 0,-2 5 0 0,1-3-5 16,1 1-3-16,1 1-1 0,1-1-3 0,-3 2-1 0,2 1-2 0,1 0-1 15,0 3-1-15,0-2 2 0,-1 2 2 0,3 2 2 0,-2 2 3 16,0 1 3-16,-1 1 5 0,2 1 2 0,-2 4 5 0,3 2 1 15,-5 1 3-15,4 5 3 0,0 2 6 0,-1 3 4 0,0 1 5 0,-1 6 1 16,3 2 0-16,-2 0-2 0,3 4 1 0,0 4-5 0,1 0-4 16,2 5 0-16,2 2 6 0,-2 1 2 0,3 5 6 0,1 4 1 0,1 1-1 15,3 5-1-15,-1 4-1 0,3 5-2 0,2 0-2 0,-1 6-1 0,2 5-3 16,2 2 5-16,2 2 9 0,1 0 4 0,1-1-1 0,-1 6 0 16,3-3-1-16,2 0-1 0,1 1-1 0,0 1-2 0,2-3-2 15,1 1 0-15,1 0-2 0,2-3 5 0,-1 0 11 0,2-3 1 0,-1-1-3 16,4-2-1-16,-1-3-4 0,3-2-1 0,-1-1-3 0,4-4-1 15,-1-1-1-15,2-3 0 0,2-2 2 0,1-6-2 0,0 2 1 0,2-7-9 16,3-4-12-16,-2-2-13 0,4-3-15 0,1-3-14 0,0-3-16 16,0-3-21-16,0-3-22 0,2-3-34 0,2-2-37 0,0-4-49 0,5-4-55 0,-2-6-87 15,3-1-105-15,1-6-57 0,2-5-32 0,3-3-12 0</inkml:trace>
  <inkml:trace contextRef="#ctx0" brushRef="#br0" timeOffset="190195.5222">17835 1813 374 0,'0'-3'288'0,"0"3"-63"0,0 0-48 0,0 0-30 0,0 0-20 16,0 0-14-16,0 0-12 0,0 0-8 0,0 0-5 0,0 0-5 0,0 0-4 15,0 0-7-15,0 0-5 0,0 0-8 0,0 0-8 0,0 0-10 16,0 0-9-16,0 0-8 0,0 0-8 0,0 0-4 0,0 0-4 0,2 0-3 16,0 0 1-16,-1 1-1 0,1 1 2 0,-1-2 2 0,3 1 4 0,0 1 2 15,1-2 4-15,0 2 4 0,3-1 3 0,-2-1 2 0,4 2 3 0,4 0 3 16,-3 1 2-16,3-3 2 0,4 2 1 0,2 0-2 0,1-1 0 0,4-1-2 15,5 2-4-15,0 0-1 0,3-2-5 0,6 0-1 0,0 0-4 16,3 0-3-16,2 0-3 0,3 0-5 0,1 0-5 0,0 0-2 0,4 0-4 16,0 0 0-16,2 0 0 0,-3 0 1 0,2 0 2 0,2 0 0 0,-1 0 0 15,0 3 0-15,1-3 1 0,1 0 1 0,-1 0-1 0,0 0 1 16,-2 0 2-16,0 0-1 0,1 0 1 0,0 0-2 0,-4 0-2 0,2 0-3 16,-3 0-1-16,-1 0-2 0,-1 0-2 0,-4-3-1 0,-1 3-1 0,-2 0 0 15,-3 0-1-15,-4 0 1 0,-2 0-1 0,-1 0 1 0,-4 0 1 0,-3 0 2 16,-1 0-1-16,-2 0 1 0,-5 0 1 0,0 0 0 0,-2 0 1 0,-3 0 0 15,0 0 0-15,-1 0 0 0,-1 0 2 0,-3 0-2 0,0 0-3 0,-1 0-7 16,-2 0-10-16,2 0-17 0,0 0-16 0,-3 0-22 0,1 0-22 16,-2 0-34-16,0 0-39 0,0 0-43 0,1 3-46 0,3-3-76 0,-3 4-91 15,1-4-52-15</inkml:trace>
  <inkml:trace contextRef="#ctx0" brushRef="#br0" timeOffset="195693.133">24101 10984 284 0,'0'-3'535'0,"0"2"-1"16,0-2-95-16,0 0-141 0,0 0-83 0,0 1-56 0,0-1-30 15,2 2-22-15,0-2-13 0,-2 1-6 0,1 2-7 0,1-5-7 0,-2 5-5 16,1-2-7-16,3-1-6 0,-3 1-6 0,1 1-2 0,-1-3-3 15,4 4 1-15,-4-3 0 0,1 2 1 0,-1-2-1 0,3 2-1 0,-3-1-1 16,1-1-3-16,1-1-3 0,0 2-2 0,1 1-1 0,-3-3-4 16,2 2-3-16,3 0-3 0,-2-1-2 0,0 0-2 0,1 0-1 0,0 2-1 15,0-2-2-15,2 0-1 0,-2 0-2 0,3 1-3 0,0-1-2 16,1 0-2-16,-1 0-3 0,0 3-1 0,3-3-1 0,-1 1-4 16,-1 0 1-16,0 1-3 0,1-1-3 0,-2 2-3 0,4 0-2 0,-3 0-5 15,-1 0-2-15,-2 3-3 0,2-1 0 0,3 3-3 0,-3-2-1 0,0 3 0 16,-1 0 0-16,2 2 2 0,-3 1-1 0,2 0 1 0,-1 5 3 15,-2 1 1-15,0 1 2 0,0 0 2 0,-2 2 1 0,0 4 2 16,1-2-1-16,-3 2 4 0,2 2 2 0,-1-1 3 0,-2 0 0 0,0 2 3 16,-2-1 3-16,-1 0 1 0,3 0 3 0,-1 0 1 0,1 0 2 15,-2 0 1-15,0-2 4 0,2 1 0 0,-1-3 3 0,-1 0 0 16,2 0-1-16,-1 0 1 0,1-5 0 0,0 5-3 0,0-5 1 0,0-2-2 16,0 0 0-16,0-1-2 0,0-2-1 0,0 2-1 0,0-5-3 0,0 3-3 15,0-5-3-15,0 1-3 0,0-2-5 0,0 1-4 0,0-4-3 16,0 2-6-16,0 0-5 0,0-3-7 0,0 0-5 0,0 0-10 15,0 0-13-15,-4 0-13 0,3-1-11 0,-1-1-14 0,-1 1-15 0,0-2-9 16,-1 0-7-16,-1-1-8 0,1 0-7 0,-2 0-5 0,1-1-5 16,-1 0-1-16,-2 0 1 0,0-2 4 0,2 2 8 0,-2-2 13 15,-3 2 16-15,1-1 17 0,2 1 17 0,-2 1 16 0,0-1 16 0,0 1 18 16,0-2 15-16,-2 1 17 0,3 1 14 0,-2 0 13 0,1-1 12 16,2 0 14-16,-3 0 16 0,2 2 10 0,1-1 9 0,0 1 9 0,-1-1 9 15,2-2 7-15,1 4 8 0,-1-2 4 0,1 1 3 0,2 0 4 16,0 0 3-16,1 0 3 0,2 0 1 0,-3 1 0 0,4 0-3 15,-1 0-3-15,1 0-7 0,0 2-7 0,1 0-8 0,-1-1-12 0,2-1-12 16,0 2-11-16,-1 0-10 0,1 0-12 0,-1 0-10 0,3 0-13 16,-3 0-13-16,1 0-10 0,-1 2-11 0,4-1-7 0,-4-1-4 0,3 2-4 15,0 0-1-15,1 0 1 0,0 1 1 0,1 0 2 0,0 0 0 16,2 2 3-16,0-1 1 0,0 1 1 0,2 1 1 0,-1 0-1 0,-1 2-2 16,3-3-6-16,-1 2-8 0,-1 0-11 0,0 0-12 0,1-1-14 15,0 0-14-15,0 2-14 0,-2-2-17 0,2-3-16 0,-2 4-18 16,4-2-16-16,-3-1-17 0,0 0-12 0,4-4-14 0,-4 3-3 0,3-3-2 15,-2 0 7-15,1-3 10 0,2 0 18 0,-4-1 21 0,3-1 25 16,-2 0 31-16,-2-1 31 0,4-2 32 0,-5-1 37 0,1 0 36 0,0 0 33 16,-1-1 34-16,0-1 26 0,-2 2 25 0,-2-1 17 0,2 1 18 15,-2 0 8-15,1 0 5 0,-1 1 1 0,-2-1-1 0,4 1-8 0,-5 1-8 16,1 1-13-16,-1-1-13 0,2 3-16 0,-2 2-16 0,0-1-17 16,0 0-16-16,0 1-17 0,0-1-18 0,0 3-19 0,0 0-17 15,0 0-20-15,0 0-19 0,0 0-12 0,0 3-8 0,0-1-5 16,-2 1-1-16,2 2 1 0,-1-1 1 0,-4 4 3 0,1 1 3 0,-1 2-4 15,-2 1-7-15,-1 2-23 0,-4 1-28 0,1 1-59 0,-5 4-75 16,-2-1-113-16,0 2-133 0,-4 4-71 0,1-2-40 0,-6 3-24 0,0 0-17 16</inkml:trace>
  <inkml:trace contextRef="#ctx0" brushRef="#br0" timeOffset="227905.4609">24356 15651 68 0,'-2'-2'88'16,"2"2"-12"-16,0-1-8 0,0 1-10 0,-1 0-6 0,1 0-8 0,0 0-6 15,0 0-4-15,0 0-5 0,0 0-5 0,0 0-5 0,0 0-3 16,0 0-5-16,0 0-3 0,0 0-2 0,0 0-1 0,0 0 2 0,0 0-1 15,0 0 1-15,0 0 4 0,0 0 0 0,0 0 1 0,0 0 4 0,0 0 4 16,0 0 3-16,0 0 1 0,0 0 3 0,0 0 2 0,0 0 0 16,0 0 0-16,0 0 0 0,0 0-1 0,0 0 1 0,0 0-2 0,0 0-2 15,0 0 1-15,0 0-2 0,0 0-2 0,0 0-1 0,0 0-3 16,0 0-3-16,0 0 1 0,0 0-1 0,0 0-1 0,0 0 0 0,0 0-2 16,0 0 0-16,0 0-2 0,0 0-1 0,0 0-1 0,0 0-1 0,0 0 0 15,0 0 0-15,0 0 0 0,0 0 1 0,0 0 1 0,0 0 2 16,0 0 2-16,0 0 4 0,0 0 5 0,0 0 1 0,0 0 4 0,0 0 4 15,0 0 2-15,0 0 3 0,0 0 3 0,0 0 0 0,0 0 3 16,0 0-1-16,0 0 1 0,0 0-2 0,0 0-1 0,0 0-3 0,0 0-2 16,0 0-1-16,0 0-3 0,0 0-1 0,0 0-2 0,0 0-2 15,0 0 0-15,0 0 0 0,0 0 0 0,0 0-1 0,0 0 1 0,0 0 0 16,0 0 0-16,0 0-1 0,0 0 1 0,0 0 0 0,0 0 0 0,0 0-1 16,-2 1 2-16,2-1-1 0,0 0 0 0,0 0-2 0,0 2 1 15,0-2-1-15,0 0-1 0,0 0-1 0,0 0 0 0,0 0 0 0,0 0 0 16,0 0 2-16,0 0-1 0,0 0 2 0,0 0 0 0,0 0-1 15,0 0 2-15,0 0-1 0,0 0-1 0,0 0 0 0,0 0 0 0,0 0 0 16,0 0-2-16,0 0 0 0,0 0-1 0,0 0-1 0,0 0-1 0,0 1-2 16,0-1-2-16,0 2 1 0,0-2-2 0,2 0 1 0,-2 0-1 0,1 1 2 15,-1-1 0-15,0 0 0 0,0 1 2 0,0-1 0 0,2 0 1 16,0 0 1-16,-2 0 0 0,0 0 1 0,1 0-1 0,3 0 0 16,-2 0-1-16,0 0 0 0,-1 0-2 0,3 0-3 0,-1 0-3 0,2 0-6 15,-1 2-9-15,1-2-11 0,3 0-13 0,-2 0-19 0,2 0-24 0,0 0-23 16,3 0-22-16,0 0-46 0,2-2-56 0,3 2-87 0,-1-2-102 15,1 0-61-15,5 1-43 0,-4-2-20 0</inkml:trace>
  <inkml:trace contextRef="#ctx0" brushRef="#br0" timeOffset="228512.9427">24993 14955 248 0,'-2'-5'414'0,"2"2"-56"0,-1 1-62 0,-1-2-66 16,2 3-37-16,-1-1-24 0,1 1-20 0,-2 1-17 0,0-1-10 0,2-2-7 15,-1 3-5-15,1 0-2 0,0 0-4 0,0 0-6 0,0 0-7 16,-2 0-9-16,0 0-8 0,2 3-6 0,-1-2-7 0,-1-1-10 0,2 0-5 16,0 1-5-16,-1-1-6 0,1 2-5 0,-2-1-3 0,2 1-3 0,0 0 1 15,-2 0 2-15,2 1 1 0,0 2 2 0,-1 1 2 0,-2 0-1 0,3 3 3 16,-1-1 3-16,1 4 2 0,-2 3 4 0,0-1 4 0,1 3 5 15,-1 0 1-15,-1 4 2 0,1 1-3 0,1 0-6 0,-3 4-4 0,3-1-4 16,-1 2-2-16,1 1-2 0,-3 1-4 0,3 3-2 0,-2-3-3 16,2 3-3-16,-3-1-4 0,3 1-3 0,-1 1-4 0,0-1-2 0,-1-1-2 15,2 1-1-15,-1-2-2 0,0 1-1 0,-1-2 0 0,2-2-3 16,-1 0-3-16,0-2-1 0,1 1-7 0,-2-3-10 0,3-2-10 0,-1-2-13 16,1-1-16-16,-2-1-16 0,0-3-24 0,2-2-26 0,0-1-32 0,0-3-34 15,0 2-85-15,2-6-108 0,0 0-92 0,-1-2-82 0,-1-2-38 16,4-2-13-16,1-2-1 0</inkml:trace>
  <inkml:trace contextRef="#ctx0" brushRef="#br0" timeOffset="229281.9769">24166 15770 169 0,'-1'0'486'0,"-3"0"-46"0,3 0-70 16,-2 0-65-16,1 0-63 0,0 3-40 0,2-3-30 0,-1 2-20 0,1-2-19 15,0 0-11-15,0 0-10 0,0 0-8 0,0 0-8 0,0 0-10 16,0 0-7-16,0 0-8 0,0 0-7 0,1 0-7 0,-1 0-7 0,4 2-7 16,-1-2-7-16,-2 1-5 0,4 1-3 0,2-2-1 0,2 2-1 15,0-1-1-15,3-1-2 0,3 1-2 0,1 1-3 0,5-1-7 0,2 2-8 16,4-3-6-16,1 2-6 0,6-1-7 0,2-1-6 0,2 2-10 15,6-2-8-15,1 1-13 0,3 1-12 0,2-2-14 0,3 0-15 0,3 0-11 16,-3 0-13-16,4 0-4 0,-1-2-2 0,2 1 1 0,-1 1 1 0,0-2 4 16,0 2 3-16,0-1 9 0,-1-1 11 0,-1 0 12 0,-2 1 13 0,1-2 15 15,-2 2 16-15,-1 0 16 0,-1-1 15 0,-1-1 11 0,-3 1 10 16,1-3 7-16,-4 3 5 0,0-1 4 0,-5 0 5 0,0-1 1 0,-5 2-1 16,-1 0 2-16,-4 1-1 0,-3-1-1 0,-3-1-1 0,-1 1-5 15,-4 1-7-15,-4 0-6 0,-1-2-8 0,-2 0-12 0,-3 3-12 0,-3-2-15 16,2 1-19-16,-4 1-26 0,0-4-29 0,-2 4-54 0,0 0-65 15,-4-1-71-15,3 0-75 0,-5-2-50 0,3 1-36 0</inkml:trace>
  <inkml:trace contextRef="#ctx0" brushRef="#br0" timeOffset="229792.9735">25964 14955 36 0,'0'-3'465'0,"0"1"-42"15,0-3-65-15,0 3-63 0,0-1-63 0,0 0-38 0,0-1-24 0,0 1-14 16,0 2-7-16,0-2-6 0,0 2-4 0,0-1-5 0,0 0-7 0,0 2-6 15,0 0-9-15,0 0-8 0,0 0-13 0,0 0-10 0,0 0-10 16,0 0-12-16,0 0-10 0,-2 2-9 0,0 0-6 0,2-1-3 0,0 2 1 16,0 1-3-16,0 1-1 0,0 2-2 0,0 0-1 0,0 2-3 15,0 1-1-15,0 3-1 0,0 1 1 0,0 3 3 0,0 2 3 0,0 2 2 16,0 3 0-16,-1-1-2 0,-1 4-2 0,0-1-2 0,-1 3-2 0,0 3-3 16,0 0-2-16,-2-1-6 0,1 2-7 0,-3 0-11 0,4 0-12 15,-2-2-14-15,0 1-15 0,1 0-20 0,-4-3-18 0,2-1-24 0,-1 1-24 16,1-2-26-16,-3-1-25 0,2-4-44 0,1 0-52 0,-2 0-79 15,1-2-94-15,-2-5-61 0,1 1-44 0,0-1-15 0</inkml:trace>
  <inkml:trace contextRef="#ctx0" brushRef="#br0" timeOffset="244541.8598">24803 16791 138 0,'-5'-2'537'0,"0"1"4"0,1-2-23 15,-2 1-33-15,-1 0-102 0,3 0-136 0,0 0-72 0,-1 1-44 16,2-1-23-16,-3-1-13 0,3 2-9 0,2-1-2 0,-3-1-2 15,3 3 1-15,1-2 0 0,-2 1-1 0,1 1-2 0,1 0-4 0,0 0-7 16,0 0-3-16,0 0-5 0,0 0-2 0,0 0-1 0,0 0 0 16,0 0 1-16,0 0 4 0,0 0 3 0,0 0 2 0,0 0 2 0,0 0 0 15,0 0-2-15,0 0 0 0,0 0-3 0,0 0-3 0,0 0-5 0,0 0-1 16,1 0-5-16,-1 0-2 0,2 0-4 0,-1 0-4 0,-1 0-5 16,4 0-4-16,-3 0-5 0,5 0-5 0,-3 0-5 0,4 1-4 0,-2 1-3 15,4-2-2-15,0 2-3 0,3-1 0 0,-3 2-3 0,7-1-1 0,-3-1-2 16,2 1-1-16,3 1-4 0,1-1-2 0,-1 2-3 0,2-1-5 15,2 0-3-15,0 0-5 0,-1-1-3 0,2 1-3 0,1 2-3 0,1-3-3 16,2 3 0-16,-5-1 2 0,7-1 0 0,-4 2 1 0,2-4 3 16,0 3 3-16,-1 0 3 0,3-1 6 0,-2 0 5 0,1 1 4 0,-1-1 4 15,0 0 4-15,2 0 4 0,-3 0 4 0,4-1 0 0,-1 2 1 16,-1-1 0-16,2 0 0 0,0 0-2 0,0-1 1 0,0 1 0 0,2-1-3 16,0 1-1-16,-1-1-5 0,3 0-2 0,0-2-3 0,0 3-4 0,1-3-4 15,0 0-3-15,0 2-3 0,0 0-3 0,-2-2-4 0,4 0-3 16,0 0-4-16,-2 0-3 0,2 0-3 0,-4 0-1 0,2 0 2 0,0 0-1 15,0 0 3-15,0 0 3 0,-3 0 3 0,1 0 2 0,-1 0 3 16,-1 0 4-16,0 0 3 0,-1 0 3 0,0 0 4 0,-2 0 3 0,0 0 5 16,-2 0 1-16,-1 0 3 0,2 0 1 0,-3 0 1 0,-1 0 1 0,1 0 1 15,-2 0 0-15,-1 1-1 0,-1-1 1 0,0 2-1 0,-3 0 0 16,1-2 0-16,-1 0-1 0,0 3 2 0,-1-3-2 0,-2 0 1 0,0 0 0 16,0 2 1-16,-3 0-1 0,2-2 0 0,0 1 1 0,-2 1 2 0,-1-2-1 15,0 2 2-15,1-1 1 0,-2-1 1 0,1 2 1 0,-2-2 1 16,2 1 0-16,-1 0 0 0,-1-1 1 0,0 1 1 0,-1 1-1 0,2-2 0 15,-1 0 0-15,-2 0-1 0,1 2-1 0,2-2 0 0,-3 0-1 16,1 0-1-16,1 1-1 0,1-1-1 0,-3 0 0 0,1 0-2 0,1 0-1 16,-1 0 1-16,1 0-1 0,-1 0-1 0,-3 0-2 0,4 0 1 15,-2 2-1-15,-1-2 0 0,0 0 0 0,2 0-1 0,-4 1 1 0,3-1-1 16,-5 0 0-16,2 0 0 0,1 0-1 0,-3 2 1 0,1-2 0 16,-1 0 1-16,-1 1-2 0,0-1 2 0,0 0-1 0,0 0 0 0,0 0-5 15,0 0-3-15,0 0-10 0,0 0-13 0,0 0-15 0,-1 0-21 0,-1 0-27 16,-1 0-32-16,-2 0-44 0,-1 0-48 0,2 0-106 0,-6 0-131 15,2 0-85-15,-5 0-57 0,1 0-28 0,-6 0-11 0,1 0 2 0</inkml:trace>
  <inkml:trace contextRef="#ctx0" brushRef="#br0" timeOffset="250185.6192">20387 18288 95 0,'-2'-2'134'0,"2"1"-9"15,-3-1-9-15,3 0-8 0,0 1-7 0,0 0-6 0,-1-1-7 16,1 1-2-16,-2-1-4 0,2 2-3 0,0-1-3 0,0-1-3 0,0 2-4 15,-2-1-5-15,2-1-6 0,0 2-6 0,0 0-3 0,0 0-4 0,-1-1-4 16,1 1-1-16,0 0-2 0,0 0-2 0,-2-2-1 0,2 2-2 16,0 0-4-16,-1 0-2 0,1 0-5 0,-2 0-3 0,0 0-3 0,2 0-5 15,-1 0-4-15,-1 0-5 0,2 0-4 0,-1-3-3 0,1 3-3 0,-2 0-4 16,0-2-1-16,2 2-2 0,0 0 1 0,0 0 0 0,-1 0 1 0,1 0 1 16,-2-2 2-16,2 2 0 0,0 0 2 0,0 0 2 0,0 0 0 0,0 0 3 15,-1-1 3-15,1 1 3 0,0 0 5 0,0-2 2 0,-2 2 3 0,2 0 2 16,0-2 2-16,0 2 3 0,-3-1 4 0,3 1 1 0,0 0 2 15,0 0 3-15,-1-2 3 0,1 2 1 0,0 0 2 0,0 0 2 0,0-2 0 16,0 2 1-16,0 0 2 0,-2 0 0 0,2 0 1 0,0 0-2 0,0 0-1 16,0 0-2-16,0 0 0 0,0 0-1 0,0 0-2 0,0 0-3 0,0 0-2 15,0 0 0-15,0 0-2 0,0 0-3 0,0 0-1 0,0 0-2 16,0 0-2-16,0 0 0 0,0 0-1 0,0 0-1 0,0 0 0 0,0 0 0 16,0 0 0-16,0 0 0 0,0 0 1 0,0 0-1 0,0 0 0 0,0 0-2 15,0 0 1-15,0 0 0 0,0 0 1 0,0 0 0 0,0 0-1 0,0 0 2 16,0 0 2-16,0 0 0 0,0 0 1 0,0 2 3 0,0 0 3 15,0 1 1-15,2-1 1 0,-2-1 2 0,1 1-1 0,-1 0 1 0,3 1 2 16,-1 0 1-16,-1 0 1 0,2 0 2 0,1 2 1 0,-3-1-1 0,4-1 0 16,-2 2-1-16,2-2-2 0,3 1 0 0,-4-1-2 0,4 2 0 0,0-3-1 15,2 1 0-15,1 1-2 0,0-3-1 0,1 2-1 0,3 1-2 16,2-4-3-16,-1 4 0 0,5-4-3 0,0 1-1 0,0-1-2 0,5 0-3 16,0 0-2-16,1-1-2 0,3-1-1 0,2 0-1 0,0-1-1 0,2 1-3 15,3-1-1-15,0-1-2 0,1-1-2 0,2 2-1 0,-2-2-2 0,3 1 0 16,0-2-3-16,2 1 0 0,-2-1-1 0,0 0 1 0,3 0 1 0,-3 1 3 15,2 0 0-15,0-2 3 0,0 3 2 0,-3 0 2 0,2-1 0 0,-1 1 3 16,1-1 1-16,0 1 2 0,-3-2 2 0,4 1 1 0,-4 2 0 0,4-1 0 16,-4-1-3-16,3 2-2 0,-2-1 0 0,0 2-1 0,0-3-2 15,-1 3 0-15,2-1-2 0,-3 0-1 0,0-1-1 0,1 4-1 0,-1-3-1 16,-1 2-1-16,-1-2 0 0,-1 2-1 0,1-1-1 0,-1 0 1 16,-2 1-2-16,2-1 0 0,-2 2-2 0,1-2 1 0,-1 2 0 0,0 0 1 15,-1-2 3-15,2 2 2 0,-1-1 1 0,1-1 1 0,-3 2 2 0,2 0 1 16,-1-2 0-16,0 2 2 0,-1 0 2 0,1 0-1 0,0-1 4 0,-1 1-1 15,2 0-1-15,-1 0-1 0,1 0-2 0,-1 0 0 0,0 0 0 16,2-1-2-16,-2 1-1 0,-1 0 1 0,2 0-1 0,-1 0-1 16,0-2 0-16,-1 2-1 0,1 0-2 0,0-1-1 0,-2 1 1 0,1 0 0 15,-1 0-1-15,0 0-1 0,0 0-1 0,0 0 0 0,0 0-1 16,0 0 0-16,0 0-2 0,-3 0-1 0,3 0 0 0,0-2 0 0,-3 2 0 16,3 0 2-16,0 0 1 0,0 0 1 0,0 0 0 0,-1 0 3 0,1 0 1 15,0 0 1-15,-5 0 0 0,6 0 2 0,-1 0 1 0,-2 0 2 16,0 0 0-16,2 0 2 0,0 0 0 0,-1 0 0 0,1 0-1 0,-2 0 0 15,2 0-2-15,0 0 0 0,-1 0-1 0,-1 0 0 0,1 0-1 0,-1 0-2 16,0 0 0-16,1 2-2 0,-2-2-1 0,0 1-2 0,-2 1 1 16,2-2-3-16,-2 1 0 0,0-1-1 0,1 1-1 0,-5 1 0 0,4-2-1 15,-3 2 0-15,0-1 1 0,-1-1 0 0,1 0 1 0,-4 0-1 16,3 0 0-16,-2 0 1 0,0 0 0 0,0 0 2 0,-2 2-1 0,3-2 2 16,-3 0-2-16,-3 0 1 0,5 0 0 0,-2 0 0 0,-1 2 1 0,0-2-1 15,-2 0 1-15,3 2-1 0,-1-2 0 0,2 1-1 0,-2-1 0 0,1 0 2 16,2 0 1-16,-3 0 0 0,-1 0 1 0,3 0 1 0,-1 0 1 15,-1 0 1-15,5 0 0 0,-5 0 0 0,2 0 2 0,1 0 0 0,1 0 0 16,-2 2 2-16,3 0 0 0,-2-2 1 0,0 1 0 0,1-1-2 0,-2 2 1 16,2-1-1-16,-2-1 0 0,1 1-1 0,1 2 0 0,-2-3 0 15,0 0-1-15,0 0-1 0,-1 0 0 0,4 0-1 0,-7 0-1 0,5 0 0 16,-3 0-1-16,1 0-1 0,-1 0 1 0,1 0 0 0,2 0 0 0,-4 0-1 16,0 0 1-16,1 0 0 0,1 0 0 0,-2 0-2 0,2 0 2 15,-2 0 0-15,-2 0 1 0,4 0-1 0,-3 0 2 0,0 0 0 0,2 0 2 16,-2 0-2-16,2 0 1 0,-2 0 0 0,2 0 1 0,-4 0 0 0,6 0 1 15,-5 0 0-15,1 0 0 0,2 0 1 0,-2 0-1 0,2 0-1 0,-2 0 2 16,0 0-2-16,0 2 1 0,0-2 0 0,1 2-2 0,0-2 0 16,0 1-2-16,-1-1 0 0,0 2-2 0,2-2 1 0,-3 2 0 0,2-1-2 0,0-1 1 15,-1 2 0-15,0-2-1 0,2 0 1 0,-3 2-2 0,1-2 1 16,0 3 1-16,-1-3-2 0,1 0 2 0,-1 2-1 0,2-1 1 0,-2-1 0 16,1 2 0-16,1-1 1 0,-3-1 2 0,1 2 1 0,0-1 0 0,-1-1 2 15,-1 2 0-15,3-1 0 0,-1 1 2 0,-2-1 0 0,3-1 2 0,-1 1 0 16,-1 1 1-16,1-2 0 0,0 2 0 0,-1-2-1 0,1 1 1 15,0 1 0-15,1-2-1 0,0 1-1 0,-1 1-1 0,3-2 1 0,-4 1-1 0,2 1 1 16,-1-2-1-16,3 1-1 0,-3 1 1 0,0-2-1 0,0 1-1 16,0-1 2-16,1 1-1 0,1 1 1 0,-1-2-1 0,-1 2 2 0,2-1 0 15,-4-1 0-15,2 0 3 0,1 2 2 0,-1-2 0 0,-1 0 2 0,1 0 3 16,1 0 2-16,-3 0 1 0,2 2 0 0,0-2 2 0,-1 0-1 16,2 0 1-16,-2 0 1 0,1 0-1 0,0 0-2 0,-1 0-1 0,2 0-2 15,0 0-3-15,0 0 0 0,-1 0-4 0,3 0-1 0,-4 0-3 0,1 0 1 16,1 0-3-16,1 0-1 0,-1 0 1 0,0 0-2 0,0 0-2 0,1 0 0 15,-2 0 1-15,0 0-2 0,1 0 1 0,1 0 0 0,-1 0 0 0,-1 0 1 16,-1 0-1-16,4 0 1 0,-5 0-1 0,3 0 0 0,-1 0 0 16,-1 0-1-16,1 0 0 0,-1 0 0 0,1 0 1 0,-1 0-1 0,-3 0-1 15,4 0 1-15,0 0 0 0,-3 0 0 0,2 2-2 0,0-2 1 0,1 0-1 16,-4 1 1-16,4-1 0 0,0 0-1 0,-4 0 1 0,4 0 0 16,-2 2-1-16,3-2 1 0,-3 0-2 0,0 2 1 0,2-2-1 0,0 0 1 0,-1 0-1 15,-1 0 1-15,0 0 0 0,2 0 1 0,-2 0 0 0,0 0-1 0,2 0 0 16,-2 0-1-16,1 0 1 0,-1 0-2 0,1 0 2 0,-2 0-1 15,2 0 1-15,-3 0-1 0,4 0 1 0,-4 0-1 0,4 0 1 0,-4-2-2 16,3 2 0-16,-2-2 1 0,2 2 0 0,-3 0 1 0,3-1 0 0,-2 1 1 16,0-2 1-16,0 2 0 0,-1 0 0 0,0 0 1 0,2 0 0 15,-1 0 1-15,-2 0-1 0,0-2 2 0,2 2-1 0,-2 0 1 0,1 0-1 16,0 0 1-16,-1 0 1 0,0 0-1 0,0 0 1 0,1 0 0 0,-1 0-1 16,0 0 0-16,3 0 1 0,-3 0-1 0,0 0 0 0,0 0 0 0,-1 0 0 15,3 0 0-15,-2 0 1 0,1 0 1 0,1 0-1 0,-2 0 0 16,1 0 0-16,2 0 1 0,-1 0-2 0,-1 0 1 0,4 0 1 0,-4 0 1 15,4 0-2-15,-4 0 1 0,1 0 1 0,2 0-1 0,0 0 1 0,-3 0-2 16,4 0 1-16,-2 0 1 0,-1 0-1 0,0 0 0 0,2 0 2 0,-3 0-1 16,4 0 1-16,-5 0 0 0,1 0 1 0,2 0 0 0,-3 0-1 0,0 0 2 15,1 0 0-15,-2 0 0 0,1 0 0 0,0 0 1 0,-2 0 0 16,0 0 0-16,-1 0 0 0,0 0 0 0,0 0 0 0,-1 0 0 0,1 0-1 16,-1 0 1-16,1 0-1 0,-2-2-1 0,2 2-1 0,-1-1 0 0,-1-1-3 15,3 2 0-15,-3-2-1 0,2 1-2 0,-2 1-1 0,2-1-1 0,0 1-2 16,-2-2 0-16,3 1-1 0,-2 1-1 0,1-2-1 0,0 1 0 15,0-2 2-15,0 1-1 0,2 1 0 0,0-1 0 0,-1 0 1 0,1 1-1 16,-3 0 1-16,6-1 1 0,-4 1 0 0,2-1 2 0,-2 1 1 0,2-1-1 16,-2-1 1-16,1 3 2 0,-1-3 2 0,1 3 3 0,0-3 3 0,0 1 3 15,-3 0 5-15,3 1 4 0,-2-1 6 0,1-1 5 0,-2 1 5 16,3 0 7-16,-2 2 5 0,-2-4 6 0,2 3 7 0,-1-2 4 0,-1-1 5 16,0 1 2-16,1 1 0 0,-3 0 0 0,3-1-2 0,-1-1-4 15,0 1-3-15,0-2-5 0,0 1-5 0,2 0-4 0,-2 0-5 0,0 0-5 16,0-1-4-16,1-1-6 0,-1 2-3 0,2-2-4 0,-2 2-3 0,3-3-3 15,-3 1-2-15,2 0 0 0,0 0-1 0,-2 2 1 0,2-2 0 16,-2-1 1-16,0 2 0 0,1-1-1 0,0 1 2 0,-1-2 1 0,-2 1 1 16,3 2 2-16,-1-3 3 0,0 1 1 0,-1 0 3 0,1 0 3 15,-2 2 0-15,4-2 3 0,-4-2 1 0,1 2 4 0,0-1 2 0,-1 0 5 16,1-1 2-16,-2 1 3 0,1-2 3 0,1 2 2 0,0-2 1 16,-1 2 1-16,1-2 3 0,-1-2 2 0,1 3 2 0,0-4 0 0,-1 2 1 15,3-2 0-15,-3 2-4 0,2-4-2 0,-2 2-3 0,3-5-4 0,0 5-5 16,0-4-4-16,-3-2-6 0,4 1-9 0,-2-3-12 0,2 0-21 15,-1-1-22-15,1-1-39 0,-2-1-48 0,2-1-55 0,-1-1-63 0,0-1-110 16,1-1-136-16,-1-2-130 0,0 2-126 0,-3-1-65 0,1 1-35 16,-2-1-15-16,-2 0-6 0,-1 1 4 0</inkml:trace>
  <inkml:trace contextRef="#ctx0" brushRef="#br0" timeOffset="262147.8675">23188 3739 70 0,'4'0'133'0,"0"0"1"0,1 2 0 0,2-2 1 0,-1 0-1 16,2 0-3-16,2 0-2 0,2 0-4 0,0 0-5 0,3 0-3 0,0-2-6 15,3 2-5-15,0-1-6 0,4-1-5 0,2 1-6 0,1-2-6 0,3 1-8 16,2-3-6-16,0 1-8 0,4 1-6 0,1-2-8 0,3 2-9 16,0-1-6-16,-1-2-9 0,4 2-4 0,2-1-2 0,1 1-3 0,-1-2-4 15,1 3-3-15,2-2-3 0,0 2 0 0,0-1-2 0,1 1 1 0,-1 0 1 16,2 0 1-16,-2 1 2 0,1 2 2 0,-1-3 3 0,-1 1 0 15,0 2-2-15,-1-2-1 0,-1 0-1 0,-1 2-2 0,-4 0-1 0,0 0-2 16,-1 0 1-16,-2 0-2 0,-1 0 0 0,-7 0 0 0,2 0-1 16,-4 0 1-16,-1 0-1 0,-2-1 0 0,-5 1 0 0,2 0 1 0,-3 0 0 15,-2 0 2-15,-3-2 1 0,0 2 2 0,-1-1 2 0,-4 1 4 0,1 0 2 16,-2 0 3-16,-1 0 3 0,0 0 0 0,0-1 1 0,-3 1 1 16,1 0-1-16,0 0 0 0,-1 0-1 0,-1 0-2 0,0 0-3 0,0 0-10 15,0 0-13-15,0 0-19 0,0 0-22 0,0 0-30 0,0 0-31 16,0 0-49-16,0 0-53 0,0 0-83 0,0 0-96 0,0 0-61 0,0 0-46 15,0 0-24-15</inkml:trace>
  <inkml:trace contextRef="#ctx0" brushRef="#br0" timeOffset="270646.0242">25198 12480 262 0,'-1'0'363'0,"-1"0"-38"0,1 0-23 15,1 0-31-15,0 0-32 0,0 0-26 0,0 0-22 0,0 0-15 16,0 0-12-16,0 0-8 0,0 0-4 0,0 0-7 0,1-2-5 16,1 1-11-16,-1-3-11 0,1 3-11 0,1 0-12 0,0-2-12 0,3-2-11 0,1 2-9 15,1-2-8-15,-2 0-8 0,5 1-7 0,-1-3-9 0,2-1-6 16,2 1-5-16,2-1-5 0,2 0-4 0,-1-2-2 0,4 0-3 15,1 0-3-15,1 0-4 0,1-3-3 0,2 3-4 0,-3-2-5 16,4 0 1-16,-2 1 2 0,0-1 0 0,0 0 1 0,0-1 1 0,-2 5-1 16,3-2 0-16,-5 0 1 0,0 0-1 0,-2 0 0 0,2 3-1 15,-5-3 1-15,-1 3 1 0,0 1 0 0,-6 0-3 0,4 0-6 0,-5 1-9 16,0 0-11-16,-3 3-14 0,-1 1-13 0,-3-2-17 0,1 3-17 0,-2 0-15 16,0 0-17-16,-2 0-20 0,-1 0-25 0,-1 1-35 0,1 1-42 15,-4-1-69-15,1 1-78 0,-1 2-59 0,0 0-47 0,-1-1-17 16</inkml:trace>
  <inkml:trace contextRef="#ctx0" brushRef="#br0" timeOffset="271390.2753">25382 11968 226 0,'0'0'243'0,"0"0"-23"16,0 0-14-16,0 0-17 0,0 0-19 0,-2 0-17 0,0 0-16 15,-1 0-11-15,2 0-9 0,-1 0-9 0,0 0-8 0,-1 2-7 0,2-2-9 16,-1 0-6-16,-1 0-9 0,2 1-6 0,-2-1-5 0,-1 0-7 16,3 2-3-16,-1-2-6 0,0 0-2 0,-1 0-5 0,2 0-4 0,-1 0-3 15,0 0-3-15,-1 3-2 0,2-3-4 0,-1 0-5 0,-1 0-1 16,2 3-4-16,-2-2-4 0,-1-1 1 0,1 3 0 0,-2-2-1 0,0 3 1 16,1-1-1-16,-2 2 2 0,-1-3 2 0,2 3 0 0,-1 0 1 15,0 0 2-15,0 1 0 0,-2-2-1 0,1 4 3 0,2-2 1 16,0 2 0-16,0-2-1 0,0 2-1 0,2 1 1 0,-2-2-1 0,2 3 1 15,-1-3-2-15,3-1-2 0,1 2-1 0,0 0-1 0,0-1-4 16,0-2-6-16,1 3-5 0,3 1-5 0,-1-5-5 0,2 2-4 0,-2 1-4 16,2-4-4-16,0 2-4 0,2-2-4 0,-1-1-2 0,1 2-4 15,2-1-1-15,-1-3 0 0,0 1 0 0,2-1 3 0,-1-1 2 0,0 1 6 16,1-3 3-16,-1 1 6 0,1-1 2 0,0 1 4 0,0-1 6 16,-2-2 6-16,-1 3 4 0,-1-3 5 0,2 0 6 0,-2 2 7 0,-3 2 9 15,1-2 8-15,-1-1 6 0,-3 1 6 0,0 0 3 0,0 0 5 16,0-1 5-16,-2 1 5 0,1 3 3 0,-3-2 0 0,3 1 3 15,-1-1 2-15,-1 0-3 0,1 2-3 0,1-1-6 0,-4 0-5 0,4 1-5 16,-1 0-6-16,1 0-5 0,1 0-7 0,0 0-8 0,-2 0-9 16,0 1-5-16,2 0-3 0,-1 1-3 0,1 0-2 0,0 1-2 15,0 0-1-15,0 2 0 0,0 2-1 0,0 1 1 0,0-1 0 0,0 2 1 16,0 0 2-16,1 1-4 0,1 0-5 0,0 0-14 0,1 5-18 16,3-3-24-16,-3 2-27 0,2 0-37 0,0 0-38 0,-1 0-85 0,3 2-107 15,0-3-86-15,0 2-75 0,-2-2-40 0,3 1-22 0</inkml:trace>
  <inkml:trace contextRef="#ctx0" brushRef="#br0" timeOffset="273691.2102">26274 12348 157 0,'-2'0'384'0,"0"3"-42"16,2 0-41-16,-1-2-47 0,1 0-49 0,-2 1-33 0,2-2-23 0,0 0-14 15,0 0-7-15,0 0-3 0,0 0 1 0,0 0-1 0,0 0-4 16,0 0-3-16,0 0-4 0,2 0-6 0,-1-2-7 0,3 1-6 0,0 0-7 16,-1-2-6-16,2 0-6 0,1 0-6 0,2-2-7 0,3-1-9 15,0 0-12-15,3-1-12 0,-1-1-11 0,3 0-12 0,1-1-15 0,2-1-8 16,0-3-6-16,3 5-6 0,0-4-7 0,0 1-5 0,1-1-5 16,2 0-2-16,0-1-1 0,-1-1-1 0,1 3 2 0,-2-1 3 15,2-1 4-15,-2 1 1 0,2-1 6 0,-4 3 2 0,1-2 3 0,0 1 3 16,-1 2 5-16,-5-1 4 0,1 3 3 0,-3-3-2 0,-2 3-2 15,0 1-6-15,-2-1-10 0,-4 3-12 0,2 0-16 0,-4 1-15 16,-2 1-16-16,0 1-24 0,-2 1-28 0,0 0-50 0,-5 0-60 0,-2 3-76 16,0-2-80-16,-3 4-54 0,1-1-37 0</inkml:trace>
  <inkml:trace contextRef="#ctx0" brushRef="#br0" timeOffset="274325.7889">26286 11922 66 0,'0'-1'484'0,"-2"-2"-21"0,1 1-59 0,1 0-80 0,-4-1-64 15,3 3-54-15,-1-2-37 0,0 1-29 0,0 1-17 0,0 0-13 0,2 0-11 16,-1 0-10-16,1 0-8 0,-4 0-8 0,3 0-10 0,-1 0-10 15,1 0-9-15,-3 1-8 0,3 1-7 0,-1-2-5 0,-1 3-5 16,0-1-2-16,-3 0-2 0,3 1 1 0,-2 1-1 0,-2-1-1 0,1 4 2 16,-1-4 0-16,-2 3 0 0,1 0-1 0,2 0 1 0,-1 2 0 15,-2 1 0-15,3-2-1 0,-1 1 0 0,-1 1 0 0,1-1-1 0,0 0 0 16,3 1-1-16,-1-1-1 0,2 1-1 0,-1-2-1 0,0 1-3 16,2-1-3-16,1 3-5 0,-1-5-6 0,2 4-5 0,2-4-4 15,-1 1-4-15,4 0-4 0,-4-2-3 0,4-1-3 0,0 2-5 0,0-3-4 16,1 2-5-16,2-1-5 0,0-3-1 0,0 0-4 0,0 3-1 15,1-3 2-15,1-3 3 0,-1 3 2 0,0 0 3 0,1-3 3 0,-2 1 6 16,0-1 5-16,1 0 3 0,-1 0 1 0,-1 0 3 0,-2 2 5 16,0-2 8-16,0-1 12 0,-1 2 8 0,-3-1 9 0,1 0 8 0,-1 1 7 15,-1 1 7-15,0-1 3 0,0 0 2 0,-1-1 1 0,1 1 4 16,-2 2 7-16,1-2 2 0,1 1 2 0,-2 1-4 0,0 0-5 16,2 0-5-16,0 0-3 0,0 0-8 0,0 0-7 0,0 0-6 0,0 0-7 15,0 0-7-15,-1 0-6 0,1 1-5 0,0-1-6 0,0 2-1 16,0 0-2-16,0 3-1 0,0-3 0 0,0 1-3 0,0 1-3 15,0 2-7-15,1 0-11 0,-1 2-12 0,2 1-11 0,0 1-18 16,-2 0-20-16,3 2-24 0,-2 0-28 0,3-1-55 0,-1 2-70 0,0 1-87 16,0 2-98-16,3-2-55 0,-3-1-35 0</inkml:trace>
  <inkml:trace contextRef="#ctx0" brushRef="#br0" timeOffset="276927.7113">27302 11993 239 0,'0'-2'351'15,"-1"-1"-67"-15,1-1-48 0,0 1-40 0,0 1-28 0,-2-1-20 16,1 0-12-16,1 0-8 0,-2 1-3 0,0 0-3 0,2 0-4 15,-1 0-2-15,1 2-4 0,-4-1-3 0,3-1-3 0,-1 2-3 0,1 0-5 16,-3 0-8-16,3 0-8 0,-1 0-6 0,1 2-8 0,-4-1-7 16,4-1-6-16,-1 2-5 0,-3-2-6 0,4 2-4 0,-3 0-4 0,0 1-4 15,0-1-4-15,0 1-5 0,-2 4-3 0,-1-1-4 0,-1 1-2 16,2-2-2-16,-3 4 1 0,2-1-1 0,1 1-1 0,-2 1-1 16,0-1-1-16,3 1-2 0,1 2-1 0,-1-2-2 0,2 0-3 0,1 0-3 15,0 1-3-15,2 0-7 0,2-1-5 0,0-1-6 0,1 2-8 16,-2-1-6-16,4-3-7 0,2-1-6 0,-1 1-8 0,2-1-6 0,0-2-5 15,0 1-6-15,2-2-5 0,2 0-5 0,-3-3-2 0,4 3 1 16,0-3 0-16,-1-3 4 0,-1 3 6 0,0-3 8 0,2 1 7 0,-4-3 8 16,4 3 11-16,-5-3 12 0,0 1 15 0,0-3 10 0,-1 4 18 15,-2-2 17-15,-2 2 15 0,1-1 13 0,-1-1 13 0,-3 2 10 16,1 0 5-16,-1 2 2 0,0-2 0 0,-1 1 0 0,1 0-6 0,-2 2-9 16,2 0-10-16,0 0-11 0,-1 0-11 0,1 2-10 0,-2 0-11 15,0 1-8-15,2 1-10 0,-1 1-9 0,1 2-15 0,-2 2-20 0,0 0-24 16,2 2-28-16,-1 3-35 0,-1 2-40 0,2 0-82 0,-1 2-101 15,1 0-81-15,-3 2-71 0,1 0-34 0,1 0-17 0</inkml:trace>
  <inkml:trace contextRef="#ctx0" brushRef="#br0" timeOffset="279448.8377">24880 11165 50 0,'0'0'89'0,"0"-1"-1"16,-1 1 0-16,1-3-1 0,-3 2 0 0,2-1-3 0,-3-1-2 0,3 1-1 16,-3 0-3-16,1-1-5 0,2 3-3 0,-3-2-1 15,1 0-4-15,0 0-3 0,0-1 0 0,-2 0-1 0,1 0 1 0,0 0-1 16,0 0-4-16,-1-1-3 0,-2 0-6 0,1 1-8 0,0-1-4 16,0 2-2-16,-3-3 0 0,0 0 1 0,1 1-1 0,-1-2 0 0,1 4 1 15,-5-3 0-15,4 2-1 0,-4-1-2 0,4 1 0 0,-3-2-3 0,0 2 0 16,-1 0 1-16,2 0-2 0,-1 2-1 0,-3-1 0 0,3 1 0 15,1-2-1-15,-2 3-2 0,-1-2 1 0,2 2-1 0,-1 0-2 16,0 0-3-16,0 2 0 0,2-2 1 0,0 3-2 0,-1-2-2 0,0 2 0 16,0 0 0-16,1 2 0 0,-1-1-2 0,0 1 0 0,2 2-1 15,1 0-1-15,-4 1-1 0,2 1-1 0,1 0-2 0,0 0 0 0,-1 2-2 16,2-1 1-16,-1 2 0 0,2-2 0 0,-4 4 2 0,3 0 1 16,0-1 2-16,1 1 2 0,-1 2-1 0,1 0 2 0,-1 0 2 0,1 0 1 15,-1 2 1-15,1-1 1 0,2 2 0 0,-2-1 3 0,0-1 0 16,3 4 1-16,-1-2-1 0,1-1-2 0,0 2-1 0,-1-1 0 15,2 1 0-15,-3-1-1 0,4 0-1 0,0 3 0 0,0-3 0 0,-1 1-1 16,3-1-2-16,1 0 0 0,-2 1-2 0,2 0 1 0,0-1-1 16,2 0 1-16,-2-2-1 0,1 0 1 0,3 0-1 0,-1 0 2 15,2 0 0-15,-2-2 0 0,3 0 2 0,2-2 1 0,-3 1 3 0,3-1-1 16,0-3 0-16,1 3 1 0,0-3 0 0,-1 0-1 0,3 2 0 16,0-5 2-16,2 3 0 0,1-3 1 0,-1-1-1 0,3 2-1 0,-3-2 0 15,4-2-2-15,-1 1-3 0,3-3-2 0,-2 1 0 0,4 1-2 16,1-4-1-16,0 0-1 0,-1-4-1 0,4 1-2 0,-2 1-2 15,2-3-4-15,1-2-1 0,-4 0-2 0,3-1-1 0,1-1 0 0,-3-3 0 16,0 0-1-16,0-1 0 0,-1 1-2 0,0-3 2 0,-2-1-3 16,-2-3-2-16,-2 1 0 0,0-2 3 0,-1 0 1 0,-2-3-2 0,0 1 0 15,0-1-2-15,-4-4-1 0,1 0 0 0,-1-1 1 0,-3-2 1 16,-1 0 1-16,0-2 2 0,-2 1 6 0,-3-2 8 0,0 0 5 0,0-1 4 16,-1 0 4-16,-4 1 4 0,2-1 5 0,-4 1 5 0,1 1 5 15,-3-1 4-15,1 3 2 0,-2 0 2 0,-1 2 0 0,0-1 0 0,0 2-5 16,-3 2-6-16,1-1-6 0,-1 4-7 0,0-1-6 0,-4 4-6 15,4-2-11-15,-5 4-14 0,3 2-19 0,-3 1-23 0,-3 2-25 16,3 2-27-16,-5 1-29 0,1 4-30 0,-2 3-40 0,-4 0-45 0,4 4-66 16,-2 4-75-16,-2-1-73 0,-1 6-68 0,0 0-35 0,2 4-18 15</inkml:trace>
  <inkml:trace contextRef="#ctx0" brushRef="#br0" timeOffset="283115.8671">28615 11172 63 0,'2'0'93'0,"0"-4"-12"16,-2 4-3-16,0-3-2 0,0 3-3 0,0-1-6 0,1 1-4 15,-1-3-2-15,0 3-1 0,0-1-4 0,0 1-4 0,0-2-5 0,0 2-1 16,0 0-1-16,0 0 0 0,0 0 0 0,0 0-2 0,0 0-2 16,0 0-2-16,0 0 0 0,0-2-3 0,0 2-2 0,0 0-3 15,0 0-6-15,0 0-2 0,0 0-4 0,0 0-3 0,0 0-4 0,0 0-3 16,0 0-2-16,0 0-3 0,0 0-1 0,0 0-2 0,0 0-1 16,-1 0-1-16,1 0 0 0,0 0-1 0,-4 0 1 0,4 0-1 0,0 0 0 15,0 0 0-15,-1 0 0 0,1 0 1 0,-2 0-1 0,2 0 0 16,0 0 1-16,0 0-2 0,0 0 0 0,0 0-1 0,0 0-1 0,0 0 1 15,0 0-1-15,0 0 1 0,0 0-1 0,0 0 1 0,0 0-1 16,0 0-2-16,0 0-4 0,0 0-1 0,0 0-3 0,0 0 0 16,0 0 2-16,0 0-1 0,0 0 1 0,0 0-1 0,0 0 1 0,0 0-2 15,0 0 1-15,0 0-1 0,0 0 0 0,0 0 2 0,0 0 4 16,0 0 0-16,0 0-2 0,0 0-12 0,0 0-13 0,0 0-17 0,0 0-19 16,0 0-22-16,0 0-24 0,0 0-30 0,-1 2-31 0,1 1-51 15</inkml:trace>
  <inkml:trace contextRef="#ctx0" brushRef="#br0" timeOffset="284039.0681">28635 11202 178 0,'0'0'221'0,"0"0"-24"0,0 0-21 0,0 0-16 16,0 0-17-16,0 0-15 0,0 0-11 0,0 0-10 0,0 0-7 0,0 0-4 16,0 0-5-16,0 0-3 0,0 0-6 0,0 0-9 0,0 0-9 15,0 0-10-15,0 0-5 0,-3 0-7 0,1 0-3 0,0 0-3 16,1 1 0-16,-2 1 1 0,-1-2 1 0,3 1-1 0,-3-1-2 0,1 2-2 16,-1-1-3-16,1-1-2 0,0 2-1 0,-1-1-2 0,1-1-3 15,-2 2 0-15,2-2-2 0,0 1-2 0,-3 1-1 0,1-2-3 0,-1 2 0 16,-1 0-2-16,1 0 0 0,-3-2-1 0,1 3 1 0,-2 0 1 15,-1-2-1-15,2 2 1 0,1-1 0 0,0-1-2 0,-2 2-1 16,2-2 0-16,4 2-2 0,-5-3 0 0,4 0-2 0,1 0-1 0,0 3 1 16,0-2 0-16,3-1-1 0,-1 0 1 0,1 0-1 0,1 0 1 0,0 0 1 15,0 0 0-15,0 0-1 0,0 0 1 0,0 0-1 16,0 0-3-16,0 0-4 0,3 0-5 0,-2 0-3 0,3 0-5 0,-1 0-7 16,2-1-3-16,-2-2-4 0,3 3-4 0,-1 0-4 0,-1 0-3 15,3-3-2-15,-1 2-2 0,2 1 0 0,0-1 0 0,0-1 2 0,0 2 4 16,3-1 5-16,-2-1 2 0,1 2 4 0,2-2 4 0,-2 1 2 15,1 1 1-15,-2-1 3 0,1-2 2 0,1 3 3 0,-3 0 2 0,0-3 1 16,-2 3 1-16,1 0 2 0,-2 0 0 0,0 0 1 0,-1 0 0 16,-1 0 3-16,-2 0 0 0,-1 0 5 0,0 0 2 0,0 0 4 15,-1 0 3-15,-1 0 0 0,-1 0 1 0,0 0 2 0,-1 0 0 0,-1 0 4 16,0 0-1-16,-2 0 1 0,1 0 0 0,-1 0 2 0,-2 0-1 16,0 0-1-16,-1 0 0 0,-1 0 2 0,0 0-1 0,0 0 3 0,-1 3 2 15,0-3 1-15,3 0 2 0,-4 0 0 0,4 0 2 0,1 0 0 16,0 0 1-16,2 0 0 0,1 0 3 0,-2 0-1 0,2 0-3 15,1 0-1-15,3 0-5 0,1 0-2 0,0 0-3 0,0 0-7 0,0 0-9 16,0 0-10-16,1 0-9 0,3 0-8 0,1 0-4 0,2 0-4 16,-2 0-4-16,-1 0-1 0,6 0-1 0,-2 0 0 0,0 0-2 15,1 0 1-15,2 0 0 0,-1 0 3 0,1 0 5 0,1 0 7 0,0 0 7 16,0 0 6-16,-3 0 3 0,3 0 4 0,-3 0 1 0,-1 0 0 16,-2 0 0-16,1 0 4 0,-2 0 2 0,0 0 5 0,-1 0 7 0,-3 0 5 15,-1 0 6-15,0 0 4 0,0 0 2 0,-1 0 0 0,-1 0-3 16,-3 0-12-16,-1 0-19 0,-2 0-27 0,0 0-35 0,-1-3-83 0,-5 3-110 15,1 0-99-15,-4-2-95 0,-4 0-51 0,0 0-29 0</inkml:trace>
  <inkml:trace contextRef="#ctx0" brushRef="#br0" timeOffset="285601.181">23126 2929 41 0,'2'-3'167'0,"-2"0"-3"0,1 1 1 0,-1 1-3 0,0-2-3 0,2 2-7 16,-2-1-9-16,0 1-7 0,0-2-8 0,0 1-4 0,0 1-4 0,1-1-5 16,-1 2-8-16,0 0-4 0,0-3 0 0,0 1-4 0,0 2-3 15,0 0-2-15,0-2-5 0,0 1-3 0,0 1-2 0,0 0-6 0,0 0-5 16,0 0-4-16,0 0-7 0,0 0-6 0,0 0-7 0,0 0-9 0,0 0-8 15,0 0-10-15,0 0-6 0,0 0-7 0,0 1-7 0,0 1-4 16,2 0-3-16,0 1-1 0,-1 2-2 0,-1-1 2 0,2 2 3 0,-1 0 4 16,-1 2 1-16,2 2 3 0,-2 1 0 0,0 1 2 0,0 1 1 0,0-1 1 15,-2 3 2-15,2 1 1 0,-1 3 1 0,-1-1 1 0,1 0 3 16,-3 2-1-16,3 2-1 0,-1 0-1 0,1 2 0 0,-3 1 0 16,3-2 1-16,-3 2 1 0,0 3 1 0,3-3 1 0,-3 1 0 0,3 1 1 15,-1-2 0-15,1 1-1 0,-3 1-1 0,3-3-3 0,-1 0 0 0,1 1-1 16,-3-1 0-16,3-1-2 0,-3-3 0 0,4 0-1 0,-1 0 1 15,-2-2-1-15,3-1-1 0,-1-3-1 0,1 0-1 0,-2-2 0 0,0-1-2 16,2 0-4-16,0-2-6 0,0-2-6 0,0-2-7 0,0-1-7 16,0 1-7-16,2-3-9 0,0 1-8 0,-2-3-20 0,0-2-22 0,1 1-29 15,3-4-36-15,0 1-38 0,-1-2-44 0,0-3-49 0,2-3-51 0,0 0-59 16,1-2-62-16,2-1-37 0,-3-6-24 0</inkml:trace>
  <inkml:trace contextRef="#ctx0" brushRef="#br0" timeOffset="286353.6644">23240 2817 186 0,'0'-2'179'16,"0"0"-19"-16,0-1-17 0,0 2-17 0,1 0-16 0,-1-1-11 0,2 1-10 16,-1-1-8-16,-1 2-7 0,2-2-5 0,0 1-6 0,-2-1-6 15,1 0-3-15,-1 2-7 0,3 0-8 0,-1-2-6 0,1 2-2 0,1-1-3 16,0-1-1-16,5 2-2 0,-2-2-4 0,1 2-3 0,3-1-2 0,2-1 0 16,1 2-1-16,2 0 2 0,2 0 1 0,3 0 0 0,1 0 1 15,3 0-1-15,4 0-2 0,-1 0-1 0,6 2-2 0,-1-1-2 0,3-1 0 16,2 2-4-16,5-2 1 0,0 2 0 0,4-1 0 0,0-1-1 0,4 2 0 15,2-2-3-15,3 0 1 0,-1 2-3 0,6-2-4 0,-1 0-5 16,3 0-4-16,1 0-6 0,3 0-6 0,-2 0-7 0,-1-2-7 0,3 2-7 16,-2 0-7-16,0-2-4 0,-4 2-5 0,-1-3-1 0,-3 1-1 0,-2 1 2 15,-1-1 4-15,-4 0 6 0,-3 0 9 0,-3 1 10 0,-5-1 11 16,-1 1 12-16,-3-1 13 0,-2 1 8 0,-3-1 12 0,-3 0 9 0,-2 2 10 16,-4-1 6-16,-2 1 5 0,-2-1 6 0,-4-1 5 0,-1 2 4 15,-2-1 2-15,-2 1 2 0,0 0 3 0,-4 0-1 0,0 0 2 0,-1 0-4 16,-1 0-3-16,-2 0-6 0,0 0-4 0,0 0-7 0,0 0-7 15,0 0-5-15,0 0-6 0,0 0-7 0,0 0-5 0,0 0-7 0,0 0-6 16,1 1-4-16,-1-1-6 0,0 2-3 0,0-1-2 0,0 0-1 0,0 3-2 16,0-1 0-16,0 0 3 0,0 0-1 0,0-1 2 0,0 3 1 15,0-2 0-15,0 1 1 0,0 1 0 0,0 1 0 0,0-2 0 0,0 1 0 16,0 0 0-16,0-1-2 0,0 1 2 0,0 1 0 0,0 0-1 0,0 0 0 16,0 0-1-16,-1 0 1 0,1 1 0 0,-2-1 2 0,0 2 3 15,1-1 3-15,-3 1 0 0,3-1 0 0,-1 1 2 0,-1 0 0 0,-1 2 1 16,1-2 1-16,-1 1 0 0,3 2 0 0,-2-2 1 0,-1 3-1 15,1-1 0-15,-2 1-3 0,4-1-3 0,-4 3-2 0,2 1-2 0,2-1-1 16,-3 1-1-16,3 2 0 0,1 0 2 0,-2 0 1 0,0-1 0 0,2 4 1 16,0-3 3-16,0 2 0 0,0-1 2 0,0 0 2 0,0 1 1 15,0-1 1-15,2 0 2 0,0 0 0 0,-2-1 2 0,1 0-2 0,-1 2-1 16,2-4-2-16,0 2 0 0,-2-1-1 0,0-3-1 0,0 2-1 16,0-1-1-16,0-2 0 0,0 0-2 0,0-2 1 0,0 1-2 15,0-1 4-15,-2-2 4 0,0-1 5 0,2 1 3 0,-1-2 5 0,-3 0 3 16,3 0 3-16,-2-3 5 0,-1 1 3 0,0 1 3 0,-2-2 2 0,-1-1-1 15,-1 1 2-15,0-3 2 0,-2 4-1 0,-2-3-4 0,-3 1-3 16,-1-1-2-16,-3 3-2 0,-1-4-3 0,-1 2-3 0,-5 1-2 0,0-3-7 16,-4 2-5-16,-2-2-14 0,-1 1-16 0,-5 1-24 0,-2-1-33 0,-2 1-41 15,-5-1-45-15,0 2-106 0,-5-2-138 0,0 3-85 0,-7-1-63 16,-1 0-34-16,-2 0-22 0</inkml:trace>
  <inkml:trace contextRef="#ctx0" brushRef="#br0" timeOffset="288578.7432">27351 12415 48 0,'2'-3'52'0,"-2"2"3"0,1-1 2 0,-1-1 1 16,0 3-3-16,0 0-1 0,0 0 0 0,0 0-3 0,0 0-2 15,0 0-3-15,0 0-1 0,0 0-3 0,0 0-4 0,0 0-7 16,0 0-7-16,0 0-7 0,0 0-9 0,0 0-7 0,0 0-7 16,-1 0-3-16,1 0-3 0,-2 0-4 0,1 0-2 0,1 0-2 0,-2 2-2 15,2-2 2-15,-2 1 1 0,2-1 1 0,0 0 2 0,-1 2 3 16,1-2 3-16,-2 1 3 0,0-1 5 0,2 2 3 0,0-2 3 0,-1 1 3 16,-1-1 4-16,2 1 3 0,-1 1 4 0,1 0 3 0,0 1 3 0,-3-2 4 15,3 1 3-15,0 2 4 0,-2 0 5 0,2 1 2 0,0-1 6 16,-1 1 2-16,1 0 5 0,0 2 2 0,-2-4-1 0,1 4-1 15,1 0-2-15,0 0-2 0,-2 0-2 0,2 1 1 0,-2 1-1 0,2 1-1 16,0-2 0-16,0 3-2 0,0-1-2 0,0 2-3 0,0 0-1 16,0 0-3-16,0 3-2 0,0-1-2 0,0 1 0 0,0-1-1 15,0 3-3-15,0 0-2 0,0 0-2 0,0 0-4 0,0 0-1 0,0 5-2 16,2-3-1-16,0 1-1 0,-1-1-4 0,1 3-1 0,-1-3 0 16,4 0-1-16,-2 3-1 0,2-1 0 0,-2-2 0 0,2 1-1 0,1 0-1 15,2-1 0-15,-4-1 0 0,5 0-3 0,-3-2 0 0,2 0-2 16,3 0-1-16,-2-3-4 0,1 1-4 0,1-1-3 0,2-1-4 0,-3-2-2 15,3 0-4-15,-1-1-2 0,3-2-4 0,0-1-4 0,-2 0-3 16,4-1-3-16,0-2-2 0,-3-1 0 0,5 0 0 0,0-1 2 0,-2-1 2 16,2-1 0-16,1-1 0 0,-2 0 4 0,3-1 4 0,0-2 3 15,-3 0 5-15,4 0 6 0,-2-1 5 0,-2-1 2 0,3 1 0 0,-4-3 2 16,4 2-1-16,-2-1 4 0,-2-2 4 0,0 3 4 16,0-4 3-16,0 2 0 0,-1-1-2 0,-1 1 0 0,0-2 1 0,0-1 1 15,-2-1 2-15,3 2 6 0,-5-1 11 0,3 1 5 0,-3-3 0 0,1 0 0 16,0 1 2-16,-1-1 4 0,-1 0 4 0,0 1 0 0,-2-1-2 15,1-2 0-15,1 2-1 0,-2 0-1 0,-1 0 0 0,1-1-5 16,-2 0-8-16,0 2-2 0,1-2-1 0,-3 2-4 0,1-3-4 0,1 1-4 16,-3 2-5-16,2-2 2 0,-2 2 6 0,1-2 2 0,-1 1 0 15,-2-1-1-15,1 3-1 0,0-2 1 0,-1 1 1 0,1 1 2 0,-1-2 4 16,-1 2 4-16,0 2 4 0,0-2 2 0,0 2-1 0,0-2 0 16,0 3 1-16,-1-1 1 0,-1 0 1 0,1 4-1 0,1-2-1 15,-2 2-3-15,0-2 0 0,2 5-4 0,-1-4-3 0,1 4-1 0,-2-2-4 16,1 3-1-16,1-1-1 0,-2 1-4 0,0 0-3 0,2 2-4 15,-1-3-5-15,1 3-3 0,0 0-1 0,0 0-3 0,0 0-1 0,0 0-3 16,0 0-2-16,-2 0-3 0,1 0-3 0,1 0-2 0,0 0-2 16,-2 3 0-16,0-3-1 0,2 0 2 0,0 2 1 0,-1 0 3 15,1-1 2-15,0 1 2 0,-2 0 2 0,-1 3 0 0,3-3 4 0,-1-1 1 16,-1 3 1-16,2-1 3 0,0-1 3 0,-1 1 0 0,1-1 1 0,0 1-1 16,0-2 0-16,0 1 0 0,0-1-1 0,-2 2 0 0,2-1-1 15,0-1 1-15,-2 0-1 0,2-1 1 0,0 2-1 0,0 0-1 16,-1-2 1-16,1 3 1 0,-2-3-1 0,1 1 0 0,1 1 1 0,-2 1 0 15,0-2 1-15,1 2 0 0,1 0 0 0,-4 0 1 0,3 1-2 16,-2 1 1-16,-2 0-1 0,4 2 1 0,-4-2 0 0,2 1 1 16,-2 3 0-16,0-2 1 0,0 2-1 0,-2 0 0 0,0 4 0 0,2-3 2 15,-1 0-2-15,0 4 1 0,-2-2 0 0,2 0 0 0,-2 1 2 16,1 1-1-16,0 0 1 0,0-1-1 0,2 0 1 0,-1 0-2 0,0 2 0 16,0-6 1-16,-1 4-2 0,4-3-1 0,0-1 1 0,0-1 2 15,-1-2 1-15,3 1 4 0,-2-1 3 0,1-2 2 0,0-1 5 0,2 1 6 16,0-3 5-16,0-1 1 0,0 0-2 0,0-1-3 0,2-3-4 15,0 1-4-15,1-2-4 0,-2-3-4 0,3 1-4 0,0-1-5 16,0-2-5-16,0 0-1 0,4-2-4 0,-2 0-6 0,-1-3-6 0,2 4-1 16,-1-3 4-16,2 1 4 0,-4 0 4 0,4-1 5 0,-3-1 10 15,0 4 6-15,1 1 5 0,-1-2 3 0,0-1 4 0,-2 4 2 0,2-1 1 16,-2 0 3-16,0 2 4 0,0 1 2 0,2 1 0 0,-4-1 0 16,2 4-2-16,-1-2-3 0,0 2-6 0,-2 1-6 0,1-3-5 0,-1 5-8 15,2 0-7-15,-2 0-2 0,2 0-3 0,-1 0-2 0,1 3-4 16,-1-1 0-16,3 1-1 0,-1 2 1 0,-2-1-1 0,5 2 3 15,-3 0 3-15,2 1 3 0,2 1 2 0,-2-1 0 0,-1 1-4 0,4 1-8 16,-2 1-14-16,1-1-17 0,1-3-19 0,-1 4-27 0,1-2-32 16,0 0-40-16,3-1-43 0,-1 1-76 0,-1-1-89 0,0-2-69 0,1-1-60 15,-2 1-24-15</inkml:trace>
  <inkml:trace contextRef="#ctx0" brushRef="#br0" timeOffset="291255.3899">26467 12759 9 0,'0'14'14'16,"0"4"0"-16,0 0-1 0,0 3-2 0,0-3 0 0,0 4-4 0,0 1-2 15,2-3-6-15,0 3-8 0,-2-1-10 0,1 0-11 0</inkml:trace>
  <inkml:trace contextRef="#ctx0" brushRef="#br0" timeOffset="295711.3293">28330 15705 185 0,'-4'0'517'0,"3"2"9"0,-1-1-50 0,1-1-82 0,1 1-84 16,-2-1-84-16,0 2-50 0,2-1-34 0,0-1-21 0,0 0-14 0,0 0-9 15,0 0-6-15,0 0-6 0,0 0-10 0,0 0-8 0,0 0-12 16,0 0-11-16,0 0-13 0,0 0-8 0,0 0-8 0,0 0-6 0,0 0-3 15,0 0-2-15,0 0 0 0,0 0-1 0,0 0 3 0,0 0 2 0,0 0 2 16,0 0 3-16,0 0 2 0,0 0 4 0,0 0 5 0,0 0 5 16,0 0 5-16,0 0 5 0,-1 0 6 0,-2 0 6 0,1 0 4 0,-1 0 3 15,-1 0 1-15,0 0-2 0,3 0-1 0,-3 0-3 0,1 0-2 16,0 0-5-16,0 0-5 0,0 0-5 0,-1 0-5 0,1 0-6 0,-1 0-7 16,2 0-7-16,1 0-5 0,-3 0-4 0,3 0-3 0,-1 0-2 15,1 0-1-15,-3 0-1 0,4-1 0 0,-1 1-3 0,1 0-3 0,0 0-4 16,0 0-3-16,0 0-4 0,0 0-3 0,0 0-3 0,0 0-4 15,0 0-4-15,0 0-5 0,1-2-7 0,1 2-4 0,0-1-7 0,-1 1-8 16,2-1-5-16,1-1-3 0,-3 2-4 0,5-2-2 0,-3 1-1 0,4 1-1 16,-2-2 1-16,1 2 2 0,1 0 4 0,2-2 3 0,-1-1 5 0,1 1 6 15,2 0 6-15,-1-1 9 0,-1 2 6 0,4 0 9 0,-4-2 6 16,3 0 6-16,-3 3 8 0,0-1 6 0,-1 1 7 0,1-1 5 16,-4-1 5-16,2 2 6 0,-4 0 5 0,2 0 6 0,-4 0 6 0,-1 0 7 15,0 0 6-15,0 0 7 0,0 0 3 0,-1 0 2 0,-2 0 0 0,-1 2-2 16,1-2-2-16,-3 1-5 0,-2-1-3 0,-1 0-7 0,1 1-5 15,-5-1-5-15,4 3-8 0,-6-3-7 0,0 4-7 0,2-3-7 0,-5 1-4 16,2 1-3-16,-1-1 0 0,1 3-2 0,1-3-1 0,0 1 1 0,0 0 2 16,2-2-1-16,0 2 2 0,2 0 0 0,0-1 0 0,3-1-3 15,2 1-1-15,-1-1-2 0,4 1-2 0,0-2-4 0,-1 0-5 16,4 0-8-16,0 0-7 0,0 0-9 0,1 0-5 0,4 0-4 0,-1-2-4 16,1 1 0-16,2 1 1 0,-1-2 1 0,2-1 4 0,0 1 2 0,1 1 4 15,4-2 4-15,-4 2 6 0,1-2 7 0,2 0 8 0,-2 1 7 16,0 0 7-16,-1-1 6 0,0 3 4 0,-2-4 0 0,-1 4-1 0,-1-1 0 15,-1-1-2-15,0 2-1 0,-4 0-1 0,0 0-2 0,0 0-5 16,0 0-5-16,-4 0-10 0,0 2-13 0,-1-1-20 0,-1 1-22 0,-1 0-36 16,-2 1-42-16,-2 1-60 0,0-1-70 0,-3 1-75 0,-1 2-79 0,-2 0-46 15,1 2-30-15</inkml:trace>
  <inkml:trace contextRef="#ctx0" brushRef="#br0" timeOffset="296304.594">27781 15655 74 0,'0'0'252'0,"0"0"-14"0,0 0-14 16,0 0-15-16,0 0-11 0,0 0-10 0,0 0-7 0,0 0-7 0,0 0-7 16,-1 0-5-16,1 0-5 0,-4 0-5 0,3 0-7 0,-1 0-5 15,1 0-6-15,-3 0-7 0,3 1-5 0,-1-1-6 0,0 2-6 0,1 0-4 16,-2-2-5-16,2 0-3 0,-3 1-5 0,3-1-3 0,-2 0-3 0,1 2-3 15,0-2-3-15,1 0-4 0,-3 0-5 0,3 0-6 0,-1 0-5 16,1 0-6-16,-3 3-7 0,3-3-5 0,-2 0-6 0,2 0-5 0,-3 0-6 16,3 0-6-16,-1 0-6 0,1 0-5 0,-3 0-4 0,3 0-6 15,-3 0-3-15,0 0 0 0,-1 0-2 0,1 3 0 0,-1-3-1 0,-2 0 1 16,1 1 1-16,-1-1-1 0,2 0 1 0,-4 1 2 0,5 1 0 0,-3-2 0 16,1 0 2-16,-2 0 0 0,3 1 0 0,-1-1 2 0,0 2-1 15,1-2 1-15,-1 0-1 0,3 0 1 0,-2 0-1 0,2 0 0 0,-1 0-1 16,1 0 0-16,2 0-3 0,-3 0-3 0,3 0-1 0,1 0-1 0,0 0-1 15,0 0 0-15,0 0-1 0,0 0-1 0,-2 0 0 0,-1 0 0 16,0 0 0-16,2 0 0 0,-3-2 1 0,1 1 1 0,-2 1 2 0,0-3 2 16,1 2 3-16,-4-2-1 0,2 3 2 0,-2-3 1 0,-2 1 0 15,-1 1 1-15,2-3-1 0,-3 3 1 0,0 0 1 0,1-2-1 16,-3 1 1-16,1 1 0 0,1-2 0 0,-1 1 0 0,2 1 0 0,-3-1 1 16,4-1-1-16,0 3-2 0,1-1-4 0,3-1-5 0,-1 2-7 0,2-1-9 15,2 1-12-15,2-1-15 0,1-1-19 0,0 2-22 0,1 0-20 16,2-2-18-16,2 1-16 0,2 1-18 0,1-2-21 0,2 2-24 0,2 0-22 15,-1 0-21-15,5 0-32 0,0 0-38 0,-1 0-49 0,4 0-55 0,-1 0-30 16,0 0-19-16</inkml:trace>
  <inkml:trace contextRef="#ctx0" brushRef="#br0" timeOffset="298400.7199">23076 3684 307 0,'-2'1'264'0,"0"1"-63"0,1-2-54 16,-1 1-35-16,2 0-24 0,0-1-9 0,-1 0-4 0,1 0-1 16,0 0 1-16,0 0 0 0,0 0 3 0,0 0-2 0,0 2 1 0,0-2-3 15,0 0-2-15,0 0-4 0,0 0-2 0,0 0-2 0,0 0-1 0,0 0 0 16,0 0 1-16,0 0 1 0,0 0 4 0,0 0 1 0,0 0-1 16,0 0 2-16,0 0 1 0,0 0-1 0,0 0-2 0,0 0-3 0,0 0-1 15,0 0-3-15,0 0-2 0,0 0-5 0,0 0-4 0,0 0-6 16,0 0-5-16,0 0-5 0,0 0-5 0,0 0-4 0,0 0-4 0,0 0-6 15,0 0-2-15,0 0-4 0,0 0-3 0,0 0-3 0,0 0-1 16,0 2-2-16,0 1 0 0,0-3 1 0,0 3 1 0,1-1 2 0,-1 2 3 16,2-1 2-16,-1-1 3 0,3 4 5 0,-3-2 3 0,2-1 3 15,2 1 6-15,-1 1 2 0,3 1 4 0,-1-2 5 0,1 2 3 0,2 0 2 16,1 0 2-16,1 0 2 0,3-1 0 0,0 0 0 0,7 0-2 0,1-1-2 16,3-1-3-16,5 1-9 0,6-1-12 0,2-3-21 0,9 0-24 15,3-2-36-15,8 0-40 0,4-4-39 0,8 1-40 0,7-4-66 0,10 2-80 16,8-3-101-16,8-2-111 0,2 0-57 0,6-1-32 0,1-1-15 0</inkml:trace>
  <inkml:trace contextRef="#ctx0" brushRef="#br0" timeOffset="335184.909">23834 7471 130 0,'2'0'134'0,"0"-1"-35"0,-2 1-18 15,1-2-10-15,1 0-6 0,-1 2-1 0,5-1-1 0,-3 0 2 16,1 1 0-16,0 0-5 0,1 0-2 0,0 0-4 0,3 0-3 16,-4 0-2-16,3 0-1 0,1 0 1 0,-2 0 0 0,3 0 3 0,-2 0 3 15,-1 0 5-15,-1 0-1 0,4 0 1 0,-2 0-2 0,-2 0-1 16,1 0-5-16,-1 0-1 0,1 0-4 0,-1 0-3 0,-1 1-3 0,3-1-4 15,-2 1-3-15,-1-1-2 0,2 0-1 0,-1 2-4 0,2-2-2 16,-3 2-1-16,1-2-3 0,2 1 0 0,-1-1-2 0,0 2-2 0,0-2 0 16,-1 1-1-16,4-1 0 0,-2 1 0 0,1 2-1 0,0-3-1 15,1 0 0-15,-1 0-1 0,2 3 0 0,-1-3-2 0,0 0 0 0,1 0 0 16,1 1 1-16,3-1-1 0,-2 0 0 0,2 0-1 0,-2 0 0 16,2 0 0-16,1 0 1 0,0 0-1 0,3 0 0 0,-1 0-1 15,3 0 1-15,0 0-1 0,2-1 0 0,1 1 1 0,2-3-1 0,0 3-2 16,3 0 0-16,1-3-1 0,1 2 0 0,0 1 0 0,0-1-2 15,0 1-2-15,1 0-1 0,3 0-2 0,-4 0 0 0,0 0-1 0,0 0-1 16,-2 0-2-16,1 0-1 0,-3 0 1 0,0 1-1 0,-1-1 1 16,-4 1-2-16,2 2-1 0,-2-3 0 0,-4 0 1 0,2 3 1 15,-4-3 0-15,2 1 0 0,-4-1 1 0,-3 1 0 0,2 1 1 0,-3-2 0 16,0 1 1-16,-4 1 1 0,2-2-1 0,-3 2 2 0,1-2 2 0,0 0 1 16,-2 0-1-16,-2 0 0 0,3 0 1 0,-4 0 1 0,0 0 2 15,0 0-1-15,0 0 2 0,0 0 1 0,0 0 0 0,0 0-2 16,0 0 1-16,0 0-1 0,0 0 1 0,0 0-1 0,0 0-1 15,0 0-1-15,0 0-1 0,0 0-2 0,0 0-3 0,0 0 1 0,0 0-1 16,-2 0-2-16,-1 0-2 0,0 0 1 0,-3 0-1 0,1 0-2 16,-2 0-2-16,3 0-4 0,-4 0-3 0,-3 0-3 0,0 0-4 0,-2 0-3 15,2 0-5-15,0 0-4 0,-5 0-6 0,2 0-5 0,-2 0-5 16,-2 0-7-16,1 0-5 0,-3 0-6 0,1 0-4 0,-3 2-3 0,0 1-3 16,-4-3-1-16,2 0 1 0,-3 0 0 0,1 2 0 0,-4-1 2 15,1 1 4-15,-1-1 3 0,0 2 3 0,-1-1 5 0,-1-1 6 16,0 2 5-16,1-1 6 0,-3-1 6 0,3 2 5 0,-3-1 5 0,0-1 3 15,3 1 3-15,1 1 2 0,-4-3 4 0,4 1 3 0,0 1 4 16,0-2 4-16,0 1 4 0,3-1 5 0,2 0 7 0,-1 0 6 16,3 0 10-16,-1-1 7 0,5 1 9 0,0-2 6 0,0 1 8 0,3-2 7 15,-1 1 6-15,4 1 9 0,4-1 5 0,-4-1 4 0,4 2 4 16,1-3 2-16,0 3-1 0,2-2-3 0,1 2-4 0,2-1-7 0,-1-1-2 16,1 2-4-16,-1-1-2 0,2 2-5 0,1-5-5 0,-1 5-6 15,1-2-7-15,1 0-7 0,0 2-5 0,0 0-5 0,0 0-4 16,0-1-5-16,1 1-3 0,1-2-5 0,-1 1-3 0,4 1-4 0,-1-1-4 15,0 1-3-15,2 0-3 0,1 0 0 0,2 0-3 0,0 0 0 0,4 0-2 16,3 0 4-16,-3 0 0 0,5 0 1 0,-2 0 2 0,5 1 0 16,-1-1 3-16,3 1 3 0,-1 1 3 0,1-1 1 0,2 1 0 15,2 0 2-15,2 0 2 0,-1 1 3 0,2-3 0 0,0 3 0 0,2-1-1 16,3-1-1-16,-2 2-1 0,2-1 2 0,0-1-3 0,1 2-3 16,2-3 1-16,-4 2-2 0,1-1-2 0,0-1-2 0,-2 2-2 0,1-1-2 15,-3-1-1-15,-1 2-1 0,0-2-1 0,-3 0 0 0,2 0 0 16,-4 0-1-16,-3 0 0 0,-1 0 0 0,-3 0 1 0,-1 0-1 15,-2 0 1-15,-2 0 3 0,-1 0 1 0,0 0 0 0,-4 0 1 0,1 0 1 16,-5 0-1-16,1 0 0 0,0 0 0 0,-2 0 0 0,1 0 1 16,-3 0-1-16,3 0 0 0,-2 0-3 0,-2 0-1 0,0 0-2 0,0 0-3 15,0 0-3-15,0 0 0 0,0 0-2 0,0 0 1 0,0 0-1 16,-3 0-1-16,0 0 2 0,0 0-1 0,-2 1 1 0,0 1 2 0,0-2 2 16,-3 1 1-16,-1 1 0 0,-2 1 0 0,0-2-1 0,-2 0-4 15,-3 1-5-15,1 0-6 0,-1 1-7 0,-5 0-8 0,-1-1-8 16,0 2-10-16,-2-1-11 0,-1-1-10 0,-2 1-10 0,0 1-10 0,-3-1-9 15,2 0-6-15,-2 1-8 0,0-1-8 0,2 0-11 0,-2 0-11 16,3 0-13-16,3 0-23 0,0 0-27 0</inkml:trace>
  <inkml:trace contextRef="#ctx0" brushRef="#br0" timeOffset="340048.8209">30713 4553 76 0,'-2'-3'281'16,"2"1"-57"-16,0 0-40 0,0 1-36 0,-1-2-17 0,1 3-11 0,0-1-4 16,0 1-1-16,0 0-6 0,0-3-7 0,0 3-10 0,0 0-8 15,0 0-10-15,0 0-6 0,0 0-6 0,0 0-4 0,0 0-5 0,0 0-3 16,0 0-4-16,0 0-2 0,0 0-3 0,0 0-3 0,0 0-3 0,0 0-4 15,0 0-3-15,0 0-2 0,0 0-3 0,0 0-4 0,0 0-3 16,0 0-3-16,0 0-2 0,0 0-4 0,0 0-2 0,0 0-4 0,0 0-5 16,0 0-1-16,1 0-3 0,3 0-1 0,-1 3-1 0,2-2-1 15,3-1 0-15,1 1 2 0,1 1 0 0,2-2 2 0,6 1 0 0,0-1 0 16,5 4 1-16,2-4 2 0,3 3 1 0,2-1 0 0,5 0 0 16,2-1-3-16,0 1-2 0,3 1 1 0,0 0-5 0,2-1-2 0,-1 2-7 15,2-1-6-15,3 0-2 0,-5 0 0 0,1 0-1 0,1-1-1 0,0 0 1 16,-4 0-1-16,3 1 4 0,-4-3 3 0,1 3 3 0,-3 0 5 0,1-2 1 15,-6-1 5-15,3 1 4 0,-3 1 8 0,-1-2 5 0,0 1 1 0,-1 1 1 16,-4-2-1-16,0 2 1 0,-1-2 1 0,-3 0 2 0,-1 0 2 0,0 0-1 16,-3 0 1-16,-2 0-2 0,0 0 1 0,-3 0 0 0,-2 0 1 0,1 0-2 15,-2 0 0-15,-4 0 4 0,0 0 3 0,-1 0 4 0,0 0 2 16,-3 0-1-16,1 0 1 0,-2 0-2 0,0 0-2 0,0 0-2 0,0 0-2 16,-2-2-6-16,1 2-6 0,-1-2-11 0,0 1-10 0,-1-2-12 15,-2 2-11-15,0-2-13 0,0 3-13 0,-3-3-9 0,0 1-11 0,-2 1-8 16,-2-3-11-16,-1 3-7 0,-1 0-9 0,-1 1-5 0,0-2-4 0,-3 2 1 15,1 0 2-15,-2 0 0 0,0 2 0 0,-2-2-1 0,4 1 0 0,-4 0-1 16,-1-1-2-16,5 4 5 0,-5-3 7 0,0 1 5 0</inkml:trace>
  <inkml:trace contextRef="#ctx0" brushRef="#br0" timeOffset="340348.8421">31123 4578 50 0,'-13'-2'107'0,"-1"-1"3"0,4 2 4 16,1-1 2-16,0 0 4 0,2 1 4 0,2 1 1 0,0-1-3 15,2 0 0-15,0 1-2 0,1-2-4 0,2 2-4 0,0 0-6 0,0 0-5 16,0 0-9-16,0 0-11 0,2 0-13 0,0 0-11 0,1 0-15 0,2 2-11 16,-1-2-11-16,5 1-9 0,0 0-5 0,3-1-6 0,2 1-3 15,3 1-2-15,3 0 1 0,-1-1-2 0,5 2-1 0,1-1-1 0,3 1 0 16,1 1 1-16,1 1-1 0,1-2 0 0,3 3-1 0,-3-2-2 0,3 1-2 16,0 0-3-16,0 2 0 0,-3-2-2 0,4 0-2 0,-2-2 0 0,0 2-1 15,-1-1-1-15,-1 2 1 0,-1-3 2 0,0 2 5 0,2-2 9 16,-2-1 3-16,-1 2 3 0,1-1 4 0,-4-3 8 0,1 3 2 0,-3-3 1 15,2 0 4-15,-3 0 5 0,-1 0 9 0,-1 0 11 0,-2 0 7 0,-1 0 4 16,-1-3 0-16,0 3 0 0,-4-3 5 0,-1 1 6 0,-2 0 0 0,-1 0-2 16,-1 0 2-16,0 1 0 0,-3-1-4 0,-1 1-8 0,0 1-22 15,-3-2-30-15,3 2-47 0,-4 0-52 0,0 0-64 0,0 0-65 0,-5 0-88 16,0 0-100-16,-2 2-58 0,-3 1-40 0</inkml:trace>
  <inkml:trace contextRef="#ctx0" brushRef="#br0" timeOffset="344532.0071">26926 5985 208 0,'-3'0'228'0,"-1"-2"-49"16,3 1-29-16,-1 1-19 0,1-2-7 0,-3 2-5 0,2-2-3 15,0 2-2-15,2 0-7 0,-1-3-8 0,1 3-8 0,0 0-8 16,0 0-8-16,0 0-7 0,0 0-6 0,0 0-5 0,0 0-4 0,0 0-4 16,0 0-5-16,1-2-7 0,1 0-6 0,4 2-8 0,-3-1-3 15,2-1-6-15,3 0-3 0,0-1-3 0,4 1-2 0,3 0-3 0,2-1-3 16,5 0-2-16,-1 0-2 0,5-1-3 0,5 1 1 0,0-2 3 15,2 2 1-15,5-1 2 0,0-1 0 0,0 2-2 0,3-2-1 16,2 2-1-16,-2-2-3 0,1 2-3 0,0-1-3 0,-1 1 0 0,0-2-1 16,-2 1 1-16,-1-1-1 0,-1 3 1 0,-1-3-1 0,-3 2 1 15,-1-1-1-15,-2 1 3 0,0 0 2 0,-3 0 0 0,-5 0 2 0,2 0 2 16,-4 2 1-16,-1-1 2 0,-1-1 1 0,-6 2 0 0,2-1 2 16,-2 1 0-16,-3-1-1 0,-1 2-2 0,-3-2-5 0,1 1-6 15,-3 1-8-15,-1-1-7 0,-2 1-13 0,0 0-20 0,-2-1-21 0,-3 1-25 16,-3 0-35-16,-1 0-38 0,-4 1-75 0,-4 0-95 0,-2-1-57 15</inkml:trace>
  <inkml:trace contextRef="#ctx0" brushRef="#br0" timeOffset="345448.4821">24915 5903 211 0,'0'0'198'0,"0"0"-18"0,-1-3-12 0,1 3-9 15,0 0-4-15,0 0-8 0,0 0-6 0,0 0-11 16,0 0-10-16,0 0-12 0,0 0-13 0,0 0-12 0,0 0-11 0,0 0-9 15,0 0-7-15,0 0-6 0,0 0-6 0,1 0-6 0,1 0-4 0,-1 0-5 16,3-2-2-16,0 0-3 0,1 2-3 0,0-1-3 0,4 1-3 16,-1-2-3-16,4 0-4 0,-2 2-2 0,3 0-4 0,3-3-3 0,-2 3-2 15,3-2 1-15,1 2-1 0,2 0-1 0,2 0-1 0,-1 0 0 16,5 0 3-16,0 0 1 0,3 0 2 0,1 0 0 0,0 0 1 16,1 0 0-16,4 0-1 0,0 0-2 0,-2 0-4 0,5 0-4 0,-2 0-3 15,-1 0-6-15,3 0-5 0,-3 0-6 0,3 0-8 0,-3 0-6 16,-1 0-5-16,1-2-6 0,-3 2-5 0,0-1-2 0,-2-1 2 15,-4 2 1-15,0-2 7 0,-3 1 7 0,-4 1 10 0,0-2 9 0,-3 2 10 16,-3-1 7-16,-4 0 9 0,-1 1 1 0,0-3 1 0,-3 1 1 16,-4 1 0-16,-2-2-1 0,-3 1-3 0,0 0-3 0,-5 1 0 0,-3-2-5 15,-2 2-7-15,-2-1-3 0,-3-1-3 0,-2 2-4 0,0-1-3 16,-5 2 0-16,0-1 3 0,-1-1 4 0,-3 2 4 0,1 0 4 16,1 0 1-16,-2 0 3 0,2 0 0 0,0 0 0 0,0 0 1 0,-1 0 1 15,2 0-2-15,1 0 2 0,-3 0 1 0,2 2 3 0,2-1 1 16,1-1-1-16,0 2 1 0,-1-1 1 0,3-1 0 0,-1 2 2 0,2-1 0 15,-1-1 1-15,1 2 2 0,2-1 0 0,0 2 3 0,2-2-1 16,-2-1-2-16,2 4-1 0,1-3 1 0,0 1-1 0,2-1-1 0,0 1 1 16,1-1-1-16,2 1 1 0,0-2 2 0,1 1-1 0,4 0 2 15,-3-1 0-15,4 2-1 0,0-2 1 0,2 1-1 0,0 1 0 0,-1-2-2 16,4 0 1-16,0 0 0 0,0 0 2 0,2 2 1 0,1-1 0 16,0-1 1-16,4 2-1 0,2-2 0 0,1 0 0 0,2 2-2 15,2-2 1-15,1 3-1 0,4-3 2 0,0 0 1 0,5 0 0 0,-3 0-1 16,6 0-3-16,-2 0 0 0,4 0-3 0,-1 0-4 0,0-3-1 15,2 3-4-15,0 0-2 0,-2 0-4 0,2 0-4 0,-1 0-3 16,-3 0-6-16,1 0-6 0,0 0-7 0,-2 0-11 0,-4 0-12 0,3 0-14 16,-6 0-18-16,0 0-18 0,-1 0-19 0,-4 3-19 0,1-3-18 15,-4 0-18-15,0 4-53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34:59.362"/>
    </inkml:context>
    <inkml:brush xml:id="br0">
      <inkml:brushProperty name="width" value="0.05292" units="cm"/>
      <inkml:brushProperty name="height" value="0.05292" units="cm"/>
      <inkml:brushProperty name="color" value="#FF0000"/>
    </inkml:brush>
  </inkml:definitions>
  <inkml:trace contextRef="#ctx0" brushRef="#br0">8769 4993 51 0,'0'-2'58'15,"0"2"-2"-15,0 0 0 0,0 0 2 0,0-3-1 0,0 3-1 16,0 0 0-16,0 0 0 0,0-2-4 0,0 0 0 0,0-1-3 0,0 3-2 16,0-2-1-16,0 1 0 0,0-1 0 0,0 0 1 0,0-1 0 15,0 3-4-15,0-3-2 0,0 3-2 0,-2-2 0 0,2 1-2 16,-1-1-1-16,-1 0 1 0,2 2 2 0,-2-1-1 0,2 0 1 0,0 1-3 16,-1-2 0-16,-1 1-4 0,2 1-2 0,0-2-5 0,0 1-1 15,-2-1-4-15,2 1-3 0,-2-1-1 0,2 1 1 0,0-1-4 16,-2 0-1-16,2 1-3 0,-1 0-3 0,-1 0 1 0,2-1 1 0,-1 1-1 15,-1-1-4-15,0 0-2 0,-1 1-2 0,1 1-3 0,1-2-5 16,-1 2-5-16,-1-2-3 0,0 2-2 0,0-3-1 0,-2 3-3 0,1 0-1 16,0-2-5-16,-1 0-3 0,-1 2-2 0,1 0-2 0,-2 0 0 15,0 0 0-15,1 0 1 0,-1 0 3 0,-2 2 1 0,0 0 2 0,1-2 2 16,0 3 2-16,-2-1 2 0,2 0 1 0,0 1 2 0,-1 0 1 16,1-1 3-16,0 0 5 0,0 1 3 0,-3 0 3 0,3 0 3 0,0 2 2 15,2-2 1-15,-2 1 2 0,0 1 0 0,0-2 1 0,2 1 3 16,-2-1 2-16,0 2 1 0,2-2 2 0,-1 2 0 0,-2-1-1 15,1 1 0-15,2-1 0 0,-1 2 0 0,-2 0 1 0,3 1 2 0,-4-1 0 16,1 1 1-16,1 3 0 0,0-3-1 0,0 3 0 0,-1-2 0 16,1 3 1-16,0-1 1 0,0 2-1 0,-1-1 2 0,1 0 1 15,-2 1-2-15,2 3-1 0,2-3-2 0,-2 1-2 0,3 0 0 0,-1 0-2 16,-2 1-2-16,3 0 1 0,2-1-1 0,-2 1-1 0,2 1-2 16,1-1 0-16,1-2-3 0,-1 3-1 0,2-2 1 0,2 0 1 0,-1 0 1 15,1 1 2-15,1 0 1 0,2-3 0 0,0 3 1 0,0-2 1 16,2 0 1-16,1 0 0 0,0-2 1 0,0 3 0 0,1-3 1 15,1 0 2-15,1 0 0 0,0-2 0 0,0 1-1 0,2-2 0 0,-2 1 0 16,2-4-2-16,1 2 1 0,0-2 0 0,0-1 2 0,-1 0 0 0,4 0 1 16,-4 0 0-16,4-3 0 0,-1 0-1 0,0 0 0 15,-2-1-1-15,5-1-1 0,-3-1 2 0,1-2 0 0,1 2 3 0,-2-2 1 0,2-2 2 16,-3 0 1-16,4 2 4 0,-3-3 3 0,1-1 2 0,-1 0 3 16,1 0 2-16,0-2 5 0,-1 1 1 0,0 0 4 0,0-2 2 0,1-1 3 15,-2-1 2-15,2 1 3 0,-3-2 0 0,2 0 1 0,-2 0 1 16,0-2 1-16,-1 1 3 0,1-1 0 0,-1-2 1 0,-2 1-1 15,0-1-3-15,-1 0-1 0,-2-1-1 0,-2-2-1 0,2 1-1 0,-4-1-2 16,1 0-3-16,-3-1-4 0,-1 0-6 0,-2-2-5 0,-2 1-9 16,-1 1-6-16,-2-2-6 0,-3 1-6 0,-1 0-9 0,-1 0-7 15,-3 2-10-15,-1 1-14 0,-5 1-15 0,0 1-15 0,-3 1-14 0,-2 2-15 16,-2 1-19-16,-1 1-23 0,-2 2-27 0,-3 3-39 0,-2 3-48 16,-2 1-76-16,-2 4-92 0,-1 1-55 0,-1 4-33 0</inkml:trace>
  <inkml:trace contextRef="#ctx0" brushRef="#br0" timeOffset="7100.8625">8605 6203 45 0,'0'0'136'0,"0"0"8"0,0 0 6 0,0 0 7 15,0 0 1-15,0 0 3 0,0 0 1 0,0 0 0 0,0 0-3 16,0 0-6-16,0 0-8 0,0 0-8 0,0 0-10 0,0 0-10 0,0 0-9 15,0 0-7-15,2 0-10 0,0 0-10 0,0-3-9 0,-1 3-10 16,4-4-15-16,-2 3-16 0,1-3-17 0,0 1-19 0,3-1-15 0,0-1-15 16,3 0-15-16,1-1-18 0,2-2-15 0,-1-1-16 0,4 0-19 15,0 0-20-15,3-1-26 0,1-2-32 0,0 1-35 0,2-1-39 0,-1 0-57 16,2-1-64-16,1 0-38 0</inkml:trace>
  <inkml:trace contextRef="#ctx0" brushRef="#br0" timeOffset="7719.4267">9131 6907 22 0,'-37'3'52'0,"0"-1"-2"0,2-2-2 0,3-2-6 16,-1 1-4-16,3-2-9 0,2-2-10 0,1-1-15 0,2 1-17 15,2-5-20-15,1 1-21 0,0-3-13 0,4-1-9 0</inkml:trace>
  <inkml:trace contextRef="#ctx0" brushRef="#br0" timeOffset="7849.5975">8672 6319 23 0,'2'-3'44'0,"-2"0"-14"0,0 3-8 16,0 0-6-16,0 0-9 0,0 0-10 0,0 0-10 0,0 0-12 15,0 0-6-15,0 0-2 0,0 0-3 0</inkml:trace>
  <inkml:trace contextRef="#ctx0" brushRef="#br0" timeOffset="8099.89">8715 6409 2 0,'0'2'2'0,"2"0"1"0,-2 1 1 0,2 2-1 0,-1-1 1 0,-1-1-1 16,2 1-1-16,-1 1 0 0,-1-2 0 0,2 2 0 0,-2-2 1 15,3 2-1-15,-2-1 1 0,-1 2-4 0,2-1-5 0,-1 1-5 16</inkml:trace>
  <inkml:trace contextRef="#ctx0" brushRef="#br0" timeOffset="20349.6888">13574 8878 335 0,'-8'-7'361'0,"0"-1"-101"0,1 2-66 0,-3-1-48 0,2 1-27 0,1 0-17 16,-2-1-7-16,1 2-3 0,0 0-4 0,-1 0-4 0,0 0-7 15,1 2-9-15,-5-2-6 0,2 2-8 0,-2 0-7 0,-1 0-5 0,0 0-2 16,-2 0 0-16,0 2-2 0,-4-1 1 0,-1 0 2 0,0 1 2 16,-2 1 2-16,-2 0 4 0,-1 0 4 0,1 0 4 0,1 1 3 15,-3 1 0-15,0 0-1 0,2-1 0 0,-2 2-2 0,4 0-2 0,0-1-1 16,1 1-2-16,-1 1-2 0,2-1-3 0,2 2-4 0,0-2-5 15,2 1-4-15,-1 1-5 0,1 0-4 0,3 0-5 0,-2 2-3 16,3 0-5-16,0-1-3 0,0 1-2 0,1 2-4 0,-2 0-4 0,1-1 0 16,2 4-1-16,-3 0-1 0,3 1 1 0,-1 2 1 0,0 0 0 15,1 1 2-15,-1 1 0 0,1 2 3 0,0 1 0 0,1-1 2 0,-1 5 0 16,0-1 5-16,3 0 1 0,0 3 1 0,0-1 1 0,-1 0 1 16,4 3-1-16,0-2 0 0,2 3 0 0,1-2 2 0,2 1 1 0,0 0 2 15,2-1 1-15,3 1 3 0,0-1 2 0,3 1 0 0,1-3 4 16,1-1 1-16,3 2 3 0,0-3 0 0,3 1 3 0,2-4 3 15,2 0 1-15,1 0 2 0,6-3 0 0,0 0 1 0,3 0 0 0,3-4-4 16,2-2-3-16,2-1-4 0,3 0-5 0,1-3-7 0,3-2-5 0,2-3-7 16,1-1-6-16,0-2-8 0,3-1-6 0,-1-3-6 0,-2-2-8 15,2-1-6-15,-1-3-5 0,1 1-1 0,-1-4 1 0,-3-1 2 0,-2-2 4 16,3 0 5-16,-7-3 8 0,4-1 9 0,-7-1 11 0,0-2 9 16,-2-2 8-16,-3-1 11 0,-1 0 10 0,-3-1 13 0,0-4 11 15,-5 1 8-15,-3-2 6 0,-2-1 0 0,0 1 2 0,-7-1-1 0,-2-2 0 16,-1-1-2-16,-4 3-2 0,-3-4-4 0,-3 2-5 0,-4-1-6 15,-1 1-11-15,-6-1-10 0,-2 1-9 0,-3 2-13 0,-6-1-14 0,-2 3-18 16,-4-2-18-16,-6 2-26 0,-4 3-25 0,-4 1-37 0,-5 1-42 16,-7 5-52-16,-3 1-57 0,-5 3-112 0,-7 1-136 0,-1 5-86 0,-9 2-56 15,-5 4-23-15,-4 3-6 0</inkml:trace>
  <inkml:trace contextRef="#ctx0" brushRef="#br0" timeOffset="33000.1455">12520 12493 455 0,'-1'0'432'0,"-3"0"-75"0,3 0-83 0,-1 0-85 15,0 0-49-15,2 0-31 0,0-2-19 0,0 2-15 0,0 0-6 16,0 0-6-16,0 0-3 0,0 0-5 0,0 0-6 0,0 0-6 16,0 0-8-16,0 0-8 0,0 0-9 0,0 0-8 0,0 0-6 0,0 0-5 15,0 0-2-15,0 0-2 0,0 0 1 0,0 0-1 0,0 0 3 16,0 0 4-16,0 0 3 0,0 0 2 0,0 0-1 0,0 0 1 15,0 0 0-15,0 0-1 0,0 0 0 0,0 0 1 0,0 0 1 0,0 0 0 16,0 0 1-16,0 0 1 0,0 0 0 0,0 0-1 0,0 0-1 16,0 0 0-16,0 0-1 0,0 0-2 0,0 0 1 0,0 0-2 0,0 0 1 15,0 0-2-15,0 0 1 0,0 0-2 0,0 0-1 0,0 0 0 16,0 0 0-16,0 0-1 0,0 0 0 0,0 0 0 0,0 0-1 0,0 0 1 16,0 0 0-16,0 0 0 0,0 0 0 0,0 0 0 0,0 0-1 15,0 0 1-15,0 0-1 0,0 0 0 0,0 0 1 0,0 0 0 0,0 0 0 16,0 0 0-16,0 0-1 0,0 0 1 0,0 0-2 0,0 0 1 15,0 0 0-15,0 0-1 0,0 0 0 0,0 0-2 0,0 0-1 16,0 0-1-16,0 0-2 0,0 0-3 0,0 0-3 0,0 0 0 16,0 0-4-16,0 0-4 0,0 0-3 0,0 0-5 0,0 0-2 0,0 0-7 15,0 0-3-15,0 0-6 0,0 0-2 0,0 0-5 0,0 0-4 16,0 0-5-16,0 0-8 0,0 0-11 0,0 0-18 0,0 0-22 0,0 0-31 16,0 0-39-16,0 0-41 0,0 0-46 0,0 0-56 0,2-1-63 15</inkml:trace>
  <inkml:trace contextRef="#ctx0" brushRef="#br0" timeOffset="33843.3141">12616 12489 104 0,'0'1'194'16,"-2"-1"-44"-16,2 1-26 0,0-1-19 0,-2 2-13 0,0 0-8 16,2-2-1-16,-1 1 0 0,1 1 0 0,0-2 3 0,-2 0-1 15,2 0-2-15,0 1-3 0,0-1-3 0,0 0-4 0,0 0-3 16,-2 0-3-16,2 0-2 0,0 0 1 0,0 0 0 0,0 0 1 0,0 0 3 15,0 0 1-15,0 0 1 0,0 0 0 0,0 0-1 0,0 0-1 16,-1 0-3-16,1 0 1 0,0 0-2 0,0 0-2 0,0 0-2 0,0 0-1 16,0 0-4-16,0 0-2 0,-2 0-3 0,2 0-4 0,0 0-3 15,0 0-3-15,-1 0-4 0,1 0-3 0,0 0-4 0,0 0-4 16,0 0-4-16,0 0-1 0,0 0-4 0,0 0-3 0,0 0-1 0,0 0-2 16,0 0-2-16,0 0-1 0,0 0 0 0,0 0-1 0,0 0-1 15,0 0-1-15,0 0-2 0,0 0 1 0,0 0-2 0,0 0-1 0,0 0-1 16,0 0 2-16,0 0-2 0,0 0 0 0,0 0 0 0,0 0 0 15,0 0 0-15,0 0-1 0,0 0 1 0,0 0-1 0,-2-1 0 0,2 1-3 16,0 0-5-16,0 0-9 0,0 0-10 0,0 0-13 0,0 0-18 16,2 0-20-16,-1-2-26 0,-1 1-30 0,2 1-33 0,-2 0-47 15,3-2-51-15,2 0-72 0,-1 2-85 0,1-1-57 0,-2 0-42 0</inkml:trace>
  <inkml:trace contextRef="#ctx0" brushRef="#br0" timeOffset="79263.3721">6665 13756 101 0,'-3'-4'499'0,"2"2"6"0,-1-1-71 0,0 1-113 16,2 0-87-16,-1 1-75 0,-1 1-52 0,2 0-39 0,0 0-23 15,0 0-15-15,0 0-13 0,0 0-11 0,0 0-8 0,0 1-8 0,0 1-5 16,0 0-4-16,0 3 0 0,0-2 1 0,0 3 3 0,0-1 4 15,0 5 4-15,0-3 6 0,0 1 7 0,0 4 5 0,0-2 7 0,0 2 6 16,0 0 3-16,0 0 2 0,0 2-1 0,0-1-1 0,0 1-2 16,0-1-4-16,0 0 0 0,0 2-3 0,2 0 0 0,-2-3 0 15,1 2 0-15,-1 0 0 0,2-1 0 0,0 1 0 0,-1-1-5 16,-1-1-5-16,3 0-13 0,-3 0-13 0,1-1-21 0,1-3-23 0,-2 2-29 16,3-3-32-16,-1 0-30 0,0-2-31 0,1-2-62 0,0 1-76 0,0-4-66 15,-1-2-61-15,1-1-32 0</inkml:trace>
  <inkml:trace contextRef="#ctx0" brushRef="#br0" timeOffset="79597.155">6606 13320 73 0,'-7'-5'490'0,"2"2"-5"0,0-1-7 15,0 2-107-15,2 1-157 0,-2 1-92 0,2 1-60 0,-1 1-33 0,1 2-19 16,-1 0-7-16,1 3 1 0,0 1-2 0,-2 4 0 0,2-2-3 15,1 4-5-15,-1-1-1 0,-1 0-4 0,2 2-3 0,1 0-8 0,-1-1-5 16,2 1-5-16,0-2-8 0,2-1-7 0,-1 0-8 0,3-1-7 16,0-3-4-16,-1 2-5 0,2-3 0 0,-2-1 2 0,2-1 6 15,1-1 5-15,0-3 5 0,1-1 6 0,-1 0 11 0,-1-1 13 0,1-2 11 16,2-1 10-16,-3-2 12 0,-1-1 13 0,1-1 11 0,0-3 11 0,-2-1 7 16,-1-1 5-16,-2-1 5 0,0 0 7 0,0-1 4 0,-2 0 7 15,-1-1 2-15,-2 1 0 0,0 0 2 0,1 1 4 0,-1 2-3 16,-1-1-6-16,1 3-4 0,0 1-9 0,-1 0-6 0,1 1-11 0,0 3-9 15,-1 0-11-15,0 1-9 0,1 1-9 0,0 3-8 0,0 3-10 16,-2 1-11-16,-1 2-13 0,1 3-15 0,-1 1-18 0,-1 4-25 16,1 3-29-16,0 2-30 0,3 0-31 0,-2 5-38 0,2 1-40 0,3 1-62 15,2 2-75-15,2 1-47 0,3-1-37 0</inkml:trace>
  <inkml:trace contextRef="#ctx0" brushRef="#br0" timeOffset="80246.7945">6795 13813 509 0,'-4'-5'591'0,"1"2"3"0,-1-1-35 0,2 1-54 16,2 1-118-16,-1 2-153 0,1-3-92 0,0 3-63 0,0 0-36 15,0 0-19-15,0 0-12 0,1 3-6 0,1-3-8 0,1 4-9 0,0-1-6 16,0 2-5-16,0 4-2 0,2-1-3 0,-2-2 1 0,2 4 2 15,-2 3 4-15,2-3 6 0,-2 4 5 0,0 0 3 0,-1-1 1 0,-1 2 2 16,1-2-1-16,0 2 0 0,-1-1-2 0,-1-1 1 0,0-1 0 16,0 0 2-16,0-2 2 0,0 2 3 0,0-5 2 0,0 2 5 15,0-3 5-15,0 1 5 0,0-5 7 0,0 2 6 0,2-2 10 0,-1-1 8 16,-1-1 2-16,0 0 2 0,2-3-3 0,1 0-5 0,0-3-6 16,3 1-8-16,-3-4-6 0,2-3-7 0,2-1-5 0,-1-2-8 15,3-1-8-15,1-1-10 0,1-2-7 0,0 2-8 0,-1-1 1 0,1 0 3 16,0 1 8-16,-2 2 8 0,-1 0 10 0,1 2 8 0,-1 2 7 15,-1-1 4-15,-1 3 1 0,-1 2 2 0,-1-1-2 0,0 4-4 0,-3 0-6 16,2 1-6-16,-1 1-7 0,-2 0-6 0,2 4-5 0,-1 0-3 16,-1 1-6-16,2 1-2 0,-2 2-2 0,3 2 0 0,0 1 0 0,-3 1 3 15,2 2 4-15,1 0 7 0,-1 2 6 0,0 1 9 0,0 0 3 16,1 2 3-16,-1-3 1 0,1 3 2 0,0-2-2 0,2-1-2 16,-2 2-3-16,2-3-4 0,3-1-6 0,-2 0-6 0,-1-2-6 0,1 0-4 15,1-1-3-15,0-1-4 0,1-3-8 0,0 0-10 0,-1-4-8 16,2 1-7-16,-1-2-6 0,0-2-5 0,1-2-1 0,1-1 0 15,-2-4 4-15,2 1 1 0,0-6 0 0,0 0-4 0,-2-2-3 0,1-2-3 16,-1-2-1-16,0-2 3 0,-3-2 3 0,2 0 6 0,-2-3 7 16,0 1 10-16,-2-3 7 0,-1 1 8 0,0 2 10 0,-1-2 14 0,-1 3 17 15,0-1 17-15,-1 4 16 0,-1-1 18 0,0 3 19 0,-1 2 18 0,0 2 12 16,0 1 8-16,-1 3 2 0,0 2-1 0,1 0-4 0,0 1-7 16,1 4-15-16,-1 0-16 0,1 0-15 0,2 3-16 0,-1 0-14 15,1 2-13-15,-2 2-15 0,0 0-14 0,1 3-9 0,-1 2-4 0,-1 3-4 16,1 2 1-16,1 1 4 0,-2 2 2 0,0 3 6 0,3 4 6 15,-2-2 7-15,2 3 7 0,-1 1 4 0,1 1 4 0,0 1 2 0,0-1 6 16,1 2 2-16,-1-1-1 0,2 3-1 0,0-4-3 0,-1 1-4 16,3-1-8-16,-2-1-7 0,1-3-7 0,-1 3-12 0,1-3-13 15,0-1-14-15,1-1-15 0,-1-2-20 0,0-3-18 0,4 1-24 0,-3-3-25 16,-1 1-25-16,2-6-24 0,-2 2-39 0,2-4-48 0,-2-2-69 16,3-3-78-16,-3 0-44 0,2-3-28 0</inkml:trace>
  <inkml:trace contextRef="#ctx0" brushRef="#br0" timeOffset="80395.8617">7180 13762 54 0,'-7'-3'564'15,"0"0"9"-15,2 0 6 0,2 2-78 0,0-1-121 0,1 2-103 0,1-3-95 16,1 3-58-16,0 0-43 0,0 0-28 0,1 0-21 0,3 3-20 16,0-3-22-16,1 0-28 0,3 2-29 0,3-1-40 0,2 1-44 15,2-2-61-15,3 1-73 0,2-1-91 0,4 0-102 0,0 0-49 0,5 0-25 16,-1 0-8-16</inkml:trace>
  <inkml:trace contextRef="#ctx0" brushRef="#br0" timeOffset="80963.5028">7875 13958 195 0,'-7'-3'602'16,"1"-1"16"-16,-1 1 4 0,2 1-1 0,0-3-111 0,1 5-167 0,1-2-98 15,0-1-64-15,1 3-35 0,1-2-21 0,-1 1-13 0,2 1-11 16,0 0-17-16,0 0-20 0,0 0-21 0,2 0-24 0,-1 0-18 15,2 0-16-15,2 0-14 0,0 0-10 0,4 0-9 0,3 1-10 16,1 1-9-16,0-2-12 0,6 2-12 0,2-1-10 0,4-1-11 0,0 2-10 16,5-2-10-16,2 0-9 0,0 0-12 0,3 0-12 0,-1-2-17 15,4 2-20-15,-2-1-12 0,-1-1-15 0,0-1-8 0,0 1-5 0,0 0 0 16,-5-3 2-16,0 1 10 0,0 0 10 0,-5 0 24 0,-1 0 23 16,-4-1 36-16,-1-1 40 0,-3 1 49 0,-5 0 56 0,1-2 44 0,-3 0 39 15,-5 0 36-15,0-1 37 0,-3 1 32 0,-1-1 28 0,-3 1 20 16,0 1 17-16,-2-2 4 0,-2 3 0 0,-2-4-12 0,1 4-16 0,0-2-21 15,-1 0-24-15,0 1-18 0,-1 0-14 0,-1 0-15 0,3 1-17 16,-2 1-17-16,2 0-16 0,-1 1-16 0,3 0-16 0,1 1-14 16,2-1-13-16,0 3-13 0,1-1-14 0,2 1-10 0,0 0-8 0,0 1-8 15,3 2-6-15,0-1-8 0,1 1-9 0,0 1-7 0,5 2-8 16,0 2-5-16,0 0-4 0,1 2 0 0,2 0 1 0,1 1 5 16,1 2 4-16,-1-4 2 0,2 5 1 0,-2-3 1 0,0 3-1 0,1-2 4 15,-3 0 4-15,0-1 5 0,-1 1 6 0,-2-1 5 0,0-1 6 16,-1 2 4-16,-3-2 3 0,-1-1 4 0,-2 0 2 0,1 1 3 15,-2 0 3-15,-2 0 4 0,-1 0 3 0,-2-1 4 0,-2 1 4 0,-1 0-4 16,1 1-9-16,-2-1-23 0,-2 0-28 0,0 2-48 0,-1 0-56 0,2-2-103 16,0 0-129-16,2 1-77 0,-3-1-50 0,3 0-28 0,2-2-15 15</inkml:trace>
  <inkml:trace contextRef="#ctx0" brushRef="#br0" timeOffset="81300.6033">9554 13609 173 0,'0'-6'531'0,"-1"1"-33"0,-1 2-51 15,2 0-80-15,-1-1-93 0,-1 3-65 0,-1-3-52 0,2 4-31 16,-1-3-22-16,1 3-13 0,-1 0-7 0,0 0-11 0,2 0-11 0,-1 0-12 16,-1 0-9-16,0 3-11 0,-1-3-8 0,0 4-8 0,1-3-4 15,-2 4-4-15,-1-1-2 0,-1 2 1 0,1 0-1 0,-3 1 3 16,0 3 1-16,-1 0 2 0,-1 2 3 0,2 2 1 0,-3-3 2 0,0 5 0 16,1-1 2-16,0 2 1 0,0-1 0 0,0 0 1 0,1 2 0 0,0 0-5 15,1 1-8-15,-3 0-13 0,3-1-12 0,1 1-17 0,1 0-20 16,0 0-22-16,-2-1-26 0,3-2-33 0,0 3-36 0,2-3-42 15,0-1-46-15,3 0-61 0,-2-2-71 0,2-1-53 0,0-1-48 0,2-1-21 16</inkml:trace>
  <inkml:trace contextRef="#ctx0" brushRef="#br0" timeOffset="81617.4221">9278 13537 202 0,'-8'-14'569'0,"3"4"11"0,-1 0 7 0,1-2-98 15,0 4-150-15,0 1-96 0,0 1-66 0,0 1-46 0,2 1-32 16,-1-1-20-16,3 4-16 0,-1-2-15 0,-1 3-15 0,1-2-15 0,2 2-15 16,-1 2-13-16,-1-1-11 0,0 2-8 0,-2 0-6 0,3 3-5 15,-1-1-2-15,0 2-2 0,-1 0-1 0,2 0 1 0,-1 3 3 0,0 1 2 16,1-2 1-16,-1 1-2 0,2 0-1 0,0 0-2 0,0 0-2 16,2 0-1-16,-1-1 0 0,1-1 1 0,0 1 2 0,1-1 2 0,0-2 2 15,0-1 0-15,1 0-2 0,1 0 2 0,0-2 2 0,0-2 3 16,0-1 2-16,1 0 5 0,2 0 5 0,-2-1 4 0,2-2 3 0,-1-2 5 15,0 0 5-15,0 0 10 0,-1-1 11 0,-1-2 11 0,-2-1 10 16,0 1 7-16,-1 1 8 0,2 0 6 0,-4-1 9 0,0 1 2 0,0-3 1 16,-1 3-1-16,-2 1-3 0,1 0-4 0,1 1-6 0,-1 0-12 15,0 1-16-15,-1 1-21 0,2-1-25 0,-3 3-28 0,1-1-32 0,0 2-40 16,0 3-45-16,-2-1-53 0,2 3-59 0,0 0-81 0,1 4-94 16,-1 0-54-16,0 1-33 0</inkml:trace>
  <inkml:trace contextRef="#ctx0" brushRef="#br0" timeOffset="81947.8721">9692 13971 366 0,'0'-4'588'0,"-1"-1"2"0,-1-2 4 0,2 3-73 0,-2 1-111 0,2-2-118 16,-1 3-119-16,-1-1-71 0,2 1-50 0,-1-1-27 0,-1 3-18 15,2-2-10-15,0 2-5 0,-2 0-5 0,-1 2-4 0,2-1-5 0,-1 1-6 16,0 1-6-16,-2 1-6 0,1 1-3 0,0 0-1 0,-1 0 1 16,1-1 3-16,0 1 4 0,1 0 4 0,1 0 5 0,-1-1 2 0,0-1 3 15,1 2 1-15,1-3 1 0,-2 2 4 0,2-3 3 0,0 1 8 16,0-2 7-16,0 0 8 0,0 0 5 0,0 0 4 0,0 0 1 16,2 0-2-16,1-3-2 0,-1-1-3 0,1 3 0 0,0-3-2 0,0-1-1 15,-1-1-1-15,3 1-2 0,-2-2-3 0,1-1-3 0,0 3-3 16,-1-4-4-16,0 4 0 0,0-1 0 0,-1 0 0 0,-1 2 0 15,1-1-4-15,-2 1-12 0,0-1-15 0,0 4-23 0,0-2-28 0,0 1-34 16,0 2-35-16,0 0-41 0,0 0-42 0,0 0-76 0,0 0-97 16,0 0-58-16,0 5-42 0,-2-2-18 0</inkml:trace>
  <inkml:trace contextRef="#ctx0" brushRef="#br0" timeOffset="82446.4707">10296 13868 21 0,'0'-12'578'0,"2"2"11"0,-2 0 8 16,0 1 8-16,0-1-101 0,0 1-155 0,0 1-104 0,-2-1-75 0,2 1-46 16,-2 2-29-16,1 0-17 0,-1 0-10 0,-1 2-9 0,1-1-8 15,-1 1-13-15,-2 2-14 0,-1-2-16 0,0 3-15 0,0-2-10 16,-3 3-9-16,0 0-5 0,0 0-5 0,-3 0-2 0,0 3 2 0,-1-1 3 15,-1 1 1-15,1 2 4 0,-1 1 3 0,0-1 4 0,1 3 2 16,-1-1 3-16,1 1 3 0,-1 1 0 0,2-2 2 0,-1 3 1 0,4 0 0 16,-1-4 1-16,2 3 1 0,0 0 0 0,2 0 1 0,1-1 0 15,0 2 0-15,2-1-4 0,1 1-3 0,2-3-6 0,0 2-9 16,0 0-5-16,2-2-7 0,1 0-5 0,0 0-5 0,2 0-6 0,3 0-6 16,1-4-8-16,1 1-9 0,0-3-9 0,2-1-7 0,1 0-6 15,2-1 0-15,0-3 3 0,2-3 6 0,-1-1 6 0,1-1 8 0,0-1 6 16,1-2 7-16,0-3 6 0,-1 1 8 0,0-5 10 0,-1 0 9 15,-2-1 8-15,-1-2 7 0,0-1 10 0,-1-1 13 0,-2-2 9 0,1 1 10 16,-3-2 12-16,-2 0 14 0,-1 0 13 0,0 0 14 0,-2 1 17 16,-1 0 12-16,0 1 16 0,-2 1 13 0,-2 1 15 0,0 2 15 0,0-1 8 15,1 5 5-15,-1 0 0 0,-1 2-2 0,1 2-8 0,1 0-13 16,-1 4-16-16,-1-1-20 0,3 3-21 0,-2 1-21 0,1 3-20 0,-1-1-21 16,2 3-17-16,0 1-16 0,0 1-12 0,0 6-11 0,0-1-9 15,0 4-10-15,0 2-3 0,0 2-3 0,0 2 2 0,0 5 7 0,2 3 7 16,-1 2 9-16,1 1 9 0,1 2 9 0,0 3 0 0,-1 1-6 15,1 0-12-15,0 2-15 0,1 1-23 0,0-2-26 0,-2 2-39 16,-1 0-45-16,2 2-73 0,-1-3-85 0,-2 1-99 0,2-1-103 0,-2 0-58 16,0-2-34-16,0-2-14 0</inkml:trace>
  <inkml:trace contextRef="#ctx0" brushRef="#br0" timeOffset="83040.709">9670 13871 434 0,'0'-3'459'0,"-3"1"-56"0,3-1-76 0,-2-1-51 16,2 1-39-16,-1 2-26 0,-1 0-17 0,2-2-14 0,-3 1-12 0,1 1-15 16,2-2-17-16,-1 3-13 0,-1-2-10 0,1 0-13 0,-1 2-16 15,2 0-12-15,-2 0-11 0,2 0-15 0,0 0-14 0,0 0-14 0,-1 0-13 16,-1 0-10-16,2 2-10 0,-2 0-6 0,1 1-5 0,1-2-2 15,-2 2-3-15,2 1 2 0,-1-1 0 0,-2 2 1 0,3 2 2 0,-2-2 3 16,1 2 5-16,-1 0 5 0,2 0 4 0,0 1 4 0,0-1 4 16,0 1 4-16,2 1 2 0,-1-2 3 0,1-2 3 0,2 4 3 15,-2-4 0-15,1 0 4 0,2 0 3 0,-2 0 0 0,2-3 0 0,1 1-1 16,2-3-4-16,0 0-1 0,-2 0-1 0,2-3-2 0,2 1-1 0,-2-5-2 16,0 2-4-16,1-2-6 0,-3-1-5 0,1 1-6 0,-3-2-9 15,1 0-11-15,-3 0-12 0,0 0-18 0,-2-1-20 0,-2 0-32 16,0 3-38-16,-3-2-70 0,-1 1-86 0,-2 3-90 0,-6 0-93 0,3 0-51 15,-5 4-25-15,0 1-13 0</inkml:trace>
  <inkml:trace contextRef="#ctx0" brushRef="#br0" timeOffset="84999.0763">6479 14929 198 0,'-2'0'391'0,"2"-1"-68"0,-1-1-54 0,-1 2-46 16,2-3-36-16,-2 1-27 0,2 1-20 0,-1-3-17 0,-1 4-9 16,2-3-7-16,-1-1-5 0,-1 2-2 0,2-1-4 0,-2 0-6 0,2 0-4 15,-1 0-7-15,-1 0-4 0,1 1-8 0,-1-1-3 0,0 0-3 16,-1 0-2-16,-1 2-3 0,2-1-6 0,-1 1-6 0,0-1-7 0,-2-1-5 15,2 3-6-15,-2-2-8 0,2 2-7 0,-3 0-6 0,3 0-8 0,-2 2-5 16,0 1-4-16,-2-1-3 0,1 1-1 0,-3 1-2 0,3 2 0 16,-1 2 1-16,-1-1 1 0,1 1 1 0,-2 2 3 0,3 0 3 0,1 2 3 15,-1-2 4-15,0 2 3 0,1 1 1 0,2 1 2 0,0 0 1 0,1-2 3 16,0 2 2-16,2 0 2 0,2 1-1 0,0-2-2 0,1 1-2 16,0-1-3-16,2 1-3 0,2-1-2 0,1 1-2 0,-1-3-3 0,3 4-2 15,0-4-1-15,0 0-1 0,0 1-3 0,2 0-3 0,-4-2-1 16,2 0 0-16,0-1 0 0,-2-2 2 0,0 0 0 0,-3 1 3 0,3-2-1 15,-3 0 2-15,-1 0 0 0,-2 0-1 0,1-3 2 0,-1 1-1 0,-1-1 0 16,-1 0 2-16,-1 1 1 0,-1-1 2 0,1-1 1 0,-3 1 1 16,-2 1-2-16,1 1-6 0,-4-3-8 0,1 2-9 0,-2-1-12 0,0 0-10 15,-2 0-15-15,-1-1-15 0,0 1-17 0,0-3-17 0,-1 0-29 16,-1 0-35-16,1-3-43 0,1 1-48 0,-2-2-62 0,4-2-66 0,-1 1-39 16,0-5-23-16</inkml:trace>
  <inkml:trace contextRef="#ctx0" brushRef="#br0" timeOffset="85220.688">6632 14763 18 0,'14'-6'499'0,"-4"0"-7"0,0 0-72 0,-1 3-101 16,-3 0-75-16,0 1-61 0,-1 1-35 0,1 1-26 0,-1 1-15 0,-2 1-13 16,0 1-12-16,1 0-10 0,-3 3-10 0,1 0-12 0,1 1-7 0,-1 2-8 15,-1 1-3-15,2 2 0 0,0 1-1 0,-1 2 2 0,-1 0 1 16,1 1 0-16,-2 0-1 0,2 2 1 0,-1 1-1 0,-1 0-3 0,2 2 2 15,-1-1-1-15,-1 1-1 0,2-1 1 0,-2 3-2 0,2 0-1 16,-1-1-8-16,-1-1-9 0,2 2-11 0,-1-2-13 0,3 1-15 0,-3-1-18 16,2 0-24-16,0 0-27 0,-1-2-34 0,-1-1-41 0,1 1-47 0,1-1-47 15,-1-2-77-15,-1-1-93 0,1-1-51 0,0-2-31 0,-1-3-15 16</inkml:trace>
  <inkml:trace contextRef="#ctx0" brushRef="#br0" timeOffset="85696.5142">6640 15079 300 0,'-5'-3'544'0,"-1"0"5"0,3 1 4 0,0 1-105 0,1-3-159 0,0 4-105 16,1 0-75-16,1 0-47 0,0 0-30 0,0 0-14 0,0 0-3 16,1 0-3-16,3 0-6 0,-1 3-7 0,0-2-7 0,3 2-6 15,0-1-8-15,2-1-1 0,0 2-3 0,5-2 1 0,-2 2 3 0,0 1 4 16,3-3 3-16,-1 1 2 0,3-1-3 0,-2 3-1 0,3-4 1 0,-2 2 0 15,2 1 1-15,-3-1-1 0,2-1 0 0,-2 1 2 0,0-1-1 0,-2 2-1 16,0 0 0-16,-1 0 1 0,-3 2-2 0,1-2 1 0,-1 1 4 16,0 1 2-16,-1 1-1 0,-1-3 4 0,-3 4 3 0,2 0 5 15,-2 0 3-15,-1 1 1 0,-1-1 3 0,1 0 3 0,-2 1 4 0,0 1 2 16,0-1 1-16,-2-1 1 0,2 3 0 0,-3 0 0 0,1-3 0 0,1 0 1 16,-1 1-2-16,-1-1-2 0,1-2 1 0,1 1 0 0,-2 0 2 0,1-3 3 15,1 0 2-15,1 0 6 0,-2 0 3 0,2-2 8 0,0-1 6 16,0 0 7-16,0 0 6 0,0 0-4 0,0-1-8 0,2-2-6 0,-2 0-6 15,1-3-9-15,1 0-10 0,2-3-10 0,-2 1-8 0,3 1-11 16,-2-4-10-16,2 0-11 0,1 1-11 0,-1-1-7 0,4 1-6 0,-1-1 6 16,0 1 8-16,1 2 10 0,-1-1 11 0,-1-1 9 0,3 3 12 15,-1 1 9-15,-3 0 7 0,2 0 5 0,-3 0 6 0,1 3 4 0,2-1 3 16,-2 3 1-16,-1 0-2 0,-2-1 0 0,2 2-3 0,-2 2-3 16,3-1-7-16,-2 0-4 0,-1 3-4 0,0-1-3 0,2 1-3 0,-2 1 1 15,0 0 0-15,-1 2-1 0,2 0 2 0,-1-1 0 0,1 2-1 0,-1 0 0 16,-2 0 1-16,1 1-6 0,0-1-9 0,-1 2-10 0,-1 1-13 15,0-2-20-15,0-1-22 0,0 2-30 0,-1-1-34 0,-1-2-46 0,0 1-52 16,-1-1-87-16,0 1-102 0,0-2-63 0,-3-3-42 0,3 1-16 16</inkml:trace>
  <inkml:trace contextRef="#ctx0" brushRef="#br0" timeOffset="85855.2869">7147 14886 452 0,'0'-5'558'0,"0"1"-2"0,0-1-5 0,0 3-116 16,0 0-170-16,0 2-112 0,0 0-81 0,0 0-51 0,3 2-35 0,0-2-23 16,-1 5-19-16,0-3-18 0,1 2-18 0,0 2-27 0,0 2-27 15,-1 1-23-15,1 0-17 0,0 3-21 0,-1 0-23 0,2-2-22 0,-4 2-20 16,2 2-50-16,-1 1-63 0,-1-2-25 0</inkml:trace>
  <inkml:trace contextRef="#ctx0" brushRef="#br0" timeOffset="86479.4138">7218 15130 354 0,'0'-1'393'0,"2"1"-36"0,-2 0-42 16,0 0-37-16,0 0-35 0,0 0-28 0,0 0-25 0,0 0-27 0,0 0-28 16,1 1-23-16,1 1-23 0,-2-2-17 0,2 2-16 0,-1 0-13 15,-1 0-12-15,2 1-11 0,-2 1-10 0,3-1-5 0,-1 2-5 0,-1 0-2 16,1 0-2-16,4 2 2 0,-3-2 1 0,0 1 0 0,-1 0 2 0,1 2 0 16,0-2 1-16,1 1 1 0,-1 1-1 0,-2-4 1 0,1 2 3 15,1-2-1-15,0-1 1 0,-2 2 2 0,1-2 1 0,1-1 4 0,-1 0 8 16,1-2 3-16,-1 0 5 0,-1 0-2 0,1-4-5 0,1 1-3 15,-1 1-3-15,1-4 0 0,0 1-1 0,0-4 2 0,0 2 4 0,0 0 0 16,2-2 3-16,-2 0-3 0,2 2-1 0,-2 0-1 0,1-1 0 16,0 0 6-16,-1 2 7 0,0-1 5 0,-1 4 2 0,0-1 2 0,-1 2-2 15,1-1-4-15,-1 0-7 0,-1 3-8 0,0 0-6 0,0 0-7 0,2 0-6 16,-2 1-5-16,3 1-4 0,-1 1-3 0,-1 1-3 0,1 1-2 16,1-1 0-16,2 2 1 0,-2 1 2 0,2-2 1 0,-1 4 1 0,0-1 1 15,0-1-1-15,1 2-5 0,3 0-4 0,-2-1-9 0,-1 2-8 16,3-3-8-16,1 3-9 0,-1 0-8 0,0-4-10 0,0 0-11 0,1 2-12 15,1-2-12-15,1-2-13 0,0 1-7 0,-1-4-4 0,1 1-3 0,1-2-3 16,-2-3 3-16,2 0 7 0,1 0 9 0,-3-3 11 0,2 0 13 16,-1-2 15-16,3-1 20 0,-4 0 24 0,-2-2 22 0,2 1 19 0,0-1 19 15,-3 1 24-15,-1-1 22 0,-1 1 23 0,-2 2 19 0,2-4 15 0,-4 4 9 16,1-1 7-16,-2 0 5 0,0 0 3 0,-2 1-3 0,1 1-5 16,-1 1-3-16,-1-1-2 0,0 0-8 0,0 2-12 0,0 1-15 0,-1 0-19 15,1-1-16-15,0 1-18 0,1 1-12 0,-1 3-12 0,-3 0-14 0,3 0-12 16,2 0-11-16,-3 0-9 0,3 3-7 0,-1 2-4 0,-1 2-4 15,1 1-2-15,1 1 1 0,-1 1 1 0,2 2 3 0,0 3 2 16,0 1-2-16,3 2 1 0,-1 3-2 0,3 1-1 0,0 2-3 0,2 2-1 16,1 3-4-16,0-1-4 0,0 2-4 0,3 2-5 0,0-1-6 15,0 1-3-15,2 2-3 0,-2-1-3 0,1 0 0 0,-4 2 3 0,2-3 2 16,-1 2 4-16,-2-2 5 0,-3 1 3 0,1-2 7 0,-2-3 6 0,-3 1 10 16,0-1 11-16,-3-3 13 0,0-2 19 0,-2 0 15 0,0-4 16 15,-4 1 15-15,1-5 13 0,0-2 11 0,-4-1 12 0,1-2 7 0,-1-3 10 16,-2-2 4-16,0 0 2 0,0-5-1 0,-1 0-3 0,-2-5-8 0,3-2-12 15,-2 0-10-15,2-4-14 0,-2 1-14 0,3-5-15 0,-1 0-15 0,3-2-16 16,1-1-18-16,1-3-18 0,1 0-17 0,2-1-17 0,1-1-17 0,3-1-19 16,4-2-28-16,1 1-33 0,2 0-40 0,3-3-44 0,4 2-65 15,1-1-74-15,6-1-66 0,-1 2-59 0,2-2-30 0,5 3-15 0</inkml:trace>
  <inkml:trace contextRef="#ctx0" brushRef="#br0" timeOffset="86782.324">8184 15148 194 0,'-8'-2'522'15,"-1"1"13"-15,2 1-44 0,1-1-68 0,-2-2-93 0,4 3-104 16,0 0-63-16,1 0-44 0,0 0-22 0,1 0-13 0,2 0-6 0,0 0-4 16,0 0-6-16,0 0-10 0,0 0-14 0,0 0-17 0,2 0-13 0,1 0-13 15,0 0-10-15,2 0-9 0,0 3-8 0,2-2-7 0,2-1-7 16,2 1-11-16,1-1-10 0,1 2-12 0,4-2-10 0,1 0-10 0,2 0-13 16,2 0-13-16,1 0-16 0,2 0-18 0,0 0-19 0,0 0-19 15,1-2-12-15,-1 1-12 0,-1 1-8 0,-2-4-5 0,1 4 1 0,-1-3 5 16,-2 3 13-16,-3-4 15 0,-1 3 24 0,-2 0 26 0,-3-2 42 0</inkml:trace>
  <inkml:trace contextRef="#ctx0" brushRef="#br0" timeOffset="86979.2528">8617 15120 20 0,'3'-3'74'0,"-1"-1"37"0,-2 0 36 16,-2 1 30-16,-1-1 29 0,-2 2 26 0,-2-3 13 0,2 1 8 0,-3 0 2 16,0 0-2-16,-1 0-16 0,-1 0-24 0,0-1-22 0,2 1-19 0,-1 1-19 15,1-1-20-15,0 2-19 0,2 0-19 0,-2 1-19 0,4-2-24 16,0 3-17-16,1-2-18 0,1 2-13 0,2 0-15 0,0 0-7 0,2 2-6 16,1 1-9-16,2 1-6 0,0 1-9 0,2-2-7 0,0 4-7 15,4-1-5-15,0 2-2 0,0 0 1 0,0 2 4 0,5-2 3 0,-3 2 3 16,1-1 3-16,-1 0 1 0,-2 0 3 0,1-1 1 0,-2 0 4 15,2 1 4-15,-4-3 7 0,-3 1 5 0,0 0 5 0,0-1 6 0,-2 0 6 16,0 0 6-16,-2-3 5 0,-2 4 6 0,-2-2 5 0,-2 0 5 16,0 0 4-16,0 2 0 0,-3-2 0 0,-2 1-12 0,-2 0-16 0,0 2-29 15,-1-1-36-15,-1 1-51 0,0-2-60 0,1 4-87 0,-3-3-102 0,5 0-60 16,0 1-39-16</inkml:trace>
  <inkml:trace contextRef="#ctx0" brushRef="#br0" timeOffset="87328.9274">9386 14916 313 0,'10'-5'309'15,"-2"1"-120"-15,2-2-72 0,0 1-48 0,-1 1-18 0,-1 0-6 0,-2 0 7 16,1 1 14-16,0 2 16 0,-4-2 16 0,1 1 7 0,-1 2 2 16,-2 0 2-16,-1 0 0 0,0 0 0 0,0 0-2 0,0 0-2 0,0 0-2 15,-1 0-3-15,-1 0-4 0,-1 0-6 0,1 2-8 0,-1-1-7 16,-3 1-7-16,3 1-9 0,-2 1-6 0,0 1-4 0,-1 1-5 0,-1 0-4 16,0 3-3-16,-3 1-2 0,2 0-1 0,-2 2 0 0,0 2 0 15,0 0 2-15,-4 1 3 0,3 2-3 0,1 0-3 0,-2 1-2 0,2 1-4 16,-1 1-1-16,0-2-3 0,2 2-5 0,-1 1-8 0,-1-4-6 0,3 3-10 15,0 0-10-15,1-2-13 0,0-1-18 0,1 1-22 0,1-4-30 16,0 0-35-16,2 1-38 0,1-5-40 0,0 1-46 0,0 0-45 0,2-4-70 16,2-1-84-16,0-2-40 0,2-2-22 0</inkml:trace>
  <inkml:trace contextRef="#ctx0" brushRef="#br0" timeOffset="87619.4442">9142 14845 16 0,'-5'-7'552'16,"2"1"5"-16,-2 1-5 0,2 1-11 0,1 1-119 0,-2 0-173 16,3 1-103-16,-1-1-67 0,0 3-37 0,2 0-19 0,0 0-11 0,0 2-3 15,0 1-5-15,0 0-7 0,2 3-6 0,-2 0-5 0,2 0-7 16,-1 1-2-16,2 2-3 0,-2 0 0 0,3 3 0 0,-1-3 1 0,0 2 1 16,0 1-3-16,0-3-4 0,2 4-4 0,0-4-3 0,-1 3-5 0,1-4-2 15,-2 1-3-15,2-2 0 0,-1 1 2 0,0-2 5 0,0-3 8 16,-1 1 9-16,1-1 6 0,-1-1 4 0,0-2 4 0,1-2 4 0,-3 2 6 15,1-3 6-15,1-1 5 0,-1 1 6 0,-1-3 5 0,-1 0 3 16,0 0 5-16,0-2-3 0,0 1-5 0,-1-1-2 0,-1 1-2 0,-1 0 0 16,1 0 2-16,-1 1-5 0,0-1-3 0,0 3-8 0,-1 2-8 15,0-3-10-15,1 2-10 0,1 2-13 0,-1-1-14 0,0 2-20 0,0 2-22 16,-1 1-27-16,3 1-32 0,-1 0-38 0,-1 3-43 0,3 2-69 16,-2-1-82-16,2 4-49 0,2-1-32 0</inkml:trace>
  <inkml:trace contextRef="#ctx0" brushRef="#br0" timeOffset="87917.9703">9594 15216 576 0,'0'0'582'0,"0"-3"6"0,0-1-35 16,0 3-52-16,0 0-117 0,-2 1-146 0,2 0-90 0,0 0-61 15,0 0-33-15,-3 0-19 0,2 2-12 0,-3 0-5 0,1 0-7 0,0 1-8 16,-3 4-10-16,1-1-9 0,0 1-5 0,1 0-6 0,-3 0-3 0,1 2-4 15,0-1-3-15,1 2-6 0,0 1-5 0,2-4-6 0,-2 2-7 16,2-1-7-16,0 0-5 0,0-1-4 0,3-3-2 0,-2 2-1 0,2-1 0 16,0-1 1-16,2-1 2 0,-2-1 3 0,3-2 3 0,0 0 1 0,0-3 6 15,0 0 9-15,1 0 12 0,0-2 15 0,1-1 13 0,0 0 12 16,1 1 11-16,-1-3 9 0,-2 0 10 0,2-1 12 0,-2 0 7 0,0 0 7 16,-1 0 8-16,-2 0 7 0,0 2 3 0,0 0 1 0,0-1-7 15,-2 1-11-15,2 0-11 0,-3 0-12 0,1 4-16 0,-1-3-18 0,0 3-26 16,0-2-31-16,-2 2-36 0,-1 2-40 0,1-1-62 0,0 2-72 15,-1 2-82-15,-2-2-87 0,0 3-47 0,2 0-28 0</inkml:trace>
  <inkml:trace contextRef="#ctx0" brushRef="#br0" timeOffset="88346.0143">10263 15008 355 0,'-7'-4'486'0,"2"1"-52"15,-2 2-77-15,-1-1-78 0,1-1-77 0,-1 2-44 0,-1-2-29 0,1 3-14 16,0 0-7-16,-1 0-6 0,-2 0-6 0,1 0-9 0,2 0-12 16,-3 4-11-16,3-3-12 0,-1 3-10 0,-2-1-9 0,1-1-6 0,2 4-5 15,-1-2-5-15,3 1-4 0,-1 0-3 0,1 1-3 0,1 1-3 0,2 0 1 16,-1 2-3-16,2-2-2 0,0 2-1 0,2 0 0 0,2 0-1 16,0 0-2-16,3 2 0 0,0-1-2 0,0 1-1 0,3 1-2 0,0-2 0 15,1 1-1-15,1-3-1 0,-2 2-1 0,4 0-3 0,-2-2 0 16,0 1 0-16,0 0-3 0,-2-2 1 0,-1-1 0 0,-1 2 5 0,0-4 4 15,-1 3 5-15,0-3 8 0,-4-1 4 0,1 1 4 0,0-1 7 0,-2 0 4 16,-2-1 7-16,-1-1 5 0,-2 1 4 0,0-1 4 0,-5 1-5 16,-2 1-7-16,-3-2-21 0,-1 1-28 0,-5-1-54 0,-2-1-67 0,-3-1-122 15,-3 1-147-15,-2 0-81 0,-5 0-46 0,1 0-27 0,-1-2-17 16</inkml:trace>
  <inkml:trace contextRef="#ctx0" brushRef="#br0" timeOffset="90346.1636">11775 13933 123 0,'-1'0'468'0,"-1"-2"-10"0,2 2-71 0,-2-1-101 0,2 0-68 16,-1 1-49-16,1 0-33 0,0 0-23 0,0 0-16 0,0 0-9 16,0 0-10-16,0 0-10 0,0 0-10 0,0 0-12 0,0 0-11 0,0 0-10 15,0 0-9-15,0 0-5 0,0 0-7 0,0 0-5 0,0 0-2 16,0 0-1-16,0 0 1 0,0 0 1 0,0 0 0 0,0 0 2 0,0 0 3 16,0 0 0-16,0 0 0 0,0 0 1 0,0 0 0 0,0 0 3 15,0 0 2-15,0 0 3 0,0 0 3 0,0 0 2 0,0 0 3 16,0 0 3-16,0 0 0 0,0 0 2 0,0 0 1 0,0 0 0 0,0 0 1 15,0 0 0-15,0 0-1 0,0 0-2 0,0 0-1 0,0 0-3 16,0 0-2-16,0 0-2 0,0 0-4 0,0 0-3 0,0 0-2 16,0 0-1-16,0 0-4 0,0 0-1 0,0 0-3 0,0 0-3 0,0 0 0 15,0 0-3-15,0 0-1 0,0 0-1 0,0 0 0 0,-2 0-2 16,2 0 1-16,0 0-1 0,-1 1-2 0,1-1 1 0,0 0-1 0,0 0 1 16,0 1-1-16,0-1 2 0,0 0 1 0,0 0 0 0,0 0 0 15,0 2 0-15,0-2 1 0,0 0 0 0,0 0 0 0,0 0-1 0,0 0 1 16,0 0 0-16,0 0 0 0,0 0 0 0,0 1 0 0,0-1 0 15,0 0 1-15,0 2-1 0,0-2 1 0,0 3 1 0,0-1 1 16,0-2 0-16,0 0 2 0,0 5 0 0,0-5 2 0,0 4 0 0,0-1 1 16,0-1 2-16,1 1 1 0,1 1 0 0,-1 1 1 0,-1-1-1 15,2 0 0-15,-2 2 0 0,2 0 0 0,-1 2 0 0,-1 1-1 16,2 1 0-16,1 1-1 0,-1 1 1 0,-1 1-1 0,1 2-1 0,1 1-1 16,-3 1 1-16,2 3-1 0,-1 1-1 0,-1 1 0 0,3 0-2 15,-3 4 0-15,0-1-2 0,0 3-1 0,0 0-1 0,0 0-2 0,-3 4 1 16,2-3-1-16,-1 4-1 0,-1-4 1 0,1 5 0 0,-1-3 1 15,0 2 6-15,1 0 3 0,-1-1 2 0,0-3 0 0,-2 2-3 0,2-4-1 16,0 2-5-16,2-1-6 0,-1-3-5 0,0-1-12 0,-1-1-13 0,3-4-14 16,-1 0-18-16,-1-2-19 0,2-4-24 0,-2 0-27 0,2-1-30 15,0-5-34-15,0 1-38 0,0-6-60 0,0-2-75 0,0 0-44 0</inkml:trace>
  <inkml:trace contextRef="#ctx0" brushRef="#br0" timeOffset="91013.18">11693 14014 444 0,'-3'-10'562'16,"0"-1"1"-16,1 2-5 0,1 0-105 0,-1 1-156 0,2-1-91 16,0 1-60-16,2-1-32 0,-1 1-19 0,2 2-13 0,1-1-10 0,-1 1-12 15,3 0-10-15,0 0-13 0,2 1-13 0,0 1-12 0,0-1-9 0,3 0-8 16,-1 2-6-16,2 1-4 0,1 0-1 0,0 1-1 0,1-1 0 15,0 2 1-15,2 0-1 0,-2 2 1 0,2-1 0 0,-2 3-1 16,0-1-1-16,2 2-1 0,-2 3-1 0,-2-1 1 0,1 2 1 16,-3 2 1-16,-2-1 1 0,0 3 2 0,0 3-1 0,-3-1 1 0,-1-1 2 15,-2 4 2-15,-2 1 1 0,0 0 2 0,-5-1 3 0,0 1 0 16,0 2 3-16,-4-4 1 0,0 1 0 0,-1 0 1 0,-2-1 0 0,0-2 1 16,0 0 1-16,1-4 1 0,-2 3 4 0,2-3 5 0,0-1 5 15,0-3 8-15,0 2 6 0,1-4 8 0,2-2 5 0,-1 0 1 16,1-1 0-16,0-4-2 0,3 1-5 0,-2-4-5 0,0 0-8 0,3-4-11 15,0 1-10-15,1-4-15 0,1 0-15 0,2-3-19 0,2-1-21 0,1-1-16 16,4-2-15-16,1 0-7 0,3-1-5 0,1 1-1 0,4-2 1 16,0 0 2-16,3 2 2 0,-1 0 8 0,3 0 7 0,0 1 10 15,2 4 13-15,-2-3 13 0,1 3 15 0,0 2 9 0,-4 0 10 0,4 3 6 16,-5 0 5-16,1 4 3 0,-1-2 5 0,-2 2 5 0,-2 3 5 16,0 2 2-16,-1 0 1 0,1 0-1 0,-3 2-2 0,-1 3 0 0,-1 2 1 15,0-2 1-15,0 4 1 0,0 0 2 0,-3 2 2 0,-2 1 2 16,2 1 0-16,-2-1-1 0,-1 3-1 0,-1 0 0 0,-1 1 1 15,0 1 0-15,-1 0 0 0,-1-1 0 0,0 1-1 0,-1-2 0 16,0-1 0-16,0 1-1 0,-1-1 1 0,-1-2 0 0,1 0 0 0,0-2 4 16,0 0 4-16,1-3 9 0,2 0 9 0,-3-2 11 0,1 0 11 0,1-2 5 15,1-2-1-15,-1-1-2 0,-2-1-6 0,2-2-6 0,1-2-7 16,-1 0-7-16,-1-4-9 0,1 1-10 0,2-4-13 0,-1-2-18 16,1-1-20-16,1-1-17 0,1-2-18 0,1-2-11 0,0-1-7 0,3 0-2 15,1-1 1-15,-1 2 6 0,2-1 6 0,1 1 7 0,-1 1 5 16,2-1 8-16,-2 6 11 0,4-1 13 0,-4 1 13 0,0 0 11 15,2 4 6-15,-2 1 8 0,-2 0 7 0,2 3 5 0,-2 2 5 0,0 0 0 16,-1 2 1-16,0 0-1 0,2 4 1 0,-3 0-1 0,2 2 0 16,-1 0-3-16,-2 2-6 0,2 2-1 0,-2 1-1 0,2 1 0 0,-2 3-1 15,2-1 0-15,-2 2 1 0,0 1-2 0,-1 2-4 0,-1 0-10 16,1-1-14-16,-2 2-19 0,0 0-22 0,0 0-31 0,-2 1-37 0,2-1-36 16,-1 0-40-16,-1 0-72 0,2-2-90 0,-2-1-69 0,2-1-56 15,-1-2-30-15</inkml:trace>
  <inkml:trace contextRef="#ctx0" brushRef="#br0" timeOffset="91190.3695">12562 13758 266 0,'-1'-5'574'0,"-1"2"0"0,-1-1-2 15,1 1-100-15,2 0-152 0,-1 1-122 0,1 1-109 0,0 1-69 16,0 0-50-16,0 0-33 0,1 0-24 0,1 1-23 0,1 3-23 0,0-1-26 15,1 2-29-15,1-2-24 0,-1 3-19 0,0 0-12 0,1 2-6 16,0-1 4-16,0 1 7 0,0 0 12 0,1-1 12 0,-1 2 11 0,1-1 12 16</inkml:trace>
  <inkml:trace contextRef="#ctx0" brushRef="#br0" timeOffset="91713.2883">12629 13908 140 0,'-2'4'170'0,"1"0"9"16,-1 3 2-16,0-3-1 0,1 2-7 0,-1 0-10 0,2 1-13 0,-1-2-14 15,-1-1-15-15,2 3-17 0,0-1-13 0,0 1-12 0,0-1-11 16,0 0-11-16,0 2-8 0,2-2-7 0,-1-1-5 0,1 3-5 15,-1-1-5-15,1-2-4 0,1-1 0 0,1 3-2 0,-1-1-1 0,0 1 0 16,0-4-1-16,1 2 1 0,-2-1 4 0,1-1 4 0,1 0 7 16,0 0 7-16,-2-1 8 0,0-1 6 0,1-1 5 0,0 0 5 0,0-1 2 15,0-1-1-15,2-1 3 0,-2 0 1 0,2 0 1 0,-2-3 1 16,3 2-4-16,-1-3-6 0,1-1-9 0,-1 1-9 0,1-2-7 16,-1-1-7-16,0 3-1 0,0-2 0 0,1 1-1 0,-1 1 0 0,-1-1 1 15,1 3-4-15,-1 0-3 0,-1-2-3 0,-2 5 0 0,1-1-2 16,2 1-5-16,-4 0-3 0,0 2-3 0,2 2-1 0,-1-2-5 15,-1 3-7-15,2-1-2 0,-2 3-3 0,3-1 0 0,-1 2-1 0,-1 1 1 16,1-2 1-16,1 2 2 0,1 2 1 0,0 0 6 0,-2 0 7 16,2 0 3-16,1 1 0 0,-2 0 0 0,2-1 0 0,-2-2 0 0,2 2-2 15,-2-1-3-15,3-1 0 0,-3-1-2 0,2-2 0 0,0 1-2 16,0-2-2-16,0-1-5 0,0-2-5 0,2-2-4 0,0-1-5 0,-1 1-2 16,4-5-1-16,-1-1 0 0,0-2-1 0,-1-2-1 0,3 0-1 15,-1-2-4-15,-1-3-10 0,2-1-4 0,-3 0-2 0,4-4-2 16,-3-2 0-16,0 1-1 0,-1-1-1 0,0-5 1 0,1 2 3 0,0-1 9 15,-3 1 10-15,2-2 14 0,-1 3 15 0,-2 0 19 0,2 2 21 16,-4 1 20-16,0 4 17 0,0-1 16 0,-1 6 13 0,1-1 9 0,-2 1 6 16,-1 3 2-16,0 4-5 0,0-1-13 0,0 2-17 0,0 2-18 15,0 1-18-15,0 3-17 0,0 0-16 0,-4 3-15 0,2 1-14 0,-1 2-10 16,0 3-7-16,1 3-3 0,-2 2 1 0,-1 3 3 0,1 0 5 16,0 3 8-16,-2 2 8 0,1 2 5 0,2 2-2 0,0 1-2 0,-2 1-6 15,1 0-9-15,1 1-11 0,0-1-13 0,0 2-12 0,0-1-16 16,3 0-15-16,-1-3-16 0,-1 0-16 0,2-1-16 0,0-1-16 0,2-1-15 15,-1-3-16-15,-1-2-13 0,2-1-13 0,-1-3 1 0,2-3 6 16,0-3-7-16,0 2-13 0,-1-6-11 0,0-1-6 0,-2-3 2 16,0 0 7-16,1-4 12 0,-1-2 16 0,2-2 22 0</inkml:trace>
  <inkml:trace contextRef="#ctx0" brushRef="#br0" timeOffset="91815.3219">13018 14033 40 0,'-2'-17'201'0,"0"2"36"0,-1 1 27 0,0 2 23 0,0-3 18 16,0 3 12-16,0 2 12 0,0 1-3 0,1 0-9 0,0 1-19 0,-1 1-22 15,2 2-29-15,-1-2-28 0,2 2-34 0,0 0-31 0,0 2-30 16,0 1-29-16,3-1-32 0,0 1-34 0,1 0-35 0,2-1-37 15,2 1-36-15,1 0-38 0,3 1-48 0,3-1-50 0,1-1-83 16,3 1-99-16,5 0-84 0,-4-1-77 0,6 0-37 0,0 0-19 0,1-1 0 16</inkml:trace>
  <inkml:trace contextRef="#ctx0" brushRef="#br0" timeOffset="92628.9244">13587 13576 297 0,'-8'-8'553'0,"3"1"2"0,0 0-81 15,-1 1-118-15,1 3-85 0,-1-2-64 0,1 2-44 0,1 3-31 0,-1 0-23 16,0 0-16-16,0 3-16 0,-2 2-16 0,0 1-14 0,1 1-12 16,-1 3-9-16,-3 2-8 0,2 5-4 0,0 1 0 0,-1 1 1 0,0 5 7 15,1 2 1-15,0 3 6 0,0 3 1 0,1 2 5 0,0 2 1 16,2 3 0-16,-1 2 0 0,1 0-2 0,-1 3-4 0,1-1-3 15,-1 2-3-15,1 2-5 0,0-1-5 0,0-1-4 0,-2 2-3 0,2-2-3 16,-1-1-3-16,-1-2-5 0,-2 1 2 0,3-2 1 0,-2 0-1 16,-2-2 1-16,1-3-3 0,1-2-1 0,2 0-6 0,-4-4-3 0,1-1-6 15,1-4-9-15,0-2-10 0,0-2-13 0,0-1-14 0,0-3-17 0,2-2-24 16,-2-4-27-16,0 0-37 0,0-3-41 0,0-3-76 0,-3-4-94 16,3-2-67-16,0-3-52 0,-2-1-32 0,1-5-21 0</inkml:trace>
  <inkml:trace contextRef="#ctx0" brushRef="#br0" timeOffset="92782.8091">13040 14140 227 0,'0'-10'603'0,"1"0"10"0,-1-2-6 0,3 5-15 0,-1-3-108 16,1 5-154-16,1-1-100 0,2 2-69 0,0-2-44 0,3 2-30 16,1 0-28-16,3 1-22 0,3 0-25 0,2 0-28 0,2 0-31 0,2 0-34 15,3 2-36-15,0 0-37 0,5-2-51 0,0-1-56 0,2 1-79 16,1 1-91-16,2-1-71 0,0-1-59 0,0-1-26 0,1 0-11 0</inkml:trace>
  <inkml:trace contextRef="#ctx0" brushRef="#br0" timeOffset="93079.3126">14148 13433 472 0,'-2'-5'566'0,"-1"0"5"0,0 3-83 0,1-3-130 16,-1 2-97-16,1 1-84 0,1 0-50 0,-2 1-35 0,0 1-21 15,1 1-14-15,-1 1-16 0,0 1-12 0,-2 1-14 0,2 1-14 0,-2 2-11 16,-2 1-9-16,0 2-2 0,-1 4 0 0,-2 3 4 0,-2 0 7 16,2 5 7-16,-2 0 7 0,-1 4 8 0,2 4 3 0,-3 0 5 0,3 4 2 15,-3 2 3-15,1 3 3 0,2 2 3 0,-3 1 3 0,3 1-1 16,0 2-3-16,1 2-6 0,4 1-10 0,-1-2-10 0,4 0-15 0,0 1-16 15,6-2-18-15,0-1-22 0,4-3-23 0,1 0-31 0,4 0-35 16,1-4-52-16,4-1-59 0,2-2-81 0,3-1-91 0,0-4-55 0,3-2-39 16,-2-3-16-16</inkml:trace>
  <inkml:trace contextRef="#ctx0" brushRef="#br0" timeOffset="93755.5436">14423 13452 297 0,'0'-4'583'0,"0"2"0"16,0 1-7-16,0-2-93 0,0 1-137 0,0 0-86 0,0 2-63 0,0 0-41 15,0 0-27-15,0 0-24 0,0 0-18 0,0 0-16 0,0 0-14 16,0 0-16-16,0 0-21 0,0 0-15 0,0 0-17 0,0 0-7 0,0 4-7 16,0-3-1-16,0 2-2 0,2-1 1 0,-2 2 1 0,1-1 2 15,-1 1 0-15,0 2-4 0,2-1-6 0,0 1-10 0,-2 1-10 0,0-1-17 16,0 1-20-16,0 2-28 0,0-2-33 0,0 1-38 0,0-1-38 16,0 0-59-16,0 0-68 0,0 3-72 0,0-3-76 0,0 1-36 15,1-1-16-15</inkml:trace>
  <inkml:trace contextRef="#ctx0" brushRef="#br0" timeOffset="93929.7266">14608 13455 113 0,'-2'-2'619'16,"-1"1"5"-16,3-1 1 0,-1 0-2 0,-1 2-115 0,2 0-170 16,0 0-114-16,0 0-82 0,0 0-54 0,-2 2-38 0,2 0-22 15,-1 1-12-15,-1 1-9 0,2 1-10 0,-1 1-9 0,1 0-14 0,-4 1-14 16,3 3-18-16,-1 2-17 0,-1 0-21 0,0-2-24 0,2 3-30 15,-1 1-41-15,0-2-49 0,2 2-89 0,-1 2-110 0,-1-3-70 16,2 2-47-16,-1 0-22 0</inkml:trace>
  <inkml:trace contextRef="#ctx0" brushRef="#br0" timeOffset="94912.1558">15227 13690 207 0,'4'-6'573'0,"-3"2"15"16,1-1-60-16,-1 2-92 0,-1-1-91 0,0 1-88 0,0 0-57 15,0 1-40-15,0 0-25 0,0 2-17 0,0 0-16 0,0 0-14 16,0 0-18-16,0 0-20 0,0 0-19 0,0 0-22 0,0 0-16 0,0 2-12 15,-1 1-6-15,-1 1-3 0,1 1 0 0,-1 1 2 0,0 2 2 16,-1 1 5-16,-3 2 3 0,3 4 6 0,-2 1 6 0,-1 0 7 0,-1 4 8 16,-2 0 8-16,0 4 6 0,0-2 4 0,-3 3 1 0,3 1-1 15,-3-1-1-15,0 1-1 0,-1 4-1 0,1-3 0 0,-1 1-1 0,2 1-2 16,-2-3-4-16,0 1-7 0,3-2-14 0,0-2-12 0,0 1-18 16,2-2-19-16,-1-1-27 0,4-3-27 0,1-1-35 0,-1 0-39 15,1-5-42-15,1-1-44 0,3 0-45 0,0-4-45 0,0 0-69 0,2-4-80 16,-1-1-38-16,3-2-20 0</inkml:trace>
  <inkml:trace contextRef="#ctx0" brushRef="#br0" timeOffset="95214.931">14980 13603 105 0,'-4'-5'531'0,"1"4"-9"0,2-1-15 0,-1 0-113 0,0 1-157 15,-1 1-93-15,3 0-61 0,-1 0-31 0,1 1-16 0,-2 1-10 16,0 0-6-16,2 3-7 0,-1-1-5 0,-1 4-4 0,2-1-7 0,-2 2 0 16,2 0-2-16,0 3 3 0,0-1 3 0,0 0 4 0,0 2 2 15,0-1-1-15,2-2-1 0,0 3-2 0,-1-1-3 0,3-2-2 16,-1-1-1-16,0 1-2 0,0-2 1 0,0-1 0 0,-1-1 4 0,2-1 2 16,-1-2 2-16,1 2 0 0,-1-5 2 0,0 0 3 0,2 0 3 0,-2-5 5 15,2 3 5-15,1-4 6 0,-3 2 5 0,2-4 5 0,-2 1 0 16,0-2 0-16,-1-1-1 0,-2-2-1 0,0 2-1 0,0 0 0 15,0-1 1-15,-2 0-3 0,1 1-5 0,-1 1-7 0,-1 0-7 0,0 1-11 16,0 3-12-16,-1-2-15 0,-2 3-15 0,0 1-23 0,1 3-26 16,0 0-33-16,-1 2-39 0,-2 1-53 0,0 2-57 0,0 2-81 15,0 2-92-15,-1 1-51 0,1 2-28 0</inkml:trace>
  <inkml:trace contextRef="#ctx0" brushRef="#br0" timeOffset="95562.3817">15292 14175 202 0,'2'-2'599'0,"-1"-1"0"16,1 3 0-16,-2-2-2 0,0 2-124 0,0 0-187 0,0 0-116 0,0 0-82 15,0 0-47-15,0 0-31 0,0 2-15 0,0 1-7 0,0 0-5 16,-2 1-3-16,1-1-4 0,-1 2-4 0,-1 2-2 0,0 0-2 0,-1 0 1 15,0 0 0-15,-1 3 3 0,2-2 2 0,0-1 1 0,0 3 2 16,0-3-2-16,-1 2-3 0,3-1-1 0,-2-3 1 0,1-1-1 16,2 2 4-16,-1-3 2 0,1 0 5 0,0-1 1 0,0-2-2 0,0 0-1 15,1 0-3-15,4-3 1 0,0-1 0 0,-2 0 6 0,2-2 4 16,-1 0 7-16,5-2 6 0,-4-1 4 0,2-1 3 0,-1-2 1 0,-1 2 1 16,2-2 7-16,-2 0 13 0,0 2 10 0,-2-2 11 0,1 2 6 15,-3 1 6-15,3 0-1 0,-4 2-2 0,1-1-9 0,-1 2-9 16,0 2-13-16,0 2-12 0,0-3-12 0,-1 5-17 0,1-2-18 0,-2 2-24 15,0 0-30-15,-1 2-36 0,0 0-43 0,-2 3-48 0,-1-1-85 16,3 2-101-16,-2 0-70 0,0 2-54 0,2 0-25 0,-2 1-11 0</inkml:trace>
  <inkml:trace contextRef="#ctx0" brushRef="#br0" timeOffset="96062.9319">15950 14088 500 0,'-1'-9'604'0,"-1"0"7"0,-1 0 5 15,-2 1-97-15,0 1-143 0,0-1-106 0,0 3-84 0,0-2-56 0,-2 2-36 16,-1 0-26-16,2 3-15 0,-4-1-11 0,2 0-11 0,-1 3-9 16,-2 0-11-16,1 0-9 0,-1 3-6 0,0 0-5 0,0-1-3 0,0 5 0 15,-1 0 0-15,0 0 0 0,-2 1 2 0,3 0 1 0,0 1 1 16,-1 2 2-16,0 0 0 0,1 1 0 0,0 0 0 0,2 0 0 15,1 1 0-15,-3-1 1 0,4 1-2 0,-1-1-1 0,3 1-2 0,-2-1-4 16,4-1-4-16,0-1-4 0,1 3-7 0,0-3-6 0,2-1-7 16,2 1-5-16,0-1-6 0,1-1-7 0,0-2-6 0,4 0-8 15,-2-2-6-15,3 0-8 0,2-3-9 0,2 1-7 0,-2-4-6 0,4 1-3 16,0-4-1-16,4-1 4 0,-4-1 4 0,3 0 7 0,1-5 6 16,1-1 10-16,-2-1 11 0,1-2 9 0,-1-2 9 0,-3-3 12 0,3 0 13 15,-2-3 12-15,-1 1 14 0,-3-5 13 0,2 0 10 0,-2-1 9 16,-2-1 8-16,-1 0 12 0,0-2 10 0,0 1 13 0,-3-1 13 15,0 1 13-15,-1 2 13 0,0 0 14 0,-3 2 13 0,1 1 12 0,0 2 7 16,-2 2 9-16,0 2 7 0,0 1 3 0,0 4 1 0,0 0-6 16,0 2-10-16,0 3-16 0,0 0-19 0,0 3-20 0,0 0-23 0,0 1-22 15,0 3-23-15,0 2-19 0,0 1-16 0,0 0-15 0,0 1-11 0,0 2-10 16,0 3-5-16,0 3-4 0,0 1 1 0,0 2 1 0,-2 2 4 16,0 4 8-16,2 3 8 0,-1 1 9 0,1 1 8 0,-2 5 9 15,0 1 6-15,2 0 4 0,-1 4 2 0,-1 0 0 0,1 2 0 16,-1 0-7-16,0 1-9 0,-1 0-17 0,1 3-18 0,1-3-24 0,-1 3-29 15,-1-3-36-15,1 0-40 0,2-1-54 0,0-2-61 0,0 1-108 16,0-5-130-16,4 0-71 0,-1-1-42 0,0-3-15 0,0 1-3 0</inkml:trace>
  <inkml:trace contextRef="#ctx0" brushRef="#br0" timeOffset="97492.4212">16728 13875 123 0,'1'-9'640'0,"-1"1"14"16,0 2 14-16,0-1 14 0,0 2-96 0,0-1-152 0,0 3-107 15,0-1-87-15,0 2-57 0,2-1-46 0,-1 2-30 0,-1 1-22 16,0 0-17-16,0 0-15 0,0 1-17 0,2 2-17 0,-2-1-16 0,2 1-14 15,-1 3-10-15,-1-1-9 0,2 5-2 0,-1-2-2 0,2 4 4 16,-3 0 5-16,2 2 7 0,-1 1 9 0,-1 0 8 0,2 1 5 0,-2 1 0 16,0 0-7-16,0 1-8 0,0-2-10 0,0 1-15 0,-2 0-17 15,2-1-20-15,-1-1-23 0,-1 0-29 0,2-1-33 0,-3 1-48 16,2-4-53-16,-1-1-72 0,2 1-81 0,-1-2-78 0,-1-2-79 0,2 0-38 16,0-4-17-16,0-3 1 0</inkml:trace>
  <inkml:trace contextRef="#ctx0" brushRef="#br0" timeOffset="97651.8824">16806 13623 499 0,'-3'-8'582'16,"-3"-1"-3"-16,3 5-2 0,1-2-117 0,-1 2-173 0,2-1-120 16,-1 1-95-16,0 4-67 0,2-3-50 0,0 3-36 0,0 0-28 0,0 0-25 15,0 3-24-15,4-1-35 0,-1 3-41 0,0 1-51 0,0 0-60 16,3 3-56-16,1 0-59 0,-3 1-28 0</inkml:trace>
  <inkml:trace contextRef="#ctx0" brushRef="#br0" timeOffset="97929.0455">16968 13859 382 0,'-2'0'590'0,"1"0"11"0,-4 0-50 16,2 0-83-16,-2 0-93 0,2 0-93 0,0 0-65 0,0 0-49 15,-2 0-29-15,2 0-23 0,-4 2-18 0,1-2-17 0,1 2-18 0,1-1-18 16,-3 1-15-16,4-2-14 0,-2 5-11 0,2-1-9 0,-3-1-4 15,4 2-3-15,-1-1-3 0,2 2 0 0,1 1-1 0,-2-2 0 16,2 2 2-16,0 1-2 0,2-1 1 0,-1 2-3 0,2 1-1 0,1-3-3 16,1 2 0-16,2 0-1 0,-1 0-1 0,2-2 1 0,1 2-1 15,0 0 2-15,-1 0-2 0,0 0 1 0,1-2-1 0,-1 1 0 0,-2-1 0 16,1 0 3-16,-1-3 2 0,-2 2 2 0,0-2 4 0,-1 1 3 16,-2 0 3-16,1-2 2 0,-2-1 1 0,-2 1 6 0,2 1 3 15,-3-1 6-15,-2-3 2 0,1 5 5 0,-4-3-1 0,0 1-5 0,-2 1-18 16,-2-1-22-16,1 1-38 0,-5-1-48 0,0 2-83 0,1-3-104 15,-2 1-100-15,0 0-101 0,3-1-53 0,-2-1-31 0,3-1-20 0</inkml:trace>
  <inkml:trace contextRef="#ctx0" brushRef="#br0" timeOffset="98829.1541">17738 13788 201 0,'-3'-7'535'0,"-2"0"-34"0,0 1-57 16,0 0-89-16,-1 2-110 0,-2-1-67 0,0 2-47 0,2-1-30 15,-1 1-26-15,-2 2-14 0,1-3-12 0,0 4-12 0,-1 0-10 16,1 0-8-16,-2 4-7 0,1-1-4 0,-1-1-5 0,1 4-1 0,-1 0-1 16,1 1-1-16,1 3-1 0,0-3 0 0,1 3 2 0,0 0 1 15,2 0 1-15,0 2-1 0,2-3-2 0,2 2-1 0,-1 0 0 0,2-1-2 16,2 0-1-16,1-1-4 0,2 1-3 0,-1-3-4 0,1-1-2 16,3-2-4-16,-2 0-5 0,2 0-1 0,5-4 0 0,-4 0 2 15,1-2 4-15,1-1 4 0,1 0 5 0,-2-3 7 0,2 0 13 0,0-2 10 16,-1-1 10-16,0-1 9 0,-2 0 11 0,-1-2 10 0,1 1 13 15,0-1 10-15,-5 1 11 0,1-1 9 0,0 0 9 0,-1 2 3 16,-1 0 5-16,-1 1-4 0,0 1-9 0,-1 2-10 0,-1-1-9 0,0 2-12 16,0 0-13-16,0 2-14 0,0 3-13 0,0 0-14 0,0 0-12 15,0 3-13-15,-1 1-10 0,-1 4-7 0,2-1-5 0,-2 5-1 16,2 3 0-16,-1 2 3 0,-1 4 4 0,2 1 5 0,-1 3 8 0,1 6 7 16,0 0 4-16,0 1 1 0,1 5-4 0,-1 1-6 0,2 0-5 0,-1 3-8 15,1-1-8-15,0 3-8 0,-1-4-8 0,-1 2-6 0,0 0-8 16,-1-2-3-16,-3-3-4 0,1 1-1 0,-3-4 0 0,2-1 9 15,-3-5 11-15,1-2 13 0,-2-2 16 0,-3-5 11 0,1-3 13 0,1-3 10 16,-5-5 10-16,2-1 7 0,-2-6 4 0,2-1 2 0,-6-4-1 16,4-4-1-16,-3-1-6 0,2-5-10 0,0-1-14 0,0-3-18 0,1-3-19 15,1-4-17-15,1-1-17 0,3-1-12 0,2-3-10 0,2-3-6 16,0 1-3-16,5-6-2 0,0 3-1 0,4-3 1 0,0 3 4 16,5-3 8-16,-1 3 7 0,2 2 12 0,2-1 13 0,1 5 12 0,0-1 15 15,3 6 9-15,-2-2 9 0,4 4 9 0,-2 3 6 0,1 0 6 16,0 3 8-16,1 2 3 0,-2 0 3 0,1 3 1 0,-1-1 1 0,1 5-2 15,-1-1-2-15,-2 1-2 0,2 4-3 0,-3-2-2 0,-1 3-3 16,2-1-2-16,-1 4-4 0,0 0-2 0,-1 0-3 0,0 4-4 0,0 0-1 16,-1 1-1-16,2 0-2 0,-4 2 0 0,-1 2 1 0,0-1 1 15,1 1 2-15,0 1 0 0,-3 0 1 0,0 1 1 0,0-1 0 16,-3 0 0-16,1 2 0 0,-3-2 1 0,1 0-1 0,0-2 2 16,-2 0 1-16,0 0 3 0,-2-1 7 0,0-2 8 0,2 0 10 0,-1 2 13 15,-1-4 10-15,0 1 8 0,-1-4 6 0,2 3 4 0,-4-3 1 0,2-3 1 16,2 3-3-16,-3-4-3 0,3-1-3 0,-1-2-13 15,1-1-15-15,-3 0-23 0,4-1-26 0,0-3-30 0,4 0-33 0,-1-2-35 16,2-1-33-16,2-1-32 0,1 1-29 0,0-3-38 0,6 2-44 0,-1-3-49 16,1 1-51-16,4 4-53 0,-4-3-54 0,5 3-28 0</inkml:trace>
  <inkml:trace contextRef="#ctx0" brushRef="#br0" timeOffset="99195.7397">18239 13786 570 0,'-2'2'597'0,"0"-1"6"0,-1-1-51 0,3 2-84 16,0-2-102-16,0 0-111 0,0 0-75 0,0 0-57 0,0 0-39 0,0 0-34 15,2 0-26-15,-1 2-26 0,3 1-21 0,-3-3-15 0,2 2-15 16,1 0-15-16,0-1-13 0,1 1-13 0,1 0-12 0,-1 1-11 0,1 1-8 16,-1-1-5-16,2 0-1 0,0 0 5 0,0-2 7 0,-1 2 9 15,1-1 6-15,-3-2 5 0,4 1 3 0,-2-1-1 0,-1 0 10 0,3-1 14 16,0-1 16-16,-4 2 15 0,1-4 14 0,0 0 12 0,0-1 11 15,-2-2 9-15,0 2 8 0,2-4 10 0,-4 2 10 0,1 0 13 16,-2 0 15-16,-2-1 13 0,2 1 10 0,-1-1 7 0,-4-1 4 0,2 4-2 16,2-2-1-16,-4 2-1 0,2-2-4 0,-4 2-4 0,2 2-5 15,-2 1-3-15,-1-1-11 0,1 3-12 0,-1 0-9 0,-1 0-8 0,-1 3-12 16,1-1-11-16,-2 3-6 0,3 0-4 0,-2 4-2 0,1-1 0 16,0 4 3-16,1-2 3 0,0 3 1 0,-2 2 2 0,6 2 1 15,-3 0 4-15,6 0-1 0,-3 3 0 0,4-1-2 0,0 0-1 0,5 0-6 16,-2 0-9-16,4 1-9 0,1-2-9 0,3-2-15 0,-2 1-15 15,5-2-15-15,-1-1-16 0,3 1-24 0,0-5-27 0,2-3-35 0,2 1-37 16,0-4-42-16,4-2-45 0,-1-2-58 0,1-2-66 0,0-2-38 16,4-2-21-16</inkml:trace>
  <inkml:trace contextRef="#ctx0" brushRef="#br0" timeOffset="99562.7445">18841 13716 172 0,'-4'-10'537'0,"0"2"-42"0,-2 1-70 16,-1 2-78-16,1 0-80 0,-2 1-53 0,-3 0-40 0,1 3-27 0,-2 0-22 15,-1 1-18-15,0 1-17 0,-1 0-16 0,0 4-14 0,-2 1-13 16,0 0-10-16,1 2-9 0,0 0-6 0,0 2-5 0,0 4-4 0,1-2 0 16,1 1-1-16,0 2-1 0,1-2-1 0,3 4-2 0,-2-2-1 15,3 0-4-15,1 0-4 0,3 1-3 0,-2-1-6 0,3 1-6 0,1-3-6 16,0-2-5-16,2 2-5 0,2-3-8 0,0-1-6 0,-1-2-5 16,2 1-6-16,3-3-6 0,-1-1-5 0,1-1-3 0,1-3-1 15,4 0-2-15,-3-3-4 0,1 1 4 0,2-5 7 0,-1 2 8 0,3-2 7 16,-3-3 8-16,0 0 9 0,0 0 9 0,0 0 11 0,-2-1 18 15,0-1 22-15,1 2 17 0,-4-2 18 0,0 2 20 0,2 0 22 0,-4 1 10 16,0 2 2-16,-1-1 1 0,-1 3-2 0,1 0-5 0,0 1-6 16,-2 1-10-16,1-1-12 0,-1 3-16 0,0 1-19 0,0 0-14 15,0 0-13-15,0 3-14 0,0-1-12 0,0 5-7 0,0-1-6 0,0 1 0 16,0 2 0-16,0 0 1 0,0 3 5 0,3-1 2 0,-2 3 7 16,3-1-2-16,-3 0-2 0,2 1-7 0,2-3-9 0,-2 4-10 0,2-6-11 15,0 4-13-15,3-3-12 0,-4-1-11 0,1 0-11 0,2-1-14 16,-1-4-17-16,3 1-14 0,-1-2-14 0,0-3-15 0,1 0-13 15,1-3-12-15,0-2-12 0,2-2-8 0,-1-3-5 0,1-1-8 0,2-1-10 16,-2-3-10-16,-1-2-9 0,0 1-10 0</inkml:trace>
  <inkml:trace contextRef="#ctx0" brushRef="#br0" timeOffset="99726.3132">19032 13486 297 0,'0'-21'439'0,"2"3"9"0,-2 4-3 16,0-1-38-16,0 5-53 0,0 1-57 0,-2 1-59 0,2 4-49 0,-1 1-43 15,1 3-38-15,-4 3-36 0,3 0-29 0,-3 5-28 0,1 0-17 16,1 7-15-16,-2-3-4 0,0 7-2 0,0 0 4 0,1 3 7 0,0 3 7 15,0 0 11-15,1 3 5 0,0 1 5 0,-1 1 1 0,3 2-3 16,-2-3-5-16,2 3-6 0,0-2-11 0,0 0-12 0,0-1-18 16,0-1-17-16,2-2-19 0,-2 0-20 0,3-4-23 0,-1-2-23 0,0 1-28 15,-1-5-32-15,2-3-43 0,1 1-48 0,1-6-66 0,-2 0-71 16,2-4-42-16,-1-1-22 0</inkml:trace>
  <inkml:trace contextRef="#ctx0" brushRef="#br0" timeOffset="100062.2031">18964 13728 322 0,'-5'-3'567'16,"-1"-1"-9"-16,3 1-16 0,2 1-106 0,1 2-149 0,0 0-97 16,0 0-71-16,0 0-41 0,0 0-25 0,1 2-17 0,2 1-14 0,2 2-12 15,-1-1-12-15,3-1-12 0,-1 4-15 0,2-1-12 0,3 0-15 16,0-2-10-16,3 2-8 0,-1 0-8 0,2 0-8 0,0-1-15 16,1-1-16-16,1-1-18 0,1-1-15 0,-1-1-11 0,2-1-9 0,-3-1-2 15,1-3 2-15,2 1 8 0,-3-2 12 0,1-1 12 0,-2-2 13 16,0 1 17-16,-2-2 19 0,-2 0 31 0,0-2 37 0,-1-1 37 0,-4 0 36 15,3 1 32-15,-5 1 27 0,-1 0 20 0,-2 1 19 0,-1 0 11 16,-1 2 6-16,-1-1 6 0,-3 1 6 0,-1 3 0 0,0 0-3 16,0 1-10-16,-2 1-15 0,-3 0-16 0,1 2-18 0,-3 4-14 0,1-1-14 15,-1 1-13-15,-1 2-13 0,3 0-6 0,0 3-6 0,-2 1-5 16,0 2-7-16,3-1-5 0,0 3-4 0,4 0-3 0,-2 3-2 0,0-1-2 16,3-2 0-16,0 4 0 0,4-1 3 0,-1 0-2 0,2 2-1 15,2-3-3-15,1 2-5 0,0-1-6 0,2 0-11 0,4-3-12 0,-2 1-14 16,1-1-16-16,1-1-21 0,2-2-19 0,0-1-23 0,3-2-24 15,-1-2-27-15,3-2-33 0,-2-1-37 0,3-1-35 0,1-2-34 16,-1-4-41-16,-1 2-43 0,5-4-28 0,-4-2-20 0</inkml:trace>
  <inkml:trace contextRef="#ctx0" brushRef="#br0" timeOffset="100282.1063">19560 13713 96 0,'5'-12'507'16,"-4"2"-9"-16,1 3-19 0,-1 0-58 0,3 2-78 0,-4 1-72 0,1-1-68 15,-1 4-55-15,2 1-45 0,-2 0-35 0,1 0-26 0,1 3-21 16,3 2-15-16,-2-2-12 0,0 4-7 0,1 0-3 0,-2 4-1 0,3-1 2 15,-2 3 4-15,0-1 6 0,1 5 5 0,-1-3 2 0,0 1 1 16,0 2-2-16,-1-1-1 0,0 0-3 0,0 1-4 0,-2-1-2 16,0-1-1-16,0 1-1 0,0-3 0 0,0-3 4 0,0 1 9 0,0-1 15 15,0-3 17-15,0 1 20 0,-2-4 21 0,2-1 13 0,0 1 6 16,0-4 5-16,0 0 3 0,0-4 0 0,2-1-1 0,-2-2-4 16,3-1-7-16,1-3-16 0,0-1-21 0,1-3-33 0,0-2-39 0,4-2-45 15,-1 0-47-15,4-1-48 0,1-4-48 0,0 2-66 0,5-2-76 16,-2-1-89-16,1 1-94 0,2-1-48 0,1 2-27 0,2 1-5 0</inkml:trace>
  <inkml:trace contextRef="#ctx0" brushRef="#br0" timeOffset="100569.3454">20425 13470 320 0,'1'-9'641'15,"1"0"5"-15,-1 2 2 0,-1 0 1 0,2 2-122 0,-2 2-185 16,2-1-123-16,-1 1-92 0,-1 3-55 0,0 0-36 0,0 0-21 16,2 3-13-16,0 1-10 0,-2 1-7 0,1 3-9 0,-1 2-10 0,0 2-2 15,0 3 0-15,0 3 5 0,0 4 5 0,-1-2 7 0,-1 4 9 16,0 4-3-16,-1 0-6 0,0 2-14 0,-2 1-15 0,0 2-18 15,2 0-18-15,-3 0-19 0,3 0-21 0,0 2-27 0,-1-3-30 0,3 0-32 16,-1-3-35-16,2 1-37 0,-1-3-37 0,1-2-60 0,1-3-66 16,-1-2-35-16,3-4-19 0</inkml:trace>
  <inkml:trace contextRef="#ctx0" brushRef="#br0" timeOffset="101395.8941">20339 13801 339 0,'-6'-12'630'16,"1"2"10"-16,-1 1 10 0,3 1-88 0,0 2-131 0,1 2-100 15,1-1-85-15,1 3-59 0,0-1-47 0,0-1-32 0,1 4-28 0,1-1-23 16,1 1-21-16,0 0-17 0,3 1-17 0,1 1-17 0,1 0-15 16,0 1-16-16,4-1-16 0,-1 1-15 0,6 2-13 0,-1-4-15 15,3 2-17-15,2 0-13 0,0 0-12 0,1-2-15 0,1 1-16 0,2-2-19 16,-1-2-21-16,2 1-15 0,0-3-11 0,0-1-5 0,-3-1 2 16,0-2 3-16,0-1 4 0,-2-3 26 0,-1-1 35 0,-4 0 41 0,0-2 41 15,-3-2 44-15,-2 0 46 0,-2-2 47 0,-3 1 50 0,1 1 45 0,-4-2 44 16,-3 1 34-16,0 2 28 0,0 0 26 0,-2 1 20 0,-2 3 2 15,0-1-10-15,1 3-19 0,0-1-25 0,0 4-28 0,-1-1-30 16,0 3-30-16,3 1-29 0,-3 1-29 0,1 1-27 0,-2 2-22 0,2 4-18 16,-3-1-17-16,-2 3-15 0,3 3-9 0,-3 2-6 0,0 3 1 15,-1 2 1-15,0 3 4 0,-3 0 4 0,2 3 6 0,0 2 6 0,-1 2 3 16,2 1 3-16,-1 2 3 0,2-1 2 0,-1-2 2 0,1 5 0 16,1-4-1-16,2 2-1 0,2-2-6 0,-2-1-5 0,1-2-5 15,3 1-5-15,1-3-5 0,-2-1-5 0,2-2-3 0,2-2-4 0,-1-2-4 16,3-3-6-16,0 0-5 0,0-5-5 0,4 1-3 0,1-3-4 15,1-3-2-15,3-2 0 0,1-2 0 0,2-3 3 0,1 0 2 0,3-5 2 16,0 0 2-16,2-2 2 0,-3-2 7 0,3-1 8 0,0-2 14 16,-2 1 16-16,2-2 18 0,-2 2 21 0,-1-2 19 0,-2 2 19 15,2 0 17-15,-4 1 16 0,-2 2 11 0,0 3 9 0,-3-2 4 16,-1 3 2-16,-2 2-3 0,-1 1-7 0,-1 2-12 0,-2-1-18 0,2 2-19 16,-1 2-19-16,-2-1-16 0,-1 4-17 0,3-1-14 0,-4 2-15 0,1 2-9 15,1-1-6-15,-1 4-3 0,3 2 2 0,-3-1 1 0,1 2 4 16,0-1 6-16,1 4 5 0,0-1 3 0,1 0-1 0,-1 3-3 15,2-3-6-15,0-1-11 0,2 2-10 0,-1-1-10 0,1-1-11 0,1-1-14 16,1-2-13-16,1 0-16 0,2-2-17 0,-3-3-15 0,5 3-13 16,-1-4-10-16,1-2-8 0,0-1-4 0,4-1-3 0,-2-4 1 15,2 0 2-15,-1-2 3 0,1 0 2 0,3-2 10 0,-4-1 14 0,4-2 21 16,-4-3 23-16,2 0 26 0,-2 2 27 0,-1-2 26 0,0 2 29 0,-5-3 25 16,1 2 24-16,-2 0 24 0,0 3 22 0,-4-1 21 0,2 0 16 15,-3 2 9-15,-4 1 2 0,2 2-5 0,-3-1-7 0,-1 2-12 0,-1 2-12 16,-3-1-15-16,0 3-15 0,-2 0-16 0,1 1-14 0,-2 1-14 15,-3 1-16-15,1 1-13 0,1 0-11 0,-5 3-6 0,2-1-3 0,1 4 0 16,0-1 1-16,-1 2 1 0,-1 0 3 0,4 3 0 0,-1-1 2 16,-1 2-1-16,3-2 0 0,2 1-1 0,-1 1 1 0,1-1-3 15,2 2-1-15,0-1-4 0,1-4-5 0,1 3-7 0,2-2-6 0,0 0-6 16,2 2-6-16,3-3-7 0,-2-1-8 0,5-3-8 0,-4 1-7 16,5-3-7-16,-1 0-13 0,1 0-5 0,2-3-7 0,0-1 2 0,3-1 4 15,1-2 6-15,-1-1 7 0,-2-1 9 0,6-1 9 0,-6 0 11 16,2-3 11-16,-1 1 17 0,0-1 20 0,-1-3 23 0,0 3 25 15,0 1 25-15,-4-1 25 0,0 1 18 0,0-1 14 0,0 3 10 0,-4 0 6 16,3 1 3-16,-4 1-3 0,0 2-3 0,1-1-6 0,-3 1-13 16,2 1-18-16,-2 1-20 0,-1 1-22 0,0 0-20 0,0 0-18 0,2 0-16 15,0 1-13-15,-2 2-8 0,0 2-7 0,1-1-4 0,-1 1-4 16,2 1-7-16,0 1-5 0,-2 0-9 0,1 1-9 0,1-1-14 16,-1 3-15-16,3-1-23 0,-3-2-27 0,1 0-35 0,-1 1-40 0,3-1-41 15,1-2-41-15,0 0-71 0,0 0-84 0,0 0-52 0,1-3-38 16,1-2-14-16</inkml:trace>
  <inkml:trace contextRef="#ctx0" brushRef="#br0" timeOffset="101712.1786">21806 13796 589 0,'2'-5'615'0,"0"5"1"0,-2-2-6 16,0 2-100-16,0 0-145 0,0 0-105 0,0 0-83 0,0 0-53 16,0 0-41-16,2 2-26 0,-2 0-20 0,2 1-17 0,-1 2-14 0,-1-1-12 15,2 3-10-15,-2-1-5 0,2 1-3 0,-1 1 1 0,-1 0-1 16,0 2 5-16,0 0 4 0,-1 2 1 0,-1-2-1 0,2 2-1 15,-2-2-2-15,-1 0-1 0,1-1-1 0,0 0 1 0,0-1 2 0,-1 2 2 16,2-3 4-16,-3-2 5 0,3 0 8 0,-1-1 3 0,2-1 5 16,-1-1-1-16,1-2-2 0,0 0-4 0,1-2-5 0,-1-1-5 15,3-1-3-15,1-1-5 0,-1-3-6 0,2 1-7 0,0-2-8 0,0-1-10 16,3-3-8-16,0 3-4 0,5-1-1 0,-4-4 10 0,3 3 15 0,2 0 17 16,-2 1 18-16,2 0 18 0,-1 2 18 0,1 1 15 15,-1-1 14-15,-2 2 13 0,2 2 11 0,0 0 8 0,-3 0 8 0,0 2 1 16,0 1 0-16,0 2-6 0,-2 2-9 0,0-1-11 0,0 3-10 0,2-1-11 15,-2 4-13-15,0 0-10 0,-2 1-9 0,3 1-11 0,-2 2-13 16,-1 1-17-16,1-1-19 0,-2 1-25 0,0 3-31 0,-2-1-41 16,1 0-49-16,-3 1-95 0,1 0-120 0,-2 2-96 0,-2-3-87 0,2-2-44 15,-1 2-24-15,-3-4-8 0</inkml:trace>
  <inkml:trace contextRef="#ctx0" brushRef="#br0" timeOffset="102352.5239">23194 13371 85 0,'-3'-1'629'0,"0"-2"-2"0,-1 1-5 0,3 0-4 16,-2 2-93-16,1 0-143 0,-1 0-120 0,0 4-109 0,0-1-67 15,0 0-49-15,-2 4-24 0,-2 2-11 0,1 3-8 0,-3 1-2 0,-1 3-1 16,0 1-1-16,-3 2 2 0,1 4 2 0,-3 1 4 0,0 2 6 15,0 1 1-15,-1 2 3 0,-1-3 1 0,-1 4 2 0,1-1 1 0,-2 0 1 16,1 4-4-16,-1-4-4 0,2 3-12 0,-2-2-12 0,0 0-16 16,1 0-18-16,1-2-21 0,1-1-25 0,2 0-31 0,1-4-33 0,0 0-30 15,3-4-28-15,2-3-50 0,1-2-61 0,3-4-78 0,3-2-90 16,1-5-42-16,0-3-18 0</inkml:trace>
  <inkml:trace contextRef="#ctx0" brushRef="#br0" timeOffset="102600.305">22848 13405 253 0,'-8'-10'499'0,"2"2"-25"16,-1 1-39-16,1 2-105 0,-1 1-141 0,2 3-82 0,-2-1-53 15,1 2-28-15,-1 2-16 0,2 0-6 0,0 3 3 0,0-1-1 0,0 4-2 16,2-1 1-16,-1 2-2 0,1 0-1 0,2 0 0 0,-1 1 0 16,2 0-1-16,0-1-2 0,2 1-2 0,-1-2 0 0,2 1 0 0,1-2-1 15,-1-2 2-15,2 2 0 0,0-2-1 0,0-3 0 0,2 1-3 16,-1-3 3-16,1 0 5 0,-1-3 3 0,3 1 2 0,-1-3 4 0,-1-2 8 15,-1 2 5-15,3-2 5 0,-2-2 2 0,-2 0 1 0,-1 0-1 16,1-1 3-16,-1 1-4 0,0 1-3 0,-3 1-10 0,-1-3-14 0,2 4-15 16,-2 0-12-16,0 1-19 0,0 3-19 0,-2 0-24 0,1 2-25 15,-1 0-33-15,-2 3-37 0,1 2-67 0,-2 2-83 0,2 2-68 16,-2 3-59-16,1 2-26 0</inkml:trace>
  <inkml:trace contextRef="#ctx0" brushRef="#br0" timeOffset="102912.1694">23248 13825 141 0,'1'-3'639'0,"1"1"3"0,-1-1-1 0,-1 1-16 16,0 2-23-16,0-2-137 0,0 2-195 0,0 0-115 0,-3 2-74 0,2 0-38 16,-3 1-20-16,0 2-11 0,-2-2-8 0,-1 3-8 0,-1 1-9 15,2 3-6-15,-3 0-6 0,1 2-4 0,0 0-1 0,0 0-3 0,-2 2-2 16,4-1-1-16,0 1-1 0,1-1-1 0,2-2-3 0,-3 2 1 15,2-4 1-15,3-2 3 0,-1 3 4 0,2-5 10 0,0 0 7 0,0 0 6 16,0-5 2-16,3 2 4 0,1-4 5 0,0 2 4 0,1-5 4 16,1 0 3-16,1 0 4 0,-1-5 2 0,2 2 3 0,1-3-3 15,-2 1-1-15,-1-2-6 0,3 0-6 0,-2 0 1 0,-3 1 3 16,5 1 0-16,-5 0-2 0,1-2-7 0,-1 5-10 0,0-3-15 0,-3 5-16 16,2-1-23-16,-1 2-26 0,0-1-28 0,-1 2-31 0,-1 1-30 15,2 1-34-15,-2 1-40 0,2 1-45 0,-1 3-78 0,2 0-93 0,-1 1-52 16,2-1-33-16,1 2-6 0</inkml:trace>
  <inkml:trace contextRef="#ctx0" brushRef="#br0" timeOffset="103379.0909">23889 13808 442 0,'4'-7'627'0,"-3"-1"16"0,-1 1-38 0,-1 0-63 0,-3-1-101 16,1 2-118-16,-2-1-74 0,-2 1-53 0,1 1-34 0,-3 0-24 15,-2 1-20-15,-3-1-19 0,1 2-18 0,-2 3-18 0,-3-2-17 0,1 4-13 16,-3-2-13-16,0 3-11 0,0 2-6 0,0 2-4 0,0-2 0 16,0 3-1-16,0 0 1 0,0 2 0 0,3 0 0 0,-1 2-2 15,1-2 1-15,3 4-1 0,-2-2-1 0,5 2 0 0,-1-1-2 16,4 1-1-16,-2-1 0 0,3 1-2 0,2-1-3 0,1 1-2 0,3-2-5 16,1 0-7-16,1 0-7 0,4 0-9 0,3-2-7 0,0-1-10 0,1 0-8 15,5-1-11-15,-1 0-11 0,4-3-13 0,-1-1-14 0,5-4-14 16,-1 3-12-16,3-6-10 0,-1 1-5 0,1-3-5 0,-2-2 2 15,4-1 6-15,-3-2 6 0,2-4 8 0,-2 1 9 0,-1-3 12 0,-1-3 15 16,-2-2 18-16,2 1 17 0,-3-4 17 0,0-2 18 0,-4 1 14 0,0-6 22 16,1 1 20-16,-2-1 17 0,-3-2 14 0,0 0 18 0,-2-2 20 15,-1 1 17-15,-3-1 17 0,1 2 15 0,-3-1 12 0,1 4 13 0,-2-1 16 16,-2 2 13-16,2 1 10 0,-1 3 7 0,-3 0 1 0,3 4-4 16,-2 2-6-16,-1 2-17 0,3 2-19 0,-2 3-22 0,1 1-22 15,0 3-23-15,1 1-25 0,1 2-22 0,-3 2-18 0,3 3-17 0,-2 3-17 16,-1 1-16-16,2 4-12 0,-3 2-9 0,0 1-5 0,0 6-1 15,-1 3-1-15,-2 0 3 0,2 5 4 0,0 3 9 0,1 1 10 0,-1 0 7 16,-2 4 4-16,1 1 5 0,2 0 4 0,-1 1 2 0,0 0 2 16,2 1-3-16,-2 3-3 0,2-4-7 0,-2 1-11 0,4 0-13 0,-1 0-14 15,2-1-19-15,0-2-24 0,0 3-28 0,2-5-30 0,1 3-35 0,1-5-38 16,3 1-58-16,2-4-66 0,1-2-90 0,2-2-99 0,1-2-58 16,4-4-33-16,-1 1-9 0,3-5 3 0</inkml:trace>
  <inkml:trace contextRef="#ctx0" brushRef="#br0" timeOffset="103703.9061">24435 13156 375 0,'-2'-4'612'0,"2"-2"12"16,0 3 7-16,0-2-89 0,0 4-137 0,0-3-104 0,0 1-83 0,0 3-55 15,0 0-37-15,0 0-28 0,0 0-23 0,0 0-21 0,0 0-21 16,0 0-19-16,0 0-16 0,0 0-15 0,0 3-12 0,0 1-14 15,0 1-12-15,0-1-14 0,0 2-12 0,0 0-14 0,0 1-17 0,0 1-17 16,0 0-18-16,0 2-24 0,-1 0-25 0,1-3-31 0,0 3-36 16,0-1-50-16,0-2-62 0,0 0-58 0,0 1-59 0,0-2-26 0</inkml:trace>
  <inkml:trace contextRef="#ctx0" brushRef="#br0" timeOffset="103861.9693">24536 13162 589 0,'0'-3'611'0,"-1"3"2"0,1-1 2 0,0 1-102 0,0 0-151 0,0 0-109 16,-2 1-85-16,0 2-52 0,2 1-38 0,0 1-24 0,0 0-17 16,-1 3-12-16,1 1-13 0,-2 3-13 0,0 0-14 0,1-1-24 15,-2 2-28-15,-1 4-45 0,1 0-50 0,-4 1-98 0,0 1-121 0,1-1-92 16,-1 3-78-16,-2-1-42 0,0 0-22 0,-1 2-12 0</inkml:trace>
  <inkml:trace contextRef="#ctx0" brushRef="#br0" timeOffset="107448.7011">24754 14016 123 0,'5'-2'599'0,"-4"2"8"0,-1 0 9 0,0 0-39 0,0 0-63 0,3 0-112 16,-1 0-138-16,0 0-80 0,-1 2-51 0,1-2-28 0,0 0-16 16,-1 2-7-16,2 1-3 0,1-3-9 0,-1 4-8 0,1-1-12 15,-1-1-12-15,2 5-13 0,0-2-13 0,0 3-8 0,0 0-8 0,-1 0-4 16,2 5-1-16,-2-1-1 0,-1 2-2 0,-3 1-5 0,-3 2-8 15,-2 1-11-15,-4 2-12 0,-3 0-21 0,-2 1-22 0,-5 2-33 0,-4 1-37 16,-4 2-62-16,-3-1-77 0,-4 1-102 0,-2-1-119 0,-4 1-65 16,0 0-40-16,0-3-16 0,0 1-6 0</inkml:trace>
  <inkml:trace contextRef="#ctx0" brushRef="#br0" timeOffset="115078.4879">14848 14458 42 0,'-3'1'89'0,"1"-1"6"0,1 2 5 0,-1-2 3 0,1 2 3 15,-1-1 2-15,2-1 1 0,0 0 1 0,-2 2 2 0,2-2-2 16,-1 0 0-16,-1 0-1 0,1 2-2 0,-2 0-3 0,1-2-5 0,-1 1-5 16,1 1-4-16,1-2-5 0,-1 2-7 0,-1-1-6 0,1-1-5 15,1 2-8-15,-1-2-6 0,1 1-5 0,-3 0-6 0,4-1-6 0,-1 3-3 16,1-3-4-16,0 0-4 0,0 0-5 0,0 0-3 0,0 0-5 15,0 0-3-15,0 0-2 0,0 0-3 0,0 0-3 0,0 0-2 16,0 0-1-16,1 0 0 0,1 0 0 0,1 2 0 0,0 0 2 0,2-1 2 16,2 1 1-16,3 0 4 0,0 1 2 0,1-3 3 0,3 2 3 15,2 1 4-15,3-3 5 0,3 0 2 0,3 0 3 0,1 0 4 0,2 0 4 16,6 0 1-16,2-3 2 0,2 1 2 0,3 0 0 0,3-1-2 0,2 0 0 16,3-1-2-16,0 0-1 0,5 0-2 0,-1-1-4 0,4-1-3 15,-2 0-2-15,2 0-4 0,1-1-4 0,-1 1-5 0,-1-2-4 16,0 2-3-16,-3 1-4 0,-2-3-3 0,1 1-4 0,-3 0 0 15,-3 0-1-15,1 0 1 0,-4 2-1 0,-1-3 0 0,-3 2 2 0,-1 0-2 16,-2 2 1-16,-3-1 1 0,-3-2 2 0,0 1 2 0,-3-1 1 0,-2 3 2 16,-3-1 3-16,-1 0 0 0,-4 2 0 0,-1-1 1 0,-2 0 0 15,-1 1 2-15,-4 0 1 0,1 0 1 0,-3 2 3 0,0-3 0 16,-2 3 2-16,-2 1 0 0,0-1 2 0,1-1 0 0,-3 2 2 0,-1-1 0 16,0 1 1-16,0 0 0 0,0 0 0 0,0 0 0 0,0 0-1 15,0 0-1-15,0 0-1 0,0 0-3 0,0-2-4 0,-1 2-2 16,1-3-2-16,-4 2-4 0,1-1-2 0,1 1-3 0,-2-1-4 0,0-1-2 15,-1 1-3-15,-2 2-2 0,-1-3-4 0,2 1-1 0,-2 0-1 16,0 1 0-16,-2 1-1 0,1-2 0 0,-2 0 0 0,1 2 0 16,-2 0-1-16,-1 0 2 0,2 2 1 0,-3 0 1 0,3-1 2 0,-5 1 1 15,3 1 3-15,-1-1 1 0,1 3 2 0,1-3 2 0,-4 2 2 16,2 1 0-16,-2-1 4 0,2 1 2 0,-2 1 1 0,2 0 0 0,-2-2 2 16,1 1-1-16,-2 2 2 0,3 0 1 0,-5 0 1 0,2 1-2 15,-1-3 1-15,1 1 0 0,-1 3-2 0,-2-3 1 0,0 2 0 0,-1-1-2 16,-1 2 1-16,-2-3-1 0,-1 1 2 0,0 2-3 0,-1-4 1 15,-1 3-3-15,-3-2-2 0,2-1-2 0,-4 3 0 0,2 0-3 0,-2-2-2 16,1-1-2-16,-1 2-1 0,1-2-1 0,1 0-2 0,-2 0-2 16,2 0-2-16,1 0-1 0,1-2-1 0,1 0-2 0,2 2-2 15,1-2 0-15,1 0 0 0,2 0-1 0,1 0 1 0,-1 0 1 0,5-2-2 16,-1 1-1-16,2 1-1 0,2-2 1 0,1 0 0 0,-1 1 1 16,3 1 2-16,0-3 1 0,4 2 2 0,-3-2 0 0,2 0 1 0,2 2 0 15,0 0 0-15,2-2-1 0,2 1 0 0,-3 1-2 0,3-2-3 16,-2 0-4-16,3 0-6 0,0 0-3 0,0 0-3 0,0 0-1 0,3 2 0 15,-2-1-1-15,3-1 2 0,0 2 2 0,1-1 2 0,3 0 1 16,1-1 2-16,1 3 5 0,1-3 3 0,6 0 5 0,0 3 5 16,1-3 5-16,4 0 2 0,-1-3 3 0,6 3 2 0,1 0 0 0,1-3 1 15,2 1-1-15,1 0 1 0,1-1 1 0,3 0 1 0,-3-1 0 16,1 2 1-16,-3-1 0 0,-1 1 1 0,0 0 1 0,-4-1 1 0,-4 0 3 16,0 0 2-16,-3 1 3 0,-5 1 5 0,-4-2 2 0,1 1 2 15,-5 2 1-15,-3-1 1 0,-3 1 0 0,-3-2 4 0,-3 2 1 16,-5-1 2-16,-2-1 0 0,-4 2-4 0,-2 0-1 0,-5 0-3 0,-3 2-4 15,-1-1-7-15,-2 1-5 0,-3 1-6 0,-2 0-9 0,-2 0-12 16,2 1-14-16,-4 1-18 0,3-1-24 0,-1 1-30 0,-1 0-39 0,1 2-41 16,0 1-80-16,3-1-100 0,-3 0-62 0,5 1-43 0</inkml:trace>
  <inkml:trace contextRef="#ctx0" brushRef="#br0" timeOffset="120511.1962">26540 13880 442 0,'2'-4'603'0,"0"-1"-12"15,-1 0-24-15,4 3-93 0,-5-1-129 0,1 1-72 0,1 1-49 0,-2-1-30 16,1 1-21-16,-1 0-21 0,0 1-20 0,0 0-20 15,0 0-18-15,4 1-20 0,-4 0-18 0,1 1-14 0,-1 1-14 0,3 0-10 16,-1 1-9-16,0 1-4 0,-1 2-4 0,2 0-2 0,1 2-2 0,0 0 1 16,-2 1 1-16,1 2 2 0,-2 0 1 0,-1 2 2 0,2 1-2 15,-2 0-4-15,-2 3-8 0,1-3-11 0,-4 6-10 0,-3-2-16 16,0 2-20-16,-1 2-23 0,-4-1-27 0,-1 1-34 0,-5 0-36 16,1 2-53-16,0-2-56 0,-6 2-94 0,1-1-114 0,-3 0-62 0,-3-2-38 15,1 2-14-15,-4-3-1 0</inkml:trace>
  <inkml:trace contextRef="#ctx0" brushRef="#br0" timeOffset="121494.5011">26080 13655 285 0,'-1'-4'525'0,"-2"-1"2"0,-1 0-93 0,1 0-142 15,-2-1-94-15,4 2-69 0,-4-2-34 0,2 0-19 0,0 0-9 0,0 0-4 16,0 0-9-16,-1-2-12 0,3 3-8 0,-3-2-9 0,1-1-6 15,2 1-4-15,-4 1-2 0,2-1 2 0,-2-1 0 0,4 2 5 0,-3-1 1 16,0 1 3-16,0-2 1 0,0 3 0 0,-2 0 0 0,-1 0 0 16,1-2 1-16,-2 5 2 0,-1-3 1 0,1 2 4 0,-4 1 1 0,2 0 1 15,-5 1-1-15,1 1-2 0,-2 1-4 0,-1 1-4 0,1 0-2 16,-3 3-2-16,1 0-1 0,0 2-3 0,-3 0-1 0,4 3-2 16,-4 0-1-16,4 2 0 0,-2 2-2 0,2-1-2 0,1 3 0 15,-2 1-1-15,6 0 2 0,-2-1 2 0,2 2 0 0,3 1 1 0,0-2 3 16,1 1 2-16,3 1-3 0,1-3-2 0,1 0-5 0,3-1-3 0,2 0-5 15,1 0-4-15,0-1-4 0,4-4-3 0,-1 1-4 0,3-3-3 16,3 2-4-16,0-5-2 0,1-2-4 0,0-1-1 0,4-2 0 16,1-2-2-16,0-1 3 0,3-2 4 0,2-5 9 0,-2 0 12 0,3-1 10 15,-1-4 8-15,2-1 8 0,-4 0 6 0,3-2 9 0,-2-2 11 16,-3-1 13-16,2 2 12 0,-6-3 13 0,1 4 10 0,-3-3 11 16,-2 2 8-16,-1 1 4 0,-1 1 3 0,-3 1 1 0,-1 3 2 0,0-1 0 15,-4 4-1-15,3 0-8 0,-3 1-12 0,-1 2-15 0,2 2-18 0,-1 0-17 16,-1 3-16-16,0 1-13 0,0 1-12 0,0 1-15 0,0 3-11 15,-1 3-10-15,-1 1-7 0,2 1-4 0,-1 1-1 0,-3 3 2 16,3 2 3-16,-1 1 8 0,1 3 6 0,-1 0 7 0,2 1 6 0,0-1-2 16,2 3-6-16,1-2-10 0,2 1-12 0,-1-2-16 0,4 3-20 15,2-4-23-15,-2 1-26 0,4-3-32 0,1 1-35 0,4-2-63 0,1-1-78 16,2-1-110-16,2-2-124 0,2-3-60 0,1-3-29 0,5-1-9 16,0-3 0-16</inkml:trace>
  <inkml:trace contextRef="#ctx0" brushRef="#br0" timeOffset="123560.2138">27340 13375 248 0,'1'-13'533'0,"3"-1"11"16,-3 0-78-16,1 1-123 0,0 0-80 0,1 0-59 0,-2 1-35 0,3 0-19 16,-3-1-9-16,1 1-2 0,-1 2-5 0,4 1-6 0,-4 0-6 0,-1 1-9 15,2 1-10-15,-1 2-13 0,-1 0-10 0,2 0-12 16,-2 0-10-16,0 2-12 0,0 2-12 0,0-2-12 0,0 3-12 0,0 0-13 0,0 0-6 16,0 3-4-16,0-1-2 0,0 3-4 0,0 2-2 15,-2 0 0-15,2 1 0 0,-1 5 0 0,-1 0 2 0,1 2 1 0,-4 4 4 16,2 0 3-16,2 0 5 0,-4 4 2 0,2 1 2 0,-2 1 0 0,1 1 1 15,0 0 0-15,-2 3 1 0,-1-2 1 0,3 2 2 0,-1-3 3 16,-2 4 2-16,1-4 2 0,2-2 2 0,0 1 3 0,-1-1 0 16,2-4 3-16,0-2 2 0,0 0-1 0,1-2 1 0,1-3 1 0,-2-2 5 15,1 0 5-15,2-2 5 0,-1-4 5 0,1 2 11 0,0-2 12 16,1-3 9-16,-1 1 5 0,5-3 1 0,-4 0-1 0,4-3-1 16,-2-1-4-16,4-1-4 0,1-3-6 0,-1-1-7 0,5-2-7 0,-1-1-9 15,1 1-11-15,3-4-14 0,-2 1-19 0,0 0-10 0,5-1-10 0,-4 1-5 16,2-1-4-16,0 3-3 0,-1-1-2 0,0 1-5 0,0 2-5 15,-2 1-5-15,1 2-5 0,-1 0-1 0,-2 2-1 0,3 2 1 0,-3 1 0 16,2 0 2-16,-4 4 2 0,3 0 2 0,-2 1 2 0,0 4 3 16,0 0 2-16,-1 2 6 0,-1 1 6 0,0 3 6 0,0-1 6 15,-1 2 4-15,-2 3 3 0,-2-2 3 0,1 3 3 0,-3 0 2 0,-1 1 1 16,-1-2 4-16,-3 3 3 0,0-3 3 0,-5 0 0 0,0 0 4 0,0-1 2 16,-5-1 3-16,1 0 1 0,-4-3 3 0,1 0 2 15,-5-4 3-15,-1-1 0 0,1-1 1 0,-4-1-4 0,0-2-10 0,-2-2-15 16,0-2-22-16,2-2-28 0,-4-3-41 0,2 0-48 0,1-3-103 15,-3-1-127-15,4-2-101 0,1-5-86 0,2 3-44 0,3-4-25 0,2 1-14 16</inkml:trace>
  <inkml:trace contextRef="#ctx0" brushRef="#br0" timeOffset="123944.8906">27935 13176 524 0,'-4'-10'613'0,"3"3"18"15,-1 1-57-15,0 0-94 0,2 1-95 0,-1 0-97 0,-1 1-59 16,2 1-38-16,0-1-24 0,0 3-14 0,0 1-18 0,0 0-19 0,0 0-21 16,0 0-22-16,0 0-17 0,3 1-14 0,-1 1-12 0,1 3-8 15,2 0-5-15,0 2-3 0,2 3-3 0,2 0-1 0,0 4 1 0,3 3 0 16,0 2 0-16,2 3 1 0,-1 2 2 0,1 5 0 0,2 1 1 16,-2 3 0-16,2 3-1 0,-2 3 0 0,2 1 0 0,-3 4 1 0,0 2-4 15,-1 2-6-15,-4 4-6 0,1 1-5 0,-4 1-10 0,-2 3-12 16,-3-1-16-16,-3 2-17 0,-5 1-26 0,-5 1-35 0,-3-2-35 15,-6 2-39-15,-3 0-36 0,-5-2-36 0,-3 1-39 0,-5-4-41 0,-6 3-77 16,-4-1-90-16,-6-2-53 0,-2-2-32 0,-4-2-6 0</inkml:trace>
  <inkml:trace contextRef="#ctx0" brushRef="#br0" timeOffset="128894.7569">25835 13934 369 0,'0'-1'527'0,"-1"1"4"15,-3 0-80-15,3 0-121 0,-1 0-81 0,1 0-60 0,1 0-38 16,-4 0-27-16,3 0-17 0,1 0-12 0,-2 0-11 0,2 0-10 0,-2 0-10 15,2 1-10-15,0-1-10 0,-2 2-10 0,2-2-9 0,-2 0-11 16,2 0-7-16,0 2-5 0,0-2-5 0,0 1-2 0,0-1-1 16,0 0-2-16,0 2-1 0,0-2 0 0,0 5 0 0,0-5-1 0,0 0 1 15,0 2 1-15,0 1 1 0,0-1 1 0,0 0 2 0,0 1 1 16,0 1 0-16,2 1 2 0,-2-2 1 0,2 2 1 0,-2-2 2 16,0 2-1-16,0-1 3 0,0 0 3 0,2 3 2 0,-2-3 1 0,0 2 1 15,0 0 0-15,0 1 2 0,0-2-1 0,0 2 2 0,0-2 0 16,0 3-1-16,0-1 1 0,0 1-1 0,0-1 1 0,0 2-1 0,0 0-3 15,-2 1-1-15,2 2-1 0,-2 0-2 0,0-1-1 0,2 3 0 16,-1-1 0-16,-1 2-1 0,1 0-1 0,-3 2-1 0,3 1-1 16,-3 0-1-16,1 4-1 0,-2-2-1 0,2 2-1 0,-3 1-2 0,2 1-1 15,-1 0-2-15,-2 1-1 0,2 1-2 0,-4 1-1 0,1 2-2 16,0-3-3-16,2 4 2 0,-5-1 4 0,1 1 3 0,1 0 2 16,0-2 1-16,-1 4 2 0,0-3 3 0,0 0 2 0,2 1 0 0,-2-1 3 15,-1-2 1-15,3-1 4 0,-2 0 0 0,1-1 2 0,0-1 1 0,1-1-4 16,0 0-2-16,-3-1-1 0,3-3-1 0,0-1 0 0,1 1 0 0,-2-5 0 15,1 2 1-15,2-3 1 0,-1-2 0 0,2-1 0 0,0 1 1 16,-2-5 0-16,2 1 2 0,1 1 2 0,-1-3 2 0,-3 0 1 0,3-2 0 16,-1 1-1-16,0 1 1 0,-4-3 0 0,-1 1-3 0,1 0 0 0,-3 0-1 15,0-1 0-15,-3 2 2 0,0-1-1 0,-3 0-1 0,0 0-3 0,-5 0-3 16,2 0-2-16,-4-1-2 0,0 2-2 0,-4-1 0 0,0 1 1 16,-1 1 0-16,-6-1 0 0,1 0-1 0,-2 0-1 0,-5-1-1 15,2 2-1-15,-4-2-2 0,0 1 1 0,-2-1-1 0,1 1 2 0,-3-1-2 16,1 2 1-16,-1-2-2 0,2 0-2 0,-1 0-1 0,0 0-1 0,2 0 0 15,-3 0-1-15,3 0 1 0,-1 0 4 0,0 0 4 0,-1-1 3 16,0 2 3-16,1 0 5 0,-2 0 3 0,0 0 1 0,-2-1 4 0,-1 2 2 16,-3 0 1-16,1 0 3 0,-3 1-1 0,-2 0 0 0,-1 1-3 0,0 1-3 15,-1 1-5-15,-3-2-3 0,1 0-5 0,0 3-5 0,1 0-3 16,-1-2 1-16,0 1 1 0,4 1-1 0,-1 1 2 0,0-4 1 0,2 2 3 16,-1 0 3-16,1 1-1 0,1-3 2 0,-1 1 0 0,1 0 3 15,0 0 2-15,-2 1 0 0,1-2 0 0,1-1-1 0,-2 1-3 0,1-2-4 16,-1 2-5-16,2-2-4 0,-3 1-4 0,4-1-3 0,-3-1-2 0,2 1 1 15,-1 1 0-15,1-3 1 0,1 1 0 0,-1 1 3 0,2-2 1 16,0-3 1-16,0 4 1 0,-1-1 3 0,4 0 3 0,-2 0 2 0,2-2 3 16,1 2 3-16,-1-3 0 0,0 4-1 0,5-3-2 0,-4 1-1 15,4-1-1-15,1 3-4 0,0-1 0 0,2-1-1 0,0 0-2 0,1 1-1 16,2 0-2-16,-2 0-1 0,4-1-1 0,-3 2-1 0,3-1 0 0,1 0-2 16,2 1-1-16,-2-1 2 0,0 2 1 0,3-2 0 0,4 0 4 15,-3 0 1-15,1-2 3 0,3 2 3 0,0 0 2 0,0-1 1 0,2-1 2 16,-1 0 0-16,1 2 4 0,3-3 3 0,-4 0-1 0,3 3 0 0,1-3-1 15,-2 0 0-15,2 0-1 0,0 0-2 0,-2 0 0 0,0 0-3 16,2 0 1-16,-1 0-1 0,0 0 0 0,-3 0-3 0,2 0-1 0,-3 0-1 16,4 0 0-16,-4 0-2 0,0 0 0 0,1 0-2 0,-1 1-1 15,0-1-3-15,2 1-3 0,-2-1 0 0,0 2-4 0,0-1-2 0,1-1-2 16,-1 2-4-16,4 0-1 0,-4 1-4 0,2-1 0 0,-1-2-2 16,1 2-2-16,-2 1-1 0,2-1 4 0,-2-1 2 0,1 0 3 0,-1 2 1 15,2-2 4-15,-1 1 3 0,1 1 5 0,0-1 4 0,-1-1 2 0,-1 1 4 16,2-1 3-16,-1 1 4 0,2-2 2 0,-2 0 3 0,1 0 1 15,-2 0 0-15,0 0 0 0,0 0 1 0,-2 0 0 0,1-2-1 0,1 1 1 16,-5 1-1-16,2-2-1 0,-2 1 0 0,4 1 0 0,-6-2-1 0,2 2-1 16,0 0-1-16,-2 0-3 0,0 0 1 0,1 0-3 0,0 0-2 15,-3 0-2-15,2 0-2 0,0 0 1 0,1 0-3 0,0 0 1 0,-4 0 0 16,4 0 2-16,-1 0 2 0,-1 0 1 0,4 0 2 0,-4 0 1 16,2 0 3-16,-1 0 2 0,2 0 1 0,0 0 2 0,1 0 2 0,-2 0 0 15,1-1 3-15,0-1 1 0,0 2 0 0,2-2-2 0,0 1 0 16,-2-2-3-16,0 2 0 0,2 0-2 0,0-3-1 0,0 1-3 0,1 1 0 15,-1-1-3-15,1-1 0 0,1 1-3 0,-1 2-1 0,0-3-3 0,1 4 0 16,1-3-2-16,0 2-2 0,-2-2-2 0,2 1-3 0,1 1-2 16,-1 1-2-16,0-2-1 0,0 1-1 0,2 1-1 0,0-1-2 0,-1 1-1 15,-1 0-1-15,3 0-1 0,-1 0 2 0,0 0 1 0,3 0 2 0,-1 0 2 16,0-3 3-16,0 3 3 0,0 0 1 0,3-3 3 0,0 3 1 16,0 0 3-16,-1-2 3 0,2 1 2 0,1-3 3 0,-1 3 2 15,2 0-1-15,2-2 2 0,-1 0 1 0,1 0 1 0,1 0 1 0,0-1 1 16,3 2 1-16,0-1-1 0,1 0 1 0,2-2 1 0,0 3 0 0,1-3 1 15,1 2-1-15,-2 0 1 0,5-1-1 0,-1 0 2 0,2 1-1 0,0 0 1 16,1 0-1-16,-1-1-1 0,2 4-1 0,-2-3 1 0,2 0-2 16,1 0 0-16,1 0-1 0,-1 0-1 0,-1 0-1 0,1 0-1 0,0 0-1 15,0-2-2-15,1 2 0 0,-3 0-2 0,4-1-1 0,-3 2 0 0,2-3-1 16,-1 1 1-16,0 0-1 0,-1 0 0 0,1 0 0 0,1-2 0 16,-1-1-1-16,-1 4 1 0,1-3-1 0,-2-2 1 0,1 1 1 15,0-1-2-15,-1 1 1 0,1 0-1 0,0-1-1 0,-2-1-1 0,2-3 2 16,-3 4-1-16,3-2 0 0,-2-1-1 0,0-1 1 0,0 0 0 15,1 0-1-15,-1-1-2 0,-1 1 1 0,1-2-2 0,0 2 1 0,0-1 0 16,1-3 0-16,-1 2 0 0,0-1-1 0,1 1-1 0,0-1 1 0,0 2-1 16,0-3 0-16,0 2 0 0,0 0 1 0,0-1-1 0,1 2 0 15,0-2 0-15,-1 3-1 0,1-2 1 0,2-1-1 0,-3 1 0 0,3 1 0 0,-1 0-1 16,0-1 0-16,1 1 0 0,-1-1 0 0,2 2 0 0,-1-4 0 16,-2 4 1-16,3-2 0 0,-2 2 0 0,2 0 2 0,-1 0-2 15,-1-1 0-15,2 4 1 0,-1-3 1 0,1 1 1 0,-2 0-1 0,0 3-1 16,2-3 2-16,-1 1-2 0,-1 3 1 0,2-1 1 0,-1 0-1 15,1 1 2-15,-2 1-1 0,0 1 2 0,2-2 1 0,-1 2-1 0,-1 0 1 16,0 1 0-16,2 1-2 0,-1 0 2 0,-1 0 0 0,2 1-1 16,-1 0-1-16,-1 2 0 0,2-2-2 0,0 2-1 0,0 0-2 0,0 0-1 15,0 0-2-15,0 0-3 0,0 0-2 0,0 0 2 0,-3 0-1 16,0 2 0-16,2-2 3 0,-3 4-1 0,0-1 3 0,-1 2 1 0,-2 0 2 0,0 2 2 16,-1 0 2-16,0 2 3 0,0 2 3 0,-3 1 1 0,1 0 4 15,1 1 0-15,-2 1 1 0,1-1-1 0,2 2 1 0,-3 0 0 0,3 0-1 16,0 0 0-16,0 0-1 0,-1 2 1 0,3-2 0 0,-2-2-1 15,1 2-1-15,1-1 0 0,2-1-1 0,0 1 1 0,0-2-2 0,0-1 0 16,1 0 1-16,1-2-1 0,-1-1 2 0,1-1-1 0,0-1 1 16,0-1 0-16,2-1 3 0,0 0 2 0,0 0 4 0,0-4 2 0,0 0 3 15,0 0 2-15,0 0 2 0,2 0-2 0,2-4-1 0,-2 2-3 16,1-4-6-16,0-2-6 0,2-1-6 0,0 0-5 0,1-4-5 0,0-1-7 16,2-2-8-16,0-4-7 0,0 3-7 0,1-5-6 0,0 3-5 15,-3-4-1-15,4 4 1 0,-1-2 2 0,-3 0 5 0,2 3 5 0,-3-1 5 16,3 2 6-16,-4 2 6 0,3 0 6 0,-4 1 6 0,2 4 6 0,-2-1 7 15,0 1 1-15,0 3 2 0,-1 2 0 0,-1-1 1 0,2 3 1 16,-1 0 0-16,1 1 0 0,0 1 0 0,2 1 0 0,0 1-2 0,1 1 2 16,0-1 0-16,3 4 1 0,-1-2 1 0,2 3 4 0,3 0 3 15,0-1 3-15,4 3 3 0,2-1 3 0,-1 3 1 0,4-1 0 0,1-2 0 16,2 2-1-16,1 0-1 0,4 0-6 0,2 0-9 0,0 0-19 16,0-1-22-16,3 0-31 0,-2 0-35 0,2 1-59 0,0-1-73 0,-2 1-104 15,2 0-120-15,-2-1-65 0,-3 0-34 0,0 0-21 0</inkml:trace>
  <inkml:trace contextRef="#ctx0" brushRef="#br0" timeOffset="133561.0229">27569 13051 113 0,'-1'-3'474'0,"1"1"-23"0,-2 2-82 16,1-3-111-16,1 1-66 0,-2 0-40 0,2-1-25 15,-2 1-18-15,2 1-12 0,0-2-7 0,0 2-10 0,0-2-11 0,0 3-4 16,-1-2-5-16,1 2-2 0,0-1-5 0,0 1-4 0,0 0-4 0,0 0-2 15,-2 0-3-15,2 0 1 0,0 0-1 0,0 0 1 0,0 0-1 16,0 0 1-16,0 0-2 0,-2-2-1 0,2 2 0 0,0 0-1 16,0 0 0-16,0 0 1 0,0 0 1 0,0-1 0 0,-1 1-3 0,1-2-3 15,0 0-2-15,0 1-3 0,0-2-1 0,0 0-3 0,0 0-4 16,0 0-2-16,1-2-4 0,-1 2-2 0,2-4-6 0,0-1-2 16,-1 1-5-16,1-2-2 0,1 0 0 0,0 0-1 0,1-1-1 0,0-3-1 15,1 2 0-15,0-3-2 0,-1-1 0 0,1 0-1 0,0-1-1 0,0 1 0 16,1-4-2-16,-1 2 1 0,-2-3-1 0,2 1-2 0,-1-4 1 15,0 2-2-15,1-1-1 0,-1 1 0 0,-3-3-2 0,3 1 1 16,-1 0 0-16,-2-2 1 0,1 1 0 0,0 3 3 0,-1-3 0 0,2 0 2 16,-1 2 1-16,0 0 1 0,1-1 2 0,1 0 3 0,-1 2 2 15,1 0 2-15,-3 0 3 0,2 4 0 0,1-3 1 0,-1-1-1 0,0 6 0 16,0-1 1-16,1-1-1 0,0 0 1 0,-3 2-1 0,3 0-1 16,0 4 0-16,0-4 1 0,-3 3-2 0,3-1 2 0,-1 3 3 15,-2-1 1-15,3 0 3 0,-3 1 0 0,2 2 1 0,-2-1 1 16,3 1 2-16,-4 0 1 0,1 1-1 0,-1 0 2 0,2 2 0 0,-1-1 1 15,-1 1-1-15,0 1-1 0,0 0-3 0,0 0-3 0,0 1-1 0,0 1-2 16,0-1-2-16,0 1-1 0,0-1-2 0,0 3-2 0,0 0-2 16,0 0 0-16,0 0 0 0,0 0-2 0,0 0 0 0,0 0-2 15,0 0-1-15,0 0-1 0,0 0-1 0,0 0 0 0,0 0 0 0,0 0 1 16,0 0-2-16,0 0 1 0,0 0 0 0,0 0 0 0,0 0-1 16,0 0 1-16,0 0 0 0,-1-2 2 0,-1 1 3 0,1 1 3 0,-3 0 1 15,-1 0 2-15,0 0 1 0,-2 0 2 0,-1 0 0 0,2 0 2 16,-7 0 0-16,2 0 3 0,-1 0 0 0,-3 0 2 0,2 0-1 15,-4 0-1-15,0 0-1 0,0 0-1 0,-2 0 0 0,-2 0 1 0,0 0-1 16,-2 0-2-16,-2 0 2 0,0 0-1 0,-6 0-1 0,1-1 0 16,-1 1-2-16,-2 0 1 0,-2-3-2 0,-2 3-1 0,-1 0-3 0,-1-2 0 15,-1 0-3-15,1 2-1 0,-4 0 0 0,4-1-3 0,-4-1-1 16,-1 2-2-16,1 0 1 0,-1 0 1 0,-1-2 2 0,0 2 1 0,0 0 3 16,-2-1-1-16,-1 1 2 0,0 0-2 0,-3 0-1 0,0 0-1 15,-2 0-2-15,-3-2-2 0,1 2-3 0,-5-1-4 0,3 1-4 16,-3-1-6-16,-3-2-7 0,1 3-6 0,1 0-5 0,-3-3-5 0,3 3-3 15,-3-2 2-15,3 1 2 0,1-3 4 0,-2 2 2 0,4 0 5 16,-1-1 3-16,1 0 3 0,4-1 6 0,-2 0 3 0,3 0 5 0,-1 2 5 16,3-3 1-16,2 1 4 0,-1-1 4 0,2-1-2 0,1 2-1 15,1-1-1-15,0 0-1 0,3-2-1 0,1 4-2 0,1 0 1 0,1-1 0 16,3 0-1-16,0 1 1 0,2-1-1 0,4 1 1 0,-1-2 1 16,4 2 1-16,-1 1 1 0,2-2 0 0,2 3 1 0,3-1 0 15,1-3 1-15,-1 3 0 0,5-1 1 0,0 0 0 0,0 2 0 0,3-2 1 16,0 3-1-16,2-4 1 0,0 3-1 0,1-1 0 0,-3-1 1 15,5 3-2-15,-4-2-1 0,4 1 0 0,-4 1-1 0,0 0 0 0,0 1 1 16,-2 1 2-16,0-2 0 0,0 3 1 0,-3 0 3 0,1 1 1 16,-1-1 2-16,0-1 0 0,-3 3 3 0,2-3 0 0,-1 5 2 15,-2-2 1-15,2-1 0 0,-2 0 2 0,0 1 0 0,0-1-1 0,3 1 0 16,-3 1-1-16,2-3 0 0,0 0-2 0,2 2 0 0,-3 0-1 16,3-2 0-16,1 1-1 0,1 0 0 0,-1-1 0 0,3 0-2 0,0-1 0 15,-2 1 1-15,2-1 0 0,2 0 1 0,-2-2-1 0,3 1 1 16,2-1 1-16,-2 2-1 0,1-2-1 0,2 0 2 0,2 0-1 15,-2 0 0-15,3 0 2 0,1 0-1 0,0 0 1 0,-1 0-2 0,2 0 1 16,2 0 0-16,-3 0 1 0,2 0-1 0,0 0 1 0,2 0 0 16,0 0 1-16,0 0 0 0,0 0-1 0,0 0 1 0,0 0-1 0,0 0 1 15,0 0 0-15,0 0-2 0,0 0 0 0,0 0-3 0,0 0-2 16,0 0-2-16,-1 2 1 0,1-2 0 0,0 2 0 0,0 0-1 0,0 0 2 16,0 3 6-16,0 0 7 0,0 1 6 0,0 0 5 0,0 0 1 15,0 6 3-15,0-2 5 0,0 4 4 0,0-3 3 0,0 5 5 16,0 0 1-16,0 2 0 0,0 2 0 0,1-1-1 0,-1 2-5 0,2 1-8 15,0 3-5-15,-2-4-6 0,2 6 0 0,0-2 0 0,-2 1 1 0,1 0-2 16,-1 0-2-16,2 1-2 0,-1 2 0 0,-1-4 0 0,4 2 0 16,-4 1 3-16,1-4 1 0,3 3 1 0,-4-2 1 0,1-2 3 15,-1 2-1-15,2-3 0 0,-1 1-2 0,-1-4-2 0,2 2-3 0,0-2-5 16,-2-2-7-16,1-3-10 0,-1 3-10 0,0-5-10 0,0 0-10 16,0-2-10-16,0-1-10 0,0-2-9 0,0 1-13 0,-1-4-13 15,1-1-19-15,-4 0-22 0,3 0-18 0,-2-3-14 0,-1 0-15 0,-1 0-14 16,1-3-10-16,-4-2-7 0,0 0-5 0,0 0-3 0,-2-1 0 15,0-3 2-15,-2 1 6 0,-1-2 10 0,1 0 16 0,-2 0 19 0,0-3 21 16</inkml:trace>
  <inkml:trace contextRef="#ctx0" brushRef="#br0" timeOffset="133893.3064">23205 12620 11 0,'-13'-8'103'0,"1"-1"14"0,-1 2 13 0,4 0 11 0,1 1 11 16,-2-1 8-16,2 4 4 0,2-4 3 0,1 5-2 0,-1-3-2 16,5 2-3-16,-3 2-5 0,1-2-7 0,3 1-12 0,0 2-9 0,0-2-8 15,3 2-7-15,1 0-8 0,0 0-6 0,1 0-6 0,1 0-6 16,4 4-7-16,1-3-6 0,-2 1-5 0,4 1-1 0,3 1-3 0,-3-1-1 15,2 2 1-15,1-1-1 0,1 1-2 0,-1 0-6 0,3 2-5 16,1 0-5-16,-2 0-6 0,3 0-6 0,-3 1-2 0,2-1-4 0,0 0-4 16,0 0-2-16,0 1-3 0,0 1-3 0,-2 1-1 0,2-2-5 15,-1 1-3-15,0 1-6 0,0-3-7 0,0 2-8 0,0-2-8 16,0 1-10-16,-1-1-9 0,0 1-8 0,1-3-12 0,-1 2-11 0,0-2-13 16,0-1-9-16,1-3-11 0,0 3-8 0,-2-4-6 0,1 0-1 15,-1 0 2-15,-1-4 6 0,-2 1 7 0,3-2 8 0,-4 1 9 0,0-4 10 16,0 1 11-16,-3-3 15 0,-2 0 17 0,-1 0 18 0,-1 0 19 15,-1-2 17-15,1-1 17 0,-3 0 15 0,-1 1 13 0,-1 0 12 16,-1-1 7-16,-1 1 9 0,1-1 8 0,-4 1 6 0,1 2 4 0,-3 0 1 16,2 1-3-16,-1 0-6 0,-2 1-6 0,-1 0-9 0,-1 4-6 15,-1 1-9-15,-1 1-8 0,-3-1-7 0,1 6-7 0,-5-1-7 16,0 3-6-16,-4 2-8 0,-2 3-8 0,-2 1-22 0,-3 6-23 0,-1 1-45 16,-3 3-52-16,-4 4-104 0,-1 2-132 0,-1 5-94 0,-4-2-77 15,0 7-41-15,-2 1-25 0,-1-1-17 0</inkml:trace>
  <inkml:trace contextRef="#ctx0" brushRef="#br0" timeOffset="149461.995">10558 14893 167 0,'-11'-9'441'0,"3"0"-83"0,-3-1-126 0,0 0-76 16,0 0-50-16,0 1-30 0,-3-1-19 0,1 1-10 0,-1-2-6 0,0 2-2 15,-2 0-6-15,0-1 0 0,1-2 0 0,-2 3-3 16,2-2-1-16,-3 1-3 0,1-1-3 0,1-1-3 0,-1 2-2 0,1-2-1 16,-1 0 1-16,-1 0-1 0,2 1 0 0,-2 0-2 0,1-1 0 0,0 2 1 15,-2-2-1-15,0 3 2 0,0-1 2 0,0 2 1 0,-3 1 1 16,0 0 0-16,-3-1 2 0,2 1 0 0,-2 3 0 0,-2 1 1 15,-1 0 0-15,-2-1 2 0,0 2 1 0,-2 2 1 0,1 0-1 16,-1 0-1-16,-3 2-1 0,2 0-1 0,-3 1-2 0,1 2-1 0,0-1 0 16,0 2-1-16,-1 0 0 0,1-1-1 0,-1 1-1 0,3 0-1 0,-2 2-1 15,0 1-1-15,2-1-1 0,1-1 1 0,-1 5-1 0,3-3 1 16,0 1 0-16,2 1-1 0,-1 1 3 0,4 0 2 0,-2-3 3 0,5 4 0 16,-2 0 4-16,2-2 2 0,2 1 3 0,2 2 0 0,-2-2 2 0,2 5 0 15,1-3 2-15,1 1 1 0,2 2 1 0,-2-1-1 0,5 2-1 16,-2 0-2-16,2 2-2 0,0-1-1 0,1 2-1 0,1 0-2 0,3 1 0 15,0 2-1-15,1 1 1 0,0 1-1 0,1 2 0 0,2-2 1 0,0 2-2 16,2 3 1-16,2 1-1 0,0 0 0 0,2-1 0 0,-1 3-3 16,2-1-1-16,0-1-1 0,1 4-2 0,3-3-3 0,-1 2-2 15,0-3-2-15,5 3-2 0,-2-4-2 0,2 2-3 0,4 0 1 0,-2-1-1 16,2 0 2-16,0-1 2 0,2-2 1 0,3 0 2 0,-1 0 1 0,4-4 3 16,2 2 2-16,1-1 1 0,2-4 1 0,0-1 1 0,5 0 2 0,0-1-2 15,4-3-3-15,1-1-5 0,3-1-6 0,1-3-10 0,0-2-7 16,4 0-10-16,-1-5-10 0,4 2-10 0,-1-4-9 0,-1-3-6 0,3-3-6 15,-1-1-7-15,0 0-4 0,-1-4-3 0,1-1-2 0,-4-1-2 0,2-2 3 16,-3-1 5-16,-2-2 8 0,-1-1 6 0,-1 0 12 0,-2-4 12 16,-3 2 8-16,-1-3 6 0,-2 0 8 0,-2-1 7 0,-2-1 11 0,-4-2 9 15,1 0 9-15,-4 0 11 0,1-2 9 0,-4-1 8 0,-1-1 6 16,-3-2 6-16,0-1 4 0,-2 1 1 0,-3-4 0 0,-3 1 2 16,1-4 0-16,-2 1-1 0,-4-1-3 0,0 1-4 0,-3-2-5 0,-3 0-4 15,0 1-8-15,-4-1-7 0,-2 3-8 0,-2-1-9 0,-2 1-7 0,-4 0-6 16,-2 4-6-16,-2 2-5 0,-4-1-6 0,-5 3-3 0,0 3-7 15,-5 1-8-15,-6 3-8 0,0 1-6 0,-3 4-11 0,-4 3-11 0,-3 2-11 16,-5 4-15-16,0 2-19 0,-2 4-21 0,-4 1-29 0,-1 4-34 0,-1 2-45 16,-3 5-53-16,2 0-75 0,-1 3-86 0,3 1-53 0,-2 2-37 15,3 1-13-15</inkml:trace>
  <inkml:trace contextRef="#ctx0" brushRef="#br0" timeOffset="167875.9428">20635 1421 15 0,'-2'0'36'0,"2"0"-2"0,0 0-1 0,0 0-1 0,0 0 2 0,0 0 1 15,-1 0 1-15,1 0 1 0,0 0 2 0,0 0 3 0,0 0 2 0,0 0 1 16,0 0 2-16,0 0 3 0,0 0 1 0,0 0 3 0,0 0 0 0,0 0 0 15,0 0 2-15,0 0-2 0,0 0 0 0,0 0-2 0,0 0 0 0,0 0-2 16,0 0-3-16,0 0-1 0,0 0-2 0,0 0-4 0,0 0 0 16,1 0-1-16,2 0 1 0,2 0-1 0,0 0 0 0,3 0 0 0,1 0-1 15,4 0-1-15,3 0-2 0,1 0-3 0,4 0 0 0,6 0-3 0,1 0-2 16,4 0-2-16,4 0-5 0,4 0-5 0,5 0-6 0,3 0-6 0,4-1-1 16,5 1 1-16,3 0 0 0,3-1 2 0,4 1 0 0,2 0 1 0,9 0-1 15,0 0 1-15,3 0-1 0,5 1-1 0,0-1-3 0,5 1-4 0,-1 1-3 16,1 1-3-16,3 0-4 0,-3-1-6 0,-1 3-8 0,2 0-6 15,-2 2-6-15,-1-4-6 0,-1 4-5 0,1-1-5 0,-1 0-4 0,-2 1-2 16,1-1-2-16,0 0 0 0,-4 1 0 0,1 0 1 0,-5 0-1 0,0-1 0 16,-3 1 2-16,-2-2 6 0,-6 0 6 0,0 1 7 0,-4-2 3 0,-4 1 7 15,-3-1 4-15,-4-1 5 0,-2 2 5 0,-5-4 6 0,-4 2 4 16,-4 0 5-16,-5 0 1 0,-3-2 4 0,-4 1-6 0,-5 0-6 0,-4-1-12 16,-4 1-16-16,-3-2-22 0,-5 1-29 0,-5-1-55 0,0 0-67 0</inkml:trace>
  <inkml:trace contextRef="#ctx0" brushRef="#br0" timeOffset="171192.0069">25598 9290 284 0,'4'-14'598'0,"0"2"-11"0,-3-1-26 0,3 3-78 16,-4 1-109-16,1 2-62 0,-1 0-42 0,2 0-28 0,-1 2-23 0,-1 2-21 15,2-2-19-15,-2 1-20 0,2 3-22 0,-2 1-20 0,0 0-18 16,0 0-15-16,0 1-14 0,1 3-14 0,-1 1-12 0,2-2-9 16,0 4-7-16,-1 0-5 0,1 3-3 0,-1-2-1 0,-1 4 1 0,2-1 1 15,0 4-1-15,-2-1-3 0,1 2-4 0,-1 0-14 0,0 2-17 16,0 0-21-16,0 2-23 0,-1 1-27 0,-1-1-30 0,0 1-38 15,-1 2-39-15,-2 0-58 0,2 1-62 0,-2-2-92 0,2 2-108 16,-3-2-76-16,1 2-60 0,1-2-18 0,-1-3-3 0</inkml:trace>
  <inkml:trace contextRef="#ctx0" brushRef="#br0" timeOffset="171386.8613">26094 9610 555 0,'5'-7'692'16,"-2"1"10"-16,1-1 4 0,-3 2-1 0,2 1-120 0,1 1-180 16,-3 3-119-16,-1-2-88 0,0 2-54 0,3 2-36 0,-3 1-24 15,5-1-16-15,-4 5-18 0,1 0-15 0,0 2-21 0,-1 0-25 0,1 1-21 16,-2 2-24-16,1 0-25 0,-1 2-26 0,-1 1-36 0,-1 0-39 16,1 1-52-16,-3-1-61 0,0 1-92 0,-1 2-110 0,2-2-83 0,-3-1-69 15,1 2-27-15,0-5-7 0,2 3 8 0</inkml:trace>
  <inkml:trace contextRef="#ctx0" brushRef="#br0" timeOffset="171758.1164">26687 9360 266 0,'5'-12'722'0,"-2"0"-25"0,3 0-13 0,1 1-7 0,-2 0-138 0,3-1-204 16,1 3-117-16,0-3-72 0,1 4-38 0,2 0-21 0,0 2-10 0,2 0-7 15,2 2-13-15,-2-1-13 0,3 4-15 0,-2 0-15 0,4 1-11 16,-4 2-9-16,0 1-4 0,2 2-2 0,-4 1-3 0,-4 1 1 16,4 1-2-16,-5 4-1 0,-2-2-1 0,-3 4 0 0,-1-1-1 15,-4 2 0-15,1 0 2 0,-6 1 1 0,1 3 3 0,-4-3 1 0,-2 2 4 16,0 1 3-16,-5-2 3 0,3 1 3 0,-2-1 2 0,0-1 4 0,1-1 2 15,-1 1 1-15,0-3 1 0,3-2 0 0,1 2 1 0,1-3-1 16,3-1 0-16,0-2 3 0,3 3 0 0,2-4 2 0,1 0-2 16,4-2-3-16,1 1-9 0,5-1-14 0,0-1-16 0,1 0-19 0,5-1-18 15,2-1-19-15,3-1-24 0,1 0-23 0,2 0-30 0,1 0-31 16,2 0-40-16,2-1-40 0,-1-1-47 0,1-1-53 0,-1 1-65 16,1 1-74-16,-2-2-35 0,2 0-14 0,-2 0 2 0</inkml:trace>
  <inkml:trace contextRef="#ctx0" brushRef="#br0" timeOffset="171910.2242">27402 9546 401 0,'1'0'613'0,"-1"0"6"0,0 0 0 0,0 0-79 15,0 0-117-15,2 0-82 0,-2 1-65 0,1 1-43 0,-1-1-34 16,2 0-26-16,0 3-26 0,-2-1-24 0,1 1-24 0,-1 0-21 16,2 3-18-16,-1-2-18 0,-1 2-17 0,2 1-21 0,-2 1-27 15,0-1-30-15,-2 3-32 0,2 1-44 0,-3-1-48 0,2 1-75 0,-3 4-92 16,0-3-110-16,-1 2-118 0,-3-1-63 0,3 3-32 0,-1-5-15 15,-1 3-6-15</inkml:trace>
  <inkml:trace contextRef="#ctx0" brushRef="#br0" timeOffset="172375.0601">28086 9286 111 0,'-3'-17'557'0,"-2"3"6"0,4 0 8 0,-3 1-96 16,3 0-148-16,1 4-92 0,0-1-64 0,0 0-36 0,0 2-22 15,1 1-16-15,3-1-9 0,-3 2-11 0,4 2-12 0,-2-2-11 16,4 3-10-16,-1-1-10 0,-2 0-9 0,4 1-5 0,-1 1-8 0,-1 2-4 15,3-3-4-15,-1 3 0 0,1-2-2 0,0 2 2 0,-1 0 2 0,0 2 1 16,0-2 1-16,-1 3-2 0,1-3 1 0,0 4 1 0,-1-1 0 16,0-1 0-16,1 5 1 0,-1-2 0 0,-2 0-1 0,4 1 0 15,-4 2-1-15,1 1 0 0,-1 0 0 0,0 1 0 0,-1 1-1 0,2 1 1 16,1 1 1-16,-2-1 0 0,-2 2-1 0,2-1-1 0,-4 1 1 16,3 1-1-16,0-2-1 0,-3 2 1 0,-1-2 0 0,2-1-1 0,-2 4 0 15,0-3-1-15,-2 1 1 0,2-2-1 0,-1 0 0 0,-3 0-1 16,2 0 0-16,-1-2 1 0,-1 1-1 0,1-3 1 0,2 2-2 15,-3-2 0-15,3 1 0 0,-2-2-1 0,1 1 1 0,0-1-1 0,1-1 0 16,-4-2-1-16,5 1-1 0,-1-1-3 0,-1-1-5 0,2 1-8 16,-1-2-8-16,1 1-13 0,0 0-10 0,0-1-13 0,-2-1-13 15,0 1-16-15,2-2-17 0,-3 0-26 0,2 0-29 0,-3 0-41 0,0-2-46 16,-1 1-61-16,-4-2-69 0,1-2-61 0,-2 2-58 0,-1-1-29 16,0-2-15-16</inkml:trace>
  <inkml:trace contextRef="#ctx0" brushRef="#br0" timeOffset="172582.8268">28878 9491 234 0,'3'-1'709'15,"-1"0"8"-15,1-2 3 0,-3 3 0 0,0 0-61 0,0 0-89 16,0 0-146-16,0 0-173 0,0 0-98 0,0 0-60 0,0 4-32 0,0 0-20 15,0 1-14-15,1 2-14 0,-1 0-26 0,4 2-27 0,-3 0-29 16,1 3-28-16,-1 0-33 0,3 1-39 0,-3 0-55 0,2 3-61 16,1 0-109-16,-3-1-129 0,2 0-81 0,-3 0-58 0,2 0-25 0,1 0-10 15,-3-2 7-15</inkml:trace>
  <inkml:trace contextRef="#ctx0" brushRef="#br0" timeOffset="173447.3696">28113 9228 320 0,'-2'-5'428'15,"-1"0"-82"-15,3 2-65 0,-1-1-58 0,1-1-33 0,0 2-21 16,0-1-13-16,1-1-9 0,-1 1-9 0,3 0-4 0,-3-1-7 0,4 0-4 16,-3 3-7-16,3-3-7 0,-1-1-8 0,1 1-7 0,-1 2-7 15,4-2-9-15,-3-1-7 0,5 2-7 0,0-1-6 0,-1 1-6 0,0 1-6 16,1-2-5-16,2 1-9 0,0 0-6 0,3 0-5 0,-2 2-4 16,3-1-3-16,0 0-4 0,-3 1-2 0,6 0-3 0,-1 2-1 15,-3 0-1-15,3 0-1 0,-4 0 0 0,3 2-4 0,-2 0 1 0,-2 1 1 16,-2 0 0-16,-2 2-1 0,0 0 1 0,-3 4 0 0,1-2 2 15,-4 1 1-15,-2 1 0 0,-2-1 2 0,-4 3-1 0,1-1 3 16,-4 2 0-16,-1 1 0 0,-2-1 1 0,-4 2 0 0,0 0 1 0,-2-1 0 16,0 1-1-16,-1-2 0 0,0 3-1 0,0-3-2 0,1 0 0 15,-1 0-1-15,2 0 0 0,-1-4-1 0,5 4 0 0,0-3 1 0,-1-3-1 16,2 2 1-16,3-2 0 0,0 0 2 0,2-1 0 0,2-2 2 16,1 1 2-16,0-1 2 0,4-2 0 0,0 3 0 0,0-4 0 15,4 1-4-15,-3-1-5 0,6 0-4 0,-2 0-4 0,-1-1-1 0,5 1-3 16,1-4-4-16,0 3-3 0,4-1-2 0,-3 0-4 0,3-1-3 15,0 3-3-15,0-2-2 0,1 1-1 0,0-1 2 0,-2 2 2 0,3 0 3 16,-3 0 2-16,-4 0 2 0,4 3 1 0,-4-1 3 0,3 2 2 16,-3 0 2-16,-3 1 3 0,1 2 1 0,-4 2 2 0,0-1 4 15,-1 2 4-15,-1 3 3 0,-2-1 2 0,-1 1 3 0,-1 1 3 0,-4 1 3 16,2 0 3-16,-3 0 4 0,-2-1 3 0,-2 2 6 0,-1 1 5 16,0-3 7-16,-2 0 6 0,0-1 4 0,-3 0 3 0,1-1 5 0,0-2 3 15,-3 0 3-15,3-2 1 0,-2-1 1 0,2 1 0 0,-2-3-1 16,1 0-4-16,1-2-3 0,1-1-4 0,-1 3-5 0,2-5-6 0,3 0-15 15,1 0-22-15,-2 0-27 0,5-5-29 0,0 3-40 0,3-3-45 16,1 1-74-16,1-2-87 0,6-2-119 0,-2 0-134 0,6-3-70 16,1 1-39-16,1-2-19 0,4 0-14 0</inkml:trace>
  <inkml:trace contextRef="#ctx0" brushRef="#br0" timeOffset="173958.9365">29477 9156 337 0,'2'-12'637'0,"-2"-1"14"16,0 5 3-16,0-1-7 0,0 1-119 0,0 2-170 0,0 0-98 16,0 2-59-16,0-1-32 0,-2 2-20 0,2 1-17 0,-1 2-10 0,1 0-16 15,0 0-19-15,-2 2-16 0,0 3-18 0,2 1-15 0,-1 1-14 16,1 2-8-16,-2 3-7 0,0 0-2 0,-1 3-1 0,2 0 2 0,-1 3 2 16,-1 0 3-16,2 1-1 0,-2 1 2 0,1 1-2 0,0 1 0 15,1-1-2-15,-1-1-1 0,1 1-2 0,1 1-5 0,0-2-4 0,0 0-3 16,0-1-6-16,1 0-3 0,1-4-5 0,-1 1-3 0,3-1-2 0,0-3-5 15,1 0-1-15,-1-3-6 0,3 0-4 0,-1-5-4 0,4 1-2 16,1-2 1-16,-2-2 1 0,4-2 2 0,0-2 4 0,-1-2 3 0,2-2 3 16,3-3 3-16,0 2 1 0,0-4 2 0,0 0 1 0,1-2 6 0,-2-1 6 15,-1 1 6-15,0-1 10 0,-1-2 11 0,-1 3 10 0,-2-1 10 16,0 1 14-16,-2 2 9 0,-1 0 12 0,0 2 7 0,-3 1 6 0,-1 0 3 16,0 1-1-16,-3 3-2 0,-1-1-2 0,2 2-6 0,-2 1-6 15,0 3-9-15,0 0-7 0,-2 0-10 0,1 3-12 0,-1 4-10 0,0-1-8 16,-1 3-7-16,0 1-4 0,0 1-2 0,0 6-1 0,-2-2-2 15,4 4-5-15,-3 0-15 0,0 3-20 0,0 3-23 0,3-2-28 0,-1 2-34 16,-1 2-38-16,0-2-50 0,-2 3-56 0,2-2-88 0,2 1-104 16,-3-1-94-16,0 1-89 0,0-2-42 0,0-2-19 0,0-1 4 0</inkml:trace>
  <inkml:trace contextRef="#ctx0" brushRef="#br0" timeOffset="174132.179">30149 9703 282 0,'5'-4'667'0,"-4"1"5"0,4-2-1 0,-4 2 1 0,1 0-92 15,0 1-134-15,-2 1-133 0,1 0-132 0,-1 1-78 0,2 1-51 0,-1-1-37 16,3 3-31-16,-3 0-32 0,1 0-36 0,-1 2-44 0,-1 2-52 0,2-1-74 16,0 1-86-16,-2 1-98 0,0 1-105 0,0-2-58 0,-2 3-32 15,0-3-14-15,1-1-4 0</inkml:trace>
  <inkml:trace contextRef="#ctx0" brushRef="#br0" timeOffset="174458.7767">30718 9261 177 0,'0'-10'669'0,"-2"0"13"16,1 1 13-16,-1 2 9 0,0 0-76 0,1 2-121 0,-1-2-123 15,1 4-128-15,1 1-70 0,-3 0-46 0,1 1-26 0,2 2-18 0,-1 1-13 16,1 0-12-16,-2 1-15 0,1 4-16 0,1 0-11 0,-2 3-13 16,0 0-5-16,2 1-5 0,0 2 1 0,0 1 1 0,2 1 0 0,0 2 1 15,1 1-1-15,0 0-5 0,3 1-3 0,-1 1-6 0,-1 0-3 16,3-1-5-16,1 2-4 0,-1 0-5 0,2-1-4 0,-3 0-2 0,0-1-5 16,3-1-2-16,0-2-1 0,-5 3-2 0,3-4 1 0,-1 0 0 0,-1 1 4 15,-1-3 1-15,0-1 3 0,-3-1 1 0,1 1 4 0,-1-3 1 16,-1 0 0-16,-1-2 2 0,1-1 0 0,-3 2 1 0,-1-3 1 0,1 0-2 15,-2-2-6-15,-2 1-8 0,0-1-12 0,-1-1-14 0,-4 0-19 16,1-2-19-16,-1-2-25 0,-3 0-27 0,0 2-37 0,-2-5-43 0,1 2-78 16,-1-4-96-16,1 0-88 0,-1-1-82 0,0 0-37 0,1-4-15 15,0-1 1-15</inkml:trace>
  <inkml:trace contextRef="#ctx0" brushRef="#br0" timeOffset="174594.4356">30775 9269 137 0,'9'-8'614'0,"4"-2"5"0,-4 2 3 0,6-2 0 0,-1 2-111 16,-1 1-168-16,4-1-110 0,-1 1-85 0,3-2-59 0,-1 4-48 16,2-1-51-16,3 1-51 0,-1 1-64 0,2-1-72 0,2 2-112 0,0 0-137 15,0 0-79-15,-1 1-52 0,0 1-27 0,-2 1-14 0</inkml:trace>
  <inkml:trace contextRef="#ctx0" brushRef="#br0" timeOffset="174818.841">31339 9535 527 0,'-3'2'620'0,"2"-1"3"0,-3 2 6 0,4 0-51 0,-1-1-80 15,1 2-125-15,0-1-144 0,1 3-83 0,-1-1-49 0,4 2-25 0,-3 0-12 16,1 3-6-16,1-1-4 0,1 1-11 0,-2 1-12 0,-1-1-20 15,3 3-24-15,-3 2-29 0,-1-3-32 0,0 2-39 0,0 1-45 0,-3 0-63 16,0-1-73-16,0 0-98 0,-3 2-110 0,1-3-69 0,-2 1-46 16,3-1-20-16,-4-1-6 0</inkml:trace>
  <inkml:trace contextRef="#ctx0" brushRef="#br0" timeOffset="175191.8889">31880 9227 5 0,'-2'-12'656'0,"1"3"4"0,-3 2 5 0,3 1-3 0,-1-1-6 0,1 5-140 16,-3-1-204-16,3 0-114 0,-3 3-67 0,-1 0-34 0,1 3-19 16,0 2-12-16,-4 0-6 0,-1 3-7 0,0 1-7 0,1 3-7 0,-1 1-6 15,-5 3-3-15,2 1-1 0,0 2 1 0,-1 2-1 0,0-1-3 0,3 3-4 16,-2 0-4-16,-1 1-5 0,3 1-4 0,2 1-5 0,0-2-6 15,-1 3-6-15,2-3-9 0,1 1-9 0,3 1-10 0,-1-2-9 0,3-2-10 16,1 0-10-16,1 2-11 0,3-4-9 0,-1-2-8 0,3 2-8 0,1-3-2 16,0-1-3-16,1-3-1 0,2-1 2 0,-2 0 4 0,4-4 8 0,-2 1 9 15,1-1 8-15,1-4 11 0,1-1 11 0,0 0 12 0,-2-3 14 0,3-1 16 16,-5-1 15-16,3-1 15 0,-2-4 15 0,-1 3 14 0,0-1 14 16,-2-2 9-16,-2-1 5 0,0 1 3 0,-1-2-1 0,-4 0-1 0,0 1-4 15,-2 0-6-15,-1-2-5 0,-2 1-8 0,-3 2-12 0,0-1-11 0,-3 3-15 16,-1-1-21-16,-3 1-28 0,-3 1-29 0,0 2-32 0,-4 1-52 15,0 1-63-15,-2 1-109 0,3 1-130 0,-5 2-82 0,0 2-58 0,0 0-31 16,-1 1-15-16,0 2-7 0</inkml:trace>
  <inkml:trace contextRef="#ctx0" brushRef="#br0" timeOffset="175875.377">25873 8739 236 0,'-6'-6'349'0,"0"1"-117"0,1 1-77 16,-4 1-63-16,1 1-31 0,1-1-18 0,1 2-7 0,-1-1-4 16,0 2-4-16,0 0-4 0,2 2-2 0,1-1 0 0,-3 1-2 0,3-1-2 15,1 2 1-15,-2 0 5 0,2 0 5 0,-1 2 9 0,1-2 8 16,2 4 9-16,-1-1 12 0,0 3 11 0,-1 3 12 0,2-2 12 0,-4 4 5 16,4 1 5-16,-1 2 6 0,-1 2 7 0,0 4 3 0,-1 0 3 0,1 6-3 15,2 2-2-15,-3 3-3 0,0 2-5 0,-1 4-8 0,0 4-9 16,-3 3-10-16,4 0-8 0,-5 5-10 0,0 4-8 0,1 0-10 15,-1 2-12-15,-4 2-11 0,2 0-9 0,-3-1-10 0,1 1-9 0,0-1-4 16,0-2-2-16,0 0-2 0,-1-2 0 0,-1-2-1 0,3-1 0 16,-1-5-3-16,2-1-1 0,0-2-4 0,1-6-4 0,2 0-6 0,-1-4-10 15,4-2-10-15,1-4-12 0,-1-2-18 0,2-2-21 0,1-5-18 16,0-2-14-16,2-4-44 0,0-2-60 0,4-6-91 0,-1 0-106 16,2-5-65-16,-1-5-43 0,1 0-19 0</inkml:trace>
  <inkml:trace contextRef="#ctx0" brushRef="#br0" timeOffset="176992.0531">25796 9381 55 0,'1'-6'290'0,"4"3"-46"16,-2-4-38-16,1 5-23 0,-1-5-16 0,-2 4-10 0,3-1-6 16,1 1-2-16,-1-2-2 0,-1 3-3 0,2-3-5 0,-4 2-5 15,3-2-5-15,-1 3-8 0,2-3-6 0,-3 2-6 0,1 0-7 0,1 0-2 16,-3 0-2-16,3 1-2 0,-3-1-4 0,1 1-5 0,-2-1-7 16,1 1-6-16,-1 0-8 0,0 2-6 0,0 0-7 0,0 0-8 0,0 0-6 15,0 0-6-15,0 0-6 0,0 0-6 0,0 0-5 0,0 2-4 16,-1 0-2-16,1 1-1 0,-3 2 0 0,1 0 0 0,0 1 2 15,1 2-1-15,-3 2 1 0,3 0 0 0,-3 4 2 0,0 1 0 0,1 2 2 16,0-1-2-16,0 4 2 0,-1 1-3 0,3 0-2 0,-1 0-1 16,1 3-2-16,-3-2-1 0,3 2-3 0,-1 0-1 0,2 0 1 0,-2-1-2 15,2 0-2-15,0-1 1 0,0-1-2 0,2-2 1 0,-2 1-1 16,2-2 0-16,-1 0 0 0,1-3-1 0,0-2 2 0,-1 1 1 16,2-2 1-16,-1-2 4 0,0-1 4 0,-1-2 3 0,3-2 4 0,-3 1 2 15,1-4 1-15,1 0 1 0,-1-2 2 0,0-1-1 0,1-2 2 0,1 0-1 16,-3-3 2-16,3-1-2 0,-1-2-2 0,0-1-2 0,0-4-3 15,0 0-5-15,1-1-4 0,-2-3-5 0,1-1-4 0,-1-2-4 16,0-2-4-16,-1-2-4 0,3 0-2 0,-3-4-3 0,2 0-2 16,-1 0 0-16,0 1-2 0,-1-2 1 0,2 2-2 0,-3 1 1 0,2 0 1 15,0 2 1-15,-2 2 4 0,0 1 4 0,0 2 2 0,0 5 3 16,-2 0 3-16,0-1 0 0,2 7 2 0,-1-3-2 0,-1 4-2 0,2 0-1 16,0 2-2-16,-1 2-2 0,1 1 1 0,-2 1 0 0,2 2 0 15,-2 0 1-15,2 3 0 0,-1 2 1 0,-1 2 2 0,1 1 0 16,-3 4 2-16,3 0 2 0,-1 5 2 0,0 0 4 0,-1 0 2 0,1 3 2 15,0 5 0-15,0-3-1 0,-1 3 1 0,2 0 0 0,-1 0-2 16,0 0-1-16,1 3 0 0,-2-3-2 0,-1 0 0 0,1 1-1 0,0-2-1 16,-1-2 0-16,0 2-2 0,0-4-4 0,0-1-9 0,-1 0-11 15,2-1-13-15,-2-3-17 0,2-2-24 0,1 0-28 0,-2-1-31 16,1-3-41-16,2-1-47 0,-3-1-90 0,3-4-111 0,-1 1-69 0,-1-3-50 16,3-1-19-16</inkml:trace>
  <inkml:trace contextRef="#ctx0" brushRef="#br0" timeOffset="179159.7162">25783 8876 193 0,'-1'0'235'0,"-2"0"-51"0,-1 0-36 0,3 0-19 16,-1 0-12-16,0 0-6 0,2 0-6 0,0 0-3 0,0 0-7 0,0 0-6 15,0 0-8-15,0 0-8 0,0 0-7 0,0 0-6 0,0 0-5 16,0 0-1-16,0 0-1 0,0 0 1 0,2 2 4 0,0-2 2 16,-1 2 6-16,3-1 0 0,-1-1 3 0,3 2 0 0,-2-1 2 0,1-1 1 15,3 2 1-15,0-2 1 0,5 0-1 0,-4 0-2 0,5 0-4 16,1 0-5-16,2 0-7 0,2 0-5 0,2 0-9 0,2 0-5 0,0-2-7 16,5 1-5-16,2-1-6 0,0-1-6 0,5 1-4 0,3 0-4 15,1-1-5-15,3 1-1 0,1-1 1 0,4 0 2 0,3-2 1 0,2 3 0 16,3-1 2-16,3 0 1 0,3 0 2 0,4 0-1 0,3-1 0 15,3 2 1-15,3-1-1 0,4-1 1 0,1 1-1 0,2 3-1 0,2-4 0 16,4 3 1-16,0-1-1 0,1 0 1 0,1 1-1 0,1-1 0 16,2 2-1-16,-1-1 1 0,3 0-1 0,-3 1 0 0,3-3-1 15,-1 3 1-15,0 0 0 0,1-2-1 0,-3 2 1 0,-1 0-2 0,0 0 0 0,-1 0 1 16,-2 0-1-16,-2 0 0 0,-1 0 0 0,0 0 1 0,-1 0-1 16,-1 0 1-16,-2 2 2 0,-1-2 1 0,-2 0 1 0,2 3-1 0,-3-3-4 15,-2 1-4-15,1 0-4 0,-3-1-1 0,-2 3 2 0,-2-1-1 16,0-2 2-16,-4 3 0 0,0-3 1 0,-3 2 1 0,-1 0-2 0,1-2 1 15,-5 0 0-15,-1 3 0 0,1-3 0 0,0 0 1 0,-1 0-1 16,-2 0-2-16,0 2-4 0,-1-2-4 0,-2 2-1 0,0-2-3 0,-1 0-1 16,-1 1-1-16,-2 1 0 0,-2-2 0 0,-1 2-1 0,-1-2 1 15,-2 0 1-15,-2 0 1 0,-1 3 2 0,-4-3 0 0,0 1 2 0,2-1 1 16,-5 0 2-16,0 1 1 0,-3-1 2 0,1 2 2 0,-1-2 1 0,0 1 2 16,-2 1 2-16,0-2 1 0,1 0 3 0,-2 0 0 0,-1 0 2 0,-1 2 1 15,2-2 0-15,-3 1 2 0,1-1 2 0,0 0-1 0,-3 0 0 16,2 2 0-16,-3-2 0 0,2 0 0 0,-2 1 1 0,3 0 1 0,-5-1 0 15,3 1 0-15,-2-1 1 0,0 2-1 0,4-2 1 0,-5 2-2 0,3-1 1 16,-2-1-1-16,1 2 1 0,2-1-1 0,-4-1-1 0,3 2 1 0,-2-1 1 16,1-1-2-16,-1 2 1 0,2-2-1 0,0 1 0 0,-1 1-1 0,0-2 0 15,1 2 0-15,-1-2-1 0,1 2 0 0,-3 0 0 0,2-1 0 16,-1 1-2-16,0-1 1 0,1 1-1 0,-2-2-1 0,0 0 0 0,0 3-1 16,0-3 1-16,-3 1-1 0,2 0 2 0,-2-1 0 0,0 2 2 0,1-1 2 15,-5-1 1-15,4 2 1 0,-4 0 3 0,3-2 1 0,-2 1 2 0,-2-1 2 16,0 0 4-16,-1 0 1 0,0 0 4 0,1 0 2 0,-3 0 3 15,0 0 2-15,-2 0 2 0,3 0 1 0,-3 0 3 0,1 0 1 0,-3 0 0 16,1 0-1-16,-2 0 1 0,0 0-2 0,0 0-3 0,0 0-3 0,0 0-4 16,0 0-3-16,0 0-3 0,0 0-4 0,0 0-4 0,0 0-3 0,0 0-5 15,0 0-5-15,1 0-1 0,-1 0-5 0,0 2 0 0,0 0-1 16,0 1-1-16,0-3 1 0,0 2-1 0,0 1-1 0,0 1 1 0,2 0-1 16,-2 2 1-16,2-1 0 0,-2 0 2 0,0 1 1 0,1 2 2 0,-1-1 0 15,2 1 1-15,-2 1 2 0,2-1-1 0,-2 1 2 0,0 4-1 0,0-3 3 16,0 2 0-16,0-1 2 0,0 4 1 0,0-1 0 0,0 2 1 15,-2 0 0-15,0 1 1 0,2 0-1 0,-1 4 0 0,-3-2 0 0,3 0 2 16,-2 2-2-16,-1 1 0 0,1 1 0 0,-3 2 1 0,3 0-1 0,-2 0-1 16,0 0-1-16,1 2-1 0,-3 1 0 0,0-1 0 0,2 1-2 0,-2 0 0 15,-1 0-1-15,1 0-2 0,-1 0-1 0,1 0 0 0,-1 0 0 0,1-1-4 16,-1 0 0-16,0 0-1 0,-2 1-1 0,1-2 0 0,3-1-2 16,-2 3 0-16,-1-3-2 0,0 1-1 0,3-2-3 0,-1 1 0 0,1-1 0 0,-1-2 0 15,2 3 1-15,-2-4 2 0,1 0 0 0,1 0 1 0,2-1 0 16,-3-2 2-16,3 1 0 0,-1-2 0 0,1-3 3 0,0 1 1 0,0-1 0 15,1-2 2-15,1 0 0 0,-3-2-2 0,3-1 1 0,-2-1 0 16,0-1-1-16,1-1 0 0,1 0-2 0,-3-1 0 0,3-2-1 0,1 2 1 16,-3-3-1-16,1 0-1 0,0-1-1 0,1-1-2 0,-2 2 0 0,1-2-2 15,0 0-1-15,1 0 0 0,-3 0 1 0,0 0-1 0,-1 0 1 0,1 0 0 16,-3-2 0-16,1 2-1 0,-3-1 2 0,-1-1-1 0,-1 2 1 0,-3-2 1 16,1 2 1-16,-1 0 1 0,-1-3 2 0,-2 1-1 0,3 2-1 15,-3 0 1-15,1-2-1 0,-3 2 0 0,0 0-1 0,1 0 1 0,0 0 1 16,1 0-1-16,-1 0 0 0,-1 0 2 0,3 0-1 0,-1 0-1 0,1 0 2 15,-3 0-2-15,4 0 1 0,0 0 1 0,-1 0-1 0,0 2 0 0,2-2 0 16,-2 0 0-16,3 2-1 0,-1 1 2 0,0-3-2 0,0 0 0 16,1 2 0-16,-1-2 1 0,0 2-2 0,1-1 0 0,-3-1 0 0,2 2 1 15,-2-2 2-15,2 2 0 0,-3-2 2 0,-1 3 0 0,1-3 3 0,0 2 2 16,-3 0 0-16,2-2 1 0,-3 1 2 0,0 1 1 0,-1-2 1 0,-1 2 1 16,-3-1 1-16,2-1 1 0,-2 2 0 0,-1-1 0 0,-3-1 1 15,1 0-2-15,-2 0 0 0,-3 0-2 0,0 0 0 0,-2 0 0 0,-1 0-1 16,-3-1-3-16,2-1-1 0,-4 2-1 0,1-3-2 0,-3 1-2 0,1 1-3 15,-2-3-2-15,1 4-2 0,-2-3-2 0,1-1-2 0,-1 1 1 16,-2 1 0-16,1-3 2 0,0 3 1 0,-2 1 1 0,1-3 2 16,-2 1 3-16,-1 1 0 0,3-1 2 0,-2 0 3 0,1 0 3 0,-2-1 0 15,3 3 2-15,-2 0 1 0,0-2-1 0,-1 1 0 0,2 2-2 0,0-1-1 16,1-1-2-16,0 2-2 0,1 0-3 0,0 0 0 0,0 0-2 0,4 0-2 16,-1 0-1-16,2 0-1 0,-1 2-1 0,0-1 1 0,4-1 0 15,-1 2 1-15,1-2 2 0,-1 3 2 0,4-2 2 0,-2 0 2 16,-2 3 1-16,4-3 2 0,0 1 3 0,-1-1 0 0,1 2 2 0,0-3 2 15,-1 2 1-15,2-1 0 0,1 0 0 0,-1-1-1 0,-1 2-1 16,1-1-1-16,0-1-1 0,0 2-2 0,2 0 0 0,0-2-1 0,-2 1-2 16,2-1 0-16,-2 2-1 0,4-2-1 0,-3 0 0 0,4 2 0 15,-1 1-1-15,1-3-2 0,-2 0 0 0,4 2-2 0,-2-2 0 16,0 2 1-16,1-2-2 0,1 1 0 0,2-1-1 0,-2 0-1 16,1 0-1-16,-2 2-2 0,1-2-2 0,0 0 2 0,-1 2 2 0,1-2 1 15,-2 0 1-15,1 0 1 0,-1 3 3 0,0-3 0 0,2 0 3 0,-2 0 0 16,0 0 2-16,1 0 3 0,-2 0 0 0,1 0 3 0,0 0 1 15,-4 0 1-15,3 0-1 0,1 0-2 0,-4 0 1 0,3 0-1 0,-1 0-2 16,1 0 0-16,-3 0-1 0,3 0-1 0,1 0-1 0,-4 0 1 16,4 0-2-16,-1 0-2 0,2 0 1 0,-1 0 0 0,0 0-1 0,3 0 0 15,1 0-2-15,-1 0 1 0,0 0 0 0,0 0-2 0,5 0 1 16,-3 0-1-16,3 0-1 0,-4 0 1 0,5 0-2 0,-2 0 0 16,1 0 1-16,-2 0-2 0,3 2 0 0,-1 0 0 0,2-2-1 0,1 1 0 15,-2 1 0-15,1-2 0 0,1 2 2 0,0-2 2 0,0 0 0 16,1 1 2-16,0-1 2 0,2 2 2 0,-3-2 0 0,2 1 1 15,-1-1 1-15,-1 0 3 0,3 0 1 0,-3 0 1 0,1 0 1 0,1 0 0 16,-1 0-1-16,0 0-1 0,-1 0 0 0,2 0 0 0,-2 0 0 0,-2 0-1 16,4 0 0-16,-4 0 0 0,3 0-1 0,0 0 0 0,-2 0-1 15,2 0 0-15,-3 0-1 0,3 0 0 0,-2 0 0 0,3 0-1 16,-2 0 0-16,2 0 0 0,0 0 1 0,-1 0-1 0,1 0-1 0,1 0 0 16,-2 0-2-16,4 0 1 0,-2 0 0 0,2 0 1 0,-2 0-1 15,4 0 0-15,-4 0 0 0,3 0-1 0,-1 0 0 0,0 0 0 16,0 0 0-16,1 1 0 0,1 2-1 0,-1-3 1 0,0 0 0 0,1 0 0 15,-1 0-1-15,-1 0 0 0,2 2 0 0,0-2 0 0,-2 1 1 16,2-1 0-16,-2 0 0 0,2 2 0 0,-1-2-2 0,0 1 1 0,2-1 0 16,-3 0 0-16,3 0-1 0,-1 2 2 0,0-2-1 0,1 1 0 15,0-1 0-15,2 0-1 0,-3 0 1 0,3 0 0 0,0 0 0 0,1 0-1 16,-1 0 1-16,2 0 1 0,-1 2 0 0,2-2 0 0,1 0 0 16,-3 0-1-16,3 0 1 0,2 0 0 0,-2 0 1 0,2 0 0 15,-2 0-1-15,-1 0 1 0,3 0-1 0,2 0 1 0,-3 0-1 0,0 0 0 16,0 1-2-16,0-1 1 0,0 2 0 0,-2-2 0 0,3 1 1 15,-2 0-2-15,1-1 1 0,-1 2 0 0,0 0 0 0,-3-2-1 0,4 1 0 16,-3-1 1-16,1 2-2 0,-1-1 2 0,0-1 0 0,0 2 0 16,2-2 0-16,1 0 1 0,-1 0 0 0,2 0 1 0,-3 0 1 15,1 0 2-15,2 0 0 0,1 0 3 0,0 0 0 0,-1 0 2 0,3 0 2 16,0 0 2-16,0 0 0 0,0 0 1 0,0 0 0 0,0 0-2 16,0 0-2-16,0-2-4 0,0-1-7 0,2 2-10 0,-1-1-14 0,-1-1-21 15,2 0-27-15,-2 0-37 0,0 0-37 0,0 3-68 0,0 0-81 16,0 0-99-16,-2-3-109 0,1 0-59 0,-2 3-31 0,-1-4-15 15</inkml:trace>
  <inkml:trace contextRef="#ctx0" brushRef="#br0" timeOffset="186158.1161">25954 10014 15 0,'-3'-2'390'0,"-1"1"-82"0,3-1-70 16,-1 2-64-16,1-1-39 0,-1-1-26 0,-1 2-14 0,3 0-9 15,0 0-7-15,0 0-4 0,0 0-5 0,0 0-6 0,0 0-7 16,0 0-6-16,0 0-6 0,0 0-6 0,0 0-3 0,0 0-3 0,3-1-2 15,-3 1-1-15,0 0 0 0,0 0 3 0,0 0 1 0,0 0 2 16,0 0 2-16,0 0-2 0,0 0-2 0,0 0 1 0,0 0-2 0,0 0-2 16,0 0-1-16,0 0-1 0,0 0-1 0,0 0 1 0,0 0 1 15,0 0-1-15,0 1-2 0,0 2-1 0,0 0-2 0,0-1 0 16,0 2 1-16,0 1 0 0,0 0 0 0,0 2 2 0,0 1 2 0,0 2 0 16,-3-1 1-16,3 3 2 0,-1 0-2 0,-1 1 0 0,-1 3 1 15,0 0-1-15,-1 2 1 0,1-1-1 0,-2 5 0 0,1 0 1 0,-2-1-2 16,1 1 1-16,-2 3 1 0,3-2-1 0,-5 0-2 0,4 3-2 15,-2-1-1-15,1-1-2 0,-1 2 0 0,2-1-3 0,-2-1-1 16,1 2 0-16,1-2-1 0,-2-2-1 0,4 0-2 0,-2 0-3 0,3-3-2 16,-2-2-1-16,3 2 0 0,-2-2 0 0,3-2 0 0,-2 0 0 15,2-2 0-15,0-3 0 0,2 3 0 0,-2-3 0 0,1 1 2 0,1-4-1 16,-1 1 1-16,3 1 1 0,0-4 1 0,1 3-1 0,-2-4 2 16,2 3-1-16,0-1-1 0,1 1 0 0,1-4-1 0,-2 2 0 15,3-1 0-15,-1 1 1 0,0-1-2 0,1 1-2 0,2-1 0 0,-2 0-3 16,1 0 0-16,-1-1-1 0,2 2 1 0,2 0-2 0,-1-1 0 15,1 2 1-15,2-2-1 0,-3-1 1 0,3 4-1 0,0-4-1 0,3 0 0 16,0 2 2-16,3-2-2 0,0 1 1 0,1-1 0 0,1 2-2 16,2-2-2-16,-1 1 0 0,3 1-3 0,-1-2-1 0,5-1-2 15,0 1-1-15,0 1 0 0,4-1 4 0,2-1 0 0,0 1 3 0,2 1 2 16,0-1 1-16,5 0 2 0,-1-1 0 0,4 3 3 0,2-5 2 16,2 3 1-16,1 0 0 0,3 0 2 0,3 0 0 0,-1 2-3 0,4-2-6 15,0 0-4-15,4 0-3 0,-1 0-4 0,0 1-6 0,4 1 0 16,-1-2-1-16,0 1-3 0,1-1-3 0,-1 2-3 0,1-3-1 15,2 4-2-15,-3-2-1 0,2-1-1 0,1-1-1 0,0 3-2 0,0-3-1 16,1 1 0-16,0 0-3 0,1 0-3 0,-2-1-4 0,-1 2-2 0,2-1-2 16,-2-2 1-16,-2 2 2 0,1 0 2 0,-4-1 1 0,0 1 4 15,0-2 4-15,-1 2 4 0,1-1 3 0,-4 1 5 0,-1-3 3 0,2 4 3 16,-1-3 3-16,-2 1 2 0,1 1 2 0,-1-1-1 0,0-1 0 0,0 0 0 16,-1 2-1-16,-1 0-1 0,0-2-3 0,-2 2-1 0,1-1 0 15,-3-1-2-15,-1 1-2 0,1-2-2 0,-4 2 0 0,2 1 1 0,-3-3 2 16,-2 2 1-16,-1-1 1 0,1-1 0 0,-3 3 3 0,-1-3 2 15,-1 2 2-15,-1-1 1 0,0-1 1 0,-3 2 3 0,1-2 0 0,-3 1 5 16,2 0 4-16,-3-1-1 0,0 2 1 0,1 0-1 0,-3-2 3 0,0 0-1 16,0 0-2-16,0 0 1 0,-2 0-2 0,2 0 0 0,-1 0 1 15,-1 0-1-15,1 0 1 0,-4 0-2 0,4 0-1 0,-2 0-1 0,-1 0 1 16,0 0 0-16,-1 0 0 0,-2 0 2 0,-2 0 0 0,3 0 0 16,-4 0 2-16,1 0 2 0,-4 0 2 0,2 0 0 0,-3 0 1 0,0-2 1 15,-3 0 0-15,1 2 2 0,-2-1 0 0,0 0-1 0,-2 1 1 16,0-2-1-16,0 2 1 0,-1-1-2 0,-1-1-2 0,-2 2-2 0,2-1-3 15,0-1-2-15,-2 2-3 0,2-1 0 0,0-1-2 0,0 2-4 16,0 0-3-16,0 0-3 0,0-3-2 0,3 1-3 0,-2 2-3 0,1 0 0 16,1-2-1-16,-2 2-1 0,5-1-2 0,-2-1-1 0,-3 2-3 0,7-2-2 15,-5 2-3-15,0-1-1 0,3 1 0 0,-1 0 1 0,-1 0 2 16,0 0-1-16,-3 0 1 0,5 0 0 0,-2 0 2 0,-2 0 0 0,2 0 5 16,-1-1 3-16,-2-2 6 0,1 3 6 0,-2 0 5 0,1-3 7 0,-1 3 9 15,0-1 7-15,-3 1 5 0,1-1 7 0,0-1 7 0,-1 2 5 0,0-3 4 16,-1 1 3-16,0 1 3 0,-1-3 3 0,0 2 4 0,0 1 5 0,-2-3 6 15,1 0 1-15,0 1-2 0,-2-1-1 0,0-1-3 0,0 0-3 16,0 1-5-16,0-2-3 0,0 0-2 0,0 1-2 0,0-4-4 0,0 4-2 16,0-3-5-16,0 2-5 0,1-1-8 0,1-1-5 0,-2 1-3 0,1-1-2 15,-1 1-3-15,2 0-2 0,0-2 0 0,-1-1-2 0,3 0-3 0,-4 3 1 16,3-3 0-16,-2 1-2 0,1 0-1 0,0-2-2 0,-1 2 0 0,2-2-1 16,-3-1-1-16,1 1 0 0,-1-1 0 0,2 0-1 0,-2-1 0 15,0-1 0-15,0 1 0 0,0-1-1 0,0-1-1 0,0 1 1 0,0-3 0 16,0 2-1-16,0 0 0 0,0 0 1 0,0-1 0 0,0 0 0 0,0-1-1 15,2 3 4-15,-2-1 4 0,1 0 2 0,1 0 1 0,-2-1 2 16,1 3 2-16,-1 1 3 0,4-2 2 0,-3 2 2 0,1 0 3 0,0 0 2 16,1 2 2-16,-2 0 1 0,1 1 0 0,0-1-1 0,2 2-3 0,-4 0 0 15,1 2-1-15,1-1 0 0,0 0-3 0,-2 2-1 0,1 0-3 0,-1 2-1 16,2-2-3-16,0 3-2 0,-2-1-1 0,0 1-1 0,0-1-2 0,0 2 0 16,0 1-2-16,0 0-2 0,0 0-1 0,0 0-2 0,0 0-1 0,0 0-3 15,0 0-1-15,0 0 0 0,0 0-2 0,0 0-2 0,0 0 0 16,0 0 1-16,-4 0 0 0,3 1 0 0,-1-1 1 0,-1 3 1 0,-1-1 1 15,0 1 3-15,1-1 0 0,-2 3 2 0,0 0 1 0,1-1 2 0,-1 2 1 16,-3-1 1-16,2 4 0 0,-1-4 0 0,-1 5 1 0,1-3-1 0,0 2-1 16,-1-1 1-16,0 1-1 0,1 0-1 0,0-2 0 0,-1 2 0 15,2 1 0-15,-3-3-1 0,2 3 1 0,-1-4-1 0,4 0 2 0,-3 2-1 16,0-4-1-16,2 2 0 0,-2-2 1 0,4 1 1 0,-2-1 3 0,4-1 2 16,-4 1 4-16,2-3 2 0,2 1 5 0,-3-1 2 0,3-1 2 15,1 0 0-15,-2-1 1 0,1-1-1 0,1-1 0 0,-2 0-1 0,2-3-1 16,0 1-2-16,0 0-3 0,0-3-3 0,2 1-3 0,-2-1-4 0,3-1-4 15,-2-1-3-15,3 1-2 0,-1-3 0 0,3 4-2 0,-1-2 0 16,-1 1 1-16,3-2-2 0,-1 3 0 0,2-4 1 0,-2 5 0 0,1-3 1 16,1 3 3-16,1 0 2 0,-1 0 2 0,0 1 3 0,0 1 1 0,3-1 3 15,-2 3 2-15,-1 0 3 0,3 1 4 0,-1 2 3 0,-1 0 0 0,4 0 3 16,-4 5-1-16,1-2 1 0,1 2-2 0,0 1 0 0,-1 0-2 0,0 1-3 16,2 0-2-16,-3 2-9 0,0 1-11 0,-1 0-17 0,0 2-18 0,2-1-25 15,-6-1-27-15,3 3-40 0,-2-1-48 0,-2 2-67 0,-2 1-77 16,-1-3-99-16,0 2-108 0,-1-1-57 0,-2-1-33 0,-1 0-12 0,-2 0-2 15</inkml:trace>
  <inkml:trace contextRef="#ctx0" brushRef="#br0" timeOffset="187257.9295">25824 10282 86 0,'0'-2'195'0,"0"-1"-35"0,2-1-22 0,-2 1-14 0,0 1-11 15,0-1-7-15,0-1-6 0,0 1-4 0,1 1-6 0,-1-3-5 16,0 3-3-16,2 1-2 0,-1-3-3 0,-1 1-4 0,0 1-1 0,0-1 0 16,2 1 0-16,-2-1-1 0,0 2 1 0,0-1 1 0,0 0 1 15,0 0 0-15,0 2 2 0,0-2-1 0,0 1-3 0,-2 1-5 0,2-2-7 16,-1 2-6-16,-1 0-6 0,1 0-7 0,-3 2-5 0,3-2-7 16,-3 3-3-16,0-2-4 0,1 2-3 0,-2 0-3 0,2 3-4 15,-3-2-1-15,-1 4-1 0,0-1-1 0,0 2 1 0,-1 4 1 16,0-3 0-16,-3 1 1 0,2 2 1 0,-1-1-1 0,-1 2-2 0,0 0-1 15,1-1-1-15,0 0-1 0,2-1-2 0,-2-1 1 0,-1 2 0 16,3 0-2-16,2-3 1 0,-1-1-1 0,2 0 3 0,0-2 1 0,-2-1 3 16,6-1 5-16,-3-2 4 0,3 1 2 0,-1-3 3 0,2-1 1 0,0 0-1 15,3-1-2-15,1-3 0 0,-1 2-2 0,2-3 0 0,0-2-1 16,2 0-2-16,0-2-4 0,1-2-3 0,1-2-7 0,4-1-4 16,-4 0-4-16,3 0-3 0,1-3-2 0,0 1 0 0,1-1 0 0,-1 1 0 15,3-2 1-15,-3 3 0 0,-1-3 0 0,1 3 0 0,-2 0 0 16,1 1 3-16,-2 2 3 0,0 0 3 0,-1 2 3 0,-1-1 4 0,-3 3 1 15,-1 3 2-15,2-1 1 0,-3 1 0 0,1 1 1 0,-3 2 2 16,3 2 2-16,-3 0 2 0,2 2 1 0,-1 1 2 0,0-1-2 0,-1 5-2 16,2 0 0-16,1 2-1 0,2 2 0 0,-3 1 1 0,2 1 1 15,1-1 1-15,2 3 0 0,1-1-6 0,-1 3-10 0,4 2-18 16,-2-1-26-16,5-2-37 0,-1 3-48 0,2-2-79 0,1 0-94 0,1-1-99 16,0-1-99-16,3 0-53 0,-2 0-28 0,1-4-18 0</inkml:trace>
  <inkml:trace contextRef="#ctx0" brushRef="#br0" timeOffset="189140.8478">26760 10031 397 0,'0'-5'419'0,"1"2"-101"0,-1-4-70 0,2 5-53 0,0-3-30 16,-2 2-20-16,1 0-11 0,1 0-9 0,-2 0-10 0,0 2-11 0,0-1-11 15,0 1-13-15,0 1-13 0,0 0-12 0,0 0-9 0,0 0-9 16,0 0-4-16,0 0-5 0,0 1-2 0,1 1-2 0,-1-1-1 15,2 2 2-15,0 0 0 0,-2 3 0 0,1-1 0 0,-1 0 2 0,2 2 0 16,-1 0 2-16,1 0 0 0,0 5 0 0,-2-4 0 0,0 4-1 16,0 0 1-16,0 2-4 0,-2-2 1 0,0 5-2 0,-1-3 0 0,2 3-2 15,-3-1-1-15,3 3 0 0,-2-2 0 0,-1 3 0 0,0-2 0 16,-1-1-3-16,2 3-3 0,0-4-1 0,0 2-2 0,-1 1 0 0,3-2-3 16,-2 2-2-16,-1-4 1 0,3 1 0 0,-4 1-1 0,5-4 0 15,-1 2-2-15,1-1 1 0,0-4 0 0,1 2 0 0,-1-1 1 16,5-1 2-16,-4-1 1 0,3-1 3 0,0-2 0 0,1 1 3 0,0-2 1 15,1 1 1-15,2-3 1 0,0 1 0 0,2 1 0 0,2-2-1 16,-1-2 0-16,1 0 0 0,3 2-1 0,0-3-2 0,0 2-3 0,1 0-2 16,1-2-1-16,4 0-2 0,-4 0-2 0,2 0-1 0,0 0-2 15,3 0-1-15,0-2-1 0,0 0 0 0,1 2-2 0,1 0 0 16,1 0-2-16,-2-3 1 0,4 3 0 0,0 0-2 0,-1-1-1 0,0 1 0 16,1-1-2-16,3 1 0 0,-1 0-2 0,1 0-1 0,0 0-3 15,0 0-1-15,1 0-1 0,-1 0-4 0,4 0-1 0,1 0-1 0,-4 0 1 16,7 1 4-16,-3 0 3 0,3-1 1 0,0 3 3 0,1-3 4 15,1 0 1-15,-1 4 4 0,4-3 2 0,-2 1 4 0,2 1 1 16,2-1 4-16,0-2 3 0,2 5 1 0,1-3 0 0,1 1-4 0,-1 0-2 16,2 0-2-16,2 0-3 0,-2 1-2 0,-1-1-3 0,3 2-4 0,0-2-3 15,-2 1-4-15,0 1-3 0,1-2-3 0,-4 1 1 0,2-1 1 16,-1 2 0-16,-1-3 1 0,-1 3 2 0,1 0-1 0,-1-2 0 0,-2 1 2 16,-1-1 2-16,0 2 3 0,0-1 3 0,-3-2 4 0,2 1 2 15,-4 0 4-15,1 0-2 0,0-2-1 0,0 2 0 0,-5-1-2 0,4-1 0 16,-2 1 0-16,1-2 0 0,-2 1 0 0,-4 1-2 0,3-2 1 0,-1 1-1 15,-2 0-1-15,-1-1-1 0,2 0-1 0,-2 0-3 0,-1 0-2 16,-1 0-3-16,0 0 1 0,-2 0-3 0,0 0 1 0,1 0-2 0,-3 0-1 16,2 0-1-16,-1 0-1 0,-2 0-1 0,1 0-1 0,-2 2 0 15,0-2-1-15,2 2 0 0,-4-2 2 0,1 1 1 0,0-1 3 0,-3 2 3 16,2-2-1-16,-2 0 3 0,0 0 1 0,-1 0 1 0,-1 0 2 16,2 0 1-16,-3 2 3 0,0-2 3 0,0 0 3 0,-2 0 2 0,0 0 0 15,1 0 1-15,-1 0-1 0,-3 0 0 0,3 0 1 0,-3 0 1 16,1 0 0-16,-2 0 2 0,1 0 0 0,1 0 0 0,-3 0 2 0,0-2 0 15,1 2 1-15,-3 0 2 0,2 0 0 0,-1-2 2 0,-1 2 1 16,0-1 1-16,-1 1 1 0,0 0 0 0,-2 0-1 0,0-2-1 0,0 0-1 16,2 2 0-16,0 0-2 0,-2 0-1 0,-2 0-2 0,3-1-2 0,-1 1-1 15,-2-1-2-15,3 1-1 0,-3 0-2 0,3-2 0 0,-1 1-2 0,0 1 0 16,3-2-1-16,-3 2-1 0,2 0 0 0,0-1-1 0,0-1 2 16,-1 2-1-16,4-1 0 0,-3-1 0 0,1 2 0 0,1-1 2 15,2 1 0-15,-3-2 0 0,1 1 0 0,1 1 2 0,-4-2-1 0,4 1 2 16,-2-2 2-16,1 1 1 0,-1 1 1 0,2-1 1 0,-3-1 0 15,-1 2 1-15,0-1-1 0,0-1 1 0,1 1 0 0,-2-3 0 0,2 2 1 0,-4-1 2 16,1-1 1-16,0 0 1 0,-1-2 1 0,1 0 1 0,-2 2 1 16,0-3 0-16,0 1 0 0,0-1 0 0,0-1-1 0,-2-1-1 0,1 1 0 15,1-3-2-15,0 3-3 0,0-3-2 0,0 1-3 0,0-1-2 16,0-2-3-16,0 2-3 0,0-1-3 0,0 0-1 0,1-1-2 16,1 1 0-16,-1-2-1 0,3 1-2 0,-3 1 1 0,2-1-2 0,1 2 2 15,-3-3 0-15,2 1 1 0,1 2 0 0,0-1 0 0,1 1 0 0,-4 3 0 16,3-4 1-16,-1 2 1 0,-2-1 2 0,1 2-1 0,0 1 3 15,-2 0-1-15,0 1 2 0,0 1 1 0,0-2 1 0,0 2 1 0,0 0-1 16,-2 0 1-16,0 4 0 0,2-4 1 0,-1 3-1 0,-2 0 0 16,1-1 0-16,0 2 0 0,1-1 0 0,-2 2-1 0,-1-1 0 0,2 0 0 15,0 0-1-15,-1 3 0 0,0-4 0 0,-1 3 0 0,3-1-2 0,-2 2 1 16,-1-1 0-16,1-1-1 0,0 2 0 0,0 0 1 0,-2 0 0 0,2 0 0 16,-2 0-1-16,1 2 1 0,0-1 1 0,0 1 0 0,0-1 0 15,-2 3 0-15,3-1 2 0,-2 0 0 0,1 2 1 0,-3 0 0 0,2 0 1 16,-1 3-1-16,0-3 0 0,0 2 1 0,1 2 2 0,-2-1-1 15,0 2 1-15,-1-1-1 0,0 0 1 0,1 0-1 0,0 0 1 0,-1 1-1 16,1-1 1-16,-1-2-1 0,1 3 1 0,0 0-2 0,2-4 1 16,-1 2-1-16,1-1 0 0,-1-1 1 0,0-2 0 0,3 1 2 0,-2-2 3 15,2-1 2-15,-1 2 4 0,3-1 3 0,-1-3 3 0,1 2 3 0,1-2-2 16,0 0 1-16,0 0-2 0,1-2 1 0,1-1-3 0,-1-1-1 0,3-1-3 16,-1-1-1-16,0-1-4 0,2-1-3 0,1-1-5 0,2 0-5 15,0-1-5-15,-2-1-1 0,4-1-1 0,1 0 0 0,-2 1-1 0,4 0 2 16,-4-1 0-16,1-1 2 0,2 4 0 0,-2-3 2 0,0 2 3 15,0 0 3-15,2 2 4 0,-4 2 1 0,1-2 2 0,-1-1 2 0,0 4 2 16,1 0 1-16,-1 3 2 0,-2-3 1 0,2 3 0 0,0 2 1 0,2 0-1 16,-2 0 0-16,1 2 0 0,0 3-2 0,3-3 0 0,-3 5-2 15,4 0-1-15,-4 1-1 0,3-1-3 0,1 2-6 0,-1 0-10 0,2 1-15 16,-5 1-20-16,4 1-26 0,0 2-30 0,-2-1-48 0,-2 0-55 0,5 0-82 16,-4 2-94-16,1-3-84 0,-2 1-81 0,-1 0-39 0,1-2-20 15,0 0-5-15</inkml:trace>
  <inkml:trace contextRef="#ctx0" brushRef="#br0" timeOffset="190007.9169">26768 9991 86 0,'-2'0'412'0,"1"-1"-77"0,1 1-97 0,0 0-61 16,0 0-39-16,0 0-26 0,0 0-16 0,0 0-10 0,-2 0-7 0,0 1-7 15,1-1-9-15,-4 3-8 0,4-1-8 0,-1 1-6 0,-1-1-5 16,0 3-2-16,0 0-3 0,-2-1 1 0,-2 2 0 0,1-1 0 0,-2 4-2 16,0-1-2-16,0 2-3 0,-1-3-4 0,-2 4-3 0,0-2-1 15,-2 0-1-15,0 1 1 0,0-1 1 0,1 1 2 0,-2-1 2 0,3-1 0 16,1-2 2-16,0 2 2 0,0-4 1 0,0 2 2 0,6-1 2 16,-2-3 3-16,1 1 2 0,2 1 1 0,-1-4 0 0,4 1-3 15,0-1-6-15,0 0-4 0,2-1-5 0,1-3-3 0,0 0-2 0,2 0-1 16,3-2-3-16,0 0-1 0,0-2-1 0,3 2-3 0,-2-4-2 0,4 0-2 15,-1 1-1-15,1-3 1 0,1 4 2 0,1-2 1 0,0 0 1 16,-2 4 1-16,3-4 1 0,-3 3-1 0,-2-1 1 0,3 4 0 16,-1-3 1-16,-3 4 0 0,2 0 1 0,0 1 0 0,-1 1 0 0,-1 1-2 15,0 1 1-15,2 2-1 0,-3 1 0 0,3-1-2 0,-2 6-1 16,2-1-9-16,0 2-9 0,-1 0-22 0,1 1-25 0,3 2-44 0,0 1-52 16,2 3-83-16,-1 0-95 0,3-3-80 0,-1 2-71 0,2 0-36 15,2 0-19-15</inkml:trace>
  <inkml:trace contextRef="#ctx0" brushRef="#br0" timeOffset="191424.7443">28263 9949 200 0,'0'-5'467'0,"0"2"-42"0,0-1-80 16,0 1-99-16,0 0-56 0,0 0-34 0,0 0-19 0,0 0-10 0,0 2-12 15,-1-1-10-15,1 1-13 0,0-1-11 0,0 2-12 0,0 0-11 0,0 0-9 16,0 0-10-16,0 0-6 0,0 0-4 0,-4 0-1 0,3 2 1 16,-1-1 3-16,1 1 0 0,-3-1 2 0,3 2 1 0,-1 0 0 15,-1 0 1-15,-1 3 1 0,0-2 2 0,3 3 2 0,-2-2 2 0,-2 3 0 16,2-1 0-16,-2 3-3 0,0 0-6 0,1 1-3 0,0-1-4 15,0 2-2-15,-1 0-3 0,-2 2-2 0,4-1-2 0,-1 1-1 16,-1-1-2-16,2 1-2 0,-2 0 0 0,2 1-2 0,-2-2-1 0,2 0 0 16,-2 0 0-16,4-1 0 0,-2 0 1 0,3 1-1 0,-2-3-1 15,2-1 0-15,0 0 0 0,0-2 0 0,2 1 0 0,-2-1 2 0,1 0 1 16,1-2 2-16,2-1 2 0,-2-1 0 0,-1 0 2 0,2-1 3 16,1-1 0-16,-1 0 2 0,2 2-1 0,-2-3 2 0,2 0-1 15,1 0 0-15,-2 0-2 0,1 0-2 0,2-3-2 0,-1 2-2 0,2 1-2 16,-3-1-3-16,3-1-1 0,-2 2-2 0,3-1-2 0,-2-1-2 15,1 2-2-15,0-2 0 0,1 2-1 0,0 0 0 0,3 0 0 0,-2 0 0 16,2 0 0-16,1 0 0 0,0 0 0 0,0 0 0 0,4 2 0 16,0-2 0-16,0 2 0 0,3-1-1 0,-1-1-1 0,3 3-4 0,0-2 0 15,1 2-6-15,1-3-3 0,2 3-6 0,-1-1-2 0,4-1-5 16,-1 2-5-16,1-1-3 0,1-1-5 0,1 1-4 0,-1 0-5 16,2 0-3-16,0 0-3 0,1-1 1 0,-1 2 2 0,1-1 3 0,0-1 5 15,0 1 5-15,1 0 3 0,-1 0 5 0,1-1 5 0,-1 3 3 0,-1-3 5 16,1 1 6-16,0-2 4 0,-2 4 4 0,2-3 4 0,-2 1 3 15,1 0 1-15,0-1-1 0,-1 1 1 0,1 0 0 0,0 1-1 0,-2-3 0 16,1 2 0-16,-1 0 1 0,0 1-1 0,0-1 0 0,0-1 0 16,-1 1 1-16,-2-2-2 0,-1 0 0 0,1 5-1 0,-2-5-1 0,0 0 0 15,-2 0-1-15,-1 2 2 0,0-1-1 0,-3-1 0 0,0 2 0 16,0-1 0-16,-3-1 0 0,1 2 1 0,-4-2 0 0,-2 0 1 0,2 0 1 16,-2 0 0-16,0 0 2 0,-3 0 1 0,-2 0 2 0,1 0 2 15,-3 0 5-15,2 0 4 0,-3 0 4 0,-1 0 5 0,0 0 6 0,-2 0 4 16,0 0 1-16,-2-2 2 0,0 1-2 0,1-1 0 0,-1-1-1 0,1 3-1 15,-4-5-2-15,1 3-4 0,0-1-4 0,3 0-4 0,-3-1-7 16,0-1-3-16,0 0-7 0,1 0-4 0,-3 1-3 0,5-1 0 0,-4 0-2 16,2 0 2-16,-1-1-1 0,3 0-1 0,-4 0 2 0,2 0 0 15,1 1 0-15,1-3-1 0,-4 1 0 0,4 0 0 0,-1 0-1 0,0-1 0 16,1 1-1-16,-1-1 0 0,2 1-1 0,-1-2-1 0,1 0 1 0,-2-1-1 16,0 2 0-16,2-1 1 0,-1 1 1 0,1-1 0 0,-2 1 3 15,1 0 0-15,1 0 1 0,0 1 2 0,0-3 1 0,0 3 1 0,0 2 3 16,-2-3 2-16,2 1 1 0,-2 2 2 0,2-1 2 0,0 0 0 0,0 1 1 15,0 1 0-15,0-1 2 0,0 1 1 0,-1 0 1 0,1-1 1 16,0 1-1-16,0 1 0 0,-2-1 0 0,2 1 0 0,-1 1 1 0,1-3 1 16,0 3 1-16,0 1-1 0,-2-1 0 0,2 0-1 0,0-1-1 0,-3 2 0 15,3 0-1-15,0-1-1 0,0-1-2 0,0 3 1 0,-1-1-1 16,1-1-3-16,-2 2-2 0,2 0-1 0,0 0-3 0,0 0 0 0,0 0-2 16,-2-1-1-16,2 1-2 0,0 0-1 0,0 0-1 0,0 0-1 0,0 0-1 15,0 0 0-15,0 0-2 0,-1 0 1 0,-1 1-1 16,1-1-1-16,-3 3 0 0,3-1 1 0,-2 1-1 0,-2-1 0 0,1 1 0 0,-1 2 1 15,0 2 0-15,0-3 0 0,-1 1 2 0,1 3-1 0,-3 0 1 16,2-2-1-16,-1 1 2 0,3-1 0 0,-1 0 0 0,0 2 2 0,-4-3 0 16,4 2 0-16,0 0 1 0,0-2 0 0,0 0 0 0,0 0 0 15,1 0 0-15,0-2 1 0,0 1-1 0,1-1 1 0,0-1 0 0,1-1-1 16,1 1-1-16,-3-1-1 0,4-1-4 0,0 0-5 0,0-1-2 0,-1-1-4 16,1-1-1-16,0 0-1 0,0 0-3 0,0-1 0 0,1-2-3 15,-1-1-1-15,4 2-1 0,-3-4-1 0,2 2-1 0,1 0 0 0,1 0 3 16,-2-1 3-16,2-1 4 0,0 2 2 0,0-1 1 0,0 0 1 0,2 1 1 15,-3-2 2-15,4 3 1 0,-3 0 0 0,0 0 2 0,-1 1 3 16,3 0-1-16,-2 2 1 0,0-2 3 0,-1 2 2 0,1 3 3 0,-1 0 3 16,0-3 1-16,0 3 3 0,0 3 3 0,1-3 0 0,-1 3 1 15,1 0 2-15,-1 0 0 0,0 2-1 0,0 1 2 0,1 0 0 0,0-1-3 16,-1 3-1-16,1-1-5 0,-2 2 0 0,2-2-2 0,0 2-4 16,-2-2-1-16,5 1-1 0,-5-1 0 0,3 2-3 0,-2-2-4 0,1 0-5 15,-1 0-12-15,1 0-14 0,-1 0-22 0,0-1-23 0,0-2-39 16,0 1-44-16,1-1-63 0,-1-1-74 0,1 0-95 0,-1 0-106 0,0-2-55 15,-3 1-27-15,-1-2-11 0</inkml:trace>
  <inkml:trace contextRef="#ctx0" brushRef="#br0" timeOffset="192090.4342">28707 9965 84 0,'2'0'205'0,"-2"-2"-14"0,0-1-10 0,0 1-7 16,0 0-3-16,0 2-2 0,0-5-1 0,-2 5-8 0,1-2-10 0,1 2-7 15,-2-1-7-15,0 1-9 0,0-2-11 0,-2 0-9 0,3 2-7 16,-2 0-11-16,-1 0-12 0,1 0-13 0,0 0-11 0,0 0-11 16,0 0-9-16,-3 2-7 0,1 0-7 0,0-2-7 0,-1 1-5 0,-1 1-5 15,-4-2-4-15,3 5-2 0,-1-3-2 0,-2 3 0 0,0-3 2 16,-2 3 1-16,1 0 0 0,-1 0 1 0,-3 0 1 0,2-2 2 0,0 3 1 16,-2-1 1-16,0-1 1 0,2 1 3 0,-4-1 2 0,2 0 1 15,1 3 2-15,-1-4 2 0,2 2 2 0,-2-3 0 0,2 1 4 16,-1 1 1-16,1-4 3 0,1 3 0 0,4-3 3 0,-4 2 1 0,2-2 2 15,0 0-1-15,3 0-1 0,2-2 0 0,0 2-1 0,1-3 0 16,-1 3-1-16,1-4-1 0,2 1-2 0,0 1-1 0,-1-3-2 16,3 2-2-16,-2-1-2 0,3-1-3 0,0 0-3 0,0-1-1 0,0 2 0 15,1-2-2-15,1-2 0 0,-1 3-1 0,3-3 0 0,0 1 0 16,0 0 0-16,0 0-2 0,2 4 2 0,1-4-1 0,-2 2 3 0,-1 0 2 16,1 0 4-16,3 1 2 0,-2 1 0 0,1 0 4 0,1 0 1 15,-2 0 1-15,2 3 2 0,0 0 1 0,0 0 1 0,1 0 1 0,-1 2 0 16,2 1 0-16,-2 0-1 0,2 0-3 0,2 2-4 0,-3 0-2 15,2 3-2-15,0-1-3 0,1 3-2 0,0-3-2 0,-1 3-2 0,1 2-10 16,0-4-7-16,-3 2-16 0,2 1-19 0,-1-1-25 0,-1 1-29 16,2-3-52-16,-1 4-60 0,-2-4-87 0,2 0-98 0,-2-1-79 15,1 1-69-15,0-3-37 0,-5 0-16 0</inkml:trace>
  <inkml:trace contextRef="#ctx0" brushRef="#br0" timeOffset="212439.6524">25687 8505 201 0,'-7'-2'405'16,"3"0"-73"-16,-3 1-81 0,0 0-86 0,0 1-48 0,1 0-29 16,-1 1-17-16,2 0-13 0,-4 1-5 0,1 1-2 0,2 2-6 0,-1-2-7 15,0 2-8-15,1 0-8 0,1 2-5 0,-2-3-5 0,-2 4-2 16,4-1-1-16,0-1-1 0,1 1-1 0,0 1-1 0,0-1 1 16,0 1 0-16,0 0-3 0,1 1 0 0,0 1-1 0,1-1 1 15,-1-1 0-15,1 2-1 0,2-1 0 0,0 1-1 0,0-1 0 0,2 1 0 16,1 0 2-16,-1-1-2 0,1 1 1 0,0-1 1 0,1 0 0 0,1 0 2 15,-2-2 1-15,2 1 1 0,2-1 1 0,-2 0 2 0,4 0 3 16,-5-4 3-16,5 1 4 0,-1-1 1 0,1-3 2 0,-1 0 2 16,1 0 2-16,2-3 7 0,-1-2 7 0,1-2 9 0,1 2 9 0,0-2 8 15,-1-5 8-15,1 2 2 0,-1 0 3 0,0-4 4 0,-3 2 2 16,0-5 5-16,-1 3 4 0,0-3 3 0,-4 1 1 0,1 0-3 0,-4-1-6 16,0 0-10-16,-2 2-10 0,-1-1-10 0,-3 1-10 0,1-1-10 15,-1 3-7-15,-2 3-7 0,0-1-9 0,-5 1-11 0,4 3-16 16,-4-1-16-16,0 4-18 0,0 1-20 0,-2 3-23 0,0 0-31 15,0 3-35-15,0 2-54 0,0 4-64 0,0 1-95 0,0 1-107 0,0 1-65 16,1 3-39-16,2 2-17 0</inkml:trace>
  <inkml:trace contextRef="#ctx0" brushRef="#br0" timeOffset="213623.9712">31674 8468 115 0,'0'-3'528'0,"0"1"-44"0,0-1-75 0,0 1-61 16,0 0-56-16,0-1-38 0,0 3-32 0,0-4-20 0,0 3-19 0,0-1-12 16,0 0-10-16,0-1-13 0,0 3-13 0,0-1-14 0,0 0-17 15,0 1-12-15,0 0-13 0,3-3-8 0,-3 3-7 0,0 0-6 0,2 0-6 0,-2 0-7 16,0 0-8-16,1 0-6 0,1 0-5 0,0 0-6 0,1 0-4 16,-2 3-4-16,3-3-3 0,0 2-3 0,0 0-1 0,1-1-3 0,0 3-1 15,2-1-1-15,-2 2 0 0,-1-3-1 0,1 3 0 0,3 2 0 16,-2-2-2-16,-1 0 0 0,1 2 0 0,-1 0-2 0,0 0 1 0,1 0-1 15,-1 3-1-15,0 0 1 0,0-3-2 0,-1 3-1 0,1 0-1 0,-1-2-1 16,1 3-1-16,-2-4-2 0,1 2-1 0,-3 0-2 0,-1-2 0 0,2 2-2 16,-2-1-1-16,0-1-1 0,0 0 1 0,-2-1-1 0,2 0-1 15,-1-2 1-15,-1-1 1 0,0 2 1 0,1-2 2 0,-2-1 4 0,1 0 3 16,0-1 3-16,-2 1 4 0,-1-2 5 0,4 0 4 0,-2-2 3 0,-1 1 4 16,1-2 4-16,0-1 3 0,0 2 5 0,-1-4 3 0,3 2 2 0,-2-4 0 15,2 0-1-15,1 2 1 0,0-3-3 0,1-3-2 0,2 2-3 0,0 0-1 16,2-2-4-16,1-2-4 0,1 1-2 0,3-1-4 0,-2 0-4 15,4 1-2-15,2 1-3 0,-1-1-2 0,2 2-2 0,0-2 0 0,2 2-2 16,-1 1-2-16,-1 2 0 0,5 1 0 0,-2-1-1 0,3 3-1 0,-3 2-2 16,0 1 1-16,2 1-1 0,-2 2 0 0,3 2-4 0,-5 1-4 0,3 2-13 15,-5 2-13-15,2 1-22 0,-3 4-24 0,-3 2-39 0,-2 2-45 0,-1 1-62 16,-4 2-71-16,-1 2-96 0,-6 3-110 0,-1-2-61 0,-3 6-35 16,-2-1-17-16</inkml:trace>
  <inkml:trace contextRef="#ctx0" brushRef="#br0" timeOffset="218276.1708">29087 8047 24 0,'0'-4'138'16,"0"-1"-10"-16,0 2-3 0,0-1-3 0,0 0-2 0,0 0-3 0,1 1-7 15,-1-2-9-15,2 1-4 0,-2 0-4 0,2 0-5 0,-2 0-6 16,0 1-4-16,1-2-5 0,-1 3-1 0,0-4 1 0,0 4-2 0,0-1-4 15,2 2 1-15,-2-2-1 0,0 0 1 0,0 0 0 0,0 1-1 16,0 1-5-16,0-1-3 0,0 1-1 0,0 1-4 0,0 0-4 16,0 0-4-16,0 0-6 0,0 0-6 0,0 0-6 0,0 0-8 0,0 0-5 15,0 0-8-15,0 0-4 0,0 0-6 0,2 1-1 0,-2 2-1 16,0 2 2-16,2-2 1 0,0 3 2 0,-2 0 2 0,1 2 4 0,-1 4 2 16,2-3 4-16,0 5 6 0,-1 3 4 0,1-2 7 0,-1 6 3 15,3 1 3-15,-4 2 2 0,1 4 1 0,-1 1 1 0,2 2-3 0,-1 3 0 16,-1 2-3-16,0 3 0 0,0 2-4 0,0 3-1 0,-1 2-3 0,-1 3-5 15,1 2 1-15,-3 3 0 0,1 1 3 0,-2 4 0 0,0 2 2 16,0 4 1-16,-2 3 0 0,1 0 0 0,-1 4 0 0,-2 1-2 0,3 4-1 16,-1 1-5-16,-1 1-2 0,2 3-4 0,-3 2 1 0,2-2-1 15,2 1 1-15,1 1-2 0,-1 0-2 0,1 1-1 0,2 1-1 16,0 1 1-16,2 1 0 0,0-2 0 0,0 2-1 0,2-1-4 0,0 0 0 16,2 2-2-16,-3-1-14 0,1-2-21 0,0-1-24 0,-1 2-28 0,2 0-35 15,-3-2-41-15,2 3-55 0,0-3-63 0,-2 0-88 0,1-2-100 16,-1 0-53-16,0-1-35 0,0-2-15 0</inkml:trace>
  <inkml:trace contextRef="#ctx0" brushRef="#br0" timeOffset="250823.4408">20123 5092 340 0,'-3'-9'340'0,"-4"1"-116"0,1-1-63 0,1 1-36 16,1-1-22-16,-3 0-13 0,1 0-6 0,-2 1-5 0,0 0-1 0,2-2-4 16,-1 1-3-16,-2 1-6 0,1-1-5 0,-2 1-5 0,0-2-5 15,0 3-4-15,-1-2-3 0,-1 1-3 0,-1 1-2 0,-3-2-1 0,2 1-1 16,-5 1-2-16,1 0 0 0,-1-2-1 0,-1 1-3 0,-1 1-1 16,-3-1-1-16,-1 3-1 0,0-2-1 0,-2 0-1 0,0 0-3 15,-6 2-2-15,2 0-4 0,-3 0 0 0,1 0-3 0,-2 2-4 0,0 0-2 16,-3-2-1-16,1 2-3 0,-1 0-1 0,1 2-4 0,-2-1 0 15,-1 1 0-15,1-1 0 0,-1 2 3 0,2 0 2 0,-3 2 4 0,3-1 3 16,0 1 4-16,1-1 4 0,-1 2 3 0,1 1 3 0,1 0 3 16,1 2 2-16,1-2 3 0,-1 2 2 0,1 1 1 0,1 0 1 15,3 1-1-15,-2-1-2 0,2 0-3 0,0 4-2 0,2-1-1 0,0 2-2 16,-1-1-3-16,2 3-1 0,3-1-2 0,-3 0-1 0,2 2-1 16,3 0-3-16,0 2 0 0,0 0-3 0,0-1-1 0,1 3 0 0,4-1-2 15,-1 2-1-15,2-1-3 0,-1 2 0 0,4 1-1 0,-1-2-1 16,3 3-2-16,0 0-2 0,0-1-1 0,3 1-1 0,2 2 1 15,1-1 2-15,1 0 2 0,-1 1 2 0,3 1 4 0,2-2 2 0,0 1 3 16,5 1 3-16,1-2 1 0,0 1 3 0,2 1 1 0,2-2 4 0,2 1 3 16,4 1 1-16,2-2 1 0,-1 0 0 0,2 0 0 0,5 0-4 15,-1-2 0-15,6 3-2 0,-4-5-3 0,7 3-2 0,2-3-2 16,1 1-4-16,2-1-2 0,-1-1-3 0,5 0-1 0,0-1-1 0,2-2 1 16,3 1-1-16,-2-2 1 0,5 2 0 0,-3-4-1 0,4 0 0 15,-1 1-2-15,2-4-1 0,1 0-3 0,0 2-2 0,-1-5-2 0,3 1-1 16,-1-1-4-16,1-1-4 0,-3-2-3 0,1 0-3 0,-2-2-3 15,0 0-1-15,-2-2-3 0,1-2-3 0,-4 0 1 0,-1 0-1 0,-1-3 1 16,-2-1 2-16,0 0 1 0,-5-1 3 0,1-3 4 0,-3-2 2 16,0 0 4-16,-3-1 4 0,1-2 2 0,-2-1 4 0,-2 0 4 0,-1-4 4 15,-2 0 5-15,1-1 6 0,-3-1 4 0,-2-2 5 0,-1-2 3 16,1 1 3-16,-3-4 1 0,-3 0 3 0,0 0 3 0,-3-2 4 16,-2 0 2-16,-1-2 1 0,-2 2 0 0,-3-3-1 0,-2 1-3 0,-2-1-2 15,-5 0-3-15,-1 0-4 0,-4 0-2 0,0 1-3 0,-5-1-3 16,-4 0-1-16,-2 2-4 0,-4-2-4 0,-3 3-5 0,-6 0-5 15,-2 2-9-15,-6-1-12 0,-3 1-18 0,-7 3-20 0,-2 0-27 0,-6 3-32 16,-3-1-46-16,-3 2-50 0,-7 3-78 0,-3 2-91 0,0 2-83 0,-4 0-82 16,-2 3-42-16,1 1-24 0</inkml:trace>
  <inkml:trace contextRef="#ctx0" brushRef="#br0" timeOffset="258655.2284">24945 7166 74 0,'-5'-1'125'16,"1"-3"-2"-16,-1 2 2 0,2-1 0 0,-2 0-3 0,2 2-4 16,-2-2-5-16,0 0-3 0,1 0-6 0,1 0-4 0,0 0-3 0,-1 1-4 15,0-1-3-15,0 0-3 0,1 0-5 0,2 2-4 0,-3-1-5 16,0-1-4-16,1 3-4 0,0-3-3 0,-1 1-5 0,1 0-4 16,2 1-5-16,-1-1-5 0,0 2-6 0,2-2-5 0,0 2-5 0,0 0-6 15,0 0-4-15,0-1-5 0,4 1-3 0,0 0-3 0,1 0-4 16,4 0-4-16,-1 0-1 0,4 1-3 0,3 1 0 0,1-2-2 0,5 2 1 15,2-1-1-15,6-1 1 0,-1 2 1 0,4-2 3 0,3 0 2 0,1 2 0 16,1-2 1-16,3 3 1 0,0-3 1 0,1 0-1 0,2 2-1 16,-1-1-1-16,0-1 0 0,2 0-2 0,-3 0-3 0,1 2-2 0,-2-1-2 15,0-1-4-15,-5 0-2 0,2 2-5 0,-4-1-1 16,-1-1-4-16,-4 2-2 0,-1-2-1 0,-6 1 0 0,1-1 4 0,-5 0 0 16,-1 0 2-16,-4 0 2 0,-2 0 2 0,-5 0 1 0,0 0 1 0,-5 0 1 15,-2 0 2-15,-2 0 1 0,-4 0 3 0,-5 0 1 0,-1 0 0 16,-5-1 0-16,-1 1-1 0,-5 0-1 0,-3 0-1 0,-2 0 0 0,-2 0 1 15,-3 0-2-15,0 0 1 0,-2 0-1 0,-1 1 0 0,0-1 3 16,-3 2 2-16,3-1 1 0,-2-1 2 0,1 2 1 0,0-1 2 16,2-1 1-16,-1 3 2 0,1-1 1 0,0-1 3 0,2 1 2 0,2 1 1 15,0 0 1-15,1-2-2 0,1 2 0 0,4 0-1 0,-2 1-2 16,4-1 0-16,2 2-1 0,2-2-2 0,0 1-1 0,7-1-1 0,-3-1-2 16,5 2-2-16,0-1-2 0,2-1 1 0,2 1-2 0,2 0-1 15,2 0-1-15,0 0-2 0,1 0-1 0,3 0-1 0,0 0 2 16,2 0 0-16,1-1 2 0,0 1 2 0,5 0 2 0,1 0 2 15,1-2 1-15,2 2 1 0,1-1 0 0,4-1 1 0,-1 1 0 0,6-2 1 16,0 0 0-16,3 0-2 0,-2 0-2 0,6 0-2 0,-3 0 0 0,3 0-2 16,-1-2-1-16,2 2 1 0,0-1 1 0,0-1 1 0,-1 2 1 15,-1-3 1-15,1 2 3 0,-4-1 2 0,2 1 2 0,-3-2 1 16,-1 1 3-16,-1 1 2 0,-1-1 1 0,-4-1 1 0,2 3 1 0,-6-1-1 16,-2-1 0-16,-2 2-1 0,-1-1-2 0,-3-1-7 0,-3 2-8 0,-2 0-18 15,-3 0-28-15,-5 0-40 0,-5 2-45 0,-1-1-79 0,-7 2-96 16,-1 2-61-16,-3-2-48 0</inkml:trace>
  <inkml:trace contextRef="#ctx0" brushRef="#br0" timeOffset="259604.2183">27432 7183 127 0,'-4'-2'297'0,"0"-1"-78"16,1-1-41-16,0 3-26 0,1-2-9 0,0 1-3 0,-1 0-1 16,2-1-2-16,1 1-6 0,-2 2-8 0,0-2-8 0,2 2-9 15,0 0-9-15,0 0-5 0,2-1-13 0,0-1-9 0,-2 2-9 0,1-2-9 16,2 1-8-16,2 1-8 0,2 0-5 0,2 0-3 0,4 0-2 15,1 0-3-15,2 0-4 0,6 0-4 0,1 0-1 0,6 0-3 0,2 0-1 16,6 0 0-16,2 1 2 0,5 1 0 0,6-2 2 0,3 3 0 16,4-1 1-16,5-2-1 0,4 2 0 0,6 1-2 0,5 1-2 0,3-1-2 15,5 2-3-15,1-2-3 0,3 1-4 0,3-1-6 0,-1 1-7 16,3 1-7-16,-1-1-9 0,3-1-7 0,-1 2-8 0,0-1-8 0,-1-1-6 16,1 0-5-16,0-1-3 0,0 1-3 0,-1-3-1 0,-4 1-1 0,0-1 3 15,-3 0 3-15,-4 0 8 0,-2-1 5 0,-4 1 8 0,-3-3 7 16,-4 1 9-16,-3 1 6 0,-4-2 9 0,-5 0 8 0,-3 0 9 0,1 0 9 15,-7 0 7-15,0 0 6 0,-6 0 4 0,-1 1 3 0,-4-3 1 16,-5 3 1-16,1-1-1 0,-6 0 1 0,-3 2-1 0,-1-2-3 0,-6 3-3 16,0-3-6-16,-3 2-8 0,-4 1-11 0,0 0-16 0,-3 0-18 0,-2 1-21 15,-1 2-25-15,-4-3-29 0,-1 0-33 0,-1 4-41 0,-3-1-40 0,-2 2-69 16,0-3-78-16,-4 3-48 0</inkml:trace>
  <inkml:trace contextRef="#ctx0" brushRef="#br0" timeOffset="263691.9843">28138 6970 43 0,'0'-3'69'0,"0"3"0"0,0-2-2 0,0 2 0 0,0 0-4 15,0-2-4-15,0 2-1 0,0 0-2 0,2-1-2 0,-2 1-1 16,0 0-2-16,1-2-1 0,-1 2-2 0,0 0 0 0,0 0-6 16,0 0-5-16,0 0-3 0,0 0-1 0,0 0-1 0,0 0 0 0,0 0-2 15,0 0 1-15,0 0-3 0,0 0-1 0,0 0-2 0,0 0-2 0,0 0-1 16,0 0-3-16,0 0-1 0,0 0 0 0,0 0-3 0,0 0-2 15,0 0-4-15,0 0-1 0,0 0-2 0,0 0 0 0,0 0-3 16,0 0 0-16,0 0-2 0,0 0-1 0,0 0-1 0,0 0 0 0,0 0-1 16,0 0 0-16,0 0 0 0,0 0-1 0,0 0-1 0,0 0 0 15,0 0-1-15,0 0 0 0,0 0-1 0,0 0 0 0,0 0 2 16,0 0-2-16,0 0 2 0,0 0-1 0,0 0 2 0,0 0-1 0,0 0 2 16,0 0 0-16,0 0 0 0,0 0 1 0,0 0-1 0,0 0 4 15,0 0-2-15,0 0 1 0,0 0 0 0,0 0 1 0,0 0 1 16,0 0 2-16,0 0-1 0,0 0 1 0,0 0-1 0,0 0 1 0,0 0-2 15,0 0 1-15,0 0-1 0,0 0 0 0,0 0 1 0,0 0-2 16,0 0-1-16,0 0 0 0,0 0-2 0,0 0-1 0,0 0-3 0,0 0-1 16,0 0-2-16,0 0 0 0,0 0 1 0,0 2 0 0,2-1 3 15,0-1 1-15,-2 2-1 0,1 0 1 0,1 1 1 0,0 0 0 0,1 0 2 16,-2 2 3-16,4-1 0 0,-4 1 3 0,1 1 0 0,-1 0 3 16,1 1 0-16,0 0 0 0,-2 1 0 0,1 1 2 0,-1 0 1 15,2 3 3-15,0 0 1 0,-2 0 2 0,0 1 3 0,0 2 0 0,0-1 2 16,0 4 0-16,0 0 2 0,0 0 1 0,0 0-1 0,-2 3-1 15,0 0 0-15,2 1 0 0,-1-2-4 0,1 3-2 0,-2-2-2 16,0 1-3-16,2 1-3 0,-1-2-1 0,-1 0-2 0,2 1-3 0,-1-1-1 16,1 0-2-16,0-2-3 0,0 3-2 0,0-3 0 0,0-1-2 0,0 3 0 15,0-4 2-15,0-1-2 0,0 1 2 0,0-1-1 0,0-1 0 16,0 0 0-16,0-1 3 0,1-3 1 0,-1 1 0 0,2 0 0 16,-1-4 2-16,-1 2 0 0,0-2 2 0,2 0 1 0,0-2 1 0,-2 0 1 15,0-2-1-15,0 0 1 0,1-2 1 0,-1 1 2 0,0-2 3 16,0-1-2-16,0 0-4 0,0 0-9 0,2-1-11 0,0-2-11 15,-2-2-12-15,0 0-12 0,0 0-15 0,1-2-16 0,1-1-17 0,-2-2-21 16,0-1-23-16,0-2-22 0,0-1-23 0,0-1-17 0,0 2-18 16,0-4-36-16</inkml:trace>
  <inkml:trace contextRef="#ctx0" brushRef="#br0" timeOffset="264104.1343">28129 7009 6 0,'0'-6'122'15,"0"2"-1"-15,0-2-1 0,0 3-7 0,0 0-5 0,0 0-9 16,0 1-11-16,0-1-12 0,0 3-9 0,0 0-9 0,0 0-7 16,0 0-7-16,0 0-7 0,-2 2-3 0,-1-1-4 0,2 1-2 0,-2 1-1 15,-1 1-1-15,3 1 0 0,-6-1 1 0,4 2 2 0,-2-1 3 16,0 4 3-16,-2-1-1 0,0 2 2 0,1-1-3 0,0 1-4 0,-4-1-3 15,2 2-3-15,0-2-4 0,2 0-3 0,-2 2-2 0,0-2-1 16,0-1-1-16,3 0-1 0,-2-1 2 0,2 1 0 0,0-2 3 0,2-2 2 16,-2 1 3-16,4-1 3 0,-3-1 4 0,1 0 5 0,2-1 4 15,1-1 4-15,0-1 2 0,0 0 1 0,0 0 0 0,0-3-1 16,0 2-2-16,1-4-3 0,2 1-3 0,1-3-3 0,1 2-5 0,-1-3-4 16,1-1-3-16,3-1-7 0,0 1-5 0,-2-1-5 0,2-2-2 15,1 2-2-15,-1 0 0 0,0-1 3 0,0 2 2 0,2 0 1 0,-2 2 3 16,-4 0 0-16,3-1 0 0,0 1-1 0,-2 3 1 0,0 1-2 15,-2 0 2-15,4 2 1 0,-2 1 0 0,-1 1 1 0,2 2 2 16,-1 0-1-16,1 3-1 0,-1 2 0 0,3 1 0 0,1 1 0 0,0 2-6 16,0 2-13-16,2 2-23 0,0-1-27 0,0 3-47 0,5 0-54 15,1 1-82-15,-1 1-96 0,1 1-70 0,4-3-54 0,0 0-31 0</inkml:trace>
  <inkml:trace contextRef="#ctx0" brushRef="#br0" timeOffset="265768.1784">29057 7015 29 0,'0'0'59'0,"0"0"-3"0,0 0-4 16,0 0-5-16,0 0-8 0,0 0-9 0,0 0-8 0,0 0-5 0,0 0-5 16,1-2-4-16,3 2-4 0,-3-2-1 0,1 2-3 0,0 0-3 15,2 0 0-15,-4 0-3 0,1 0-3 0,-1 0 1 0,0 0 2 16,0 0 0-16,0 0 3 0,0 0-1 0,0 0 1 0,0 0 0 0,0 0-3 15,0 0 0-15,0 0 1 0,0 0-1 0,0 0 2 0,0 0 0 16,0 0 3-16,0 0 0 0,0 0 0 0,0 0 2 0,0 0 1 16,0 0 0-16,0 0 2 0,0 0 1 0,0 0 6 0,0 0 2 0,0 0 3 15,0 0 3-15,0 0 2 0,0 0 4 0,0 0 1 0,0 0 2 16,2-2 1-16,-2 2 1 0,0 0-1 0,2 0-2 0,-2 0-2 0,0 0-3 16,0 0-4-16,0-1-6 0,0 1-8 0,0 0-14 0,0 0-15 15,0 0-21-15,0 0-25 0,0 0-20 0,0 0-21 0,0 0-25 0,0 0-27 16</inkml:trace>
  <inkml:trace contextRef="#ctx0" brushRef="#br0" timeOffset="273371.5623">32368 8550 15 0,'0'-2'302'0,"-1"1"-52"0,1 1-46 0,0-2-25 0,0 2-16 0,-2 0-7 15,2-2-5-15,-2-1-5 0,2 3-9 0,-1 0-11 0,1 0-11 0,0-2-10 16,0 2-8-16,-2 0-7 0,2 0-6 0,0 0-6 0,-1-2-9 0,1 2-7 16,0 0-7-16,0 0-7 0,0 0-4 0,0 0-4 0,0 0-2 0,-4 0-5 15,4 0-1-15,0 0-3 0,0 0-2 0,0 0-3 0,-1 0-4 0,1 0-2 16,0 0-2-16,0 0-2 0,0 0-1 0,0 0-2 0,-2 0-1 15,2 0-1-15,-1 0-2 0,1 0-2 0,0 0 1 0,0 0-3 0,0 0 1 16,0 0-2-16,0 0 0 0,0 0 1 0,0 0-2 0,0 0 0 0,0 0 0 16,0 0 0-16,0 0-1 0,0 0 1 0,0 0 1 0,0 0 2 15,0 0-1-15,0 0 2 0,0 0-2 0,0 0 0 0,0 0 0 0,0 0-2 16,0 0-5-16,0 0-2 0,3 0-4 0,-2 0-7 0,3 0-7 0,-1 0-6 16,2 0-6-16,4 0-6 0,-1 2-5 0,1-2-5 0,1 0-5 0,2 0-5 15,1 2-3-15,0-2-2 0,0 0 1 0,2 3 2 0,-2-3 2 0,0 2 6 16,1-2 6-16,-3 0 7 0,1 0 5 0,-2 0 5 0,0 0 8 15,0 0 5-15,-2 0 8 0,-1 0 6 0,-2 0 10 0,1 0 7 0,-3 0 6 16,0 0 5-16,0 0 5 0,-3 0 2 0,0 0 1 0,0 0 0 16,-1 0-2-16,-3-5-1 0,3 5-1 0,-5-2-1 0,3-1 0 0,-4 1-3 15,1 0-1-15,-2 2-3 0,-5-3-4 0,4-1-1 0,-1 3-3 0,-2-1 0 16,-1 0 0-16,1-1 2 0,0 2 4 0,1 0 0 0,-1-2 1 0,0 3-2 16,4-3 1-16,-1 3-2 0,1 0-1 0,0-2-2 0,2 2-2 0,0-1-1 15,3 1-1-15,-1 0 0 0,1 0-3 0,2 0 0 0,-1 0-3 0,2 0-2 16,0 0-3-16,0 0-1 0,0 0-3 0,0 0-1 0,0 0-2 0,2 0-2 15,1 0 1-15,0 1-1 0,0-1 0 0,2 2-2 0,1-2 0 16,-1 0-2-16,1 3-2 0,1-3-1 0,-1 0 2 0,2 3-1 0,0-3-1 16,-2 1-2-16,2 0-4 0,0-1-5 0,-3 0-4 0,1 0-5 15,-1 0-7-15,0 2-12 0,0-2-12 0,-1 1-16 0,1-1-20 0,-2 0-28 16,0 0-32-16,-3 0-30 0,2 2-29 0,1-2-58 0,-2 2-73 0,-1-2-42 16</inkml:trace>
  <inkml:trace contextRef="#ctx0" brushRef="#br0" timeOffset="273974.4918">32768 8361 39 0,'0'-3'477'0,"-1"-2"-70"0,1 3-108 0,0 0-74 0,0-1-57 16,0 1-33-16,0 1-24 0,0-1-12 0,0 2-10 0,0 0-10 0,0 0-10 16,0 0-11-16,0 0-8 0,0 0-9 0,0 0-8 0,0 0-7 15,0 0-7-15,0 0-3 0,0 0-3 0,0 0 0 0,0 0-1 0,0 0 0 16,0 0 2-16,0 0 2 0,0 0 0 0,-2 0 1 0,0 2-1 0,2-2-1 16,0 1-1-16,0-1 0 0,0 0-2 0,-1 0-1 0,1 0 0 0,0 2-2 15,-2-2-3-15,1 1 1 0,1 1-1 0,0 0-1 0,0 0 1 0,-2 1-2 16,0-1 2-16,2 4 0 0,0-2-1 0,-1 1 1 0,1 0 0 15,-2 2-1-15,1 3 1 0,1-3 1 0,-2 1-1 0,0 1 1 0,2 0-1 16,-1 2-1-16,1-1 0 0,-2 1-1 0,1 1 0 0,1-1-1 0,-2 2 0 16,-1-1 1-16,2 1 0 0,-1-1 1 0,0 2-1 0,1-1 1 0,1-1-1 15,-3 0 2-15,1 0-2 0,0 2 1 0,2-2-2 0,-1-1 1 16,1 2-2-16,-2-3 0 0,1 0-1 0,1 2-2 0,-2-4-1 0,0 1-1 16,2-1-3-16,0-1-1 0,0 1-2 0,0-2 1 0,0-2 2 0,0-1 0 15,0 2 3-15,-1-2 1 0,1-2 6 0,0 0 4 0,0 1 4 0,0-2 4 16,0 0 3-16,0 0 1 0,-2-2 3 0,2 0 0 0,0-3 2 15,0 1 0-15,0-2-2 0,0 0 0 0,0-2-3 0,0 0-2 0,0-4-3 16,0 3-6-16,2-3-6 0,-2-1-5 0,1 0-5 0,-1-2-3 0,2 0-2 16,0-2-4-16,-2-1-2 0,3 2-1 0,-2-1-1 0,1-2-1 0,1 1 1 15,-1 1-1-15,-1 1-1 0,3-2 2 0,-3 1 2 0,2 2 3 0,-1 0 4 16,1 2 4-16,-2 1 4 0,1 0 5 0,0 0 5 0,-1 4 3 16,1 1 1-16,-2 1 2 0,1-1-2 0,-1 4-1 0,2-2-2 0,0 2-5 15,-2 1-3-15,0 0-2 0,0 2-2 0,0 0-2 0,0 2-2 0,1-2-2 16,-1 5-1-16,0 0 0 0,0 0-2 0,0 3 1 0,0 0 1 0,-1 2 2 15,1 2 3-15,-2 0 4 0,0 3 4 0,1-2 2 0,-1 2 2 16,1 1 0-16,-3 3 0 0,1-2 1 0,0 0 0 0,-1 1 0 0,0 0-2 16,0 1-5-16,-1 0-9 0,2-4-14 0,-2 5-18 0,1-4-25 0,-1 2-31 15,1-2-49-15,0 2-60 0,-1-2-90 0,-2 2-107 0,2-1-61 0,0-2-43 16,0 1-20-16</inkml:trace>
  <inkml:trace contextRef="#ctx0" brushRef="#br0" timeOffset="282004.4707">26001 8971 72 0,'-4'-7'84'0,"-1"1"-4"0,0-1-4 16,0 0-5-16,-1 1-4 0,-2-1-6 0,4 1-5 0,-5 0-7 15,3 0-6-15,-2-1-7 0,-3 4-7 0,3-4-5 0,-1 2-6 0,-4 0-5 16,4 0-2-16,-5 2 0 0,2-1-1 0,-1 1 1 0,0 0 2 15,0 0 3-15,-3 1 0 0,2-1 4 0,-3 3 5 0,2-2 3 16,-4 2 5-16,5 0 4 0,-7 2 4 0,4 0 7 0,0-1 5 0,-5 2 3 16,1 2 2-16,0-1 2 0,1 2 1 0,-4 2-1 0,3 1 3 0,-4-1 2 15,2 5-4-15,-3-1 2 0,1 3 0 0,-2 0 2 0,3 5-1 16,1-1-2-16,-3 2-2 0,3 2 0 0,-1 2 0 0,3 2-1 16,-1 1 2-16,2 5-1 0,1 0-3 0,2 4-2 0,2-3-2 0,0 7-5 15,2-3-4-15,0 4-4 0,5 0-6 0,0 0-3 0,2 2-4 0,3-1-5 16,-2-1-4-16,5 0-4 0,0 2-4 0,5-4-3 0,-1 1-3 15,1-2-2-15,3 1 2 0,2 0 0 0,1-3 2 0,0-2 3 16,4 2 2-16,-2-4 3 0,4 0 1 0,1-2 6 0,1 0 3 0,1-3 6 16,1-1 3-16,1-2 6 0,2-1 5 0,-2-2 3 0,4-1 2 15,-1-4 2-15,2-2 1 0,-1-1-1 0,4-2 1 0,-1-5-1 0,1-1-2 16,1-2 0-16,1-4-3 0,1 0-5 0,2-4-2 0,2-4-8 16,0-1-5-16,0-4-8 0,1-2-9 0,0-3-4 0,1-4-2 15,-1 1-4-15,0-4-3 0,-1-4-1 0,-3-1-3 0,2-1 0 0,-2-3 0 16,-4-2 0-16,-2 0 0 0,-1-1 3 0,-5-4 3 0,2 0 5 15,-5 1 6-15,-3-2 2 0,-2-1 2 0,-6-3 0 0,-2 4 1 0,-3-4-2 16,-4 1-1-16,-2 0-2 0,-5 2-3 0,-3-2-3 0,-4 1-2 16,-2 3-2-16,-2-1-3 0,-5 2-5 0,-1 3-6 0,-3-1-10 15,-2 3-12-15,0 2-17 0,-2 1-19 0,0 3-25 0,1 3-28 0,-1 0-37 16,0 3-41-16,2 2-57 0,0 3-66 0,4 1-77 0,-3 4-82 16,6 3-49-16,-2 1-33 0</inkml:trace>
  <inkml:trace contextRef="#ctx0" brushRef="#br0" timeOffset="283104.6091">31915 9103 49 0,'-8'-4'149'0,"-2"-1"-46"0,-1-1-22 0,2 1-13 16,-3 2-4-16,2 0 1 0,0-2 0 0,-1 2-1 0,-2-1 3 0,0 4 0 15,1-2-2-15,-1 0-4 0,0 1-1 0,-2 1-2 0,0 1 1 0,0 1-2 16,-1 0 3-16,-3 1 3 0,2-1 3 0,-2 3 5 0,0 0 4 0,-3 0 5 16,2 1 4-16,-1 2 0 0,-1 1 3 0,-1-1 1 0,-1 4 0 15,1 0-1-15,1 1-1 0,-2 0 0 0,-2 4-2 0,1-1 0 0,0 3-5 16,-2 4-2-16,2 0-5 0,0 1-5 0,1 4-5 0,-1-1-5 16,-2 5-6-16,2-1-5 0,-1 3-4 0,4 1-6 0,-2 1-3 0,4 2-5 15,-2 1-5-15,6-1-3 0,-1 1-5 0,4 2-3 0,5 0-5 0,0-1-1 16,5 1 2-16,5-3 2 0,1 2 2 0,6-2 3 0,4 3 2 15,2-3 1-15,5-1 1 0,3 1 0 0,2-1 1 0,5-3 1 0,0 2-2 16,4-4-2-16,1-1-6 0,-1 0-7 0,6-4-9 0,-4 0-11 16,2-5-8-16,2-1-7 0,-1-2-7 0,1-2-8 0,-2-3-6 0,0-4-6 15,1-1-3-15,-3-1-6 0,4-5 0 0,-2-3 0 0,1 0 5 16,-1-3 8-16,0-3 6 0,3-3 4 0,-3-3 3 0,-1 1 2 0,1-6 2 0,1-2 0 16,-1 0 6-16,-2-6 6 0,3 0 7 0,-5 0 5 0,2-5 7 15,-1-1 7-15,-2-1 4 0,-3-4 7 0,2 4 8 0,-4-4 10 0,-1-1 10 16,-2 1 6-16,-4 0 8 0,0-3 9 0,-5 3 3 0,-1-3 1 0,-3 3-1 15,-2-3-1-15,-3 3-2 0,-6-3-4 0,-1 0-6 0,-3-1-8 0,-3 3-11 16,-7-1-8-16,-3 1-9 0,-1-1-7 0,-5 3-11 0,-2-1-10 16,-4 1-12-16,-1 0-11 0,-2 4-16 0,-3 3-17 0,3 0-22 0,-5 1-24 15,3 4-29-15,-2 1-30 0,1 2-38 0,1 3-41 0,-2 3-47 0,2 2-51 16,0 0-54-16,1 5-53 0,-2 2-34 0</inkml:trace>
  <inkml:trace contextRef="#ctx0" brushRef="#br0" timeOffset="293469.6677">21251 10631 256 0,'2'-5'514'0,"0"0"-50"0,-1 1-80 0,1-1-83 0,0 1-86 0,-1 1-54 16,3-2-38-16,-2 1-21 0,0 2-17 0,1-1-12 0,-2 0-10 15,3 2-7-15,-3-1-4 0,1 2-7 0,-1 0-9 0,3 0-5 0,-3 0-4 16,1 0-4-16,0 0 1 0,-1 2-3 0,2-1 1 0,-3 2-1 16,5 0 3-16,-5 2 1 0,1-3 5 0,1 3 0 0,-1 1 2 15,-1 1-1-15,2 0-1 0,0 3-1 0,-2-1-4 0,0 1 0 0,0 3-1 16,0-1-3-16,0 0 1 0,-2 1-1 0,0 0-1 0,-1 4-1 15,2-2-2-15,-1 0-3 0,-1 1-3 0,0 1-7 0,2-2-10 0,-1 2-12 16,0-3-14-16,1 2-16 0,-3-1-20 0,4-2-18 0,-1-1-23 16,1 0-25-16,0-1-29 0,1-4-29 0,1 2-27 0,0-2-36 15,1-1-41-15,0-3-59 0,5-1-67 0,-4-2-41 0,4-2-29 0</inkml:trace>
  <inkml:trace contextRef="#ctx0" brushRef="#br0" timeOffset="293752.6345">21454 10207 342 0,'-7'-10'432'0,"4"3"-78"0,0 0-81 0,0 0-84 0,0 5-54 15,0 1-39-15,-1 1-23 0,1 0-14 0,2 3-12 0,-3 2-7 0,1 2-7 16,-3 0-7-16,3 4-7 0,0-1-4 0,0 4-4 0,-1-3-1 16,1 4 0-16,2 1-1 0,1 0-1 0,-2-1-2 0,2-2-3 15,0 2-1-15,2-1-1 0,-2-2-2 0,1 0 2 0,2-3 2 0,-1 0 3 16,1-2 7-16,0-2 5 0,1-1 4 0,0-1 3 0,1-1 3 0,0-2 2 15,-1-3 3-15,1-1 3 0,2 1 3 0,-3-5 4 0,6-1 1 16,-4 0-1-16,0-3-3 0,1 0-6 0,0-3-8 0,-2 0-7 16,2-2-5-16,-3 1-4 0,1-1-4 0,-1 0-1 0,-3 0-3 0,3 2-4 15,-2-1-6-15,0 1-5 0,-2 3-7 0,0 0-7 0,0 1-7 16,-2 4-13-16,0-1-12 0,-2 5-14 0,3-1-16 0,-4 4-28 0,1 0-34 16,-2 4-40-16,0 1-45 0,-2 2-77 0,0 4-93 0,-2 0-52 15</inkml:trace>
  <inkml:trace contextRef="#ctx0" brushRef="#br0" timeOffset="293955.8304">21433 10715 536 0,'0'0'590'0,"0"0"4"0,0 0-81 16,0 0-125-16,0 0-106 0,3 0-96 0,-1 0-61 0,1 0-43 0,0 0-29 15,7 0-21-15,-4 0-23 0,2 0-23 0,0 0-29 0,4 0-28 16,-2 0-28-16,2 0-27 0,1 0-30 0,-1 0-32 0,1 3-35 16,0-3-36-16,0 0-30 0,-2 4-28 0,-1-3-49 0,0 1-58 0,-2 1-27 15</inkml:trace>
  <inkml:trace contextRef="#ctx0" brushRef="#br0" timeOffset="294102.5513">21417 10855 254 0,'-4'3'378'15,"2"-1"-72"-15,1-1-45 0,1-1-32 0,0 0-26 0,1 0-23 16,5 0-19-16,-1 0-16 0,1 0-16 0,2 0-15 0,0-1-21 16,6-1-22-16,-2 0-29 0,2 1-32 0,2-3-32 0,-1 2-29 0,1 1-34 15,3-3-32-15,-3 2-42 0,5-1-47 0,-4-2-72 0,0 2-84 16,2-1-58-16,-3-1-45 0</inkml:trace>
  <inkml:trace contextRef="#ctx0" brushRef="#br0" timeOffset="294402.3746">21833 10647 461 0,'-1'-4'576'0,"-3"1"-42"16,3 1-69-16,-1 0-85 0,1 1-93 0,-1-1-63 0,0 2-48 0,2 0-34 15,0 0-28-15,0 0-23 0,0 0-17 0,-1 3-15 0,-1-1-15 16,2 3-12-16,-2-1-10 0,1 2-9 0,-1 1-6 0,0 1-3 16,-2 1-1-16,1 0-1 0,0 1 1 0,0 2 2 0,0 1 3 0,-1 1 1 15,3-2 0-15,-3 3-3 0,1-1 0 0,2 0-2 0,-4 1-1 16,4-1-1-16,-1 1-1 0,2-1 0 0,-1-1 0 0,1 1 0 0,0-2 1 15,1 0-2-15,1-2-2 0,1 0 2 0,1 1 0 0,-1-2 3 16,2-1-1-16,0-2 1 0,2-2 2 0,1-1 0 0,-1 0 2 16,3-1 1-16,-1-2 1 0,4-2 1 0,-2-1 1 0,1-2 3 0,1 0 3 15,0-2 3-15,-1-3 4 0,1 1 4 0,0-3 6 0,-4 0 4 16,-1-1 3-16,0-1 2 0,-2-1-1 0,-3 0-2 0,-3 0-1 0,0-1-2 16,-3 0-4-16,-3-2-3 0,0 2-8 0,-2 1-20 0,-3 0-26 15,-3 1-48-15,-1 1-57 0,-2 2-99 0,-1 4-122 0,0 0-108 16,-3 2-102-16,0 2-52 0,-1 2-28 0,2 1-16 0</inkml:trace>
  <inkml:trace contextRef="#ctx0" brushRef="#br0" timeOffset="297420.4326">24708 10728 367 0,'-3'-1'560'0,"0"-1"-8"0,1-1-15 16,1 2-100-16,-4-2-141 0,5 3-83 0,-1 0-54 0,1 0-31 16,0 0-24-16,0 0-9 0,0 0-8 0,0 0-8 0,0 0-9 0,0 0-12 15,0 0-10-15,0 0-12 0,0 0-12 0,0 0-8 0,0 0-7 16,0 3-3-16,-2-2-4 0,1 2 0 0,-1 2 1 0,0 0-1 0,1-2 2 15,-1 3 2-15,0 2 1 0,-1-1-1 0,-2 3 2 0,2 1 0 16,-2-1 1-16,-1 3 1 0,0 0 0 0,0 1 1 0,-2-2-1 0,0 1-2 16,2 3-2-16,-2-2-1 0,1-2-3 0,1 0-1 0,-2 2 0 15,2-4 0-15,1 0 2 0,0 2 1 0,0-5 3 0,1 0 3 16,1-2 2-16,0 1 3 0,1-3 2 0,0 0-1 0,2-2-3 0,0-1-3 16,0 0-4-16,0-1-7 0,0-2-5 0,0-2-5 0,4-1-4 15,-3-1-4-15,2-3-6 0,2-2-5 0,-2-1-6 0,2 0-4 0,0-2-5 16,-1-2-2-16,4 0 0 0,2 0 3 0,-2 0 5 0,0 1 5 15,0-2 6-15,1 1 7 0,0 2 4 0,-1 2 6 0,2-1 3 0,-2 1 4 16,0 3 4-16,0 0 5 0,-2 1 2 0,0 3 3 0,-1 2 3 16,0-1 2-16,0 4 2 0,-1 1-2 0,2 1 0 0,1 2-3 15,-2 2 0-15,-1 1-3 0,3 1-3 0,0 1 0 0,0 4 0 0,-2-2-2 16,1 4 0-16,0 1-2 0,2-1 0 0,-2 1-2 0,-1 2-1 16,2 1-7-16,-3-2-8 0,2 3-8 0,-1-2-12 0,-2 0-14 15,1 0-14-15,-1 0-18 0,-2 0-17 0,1 0-19 0,0-2-22 0,-2-1-23 16,-2 0-26-16,0-1-29 0,1-2-32 0,-2 1-31 0,-1-3-33 15,1 0-55-15,-3-2-66 0,0-2-31 0</inkml:trace>
  <inkml:trace contextRef="#ctx0" brushRef="#br0" timeOffset="297579.4142">24599 10926 66 0,'-4'0'566'0,"0"-2"6"15,0 2 6-15,0-1-92 0,3 1-138 0,-1 0-88 0,2 0-64 0,0 0-41 16,0 0-29-16,0 0-20 0,0 0-15 0,2 0-17 0,1 0-16 15,0 0-22-15,4 0-24 0,2 0-28 0,-1-2-29 0,0 0-29 0,3 2-32 16,1-1-33-16,4 0-36 0,0 1-36 0,2-3-38 0,-1 1-57 16,2-1-66-16,2-1-66 0,-1 1-63 0,2-3-34 0,-3 1-16 15</inkml:trace>
  <inkml:trace contextRef="#ctx0" brushRef="#br0" timeOffset="297885.8617">25108 10727 90 0,'0'-2'547'0,"-1"-1"-9"0,1 3-23 15,-2-1-87-15,0-2-121 0,2 3-79 0,0 0-55 0,-1 0-38 0,-1 0-29 16,1 3-17-16,1-2-13 0,-4-1-12 0,3 1-10 0,-1 1-10 16,-2 1-12-16,1-1-7 0,-1 3-7 0,1 0-3 0,-2 1-3 15,1 0-1-15,-1 1 1 0,-3 1-1 0,3 1 2 0,-3 1 1 16,0 1-1-16,2-1 0 0,-2 1-1 0,4 1-2 0,-3-2-1 0,2 1 0 16,-1 2-2-16,2-2 0 0,-1 1-3 0,2-2 1 0,-1 1-2 15,3-1-1-15,1 0-3 0,0 1-1 0,0-2-3 0,1 0-2 16,3 0-4-16,-3-1-2 0,4-2-4 0,1 1-3 0,0-2-6 0,1 1-4 15,-1-3-5-15,2-1-5 0,1 0-4 0,3-1-2 0,-4-1-2 0,2-1 0 16,0-1 3-16,0 0 3 0,0-1 4 0,-2-3 5 0,2 1 5 16,-1-1 3-16,-2 2 2 0,1-4 1 0,-3 2 4 0,-2-2 2 15,0 1 2-15,0-1-1 0,-2 1-1 0,-1 0-3 0,-1 0-5 0,-2 2-11 16,1-3-15-16,-1 2-20 0,-2 0-21 0,2 0-28 0,-2 3-31 16,0-2-42-16,1 0-50 0,-2 2-73 0,-1-1-83 0,2 1-53 15,1 2-37-15</inkml:trace>
  <inkml:trace contextRef="#ctx0" brushRef="#br0" timeOffset="298552.6092">25005 10606 473 0,'-3'0'437'0,"0"0"-72"0,0 0-81 15,2 0-87-15,-3 0-58 0,3 0-42 0,1 0-23 0,-2 0-13 0,2 0-9 16,-1 2-8-16,1-1-8 0,-2-1-8 0,0 3-7 0,2-1-5 16,-1-1-4-16,1 2-3 0,-4 0-2 0,3 0 0 0,-1 1-1 15,1 1 2-15,-3 0 5 0,3 0 2 0,-2 0 6 0,2 2 1 0,-1-2 3 16,0 3 3-16,1-1 1 0,-1 1 1 0,-1-1 0 0,1 2 0 15,1 0 0-15,1 1 0 0,-2 0 0 0,0-1 3 0,2 1 0 16,-1 1-2-16,-1-1-2 0,2 2 1 0,-1-2-2 0,1 3 0 0,-2-1-1 16,2 0-1-16,0-2-2 0,0 2 1 0,0 0-1 0,0-1-1 15,0 2-1-15,0-4-3 0,0 2-2 0,0-1-3 0,0 1 0 0,0-1-2 16,2 1 0-16,-2-3-2 0,1 3 0 0,-1-2-1 0,2 0 0 16,-1-1 0-16,1 1 1 0,0-2 0 0,-1 0-1 0,3 3 0 15,-1-5-2-15,-2 3-4 0,3-2-6 0,-3-2-8 0,3 3-16 0,0-3-20 16,0 1-22-16,0-1-27 0,1 1-33 0,-2-2-38 0,2-1-52 15,0 1-61-15,0-1-88 0,2 0-99 0,-1-1-51 0,1-1-25 0</inkml:trace>
  <inkml:trace contextRef="#ctx0" brushRef="#br0" timeOffset="298936.0509">25391 10668 302 0,'-3'-5'620'0,"2"2"7"0,-3-2-13 16,3 3-22-16,1-1-122 0,-2 1-172 0,2 1-99 0,0-3-64 15,2 4-38-15,-2-3-27 0,1 3-19 0,3-1-13 0,-3 0-15 16,5 1-13-16,-3 0-11 0,4 0-8 0,-1 0-5 0,1 0-6 0,0 0-1 16,-1-2 0-16,3 2 2 0,0 0 1 0,0 0 3 0,-1 0 3 15,0 0 3-15,0 0 2 0,2 0 3 0,-2 0 3 0,-2 2 2 16,1-2 1-16,0 2 0 0,-1 1 1 0,-1-1 1 0,2 3 0 0,-2-2-1 15,-1 4 2-15,1-4-1 0,-2 5 3 0,0-1 1 0,0 1 1 16,-1 0 0-16,-1 1-3 0,3 2-1 0,-4 2 1 0,1-2 0 0,-1 3-2 16,0-1-1-16,-1 2 1 0,1-2-1 0,-2 4-1 0,0-2 1 15,1 0-2-15,-1 0 0 0,1 2 0 0,-3-2 0 0,3 0 1 0,-1-2-3 16,2 0-1-16,-1-1-2 0,1 1-4 0,-2-1-4 16,0-2-1-16,2-1-3 0,-1 0-2 0,1-1-2 0,0-1-3 0,0-1 0 15,-3 1-3-15,2-3-2 0,1 1-4 0,-2 0-3 0,0-5-4 0,2 3-6 16,-1-1-4-16,-4-1-12 0,2-1-12 0,-4 2-17 0,2-2-19 15,-4 0-26-15,1 0-31 0,-1 0-43 0,-4-2-53 0,0 1-84 16,-1-1-98-16,-2-1-60 0,-2 3-40 0,0-5-19 0</inkml:trace>
  <inkml:trace contextRef="#ctx0" brushRef="#br0" timeOffset="299351.7486">25129 10747 32 0,'-2'-1'424'0,"0"-1"-60"16,1-1-55-16,-1 2-48 0,2-1-37 0,0 2-32 0,0 0-22 16,0-1-15-16,0-1-16 0,2 2-15 0,-1 0-15 0,1 0-13 0,0-5-11 15,1 5-14-15,2-2-11 0,-2 1-8 0,2-1-9 0,-2 0-8 0,3 1-6 16,-1 1-5-16,-1-1-5 0,1-2-3 0,0 3 0 15,3 0 5-15,-5 3-1 0,2-2 0 0,-2 0-1 0,2 3-1 0,-2-1-4 16,0 2-5-16,2-2-2 0,-1 3-2 0,-1 2 0 0,1-1-2 16,-1 1-2-16,0 1-4 0,-1 3-14 0,-2 0-17 0,-2 0-25 0,-1 0-31 15,0 1-49-15,-1 1-58 0,-3 0-100 0,-1 1-121 0,-2-1-69 16,-4 1-41-16,1 0-22 0</inkml:trace>
  <inkml:trace contextRef="#ctx0" brushRef="#br0" timeOffset="300602.0499">31058 11188 177 0,'-3'-3'513'0,"1"3"-46"16,0-5-78-16,2 5-78 0,-1-2-77 0,1-1-43 0,-2 3-25 0,2 0-15 15,0 0-8-15,0 0-8 0,0 0-5 0,0 0-10 0,0 0-11 0,0 0-13 16,0 0-16-16,0 0-15 0,0 0-12 0,0 0-10 0,0 0-9 15,0 0-5-15,0 0-8 0,-1 0-4 0,1 1-4 0,-4 1-3 0,3 0-3 16,-4 3-2-16,4-3-4 0,-1 2 0 0,1 1 0 0,-3 2 0 0,3 1 1 16,-2-1 2-16,-1 1 0 0,1 5 3 0,-2-2 3 0,2 1 1 15,-3-1 3-15,1 3-1 0,-1 0 2 0,0 3 0 0,1-3-1 16,-3 1 1-16,2 0 0 0,-1-1-2 0,2 3 1 0,-4-3-2 0,5 0-2 16,-1-2-1-16,0 0 0 0,2-2-1 0,-2-1 1 0,2 0 2 0,-1-2 2 15,2 1 2-15,-1-2 6 0,1-3 3 0,0 2 7 0,2-4 4 16,0 1 2-16,0-2 1 0,0 0-2 0,2-3-2 0,0-1-3 0,1 0-3 15,3-3-2-15,-3-2-6 0,2-1-4 0,1-3-7 0,1 0-10 0,3-2-8 16,-2-2-10-16,0-3-8 0,3 1-6 0,-1 0 0 0,1-3 0 16,0 2 3-16,-2-1 3 0,3 0 2 0,-2 0 2 0,2 0 3 0,-3 1 2 15,0 2 5-15,1 2 5 0,0-1 7 0,-1 2 7 0,-3 2 7 16,1 2 5-16,-2 0 2 0,-1 3 1 0,0 0-2 0,1 2-1 0,-1-1-2 16,-1 5-2-16,-2-1-2 0,1 1-2 0,0 2-1 0,-1 4-2 0,3-1-5 15,-1 1-4-15,0 4-4 0,3 1-3 0,-3 1-2 0,0 2-2 16,2 2 0-16,0 1 3 0,0 1 2 0,-2 5 3 0,3-4 0 0,-3 2 4 15,0 3-1-15,2-2-1 0,-2 1-3 0,1 0-9 0,-1 0-9 16,-2 0-9-16,1 0-12 0,1 0-13 0,-3 0-15 0,3-1-18 0,-3-2-21 16,0 2-23-16,-3-3-27 0,3-2-31 0,-1 0-34 0,-3 0-35 0,3-2-34 15,-1-1-35-15,-1 1-52 0,0-4-63 0,0-2-34 0,-1 1-21 16</inkml:trace>
  <inkml:trace contextRef="#ctx0" brushRef="#br0" timeOffset="300742.3955">31017 11385 321 0,'-5'-5'535'0,"0"1"-27"0,2 4-42 16,0-3-94-16,1 3-116 0,1-2-75 0,1 2-52 0,0 0-38 0,1-2-30 15,1 2-25-15,1-1-22 0,0 0-27 0,5 1-27 0,-2-2-33 16,2 1-38-16,5 1-43 0,0-2-48 0,0 2-56 0,4-1-56 0,0-1-67 16,1 1-75-16,2-1-37 0</inkml:trace>
  <inkml:trace contextRef="#ctx0" brushRef="#br0" timeOffset="301068.5707">31560 11125 65 0,'-3'-4'509'0,"-1"2"8"0,-1-1-71 0,0 0-107 0,0 0-90 16,-1 3-82-16,-2 0-49 0,0-3-35 0,2 3-15 0,-4 0-4 16,-1 0-4-16,0 3-7 0,0-3-9 0,-1 0-9 0,0 3-10 0,0-1-7 15,1-1-4-15,1 2-4 0,-1-1-2 0,2-1-2 0,1 0-2 16,0 3 1-16,0-3-2 0,2 1-1 0,1-1 0 0,0 2 2 0,2-3-1 15,0 2 1-15,0-1-1 0,1-1 0 0,1 2 0 0,1-2-1 0,0 0-2 16,0 0-1-16,0 0-2 0,0 0-1 0,1 0 1 0,-1 1 4 16,2 1 3-16,1 0 5 0,-3 0 5 0,3 0 3 0,-2 1 4 0,1 1 5 15,1 2 4-15,-1-2 6 0,-1 4 7 0,1-1 8 0,0 3 8 0,-2-2 9 16,1 5 5-16,-1-1 3 0,0 3 2 0,0 0-2 0,0 3 1 16,0 0-2-16,0 1 1 0,0 1-3 0,-1 0-1 0,1 3-4 0,-2-1-3 15,0 4-5-15,2-3-5 0,-1 3-6 0,1-3-5 0,0 0-7 0,0-1-3 16,1 2-5-16,1-4-6 0,1-2-6 0,1 2-8 0,-1 0-9 15,3-3-14-15,0-2-18 0,2-1-27 0,2-1-35 0,0 0-49 0,3-7-57 16,1 1-100-16,2 0-123 0,2-6-88 0,-1 1-68 0,2-4-33 16,0-1-16-16,2-3-7 0</inkml:trace>
  <inkml:trace contextRef="#ctx0" brushRef="#br0" timeOffset="304136.5526">31715 11247 147 0,'-1'-4'280'0,"1"4"-39"0,-2-3-31 15,0 2-20-15,2-2-15 0,0 2-12 0,-1-1-10 0,1-1-9 0,-4 3-9 16,4-1-8-16,-2-2-6 0,0 3-9 0,2 0-12 0,0 0-8 16,0 0-4-16,0 0-4 0,0 0-4 0,0 0-2 0,0 0-3 0,0 0-2 15,0 0-3-15,0 0-4 0,0 0-3 0,0 0-5 0,0 0-5 0,0 0-5 16,0 0-3-16,0 0-4 0,-1 0-4 0,-1 0-4 0,2 0-2 16,-2 0-5-16,2 0-5 0,-1 0-3 0,1 0-4 0,-2 3-3 0,1-2-3 0,-3-1-3 15,3 1 0-15,-1 1-2 0,-1 1-1 0,0-1 1 0,-3 0-2 0,1 1 1 16,0 2 1-16,-1 0 2 0,-2 2 1 0,0-1 1 0,2 0 4 15,-2 2 0-15,-2-1 2 0,1 2 2 0,1 0 1 0,1 4 1 0,-2-3 1 16,3 0 0-16,-2 2 1 0,1 0 0 0,-2-1-1 0,5 4 0 0,-3-2-1 16,2 1-2-16,0-1 0 0,2 1-3 0,-3-1-1 0,5 0-5 15,-2 2-2-15,3-2-7 0,0 0-3 0,0 1-7 0,0-2-5 16,3 0-6-16,-2 1-6 0,7-2-6 0,-5-1-5 0,2-1-8 0,1-1-7 16,1 0-8-16,0 0-8 0,1-1-3 0,0-3-1 0,0 1 1 0,3 0-1 15,-1-5 4-15,-1 2 6 0,4-2 5 0,-4 0 7 0,2 0 7 0,-1-2 8 16,-1-3 6-16,2 3 11 0,-3-4 9 0,-1 2 12 0,1-3 10 0,-3 1 8 15,2-1 10-15,-2-1 9 0,0 1 8 0,-2-1 4 0,-2 1 3 16,1-1-2-16,0-2 1 0,-2 3-1 0,-2-1 0 0,0-1-2 0,1 3-3 16,-2-2-3-16,-1 1-5 0,0-1-6 0,-1 2-9 0,-3 0-7 0,2 1-7 15,-1 0-4-15,-1 1-8 0,1 1-5 0,-1-1-10 0,0 1-15 16,0 2-19-16,-1 1-21 0,-1 0-31 0,2 1-35 0,-1 1-49 0,1 3-59 16,0-1-84-16,0 0-99 0,-1 3-58 0,4-2-41 0,-2 1-18 0</inkml:trace>
  <inkml:trace contextRef="#ctx0" brushRef="#br0" timeOffset="304668.0361">31894 11373 209 0,'-3'-2'421'0,"-2"0"-52"0,2 2-59 0,0 0-41 16,0 0-33-16,1 0-22 0,0 0-18 0,1 0-15 0,-2 0-14 0,3 0-11 15,0 0-13-15,0 0-12 0,-2 0-13 0,2 0-9 0,0 0-7 16,0 0-11-16,0 0-9 0,0 0-9 0,0 0-8 0,0 0-6 0,0 0-7 15,0 0-6-15,0 0-4 0,0 0-2 0,0 0-4 0,0 0-4 0,0 0-2 16,0 0-3-16,0 0-4 0,2 0-2 0,1 0-5 0,-2 0-1 0,3 0-4 16,-1 0-2-16,0 0-1 0,5 0-3 0,-4 0-3 0,3 0-3 15,-1 0-5-15,2-1-4 0,1 0-5 0,1 1-4 0,0-2-3 0,-1 1-4 16,0 1-3-16,3-2-3 0,-2 2-2 0,0-1-2 0,0-1 0 0,-1 2-2 16,1-1-1-16,-2-1-3 0,-2 2-1 0,1 0-2 0,0 0-2 0,-2 0-5 15,0 0-6-15,-2 0-10 0,-2 0-13 0,3 0-16 0,-4 0-20 16,0 0-24-16,0 0-26 0,0 0-35 0,0 0-44 0,-4 0-68 0,0 2-80 15,-1-1-56-15,0 2-45 0,0-1-23 0</inkml:trace>
  <inkml:trace contextRef="#ctx0" brushRef="#br0" timeOffset="305802.1847">32248 11239 112 0,'0'-1'297'15,"0"-1"-49"-15,0 2-41 0,0 0-33 0,0 0-21 0,0 0-16 16,0 0-11-16,0 0-9 0,0-1-12 0,2-1-15 0,-2 2-13 0,0 0-12 0,0 0-10 15,0 0-8-15,0 0-5 0,0 0-4 0,0 0-2 0,0 0-2 16,0 0-1-16,0 0 0 0,0 0-2 0,0 0 0 0,0 0-1 0,0 0-1 16,0 0 0-16,0 0-1 0,0 0-1 0,0 0-1 0,0 0-1 0,0 0-1 15,0 0 0-15,0 0-3 0,0 0 0 0,0 0 1 0,0 0-2 16,0 0-1-16,0 0-1 0,0 0-1 0,0 0 0 0,0 0 1 0,0 0-1 16,0 0 0-16,0 0 1 0,0 0 1 0,0 0 0 0,0 0 1 0,0 0 0 15,0 0 2-15,0 0-1 0,0 0 2 0,0 0-1 0,0 0 2 0,0 0-1 16,0 0 0-16,0 0-1 0,0 0 0 0,0 0-2 0,0 0-1 0,0 0-3 15,0 0-3-15,0 0-1 0,1-2-3 0,-1 1-1 0,3 1-3 0,-1-1-1 16,-1-2-2-16,1 3-2 0,-2 0-1 0,1 0 0 0,-1-3-2 16,2 3 0-16,-2 0 0 0,0 0 0 0,0 0 1 0,0 0 1 0,0 0 0 15,0 0 0-15,0 0 0 0,0 0 1 0,0 0 0 0,0 0 0 16,0 0 0-16,0 0 0 0,0 0 0 0,0 0 0 0,0 0 1 0,0 0-2 16,0 0 1-16,0 0 0 0,0 0 1 0,0 0-1 0,0 0 0 0,0 0 0 15,0 0 0-15,0 0 1 0,0 0 0 0,0 0 0 0,0 0-1 0,0 0 0 16,0 0 1-16,0 0 0 0,0 0 2 0,0 0 0 0,0 0 3 15,0 0 0-15,0 0 3 0,0 0 3 0,0 0 2 0,0 0 3 0,0 0 1 0,0 0 2 16,0 0 3-16,0 0 2 0,0 0 2 0,0 0 2 0,0 0 1 16,0 0 2-16,0 0-1 0,0 0 1 0,0 0-2 0,0 0-2 0,0 0-1 15,0 0-1-15,0 0-2 0,0 0-3 0,0 0-1 0,0 0-2 0,0 0-2 16,0 0-2-16,0 0-3 0,0 0-2 0,0 0-1 0,0 0-2 0,-2 0 0 16,2 0-1-16,0 0-1 0,-1 0-1 0,1 0 1 0,-2 0-1 0,1 0 1 15,-1 0-2-15,-1 3 1 0,2-3 1 0,1 0-2 0,-3 0-2 16,3 0-1-16,-4 0-2 0,4 0 0 0,-1 3-1 0,1-3-3 0,-3 1-2 15,1-1-2-15,0 1-1 0,1 1 1 0,1-2 0 0,-4 3 0 0,3-1 0 16,-1 0 4-16,1 1 0 0,-4 1 3 0,4 0 3 0,-1 0 2 0,-1 3 3 16,0-1 3-16,0-1 0 0,1 3 5 0,-1 0 0 0,1-1 2 0,-1 1-1 15,1-1 1-15,-1 3-2 0,0-1 0 0,2-1 1 0,-2 1-2 16,1 0 0-16,0 2 0 0,2-5 0 0,-1 4-1 0,1 0-1 0,0-2-1 16,0 1-2-16,0 0 0 0,0-1-2 0,1-1-1 0,-1 1-4 0,4-2-2 15,-3 1-1-15,1-1-3 0,2 1-3 0,1-3-4 0,-4 2-1 0,4-4-6 16,-1 3-1-16,0-3-3 0,1-1-4 0,1 2-6 0,0-3-3 15,-1 2-3-15,3-2 1 0,0 0-1 0,1-2 2 0,0 2 2 0,-1-3 3 16,1 0 4-16,-1 3 4 0,0-5 3 0,0 1 5 0,-1 0 5 0,0 0 8 16,1-3 11-16,-3 1 9 0,1-1 8 0,0 1 8 0,-1-2 5 0,0 1 4 15,-2-1 5-15,0-1 1 0,0-1 1 0,-1-1 1 0,0 1 0 16,-1-1 0-16,-1-1 1 0,0 2-2 0,-1-1-1 0,-3-2-4 0,3 2-5 16,-3-2-4-16,1 2-4 0,-2 1-4 0,2-1-5 0,-2 2-3 0,1 0-4 15,-1 1-3-15,2 1-2 0,0 0-9 0,-4 0-10 0,4 3-14 0,-2 1-17 16,1 0-19-16,1 0-25 0,-2 3-26 0,0 0-30 0,0 0-42 0,1 3-46 15,-1 0-60-15,-1 0-65 0,1 1-76 0,2 0-79 0,0 3-45 0,-1-1-22 16</inkml:trace>
  <inkml:trace contextRef="#ctx0" brushRef="#br0" timeOffset="306081.2059">32572 11355 284 0,'-2'-3'578'0,"2"1"-18"0,-1 0-37 0,1 2-86 0,0 0-108 16,0 0-73-16,0 0-51 0,0 0-33 0,0 0-23 0,0 0-18 0,1 0-16 15,1 0-16-15,0 0-17 0,1 0-15 0,-2 0-17 0,3 0-10 0,2-1-11 16,-3 1-6-16,3-1-5 0,-1 1-4 0,2-2-4 0,-3 2-5 15,5-1-8-15,-1-1-9 0,1 2-11 0,-1 0-10 0,1 0-13 0,-1-1-16 16,0 1-19-16,2-2-23 0,0 2-25 0,-2 0-37 0,1 0-41 0,-1 0-57 16,0 0-66-16,0 0-84 0,2 0-93 0,-4 0-46 0,0 0-26 0,1 0-6 15</inkml:trace>
  <inkml:trace contextRef="#ctx0" brushRef="#br0" timeOffset="306401.0552">32872 11198 95 0,'-1'-2'555'0,"-1"-1"5"0,0 0-71 0,1 1-109 0,-1-1-83 0,1 3-69 15,-1-3-41-15,-1 1-29 0,3 2-19 0,0 0-17 0,0 0-16 0,0 0-16 16,0 0-17-16,3 0-15 0,-3 0-12 0,0 0-10 0,0 0-8 15,0 0-5-15,0 0-3 0,0 0-5 0,2 0-1 0,-1 2-2 0,1 1 1 16,-2-3-3-16,1 2 0 0,-1 1-1 0,2 0 0 0,0 0 0 0,-2 1-1 16,1 1 1-16,-1 1 0 0,0 0 0 0,0 0 1 0,0 2 1 0,0 1 0 15,0 1 1-15,0 0-1 0,0 2 1 0,0 0 1 0,-1 0-1 16,1 2-2-16,-2-1-3 0,0 2-6 0,2-1-10 0,-1 1-11 0,-1-2-13 16,1 4-16-16,-1-2-20 0,-1 0-22 0,3 0-25 0,-1-2-28 0,1 3-30 15,-2-2-38-15,1-2-41 0,1 0-49 0,0 0-50 0,0 0-65 16,0-2-72-16,0 0-37 0,1-3-17 0</inkml:trace>
  <inkml:trace contextRef="#ctx0" brushRef="#br0" timeOffset="306868.2684">32959 11080 253 0,'-1'-4'532'0,"-3"2"-54"0,3-1-88 15,1 1-77-15,-5 0-76 0,5 0-41 0,-1 1-28 0,1-1-17 16,-2 2-13-16,1-1-11 0,1 1-10 0,0 0-11 0,0 0-11 0,0 0-7 16,0 0-7-16,0 0-5 0,1-2-8 0,1 2-4 0,-1-1-4 15,4-1-5-15,-4 2-3 0,3-1-4 0,0 1-5 0,0-2-5 16,0 1-4-16,3 1-6 0,-1-4-3 0,0 3-5 0,2 0-4 15,-1-1-3-15,2-1 0 0,-1 2-1 0,0-1 0 0,-2-1 3 16,5 3 1-16,-3 0 0 0,0-3 0 0,0 1 1 0,1 2 1 0,-1 0 0 16,-1-2 0-16,1 2-1 0,-2 0 1 0,0 0-1 0,-1 0 0 15,0 0 0-15,0 2 0 0,0 0-2 0,-1 1-1 0,-3 0-1 16,3 3 0-16,-1-2-2 0,-2 4-1 0,-1 0-1 0,2 1-1 16,0 1-1-16,-2 3-2 0,0 1 1 0,-2-1 1 0,0 3 0 0,1 0 0 15,-1 1 1-15,1 2 0 0,-3 2 0 0,3-2 0 0,-1 3-1 16,0 0-4-16,0 1-2 0,-1-3-3 0,-1 5-3 0,3-3 0 15,1 1-3-15,-2-1-2 0,1-1-4 0,-3-1-4 0,3 2-3 0,-1-2-4 16,1-4-1-16,-1 1-2 0,-1 0 0 0,-1-5 1 0,-1 1 2 16,0-1 3-16,-2-3-3 0,1 0-5 0,-3-2-12 0,1-1-14 15,-4 1-24-15,-3-3-29 0,0-1-43 0,-3 0-48 0,-3-3-98 0,-1 0-122 16,-5 0-81-16,-1-3-61 0,-2 0-32 0,-5-1-17 0</inkml:trace>
  <inkml:trace contextRef="#ctx0" brushRef="#br0" timeOffset="308319.7707">26148 8497 267 0,'0'-4'428'16,"-1"-1"-85"-16,-1 2-55 0,2-1-41 0,-1 0-26 0,1 2-22 15,-2-1-17-15,0 1-15 0,2 0-18 0,-1-1-17 0,-1 3-17 16,2-2-17-16,0 2-14 0,0 0-13 0,-1 0-9 0,-3 2-8 16,3-2-7-16,-2 5-5 0,-1-3-5 0,-2 1-3 0,2 2-3 0,-3 0-2 15,1 3-2-15,-2-1 0 0,-1 1 0 0,1 2-1 0,-1 0 0 16,-1 2-1-16,2 0-4 0,0 1-4 0,0 0-2 0,0 0-4 0,0 2-2 15,2-1-2-15,1-2-1 0,2 2 0 0,-2 1 1 0,4-2-2 16,-1 1 0-16,2 0-1 0,2-3 1 0,-1 2 1 0,2-3-1 16,0 2 1-16,2-4-1 0,0 1 0 0,1 1-2 0,2-4 1 0,1 0-3 15,0-2-1-15,0-1-2 0,2-3-1 0,2 0 0 0,-4-1 1 16,5-2-2-16,-1-2 1 0,0 0 0 0,-2-3 0 0,0-1 1 0,1-1 1 16,-4 0 0-16,2-2 0 0,-2 0 0 0,-2-1 1 0,-1 0 1 15,0-2 0-15,-4 1 0 0,-1-1 1 0,0-2-1 0,-1 3-1 0,-4-1-1 16,2 1-1-16,-4 0-1 0,2 1-1 0,0 1-3 0,-4 0-2 15,3 2-10-15,0-2-14 0,-4 4-23 0,2 3-21 0,4-1-35 16,-3 3-37-16,2 0-51 0,-1 2-58 0,2 2-89 0,0 1-101 0,1 1-63 16,3 2-40-16,0 0-22 0</inkml:trace>
  <inkml:trace contextRef="#ctx0" brushRef="#br0" timeOffset="308582.0977">26834 8481 63 0,'2'-9'635'0,"-1"0"11"0,3-1 4 0,-3 3 4 0,-1 0-119 16,2 1-179-16,0 1-108 0,-2 2-70 0,1 0-43 0,1 2-28 0,-2-1-21 15,0 2-18-15,0 0-15 0,2 2-16 0,-2 1-12 0,2 1-13 16,-2 1-7-16,0 2-6 0,0 1-4 0,0 1 0 0,0 4 0 15,-2-3 1-15,2 4-4 0,-2 0-6 0,0-1-12 0,1 4-16 0,-3 0-24 16,3-1-25-16,-1 2-33 0,0-1-36 0,-1 2-58 0,3 0-63 16,0-2-101-16,0 3-120 0,0-3-72 0,0 1-47 0,3-1-20 15,-1-1-6-15</inkml:trace>
  <inkml:trace contextRef="#ctx0" brushRef="#br0" timeOffset="309018.5347">28222 8463 315 0,'-2'-7'590'15,"2"0"5"-15,0-1 6 0,0 3-105 0,2-3-157 0,0 2-100 16,-1 0-68-16,1 0-39 0,1 2-25 0,2 0-19 0,-2-1-17 16,3 3-15-16,0 0-15 0,1-1-10 0,-1 3-10 0,1 3-11 0,2-1-10 15,0 0-9-15,-1 3-8 0,1 0-4 0,0 3-3 0,-3-1 0 16,0 2-1-16,1 1 0 0,-1 2 0 0,-5 0 0 0,1 0-1 0,-2 2-1 15,-2-2 0-15,-2 3 3 0,-2-2 7 0,-1 3 6 0,1-1 8 16,-2-2 7-16,-1 1 6 0,-1-2 7 0,-1 0 6 0,0 0 2 16,1-2 6-16,2 1 3 0,-2-2 3 0,2 0 2 0,1-2 4 0,1 0 1 15,0-2 0-15,3 0-2 0,-1 2 0 0,3-5-2 0,1 1 1 16,0 0-2-16,3-1-2 0,2 0-6 0,4-2-10 0,1 1-19 0,5-1-22 16,1 0-35-16,5-1-38 0,4 1-63 0,1-2-74 0,2-1-114 15,4-1-136-15,2 1-77 0,-1-2-48 0,0 0-26 0,2 1-16 16</inkml:trace>
  <inkml:trace contextRef="#ctx0" brushRef="#br0" timeOffset="309486.5003">29406 8425 194 0,'-3'-6'572'0,"-2"0"3"0,4 0 4 15,-1 1-98-15,1 0-146 0,1 1-105 0,1-1-78 0,2-1-46 16,2 2-29-16,-2 0-16 0,2 1-11 0,1 1-12 0,1-1-11 0,2 2-12 15,2 0-13-15,-1 1-10 0,2 0-8 0,1 1-5 0,1 0-4 0,-3 1-1 16,0-1 0-16,2 3 0 0,-1-1-1 0,-2 2-2 0,1-3-2 16,-3 3-2-16,-2 0-1 0,2-1 2 0,-3 1 4 0,-1 0 3 15,0 0 2-15,-3-1 6 0,2 1 6 0,-3 0 4 0,0 2 5 0,0-1 4 16,0-1 3-16,-3 0 4 0,2 3 2 0,-1-2 4 0,-1 1 2 0,0 0 0 16,-1-1 1-16,3 2 0 0,-3 0 0 0,-1-1-2 0,1 1-1 15,3-1-4-15,-2 3-2 0,1-3-2 0,0 2-1 0,1 0-1 0,1 0 1 16,0 0-2-16,1 0 0 0,1-1-2 0,0 4 0 0,1-4-2 15,0 3-1-15,0-2-1 0,1 1-3 0,0-2 1 0,-1 1-2 0,0-2 1 16,0 1-1-16,-1 0-1 0,0-4-1 0,-1 1 2 0,-1 2-2 16,2-4 1-16,-2 2 1 0,-2-3 2 0,2 1 1 0,-1-1-6 0,-3-1-8 15,0 1-16-15,-1-1-18 0,-3-1-32 0,2 0-39 0,-2-1-61 16,0-1-69-16,-3 1-90 0,1-1-100 0,2-1-56 0,-1-1-33 0,3-1-19 16</inkml:trace>
  <inkml:trace contextRef="#ctx0" brushRef="#br0" timeOffset="309955.1262">30708 8485 56 0,'-1'-8'577'0,"1"1"14"0,-3 0 12 16,1 1-85-16,2 2-132 0,0-1-92 0,0 1-75 0,-1 0-43 0,1 0-29 16,0 1-19-16,0 3-15 0,-2-2-18 0,2 2-17 0,0 0-18 15,0 0-18-15,-1 2-15 0,1-2-13 0,-2 3-12 0,0 2-8 0,1 0-4 16,-1 2-3-16,0 0 0 0,1 3 2 0,-2-2 2 0,-1 2 4 0,3 1 1 15,-1 1 4-15,1-2 1 0,-4 4-2 0,4-2-3 0,-1 1-5 0,1-1-5 16,1 0-2-16,-2 0-4 0,2 0-5 0,0 0-3 0,2-1-3 16,-2-1-4-16,3 0-2 0,-2-2-1 0,4-1-2 0,-2 1 0 0,3-4-3 15,1-1 1-15,-2 1 5 0,4-1 2 0,-1-3 3 0,1-2 4 16,4 1 5-16,-4-3 4 0,4-1 3 0,-1 0 4 0,3-2 1 16,-1 1 2-16,-1-2 3 0,2 1 6 0,-3-1 8 0,0 0 8 0,2 1 6 0,-2-3 6 15,-2 3 5-15,-2 0 2 0,0 2 0 0,2 0-2 0,-2 0 0 16,-2 0-4-16,-1 3-3 0,0 0-3 0,-2 1-2 0,0-1-3 0,0 2-5 15,2 2-4-15,-2-1-5 0,0 3-11 0,-1 1-10 0,-1 0-17 16,3 0-18-16,-3 3-28 0,1 1-32 0,-1 3-43 0,3-2-51 0,-3 1-90 16,1-1-109-16,-1 3-77 0,4 1-61 0,-4-2-29 0,1 3-19 15</inkml:trace>
  <inkml:trace contextRef="#ctx0" brushRef="#br0" timeOffset="310301.2364">31540 8669 399 0,'0'-4'628'0,"0"0"5"15,0 1 4-15,0 0-95 0,0 1-143 0,0 0-112 0,0 0-97 16,0 2-57-16,0 0-36 0,0 0-23 0,0 0-15 0,0 1-14 0,1 0-14 15,-1 1-11-15,4 1-9 0,-3 2-8 0,3-1-6 0,-1 0-4 0,1 3-1 16,1-2 1-16,0 4 2 0,0-2 0 0,1 2 3 0,0 0 1 16,3 0 0-16,-2 1 1 0,-1-1-2 0,2 1 0 0,3 2-1 0,-3-2-1 0,0 0 2 15,0 1-1-15,0-2-3 0,0 0-2 0,-3 1-2 0,-1-3-2 16,2 2-2-16,-1 1 0 0,-2-3-1 0,1 1-1 0,-1-2 1 0,-2-1-2 16,1 2-1-16,0-4-1 0,-2 2-2 0,-2 0 1 0,0-2 1 0,1 1 1 15,-4-1 0-15,0-3-5 0,-1 4-7 0,-3-4-13 0,-1 1-14 16,-1-1-21-16,-3 0-24 0,-1-1-29 0,0-1-31 0,-1 0-47 0,-5-1-55 15,4 1-75-15,-1-1-83 0,0-4-59 0,2 2-49 0,-2 0-24 16</inkml:trace>
  <inkml:trace contextRef="#ctx0" brushRef="#br0" timeOffset="310434.5728">31583 8676 239 0,'10'-5'580'0,"0"0"-19"0,1 0-31 0,2 2-95 16,-2-2-127-16,1 2-78 0,0-1-58 0,-1 1-45 0,1-2-40 0,-1 2-48 15,2 0-50-15,-2 1-75 0,0-1-86 0,2 1-115 0,-2-1-127 0,0 1-76 16,1-3-50-16,-2 5-26 0,1-2-14 0</inkml:trace>
  <inkml:trace contextRef="#ctx0" brushRef="#br0" timeOffset="313751.0303">25718 11046 322 0,'0'0'418'0,"0"0"-92"0,0 0-68 16,2 0-57-16,0 0-36 0,-1 0-25 0,4 0-12 0,-1 0-6 16,0 0-2-16,2 0-1 0,2 0-6 0,3 0-11 0,2 1-14 15,2 0-16-15,3 1-12 0,4 0-13 0,5 1-8 0,-1 0-7 0,8 1-6 16,2-1-6-16,4 1-3 0,5 1-5 0,2 1-2 0,5 2 0 0,4-3 0 15,4 5 1-15,4-3-2 0,2 2-2 0,6 0 0 0,5 2-1 16,5-2-3-16,5 4-3 0,4-1-2 0,4 0-3 0,3 1 2 0,4 1 3 16,3-3 2-16,-2 5 1 0,6-2-1 0,-1-1-3 0,2 1-3 15,2-2 0-15,-1 0-5 0,2 2-4 0,2-2-3 0,-4-1-6 0,2 3 3 16,-2-2 3-16,-2-3 1 0,-3 4-2 0,-6-2-2 0,-4-1-4 0,-1-1-2 16,-2 0-1-16,-6-1 1 0,-2-1-2 0,-2-2 2 0,-3 2 5 15,-4-1 4-15,-3 1 5 0,-2-4 0 0,-6 1-1 0,-4-1 0 0,-5-1-1 16,-3-2 2-16,-3 0 0 0,-7 0 2 0,-3 0 1 0,-3 0 3 15,-4 0 3-15,-1-2 3 0,-6 0 3 0,0 1 1 0,-5-2 3 0,-1 2 1 16,-1-2 1-16,-1 3 0 0,-3-4-1 0,-1 3 0 0,-1-1-1 0,0-1-1 16,-1 1-1-16,-3 1-2 0,1-3-3 0,-1 4-3 0,-2 0-2 15,-1-3-2-15,1 3-3 0,-2 0-3 0,-1 0-5 0,0 0-5 16,0 0-4-16,-3 0-4 0,-1 0-4 0,0 0-3 0,0 0 0 0,0 0-1 16,-1 0-2-16,-3 0-1 0,-2 0-4 0,-1 0-2 0,-2 0-5 0,1 0-3 15,-4 0-2-15,-2 0 2 0,-2 0 1 0,0 0 4 0,-4-2 2 0,0 1 3 16,-2-1 2-16,2 1 0 0,-4-2 1 0,3 1 4 0,-2-1 2 15,-1-1 6-15,1 1 6 0,-1-2 8 0,-2 1 9 0,3-1 10 0,-2 2 8 16,-1-4 10-16,4 1 10 0,-3-1 7 0,-1 2 6 0,3-1 8 16,-1 0 7-16,3 0 9 0,-1 1 7 0,2-1 7 0,2 0 7 0,0 0 4 15,3 0 5-15,-1 3 2 0,4-2 4 0,-1 0-1 0,4 1 1 16,1 1-2-16,-1-2 0 0,0 2-5 0,5-1-3 0,0 3-6 0,1-3-7 16,2 4-11-16,-1-3-8 0,2 3-8 0,2 0-8 0,1 0-8 0,2 0-11 15,3 3-7-15,2-3-7 0,3 3-4 0,4-1-5 0,4 3-5 16,1-2-3-16,3 4 0 0,6-2-2 0,-1 4 2 0,1-3 2 0,2 1 1 15,2 4 0-15,-1-1 0 0,0 1 0 0,1 2-2 0,1-1-4 0,-4-1-2 16,-1 3-2-16,1-2-2 0,-4 1 0 0,-1 0-2 0,-1 4-2 16,-4-6-1-16,-2 2-2 0,-3-1-1 0,-2 0-1 0,-4-2 2 0,-2 2 1 15,-4-1 2-15,-3-2 5 0,-5 0 1 0,-6-1 2 0,-3 1-6 16,-2-2-15-16,-8 3-18 0,-3-3-22 0,-5 1-41 0,-4-3-52 16,-2 3-90-16,-6-2-110 0,-1 1-76 0,-5-1-64 0,-1 0-34 0,-3-1-18 15</inkml:trace>
  <inkml:trace contextRef="#ctx0" brushRef="#br0" timeOffset="315584.7375">25916 11635 186 0,'0'-5'447'0,"0"0"-60"15,0 1-66-15,0 1-72 0,0-2-39 0,0 0-29 0,0 2-18 0,0-1-12 16,0 1-10-16,0 3-8 0,0-3-8 0,1 1-8 0,-1 1-10 16,0-1-9-16,0 2-11 0,0 0-8 0,0 0-6 0,0 0-5 0,0 0-5 15,0 0-5-15,0 0-4 0,0 0-6 0,0 0-7 0,0 0-4 16,0 0-5-16,0 0-5 0,0 0-4 0,0 0-3 0,0 0-2 15,0 2-3-15,0-2-1 0,-1 0-2 0,1 1 1 0,0-1 0 0,-2 2 2 16,2-2 2-16,0 0 1 0,0 0 2 0,0 0 1 0,0 0 3 16,-1 0 3-16,1 0 2 0,0 0 3 0,0 0 1 0,0 0 3 0,0 0 3 15,0 0-1-15,0 0 1 0,0 0 1 0,0 0-1 0,0 0 1 16,0 0 0-16,0 0-1 0,0 0-1 0,0 0 0 0,0 0-2 0,0 0-2 16,0 0-2-16,0 0-2 0,0 0-2 0,0 0-2 0,0 0-1 15,0 0-2-15,0-2-3 0,0 1-2 0,0 1-2 0,1-2-4 16,1 1-2-16,-2-1-2 0,1-1-1 0,-1 2-3 0,2-1 0 0,0 1-3 15,-2-2 0-15,1 1-2 0,-1 0 0 0,0 0-1 0,2 2 0 16,-1-2 0-16,-1 1 0 0,0-1-1 0,2 2 1 0,0-3 1 0,-2 3 0 16,0-1 0-16,0-1 1 0,1 2-1 0,-1-2 0 0,2-1-1 15,-1 3 1-15,-1-2 0 0,2-1-1 0,0 3 0 0,-2-3 1 0,1 3-2 16,-1-1 2-16,3-2 0 0,-1 3-1 0,-2 0 0 0,0 0 0 16,1-3 0-16,-1 3 0 0,2-1 1 0,-2 1 0 0,0 0-2 15,0 0 2-15,1-1 0 0,-1-1 0 0,2 2 0 0,0-1-1 0,-2-1-1 16,1 2 1-16,-1-2 0 0,2 1 0 0,-1-3 1 0,-1 4-1 15,2-3 2-15,-2 3 2 0,0-2-1 0,0 1 0 0,0 1 1 16,0 0 1-16,0-2 2 0,0 2 1 0,-2-1 0 0,2 1 3 0,-1-2 1 16,-1 1 2-16,2 1-1 0,-1 0 1 0,-3 0 0 0,1 0-2 15,-3 1 0-15,0 1-1 0,-1-1 0 0,-2 2 1 0,-4-1-1 0,2 5 0 16,-4-1-1-16,-1 1 0 0,-2 5-2 0,1-2 2 0,-4 2 0 16,4 3 0-16,-4-1 1 0,2 5 2 0,2 0 2 0,-4 2-1 0,4 3-1 15,3 0 2-15,-3 0-2 0,4 3-1 0,1 0 0 0,2 2 0 16,0-2 0-16,4 1-1 0,-2-2-1 0,7 3-2 0,1-1-4 15,0-3-3-15,5 2-5 0,0-4-3 0,3-1-4 0,2 1-6 0,2-3-4 16,1-2-4-16,3 0-3 0,0-2-5 0,3-1-4 0,-2-3-4 16,4-2-3-16,1-1-1 0,0-4-1 0,0 2 2 0,0-4 2 15,2-3 5-15,-5 0 3 0,1-3 6 0,1-1 5 0,-5-2 5 0,3-2 4 16,-6-1 5-16,0 0 3 0,-1-1 4 0,-4-2 5 0,-1 0 5 16,-2-3 4-16,-2 4 3 0,-3-3 2 0,-1 3 2 0,-4-3 0 0,-3 2 0 15,0-1-1-15,-1 2-2 0,-5 1 0 0,1 0-2 0,-3 3-2 16,-1-3-1-16,-1 3-2 0,-3 3-2 0,3 1-4 0,-4 0-5 15,2 3-2-15,0 3-5 0,0 0-12 0,0 1-18 0,2 3-24 0,3 3-28 16,0-2-37-16,2 4-38 0,2-1-63 0,5 3-72 0,1 2-97 16,3-2-113-16,4 1-67 0,-1 1-43 0,6 1-21 0,3 0-11 0</inkml:trace>
  <inkml:trace contextRef="#ctx0" brushRef="#br0" timeOffset="316450.9366">27187 11731 100 0,'0'-1'550'0,"-5"-2"-39"16,4-1-67-16,-1 0-62 0,-3 1-60 0,4-1-42 0,-3 2-30 15,1-3-22-15,0 0-16 0,0 2-16 0,-1-1-16 0,0 0-15 0,3-1-14 16,-3 1-13-16,1 0-8 0,0 1-10 0,1 0-10 0,1-2-7 16,-2 2-10-16,-1 0-6 0,4 0-8 0,-1 2-5 0,1-2-8 0,0-1-8 15,0 2-7-15,1 0-8 0,3-1-11 0,-1 0-8 0,0 2-9 16,2-1-9-16,1 0-4 0,3-1-8 0,1 1-4 0,1 0-8 16,2 1-8-16,-2-1-8 0,3 2-5 0,0 0-5 0,0 2-2 15,-3-1 0-15,2 3 0 0,1 1-2 0,-2-2-1 0,-3 5-2 0,0 1 1 16,-2 1 1-16,-2 1 4 0,-2 6 5 0,-2 0 5 0,-2 0 6 15,-2 4 4-15,-4-1 5 0,-1 3 3 0,-4 1 2 0,-3 1 2 0,0 2 2 16,-3-3 5-16,-1 3 0 0,-3-1 0 0,5-2 1 0,-5 1-2 16,1-3 1-16,0-3 1 0,4 1 1 0,1-2 4 0,-1-3 7 0,4-2 6 15,1-1 8-15,0-1 10 0,3-4 11 0,1 1 10 0,2-3 13 16,1 0 13-16,0 0 12 0,4-3 11 0,-1 1 2 0,2-3 0 16,2 0-5-16,2-3-6 0,1 3-7 0,3-2-7 0,5-1-9 0,-1-1-11 15,6-1-9-15,-1 0-11 0,5-1-16 0,0-1-16 0,5 4-21 16,2-3-21-16,-4 1-17 0,5 1-14 0,0 1-17 0,-1-2-18 0,1 2-21 15,-2 2-26-15,1 0-33 0,-1 1-38 0,-3 1-48 0,2 0-58 16,-2 2-81-16,-2 2-95 0,-1-1-70 0,0 1-63 0,-2 0-24 16,-2 2-6-16</inkml:trace>
  <inkml:trace contextRef="#ctx0" brushRef="#br0" timeOffset="316987.7425">28300 11820 27 0,'-5'-8'500'15,"2"1"10"-15,-2-1-70 0,0 2-110 0,2 2-85 0,-2-3-78 0,2 5-41 16,2-3-26-16,-1 3-6 0,0-1 1 0,-1-1 3 0,3 1 5 15,-1 1-3-15,1 1-5 0,-2-1-2 0,0 1-5 0,2 1-2 0,0-4-3 16,0 4-1-16,0-3 0 0,0 3 1 0,0-3 0 0,0 1-2 16,0-1-2-16,2 0-6 0,0 0-7 0,-1 0-9 0,1 2-9 0,1-2-9 15,0-2-6-15,0 2-7 0,3 0-5 0,-1 0-4 0,2 2-5 16,1-1-4-16,1 0-3 0,-1-1-4 0,1 3-5 0,5 0-2 16,-2 0-3-16,-1 0-3 0,3 3 1 0,-1-1 0 0,-3 0-2 0,2 2 0 15,-1 1-3-15,0 1-1 0,-2 0 0 0,-1 1 1 0,-1 1-2 16,0 0 1-16,0 4 0 0,-4-2 2 0,-1 0 2 0,-1 2 0 0,-1 0 1 15,-1-1 1-15,-1 4 2 0,-1-3 2 0,0 1 2 0,-2-1 3 16,1 0 0-16,-1-1 0 0,1 0 1 0,0 1-1 0,0-3 1 16,3-1 0-16,-2 0 2 0,3 1 0 0,0-3 1 0,0-1 0 15,0 2 2-15,3-4 3 0,-2 2 1 0,6 0 0 0,-2-2 0 0,4 1 0 16,-1-1-1-16,1-1 1 0,4 1-1 0,0 1-1 0,1-4-3 0,-2 5-2 16,3-3-2-16,0 1-2 0,0 0-3 0,0 0-3 0,-2 1-1 15,1 1-2-15,-1-1-2 0,-1 2-2 0,0 0-1 0,-4-1 1 16,-1 5-1-16,0-3 0 0,-2 3 2 0,-2-1 3 0,-2 0 1 0,-2 0 3 15,-2 0 2-15,-2 0 5 0,-2 1 4 0,-2 0 6 0,0 0 6 16,-5 0 3-16,1-2 4 0,-2 1 3 0,-4-2 2 0,2 1 1 0,1-2 2 16,-2 1 1-16,0-2 1 0,-1 0-4 0,0-1-6 0,5-1-16 15,-3-2-25-15,1 1-35 0,2 0-41 0,-1-2-71 0,1-2-87 16,5-1-111-16,0-1-121 0,1-1-69 0,3-3-43 0,1 1-22 0,4-3-16 16</inkml:trace>
  <inkml:trace contextRef="#ctx0" brushRef="#br0" timeOffset="317401.3149">29368 11800 616 0,'0'-7'654'0,"0"-1"12"16,-1 1-10-16,1 1-24 0,-2 2-130 0,0 0-184 0,2 1-107 0,0 0-67 15,-1 0-36-15,1 3-21 0,0 0-16 0,-2 3-13 0,2 0-13 16,-1 1-14-16,1 3-14 0,-4 1-16 0,3 2-9 0,-2 2-6 0,-1 0-1 16,3 3 1-16,-2 2 4 0,-2 0 6 0,2 1 2 0,0-1 5 0,0 6-3 15,1-4-3-15,0 0-1 0,1 2-4 0,-2-1-3 0,3-1-3 16,-2-1-4-16,2-1-3 0,0 0-4 0,2-1-3 0,-2-5-1 0,3 3-2 16,-2-3 3-16,3-3 2 0,-1 0 2 0,2-1 0 0,1-3 3 15,-2-1 0-15,4-3 5 0,0 0 2 0,5-3 6 0,-4-1 5 0,4-4 5 16,1 0 4-16,-1-1 2 0,3-1 2 0,-2-3 3 0,2 3 3 15,-3-3 6-15,0 1 10 0,0 0 8 0,0 0 10 0,0 1 7 0,-4 1 7 16,0 2 4-16,-1-2 2 0,0 3-3 0,-1-2-2 0,-1 4-5 16,-1-1-5-16,-1 4-6 0,0 1-6 0,0-1-8 0,0 2-8 0,-3 2-8 15,3 1-7-15,1 0-9 0,-1 4-7 0,0 3-7 0,1-2-2 0,-2 3-3 16,2 0 0-16,-1 3-5 0,1 0-9 0,-1 6-19 0,0-3-22 16,0 1-32-16,-3 2-38 0,1 4-54 0,0-2-66 0,-2 2-96 0,0 2-112 15,0-1-87-15,0 1-76 0,-2 1-38 0,0-2-17 0,2-2-1 16</inkml:trace>
  <inkml:trace contextRef="#ctx0" brushRef="#br0" timeOffset="317784.2465">30586 12000 130 0,'-7'-11'613'0,"1"-2"13"0,1 3 10 0,-2 0 11 0,2 2-113 0,-2 2-177 15,4-1-107-15,-2 0-72 0,2 2-41 0,0 0-23 0,1 1-14 16,0 1-10-16,1 1-13 0,1 1-14 0,0 1-16 0,0 0-20 0,-2 3-14 16,2-1-12-16,0 1-9 0,0 2-5 0,0-1-3 0,0 1 0 0,2 3 1 15,-2 0 1-15,1 1 4 0,1 0 5 0,0 0 4 0,1 4 4 16,-2-2 0-16,3 2 0 0,0 0 0 0,0 1 0 0,3 0-1 0,0 1 2 15,-3-1-2-15,4 2 0 0,1-1 0 0,0 0 2 0,-1 2-1 16,1-2-1-16,0-1-1 0,1 1-2 0,1-1 0 0,-2 3-1 0,1 0-1 16,0-4-2-16,-1 3-2 0,0-4-1 0,-2 5-1 0,-1-5-1 0,2 1-2 15,-3-1-3-15,-1-2-2 0,0-2 1 0,-3 3-2 0,3-2 0 16,-4-1 1-16,0 1 2 0,0-6 3 0,-4 4 3 0,-1-4 3 0,1 2 3 16,-3-2-4-16,-3 0-5 0,0 0-11 0,-6-3-11 0,0 0-17 15,-3 0-20-15,0 0-28 0,-4-3-33 0,1 0-34 0,-4 0-38 0,4-2-66 16,-3 0-80-16,1-1-90 0,0-3-93 0,5-1-50 0,-1-2-25 0,3 1-8 15</inkml:trace>
  <inkml:trace contextRef="#ctx0" brushRef="#br0" timeOffset="317916.5226">30612 12010 541 0,'17'-10'658'0,"2"-1"9"0,-3-2 8 0,1 5-80 16,3-1-122-16,-2-2-111 0,3 3-103 0,-2-2-66 0,3 2-47 0,0 0-35 15,2 0-34-15,-2 0-34 0,3 5-36 0,1-3-44 0,-1 3-48 16,0 0-53-16,1 1-60 0,-1 1-88 0,0-1-103 0,0 2-101 0,1 0-97 15,-4 0-51-15,0 2-27 0,0-2-5 0</inkml:trace>
  <inkml:trace contextRef="#ctx0" brushRef="#br0" timeOffset="318218.2691">31900 12005 59 0,'11'-4'611'0,"3"1"16"0,-1 1 18 0,0-3-39 15,-2 2-71-15,-1-1-95 0,2 1-108 0,-3 1-64 0,1-1-40 0,1 0-24 16,-3 1-15-16,-2 1-15 0,2-3-14 0,0 4-15 0,-3-1-12 0,-2 0-19 16,2 1-20-16,-4 0-19 0,4 1-15 0,-2 0-17 0,1 3-15 15,0-1-10-15,-3 3-8 0,3 1-6 0,-1 0-3 0,0 3-2 0,0 0-1 16,-1 4 0-16,0-1 0 0,-1 3 0 0,-1 3 2 0,-1 2 2 0,1-1-2 15,-4 7-6-15,1-3-9 0,-2 2-13 0,0 4-16 0,0 0-21 0,0 1-24 16,-3 5-29-16,1-5-32 0,2 8-43 0,-2-3-51 0,2 5-76 0,0-4-86 16,1 4-102-16,0-3-111 0,3 1-52 0,-3 0-22 0,4-2-3 0,0-1 4 15</inkml:trace>
  <inkml:trace contextRef="#ctx0" brushRef="#br0" timeOffset="319871.1068">21235 11713 198 0,'0'0'184'15,"0"0"-22"-15,0 0-11 0,0 0-6 0,0 0-3 0,0 0-1 16,0 0-1-16,2 0-3 0,0 0-7 0,-1 0-11 0,2 0-11 16,-1 2-10-16,0-1-11 0,-1 1-7 0,2-1-5 0,1 2-7 0,-1 2-4 15,0-2-3-15,1 3-1 0,0 0-3 0,-1 0 0 0,0 5 1 0,0 1-2 16,0 2 0-16,-1-2-1 0,0 5 1 0,-1-1-4 0,-1 4-1 15,-1 1-3-15,-1 3-1 0,0-1-6 0,-2 3-3 0,0 1-4 16,-2 2-5-16,-1-2-5 0,2 1-5 0,-3 2-3 0,1-1-4 16,-2 0-2-16,3-2-3 0,-1 1-3 0,2-1-3 0,1-2-8 0,-2-2-8 15,2 2-9-15,1-3-11 0,2-2-16 0,1-1-16 0,0 0-22 16,1-2-25-16,2-3-34 0,3-3-38 0,1-1-48 0,1-2-52 0,1-3-75 16,4-2-89-16,0-6-46 0,1-1-25 0</inkml:trace>
  <inkml:trace contextRef="#ctx0" brushRef="#br0" timeOffset="320160.0117">21318 11530 189 0,'-5'-1'300'0,"0"1"-129"0,4 1-69 15,-3 0-38-15,1 4-15 0,2-1-8 0,-1 3 1 0,-1-1 3 16,3 3-1-16,0-2-2 0,0 4-2 0,0-2-1 0,5 0-1 15,-4 4-2-15,2-2-3 0,2 0-1 0,-2-3-2 0,4 3-1 0,-2-4-2 16,2 1 0-16,0-2 0 0,-2 0 2 0,3-2-1 0,-1-3 0 16,1-1 0-16,-1-1-2 0,1-2-1 0,1-1-2 0,-3-1 0 15,1-2-2-15,1-1-3 0,-1-2-1 0,0 1-4 0,-3-3-2 0,1-2-5 16,-2 1-1-16,1-1-3 0,-3 1-1 0,-1 2-1 0,0-6-1 0,0 5-3 16,-1 1-3-16,-3-1-2 0,1 2-4 0,2 2 0 0,-4 1-2 15,2 0-4-15,-2 3-7 0,-1 0-11 0,1 4-15 0,-1 0-18 16,1 4-23-16,0 0-27 0,2 5-30 0,-3 0-52 0,3 2-67 15,-1 2-54-15</inkml:trace>
  <inkml:trace contextRef="#ctx0" brushRef="#br0" timeOffset="320354.6262">21688 11997 229 0,'-7'1'506'15,"3"1"6"-15,-3-2-105 0,2 1-159 0,1 1-92 0,-1-2-57 0,2 2-29 16,1-2-16-16,1 0-10 0,1 5-7 0,1-5-10 16,1 2-13-16,1-1-20 0,3 3-21 0,1-3-20 0,2 0-23 0,-1-1-23 15,5 2-26-15,-2-2-26 0,4 1-29 0,-2-1-27 0,1 0-28 0,2 0-39 16,1 0-44-16,-2 0-42 0</inkml:trace>
  <inkml:trace contextRef="#ctx0" brushRef="#br0" timeOffset="320501.1247">21815 12072 58 0,'-3'3'268'0,"1"-3"-45"16,2 1-30-16,-2 1-20 0,2-2-14 0,0 0-11 0,2 0-9 0,2 0-13 15,-1 0-15-15,4 0-17 0,1 0-19 0,0-2-21 0,4 1-23 16,-1-2-27-16,5 2-32 0,1-2-43 0,1-2-47 0,2 0-51 16,3-2-53-16,-1 4-74 0,3-5-84 0,2 2-47 0</inkml:trace>
  <inkml:trace contextRef="#ctx0" brushRef="#br0" timeOffset="320751.0549">22432 11725 56 0,'-5'-4'584'16,"-1"1"9"-16,0-2 6 0,1 4-87 0,2-1-135 0,0-3-105 15,-1 5-86-15,3-2-55 0,-1 2-37 0,2 0-22 0,0 0-14 0,-1 0-7 16,1 2-7-16,0 3-8 0,0-3-9 0,1 2-7 0,-1 3-6 15,2 1-2-15,-1 0 1 0,3 1 5 0,-3 2 6 0,1 2 6 16,0 0 9-16,-1-1 3 0,2 3 2 0,1-1 0 0,0 3-2 0,-1 0-3 16,0 0-3-16,1 1-3 0,-1 1-3 0,2 2-1 0,-2-1-2 15,2 1-4-15,-1 1-7 0,1 1-14 0,0 1-18 0,-1 2-24 16,3-1-32-16,-1 2-43 0,2 1-52 0,-2 1-76 0,2-1-92 0,0 2-104 16,3-2-107-16,-1 4-57 0,-2-3-32 0,2-1-15 0</inkml:trace>
  <inkml:trace contextRef="#ctx0" brushRef="#br0" timeOffset="324137.5845">27160 12628 144 0,'-2'-6'569'0,"0"1"11"0,2 0-30 0,-1 2-50 0,-2-1-110 0,3 0-137 16,-1 1-77-16,1 1-50 0,-2 2-28 0,2 0-19 0,0 0-16 16,0 0-15-16,0 0-20 0,0 0-20 0,0 0-18 0,0 0-15 0,0 2-8 15,-2 0-3-15,2 1 0 0,-1-1 4 0,-1 3 3 0,2 2 5 16,-1-2 5-16,-3 3 6 0,3-1 8 0,-2 4 6 0,-2-1 7 16,-3 3 8-16,3-1 5 0,1 0 6 0,-3 2 2 0,1 0 0 0,-3 2 1 15,-1 0-2-15,2 1-1 0,0 1-1 0,-3 0-2 0,0 0 0 16,1 1-1-16,-1-2-3 0,2 1-2 0,1 0-2 0,-3-1-3 15,3-2-2-15,2-2 2 0,-1-1 1 0,1 1 5 0,1-5 5 0,2 0 5 16,0-2 8-16,0-1 8 0,3-2 8 0,-2-1 1 0,2-2 0 0,2-2-2 16,-1-1-2-16,3-4-3 0,0-1-2 0,1-1-5 0,3-3-4 15,-2-2-8-15,2-1-7 0,0-3-10 0,5-3-10 0,-2 0-10 16,1-3-11-16,1 1-3 0,-2-1 2 0,3 0 4 0,-2 2 7 0,1-1 9 16,-1 2 9-16,-3 0 7 0,0 4 7 0,1 0 5 0,-3 3 3 15,-1 1 3-15,0 3 1 0,-1-2-2 0,-2 5-1 0,0 2-7 16,-1-2-6-16,-1 4-10 0,3 0-13 0,-4-1-12 0,1 4-13 0,-1 0-8 15,2 0-6-15,1 4-2 0,-1 0-2 0,-1 3 1 0,4 0 0 16,-4 3 6-16,1 0 3 0,-1 2 6 0,3 1 8 0,-1 2 10 16,0 2 9-16,0 1 9 0,0 0 6 0,1 1 2 0,-3 1 2 0,4 0-5 15,-2-1-6-15,2 0-11 0,-4 1-10 0,2-1-11 0,-1 0-14 0,0-1-15 16,-1 1-15-16,2-1-21 0,-1-2-22 0,0-2-25 0,-1 3-29 16,4-5-36-16,-4 3-38 0,1-5-33 0,-2 0-31 0,0-1-25 15,0-2-25-15,0 0-44 0,0-2-54 0,0-2-29 0</inkml:trace>
  <inkml:trace contextRef="#ctx0" brushRef="#br0" timeOffset="324280.9412">27071 12874 298 0,'-5'-3'587'0,"0"0"-2"0,1 0-8 16,3 2-90-16,-3-1-131 0,4-1-87 0,-1 3-68 0,1 0-44 16,1-1-35-16,1-1-37 0,0 2-37 0,3-1-39 0,0 1-37 0,0-3-35 15,3 1-34-15,4 0-36 0,-2 0-37 0,5 1-49 0,0-1-56 0,3-1-70 16,1 0-80-16,3 0-57 0,-1-1-44 0,1 0-19 0</inkml:trace>
  <inkml:trace contextRef="#ctx0" brushRef="#br0" timeOffset="324650.9031">27607 12623 255 0,'0'-3'579'0,"-1"-4"13"0,-1 2-56 0,1 0-91 0,-3 0-98 15,3 3-104-15,-2-3-63 0,-1 2-42 0,1-1-26 0,-2 3-18 16,2-2-18-16,-3 2-14 0,1-2-16 0,1 3-16 0,-1 0-14 15,-2-2-9-15,1 2-8 0,0 0-5 0,0 0-1 0,1 0-1 0,-2 0 2 16,1 0 5-16,3 0 4 0,-2-1 4 0,4 1 4 0,-3 0 4 16,1-2 3-16,2 1 2 0,1 1 3 0,0 0 1 0,0 0 2 0,0 0 1 15,0 0 0-15,0 0 0 0,0 0-2 0,0 0-2 0,0 0-4 16,0 0-4-16,0 0-2 0,1 0-5 0,-1 0-6 0,0 0-5 0,2 0-5 16,-1 0-7-16,1 0-5 0,0 1-8 0,-2 1-6 0,1-2-5 15,-1 1-3-15,2 1-2 0,0 2 1 0,-2-1 2 0,1 2 2 16,1 0 5-16,-2 0 3 0,1 2 6 0,-1 3 7 0,3-2 8 0,-3 3 8 15,0 3 9-15,0-1 7 0,0 1 9 0,0 3 5 0,-3-3 4 16,3 4 0-16,-1 1 1 0,1 0-1 0,-2-1 1 0,1 1-1 16,1 0-3-16,-2 1-2 0,0-2-1 0,2 2-3 0,0 0 0 0,0-3-3 15,2 0-2-15,0-1-1 0,-2-1 0 0,3 0-4 0,-2-1-3 0,4-2-7 16,-4 0-11-16,2-2-14 0,2-1-16 0,0 1-23 0,0-5-24 16,1 2-32-16,0-4-34 0,2 1-54 0,0-3-63 0,3-1-85 15,-1 0-91-15,-1-3-64 0,4-2-48 0,-4 1-25 0,3-1-10 16</inkml:trace>
  <inkml:trace contextRef="#ctx0" brushRef="#br0" timeOffset="324950.9958">27827 12730 559 0,'-4'-4'623'0,"3"1"-2"0,-2-2-9 0,3 2-111 0,-1 0-165 0,1 0-95 16,-2 0-61-16,2 2-36 0,0 1-22 0,0 0-17 0,0 0-17 15,0 0-20-15,0 0-19 0,0 0-17 0,0 0-14 0,0 0-11 16,0 0-8-16,0 0-6 0,0 0-3 0,0 0-2 0,0 0-3 0,0 1 0 16,0 1 1-16,0 1 0 0,0 0 2 0,0-1 3 0,0 3 2 15,0 0 3-15,0 0 1 0,0 3 6 0,0 1 2 0,-2-2 5 0,2 5 4 16,-1-1 4-16,-1 1 3 0,2-1 2 0,-1 4 0 0,1-1 1 16,-2 2-1-16,0-1-1 0,2 0-2 0,0 2-1 0,0-1 1 0,-1-2-4 15,1 3-1-15,0-2 0 0,0 1-2 0,0-3-3 0,0-1-4 16,0-2-11-16,0 0-11 0,0 0-16 0,0 0-15 0,0-3-18 15,0 1-19-15,0-4-21 0,0 1-24 0,1-2-28 0,-1 1-33 0,0-4-74 16,0 0-91-16,4-4-93 0,-3 3-91 0,2-6-45 0,1 2-19 16,1-4-3-16</inkml:trace>
  <inkml:trace contextRef="#ctx0" brushRef="#br0" timeOffset="325317.6461">27971 12600 425 0,'-3'-2'662'0,"0"0"13"0,1 2 7 0,0-3 3 16,1 1-128-16,1 0-196 0,0 2-117 0,0 0-78 0,0 0-46 15,0 0-28-15,0 0-20 0,0 0-15 0,0 0-18 0,1 0-19 0,1 0-15 16,0 0-18-16,1 0-7 0,0 0-5 0,1 0-3 0,3-1 0 16,-2-1 0-16,1 2-1 0,0-2 2 0,3 1 2 0,0 1 3 0,-1 0 0 15,0 0 2-15,1 0 1 0,-3 0 2 0,1 0 2 0,-1 0 0 16,2 0-1-16,-4 1-1 0,1 1 0 0,2 0 1 0,-2-1 2 15,-2 3 0-15,3-1 1 0,-3 1 1 0,2 1 2 0,-1 0 1 0,1 2 4 16,-1-1-1-16,0 4 2 0,1-2 1 0,-1 5 2 0,0 1 2 16,-3-2 3-16,2 4 0 0,-1 0 3 0,0 1 0 0,-2 2 1 0,0 3-1 15,0-3 2-15,0 1 0 0,0 1 0 0,0 1-1 0,0-1 0 16,0 2-1-16,0-4-1 0,0 0-2 0,0-2 1 0,0 3-3 16,0-4-1-16,0-1 0 0,0-2-1 0,0-2 0 0,-2 2 1 0,0-2 1 15,2-3 2-15,-1-1 0 0,-1-1 3 0,2-2 2 0,-1 1 3 16,-1-4 1-16,-1 2-1 0,0 0-4 0,-2-3-8 0,-1 2-12 0,-1-2-16 15,-2 0-26-15,-2-2-32 0,1 2-51 0,-1-1-63 0,-3-1-123 16,1 1-152-16,-2-1-86 0,-1 1-56 0,-1-2-30 0,0-1-18 16,0 1-6-16</inkml:trace>
  <inkml:trace contextRef="#ctx0" brushRef="#br0" timeOffset="326403.3665">31135 13063 516 0,'-2'-1'552'0,"1"-3"3"0,-3 4-69 16,4-3-104-16,-2 1-83 0,0 2-76 0,2 0-39 0,0 0-27 0,0 0-19 16,0 0-19-16,0 0-16 0,0 0-13 0,0 0-14 0,0 0-14 15,0 0-15-15,0 0-16 0,0 0-14 0,0 0-15 0,0 2-8 0,2 1-7 16,-2-1-2-16,2 1-2 0,-2 1 0 0,0 0 1 0,0 2 0 16,4 0 2-16,-4 1 1 0,0 1 4 0,0 0 3 0,0 4 3 0,-4-2 6 15,4 2 3-15,-4 0 4 0,3 1 2 0,-2 2 0 0,-1 1-1 0,1-2 1 16,0 1-2-16,-4 0 0 0,2 1 0 0,0 1 0 0,-2-2-2 15,1 0-1-15,-1-2-2 0,2 2 0 0,0 0-1 0,0-6 2 0,0 3 2 16,2-2 4-16,0-3 5 0,-1-1 6 0,3 0 5 0,-1-1 9 16,-1-2 8-16,3-2 8 0,0-1 7 0,0 0 6 0,0 0 1 0,0-1 1 15,5-2-1-15,-4-3-2 0,3 0-2 0,-1-2-4 0,2-2-6 0,-2-1-8 16,2-1-9-16,0-3-13 0,0-2-11 0,2 3-13 0,-1-5-13 16,1 2-5-16,-2-3-5 0,2 1 0 0,-1-3-1 0,-1 3 0 0,2-1 0 15,2 1 2-15,-4 2 0 0,1-2 3 0,-1 3 3 0,0 1 5 16,0 2 3-16,0 1 3 0,-1 3 2 0,-1-1 0 0,0 0-1 0,0 7-6 15,-1-4-5-15,0 5-7 0,1 0-4 0,-2 1-3 0,1 1-3 0,0 1-1 16,2 2-2-16,-1 2 0 0,0 1-1 0,1 1 1 0,0 3 1 16,3 0 3-16,-2 0 1 0,2 4 7 0,0 0 6 0,-3 1 6 0,3 2 7 15,-1-2 2-15,2 3 3 0,-3-1-3 0,3 1-4 0,-4-1-6 16,1 2-10-16,1-1-13 0,-3-2-15 0,2 3-18 0,-2-3-17 0,1 0-22 16,-1 1-25-16,0 0-34 0,0-3-38 0,-1-1-43 0,1 1-47 15,-3 0-75-15,0-4-89 0,0 2-54 0,0-2-37 0,-3-1-11 16</inkml:trace>
  <inkml:trace contextRef="#ctx0" brushRef="#br0" timeOffset="326560.969">31094 13348 632 0,'-3'-2'667'0,"0"-1"15"16,-2-1 5-16,2 1 0 0,1 0-124 0,1 1-187 0,-1 1-113 0,0 0-76 15,2 1-43-15,0 0-27 0,0 0-22 0,0 0-20 0,2-3-29 16,0 3-34-16,1 0-36 0,-2 0-37 0,6 0-37 0,-2 0-34 0,0 0-33 15,4 0-33-15,-1 0-44 0,3-2-50 0,3 1-64 0,0 1-73 16,3-3-76-16,1-1-79 0,1 3-35 0,1-3-14 0,1-1 3 0</inkml:trace>
  <inkml:trace contextRef="#ctx0" brushRef="#br0" timeOffset="326919.6449">31735 12928 506 0,'-4'-7'611'0,"3"1"7"0,-3 0-12 0,3 0-27 0,-2 1-126 16,-1 3-178-16,1-3-98 0,0 0-59 0,0 2-32 0,-5 0-16 16,5 2-15-16,0-2-12 0,-4 3-13 0,3-2-12 0,-1 2-10 0,-3 0-9 0,2 2-5 15,-2-2-1-15,0 0-2 0,-1 4 0 0,1-3 1 0,-2 2 1 16,-1 1 2-16,3-1 4 0,0-1 2 0,0 1 3 0,1 1 1 0,-1-1 1 16,1-1 1-16,2-2 0 0,-1 4-2 0,5-4 2 0,-2 1-1 15,-1 1-2-15,3-2-1 0,1 1-1 0,0-1-4 0,0 0-1 0,0 0-3 16,0 0-3-16,0 0-4 0,0 0-5 0,0 2-5 0,0 0-5 15,0 1-2-15,0-2-3 0,0 1 1 0,0 2-1 0,0-1 0 0,1 1 2 16,-1 3-1-16,0 1 3 0,2 1 2 0,0 1 2 0,-2 2 4 16,0 1 4-16,0 0 6 0,0 4 5 0,0-1 4 0,0 0 1 0,0 2 1 15,0 2 1-15,0 1 1 0,-2 0 2 0,0 0-1 0,1 2 2 0,-1-1-1 16,0 0 2-16,-1 3-1 0,0-2 0 0,1 1-1 0,-1-4 0 16,0 1-2-16,0 1 1 0,2-2 1 0,-2 0-1 0,3 0 0 0,-2-3 0 15,2 0-7-15,0-3-5 0,2 0-9 0,-2 2-11 0,3-4-19 16,-2 0-22-16,4-4-23 0,-2 1-28 0,2-3-37 0,-1 0-43 0,1-1-65 15,3-4-77-15,1 2-79 0,3-3-80 0,-3-3-41 0,5 2-23 0</inkml:trace>
  <inkml:trace contextRef="#ctx0" brushRef="#br0" timeOffset="327284.645">31902 13077 394 0,'-5'-5'607'0,"2"1"5"15,0-1 4-15,-2 2-57 0,2 1-88 0,0-1-123 0,0 3-135 16,-1 0-79-16,3 0-49 0,-4 3-26 0,2-1-15 0,-2 1-10 0,-3 4-10 16,4-2-7-16,-4 3-10 0,-1 0-9 0,0 2-6 0,0 3-3 15,1 1-2-15,-5 0 1 0,5-1 1 0,-1 2-1 0,0 1 1 0,0 1 0 16,0 0 2-16,2-3-1 0,-2 3 0 0,4 0-2 0,-1-2 1 0,1 2 0 16,0-2 0-16,4 0-3 0,-5 1-1 0,4-4 0 0,1 1-1 0,1-1-2 15,0-2-3-15,1 1-4 0,-1-4-2 0,4 3-2 0,0-5-1 0,1 2-1 16,-2-3-3-16,2 1-3 0,1-4-4 0,1 1 1 0,2-2 1 15,-1-2 0-15,1 1 1 0,0-3 5 0,1 1 6 0,0-2 8 0,0 1 8 16,-2-1 7-16,2-2 7 0,-2 1 9 0,0-1 9 0,0 1 10 0,-2-2 14 16,-3 2 9-16,2-2 7 0,-1 3 4 0,-2-1 6 0,0-1 0 0,-2 0 0 15,-2 2-4-15,0-2-4 0,1 1-5 0,-3 2-8 0,0-1-6 0,0 0-9 16,-1 3-9-16,-2-1-10 0,2 1-9 0,-2-1-4 0,1 3-9 0,-3 0-4 16,3 0-9-16,-3 0-9 0,1 3-14 0,0 0-16 0,0 0-22 15,0 0-23-15,0 2-29 0,2 1-35 0,-2-2-38 0,0 4-40 0,3-1-79 16,2 0-96-16,-2 1-71 0,4 0-60 0,1-1-30 0,0 1-13 0</inkml:trace>
  <inkml:trace contextRef="#ctx0" brushRef="#br0" timeOffset="327469.3234">31972 13358 75 0,'0'-5'637'0,"0"0"15"0,0 0 16 16,0 1-23-16,0-1-41 0,3 1-114 0,-3 3-152 0,1-2-90 15,-1 0-65-15,2 0-37 0,1 1-24 0,-3 0-23 0,3 1-20 0,-2 1-30 16,1-1-32-16,1-1-37 0,0 2-37 0,1-1-30 0,1-1-28 0,1 2-28 16,1-1-30-16,3-1-33 0,0 2-36 0,0-1-55 0,2 1-66 0,-1-2-79 15,1 1-86-15,3-3-45 0,-1 3-24 0,-1-1-4 0,1-1 8 16</inkml:trace>
  <inkml:trace contextRef="#ctx0" brushRef="#br0" timeOffset="327717.499">32273 13161 517 0,'0'-3'614'0,"-1"0"14"0,1 0-32 0,-2 1-52 15,1 0-101-15,1 0-122 0,0 2-76 0,0 0-53 0,0 0-32 0,0 0-24 16,0 0-23-16,0 0-22 0,0 0-24 0,0 0-23 0,0 0-21 0,0 0-19 16,0 0-13-16,0 0-10 0,0 2-6 0,0 0-3 0,0 1-1 15,0 0 0-15,0 2 2 0,-2-1 2 0,0 1 3 0,2 1 4 16,-1-2 5-16,1 4 3 0,-2 0 4 0,0-1 3 0,2 2 2 0,-1-1 3 0,1 0 0 15,0 1 0-15,0 0 1 0,0 0 0 0,0 2-1 0,0-1-3 16,0 1-10-16,0-1-13 0,0 1-16 0,-2-1-19 0,2 1-24 0,-1-1-27 16,1 2-36-16,-2-1-40 0,2-2-49 0,0 0-54 0,0 0-90 0,0 0-109 15,0-2-65-15,2-1-46 0,-2 1-13 0,1 0 2 0</inkml:trace>
  <inkml:trace contextRef="#ctx0" brushRef="#br0" timeOffset="327981.0588">32414 13276 158 0,'-3'-1'623'15,"-1"-1"16"-15,3 2 11 0,-2-2 5 0,3 2-94 0,0 0-150 0,0 0-101 16,0 0-81-16,0 0-48 0,0 0-33 0,0 0-23 0,0 0-16 15,0 0-17-15,0 0-17 0,0 0-17 0,0 0-19 0,0 0-15 0,0 0-13 16,0 0-10-16,3 0-9 0,-2 0-6 0,1 0-4 0,0 0-5 0,1 0-2 16,-2 2-7-16,4-2-11 0,0 0-18 0,0 0-17 0,2 0-32 15,0 0-32-15,3 0-46 0,1 0-47 0,0 0-76 0,1-2-88 0,2 2-86 16,1-3-83-16,0 3-45 0,1-4-25 0,2 1-6 0</inkml:trace>
  <inkml:trace contextRef="#ctx0" brushRef="#br0" timeOffset="328250.2961">32785 13063 255 0,'-3'-5'638'16,"2"0"10"-16,-3 0 9 0,3 0-29 0,1 1-49 0,-2 1-130 0,1 0-169 15,1 1-97-15,0 2-60 0,0 0-32 0,0 0-19 0,0 0-17 0,0 0-14 16,0 0-18-16,0 0-16 0,1 2-17 0,1-2-14 0,-2 3-7 15,1-1-6-15,-1 1-3 0,2 2 2 0,0-3 1 0,-2 3 3 0,1 0 4 16,1 4 4-16,-1-3 5 0,1 2 4 0,0 1 3 0,-2 0 5 0,1 0 4 16,1 4 2-16,-2-4 2 0,2 4 1 0,-2-1 1 0,1-1 2 0,1 3-1 15,-2-1 1-15,0 2-2 0,0-1-6 0,0 1-10 0,-2-1-12 0,1 1-20 16,-1-1-24-16,0 2-28 0,1-1-32 0,-3 0-40 0,3-2-46 16,-2 3-84-16,-1-3-104 0,3 0-83 0,-2-1-76 0,-2 0-36 0,4-1-17 15</inkml:trace>
  <inkml:trace contextRef="#ctx0" brushRef="#br0" timeOffset="328617.3734">32931 12905 247 0,'1'-9'592'0,"1"2"12"0,0 1 10 16,1-1-90-16,-2 2-139 0,-1 0-101 0,2 1-84 0,0 0-46 0,-2 1-28 16,1 0-16-16,1-1-10 0,-2 2-12 0,1 1-14 0,-1 1-15 15,5-2-20-15,-4 2-12 0,3 0-11 0,-3 2-8 0,1-2-7 16,1 1-3-16,0 1-4 0,0 2-1 0,1 0 1 0,0 1-1 16,1-1 0-16,0 2 2 0,-1-1 0 0,3 5 1 0,-2 0 0 0,0-1 0 15,0 1-2-15,2 2 0 0,-2 0 2 0,-1 0-1 0,1 5 3 16,3-2 0-16,-3 0 2 0,-1 2 1 0,1-1 2 0,0 4 1 15,-2-1 0-15,2-2 2 0,-1 2 0 0,0 1-1 0,-1 0 1 16,-2-1-2-16,1-1 1 0,-2 2-2 0,-2-1-2 0,1-1-2 16,-2 0-3-16,-1 0-3 0,-1 1-3 0,0-5-4 0,-3 3-6 0,0 0-8 15,-5-2-11-15,4-2-15 0,-4 0-16 0,-1 1-25 0,-2-3-26 0,0 1-48 16,2-3-55-16,-3-1-103 0,-1 0-128 0,1 1-72 0,0-3-50 16,-1-2-22-16,-3 1-7 0</inkml:trace>
  <inkml:trace contextRef="#ctx0" brushRef="#br0" timeOffset="329867.439">31580 13733 211 0,'0'0'537'0,"0"-3"-20"0,0 1-35 0,0 2-78 0,0 0-100 16,0 0-65-16,0 0-49 0,0 0-30 0,0 0-20 0,0 0-18 0,0 0-16 15,0 0-21-15,0 0-20 0,0 0-18 0,0 2-19 0,0 1-14 16,-2 1-8-16,0-1-7 0,2 2-4 0,-1 0-1 0,-2 0-2 0,-1 1 1 16,3 3 2-16,-3 0 7 0,1 0 3 0,-3 1 8 0,3 2 6 0,-2 0 4 15,2 0 5-15,-2 2 1 0,0-1-2 0,-1 2-4 0,0-3-1 16,1 2-3-16,2-4-2 0,0 2-1 0,-2-2 1 0,2 2 2 0,0-5 3 15,1 0 4-15,0 0 5 0,0-3 6 0,2 0 7 0,-2-2 10 16,2 1 11-16,0-3 7 0,0 0 4 0,0 0 0 0,2-3 0 0,0 1-3 16,2-2-3-16,0-2-6 0,0-1-7 0,0 0-6 0,3-3-7 15,-1-1-11-15,3-1-8 0,-1 0-14 0,1-1-13 0,0 0-7 0,0-1-4 16,-1-1-1-16,0 1 1 0,1 2 1 0,0-3 3 0,-1 3 4 0,-1-2 1 16,-1 3 3-16,1 0 1 0,-2 2 1 0,0 1 2 0,-1 1-1 0,1 2 0 15,-4 0-2-15,3 0-2 0,-3 0-5 0,1 3-4 0,-1 0-8 0,1-1-7 16,0 3-6-16,-2 0-4 0,1 0-2 0,1 2-2 0,-1-1 0 15,1 3 2-15,0 1 3 0,1 2 2 0,-2 0 4 0,2 1 4 0,-1-1 6 16,1 3 6-16,0 1 7 0,0-1 8 0,1 3 2 0,-1 1-5 0,-2 1-9 16,1-1-14-16,0 1-17 0,-1 2-19 0,3-3-25 0,0 1-26 0,-4 1-35 15,1-1-39-15,-1 2-47 0,4-3-52 0,-3-1-87 0,1 1-104 16,-1-2-62-16,-1 0-41 0,2-2-15 0,0-3 0 0</inkml:trace>
  <inkml:trace contextRef="#ctx0" brushRef="#br0" timeOffset="330006.3198">31606 13905 297 0,'-3'-3'591'0,"0"-2"8"0,0 3-16 15,1-1-28-15,0-1-118 0,1 3-166 0,1-3-102 0,0 4-70 0,1-3-52 16,-1 3-43-16,4-2-38 0,-3 2-38 0,4-2-40 0,0 2-42 0,1-1-46 16,7-1-48-16,-4 0-69 0,5-1-81 0,2 1-63 0,2-1-55 15,-2-1-27-15,4 1-16 0</inkml:trace>
  <inkml:trace contextRef="#ctx0" brushRef="#br0" timeOffset="330317.4442">32035 13646 273 0,'-5'-5'490'0,"2"0"-50"16,-4 0-76-16,2 3-82 0,-2-1-85 0,1 0-53 0,1 0-37 0,-2 1-22 16,1 0-12-16,-3 1-10 0,1 0-9 0,1-1-11 0,1 2-11 0,-2 0-11 15,3 0-6-15,1 0-6 0,-1 0-6 0,-2 0-2 0,4 2-3 16,-1-1 0-16,1-1-2 0,1 0 1 0,0 1 0 0,1-1 0 0,-1 0 1 0,2 0-1 15,0 0 0-15,0 0 0 0,0 0-3 0,0 0 2 0,0 2 2 16,0 0 1-16,0 1-1 0,0-2 4 0,0 2 1 0,2 0 1 0,-2 0 1 16,1 2 1-16,-1-2 0 0,2 4 6 0,0 0 3 0,-2 0 8 0,1 1 5 15,4-1 5-15,-4 2 4 0,1 0 3 0,-2 1 6 0,1 1 4 16,-1 1 2-16,2-2 3 0,0 4 3 0,-1-2 2 0,-1 1 2 0,0 1-2 16,0 0-2-16,0 1-5 0,0-2-5 0,-1 2-3 0,-1-2-2 0,0 2-5 15,2 1-3-15,-1-3-1 0,1 2-3 0,0-2-2 0,0 0-2 0,0 1-2 16,0-2-5-16,1 0-6 0,-1-1-10 0,4 0-14 0,-1-1-14 15,-2-1-25-15,4-1-25 0,0-3-32 0,3 2-32 0,-2-2-55 0,2-2-63 16,2-1-80-16,2-1-90 0,1-2-55 0,2-1-41 0,2-1-22 0,0-2-11 16</inkml:trace>
  <inkml:trace contextRef="#ctx0" brushRef="#br0" timeOffset="330667.3296">32264 13738 21 0,'-4'-5'588'0,"3"0"18"0,-1 2 6 16,1-1 2-16,-1-1-100 0,-1 5-151 0,3-2-94 0,0 2-69 0,0 0-40 15,0 0-26-15,0 0-20 0,0 0-20 0,0 0-20 0,0 0-18 0,0 0-19 16,0 2-18-16,0-2-12 0,0 5-13 0,-1-1-6 0,1 1-4 0,-2-2 0 16,1 4 0-16,1 0 4 0,-2 1 2 0,0-1 5 0,2 2 5 15,-1 1 5-15,1 0 2 0,-2 0 2 0,1 1 1 0,1-1-1 0,0 1-3 16,0-1-2-16,1 1-6 0,1-2-6 0,-2 1-7 0,1-3-6 0,1 3-6 16,0-3-8-16,1 1-7 0,-2-4-7 0,4 2-10 0,-1-1-8 0,0-2-11 15,1-2-7-15,1 1-10 0,0-2-1 0,4-2 3 0,-2 1 4 0,1-4 5 16,0 1 7-16,3-2 8 0,-3 0 9 0,4-1 12 0,-4-1 14 15,-1-1 18-15,5 2 19 0,-5-3 21 0,0 1 22 0,1 0 24 0,-3 2 17 16,1-1 15-16,-2 2 14 0,-1-1 13 0,1 0 11 0,-1 4 7 0,0-2 3 16,-3 1 0-16,1-1-3 0,-1 3-9 0,-1 1-12 0,2-1-13 0,-2 0-18 15,0 2-16-15,0 0-18 0,0 0-19 0,0 0-15 0,0 0-14 0,0 2-12 16,0 1-10-16,0-1-6 0,0 3-4 0,0 0-3 0,0 2-2 16,0 0-4-16,-2 3-4 0,2-2-8 0,-1 2-12 0,-1 2-13 0,1-1-16 15,-3 3-25-15,3 2-29 0,-2-1-39 0,2 0-46 0,-3 0-77 0,3 2-94 16,-1 0-93-16,1-1-88 0,-1-1-44 0,0 0-21 0,2-1-2 15</inkml:trace>
  <inkml:trace contextRef="#ctx0" brushRef="#br0" timeOffset="330838.2826">32709 13808 372 0,'2'-5'614'16,"-1"2"-4"-16,1-1-6 0,0 4-7 0,-2-5-112 0,1 5-167 15,-1 0-123-15,2 2-98 0,0 1-55 0,1 2-34 0,-2-1-13 0,1 3-3 16,1 1-3-16,-1 0-3 0,-2 3-10 0,0 1-15 0,0 3-25 0,-3-1-31 16,-2 6-59-16,-2-4-71 0,1 4-104 0,-6-1-121 0,-1 3-66 0,-6-1-39 15,-1-1-22-15,-3 2-14 0</inkml:trace>
  <inkml:trace contextRef="#ctx0" brushRef="#br0" timeOffset="333287.6395">26936 9080 78 0,'0'0'400'0,"0"0"-79"0,0 0-64 0,0 0-57 15,0 0-38-15,0 0-28 0,0 0-16 0,0 0-10 0,0 0-8 16,0 0-6-16,1 1-9 0,-1-1-9 0,0 0-9 0,0 0-7 0,0 0-7 16,0 0-5-16,0 0-2 0,0 0-3 0,0 0-2 0,0 0 0 15,2-1-1-15,-1 1 1 0,-1-2-1 0,3 1 0 0,-1-1-1 0,-2-1-1 16,1 0 1-16,-1-1-2 0,2 0-3 0,0-1-3 0,-2 2-1 16,1-1 2-16,1-1-1 0,-2 0 0 0,1-3 0 0,1 2 2 15,0-1 0-15,-2-3 0 0,1 2 1 0,1-2-2 0,-1 1-2 0,3-4-2 16,-3 1 0-16,1-1 0 0,2-2 0 0,-1 0-2 0,1-4 0 15,-1 1 1-15,2-1 0 0,-2 0 0 0,2-3-2 0,1 0-4 0,-2-2-2 16,1-2-1-16,2 1-2 0,-3-4-1 0,1 0-2 0,3 0-3 16,-2-2-1-16,1-1-1 0,-1-2-2 0,1-1-4 0,-2 0-2 15,0 0-2-15,2 0-4 0,-2-2 0 0,3 4-3 0,-3-3-3 0,0 3 0 16,0 0-2-16,2 1 1 0,-3 1-1 0,1 2 0 0,3 2-1 16,-3 1 1-16,-1-1-1 0,1 3 0 0,2 0 1 0,-2 2 0 15,0 1 2-15,0 1 2 0,0 1 1 0,0 3 2 0,1-1 2 0,-1 2 2 16,-1 0 1-16,0 1 1 0,0 3 2 0,0-1 1 0,-3 1 1 15,2-1 3-15,1 4 2 0,-3 0 2 0,2 0 2 0,-1 0 2 0,-1 3 1 16,1 0 0-16,-2 2 0 0,1-1 0 0,-1 1-2 0,0 0-1 16,0 1-1-16,0 1-4 0,0-1-1 0,0 2-4 0,0 0-3 0,0 0-2 15,0 0-4-15,0 0-3 0,0 0-4 0,0 0 0 0,0 0-3 16,0 0-1-16,0 0 0 0,0 0 0 0,0 0 1 0,0 0 1 16,0 0 2-16,0 0 0 0,0 0 2 0,0 0 1 0,0 0 0 0,0 0 2 15,0 0 2-15,0 0 0 0,0 0 1 0,0 0 1 0,0 0 1 16,0 0 1-16,0 0-1 0,0 0 1 0,0 0 0 0,0 0-2 0,4 0 0 15,-3 0-2-15,1 0 0 0,-1 0 1 0,3 0 1 0,0 0 0 16,1 2 1-16,3-1-1 0,-2-1 1 0,6 2 0 0,1-2 1 16,0 3 1-16,8-2 1 0,-4 1 0 0,9 1 2 0,-1-2-2 15,3 1-3-15,2 1-1 0,3 0-4 0,4 0-3 0,4-1-1 0,-2 1-5 16,4 1-5-16,4 1-5 0,0-2-3 0,1 1-6 0,4 1-6 0,-1 0-4 16,5-2-7-16,-1 3-5 0,3-2-4 0,1 1-4 0,2 0-8 0,1 1-5 15,1-2-4-15,1 1-4 0,0-2-3 0,0 1 0 0,-1 0-1 16,1-2 3-16,0 1 3 0,-3 1 4 0,-1-4 6 0,0 3 3 0,0-2 5 15,-1-1 4-15,-2 0 2 0,2 0 4 0,-4 0 3 0,2 0 5 16,-4-1 7-16,4 1 6 0,-4-3 3 0,0 3 2 0,-1-4-1 16,0 3 2-16,-2-1-1 0,0 0 2 0,-2-1-1 0,-3 2 4 0,0 0 7 15,-1-2 4-15,-3 0 6 0,0 3 4 0,-6-2 1 0,1-1 2 0,-3 2 3 16,1 1 5-16,-4-2 5 0,0 1 6 0,-2 1 3 0,-3-3 6 0,2 3 7 16,-3-2 5-16,-2 1 3 0,0 1 4 0,-1-2 2 0,-4 2 4 15,4-1 0-15,-5-1 4 0,-1 2 3 0,0-1 0 0,-3-1-2 0,-1 2 0 16,0-2 0-16,0 1-2 0,-3 1-1 0,0-1-3 0,2-1 0 15,-4 2-3-15,0 0-2 0,1 0-3 0,-1 0-1 0,-1 0-4 0,-1-1-2 16,1 1-3-16,2 0-1 0,-2 0 0 0,0 0-4 0,2-2-2 16,-2 2-1-16,0 0-2 0,-1 0-2 0,2 0-1 0,-1 0-1 0,0 0-1 15,1 0-3-15,-2 0 0 0,0 0-2 0,0 0-1 0,1 0-1 0,-1 0-1 16,-3 0 0-16,3 0 0 0,-3 0-1 0,1 0 0 0,-1 0 0 16,-1 0 0-16,0 0-1 0,2 0-1 0,-2 0 1 0,2 0-1 0,-2 0 2 15,3 0 1-15,-2 0 1 0,1 0 1 0,4 0 0 0,-3 0 2 16,0 0 0-16,4 0 0 0,-2 0 1 0,3 0-1 0,1 0 0 0,0 0 2 15,1-1-1-15,1 1 0 0,0 0 0 0,0 0-1 0,2 0-2 16,-2 0-1-16,1 0-3 0,-1 0-1 0,1 0-2 0,-2 0 0 0,2 0-2 16,-3 0 0-16,2 0-1 0,-1 0 0 0,-2 0-1 0,-1 0 0 0,1 0-2 15,-1 0 1-15,-2 0-1 0,-1 0 2 0,2 0 1 0,-2 0 1 0,-1 0 0 16,-2 0 1-16,3 0 3 0,-3 1 0 0,-1-1 2 0,0 0 1 16,0 0 1-16,0 0 1 0,0 0 0 0,0 0 0 0,0 0 0 0,0 0-2 15,0 0-1-15,0 0-3 0,0 0 0 0,0 0-4 0,2 0-2 16,-2 0-3-16,0 0-4 0,0 2-2 0,0-2-4 0,1 1-3 0,-1-1-2 15,2 2 0-15,0-1-1 0,-1 2 1 0,1-1 2 0,-2-1 1 0,1 2 2 16,-1 0 0-16,2 2 3 0,1-2 0 0,-2 1 4 0,3 1 4 16,-3 2 2-16,1-1 4 0,-1 2 1 0,3 0 3 0,-3 0 1 15,1 2-1-15,-1 1 2 0,3 1 1 0,-3-2-1 0,1 5 1 0,-1-1 1 0,-1 1 0 16,2 2 1-16,0 0-1 0,-2 2 1 0,0 1 1 0,0 2 1 16,0 1-1-16,0 1 0 0,0 0 1 0,0 3-2 0,-2-1 0 0,0 1-1 15,2 2 1-15,-3 1-2 0,2-2 0 0,-1 1-3 0,0 0 0 16,1 1-3-16,-2-4 0 0,1 3-3 0,0-2 0 0,1-2 0 15,-2 1 0-15,1-2 1 0,0 0-1 0,1-2 0 0,-4 0-1 0,4 0 1 16,-1-1 1-16,-1-4 0 0,1 2 2 0,2-1 2 0,-1 0 0 0,1-3 2 16,0 2 1-16,0-5 0 0,0 3-1 0,0-2-1 0,0-3 1 0,0 1 1 15,1-1 0-15,-1 1-3 0,2-2-1 0,0-1-4 0,-1-3-6 16,1 1-6-16,-2 0-7 0,1-1-7 0,-1-1-3 0,2-1-4 0,1 0-3 16,-3-1-6-16,1 1-4 0,-1-3-6 0,0 0-11 0,0 0-13 0,2 0-16 15,0-3-14-15,-2 1-12 0,1-2-10 0,1-1-16 0,-2-1-17 16,1 0-25-16,-1-2-28 0,0 0-44 0,0-3-53 0,-1 3-41 15,1-4-36-15</inkml:trace>
  <inkml:trace contextRef="#ctx0" brushRef="#br0" timeOffset="333516.4653">30642 8545 124 0,'-5'-5'411'0,"2"3"-78"0,2 0-55 15,-1 1-46-15,0-3-26 0,2 4-15 0,0 0-15 0,0 0-14 0,0 0-13 16,0 0-14-16,0 0-18 0,0 0-23 0,2 0-17 0,0 0-16 0,-1 2-15 15,2 0-12-15,-1-2-11 0,1 1-6 0,0 1-7 0,0-2-4 16,0 2-5-16,1 1-4 0,0-1-3 0,1 1-1 0,0 1 0 16,3-1 1-16,-2 0 1 0,2 2 2 0,0 0-2 0,1-1-1 0,-1 0-6 0,0 1-5 15,5 0-7-15,-5 2-11 0,1-1-12 0,4 1-15 0,-4-3-16 16,3 1-19-16,-2 2-19 0,2-1-21 0,0-2-21 0,1 2-21 16,-4-1-19-16,3-2-19 0,2 1-16 0,-5-1-17 0,4 0-28 0,-1-1-35 15,2-1-28-15</inkml:trace>
  <inkml:trace contextRef="#ctx0" brushRef="#br0" timeOffset="333651.266">31051 8540 389 0,'2'-9'409'0,"-2"2"-43"0,0-1-41 16,0 0-38-16,0 3-31 0,0 1-24 0,0 1-28 0,0-2-32 15,0 2-28-15,0 2-26 0,0-1-26 0,0 2-25 0,0 0-23 0,0 0-20 16,0 0-16-16,-2 3-15 0,2 2-11 0,-1-1-7 0,-1 2-6 0,-1 2 0 16,-2 2-9-16,-1 0-11 0,0 6-24 0,-2-1-29 0,-5 1-54 15,-1 4-65-15,-2 2-94 0,-1-1-108 0,-4 2-60 0,0 1-36 0,-4 1-21 16</inkml:trace>
  <inkml:trace contextRef="#ctx0" brushRef="#br0" timeOffset="337016.285">25672 15693 79 0,'4'-5'215'0,"-4"0"-46"0,3 1-28 15,-2 1-21-15,1-2-18 0,0 3-18 0,-1-4-8 0,2 3 1 0,-1-2 1 16,0 1 6-16,-1 1 8 0,3-2 13 0,-2 2 4 0,0-1 0 16,-1 1 3-16,3-2 5 0,-3 2 6 0,1 1 5 0,-1-1 7 0,3-1 8 15,-3 1 1-15,-1 2-1 0,2 1-1 0,-2 0-2 0,0 0-2 16,0 0-7-16,0 0-4 0,0 0-3 0,0 0-7 0,0 0-8 0,-2 0-10 16,1 0-9-16,-3 0-9 0,1 0-10 0,2 1-9 0,1-1-9 0,-2 2-9 15,0-1-9-15,1-1-8 0,-3 2-9 0,2 0-6 0,0 1-4 16,-1-1-4-16,-2 1-3 0,2 2-3 0,-2-1 0 0,-1 4-1 0,-3-1-1 15,1 2 0-15,0 1-1 0,-2 2 1 0,-1 3-2 0,0-2-1 16,0 2 1-16,0 3-1 0,1-1 1 0,-2 2 1 0,2-1 1 0,1 3 2 16,-4 0 0-16,4 1 1 0,1 1 2 0,-1-2 0 0,2 1 1 0,1 1 1 15,1-1 2-15,0 0-1 0,2 0 1 0,-2-1-4 0,5-1-2 16,0 0-4-16,0 0-4 0,5-2-5 0,-2-1-9 0,3 0-7 0,-1-4-11 16,3 1-8-16,3 0-8 0,-1-4-11 0,3-3-8 0,-1 1-9 15,1-1-7-15,4-3-7 0,-3-1-7 0,3-3-3 0,1 0-1 0,-1-3 5 16,0-1 8-16,0-3 13 0,0 2 13 0,-1-3 17 0,-2-1 18 0,-1 0 20 15,-4 0 20-15,4-2 21 0,-5 3 23 0,-2-1 18 0,-1-3 18 16,-1 4 11-16,-4-1 11 0,0 0 4 0,-1 0-1 0,-4 1-1 0,2 0-3 16,-3 0-7-16,-1 1-9 0,-1 2-12 0,-3 1-9 0,0-1-13 15,2 2-15-15,-5-1-9 0,1 3-10 0,-1 1-7 0,1 1-8 0,-3 1-7 16,4 1-7-16,-2 1-14 0,1 3-20 0,1 1-24 0,0-1-30 16,2 0-33-16,-2 4-38 0,6-1-60 0,-1 2-74 0,2 1-94 0,4-1-104 15,-1 1-55-15,4 0-33 0,1-1-14 0</inkml:trace>
  <inkml:trace contextRef="#ctx0" brushRef="#br0" timeOffset="337294.9304">26276 16119 110 0,'2'-3'579'0,"-2"0"10"15,1 3 5-15,-1-2 5 0,2 1-111 0,0 1-169 0,-2 0-105 16,0 0-74-16,0 0-41 0,0 0-28 0,0 0-15 0,1 1-8 0,1 1-8 16,-2-2-3-16,0 3-8 0,0 0-8 0,0-1-9 0,0 3-7 0,-2 0-4 15,1 0-2-15,1 4-2 0,-4-2 0 0,3 3-11 0,-3 1-14 16,0 1-28-16,3-1-36 0,-4 4-66 0,2-1-78 0,-1-2-108 0,3 2-121 15,-3-1-67-15,3-1-41 0,-1 0-23 0,2 0-16 0</inkml:trace>
  <inkml:trace contextRef="#ctx0" brushRef="#br0" timeOffset="338433.8693">27168 15679 101 0,'0'0'164'0,"1"-1"-37"0,-1-1-23 0,2 2-17 16,0-2-4-16,-2 2-2 0,1 0 1 0,-1 0 2 0,2 0 4 0,-1 0 1 15,1-1 3-15,0 1 6 0,-2 0 5 0,0 0 6 0,0 0 7 16,0 0 7-16,0 0 4 0,0 0 5 0,0 0 3 0,0 0 2 0,0 0-1 15,0 0 0-15,0 0-1 0,0 0-2 0,0 0-5 0,0 0-3 16,0 0-6-16,0 0-6 0,0 0-6 0,0 0-7 0,0 0-6 0,0 0-5 16,0 0-7-16,0 0-6 0,0 0-8 0,0 0-5 0,0 0-6 15,0 0-7-15,0 0-5 0,0 0-5 0,0 0-8 0,0 0-6 0,0 0-6 16,0 0-3-16,1-3-2 0,-1 2-3 0,3 1-2 0,-1-3-2 0,-2 3-1 16,1-3-1-16,-1 3-1 0,0 0 0 0,0 0-1 0,0 0 2 15,0 0 2-15,0 0 3 0,0 0 4 0,0 0 0 0,0 0 1 16,0 0 0-16,0 0 2 0,0 0 1 0,0 0 1 0,0 0 2 0,0 0-1 15,0 0-1-15,0 0 0 0,0 0-2 0,0 0-2 0,0 0-2 0,0 0-5 16,0 0-4-16,-1 0-4 0,1 3-5 0,-2-3-7 0,-1 0-8 16,3 3-5-16,-1-2-4 0,1 0-1 0,-2 2-3 0,0 2 1 0,1-1-1 15,-1 0 2-15,1 2 0 0,-3 1 3 0,3 1 2 0,-1 2 2 0,1-1 3 16,-3 2 5-16,3 0 5 0,-3 2 2 0,3-2 4 0,-2 0 0 16,2 0 1-16,-1 0 1 0,0 2 1 0,2-3-1 0,0-1 4 0,2 3 0 15,0-4 1-15,-1-1 3 0,2-1 1 0,0 2 3 0,0-2 2 0,4-3 3 16,-2 3-1-16,3-5 1 0,1 2-2 0,-1-2-1 0,1 1-4 15,4-2-4-15,0-2-5 0,1 1-4 0,0-2-1 0,3 2-4 0,-1-5-2 16,1 3-3-16,0-1-6 0,0 0-2 0,0 0-3 0,-1 1-1 16,-2 0-1-16,4-1 0 0,-6 3-1 0,1-2 4 0,0 3 2 0,-5-1 1 15,2 1-3-15,-2 1 0 0,-1-1 0 0,0 3 3 0,-2 0 0 16,2 0 4-16,-4 0 4 0,0 2 3 0,0 0 4 0,-1 2 3 0,0 0 7 16,-2 1 1-16,-2 1 5 0,0-1 4 0,-1 2 3 0,-2 0 1 15,0 2-3-15,-5-1-6 0,2 2-9 0,-4-2-14 0,-1 2-18 0,-2-3-17 16,-1 1-20-16,0-1-22 0,-2 3-25 0,1-6-35 0,-1 0-41 0,-1 1-64 15,1-4-76-15,0 1-74 0,0-5-70 0,1 0-44 0,1-2-29 16,-2-5-10-16</inkml:trace>
  <inkml:trace contextRef="#ctx0" brushRef="#br0" timeOffset="338566.5375">27277 15595 517 0,'8'-9'585'0,"0"2"2"0,0-1-31 0,-1 2-50 0,1 0-118 16,0 2-151-16,0-1-96 0,1 3-65 0,3-3-45 0,2 0-32 15,-1 4-30-15,-1-3-31 0,6 1-46 0,-2 2-56 0,4-2-76 0,0 3-85 16,0-2-88-16,2 2-87 0,0 0-44 0,0 2-24 0,-3-2-9 16</inkml:trace>
  <inkml:trace contextRef="#ctx0" brushRef="#br0" timeOffset="338762.3871">28025 15775 559 0,'1'5'598'0,"-1"-1"1"0,2 2 1 0,-1-1 2 0,-1 1-136 16,0 1-205-16,0 1-115 0,0-1-71 0,0 3-35 0,0 0-14 15,0 2-1-15,0 1 4 0,0 4 6 0,-1-1 8 0,-1 3-1 0,2-2-1 16,-1 4-12-16,-1 0-17 0,-1 2-19 0,1-1-22 0,-1 2-28 16,0-2-32-16,-1 3-44 0,1-1-49 0,2-2-91 0,-4-1-113 0,2 2-90 15,2-4-77-15,-1 2-41 0,0-6-22 0,2 1-5 0</inkml:trace>
  <inkml:trace contextRef="#ctx0" brushRef="#br0" timeOffset="339350.3253">28685 15613 511 0,'-1'0'582'15,"-3"0"13"-15,4 0-53 0,0 0-86 0,0 0-82 0,-1 0-81 0,1-1-50 16,0 1-36-16,0 0-23 0,0 0-17 0,0 0-10 0,0-1-12 0,0-2-17 16,1 3-19-16,-1 0-21 0,4-3-20 0,-1 3-23 0,0-1-23 15,0 1-19-15,2-3-14 0,1 1-10 0,0 1-11 0,2-2-6 0,0 3-7 16,3-4-5-16,-3 4-3 0,2 0-2 0,1 0-1 0,0 0-1 16,-1 0-2-16,-1 0 6 0,0 0 6 0,-1 0 5 0,0 3 5 0,0-1 4 15,-2 1 2-15,-1 2 5 0,0-1 4 0,0 1 3 0,-4 2 4 16,4 0 3-16,-4 0 2 0,1 2 3 0,-2 2 2 0,0-2 3 0,-2 4 1 15,1-1 2-15,-4 0 1 0,2 1 2 0,-2 3-2 0,1-1 0 0,-1-1-1 16,0 1 0-16,0-2-2 0,-2 2 0 0,3-3 0 0,0 3-1 16,0-3 1-16,3 0-2 0,-3-2 2 0,4 1 0 0,0-1 1 0,0-2 0 15,0 0-1-15,4 1-1 0,-1-4-3 0,2 2-1 0,0-2-5 0,2 0-1 16,-1-1-1-16,3 0-2 0,0 1-1 0,0-2-2 0,3 2 0 0,-3-2-2 16,4-1-1-16,-5 2-1 0,1-1 0 0,0 0 1 0,-1 0 3 15,0-2 4-15,-3 2 3 0,3 0 2 0,-3 0 2 0,-1 1 3 16,0-1 6-16,-3-1 3 0,2 1 5 0,-3 1 6 0,0-1 7 0,0-1 4 15,-3 0 6-15,2 3 4 0,-4-2 4 0,0 0 2 0,-2 2 3 0,0 0 1 16,-1 1 1-16,-2 0-3 0,0-3-4 0,-2 3-12 0,-2-2-13 16,3 2-19-16,-2-2-22 0,-1 0-28 0,3-3-31 0,-3 2-42 0,3-3-44 15,1 0-82-15,0 0-100 0,0-3-95 0,2 2-91 0,-1-3-47 16,2-1-26-16,2-2-6 0</inkml:trace>
  <inkml:trace contextRef="#ctx0" brushRef="#br0" timeOffset="339700.235">29182 15954 390 0,'7'-3'623'0,"-2"1"22"0,0 1 21 0,0-2-76 0,-2 1-125 16,2 1-86-16,-2-1-64 0,1-1-43 0,-1 2-32 0,1-1-22 0,-1 1-17 15,0-2-17-15,0 1-14 0,-1 1-17 0,0 1-19 0,1-2-22 16,0 2-23-16,1 0-19 0,-1 0-18 0,2 0-17 0,-1 0-15 0,2 0-10 16,-1 0-8-16,2 2-4 0,0 1-1 0,-2 0-2 0,1-2 1 0,0 3-1 15,2 1 2-15,-2 1-1 0,1 1 2 0,-2 0-4 0,-1 3-1 0,0 0-7 16,0 2-4-16,-2-2-6 0,-1 3-7 0,-1 0-10 0,-1 2-9 15,-4 1-14-15,2 0-15 0,-3 1-17 0,-1 1-17 0,-2-2-25 0,-2 3-25 16,0-4-29-16,-3 3-32 0,2-1-47 0,-1-2-55 0,3 2-96 0,-2-4-116 16,3 0-65-16,0 0-43 0,1-4-13 0,1-1 1 0</inkml:trace>
  <inkml:trace contextRef="#ctx0" brushRef="#br0" timeOffset="340116.6851">29729 15496 169 0,'1'-6'665'0,"-1"0"-5"0,2 0-7 0,-1 3-4 0,-1-2-3 15,0 1-123-15,0 1-179 0,0 2-133 0,0 1-112 0,0 0-62 0,0 0-38 16,0 0-18-16,3 3-8 0,-3 2-3 0,0 0 3 0,0 0 3 0,0 2 1 15,0 4 3-15,0 1 2 0,0-1 2 0,0 5 4 0,0-1 4 16,0 0 7-16,2 3 2 0,-2 1-3 0,1 0-6 0,-1-2-9 0,2 3-10 16,0-1-12-16,-1 2-14 0,1-4-13 0,1 1-11 0,0-2-13 0,0-1-9 15,1-1-7-15,2-1-9 0,-3-2-10 0,2-2-8 0,1-2-10 0,0-3 0 16,1 0 4-16,4-3 11 0,-3-2 13 0,0-3 18 0,2 0 16 0,2-3 20 16,-1-1 23-16,1-1 21 0,0 0 23 0,0-1 27 0,-2-1 28 0,1-1 30 15,-2 2 33-15,-1-3 24 0,2 3 23 0,-4 1 15 0,1 0 13 0,-2 1 8 16,0 1 7-16,-2-1-2 0,1 4-5 0,-1-2-11 0,-2 2-16 15,3 1-20-15,-3 1-24 0,2 1-24 0,-1-1-24 0,-2 0-23 0,0 2-21 16,0 0-18-16,1 2-15 0,1 0-13 0,-2 1-11 0,1 0-8 16,-1 4-4-16,2-1-6 0,0 2-3 0,-2 3-5 0,1-1-8 0,1 2-11 15,-2 3-10-15,1-1-15 0,-1 3-16 0,0 0-24 0,0 1-28 0,0 0-36 16,0 1-39-16,0 1-68 0,0 1-83 0,0-2-92 0,0 1-97 0,0-1-46 16,0-1-22-16,0 0-1 0</inkml:trace>
  <inkml:trace contextRef="#ctx0" brushRef="#br0" timeOffset="340282.2162">30296 15912 216 0,'2'0'587'0,"1"0"-3"16,-3 0-4-16,0 0-3 0,0 0-121 0,1 1-182 0,-1 1-113 0,0-1-81 16,0 3-43-16,-1 1-24 0,-1-2-9 0,1 3 0 0,-3 3-8 0,1 0-6 15,0 2-18-15,-4 0-24 0,2 3-31 0,0 0-36 0,0 2-77 0,-2 1-97 16,3-1-91-16,-4-1-91 0,2 2-49 0,-1-2-30 0,2 0-16 15</inkml:trace>
  <inkml:trace contextRef="#ctx0" brushRef="#br0" timeOffset="340869.9024">30968 15608 433 0,'-2'-4'584'0,"1"-2"13"0,1 2 15 0,-2-2-68 15,0 3-108-15,2-3-100 0,-1 3-93 0,1-2-57 0,0 1-40 0,0 0-20 16,0 2-11-16,0-1-7 0,0 0-2 0,0 1-7 0,0 1-7 15,0-1-12-15,1 0-15 0,-1 2-12 0,2-3-12 0,0 3-7 0,-1 0-6 16,1-4-4-16,1 3-5 0,2-1-4 0,-1 1-4 0,1-3-4 0,1 4-3 16,1-3-3-16,1 2-5 0,-1-2-4 0,1 1-6 0,0 1-2 0,0-1-6 15,3 1-3-15,-3 1 0 0,0 0-1 0,1 0 0 0,-2 1 2 16,1 1 1-16,-2 1 1 0,-1 1 2 0,1-1 1 0,-1 2 2 0,-2 2 2 16,0 0 3-16,-1 2 2 0,0 0 3 0,-2 3 4 0,-2-3 3 0,0 5 2 15,-3 1 1-15,1-1 2 0,-4 3 0 0,0-2 1 0,-2 2 0 0,-1 2-2 16,-1-1 1-16,-3 3-1 0,1-4 1 0,0 2-2 0,-2-1 0 0,4 0 0 15,-2 0-1-15,1-4-1 0,0 0 1 0,4 0 2 0,-1-2 1 0,2-2 4 16,1 1 4-16,2-4 1 0,0 0 5 0,2-2 2 0,1 0 1 16,0-1 0-16,1-1-1 0,1-2-2 0,1 1-3 0,3 0-11 0,0-2-12 15,5 0-19-15,3-2-23 0,-1 2-24 0,5-3-27 0,1 0-33 0,4 2-37 16,1-2-40-16,0-2-44 0,5 3-70 0,0-3-82 0,0 0-85 0,1 3-86 16,-1-3-39-16,1 2-18 0,-1-2 2 0</inkml:trace>
  <inkml:trace contextRef="#ctx0" brushRef="#br0" timeOffset="341064.2954">31605 15780 86 0,'-3'2'630'0,"1"-1"-2"0,0-1-1 0,2 1-3 16,-1-1-3-16,1 3-133 0,-2-2-199 0,0 1-122 0,2 1-85 0,-1 0-45 15,1 2-23-15,-2-1-10 0,1 4-2 0,1-1 4 0,-2 2 5 0,-1 0 3 16,3 3 0-16,-1 0 0 0,-1 2-4 0,1 1-8 0,-3 0-12 15,3 2-19-15,-2-2-25 0,1 3-35 0,-1 2-43 0,-1-1-63 0,3-1-77 16,-2 2-104-16,-2 0-119 0,2-3-67 0,0 1-41 0,0-1-19 0,-1-2-9 16</inkml:trace>
  <inkml:trace contextRef="#ctx0" brushRef="#br0" timeOffset="341383.5846">32248 15487 110 0,'8'-7'628'0,"0"-3"-2"0,-3 3 5 0,1-1 11 0,-1 1-57 15,2 0-89-15,-3 4-112 0,0 0-124 0,0 0-74 0,-3 0-50 0,1 0-26 16,-1 3-15-16,1-2-7 0,-2 2-3 0,0 0-3 0,0 0-3 15,2 2-9-15,-2-1-14 0,3 2-13 0,-2 2-14 0,1-2-11 0,1 4-9 0,-2-1-3 16,3 4-1-16,-3-1 3 0,1 2 3 0,-1 3 4 0,3 1 2 16,-1 1 2-16,-2 3 1 0,1-2 3 0,0 6-1 0,-1 0 0 0,-1 1-2 0,2 0-3 15,-2 3-3-15,0 2-10 0,0 3-19 0,0-1-20 0,0-1-21 0,-2 3-25 16,2 0-28-16,-1 2-36 0,-1 1-42 0,0 0-49 0,1-2-58 16,1 3-105-16,-3 0-133 0,-1 0-80 0,3 0-54 0,-2-2-17 0,-1 2-1 15,0-3 9-15</inkml:trace>
  <inkml:trace contextRef="#ctx0" brushRef="#br0" timeOffset="343349.6418">22744 17070 429 0,'0'-2'440'0,"-2"2"-63"0,0-1-84 0,2-1-57 0,-1-1-44 16,-1 2-29-16,2 0-21 0,-1-1-11 0,-1 2-8 0,0-1-3 15,2-1-3-15,0 2-6 0,0 0-3 0,0 0-8 0,0 0-8 0,0 0-8 16,0 0-11-16,0 0-8 0,0 0-9 0,0 0-7 0,0 0-8 0,0 0-7 16,0 0-7-16,-1 2-7 0,-1-1-7 0,2 1-8 0,0-1-7 15,0 0 0-15,0 2 4 0,0 2 2 0,0-1 1 0,0 3 1 0,-1 1 0 16,1 1 2-16,0 1 1 0,0 2 4 0,-2 1 2 0,2 2 6 15,0 1 4-15,0 1 7 0,0 0 4 0,0 2-1 0,0-1-6 0,2 1-3 16,-1 0-2-16,1-2-3 0,1 3-2 0,2-4-9 0,0 3-12 16,1-4-15-16,2 1-19 0,0-3-25 0,1-1-26 0,5 0-37 0,-1-2-43 15,3-3-61-15,0-1-75 0,2-4-89 0,2 0-100 0,0-5-51 16,4-1-29-16,-2-4-8 0</inkml:trace>
  <inkml:trace contextRef="#ctx0" brushRef="#br0" timeOffset="343650.082">22900 16558 39 0,'-8'-4'531'0,"0"1"-7"0,2 1-6 0,-2 1-8 0,0-1-105 16,3 2-156-16,0 2-106 0,2-1-80 0,0 4-47 0,-1-1-32 0,2 2-11 16,1 1-1-16,1 3 0 0,1-1 4 0,1 3 0 0,2-2 0 0,-1 4-1 15,4-1-1-15,-1 1 0 0,4-1 0 0,-1-1-3 0,1 0-5 16,-1 0-4-16,2-1-5 0,0-4-3 0,2 1-3 0,-2-3 0 15,0-2 7-15,1-1 8 0,0-2 11 0,-3-2 10 0,0-1 7 0,1-2 10 16,-3-3 7-16,-1 1 7 0,-2-2 8 0,-1-2 7 0,-1 0 9 0,-2-1 9 16,-2-2 6-16,-1 2 5 0,-3-3 3 0,2 1-1 0,-1 2-3 15,-3 0-6-15,-1 2-4 0,0-1-11 0,1 4-8 0,0-2-10 0,-1 3-6 16,0 1-11-16,1 0-13 0,0 4-16 0,0 1-15 0,2 1-21 16,-2 4-22-16,1 0-28 0,1 3-30 0,1 2-41 0,2 3-47 0,2 3-75 15,1-1-87-15,0 2-59 0,1 2-42 0,4 1-16 0</inkml:trace>
  <inkml:trace contextRef="#ctx0" brushRef="#br0" timeOffset="343895.451">23211 17136 187 0,'-6'1'563'0,"2"-1"7"0,0 1-17 0,1 1-30 0,0-2-105 16,1 2-140-16,1-1-88 0,1-1-60 0,0 0-37 0,0 0-25 0,0 0-16 15,0 0-7-15,0 0-5 0,1 2-5 0,2-1-9 0,1-1-10 16,-1 2-11-16,2-1-13 0,2-1-11 0,0 0-11 0,2 0-12 0,-1 0-12 16,5 0-16-16,-4 0-16 0,5 0-24 0,-1 0-25 0,0 0-38 15,3-1-44-15,-2-1-50 0,0 2-52 0,-1-1-65 0,1-1-70 0,-1 2-41 16,-3 0-26-16</inkml:trace>
  <inkml:trace contextRef="#ctx0" brushRef="#br0" timeOffset="344050.8369">23213 17340 46 0,'-8'5'600'0,"4"-2"8"0,0-1 10 0,1 1-3 0,1-1-8 0,1 1-113 16,1-3-166-16,1 0-109 0,1 0-76 0,1 0-50 0,4 0-33 15,2-3-22-15,0 0-15 0,7-1-19 0,0 1-17 0,4-4-30 0,3 0-36 16,4-1-43-16,1 1-52 0,4-3-71 0,1 3-83 0,3-2-102 0,-3 1-109 15,2-1-52-15,2 2-23 0,-4-1-9 0,-2 1-2 0</inkml:trace>
  <inkml:trace contextRef="#ctx0" brushRef="#br0" timeOffset="344833.1958">23842 17081 289 0,'-1'-1'510'0,"-2"1"-38"0,-1-1-66 0,3 1-76 0,-1-2-83 16,0 2-53-16,1 0-40 0,1 0-23 0,-2 0-14 0,2-1-4 15,0 1-3-15,0 0-2 0,0 0-3 0,0 0-7 0,0 0-7 0,0 0-8 16,0 0-9-16,0 0-6 0,-1 0-8 0,1-2-2 0,0 2-4 0,0 0-1 16,0 0 0-16,-2 0-1 0,2 0 0 0,0 0-1 0,0 0-3 15,-2-1-2-15,2-1-3 0,-1 2-5 0,-1-1-2 0,2-1-3 0,-1 1-4 16,1-1-4-16,-2-1-3 0,-1 2-4 0,3 0-3 0,-1-2-4 16,1-1-3-16,0 1-3 0,0 1-4 0,0-1-3 0,0 1-3 0,1 0-1 15,-1 1 1-15,3-3-4 0,-1 4-2 0,-1-3-4 0,1 1-3 0,-1 0-3 16,3 1-4-16,-1-1-3 0,2-1-3 0,-2 1-1 0,2 1-2 15,2 0 0-15,0-2-1 0,-1 3-1 0,1-2-1 0,2 2-1 0,-1 2-1 16,1-2 0-16,-1 3 1 0,1-2 3 0,0 5 5 0,-3-1 3 0,0 2 3 16,3 0 4-16,-4 3 3 0,0 0 2 0,0 4 4 0,-2 1 4 15,0-1 6-15,-1 3 6 0,1 1 5 0,-6 3 6 0,1 1 5 0,-1 0 5 16,-2 0 2-16,2 2 4 0,-2-1 2 0,-1-1 4 0,-2 2 3 0,0-2 4 16,2-4 2-16,-1 2 4 0,3-2 3 0,-4-3 3 0,3-1 4 15,-1-4 2-15,3 2 2 0,-1-4 3 0,1-1 3 0,2-1 1 0,-2-1 1 16,3-2-3-16,0-3-5 0,3 2-10 0,-2-2-11 0,2 0-14 15,2-2-13-15,5 0-16 0,1-3-18 0,2 0-19 0,5-1-19 0,2-3-22 16,3-2-28-16,2 1-34 0,5 0-39 0,4-2-63 0,1-1-74 16,4 0-106-16,4-1-119 0,3 1-60 0,1 0-33 0,2-1-11 0,3-1-3 15</inkml:trace>
  <inkml:trace contextRef="#ctx0" brushRef="#br0" timeOffset="349115.985">30916 17137 297 0,'-2'-7'437'0,"1"0"-48"0,-1 0-71 0,0 2-60 0,1-2-52 0,-1-1-31 15,0 3-20-15,2-3-10 0,-1 2-4 0,-1-1-2 0,2-1 1 0,-1 4-1 16,1-2 1-16,0-1 0 0,0 3 1 0,0-1-4 0,0 2-5 0,0-1-5 15,0 1-4-15,0 0-3 0,0 0-3 0,1 2-3 0,-1 1-4 0,0-3-4 16,0 3-5-16,0 0-7 0,0 0-8 0,0 0-9 0,0 0-9 0,0 0-8 16,0 0-10-16,0 0-8 0,0 0-8 0,-1 3-7 0,1-2-6 15,-2 2-3-15,0 0-1 0,2 0 0 0,-1 4 0 0,-1-2 1 0,1 2 1 16,-3 5 2-16,2-1 3 0,0 1 2 0,-1 1 2 0,0 2 2 0,-1 2 2 16,3 0 0-16,-4 1 1 0,2 0-4 0,-4-1-4 0,3 3-6 0,-1 0-6 15,0 0-9-15,1-1-11 0,-1 0-10 0,-2 1-11 0,3-3-9 16,1 2-10-16,-4-1-10 0,4-2-6 0,-2-1-6 0,4-1-6 0,-2-2-2 15,-1-2-4-15,4-1-2 0,-1-1-2 0,1-2 0 0,1-2 0 0,1-2 3 16,0-2 2-16,1-3 6 0,2-4 7 0,-1 2 4 0,3-6 4 0,-1 1 4 16,2-4 3-16,0-3 3 0,-2-1 3 0,5-1 2 0,-1-2 4 0,-1-1 7 15,0-1 6-15,1 0 7 0,0-4 8 0,0 2 9 0,-2 2 9 16,1-4 12-16,-1 2 13 0,2 2 12 0,-3-1 14 0,1 2 16 0,-3 3 14 16,-1 1 12-16,2 1 10 0,-1 0 7 0,-2 4 5 0,1 3 2 0,-1 0-3 15,-2 2-5-15,1 1-10 0,0 3-11 0,-2-1-11 0,1 4-11 0,-1 1-12 16,2 0-12-16,-2 3-11 0,1 2-8 0,4 2-10 0,-4 3-5 0,3 2-1 15,-1 1-1-15,-2 3 2 0,3 3 1 0,0 0 3 0,0 3 1 16,0 2 1-16,2 1-10 0,-2-2-11 0,0 4-15 0,0-2-17 0,0 4-17 16,0-2-19-16,1 2-19 0,0-2-20 0,-1-1-25 0,0 0-25 0,1 1-31 15,-2-1-32-15,2-4-34 0,0 2-39 0,1-2-65 0,-1-2-78 0,0-2-71 16,0-1-65-16,-1-4-26 0,4-1-4 0,-5-2 6 0</inkml:trace>
  <inkml:trace contextRef="#ctx0" brushRef="#br0" timeOffset="349283.2987">30852 17285 39 0,'-11'-2'625'0,"2"-1"-1"0,-2 1-2 0,3 1 0 0,1-3 1 16,3 4-110-16,-1 0-165 0,2 0-116 0,1-3-91 0,2 3-62 16,5 0-49-16,-2 0-34 0,3-2-29 0,2 0-24 0,5 1-25 0,0-3-31 15,3 4-34-15,4-3-57 0,2 1-68 0,3-3-98 0,-1 2-112 0,5-1-63 16,1-1-41-16,-2-1-16 0,2 0-2 0</inkml:trace>
  <inkml:trace contextRef="#ctx0" brushRef="#br0" timeOffset="349633.0188">31576 16854 185 0,'-4'-5'560'0,"-1"2"6"0,0-1 4 0,0-1 3 15,-2 3-106-15,2 0-162 0,-3-1-99 0,1 0-67 0,-3 1-37 0,1 1-24 16,1 0-11-16,-2 1-5 0,-2 0-3 0,1 0 0 0,-1 0-7 0,1 1-7 15,-1 2-9-15,-2-2-9 0,5 3-7 0,-4-1-7 0,1-1-3 16,2 1-2-16,-2 0-1 0,3 0-1 0,0 0-3 0,0-1-2 0,2-1-3 16,2 1-5-16,1-2-2 0,-1 1-2 0,2 0-5 0,0-1-2 0,3 0-4 15,0 0-3-15,0 0-3 0,0 0-3 0,0 0 0 0,0 0-1 0,3 0 2 16,0 0 2-16,-2 0 4 0,1 0 4 0,0 0 5 0,1 0 6 0,-2 2 8 16,-1 0 9-16,2-1 11 0,0 1 13 0,-2 1 13 0,1 0 13 0,1 1 12 15,0 1 11-15,1 0 10 0,-2 2 12 0,-1 1 9 0,2 2 11 16,1 0 7-16,-3 1 9 0,1 4 3 0,1-1 2 0,-2 1-1 0,0 2-3 15,0 3-6-15,0 1-6 0,0 0-8 0,0 1-8 0,-2 0-9 0,1 2-9 16,1 2-10-16,-3 1-9 0,1-2-8 0,2 4-11 0,-1 0-7 16,1 0-7-16,-2 2-7 0,2-2-6 0,0 0-7 0,0 1-8 0,0-1-9 15,2-2-13-15,-2-1-18 0,1 0-20 0,4-2-26 0,-1-2-28 0,1-2-32 16,2-2-33-16,-1-1-38 0,2-2-38 0,1-3-49 0,1-4-55 0,4 1-103 16,-1-4-123-16,1-2-76 0,2 0-50 0,-1-3-14 0,1-3 3 0,2 0 13 15</inkml:trace>
  <inkml:trace contextRef="#ctx0" brushRef="#br0" timeOffset="350066.6353">31610 17045 313 0,'0'-4'533'0,"0"1"7"0,0-2 10 15,1 3-90-15,1 0-137 0,-2-1-87 0,1 1-59 0,-1 1-36 0,3 1-21 16,-3 0-11-16,0 0-2 0,0 0 1 0,0 0 2 0,0 0-1 0,0 0-3 16,0 0-6-16,0 0-8 0,-3 0-4 0,3 1-6 0,-1 1-3 0,-1 1-4 15,1-1 7-15,-3 0 9 0,3 1 7 0,-1 2 7 0,-1-1 4 0,0 3 3 16,-1-1 4-16,0 1 2 0,-1 4 1 0,1-1 0 0,-1 2-2 16,-2 1-4-16,2-1-3 0,1 2-4 0,-2 3-9 0,-1-1-15 0,1 0-10 15,1 3-11-15,0-1-8 0,-2 0-9 0,4-1-8 0,-2 3-8 0,1 0-8 16,3-2-9-16,-2-1-9 0,3 2-15 0,0-3-14 0,1 1-16 15,2-1-20-15,1-1-22 0,1-1-23 0,4-2-21 0,-1 0-22 0,1-2-19 0,2-1-18 16,0-1-14-16,1-3-12 0,1 0-10 0,-1-1 0 0,3-1 2 16,-2-3 12-16,1 0 14 0,-3 0 21 0,4 0 22 0,-4-3 23 0,0-2 26 0,-3 1 24 15,3-1 27-15,-5 0 27 0,0-1 27 0,-1 0 27 0,-1 0 28 0,-3 0 18 16,2 0 17-16,-3 0 11 0,-4 1 10 0,0 0 7 0,1-2 5 16,0 4 4-16,-4-2 5 0,3 1-2 0,-5-1-2 0,0 2-8 0,1-1-8 0,0 1-13 15,-1 2-14-15,0 0-11 0,1 1-11 0,-2 0-11 0,2 0-11 16,0 1-11-16,0 0-17 0,-1 2-22 0,3 2-25 0,-1-3-30 0,2 3-32 15,1 2-38-15,-2-2-43 0,3 4-60 0,-1-4-68 0,4 1-105 0,0 2-122 16,0-3-70-16,4 3-47 0,-1-2-20 0,1 0-4 0,2-1 7 0</inkml:trace>
  <inkml:trace contextRef="#ctx0" brushRef="#br0" timeOffset="350253.6397">31812 17340 605 0,'-4'-4'607'0,"3"1"8"16,1 1 7-16,-2 0-63 0,2 1-98 0,0-1-111 0,2-1-116 15,-1 1-77-15,3 1-53 0,-1 0-37 0,2-1-25 0,1 1-21 0,2-1-16 0,1 1-23 16,-1-2-25-16,5 3-32 0,0-2-40 0,1 0-47 0,-2 2-51 0,1-2-75 16,4 0-85-16,1 1-84 0,-2-1-81 0,1-1-35 0,-3 2-16 0,3-2 0 15</inkml:trace>
  <inkml:trace contextRef="#ctx0" brushRef="#br0" timeOffset="350616.5963">32060 17163 1 0,'-3'-3'561'0,"0"-2"8"0,-1 2 12 0,3 0-11 15,-1 0-19-15,0 0-101 0,2 0-142 0,-1 0-83 0,1 2-56 0,0 0-29 16,0-1-21-16,1-1-10 0,-1 3-6 0,4-2-7 0,-3 1-4 0,1 1-11 15,1-2-14-15,0 0-13 0,2 2-16 0,-2 0-10 0,5 0-10 0,-3-3-6 16,0 3-7-16,1 0-4 0,0 0-5 0,2 0-1 0,0 0 0 0,-2 0 0 16,2 0 2-16,-3 0 1 0,3 3 2 0,-2-3 2 0,1 0 1 0,-2 4 2 15,-1-1-1-15,4 0 2 0,-5 0 0 0,2 1 0 0,-4-1 1 0,3 3 1 16,-1-1 0-16,-1 1 1 0,-1 2 1 0,1-3 1 0,-2 3 0 0,0 1 2 16,-2-1-1-16,1 2 2 0,-3 0-1 0,1 1 1 0,0-1 0 0,-4 2 1 15,3-2 0-15,-2 2-1 0,-2 2 2 0,0-2-1 0,0 2-2 0,-2-3 1 16,2 1-3-16,0 0 0 0,0 1-1 0,-1-1-1 0,3-2-1 0,-2 1-1 15,3-4-2-15,-3 0 1 0,5 1 0 0,-2-1 0 0,2-3 1 0,2 1 2 16,-1-2 0-16,0-1 1 0,2 1 2 0,2-1-3 0,0-1-4 16,1-1-3-16,2 0-5 0,-1 0-8 0,4 0-11 0,-2-3-14 0,4 1-15 0,0 0-20 15,4-1-18-15,-3 0-24 0,3-2-23 0,0 0-28 0,3 1-32 0,0-1-32 16,0 0-36-16,-1 0-58 0,1 0-69 0,2 1-73 0,-3 0-77 0,1-1-34 16,-3 1-12-16,4 1 0 0</inkml:trace>
  <inkml:trace contextRef="#ctx0" brushRef="#br0" timeOffset="350805.2296">32428 17238 31 0,'-4'-2'640'0,"0"1"8"0,-1-1 8 0,1 0 11 16,0 2 13-16,-1-1-87 0,1 0-134 0,3 1-113 0,-3 0-101 0,3 0-66 15,-1 0-52-15,2 0-31 0,0 0-22 0,0 0-21 0,0 0-20 0,2 0-24 16,1 0-27-16,0 0-31 0,5 0-32 0,-3 0-36 0,3 0-37 0,0 0-39 15,2 0-44-15,0 0-58 0,1 0-70 0,3-2-89 0,-1-1-102 0,1 2-53 16,1-2-28-16,2 0-6 0,-1-2 3 0</inkml:trace>
  <inkml:trace contextRef="#ctx0" brushRef="#br0" timeOffset="351065.5772">32781 16999 482 0,'-2'-3'622'0,"0"2"18"0,1-1-3 0,-2 2-14 0,-2-1-93 0,4 1-131 16,-1 0-82-16,0 0-54 0,1 0-37 0,-2 0-26 0,1 1-18 0,0-1-17 15,1 2-13-15,1-1-12 0,0 2-15 0,0-1-16 0,0 1-17 0,0-1-18 16,0 5-15-16,1-4-12 0,-1 4-13 0,2-1-7 0,0 1-4 0,1 2-4 16,-2 1 0-16,1-2 0 0,0 3 0 0,-1 0-1 0,-1-1-2 0,3 1-2 15,-1 1-5-15,-1 0-4 0,-1 1-8 0,0 0-11 0,0 1-15 0,-1-1-17 16,-1 2-23-16,-1-2-23 0,3 2-25 0,-1 0-26 0,-3-2-30 15,3 3-32-15,-2-3-37 0,-2 2-39 0,2 0-71 0,-2-2-86 0,-3 2-90 0,3-1-94 16,1-1-42-16,-1-1-15 0,0 0 4 0,2-3 15 0</inkml:trace>
  <inkml:trace contextRef="#ctx0" brushRef="#br0" timeOffset="351516.5295">32918 16758 398 0,'-1'0'585'0,"-1"-1"12"0,1 1-26 0,-3 0-49 0,3 0-94 0,-1 0-115 16,-1 0-68-16,3 0-45 0,0 0-24 0,0 0-17 0,0 0-10 0,0 0-4 15,0 0-7-15,0 0-10 0,0 0-11 0,0 0-13 0,3 0-11 16,-1 0-15-16,1 0-10 0,0 1-11 0,0-1-8 0,5 2-10 16,-3-2-6-16,1 1-6 0,1 0-6 0,2-1-4 0,-1 3-1 15,0-1-3-15,1-1 2 0,1 2 2 0,1-1-2 0,-3 1 0 0,3 0-1 16,-3-1-1-16,1 2 1 0,0-1 0 0,-1 0 3 0,1 1 2 16,-1 2 4-16,-1-1 3 0,1 0 3 0,-1 0 2 0,-3 2 2 0,3-2 0 15,-1 3-1-15,-1-1 1 0,-1 2 1 0,0 0-1 0,-1 0-1 16,2 2-2-16,-2 1-2 0,-1 0-2 0,0 1-2 0,0 0-4 15,-2 1-2-15,0 2-2 0,0 0-2 0,0 2 1 0,-2 0 0 0,0 2-2 16,0-1 1-16,-1 2-3 0,-1 0-3 0,1 1-5 0,0-1-6 0,0 3-8 16,0-2-7-16,-2 3-8 0,1-3-7 0,-1 2-6 0,0-1-10 15,-2-1-9-15,2-1-10 0,-1 0-6 0,-1-1-9 0,2-1-8 0,-3-1-8 16,1-1-8-16,-2-2-9 0,-1-2-9 0,1 0-14 0,-2 1-19 16,0-3-20-16,-2-1-22 0,-1-1-33 0,0-1-37 0,-4-4-89 0,4 2-115 15,-3-3-77-15,-4-1-53 0,4-1-21 0,-5-2-6 0,-2-1 4 0</inkml:trace>
  <inkml:trace contextRef="#ctx0" brushRef="#br0" timeOffset="353000.1789">30797 17830 526 0,'1'-3'537'0,"-1"2"9"0,2-1-51 15,-2-1-79-15,0 3-90 0,0 0-93 0,0 0-56 0,0 0-37 0,0 0-22 16,0 0-16-16,0 0-8 0,0 0-8 0,0 0-3 0,-2 2-6 0,2-1-4 16,-1 1-2-16,1 1-2 0,-5-1-1 0,4 2 2 0,-1 2 1 0,1-2 1 15,-3 4 1-15,3 0 1 0,-1 1 1 0,1 1 0 0,-3 2 0 0,1 0 1 16,0 0-3-16,0 1-4 0,-2 3-6 0,1-1-9 0,0-1-11 16,0 3-8-16,-1-2-9 0,0 2-4 0,-1 0-6 0,0 1-1 0,1-2-1 0,0 1-3 15,0 0-3-15,0-2-4 0,-1 0-5 0,3-2-5 0,-2 1-6 0,4-4-6 16,-3 0-4-16,3 1-5 0,-2-2-6 0,1-3-6 0,2 0-9 0,0-1-7 15,2-4-9-15,1 2-11 0,-2-3-12 0,3-2-7 0,-1 1-7 16,2-3 0-16,1-2 1 0,-2-2 1 0,1-1 2 0,3-2 4 0,0-4 4 16,1 1 6-16,0-1 6 0,-1-3 10 0,1 0 8 0,0-2 13 0,1 1 14 15,1-2 12-15,-3-1 15 0,0 3 9 0,0 0 9 0,-1-1 9 0,1 0 12 16,-1 1 9-16,-1 1 8 0,-1 2 11 0,1 1 9 0,-1-1 7 16,0 4 4-16,-2 1 2 0,-2 2 1 0,1 0-2 0,0 1-2 0,-1 3-5 15,-1 0-4-15,2 1-7 0,0 1-9 0,-2 1-6 0,0 2-2 0,1 2-6 16,1-2-4-16,0 3-6 0,2 4-3 0,-1-1-3 0,-2 1-3 0,4 4-2 15,-2 1-1-15,2 0 1 0,2 1 0 0,-1 1-1 0,-2 2 1 0,1 1-6 16,0-1-3-16,0 3-10 0,1-2-9 0,2 1-11 0,-3 0-12 16,0 1-11-16,-1-2-11 0,1 2-13 0,1-2-12 0,-1 1-16 0,0-1-15 0,0-2-18 15,-1 0-19-15,0-2-22 0,-1-1-27 0,1-2-28 0,-1 2-31 16,-1-2-46-16,0-1-54 0,-1-2-62 0,1 1-68 0,-2-4-40 0,0-1-27 16,0 0-8-16</inkml:trace>
  <inkml:trace contextRef="#ctx0" brushRef="#br0" timeOffset="353137.0672">30830 18127 204 0,'-8'-1'599'0,"0"-1"8"0,4 2 11 0,-1-1-21 0,0-1-32 15,2 2-110-15,-2-1-149 0,4 1-89 0,1-2-60 0,0 2-41 0,0 0-33 16,1-1-28-16,4-1-23 0,0 2-25 0,-1-3-25 0,4 1-36 16,2 2-41-16,1-3-48 0,2-1-52 0,1-1-84 0,3 2-98 0,2-1-95 15,1-2-90-15,1 0-41 0,1 0-14 0,2-1 3 0</inkml:trace>
  <inkml:trace contextRef="#ctx0" brushRef="#br0" timeOffset="353466.2274">31478 17732 527 0,'-5'-5'554'16,"-1"1"5"-16,-2 4 8 0,0-3-74 0,0 1-114 0,-1 0-99 0,-4 1-90 15,4 1-55-15,-4 0-38 0,1 1-19 0,-1 1-9 0,-1 0-5 0,1 1-1 16,-3-1-4-16,3 3-5 0,-1-2-8 0,2 1-9 0,-1-1-8 15,2 2-6-15,0-1-8 0,-2-1-3 0,5 1-6 0,0 0-4 0,-1-1-6 16,3-2-5-16,1 1-4 0,2 1-5 0,0-2-4 0,-1-1-2 0,3 1-5 16,1-1-2-16,0 0-3 0,0 0-1 0,0 0-1 0,0 0 0 0,1 2 3 15,-1-2 2-15,4 1 5 0,-3 1 7 0,1-2 8 0,-1 2 8 16,1-1 8-16,0 1 10 0,-1-2 10 0,1 5 8 0,-1-3 10 0,-1 1 11 16,4 1 9-16,-3 1 9 0,2 2 9 0,-2-2 8 0,1 4 7 0,0 0 5 15,-2 0 1-15,1 1 1 0,1 2-2 0,0 0-3 0,-2 0-5 0,1 1-5 16,1 2-8-16,-1-2-9 0,1 2-10 0,0 2-8 0,1-1-10 0,-2 2-13 15,1-2-15-15,0 3-17 0,-1-3-16 0,4 2-17 0,-2 0-19 0,0-3-20 16,2 1-22-16,0 1-23 0,-1-3-29 0,1-1-29 0,3-1-36 0,-3 0-38 16,3 0-66-16,0-3-79 0,1 0-86 0,0-3-89 0,1 0-42 0,2-3-18 15,0 0 0-15,2-1 6 0</inkml:trace>
  <inkml:trace contextRef="#ctx0" brushRef="#br0" timeOffset="353865.4317">31524 17905 551 0,'-3'-7'589'0,"0"-1"12"0,0 3 12 0,1-3-66 16,0 4-105-16,1-3-102 0,1 2-103 0,0 0-60 0,1 3-43 0,-1-3-26 15,4 2-19-15,-3 1-15 0,3 0-12 0,0 1-14 0,4-2-12 0,-3 3-15 16,1-2-15-16,1 1-14 0,2 1-10 0,-1 0-7 0,1 0-5 16,-1 0 0-16,3 1-1 0,-1 1 3 0,-2-1 6 0,1 1 4 0,-1 1 5 0,-2-2 3 15,1 2 2-15,0 0-1 0,-2 0-1 0,-2-1 0 0,2 3 1 0,-2-1 2 16,-1 1 4-16,0-2 2 0,-2 1 1 0,0-1 2 0,0 2 1 15,-2 0 1-15,0 0 1 0,1-1 2 0,-2 2 1 0,-1-1 2 0,3 1 5 16,-2-2-1-16,-1 2 1 0,1-1-1 0,-1 2-4 0,1-2-1 0,-1 0-4 16,3 0 0-16,-2 0-3 0,1-1-1 0,0 2-3 0,1-1-3 0,1-1-1 15,0 0-6-15,1 0-2 0,-1 0-6 0,4 1-5 0,-1-3-4 0,-2 3-5 16,4-2-2-16,-2 1-2 0,3-1-1 0,1 2 1 0,1-1 1 0,-3-1 1 16,4-1 2-16,-3 1 3 0,1 1 3 0,1-1 4 0,1-1 6 0,-3 1 7 15,1 0 5-15,-1 0 7 0,1 0 6 0,-2 0 4 0,2 0 5 0,-2-2 3 16,-1 3 5-16,0-1 3 0,-3 0 3 0,3 0 6 0,-4-1 2 0,1 1 3 15,-1 1 0-15,-1-1 2 0,-1-1 0 0,0 1 0 0,-1 1-3 0,-2-1-2 16,0 2-3-16,1-3-4 0,-4 3-8 0,2-2-6 0,-2 1-10 0,-2 2-15 16,-1-1-13-16,2-1-18 0,-1 0-17 0,-1 0-19 0,0 0-25 0,1-1-26 15,0 0-33-15,-2-1-33 0,4-1-70 0,-2 0-88 0,2-1-89 0,-1-1-89 16,5 0-41-16,-2-2-22 0,1-3-1 0</inkml:trace>
  <inkml:trace contextRef="#ctx0" brushRef="#br0" timeOffset="354199.9819">31834 17798 388 0,'5'-7'581'15,"-1"2"4"-15,3-2 6 0,-2 1-33 0,0 0-50 0,0 2-112 0,0-3-142 16,0 5-85-16,0-3-52 0,1 2-30 0,2 0-18 0,-3 2-11 0,1-1-5 16,0 2-2-16,4-3-2 0,-4 3-4 0,2 3-8 0,0-3-7 0,1 2-9 15,-1-1-6-15,-1 2-6 0,1 2-4 0,1-1 1 0,-3 1 1 0,1-1 0 16,1 1 5-16,-2 0 2 0,0 2 5 0,1-2 5 0,-3 2 5 0,3-2 6 15,-4 4 6-15,3-4 6 0,-5 3 5 0,3-1 5 0,-3 1 3 0,3-1 0 16,-3 0 2-16,1 0-1 0,-2 2-1 0,1-1-2 0,-1 2-4 0,2-3-4 16,0 4-5-16,-2-2-6 0,1 1-6 0,1 1-6 0,-2-1-7 0,1 1-5 15,1 2-4-15,0-1-3 0,2 0-3 0,-3 2 0 0,3-1-4 0,-3 1-4 16,3 1-2-16,-1 0 1 0,2-1-3 0,-2 2-3 0,2-1-4 0,-3 1-2 16,2-1-3-16,0 0-2 0,0 0-2 0,-3-1-2 0,1-1-2 0,-1 2-3 15,1-3 1-15,-2-1-2 0,0 1-1 0,-2-2-1 0,1-1-1 0,-2 0-2 16,-2 0-4-16,-4-3-4 0,1 0-9 0,-2-1-10 0,-2-1-13 0,-4 1-14 15,-2-3-21-15,1 0-24 0,-5-1-27 0,-5 1-27 0,0-2-53 0,-3-2-67 0,-2-1-94 16,-1 1-113-16,-3-3-61 0,-2 2-37 0,-3-1-13 0,0-2 0 16</inkml:trace>
  <inkml:trace contextRef="#ctx0" brushRef="#br0" timeOffset="354999.9229">26814 17931 149 0,'-3'-2'545'0,"-1"1"-2"0,1-1 0 0,0 2-60 0,1-2-94 0,1 2-106 15,1 0-113-15,0 0-67 0,0 0-41 0,0 2-23 0,0 1-13 0,1-1-3 16,1 3-2-16,0 0 2 0,1 2 1 0,0-2 1 0,0 2-2 16,1 1-1-16,-3 1 1 0,2 2-1 0,0-3 1 0,-1 2-2 0,-2 2-2 15,0 0-1-15,0-2-2 0,0 2-2 0,-2 0 0 0,-1 0-1 16,0-2 1-16,0 2 1 0,0 0-2 0,-1-1 1 0,1-2-1 0,2 0 1 15,-3 0 0-15,3-3 2 0,-2 1 1 0,1-2 1 0,0-1 2 0,1-1 4 16,1 1 3-16,0-1-1 0,0-3-3 0,0 0-3 0,0 0-4 0,0-3-5 16,1-1-6-16,3 1-8 0,-3-2-6 0,2-2-7 0,1-2-6 15,-1 1-5-15,2-3-5 0,0-1-5 0,0-1-4 0,2-1 1 0,-1-1 0 16,1 0 4-16,1 0 4 0,-1-1 5 0,1 1 8 0,2-1 8 16,-1 2 10-16,-1 0 8 0,2 1 9 0,-4 0 6 0,5 1 8 0,-3 2 3 15,-2 0 4-15,2 2 4 0,0-1 3 0,0 3 3 0,-2 2 4 16,-1 1 2-16,4 0 1 0,-2 0 0 0,-1 3-3 0,2 0-1 0,1 1-3 15,-1 3-2-15,2-1-4 0,1 2-3 0,-2 1-2 0,3 2-1 0,-2 1-4 16,2-1-3-16,1 2-4 0,-3 4-4 0,2-1-4 0,-3 2-6 0,4 0-4 16,-4 1-7-16,3 0-8 0,-3 1-9 0,0 2-8 0,2-1-10 15,-3 2-12-15,0-2-13 0,-2 1-16 0,4-1-16 0,-4 1-20 0,-1-2-21 16,0 0-21-16,-1-2-25 0,0-1-25 0,0-1-39 0,-1 1-46 0,0-4-57 16,-1-1-61-16,0-1-52 0,-2-1-46 0,0-2-23 0,-2-1-9 15</inkml:trace>
  <inkml:trace contextRef="#ctx0" brushRef="#br0" timeOffset="355149.599">26976 18108 158 0,'-6'-3'567'0,"3"-2"8"0,-2 3 9 0,2-2-56 0,2 1-92 0,1 0-106 16,0 0-115-16,0-1-73 0,1 2-48 0,2-1-32 0,2 0-24 16,3 0-18-16,0-1-15 0,1 1-24 0,5-4-29 0,1 3-34 0,0 0-39 15,5-2-53-15,0-1-55 0,4 2-86 0,-3-2-98 0,4 0-63 0,0-1-46 16,2 3-19-16,-2-3-7 0</inkml:trace>
  <inkml:trace contextRef="#ctx0" brushRef="#br0" timeOffset="355515.3454">27661 17827 405 0,'-5'-3'525'15,"2"2"7"-15,-2-1-26 0,-1-1-39 0,-2 3-105 0,0-1-133 0,0 1-80 16,0 0-50-16,-3 0-28 0,3 1-17 0,-1-1-3 0,-4 3 0 0,4-1-2 15,-4 1-1-15,4 0-6 0,-4-1-7 0,1 3-8 0,0 0-7 16,3-2-5-16,-5 1-4 0,4-1-2 0,0 2-2 0,0-3 0 0,2 1-1 16,0 1 1-16,-2-3 0 0,6 3 1 0,-3-4 0 0,2 3-1 15,2-3 2-15,0 0 0 0,0 2 0 0,-2-2 0 0,4 0 0 0,1 0-1 16,0 0 0-16,0 0 2 0,0 0 2 0,0 0 0 0,0 0 3 16,0 0 1-16,0 0 1 0,0 0 0 0,1 2 0 0,-1-2 0 0,2 1 1 15,1 1 2-15,-3 0 4 0,1-1 5 0,3 1 5 0,-3 0 4 16,1 3 3-16,-1-1 2 0,3 1 4 0,-3 0 2 0,2 2 4 0,1-1 5 15,-3 1 5-15,2 3 5 0,3-1 2 0,-2 1-1 0,0 2-1 0,0 0-4 16,0 0-4-16,1 1-6 0,-1 3-5 0,1-1-4 0,-1-1-3 16,0 3-4-16,0-2-3 0,0 2-5 0,1 0-4 0,2-1-3 0,-1 1-5 0,0-2-6 15,0 0-5-15,1 0-12 0,-1-2-12 0,3 0-14 0,1-1-16 16,-2-2-21-16,1 1-20 0,1-3-23 0,0 0-27 0,2-2-30 0,-1 0-31 16,0-1-36-16,2-1-39 0,0-1-56 0,1-1-66 0,-2-1-78 0,6-2-81 15,-6-1-35-15,4-1-14 0,-1-1 2 0</inkml:trace>
  <inkml:trace contextRef="#ctx0" brushRef="#br0" timeOffset="355815.2273">27746 18008 115 0,'-8'-4'580'0,"2"-2"12"0,-2 2 14 0,2-1 13 0,1 1-83 0,0 0-128 16,0 0-100-16,4 1-82 0,-3 0-51 0,4 2-34 0,0-1-24 15,0-1-15-15,1 3-13 0,2-3-12 0,0 3-15 0,3-2-18 0,-1 2-17 16,2 0-18-16,2 2-15 0,0-2-12 0,1 3-7 0,2-1-5 15,0 1-2-15,1 0 1 0,1 1 2 0,-5 0 4 0,3 3 3 0,0-1 4 16,-1-1 2-16,0 2-2 0,-3 2 0 0,-2-1 1 0,1 2 1 0,-4 0 0 16,1-1 0-16,-2 2 3 0,-1-1 1 0,-1 0 3 0,-1 2 3 15,-2 1 5-15,-3-3 5 0,2 1 5 0,0-1 7 0,-1 0 5 0,-2-1 6 16,3 1 4-16,-2-1 5 0,-1-1 5 0,2-3 4 0,1 1 6 0,0 0 2 16,1 0 2-16,1-3-2 0,1 0-2 0,1-1-6 0,0 1-7 0,1-3-9 15,1 1-11-15,1-1-12 0,4 0-16 0,-1-1-19 0,2-1-19 0,5 1-22 16,-2-2-21-16,4-2-26 0,2 2-29 0,1-3-33 0,3 2-36 0,-2-1-49 15,5-2-57-15,-3-1-77 0,4 1-90 0,-3-1-58 0,1 1-40 16,-2-1-13-16,0 1 3 0</inkml:trace>
  <inkml:trace contextRef="#ctx0" brushRef="#br0" timeOffset="356032.4681">28065 17854 96 0,'-6'-6'593'0,"3"2"8"0,0-2 10 0,0 3-7 15,1-2-13-15,1 2-117 0,1 0-168 0,1 2-100 0,1-1-65 0,3 1-35 16,-1 1-23-16,6 1-12 0,-2-1-7 0,1 3-9 0,4 0-8 0,-1 1-10 16,4 3-11-16,-2-1-9 0,5 1-8 0,-3 3-2 0,1-1-2 0,0 1-1 15,0 2-2-15,-1 1-1 0,-1 1-3 0,-2 0-1 0,0 3-1 16,-4 1-3-16,-1 0-3 0,-3 2-3 0,-2-1-3 0,-3 4-5 0,-6-1-7 16,-1 1-11-16,-4 1-11 0,-3 1-19 0,-3 1-20 0,-5-1-31 15,-2 2-37-15,-3-2-56 0,-1 1-69 0,-2-2-98 0,-3 0-114 0,-2-1-65 16,0-1-40-16,0-1-18 0,-2-1-5 0</inkml:trace>
  <inkml:trace contextRef="#ctx0" brushRef="#br0" timeOffset="358749.5808">28891 8029 32 0,'-27'0'41'0,"-2"-1"-2"0,1 1-2 15,-1 0-2-15,-2 0-3 0,-1 1-3 0,-1 1-2 0,0-1-2 16,-2 2-3-16,-3 2 2 0,2-2-1 0,-2 3 1 0,0-2-2 16,0 1 1-16,0 1-2 0,0-1 2 0,2 4 0 0,-1-4 2 0,0 2 1 15,3 1-2-15,0 1-4 0,2 0-2 0,0 1-2 0,4 0-4 0,-1-2-4 16,3 4-2-16,0-3-4 0,2 4-1 0,2-1-1 0,4-1-1 15,-2 2 0-15,3-1 0 0,3 2-1 0,0-1 1 0,2 0 2 16,2 2 2-16,0-2 0 0,4 3 3 0,1 1 2 0,0-1 1 0,2-1 0 16,2 1 1-16,1 0 1 0,1 1-1 0,3 0 1 0,0 0-1 0,1-1 1 15,1 2 0-15,2-2 1 0,1-1 1 0,-1 2-2 0,0 0-1 16,5-1-1-16,-4 0 0 0,3-2 1 0,1 3-1 0,-1 0 1 16,2-4 0-16,-1 3 3 0,1-1 0 0,3-1 3 0,0-2 1 0,-1 3 1 15,5-1 1-15,-4-2 0 0,5-2 2 0,2 2 1 0,1 0 0 16,2 0 2-16,0-4 0 0,3 3-1 0,5-4 1 0,0 1-3 0,1 0-3 15,2 1-4-15,3-4-6 0,2 2-7 0,0-3-10 0,2 2-12 16,1-3-8-16,2 1-8 0,0-1-6 0,0-1-5 0,1-1-6 16,-1 1-6-16,2-2-3 0,-1 0-3 0,-2-2 0 0,2 1 0 0,1-1 1 15,-2-1 1-15,1-1 4 0,-3 1 6 0,3-3 7 0,-1 0 7 0,-1-1 8 16,-1 0 10-16,1-1 6 0,-1 0 5 0,-2-1 3 0,1 0 3 0,-1-1 7 16,-4 0 9-16,1-4 7 0,-4 2 6 0,1-1 10 0,-3 1 7 15,-1-1 6-15,-4 0 6 0,0-2 4 0,-2 1 6 0,-3-1 6 16,-1-2 6-16,-3 3 5 0,-1-3 3 0,-1 0 3 0,-5 2-1 0,0-2 1 15,-2-2 0-15,-4 1-5 0,-2 0-6 0,-2 1-7 0,-1-3-3 0,-3 1-9 16,-1 2-14-16,-2-2-8 0,-5 0-8 0,-1 1-6 0,-1 0-5 0,-7 0-7 16,1 1-9-16,-3 0-6 0,-5 0-4 0,1 2-1 0,-6 1 2 15,-1-2-4-15,3 3-9 0,-7 1-6 0,-1 0-8 0,-2 1-12 0,1 0-10 16,-2 2-12-16,-1-1-12 0,-3 1-18 0,3 1-16 0,-5 3-19 16,1-1-20-16,-3 1-20 0,0 2-19 0,-3 2-54 0</inkml:trace>
  <inkml:trace contextRef="#ctx0" brushRef="#br0" timeOffset="361398.5166">28787 16523 139 0,'0'1'282'0,"-2"2"-61"0,0-2-65 0,2 1-35 0,-1 1-21 0,1-1-7 15,0-1 3-15,0 0 5 0,0 2 9 0,0-3 8 0,0 2 6 0,0-1 4 16,0 2 3-16,0-1 1 0,0-1-3 0,0 1-2 0,1 1-3 0,-1-2-2 15,0 0 0-15,2 3-2 0,0-3-2 0,-2 1-5 0,0 1-7 16,0-3-7-16,1 3-6 0,1-2-6 0,-2 2-7 0,0 0-6 16,1 0-6-16,-1 1-5 0,3-1-5 0,-1 2-5 0,-2 2-7 0,0-3-7 15,1 2-6-15,-1 1-5 0,2-1-2 0,-1 2-3 0,-1 1 0 0,2-2-3 16,0 4-2-16,-1-2-3 0,1 0-4 0,0 2-3 0,1 0-1 16,-2-1-3-16,3 3 0 0,0-1-2 0,1-2 0 0,-1 4 0 0,0-2 1 15,1 0-1-15,-1 0-1 0,3 1 0 0,0-1-1 0,0 2 0 16,1-1 0-16,0-1 0 0,1 2-1 0,-1-2 0 0,2 0 0 0,0 0 0 15,2-2-1-15,-3 2 1 0,5-1 0 0,1-1 1 0,-1 0 1 0,0-2 0 16,3 1-1-16,-1-1-1 0,3-1-2 0,1-1-2 0,1 0-1 16,1-2-4-16,2 1-3 0,1-2-4 0,1-1-3 0,2 1-4 0,2-2-1 15,2-1-4-15,0-1-2 0,4-2-3 0,0 3 0 0,0-3 2 0,3 0-1 16,0-2 2-16,-3 1-1 0,2 1 0 0,0-2-1 0,-1 2 0 0,0-1 1 16,-2 1 0-16,-3-2 1 0,-1 0 1 0,-1 2 2 0,-1 1 1 0,-2-1 1 15,-2-1 1-15,-4 1 1 0,-2 1 4 0,1 0 3 0,-4-1 6 16,0 0 5-16,-4 0 8 0,0-1 6 0,-2 1 6 0,0 0 5 0,-3-1 7 15,0 0 6-15,-2 1 8 0,0-1 6 0,-4-1 5 0,2 0 6 0,1 0 2 16,-4-2 4-16,1 2 1 0,-1-2 2 0,0 0 0 0,-1-2 2 0,1 2 0 16,-4-2 1-16,3 0-2 0,-2-1 0 0,-1-1-4 0,3 2-4 15,-2-2-1-15,-3-2-2 0,3 2 0 0,-2-1-1 0,1 1 0 0,0-1-2 16,-1-2-2-16,2 2-5 0,-3-1-3 0,-1 0-5 0,4 0-3 0,-2-1-4 16,0 2-2-16,1-1-5 0,-1-1-3 0,0 2-5 0,1-1-2 0,0 1-5 15,0 0-2-15,0 0-2 0,-1 0 0 0,1 0-3 0,-1 2 0 0,4-2 2 16,-2 3-2-16,-1 1 1 0,1-1 1 0,2 1-2 0,-3 1 0 15,3 1 0-15,1 1 0 0,-2 0-1 0,0 2 0 0,2 1-2 0,0-1-2 16,0 0 0-16,0 3-4 0,0 0-2 0,0 0-4 0,0 0-3 0,0 0-3 16,0 0-4-16,0 0-2 0,0 0-4 0,0 0-2 0,0 0-3 0,0 3 0 15,0-1 3-15,0 1 2 0,0-1 2 0,-1 4 4 0,-2 0 4 16,2 1-1-16,-1 3-3 0,-1 0-9 0,0 2-17 0,-2 2-26 0,0 2-31 16,-2 1-49-16,2-1-59 0,-2 3-106 0,1-2-130 0,-2 2-84 0,-1 1-57 15,1 2-33-15,-2-5-17 0,2 3-7 0</inkml:trace>
  <inkml:trace contextRef="#ctx0" brushRef="#br0" timeOffset="362365.898">29219 15550 435 0,'-4'0'533'0,"1"0"2"0,0 0 2 0,-2 2-107 16,-2 1-162-16,-1 0-98 0,-3 1-66 0,2 2-37 0,-2 2-27 0,-3 1-8 15,-2 1-2-15,-2 0 2 0,1 5 2 0,-4-1 2 0,-1 4 0 0,-1 1-4 16,-4 3-7-16,-1 0-2 0,-6 4 2 0,1 1 2 16,-2 1 1-16,-3 4-2 0,-3-1-3 0,-2 4-11 0,1-2-14 0,-2 3-22 15,-1 1-23-15,0-2-32 0,2 3-37 0,0-3-47 0,2 2-52 0,1-3-85 16,4-2-105-16,2 2-71 0,0-3-54 0,3-4-26 0,4-1-12 16</inkml:trace>
  <inkml:trace contextRef="#ctx0" brushRef="#br0" timeOffset="362848.4536">28702 14861 344 0,'4'-7'557'0,"-1"1"-22"16,-2 1-40-16,-1 1-93 0,2 1-121 0,0 0-66 0,-2 2-40 0,0-2-29 15,0 3-25-15,0 0-17 0,0 0-14 0,0 0-17 0,0 0-17 0,0 0-19 16,-4 0-19-16,4 1-13 0,-1 1-13 0,-2-1-7 0,1 0-4 15,-2 3-2-15,0-1-1 0,0 2 2 0,-1 2 2 0,-2-2 4 0,-1 4 4 16,-1 1 4-16,0 0 3 0,-1 1 7 0,-2 0 4 0,-1 3 3 16,0 0 3-16,-1-1 2 0,3-1-1 0,-3 2-2 0,2-2 1 0,-1 1-3 15,1-1 0-15,3 0-2 0,-1-4-2 0,2 1-1 0,0-2-1 0,4 1 0 16,-2-2-1-16,1-3 1 0,2 1-1 0,1 1 0 0,0-2-1 16,1-1-1-16,1 1-1 0,0-3-3 0,0 0-1 0,0 0-4 0,0 4-1 15,1-4 0-15,1 1 3 0,0 1 0 0,1-1 2 0,2 3-1 16,1-4 2-16,-2 5 2 0,4-3 2 0,0 1 1 0,5-2 0 0,-4 4-3 15,4-1-4-15,3-1-8 0,-2 2-7 0,3-2-13 0,4 1-18 0,-3-1-17 16,4 0-18-16,-2-1-18 0,2 1-20 0,0 0-21 0,0-2-20 16,2 2-21-16,-1-3-22 0,-1 2-20 0,-1-2-19 0,-1 0-16 15,-1 0-14-15,-1-2-9 0,-3 2-5 0,0-3-24 0,-2 2-32 0</inkml:trace>
  <inkml:trace contextRef="#ctx0" brushRef="#br0" timeOffset="363034.8123">28895 14996 256 0,'-8'-10'388'16,"1"0"-24"-16,0-1-31 0,1 1-33 0,0 0-24 0,1 2-24 15,-1 0-22-15,3 0-22 0,-1 0-14 0,1 3-12 0,2-1-13 0,-3 2-14 16,4-2-14-16,-1 2-18 0,1 2-16 0,0-1-18 0,0 1-18 16,0 2-19-16,0 0-17 0,0 0-16 0,0 0-11 0,0 0-12 0,0 0-7 15,1 3-8-15,3 0-4 0,-3 0 0 0,2 2-1 0,1 2 1 16,-1 2 1-16,3 1 4 0,-1 2 4 0,-1 5 2 0,3-2 7 0,-1 4 6 16,2 2 7-16,-3 2 6 0,1 3 4 0,0 0 3 0,-1 5-9 15,3-1-13-15,-5 6-23 0,2 0-25 0,-2 1-38 0,0 1-42 0,0 1-66 16,2 0-75-16,-1 3-102 0,1 1-113 0,-1-2-61 0,2 4-35 0,0-3-20 15</inkml:trace>
  <inkml:trace contextRef="#ctx0" brushRef="#br0" timeOffset="363391.1607">30491 15502 474 0,'0'0'508'0,"-2"0"-19"0,0 0-31 0,1 0-100 0,-2 2-133 0,-1-2-78 16,-1 3-49-16,1 0-28 0,-3 0-17 0,-2 0-5 0,-1 2 1 0,1 3 3 16,-5 0 3-16,-1 0-1 0,-2 5-4 0,-2-1-5 0,0 4-7 15,-4 2-4-15,-1 1-4 0,-1 0-2 0,-3 2-1 0,0 4 1 0,-4 0 3 16,2 3 0-16,-4 1 2 0,1-1-7 0,-4 3-10 0,2 1-18 0,1 1-18 16,-5 0-28-16,4 1-31 0,-2 0-38 0,2 0-42 0,2-1-73 0,0 0-89 15,3-2-81-15,1 1-75 0,3-4-45 0,2-3-28 0,5-1-12 16</inkml:trace>
  <inkml:trace contextRef="#ctx0" brushRef="#br0" timeOffset="364002.0951">29876 14812 259 0,'-2'-6'599'0,"0"3"13"0,1 0 4 16,-3-2-1-16,3 2-117 0,-1-1-173 0,2 3-98 0,-1-3-59 0,1 4-32 16,0-3-20-16,0 3-9 0,0 0-5 0,0-1-11 0,1 0-12 0,-1 1-16 15,3-2-19-15,-1 2-19 0,1-1-20 0,1-1-16 0,-1 2-12 0,2-3-10 16,4 1-8-16,-1 0-2 0,0 0-5 0,2 1-1 0,3-3-3 16,-1 2-1-16,2-1-1 0,-2 1 1 0,2 1 0 0,-1-1 4 0,3 1 4 15,-3 1 4-15,-4 0 8 0,4 0 3 0,-5 1 5 0,1 1 1 0,0 1 1 16,-2 0 3-16,-1 1 2 0,-1 1 2 0,-2-1 4 0,2 2 3 15,-4 1 2-15,-1 2 5 0,0-1 5 0,-1 1 3 0,-4 2 3 0,1 1 2 16,-3 1 3-16,-1 0 2 0,-3 1 2 0,2 1 2 0,-3 2 1 0,-1-1 1 16,0 1-2-16,0-1-1 0,0 1-1 0,4-3-3 0,-5 2-3 0,4-3-2 15,0-1-2-15,1 0-2 0,5-1-2 0,-3-2-2 0,2 0-1 0,2-2-2 16,0 0-1-16,0 0-1 0,2-3-2 0,1 0 1 0,0-2-1 16,1 1 0-16,2-1-1 0,0 1-1 0,0-3-2 0,4 1-2 0,1-1-5 15,-2 0-2-15,5 0-2 0,-1-1-1 0,4 1-1 0,-3-2 2 0,0 1 0 16,1-1-1-16,1 2 1 0,1 0 0 0,-3-3 1 0,2 3 1 0,-2 0 2 15,-1 0 3-15,-2 0 1 0,-1 0 4 0,1 3 2 0,-1-1 1 16,-2 1 1-16,-1 0 0 0,1 1 2 0,-4 1 3 0,-1 1 4 0,0 0 1 16,0 3 5-16,-1-2 2 0,-4 3 4 0,1 0 3 0,-4 0 6 0,-1 2 2 15,-1-1 3-15,-3 0 1 0,-3 1 3 0,0 0-1 0,-2 0-4 0,-3-1-14 16,-1 0-18-16,-4-2-31 0,0 1-34 0,-1-2-66 0,-3-1-80 16,0-3-118-16,-4-1-134 0,1-3-73 0,-2 0-41 0,1-4-27 0,-3-2-17 15</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4-06-23T11:41:35.563"/>
    </inkml:context>
    <inkml:brush xml:id="br0">
      <inkml:brushProperty name="width" value="0.05292" units="cm"/>
      <inkml:brushProperty name="height" value="0.05292" units="cm"/>
      <inkml:brushProperty name="color" value="#FF0000"/>
    </inkml:brush>
  </inkml:definitions>
  <inkml:trace contextRef="#ctx0" brushRef="#br0">3169 1889 13 0,'0'0'38'0,"0"0"-2"0,0 0-1 0,-2-1-2 0,2 1-3 16,0 0-2-16,0 0-2 0,0 0-3 0,0 0-2 0,0 0-1 0,0 0-1 15,0 0-1-15,0 0-1 0,0 0-3 0,0 0-3 0,0 0-4 0,0 0-3 16,0 0-1-16,0 0-3 0,0 0-3 0,0 0 0 0,0 0-2 0,0 0 2 16,0 0 0-16,0 0-3 0,0 0-3 0,0 0 0 0,0 0 0 0,0 0 0 15,0 0 2-15,0 0 2 0,0 0-1 0,0 0 3 0,0 0-1 0,0 0 3 16,0 0 3-16,0 0 2 0,0 0 0 0,0 0 3 0,0 0 4 0,0 0 2 15,0 0 1-15,0 0 1 0,0 0-2 0,0 0 0 0,0 0-3 0,0 0 0 16,0 0-1-16,0 0 0 0,0 0-2 0,0 0-3 0,0 0-1 0,0 0-2 16,0 0-2-16,0 0-2 0,0 0 0 0,0 0 0 0,0 0-1 0,0 0 3 15,2 0 2-15,0 0 1 0,0 0 1 0,1 0-1 0,2 1 0 0,-2 1 2 16,2-2 1-16,0 2 0 0,2-2-1 0,0 1 2 0,-1-1-1 0,1 0 2 16,1 0 0-16,1 0-1 0,2 0-1 0,-1 0 1 0,1 0-1 0,0 0 2 15,0 0 2-15,3 0 1 0,-3 0 3 0,3 0 0 0,-1 0 4 0,1-1 0 16,-1-1 0-16,4 2-1 0,-4-2-2 0,3 1 2 0,-2 1 0 0,2-2-2 15,-2 2 1-15,2-1-4 0,-2 1-2 0,2 0-3 0,0-1-3 0,-1 1-2 16,1 0-2-16,0 0 0 0,0-3 3 0,3 3 2 0,-3 0 0 0,1-2 2 16,1 1-2-16,-1 1 1 0,3-2 2 0,-2 1 0 0,1 1 4 0,1-2 0 15,-2 0 0-15,4 2 3 0,-3-1 0 0,3 0 2 0,0-1-3 0,2 1 1 16,-2-1-1-16,2-1 1 0,-1 2-1 0,3 1 0 0,-1-3-1 0,-1 3 1 16,3-4-2-16,0 3-1 0,-1 1 0 0,3-2-1 0,-2 2-1 0,1-2-1 15,-1 1-2-15,1-1 0 0,-1 0-2 0,-1 1 1 0,2 1-1 0,-1-2-1 16,1 0 0-16,-1 2 0 0,0 0-2 0,-2-3-2 0,0 3-1 0,0 0 0 15,0 0-1-15,-2-2 2 0,-1 0 0 0,-1 2-2 0,1-1 0 0,0 1-2 16,-4 0 0-16,4-2-1 0,-2 2 0 0,-2 0 0 0,2 0 2 0,-1 0-2 16,-1 0 1-16,-1 0 0 0,3 0 0 0,-4 0-1 0,3 0 2 0,-1 0-1 15,2 0 0-15,-1-2 3 0,-1 2 4 0,2 0 1 0,-2 0 1 16,2 0-1-16,-1 0 1 0,2 0 2 0,-1 0 1 0,1 0 1 0,0 0 1 0,-1 0 0 16,3 0 0-16,-1 0 0 0,1 0 1 0,-1 0-1 0,0 0-3 0,-1 0 0 15,2 0-2-15,-1 0 0 0,2 0 1 0,-3 0-2 0,1 0 0 16,0 0-1-16,1 2-1 0,-2-2 2 0,3 2-1 0,-2-1 0 0,0-1 0 15,-1 2-1-15,2 0 1 0,-1-2 0 0,-1 0 0 0,1 0 0 0,0 3-1 16,-1-3 0-16,0 0 2 0,-1 2 0 0,0 0 0 0,0-2-1 16,0 1-2-16,-1-1 1 0,-1 2 0 0,0 0-1 0,0-2 1 0,1 1 1 15,-3-1 0-15,4 0-1 0,-3 0 0 0,1 0-1 0,1 0 0 0,-3 0 1 16,4 0-1-16,-3 0 1 0,1 0 0 0,1 0 1 0,-3 0 0 0,4 0-2 16,-2 0 0-16,-1 0 1 0,2 2 1 0,-3-2 0 0,4 0 1 15,-1 1 2-15,-1 0 0 0,2-1 2 0,-2 0 1 0,2 1 0 0,-1-1 2 16,0 2 2-16,2 0-1 0,-1-2 1 0,0 1 2 0,0 1 1 0,0-2-2 15,0 1 2-15,0-1-2 0,0 2 2 0,-2-1-2 0,2-1 0 0,-1 2 1 16,-1-2-1-16,2 1-1 0,-2-1 1 0,2 0-2 0,-1 0 0 0,0 2 0 16,0-2 0-16,0 0 0 0,0 1-1 0,0-1 1 0,0 0 1 15,0 0-1-15,1 0-1 0,-2 0 0 0,1 0 0 0,1 0 1 0,-2 0 1 16,2 0 1-16,-2 0 2 0,2 0-1 0,-3 0 1 0,1 0 2 0,1-1-1 16,0-1 0-16,-3 2 1 0,4-1-2 0,-4 1 1 0,1-2 0 0,0 2-2 15,0-1 0-15,-1 1-2 0,1-2-2 0,-3 2 0 0,2 0-1 0,1-1-3 16,-1 1 0-16,1 0-2 0,-2 0-1 0,0 0 0 0,0 0-2 15,0 0 0-15,0 0-2 0,2 0 1 0,-4 0 1 0,2 0-1 0,0 0 0 16,0 0 0-16,0 0-1 0,0 0 1 0,0 0-1 0,-1 0 1 0,2 0 0 16,-3 1 1-16,2-1 0 0,0 0 1 0,0 2 0 0,0-2 2 0,0 1-1 15,0-1 1-15,1 0 2 0,1 0 0 0,-3 0 1 0,3 0 1 0,-1 0 0 16,0 0-1-16,-2 0 2 0,4 2 1 0,-4-2-1 0,3 1 0 16,-1-1 0-16,0 0-1 0,0 0-1 0,-1 2 0 0,0-1-2 0,2-1 1 15,-1 1-1-15,0-1 1 0,0 2-1 0,-1 0 0 0,0-2-1 0,2 1-1 16,-1 1 1-16,1-2-1 0,-4 1 0 0,3 1-1 0,-2-2 0 0,2 0 1 15,-2 3-2-15,2-3 1 0,-2 1-1 0,0 0 0 0,1 1 1 16,0-1 0-16,-2 1-1 0,4 1 1 0,-4-1-1 0,3 0 0 0,-2-2 0 16,2 3 1-16,-2-3 0 0,3 2 2 0,-1 0 0 0,0-1-1 0,0-1-1 15,1 2 0-15,0 0 1 0,1-2-1 0,-1 0 0 0,-1 0 1 0,1 3 0 16,0-3 2-16,1 0 0 0,-2 2 1 0,2-2-2 0,-1 0 0 0,-3 0 1 16,5 0-1-16,-5 0 1 0,2 0 0 0,0 0 1 0,1 0-2 0,-2 0 0 15,2 0 0-15,-3 0-2 0,0 0-1 0,2 0-1 0,-2 0-1 16,-1 0 1-16,3 0 0 0,-5 0 0 0,2 0 0 0,1 0-1 0,-3 0-1 15,1 0 1-15,0 0-1 0,-1-2 1 0,1 2-1 0,-2 0 1 0,1 0 0 16,0 0 1-16,-1 0 1 0,0 0 0 0,-2 0 1 0,2 0-1 16,-2 0 1-16,1 0 0 0,-1-3 0 0,0 3 3 0,1 0-1 0,-1 0 0 15,-1 0 1-15,-1 0 0 0,1 0 1 0,0 0-2 0,-2 0 0 0,1 0 1 16,2 0-1-16,-3 0 2 0,1 0-1 0,-1 0 1 0,0-2-2 0,0 2 0 16,-1 0 1-16,1-2-1 0,3 2 1 0,-3 0-1 0,1 0 0 15,-1 0 0-15,1 0-1 0,2 0 0 0,-2-1 0 0,1 1 1 0,-1 0-2 16,2-2 0-16,-2 2 0 0,2 0 1 0,-1 0-1 0,3 0 0 0,-2 0 2 15,0 0-1-15,0 0 0 0,1 0 0 0,1 0 1 0,0 0-1 0,-1 0 0 16,1 0 0-16,-1 0 1 0,2 0 0 0,-3 0-1 0,2 0 1 0,0 0-1 16,0 0 0-16,-2 0-1 0,0 0 0 0,1 0 0 0,-1 0 1 15,-1 0-1-15,2 0-1 0,-3 0 1 0,1 0 0 0,-1-2 0 0,-1 2 0 16,2 0 0-16,-2 0 2 0,0 0-2 0,-2 0 0 0,2 0 0 0,-2 0 1 16,1 0 0-16,-1 0 0 0,1 0 0 0,-2 0 0 0,-1 0 3 0,1 0 1 15,0 0 2-15,-1 0 2 0,-1 0 3 0,0 0 0 0,0 0 1 16,0 0 1-16,0 0 1 0,0 0 1 0,0 0 0 0,0 0 0 0,0 0-1 15,0 0-1-15,0 0-1 0,0 0-2 0,0 0-4 0,0 0-3 0,0 0-11 16,0 0-11-16,0 0-17 0,0 0-20 0,0 0-36 0,0 0-44 0,0 0-46 16,0 0-49-16,0 0-76 0,0 0-89 0,0 0-49 0</inkml:trace>
  <inkml:trace contextRef="#ctx0" brushRef="#br0" timeOffset="6765.4535">11625 9396 20 0,'-3'0'242'0,"3"-2"-61"0,-2 2-37 16,2-1-25-16,-1-1-17 0,-1 2-13 0,2 0-8 0,0 0-5 15,0 0-8-15,0 0-5 0,0 0-6 0,0 0-7 0,0 0-5 16,0 0-5-16,0 0-6 0,0 0-1 0,0 0-4 0,0 0-1 0,0 0 1 15,0 0 0-15,0 0 2 0,0 0 3 0,0 0 4 0,0 0 4 16,0 0 4-16,0 0 4 0,0 0 1 0,0 0 2 0,0 0 0 0,0 0 1 16,0 0 0-16,0 0 0 0,0 0 0 0,0 0-1 0,0 0 0 15,0 0-1-15,0 0-3 0,0 0-1 0,0 0-1 0,0 0-1 16,0 0-2-16,0 0-2 0,0 0 1 0,0 0-2 0,0 0-2 0,0 0-1 16,0 0-2-16,0 0-2 0,0 0-3 0,0 0-1 0,0 0-4 15,2 0-3-15,-1 0-1 0,1 0-6 0,1-1-1 0,0-1-4 0,2 2-2 16,0-1-2-16,-1-1-2 0,1 2-2 0,2 0 0 0,-1-2 1 15,1 2-1-15,0 0 3 0,3 0 0 0,-2 0 3 0,1 0 2 16,0 0 1-16,1 0 0 0,1 0 3 0,2 0 0 0,-2 0 0 0,4 0 2 16,-2 0 1-16,1 0 0 0,-1 0 0 0,4 0 0 0,-2 0 0 15,2 0-1-15,-3 0-2 0,4 0-2 0,-1 0 0 0,0 0-2 0,-2 0 0 16,4 0-1-16,-2 0-1 0,-1 0-1 0,1 2-1 0,-1-2-2 16,1 0 0-16,-1 2-2 0,0-1 1 0,0-1-2 0,-2 2 0 15,1-1-1-15,0-1 0 0,-2 0 1 0,2 2-1 0,-2-1 0 0,1-1 0 16,-2 0 0-16,0 0 0 0,2 2 0 0,-4-2 0 0,1 0 1 15,3 0-1-15,-3 0 0 0,0 0 0 0,0 0 0 0,1 0-2 0,-2 0 0 16,2 0 0-16,-3 1 0 0,5-1-2 0,-4 0 1 0,2 0 0 16,0 0 0-16,0 0-2 0,-1 0 1 0,0 0-2 0,2 0 1 15,-2 2-2-15,0-2 1 0,2 0 0 0,-1 0-1 0,-2 0 1 0,2 0 0 16,0 1 2-16,0-1 1 0,-1 1 1 0,1-1-1 0,0 0 2 16,-1 2 2-16,1-2 0 0,-2 2 0 0,0-2 1 0,2 1 2 15,-2-1-1-15,-1 0 2 0,2 2 1 0,0-2 0 0,-1 1-2 0,2-1 1 16,-2 0-1-16,0 0 1 0,2 0 0 0,-2 0-1 0,-1 0 1 15,2 0 0-15,0 0-2 0,-1 0 2 0,2 0-1 0,-2 0 0 16,2 0 0-16,-2 0 1 0,0 0 0 0,2 0-2 0,-1 0 1 0,0 0-1 16,0-1 1-16,0 1-1 0,2 0 0 0,-2-2 0 0,0 2-1 0,2 0 1 15,-1 0-2-15,-2-1 1 0,4 1 0 0,-1-2-1 0,-1 2 0 16,1 0-1-16,-2 0 2 0,5 0-2 0,-3-2 0 0,1 2 0 0,0 0 0 16,0 0 1-16,1-1-1 0,0 1 1 0,0 0 0 0,0-1-1 15,0 1 0-15,0 0-1 0,-2 0 0 0,4 0 1 0,-4 0-1 16,3-2 0-16,-2 2 0 0,2 0 0 0,-2-1-1 0,2 1 0 0,-3 0 0 15,-1 0-1-15,4 0 0 0,-3 0 1 0,-1 0-1 0,1 0 1 16,1 0 0-16,-3 0-1 0,3 0-1 0,-1 0 1 0,-2 0-1 0,3 0 0 16,-2 0 1-16,0 0 0 0,-1 0 0 0,2 0-1 0,-1 0 1 15,1 0-1-15,-1 0-1 0,0 0 1 0,-1 0 1 0,1 0-2 16,1 0 1-16,0 0 0 0,-2 0-1 0,0 0 1 0,1 0 0 0,-2 0-2 16,3 0 2-16,-1 0-1 0,-2 0 0 0,4 0-1 0,-3 0 1 15,0 0-1-15,0 0 0 0,2 0-1 0,-1 0 2 0,-2 0-2 0,1 0 0 16,2 0 2-16,-4 0 0 0,1 0 1 0,1 0 0 0,0 0 2 15,-1 0 1-15,0 0 1 0,1 0 0 0,-1 0 1 0,2 0 1 16,-2 0 2-16,0 0 1 0,0 0 0 0,2 0 2 0,-3 0 0 0,2 0-1 16,0 0 0-16,0 0-1 0,-1 0 1 0,-1 0-1 0,2 0-1 15,-1 0 1-15,-1 0 0 0,2 0-1 0,-1 0 0 0,-1 0-1 0,4 0 0 16,-4 0-1-16,1 0 0 0,2 0 1 0,-2 0 0 0,1 0 0 16,0 0-1-16,-1 0 0 0,1 0 1 0,0 0-1 0,-2 0 0 15,1 0 1-15,2 0-2 0,-2 0 1 0,1 0 0 0,0 0-1 0,0 0 1 16,2 0 1-16,-2 0-1 0,0 0 0 0,1 0 0 0,0 0-1 15,-1 0 0-15,1 0 0 0,1 0 1 0,-1 0-1 0,1 0 0 0,1 0 0 16,-2 0 1-16,0 0-1 0,1 0-1 0,0 0 0 0,1 0 0 16,-3 0-1-16,2 0 0 0,-1 0 0 0,1 0 0 0,-1-2 0 15,1 2 0-15,1 0 0 0,-3 0-1 0,2 0 1 0,-1 0-1 0,0 0 1 16,0 0 0-16,-1 0-1 0,1 0 1 0,0 0 1 0,-1 0-1 16,0 0 1-16,2-1-2 0,-2 1 0 0,1 0 0 0,1-2 0 0,-1 2 0 15,-2 0-1-15,2 0 0 0,1 0 0 0,-3 0-1 0,1-1-1 16,3 1 1-16,-2 0-2 0,-3-2 1 0,4 2-1 0,-1 0 2 15,-1 0 0-15,0 0-1 0,1-1 1 0,0 1-1 0,-1-2 0 0,2 2 1 16,-2 0-1-16,0 0 1 0,1-2-1 0,1 2 1 0,1-1 0 0,-3 1-1 16,2 0 1-16,0 0-2 0,0-1 1 0,0 1-1 0,-3 0 1 15,1 0-1-15,3 0 1 0,-4-1-2 0,2 1 2 0,1-2-1 16,-2 2 2-16,0 0 0 0,2-1 1 0,1 1 1 0,-3-2 1 0,2 2 1 16,-1-2 2-16,1 2-1 0,1 0 1 0,-2-1 2 0,0 1-1 15,2 0 2-15,-1 0 0 0,0-2 0 0,1 2 1 0,-2-2-1 0,1 2-1 16,3 0 1-16,-3 0 0 0,0 0-1 0,2-3 1 0,-2 3-1 15,1 0 1-15,0 0 0 0,0-2-1 0,-1 2 1 0,1-2-2 0,1 1 0 16,0 1 0-16,0 0 0 0,0-2-1 0,-2 0 0 0,4 2 1 16,-4 0-1-16,3 0 1 0,-2-3-1 0,2 3-1 0,-2 0 0 15,3 0 1-15,-2-2-1 0,0 2-1 0,0-2 1 0,0 2-1 0,-2 0 2 16,3 0-2-16,-2-1 0 0,1 1 0 0,0 0-1 0,0 0-1 16,0-2 1-16,-2 2-1 0,1-2 1 0,1 2 0 0,-2 0-1 15,0 0 0-15,1 0-1 0,-1 0 1 0,3 0-1 0,-3 0 0 0,-1 0 0 16,2 0-1-16,-1-1 1 0,1 1 0 0,-1 0 0 0,1 0-2 15,-3 0 2-15,2 0-1 0,1 0-1 0,-3-2 2 0,3 2-1 0,-1 0-1 16,-1 0 2-16,1 0-1 0,-1-1 0 0,2 1 0 0,-2-1 0 16,1 1-1-16,0 0 1 0,1 0-1 0,-2 0 1 0,0-3-1 0,3 3-1 15,-3 0-1-15,1 0 1 0,0 0 0 0,-1 0 0 0,2 0-1 16,-3 0 0-16,3 0 1 0,-1 0-2 0,-1 0 0 0,-1 0 2 0,0 0 0 16,2 0 1-16,-2 0 0 0,3 0 2 0,-3 0 1 0,1 0 0 15,-2 0 1-15,3 0 1 0,-2 0 0 0,2 0 1 0,-2 0 2 16,1 0 0-16,0 0 2 0,-1 0-1 0,1 0 2 0,-1 0-1 15,2 0-1-15,-2 0 1 0,0 0 0 0,2 0-1 0,-2 0 1 0,0 0 0 16,1 0-1-16,0 0 1 0,0 0 1 0,-1 0-2 0,1 0 1 0,-2 0-1 16,2 0 0-16,-3 0 1 0,3 0-1 0,-2 0 0 0,1 0 0 15,0 0 1-15,0 0 0 0,0 0-1 0,0 0 0 0,-1 0-2 16,2 0 2-16,0 0-2 0,-1 0 0 0,1 0 1 0,-1 0-1 0,2 0 0 16,-2 0 2-16,0 0-2 0,2 0 2 0,-2 0-2 0,0 0-1 15,3 0 1-15,-1 0 0 0,-1 0 0 0,1 0 1 0,1 0-1 16,-3 0-1-16,2 0 1 0,3 0-1 0,-3 0 0 0,1 0 0 0,0 0 0 15,0 0-4-15,-1 3 1 0,1-3 2 0,0 0-1 0,0 1 0 16,-1 0-1-16,0-1 1 0,3 2-1 0,-5-1 0 0,3-1 0 0,-3 0 0 16,3 2-1-16,-3 0 0 0,2-2 1 0,1 0 1 0,-3 1 0 15,3-1-1-15,-1 0 0 0,-1 2 0 0,1-2 0 0,0 2 0 0,-1-2 0 16,1 0-1-16,0 0 2 0,0 0 0 0,-4 0-1 0,5 0 0 16,-3 0 0-16,3 0-1 0,-2 3 0 0,-1-3-1 0,1 0 1 15,1 0 0-15,-1 0 0 0,1 0-1 0,0 0 0 0,-1 0 0 0,1 0-2 16,1 2 1-16,-2-2-1 0,1 2 1 0,0-2-2 0,-1 0 1 15,2 0 1-15,-5 1 1 0,5 1 0 0,-3-2 1 0,-1 0 1 0,2 2 2 16,1-2 0-16,0 0 1 0,-4 0 2 0,4 3-1 0,-1-3 2 16,-2 0-1-16,1 0 2 0,3 2-1 0,-2 0 2 0,-2-2-1 15,2 0 1-15,0 0-1 0,-1 1 0 0,0 1 0 0,1-2-2 0,2 0 2 16,-5 0-1-16,5 0 1 0,-1 2 0 0,-1-2 0 0,0 1 1 16,1-1 0-16,-1 0 0 0,-1 0-2 0,0 0 1 0,2 0-1 0,0 0 1 15,-1 0-1-15,-1 0-1 0,3 0 1 0,-3 0-1 0,2 0-1 16,0 0 1-16,-1 0-1 0,1 0-1 0,-2 0 1 0,0 0-2 15,3 0 0-15,-3 0 0 0,-1 0-1 0,4 0 1 0,-3 0 0 0,0 0 0 16,0 0 1-16,2 0-1 0,0 0-2 0,-2 0 1 0,1 0 1 16,1 0 0-16,-2 0 0 0,2 0 0 0,-1 0 0 0,1 2 0 0,-2-2-1 15,0 1 0-15,3-1-1 0,-1 0 0 0,-1 0 0 0,1 1 1 16,1-1 1-16,-2 0-1 0,0 1-1 0,2 1 1 0,-2-2-1 0,1 0 0 16,-1 2-2-16,1-2 2 0,1 1 0 0,-3-1 0 0,3 0 0 15,-3 0 0-15,0 2 0 0,2-2 0 0,-2 0-2 0,1 1 1 16,-1-1 0-16,-1 0 1 0,4 0 0 0,-3 0-1 0,0 0 0 0,2 0 1 15,-2 0-1-15,2 0 0 0,-4 0 0 0,2 0 0 0,0 0 0 16,0 0 0-16,-1 0-1 0,2 0 0 0,-2 0 1 0,2 0 0 16,-2 0-1-16,0 0 1 0,2 0 0 0,-2 0 1 0,-1 0 0 0,4 0-1 15,-4 0 2-15,3 0-1 0,-2 0 0 0,2 0 0 0,-1 0 1 16,0 0 0-16,0 0 1 0,1 0 0 0,-1 0 0 0,1 0 1 0,-2 0 0 16,2 0 0-16,2 0 0 0,-5 0 1 0,3 0-1 0,0 0 1 15,-1 0 2-15,0 2 0 0,2-2 2 0,0 0 0 0,-3 1-2 0,2-1 1 16,-1 0 0-16,1 2-1 0,-1-2 0 0,-1 0-1 0,2 1 1 15,0-1-1-15,-3 2 1 0,2-2-1 0,-1 0 1 0,2 0-2 16,-2 1 1-16,-1-1-1 0,4 1 1 0,-4-1 0 0,3 0-1 0,-2 0 1 16,0 0 0-16,0 2-1 0,2-2 2 0,-2 0-1 0,-1 0 0 15,4 0-1-15,-4 0 2 0,2 2-1 0,0-2 1 0,0 0-2 0,2 0 2 16,-2 1-2-16,0-1 0 0,2 0 1 0,-2 0-2 0,0 2 0 16,1-2-1-16,0 1 0 0,2-1 2 0,-5 0-2 0,3 2 0 15,1-2 0-15,-3 0-2 0,2 0 1 0,0 0 0 0,1 3-1 0,-3-3 0 16,2 1 0-16,-3 0 1 0,4-1 0 0,-4 2 1 0,1-1-1 15,1-1 0-15,0 2 0 0,-1 0-1 0,0-2 1 0,2 1-2 16,-2-1 2-16,1 2 0 0,-1-2 2 0,1 2-2 0,-1-2 0 0,2 0 0 16,-1 0 0-16,0 0-2 0,-1 0 2 0,4 3-1 0,-3-3 1 15,2 0-1-15,-4 0 0 0,4 0 0 0,-2 0 1 0,0 2-1 0,-1-2 0 16,4 2-2-16,-5-2 1 0,1 1-1 0,1 1 1 0,2-2-1 16,-3 2 0-16,0-2 0 0,1 0-2 0,1 3 2 0,-2-3-1 0,1 0 0 15,2 2-1-15,0 0 1 0,-3-2-1 0,2 1 2 0,-1 1-2 16,1-2 1-16,-1 2-1 0,-1-1 1 0,4-1-1 0,-3 2 1 15,2-1-1-15,-4-1 1 0,4 1-1 0,-1-1 1 0,-2 1-1 0,1 1 1 16,3-2 1-16,-2 2 0 0,-2-1 2 0,2-1 0 0,2 2 2 16,-5-1 0-16,2-1 2 0,3 2-1 0,-2-1 0 0,-3-1 1 15,4 2 2-15,-2-2 1 0,0 1 0 0,0 1 1 0,-1-2 0 0,2 1 0 16,-2 0-1-16,-1-1 0 0,3 2 0 0,-2-2-1 0,1 2 1 0,0-1-1 16,-1-1 2-16,-1 2-1 0,4-1-2 0,-4-1 1 0,1 2-1 15,2-2 1-15,-2 0-1 0,1 0 1 0,0 0-1 0,-1 3 1 16,4-3-1-16,-5 0 2 0,3 0-2 0,0 0 0 0,-1 0-1 0,0 0 1 15,2 0-1-15,0 0 0 0,1 1 1 0,-3-1-1 0,0 1-1 16,5-1-1-16,-5 0 1 0,1 0-2 0,1 0-2 0,-1 2 1 16,1-2 0-16,-1 1-1 0,0-1 1 0,-1 0 0 0,0 0-2 0,0 0 2 15,2 0-1-15,-1 2 0 0,0-2 0 0,-3 0-1 0,5 2 2 16,-3-2 0-16,0 0 1 0,0 0-1 0,-1 0 1 0,2 0 1 0,-2 0-2 16,0 0 0-16,2 0 0 0,-2 0-2 0,-1 1 2 0,4-1 0 15,-4 0 0-15,3 0 0 0,-2 0-1 0,2 0-1 0,0 2 1 0,-1-2 0 16,0 0 0-16,0 2-2 0,2-2 1 0,-2 0 0 0,2 0-2 15,-4 0 1-15,5 3-1 0,-3-3-1 0,-1 0 1 0,2 0-1 16,1 0-1-16,0 0 2 0,-4 0-2 0,3 0-1 0,1 0 0 0,-3 2 0 16,1-2 1-16,3 2-2 0,-2-2 1 0,-2 0-1 0,2 0 1 15,0 0 1-15,-1 1 0 0,0-1-1 0,1 2 1 0,2-2 0 16,-5 0-1-16,4 0 1 0,-2 0 0 0,0 2 1 0,1-2-2 0,0 0 1 16,0 0-1-16,-1 0 1 0,1 0 1 0,0 0 0 0,-1 0 0 15,0 0 1-15,2 3 0 0,-2-3 2 0,1 0 1 0,0 0-1 0,-1 0 3 16,1 0 2-16,-1 2-1 0,-1-2 1 0,1 2 1 0,-1-2 1 15,2 0-1-15,-3 0 0 0,0 1 1 0,0 1-1 0,0-2 1 0,1 0-1 16,-2 2 0-16,1-1 1 0,-1-1-1 0,0 2-1 0,0-1 1 16,1-1-2-16,-1 0 1 0,-1 1-1 0,-1-1 0 0,3 0-1 15,-1 1 0-15,0 1-1 0,2-2 1 0,-2 0-1 0,0 0 0 0,-2 2 0 16,5-1 0-16,-3-1-2 0,0 0 0 0,0 2-2 0,1-1 0 16,-1-1-2-16,0 0 1 0,1 0 2 0,1 2-2 0,0-2-2 0,0 0-1 15,-2 1-1-15,2-1 0 0,0 0-2 0,0 0-1 0,-2 0 1 16,2 2 1-16,-1-2 1 0,1 0 1 0,-1 0 0 0,2 1 0 15,-3 1-1-15,2-2-1 0,1 0 4 0,-2 1 1 0,-1-1 0 0,3 1 3 16,-1-1 0-16,-1 0 0 0,-1 2 2 0,3-2 0 0,-3 0 1 0,2 0 0 16,1 0 0-16,-2 0 1 0,-1 2 0 0,3-2 0 0,-1 0 2 15,-1 0-1-15,0 0 0 0,1 0-1 0,0 0 0 0,2 0-1 16,-2 0-1-16,-1 0 0 0,4 0-2 0,-4 0-3 0,3 0-2 0,-2 0-2 16,0 0 0-16,1 0-2 0,1 0-3 0,-2-2-2 0,2 2 0 15,1 0-2-15,-1 0-2 0,-2 0-3 0,2 0-2 0,-3-2-1 16,4 2-1-16,-2 0 0 0,0 0 0 0,1 0-2 0,-2 0-2 0,2 0-3 15,-2 0-1-15,1 0-1 0,2 0 1 0,-4 0 0 0,3 0 2 16,0 0 2-16,-1 0-1 0,1 0 2 0,-2 0 0 0,1 0 2 0,2-1 1 16,-2 1 3-16,-1 0 3 0,4-1 1 0,-5 1 4 0,4 0 2 15,-4 0 1-15,3 0 2 0,-2-2-1 0,0 1 3 0,0 1 2 16,2 0 3-16,-2-2 1 0,-1 2 2 0,3 0 0 0,-2-1 1 0,1-1 3 16,0 2 1-16,-1 0 3 0,-1-1 2 0,5-1 1 0,-2 2 1 15,-2-1 4-15,3-1 1 0,-1 2 2 0,-2-2 2 0,1 1 3 0,3 1 1 16,-2-1 3-16,-1 1 1 0,1-1 0 0,1-1 1 0,-1 2-1 15,0-1 0-15,-1-1-1 0,1 2 0 0,0-2 0 0,-1 1 0 0,1-1-3 16,-1 0 0-16,2-1-4 0,-2 3-1 0,0-2-1 0,2-1-2 16,-2 1-2-16,-1 0-1 0,2 2-1 0,-2-3-1 0,0 1-1 0,1 0-1 15,-1 1-3-15,2-1-1 0,-2 0-2 0,0 1 0 0,0-1 0 16,2 1 1-16,-3 0-2 0,4 1 0 0,-4-3 0 0,3 3-1 16,-2 0 0-16,0-2 0 0,0 1 0 0,2-1 0 0,-2 2 1 0,-1-1 0 15,4-1 0-15,-4 0 2 0,4 2-2 0,-5-1-1 0,1 0 1 16,-1-1-1-16,5 1-1 0,-5 1 1 0,1-2 0 0,0 2-1 15,1-3-1-15,0 3 1 0,1-1 0 0,-3-1-1 0,1 2-1 0,2-3-2 16,-1 3-1-16,-2-2 1 0,2 1-2 0,0 1-1 0,1-1 0 16,0 1 0-16,-1-1-1 0,-1-1 0 0,4 2-1 0,-4-1 0 0,3-1 1 15,-2 2 0-15,2-2 0 0,-3 1 0 0,2 1 1 0,0 0 0 16,0 0 3-16,0 0 0 0,0 0 1 0,2 0-2 0,-2 0 2 16,0 0-1-16,0 0 3 0,-1 0 0 0,3 0-1 0,-3 0 2 0,0 0 1 15,0 0 1-15,2 0 3 0,-2 0 0 0,-1 0 1 0,3 0 0 16,-2 0 3-16,1 0 2 0,-1 0 4 0,-2 0 2 0,1-2 4 0,0 0 1 15,-1 2 3-15,0 0 2 0,2-3 0 0,-4 3 1 0,0 0-1 16,-1-2-3-16,2 2-3 0,-3-2-12 0,-1 1-17 0,0 1-24 0,1-2-32 16,-3 0-50-16,-1-1-61 0,0 1-107 0,0-1-131 0,-1-1-75 15,-3 1-44-15,0 1-25 0,-2-3-13 0</inkml:trace>
  <inkml:trace contextRef="#ctx0" brushRef="#br0" timeOffset="9928.992">11605 8673 67 0,'-2'0'145'0,"2"0"-24"0,0 0-15 0,0 0-7 0,0 0-5 16,0 0-4-16,0 0-2 0,0 0-3 0,-3 0-2 0,3 0-1 0,0 0-3 15,0 0-3-15,-2 0-4 0,2 0-3 0,0 0-1 0,-1 1-4 16,1-1-1-16,-2 0 0 0,2 0 0 0,0 0-1 0,0 0-1 15,0 0-2-15,0 2-4 0,2 0-3 0,-1-2-5 0,1 3-3 0,1-3-3 16,2 0-4-16,-1 4-1 0,1-3-2 0,2 1-3 0,-1 0-1 16,4 1 0-16,0-1-3 0,0 0-1 0,1-1-2 0,3 1-2 15,-1 0-3-15,1-1-2 0,4 1-2 0,-1-2 0 0,3 1-1 0,1 0-2 16,1-1-1-16,3 1-1 0,1 1-1 0,0-2-1 0,4 2 0 0,0-1-2 16,0-1-2-16,4 0-2 0,-1 0 1 0,3 0-3 15,-2-1-3-15,2-1 0 0,1 2-3 0,2-2 0 0,0 1-2 0,0-1 1 16,1 0 3-16,0-1 1 0,0 0 3 0,2 1 1 0,-1-3 2 0,-1 3 0 15,2-1 2-15,-2-1 0 0,1 4 2 0,0-3 1 0,-1-1 1 16,-1 1 1-16,0 0 2 0,0 0-2 0,-1-1-1 0,0 2-2 16,-1-1-2-16,1 0-2 0,-3 1-1 0,0 0-2 0,0-1-1 0,-2 0 0 15,3 0-1-15,-4 1-2 0,-1-1 1 0,3 0 0 0,-4 2-2 16,-2 0 0-16,2-2-2 0,-2 1 0 0,1 0-1 0,-2 1-1 0,-2-1 0 16,2 0 0-16,-2-1 0 0,2 1-1 0,-2 0 0 0,-2 1 0 15,1-3 0-15,-1 4-2 0,-1-3 1 0,-1 3 1 0,1-4 2 0,0 3 1 16,-2-1 2-16,-2 2 0 0,2-2 2 0,-2 2 2 0,-1-1 0 15,2-1 2-15,-3 2 1 0,1 0 1 0,-1 0 2 0,2 0 1 16,-4 0-1-16,3 0 2 0,-2 0 0 0,3 0-2 0,-1 0 1 0,-2 0 0 16,4 0-2-16,-3 2 2 0,1-1-2 0,-1-1 1 0,3 0-1 0,-1 2 1 15,0-2-1-15,3 2 1 0,-2-2 0 0,1 1 0 0,2-1-1 16,-2 0 1-16,3 2 0 0,-1 0 0 0,0-2-2 0,1 0 0 16,0 3-1-16,1-3 0 0,0 0 0 0,-2 0 1 0,2 0-2 0,-1 2-2 15,1 0-1-15,-2-2 1 0,2 0 0 0,0 0-1 0,-2 1 0 16,1-1-2-16,-2 2 1 0,1-2 0 0,0 0-1 0,1 0 0 15,-1 0-1-15,1 0 1 0,-1 0-2 0,-1 0 0 0,-1 0 1 0,4 0-2 16,-5 0 0-16,5 0-1 0,-2 0 1 0,0 0-2 0,-1 0 0 16,2 0 1-16,-1 0 1 0,0 0 1 0,-1-2 2 0,3 1 0 15,-2 1 2-15,0 0 2 0,0 0 1 0,0-2 2 0,0 2 0 0,1 0 3 16,-1 0-1-16,1-2 3 0,-1 2 0 0,-1 0 0 0,1 0 0 16,2 0 0-16,-2 0-1 0,0 0 1 0,-1 0-1 0,1 0 0 0,-1 0-2 15,2 0 1-15,-1 0-1 0,0 0-1 0,-1 0-1 0,3 0 2 16,-1 0-2-16,1 0 1 0,-2 0-1 0,2 0-1 0,0 0 1 15,1 0-1-15,-3 0-1 0,4 0-2 0,-3 0 0 0,4 0-2 0,-2 0 2 16,0 0 0-16,1 0 0 0,-1 0-1 0,0 0-2 0,1 0 0 16,0 0-1-16,0 0 0 0,-2 0-2 0,1 0 0 0,0 0 2 0,2 0-2 15,-2-3 0-15,0 3 0 0,-2 0 0 0,2-2-1 0,0 2 0 16,-1-2 1-16,1 2 1 0,-4 0 2 0,4-1 2 0,-3 1-1 0,3-2 3 16,-4 2 3-16,1 0 0 0,0 0 2 0,2-2 0 0,-5 2 3 15,3-1 1-15,0 1 1 0,-1-2 3 0,-1 2-1 0,1 0 0 0,-2-1 2 16,1 0 0-16,1 1 1 0,-2 0 0 0,3 0-1 0,0-3 0 15,0 3-1-15,-1 0 0 0,1 0-1 0,2 0-1 0,-3 0-1 16,2 0-1-16,1-2-1 0,-1 2-1 0,2 0-1 0,-2 0-3 16,2 0 0-16,0 0 0 0,-1 0-2 0,1 0-2 0,-4 0 0 0,4 0-1 15,-3-1 0-15,3 1 0 0,-4 0 0 0,1 0-1 0,0 0 0 16,0 0 0-16,-1 0-1 0,0 0 1 0,-1 0 0 0,-1 0-2 0,0 0 1 16,-1 0-1-16,1 0 1 0,-1 0-1 0,-2 0 1 0,2 0-1 15,-2 0 1-15,2 0-1 0,-1 0 2 0,-2 0-1 0,1 0 2 0,0 0 0 16,1 0 1-16,-3 0 0 0,3 0 1 0,1 0 2 0,-1 0 1 15,-1 0 2-15,2 0-1 0,-2 0 2 0,2 0 1 0,0 0 0 0,-2 0 1 16,2 0 0-16,0 0 1 0,1 0 0 0,0 0 1 0,0 0 2 16,0 0-2-16,-2 0 0 0,4 0-1 0,-1 0 0 0,0 0 0 0,0 0 0 15,0 0-1-15,0 0 0 0,2 0-2 0,-4 0 0 0,2 0-2 16,2 0 0-16,-2 0-1 0,1 0 1 0,-1 0-1 0,2 0-1 16,-2 0 0-16,2 0 0 0,-1 0-1 0,1 0-1 0,-2 0-1 15,2 0 1-15,-2 0 0 0,1 0 1 0,1 0-1 0,0 0 0 0,-3 0-1 16,3 0-1-16,0 0 1 0,-1-2 1 0,0 2-1 0,1 0-1 0,0 0 0 15,-3-1-1-15,3-1 0 0,-2 2 0 0,1 0-2 0,1-2 1 16,0 2-2-16,-3 0-1 0,3-1-1 0,0 1 1 0,0-1-2 16,-2 1 0-16,2-2-2 0,0 1 2 0,-1 1-1 0,-1-2 0 0,0 2 1 15,0 0 1-15,0-1 2 0,0-1 1 0,0 2 2 0,0 0 2 16,0-1 1-16,-2 1 1 0,2-2 1 0,-1 2 1 0,2 0 2 16,-1 0 0-16,1-1 3 0,-2 1 0 0,2-2 1 0,-1 2 0 0,-1 0-1 15,3 0 0-15,0-2 0 0,-2 1 0 0,1 1-2 0,0 0 1 0,-2-1 0 16,3 0 0-16,0 1-2 0,-3-2 0 0,3 1-1 0,0 1 1 15,-4-2-1-15,4 2 0 0,-2-2-1 0,2 1-1 0,-2 1 1 16,2-2-2-16,-2 2 0 0,3 0 0 0,-3-2 0 0,2-1 0 0,-3 3 0 16,2 0-1-16,1-2-1 0,-1 2 1 0,-1-2-1 0,0 1 0 15,0 1 0-15,0-2-1 0,0 0-2 0,-2 2 1 0,2 0-2 16,-1 0 1-16,1 0-1 0,-2 0 0 0,-2 0-1 0,3 0 0 0,0 0 1 16,-1 0-2-16,0 0 0 0,-2 0 1 0,3 0-1 0,-2 0-1 15,-1 0 0-15,3 0 1 0,-3 0-1 0,5 0 1 0,-7 0-1 0,3 0 0 16,2 0 0-16,-3 0-1 0,1 0 0 0,-1 0 0 0,2 0 1 15,-1 0 1-15,0 0 2 0,0 0 0 0,0 2 3 0,-2-2 0 0,1 0 2 16,1 0 1-16,-2 0 0 0,2 2 1 0,-2-2 2 0,0 0 0 16,1 0 2-16,1 0 0 0,-2 0 1 0,2 0 0 0,-3 0 0 0,4 0-1 15,-4 0 1-15,3 0 0 0,-1 0-1 0,-2 0-1 0,1 0 1 16,0 0-1-16,0 0 1 0,0 0-1 0,1 0-1 0,-2 0-1 0,2 0 1 16,0 0-2-16,-1 0-1 0,2 0 0 0,-3 0-1 0,3 0 0 15,-2 0-1-15,2 0-2 0,-3 0-3 0,4 0-2 0,-1 1-3 16,-3-1-2-16,2 2-3 0,0-2-2 0,-1 2-1 0,1-2-2 0,2 0 0 15,-4 3-3-15,3-1 0 0,-2-2-2 0,0 0-1 0,1 2 1 16,2-2 1-16,-4 1 4 0,3 1 2 0,-2-2 2 0,2 2 1 0,-3-2 0 16,3 1 2-16,1 1-1 0,-4-2 2 0,2 1 0 0,0-1 0 15,-1 1-1-15,1-1-2 0,1 1 0 0,-2 1-4 0,0-2 0 16,2 0-1-16,-2 0-2 0,1 2 1 0,1-2-2 0,-2 0 2 16,2 0-2-16,-2 0 2 0,2 0 0 0,-3 0 2 0,3 0 2 0,-2 0 4 15,0 0 4-15,0 0 4 0,0 0 1 0,1 0 3 0,-2 0 2 0,2 0 2 16,2 0 3-16,-5 0 1 0,2 0 1 0,1 0 1 0,0 0 1 15,-3 0 0-15,2 0 0 0,0 0-1 0,0 1-3 0,0-1 1 16,0 0-1-16,0 0-1 0,0 0 2 0,0 2-2 0,-1-2-2 0,0 0 1 16,2 1-1-16,-3-1 1 0,0 0 0 0,0 0 0 0,3 2 0 15,-2-1 2-15,0-1-1 0,1 0 2 0,0 2 0 0,0-2-1 16,0 1 0-16,0 1 1 0,0-2 1 0,-2 1 1 0,3 0 1 0,-2-1 2 16,1 2 2-16,0 1 0 0,1-1 1 0,0-1-1 0,1 1 1 15,-2 1 0-15,3-2 1 0,-2 0 1 0,2 2-1 0,-2-1-1 0,2 0-2 16,-1-1 0-16,1 3-2 0,1-4-2 0,-1 3-4 0,0-3-1 15,3 4-1-15,-3-1-4 0,0-1 0 0,2 1-1 0,-2-1-3 0,3 0-1 16,-4-1 0-16,2 1-1 0,-1 0 0 0,1 1 0 0,-1-2-1 16,-1 0 0-16,1 2 0 0,-2-1 1 0,2-1 0 0,-1 2 1 15,0-1 1-15,-1-1 0 0,0 1 0 0,0 1 1 0,-2-3 0 0,2 1 2 16,-2 0 1-16,2-1-1 0,-3 2 1 0,-1 0 2 0,2-1 2 16,1 1 1-16,-3-1-1 0,1 1 1 0,1-2 2 0,-3 3 0 0,2-2 1 15,-1 0 1-15,1 2 0 0,1-1-2 0,-3-2 2 0,3 3 1 16,-1-1 0-16,-1 0 0 0,1 1-2 0,0-3 0 0,0 2 1 15,-2 0-2-15,0 1 1 0,2-1 0 0,-2-2-2 0,1 5 1 0,-1-5-1 16,-1 2 1-16,1 1-1 0,-2-1-1 0,3-2 1 0,-2 3-1 16,0-2 1-16,0 0-1 0,-1-1 1 0,0 1 0 0,1 1 0 0,-1 0 1 15,1-1-1-15,-2-1 2 0,2 2-2 0,0-1 1 0,-2-1-1 16,2 2 1-16,1-1-1 0,-2-1 1 0,-1 2-1 0,3-2 1 0,-3 0-2 16,3 1 0-16,-1-1-2 0,-1 0-1 0,-1 0-1 0,3 0-1 15,-1 0 0-15,-1 0 0 0,-1 0 0 0,1 2-2 0,-1-2 2 16,1 0 1-16,0 0 1 0,-1 0 1 0,0 0 2 0,-2 0 4 0,3 0 4 15,-2 0 4-15,-2 0 2 0,1 0 3 0,-1 0 4 0,1 0 2 16,-2 0 2-16,0 0 2 0,1 0 1 0,-1 0 0 0,0 0 2 0,0 0-2 16,1 1-2-16,0-1-2 0,-2 1-3 0,2-1-3 0,-2 0-1 15,2 0-5-15,-1 2-1 0,2-2-3 0,-1 0-2 0,2 2-2 16,-3-1-3-16,1-1 0 0,0 0-3 0,1 2-1 0,-1-2 1 0,1 1-1 16,1-1-1-16,-2 2 0 0,0-2 0 0,0 0-1 0,2 0 1 15,-3 3 0-15,1-3 0 0,0 1 0 0,1 0 0 0,-3-1 0 0,2 0 1 16,-2 2 0-16,1-1 0 0,-3-1 1 0,2 0 1 0,-1 0 0 15,0 2 2-15,-1-2 0 0,-1 2 1 0,0-2 0 0,2 1 1 16,0-1 1-16,-2 0 1 0,0 2-1 0,2 0 1 0,0-2 0 0,-2 0-1 16,1 3 0-16,-1-3-2 0,2 0 0 0,-1 2-2 0,-1 0 1 15,4 1-2-15,-4-1-1 0,1-2 0 0,-1 5-2 0,2-5 0 0,0 2 0 16,-1 1 0-16,1 0-1 0,-1 0 0 0,3-1 0 0,-3 3 0 16,1-2-1-16,-1 2 1 0,4-2-1 0,-4 1-2 0,1 1 1 15,0-2-1-15,-1 2 1 0,2 0-2 0,-1 2 2 0,0-2-2 0,-1 2 0 16,2-2 0-16,-1 3-1 0,1-3-1 0,-1 3 0 0,-1-2 0 15,4 2 0-15,-4-2 2 0,-1 2-2 0,2 1 0 0,0-2 1 0,-2 2 0 16,1-1 2-16,-1 0 0 0,0 0 1 0,0-1 0 0,0 2 2 16,0-2 1-16,0 1 2 0,0-1 1 0,0 2 1 0,0-1-1 0,0 0 1 15,0-1 3-15,-1 1 0 0,1 1-1 0,-2 0 2 0,0-2 1 16,2 3 1-16,-1-3 0 0,1 2-1 0,-2 0 1 0,-1 0 0 0,3 0 1 16,-1-2 0-16,-1 2 0 0,1 0 0 0,-3-2 0 0,3 5 0 15,-1-2 1-15,1-1-2 0,-3 0-2 0,3 1 1 0,-1-1 1 16,1 0-1-16,-3 2 1 0,3-3-1 0,-1 4 0 0,-1-4 0 0,0 3 0 15,2-2 0-15,-1-1-1 0,0 4 1 0,-1-4 0 0,2 3-1 16,-1-2 1-16,0 1 0 0,1-1 0 0,-3 0-2 0,1 1 1 0,2-1 0 16,-1-1 1-16,0 1 1 0,-2 1 1 0,3-3-2 0,-1 0-2 15,0 0-12-15,-1 1-17 0,2-1-24 0,-3 0-31 0,3 1-43 16,-3-4-51-16,3 1-96 0,-2 2-119 0,-1-2-74 0,-3-1-53 0,0-2-28 16,1 2-13-16</inkml:trace>
  <inkml:trace contextRef="#ctx0" brushRef="#br0" timeOffset="11145.3741">11802 8753 37 0,'0'-2'170'15,"0"0"-22"-15,-1 2-13 0,1-1-12 0,-2-1-2 0,0 2 3 0,2 0 1 16,0-2-3-16,-1 2-2 0,-1-1-8 0,2-1-4 0,-3 2-4 16,3-1-5-16,-1 0-4 0,-1 1 0 0,2-3-2 0,0 3-2 0,0 0-3 15,0-2-5-15,0 1-3 0,0-1-3 0,0 1-4 0,0-1-5 16,0 2-2-16,0 0-4 0,0-2-3 0,0 2-5 0,0 0-4 0,0 0-8 15,0-1-6-15,0 1-5 0,0 0-5 0,0 0-6 0,0 0-4 16,0 0-6-16,0 0-7 0,0 0-5 0,0 0-4 0,0 0-3 0,-1 1-2 16,-1 1-1-16,2 0-1 0,-2 1 1 0,2 0 0 0,-1 0 1 15,-1 2 2-15,2 0 3 0,-1 2 0 0,-1 0 3 0,2 0 4 16,-2 3 2-16,2-2 3 0,-1 3 2 0,-1 1 1 0,2-2 2 0,-2 4 0 16,2-1 3-16,-1 2-1 0,-1-2 2 0,1 2 1 0,1 0 2 15,0 2 2-15,0 0 1 0,0-1 1 0,0 1-1 0,0-2-1 0,0 2 2 16,0-1-2-16,1-1 0 0,1 2 0 0,-1-1-1 0,-1 0 1 15,2-1-2-15,-2-1-2 0,2 0 0 0,-2-2-1 0,1 3-2 0,-1-4-3 16,2-1-11-16,-2 0-13 0,0 2-28 0,2-4-30 0,-1 1-54 16,1-1-65-16,1 0-97 0,0-1-112 0,0-1-73 0,0 0-54 15,0-1-28-15,1-1-17 0</inkml:trace>
  <inkml:trace contextRef="#ctx0" brushRef="#br0" timeOffset="14945.5598">11658 9553 25 0,'-1'-2'326'0,"-1"1"-73"0,-1 0-44 16,1-2-30-16,1 3-23 0,-1-2-16 0,-1 2-10 0,3-1-4 0,-2-1-4 16,2 2-6-16,-2-1-8 0,2 1-11 0,0 0-8 0,0 0-9 15,0 0-9-15,0 0-12 0,0 0-10 0,0 0-8 0,0 0-8 16,0 0-6-16,0 0-4 0,0 0-5 0,0 0-5 0,-2 1-3 0,2-1-2 16,-2 2-1-16,2-1-1 0,0 1 0 0,0 1 2 0,0-1 1 15,0 3 3-15,0 0 0 0,0-1 1 0,0 2 4 0,0 1 1 0,-1 0 1 16,-1 1 2-16,1 4 1 0,-1-2 2 0,2 0-3 0,-2 2-1 15,2-1 0-15,-1 1-4 0,-1 1 0 0,2 1-1 0,-1-1-1 0,-1 1 1 16,2-2-3-16,-2 5 1 0,2-3-1 0,-1 0 1 0,-1 1-2 16,2-2 0-16,-1 1 1 0,-1 0 3 0,2-1 0 0,0 0 0 15,0 0 1-15,0 2-1 0,0-3-1 0,0 1 0 0,0 0 1 0,0-1-1 16,0 0 0-16,2 1-1 0,-1-4 2 0,-1 4-3 0,2-1-1 16,-1-2 0-16,-1 1-4 0,2-3 1 0,1 4-1 0,-3-3 0 0,3-1-3 15,-1 1 1-15,0 0-1 0,1-1 1 0,-2-1-1 0,1 1 1 16,-2-3-2-16,2 2 2 0,0 0-1 0,-2-2 2 0,2 0-1 0,-2 2 1 15,2-2-1-15,-1 0-1 0,-1-3 2 0,2 1-1 0,-1 0 1 16,-1 0 0-16,2-2-1 0,-2 1 1 0,2 0-1 0,-1 0 1 0,-1-2-1 16,0 0 0-16,2 2 1 0,-2-2-1 0,0 0 2 0,1 1 0 15,-1-1 1-15,0 0 0 0,2 0 0 0,-2 0-1 0,3 0 1 0,-1 0 0 16,0 0 1-16,-1 0 0 0,2 0 1 0,2 0 2 0,-1 0-1 16,-2 0 0-16,3 0-1 0,-2 0 0 0,2 0 0 0,-2 0-1 15,3 0-1-15,0 0 0 0,-1 0 0 0,0 0-1 0,0 0-3 0,1 0 1 16,0 0-2-16,1 2-1 0,-1-2 0 0,-1 1 0 0,1-1-1 15,3 0 1-15,-4 2-1 0,3-1 0 0,-1-1 1 0,0 0-1 16,1 2 0-16,0-2 0 0,-1 1 1 0,2-1-1 0,-1 1 2 0,0-1-1 16,0 0-1-16,1 0 1 0,-1 2-1 0,2-2 0 0,-1 0 1 15,2 0 0-15,-1 0 0 0,2 0 0 0,0 0 1 0,-3 0-1 16,5 0 0-16,-1 0 0 0,1 0-1 0,0 0-1 0,0 0 0 0,-1-2 2 16,4 2-2-16,-4-1 0 0,3 0-2 0,0 1 1 0,-1-2 0 0,2 2-1 15,-2 0 0-15,1-1-2 0,0-1 1 0,0 2 0 0,-1-1-1 16,1 1 1-16,0-2-1 0,0 2 0 0,1 0-1 0,-2-1 1 15,0-1-2-15,1 2 1 0,1-2-1 0,-1 2 0 0,0 0 0 0,0-1-1 16,-2 1 0-16,2-1 0 0,-2 1 1 0,-1 0-1 0,4 0 0 16,-4 0 0-16,1 0 1 0,0 0 0 0,0 0 2 0,-1 0 0 0,1 0 2 15,-3 0 1-15,3 0 2 0,-4 1 0 0,3 0 1 0,-2-1 1 16,-2 2 0-16,1-2 0 0,2 2 2 0,-4-1 0 0,2-1 1 0,-1 2 0 16,2-1-2-16,-3-1 1 0,0 2-1 0,2-1 1 0,-2-1-1 15,0 0 0-15,2 2-1 0,0-2 1 0,-2 0 1 0,3 0-1 0,-2 0 1 16,1 0-1-16,-1 0 2 0,2 0 0 0,-1 0-2 0,2 0 1 15,-2 0-2-15,1 0 2 0,0 0-1 0,2 0 1 0,-2 0-1 16,2 0 1-16,-1 0-2 0,2 0 0 0,-2 0 1 0,2 0-2 0,-2 0-1 16,0 0 1-16,0 0 1 0,3 0-2 0,-3 0 1 0,-1 0-1 15,3 0 1-15,-1 0-1 0,-2 0 2 0,3 1-2 0,-1 0 1 0,-1-1 0 16,1 2-1-16,-2-1 1 0,3-1-1 0,-4 2 0 0,2 0 1 16,0-2-1-16,1 1 1 0,-3-1 0 0,1 2-2 0,3-2 0 15,-4 0 0-15,0 2 1 0,0-2-1 0,0 3 1 0,1-3-1 0,0 0 1 16,0 0-1-16,-1 0 0 0,2 0-1 0,-2 0 1 0,1 2 1 15,0-2 0-15,0 0 0 0,2 0 0 0,-4 0-1 0,2 0-1 0,2 2 1 16,-2-2-1-16,0 0 0 0,0 0-1 0,2 1 1 0,-1-1-1 16,-1 2 1-16,1-2-1 0,0 2 0 0,-1-2 0 0,-1 0-2 0,4 3 1 15,-3-3-1-15,1 0 1 0,-2 2 1 0,3 0 0 0,-1-2-2 16,-2 1 1-16,1 1-1 0,3-2 2 0,-2 2-1 0,0-1-1 16,-1-1 1-16,2 2 0 0,-1-1-1 0,1-1 1 0,1 1 0 0,-3 2-2 15,2-3 1-15,-2 0-1 0,2 2-1 0,-1-1 2 0,-1-1-2 16,3 2 2-16,-2-1 0 0,1-1 2 0,-3 2 0 0,3-1 1 0,1-1 2 15,-3 2 0-15,2-2 1 0,1 0 2 0,-3 1-1 0,3-1 2 16,-1 0 0-16,-2 2 2 0,3-2 0 0,-1 0-1 0,0 1 0 0,-1 0 0 16,1-1-1-16,1 2 1 0,-2 0 0 0,1-2-1 0,2 1 1 15,-1-1-2-15,-1 2 0 0,2-1-1 0,-2-1-1 0,1 2-1 16,-1-1 1-16,2 1-1 0,-2-1 0 0,0 0 0 0,1 2-1 0,1-1 0 16,-1 0 0-16,0-1-1 0,2 1 1 0,-2 0-1 0,2 1 2 15,-2-1-1-15,0 0 1 0,2-1 1 0,1 1-1 0,-2 0 0 0,4 1 1 16,-5-3-1-16,5 4 0 0,0-3-2 0,-3 1 0 0,2 1-1 15,0-1 1-15,1-1 0 0,-2 3 0 0,1-4 0 0,2 2-1 16,-4-1-2-16,5 2 1 0,-4-3-2 0,0 3 1 0,2-3-2 0,-3 2 0 16,3-2-2-16,0 1 0 0,-1 1-1 0,0-2-1 0,-2 1-2 15,3 0 0-15,-3-1 0 0,1 2-1 0,2 0 0 0,-4-2-1 0,2 0 1 16,-3 0 0-16,2 0 2 0,-2 0 1 0,0 0 0 0,-1 0 0 16,0 0 1-16,2 0-1 0,-3 0 1 0,0 0 2 0,1 0 0 15,1 0 2-15,-3 0-1 0,2 0 0 0,-1 0 1 0,0 0-2 0,0 0 1 16,1 0 2-16,-2 0-1 0,3 0 2 0,-3 1 2 0,3-1 2 0,-1 0 0 15,-2 0-1-15,3 0 2 0,-1 0 2 0,1 0-1 0,-1 0 2 16,2 0-1-16,0 0 3 0,1 0 0 0,-2 0-1 0,2 0 1 16,-4 0-1-16,6 0-1 0,-4 0 0 0,3 0-1 0,-1 0 1 0,0 0-1 15,0 0 0-15,-1 0-1 0,0 0 0 0,2 0 0 0,-2-1-1 16,0 1 0-16,1 0 2 0,1-2-2 0,-2 0 0 0,2 2 1 0,-1 0 1 16,0-1-2-16,-1 0 0 0,1 1-1 0,1-2 2 0,-2 1-1 15,2 1-1-15,-1-2 0 0,1 2 0 0,-1-1-1 0,3-1-1 0,-3 2 1 16,3-1 0-16,-2-1-1 0,1 2-2 0,1-1 0 0,-2-1 1 15,2 2 0-15,-2 0 0 0,1 0-1 0,1-3 1 0,-2 3-1 16,1-1-1-16,0 1 0 0,-2 0 1 0,2 0-1 0,-2 0 0 16,2 0 0-16,-1 0 1 0,-2 0-2 0,3 0 1 0,-1 0-1 0,-2 0 0 15,2 0-1-15,-2 0 1 0,1 0-1 0,-2 0 1 0,1 0 1 16,0 0-2-16,0 0 1 0,0 0-1 0,0 0 0 0,0 0 2 0,-2 0-1 16,3 0 1-16,-2 0-1 0,-1 0 1 0,4 0-1 0,-4 0 1 0,3 0 1 15,-2 0 0-15,0 0 1 0,1 0 1 0,-2 0 1 0,2 0 1 16,0 0 1-16,-2 0 3 0,4 0-1 0,-4-1 1 0,3 1-1 15,-2-2 2-15,0 2 0 0,-1 0-1 0,3 0 1 0,-3-1-1 0,0 1 1 16,2 0 0-16,-2-2-2 0,1 2 0 0,0 0-2 0,0 0-1 16,-2 0 0-16,1 0 1 0,0 0 1 0,0 0-1 0,1 0 0 15,1 0 0-15,-1 0-1 0,-2 0 1 0,4 0-1 0,-2 0 0 0,0 0 0 16,2 0 1-16,-2 0 0 0,3 0 1 0,-2 0-1 0,1 0 0 16,1 0 0-16,-1-2 0 0,2 2-1 0,-1-1 0 0,2 1-1 0,-2 0-1 15,2 0 0-15,0-2-1 0,2 0 0 0,-4 2 0 0,4 0-1 16,-4 0-2-16,2-3-2 0,1 3-2 0,-2 0 0 0,3-2-2 0,-3 2-1 15,2-2-2-15,-2 2 1 0,0 0-2 0,2-1-2 0,-1 1-2 16,1-2 0-16,-3 2-1 0,0 0-1 0,2 0 0 0,-2-2-1 16,1 2-2-16,1 0 1 0,-1 0 1 0,0 0 1 0,-1 0-1 0,1-3 3 15,-1 3 3-15,-1 0 2 0,1-2 1 0,0 2 3 0,1 0 1 16,-2 0 4-16,-2 0 2 0,4 0 4 0,-4 0 5 0,3 0 2 0,-2 0 2 16,0-2 0-16,-2 2 1 0,4 0 2 0,-4-1-1 0,3 1 1 15,-2 0 0-15,2-2 1 0,-2 0-1 0,3 2-2 0,-1 0-1 0,2 0-1 16,-4-1 0-16,2 1-1 0,0-2-2 0,-1 2 0 0,1 0-2 15,1-1 1-15,-2 1-1 0,2-1 1 0,-1 1-2 0,1 0 0 16,2-2 0-16,-3 2-1 0,1-1 0 0,-1-1 0 0,2 2-1 0,-2 0 1 16,2-1 0-16,-1-1 0 0,0 2 1 0,0-1 0 0,-1 1-2 15,1 0-1-15,-1 0 0 0,0 0 0 0,0-2 0 0,1 2-1 16,-1-2 1-16,0 2 0 0,-2 0-1 0,3 0 1 0,-1 0-2 0,0-1 1 16,0 1 0-16,0 0 1 0,1 0 0 0,-3 0 0 0,3-1 0 15,-2 1-1-15,2 0 0 0,-3 0 0 0,4 0 0 0,-2 0-2 0,1 0 0 16,1 0-1-16,-3 0-2 0,1 0 0 0,3 0 0 0,-2 0-1 15,-1 0-2-15,1 0 0 0,-1 0 0 0,3 0-1 0,-3 0-2 0,1 0 0 16,0 1 0-16,0 0-1 0,1-1 0 0,-1 0-1 0,0 2 0 16,-1 0-1-16,1-2 0 0,1 0 2 0,-3 0 2 0,1 1-1 15,3-1 1-15,-2 0 2 0,-1 0 1 0,1 2 2 0,0-2 1 0,1 0 2 16,-2 1 2-16,1-1 3 0,0 0 1 0,0 0 1 0,-2 0 0 0,3 0 1 16,-1 0-1-16,-1 0 1 0,1 0 0 0,0 0 1 0,1 0-2 15,-2 0 1-15,3 0-2 0,-2 0 1 0,1 0-2 0,2 0 0 16,-2 0-1-16,2 0 0 0,1 0 0 0,-2 0 1 0,3 0-2 0,0 0 1 15,-2 0-2-15,3 0 1 0,-1 0 0 0,1-1-2 0,-1 1 0 16,-1 0 0-16,1 0-1 0,2-2-2 0,-3 2-2 0,1 0 1 0,-2 0-3 16,2 0-2-16,-1 0-1 0,0 0-1 0,0 0-3 0,0 0 0 15,1 0-1-15,-1 0-1 0,-2 0 0 0,1 0-1 0,2 0 1 16,-4 0 1-16,3 0 1 0,-3 0 1 0,2 0 0 0,-2 0 0 0,-2 0 2 16,3 0 2-16,-2 0 2 0,-1 0 1 0,2 0 0 0,-4 0 2 15,3 0 4-15,-2 0 1 0,0 0-1 0,-2 0 1 0,4 0-1 0,-4 0 2 16,1 0 2-16,1 2 0 0,-3-2 1 0,2 0 2 0,-1 1-1 15,1-1 1-15,-1 0 0 0,3 0 0 0,-4 0-1 0,2 0 1 16,1 0 0-16,-1 0 1 0,-1 0 0 0,0 0-1 0,2 0 1 0,-2 0-2 16,3 0 1-16,-2 0-2 0,2 0 1 0,-4 0-2 0,6 0 0 15,-6 2 0-15,2-1 1 0,1-1-1 0,-1 0 0 0,-1 2-1 16,2-2 0-16,-2 1 2 0,-2-1-1 0,3 1-1 0,-1-1-1 0,-1 2 1 16,1-1 0-16,0-1-1 0,-2 2 1 0,0 0-1 0,2-2 2 0,-2 1-1 15,0-1-1-15,1 2 1 0,-2-2 0 0,4 0 0 0,-3 2 0 16,1 1 1-16,0-3 1 0,-1 0-2 0,3 2 1 0,-3-2-1 15,4 2 0-15,-1-1 0 0,-1 1-1 0,2-2 0 0,0 2-1 0,0-2-1 16,1 3 0-16,1-3 0 0,0 2-2 0,0 0 1 0,0-2-2 16,1 3 0-16,-1-3-2 0,-1 3-1 0,3-3-1 0,-2 2 0 15,0-1-1-15,2 0 0 0,-3 2 0 0,5-3 1 0,-5 0 0 0,2 3 0 16,0-3 0-16,-2 2-1 0,2-1-1 0,-1-1 1 0,-2 2 1 16,3-1 3-16,-1-1 0 0,-1 2 0 0,1-2 0 0,0 1-1 15,1 1 0-15,-1-2-2 0,-1 1-1 0,1 0-2 0,0 1-1 0,1 0 1 16,1-2 1-16,-1 1 0 0,1-1 2 0,-3 2-1 0,2-1 0 15,0-1 0-15,1 2 0 0,0-1 1 0,-3-1 0 0,2 2 2 0,0-2 4 16,1 2 1-16,0-2 0 0,-3 2 1 0,3-1 0 0,-2 1-1 16,2 0 0-16,-2-1-3 0,1 1-2 0,1-2-2 0,-3 2-2 0,2 0-2 15,0 1-1-15,-4-1-2 0,5-1 0 0,-3 1-1 0,0 0 1 16,1-2 0-16,0 3 0 0,-1-1 1 0,2 0 0 0,-2-1 2 0,2 1 1 16,0 1 4-16,-2-1 3 0,2-2 1 0,-1 2 2 0,1 1 0 15,1-3 0-15,0 0-2 0,0 3 1 0,-1-3 0 0,2 2-1 16,-1-1 1-16,0-1-1 0,-2 2 1 0,4-1 0 0,-3-1-1 15,-1 2 0-15,0-2-1 0,2 1 0 0,-1 1 0 0,1-2 1 0,-4 1-1 16,3 0 2-16,-1-1-2 0,-1 2 0 0,1 0-1 0,-1-2 0 0,2 1 2 16,-4-1-1-16,2 2 2 0,-2-1 1 0,2-1 0 0,-4 2-1 15,4-1 1-15,-3-1 1 0,1 2-1 0,0-2-2 0,0 2 1 16,-1 0 1-16,1-1-1 0,1 3 2 0,-4-3-1 0,3 1 0 0,-1-2-2 16,0 2 1-16,-1 0-1 0,2-1-2 0,-1 1-1 0,-2 0 0 15,1-1 1-15,3 1 0 0,-3-2 0 0,-1 1 1 0,2 0 0 0,1-1 1 16,-3 3 0-16,2-3 1 0,-2 0 0 0,0 0 0 0,1 0 1 15,-2 0 0-15,4 0 0 0,-3 0 1 0,1 0 1 0,-2 0 0 16,2 0 1-16,-3 0 0 0,4 0-2 0,-4-3-3 0,4 3-1 16,-4-1-2-16,1 0 0 0,0 1 2 0,2-2-1 0,-2 2 1 0,0-1 1 15,-2-1-1-15,2 2 1 0,0-2 1 0,0 1-2 0,-2 1-1 16,2-2 3-16,-1 0 2 0,-1 2 1 0,0 0 1 0,0-2 1 0,1 2-1 16,-1-1 1-16,2 1-2 0,-1-2 0 0,-1 0 0 0,0 2-2 15,0-1 0-15,1-1-1 0,-1 2 1 0,1 0-2 0,0 0 1 0,-1 0-2 16,1 0 2-16,-1 0-2 0,1 0 2 0,-1 0 0 0,1 0 0 15,0 0 2-15,-1 0 0 0,-2-1 2 0,1 1 2 0,-1-1 1 0,1 1 2 16,-2 0-1-16,3-2 2 0,-3 2 2 0,3 0 2 0,-3-1 2 16,-1-1-2-16,1 2 1 0,0-1 0 0,0-1-1 0,2 2 0 15,-2-1 0-15,0 1-1 0,0-2-1 0,0 0-1 0,1 2 0 0,2-1-2 16,-4 0-3-16,4 1-4 0,-3-2-1 0,2 1 0 0,0 1-1 16,0-2 0-16,1 2 0 0,-2-1-2 0,3-1 1 0,-2 2-2 0,-1-3 0 15,2 3 2-15,0-1-1 0,-4-1 2 0,5 2 2 0,-5 0 3 16,3 0 1-16,-1-3 2 0,-1 1 1 0,-1 2 0 0,1-2 6 15,-2 1 6-15,2-1 3 0,1 0 5 0,-3 1 3 0,2-1 3 0,-2 0 1 16,2-1 3-16,-2 3-1 0,2-2-1 0,-2 0 0 0,3-1 1 16,-1 1-2-16,-2 1 1 0,2-3-4 0,-2 2-5 0,2-1-1 0,1 0-1 15,-1 0 2-15,0 0 0 0,0 0 2 0,-1 0 2 0,3 2 3 16,-1-4 0-16,-1 1 5 0,-1 1 5 0,0-2 5 0,1 2 7 0,-2-1 6 16,2 1 4-16,0-3 1 0,0 2 1 0,-2-1 0 0,2 0 3 15,-1-2-1-15,0 2 0 0,0-1 0 0,1 0 1 0,-1 2-3 16,0-2-3-16,0-2-5 0,1 2-8 0,-1-1-5 0,0 1-3 0,1-1-4 15,-1-2-2-15,1 2-4 0,-2-1-5 0,2 1-5 0,-2-1-4 16,2 0-3-16,-1 0-3 0,1-2-2 0,0 0-1 0,-2 3-2 0,2-3 0 16,-1 1 0-16,1-2-1 0,1 2 0 0,-1 0-2 0,0-3 0 15,1 2-1-15,-1-2-1 0,1 0 0 0,-1-1-6 0,0 2-3 0,-1-1-6 16,0-3-7-16,1 1-10 0,-2 2-9 0,3-3-16 0,-3 3-20 16,0-5-28-16,-1 0-28 0,-1 3-63 0,-1-1-76 0,-1 0-102 15,-4-2-115-15,-3 3-61 0,0-3-33 0,-1 2-13 0</inkml:trace>
  <inkml:trace contextRef="#ctx0" brushRef="#br0" timeOffset="16278.6793">11464 11923 365 0,'0'-5'330'0,"0"0"-68"0,1 0-70 0,-1-2-45 16,2 4-32-16,-2 0-18 0,3-1-12 0,-1 2-8 0,-1 0-5 15,1 1-1-15,1-1 0 0,-1 2-6 0,0 0-6 0,-2 0-8 0,1 0-6 16,2 2-6-16,-3-1-7 0,2 1-2 0,1 0-2 0,-2 2 0 16,-1-1 1-16,3 0 1 0,-1 4 3 0,-2-1 0 0,3 1-1 15,0 0 0-15,-3 0-3 0,2 2 0 0,0 0-1 0,-1 2 1 16,-1-2-4-16,2 4 0 0,-2 1-2 0,2-1-2 0,-2 1-2 0,0 0-1 16,0 3-1-16,0 0-1 0,-2 0-3 0,2-1 0 0,-2-1-3 0,2 5-2 15,-1-1-2-15,-1-1-2 0,2 0-3 0,-2 2-2 0,1-1 0 16,-1-1-2-16,1 0 1 0,-1 2 1 0,2-3 0 0,-2 0 2 15,2-3 0-15,0 3 1 0,0-2 2 0,2 0 0 0,-2-1 2 0,2-1 0 16,1-2 0-16,-2 2-1 0,1-1-3 0,1-1-6 0,-1-2-9 16,1 0-10-16,0 0-12 0,-1-2-16 0,2-2-18 0,-1 3-21 0,1-1-22 15,-1-2-29-15,0-1-29 0,0 1-33 0,-1 0-37 0,1-3-38 16,2-1-39-16,-1 3-49 0,-1-4-50 0</inkml:trace>
  <inkml:trace contextRef="#ctx0" brushRef="#br0" timeOffset="20780.8598">11540 11922 110 0,'0'-1'137'0,"0"-2"-35"15,0 3-21-15,2 0-16 0,-1-2-15 0,-1 0-5 0,3 2-1 0,-1-1 2 16,2-1 6-16,-1 2 2 0,-1-2 1 0,1 1 5 0,1-1 4 16,0 1 3-16,0 1 3 0,0-1 0 0,2-2-2 0,-1 3 1 0,2-3 1 15,-1 3 0-15,2-3-2 0,1 1-1 0,-1 0-2 0,3 0-3 16,2 0-5-16,-2 1-4 0,5-1-5 0,0-1-5 0,2 2-5 0,2-2-3 16,0-1-3-16,5 0-3 0,1 2-2 0,0-3-3 0,3 3-3 15,2-5-3-15,1 2-3 0,1 0-4 0,1 0-3 0,0-2-4 16,1 2-2-16,2-1-3 0,0 0-1 0,-2 0-1 0,2 0-3 15,-3 0-1-15,3 1-2 0,-2-1-1 0,-1 1-1 0,1 0 1 0,-2 1 2 16,0-3 1-16,-1 4 3 0,-2-2 0 0,2 0 3 0,-4 2 0 0,2 1 2 16,0-1 1-16,-1 0 3 0,-3 0 1 0,3 2 1 0,-2-1 1 15,-2-1 1-15,2 3 0 0,2-1-2 0,-1 1 0 0,-1-2-2 16,1 1 0-16,2 1-1 0,0 0 1 0,2 0-2 0,0 0 1 0,1 0-3 16,0-2 0-16,2 2 0 0,1-2-2 0,0 2-1 0,-1 0-3 15,0-1 1-15,3 0-3 0,0 1 0 0,-2 0-2 0,0-2-2 0,-1 2-1 16,0-1-2-16,2-1-1 0,-1 2 0 0,-2-1-1 0,0-1 1 15,-1 2 2-15,0-1 2 0,-1 1 0 0,-2-2 4 0,1 2 1 16,-1 0 3-16,0-2 1 0,1-1 5 0,-3 3 2 0,0 0 5 0,1-2 5 16,-2 2 6-16,1-2 5 0,0 1 2 0,-2 1 4 0,1-3 4 0,1 2 4 15,-1-2 3-15,0 3 2 0,-2 0 0 0,2 0 0 0,1-3 1 16,-2 2-2-16,-1 1-1 0,1-1-4 0,0 1-5 0,-2 0-4 16,1 0-4-16,0 0-3 0,0 0-5 0,-2 1-5 0,-1-1-3 0,2 1-3 15,-3 2-1-15,2-3-3 0,-2 0-1 0,-1 4 0 0,2-3-4 16,0 1 0-16,-1 1-2 0,0-1-3 0,-1-2-2 0,2 5-6 0,-1-5-6 15,1 2-5-15,2-1-4 0,-2 2-5 0,2-1-6 0,1-1-4 16,0 1-5-16,0-2-3 0,2 1 0 0,0 0-2 0,-1-1-5 0,0 2-1 16,3-2 1-16,-2 2 0 0,1-2 0 0,1 0 2 0,-3 0-1 15,3 0 3-15,-1 0 3 0,1 0 3 0,1 0 4 0,-4 0 1 16,4-2 1-16,-1 0 2 0,-2 2 5 0,2-1 2 0,-1 0 4 0,0 1 2 16,-1-2 6-16,2 2 1 0,-3-1 4 0,3-1 3 0,-2 2 1 0,-1-1 3 15,0-1 1-15,1 2 2 0,0-1 0 0,-2 1 2 0,2-2 3 16,-2 2 0-16,0 0-1 0,-1-2 1 0,0-1 0 0,1 3 0 15,0-2 2-15,-1 0 0 0,-1 1-1 0,0-2-2 0,1 2 0 0,-1-2-3 16,0 3-2-16,0-3-1 0,1 2-2 0,0-2-1 0,-1 3 0 16,0-2-1-16,0 1 1 0,1-1-2 0,-1 1 2 0,-2 1 0 15,3-1 3-15,0-2 1 0,-1 3 1 0,-2 0 4 0,4-3 2 0,-3 3 0 16,2 0 1-16,-3 0 1 0,2 0 1 0,-1 0 3 0,2 0 0 16,-1 0 2-16,-2 0 0 0,3 0 0 0,-2-2 3 0,1 2 1 0,0 0 1 15,-1-1 1-15,0 1 1 0,-1 0 3 0,3-2 2 0,-2 1 1 16,1 1 0-16,-2-2 1 0,1 1-2 0,0 1-2 0,1-2 1 0,-1 2-1 15,0-1-2-15,0-1-2 0,-2 2-1 0,1-1-1 0,1-1-2 16,-3 2-2-16,3-1-4 0,0 1-2 0,-1-2-1 0,-1 1-1 16,2 1-4-16,0-2-2 0,-1 0-1 0,-2 2-2 0,5-2-3 0,-5 0-1 15,1 1-4-15,2-1-2 0,-1 1 1 0,1-1 0 0,-1 1 0 16,-1-1-2-16,2 2 1 0,0-2 1 0,-1-1 3 0,0 3 1 16,-1 0 2-16,2-2 2 0,-1 2 3 0,-1-2 3 0,1 1 5 0,-2 1 4 15,1-2 0-15,-1 1 3 0,0 1 1 0,-1-1 4 0,-1-2 1 0,0 3 3 16,1 0 1-16,-1 0 2 0,0 0 2 0,0 0-1 0,-2 0 1 15,0 0-1-15,2-3-3 0,-3 2-2 0,3 1 0 0,0 0-1 16,-2-1 0-16,1-1-3 0,3 2-2 0,-2 0-3 0,-1-2-1 0,3 2-3 16,-1-1 0-16,0 1-1 0,-2 0-1 0,5-2 0 0,-2 2 0 15,2 0-2-15,-3-1 1 0,3 1 0 0,0 0-1 0,-1 0 0 0,2 0 2 16,-3 0 3-16,5 0 4 0,-2 0 0 0,1 0 0 0,-2 0 2 16,1 0 2-16,0 0 2 0,2 0 0 0,-3 0 3 0,2 0 0 0,-1 0 5 15,0 0 1-15,-1 0 0 0,3 0 1 0,-4 1-1 0,1-1 0 16,1 2 1-16,0-2-1 0,-3 1 1 0,3 1-1 0,0-2 0 15,-1 0 1-15,-2 0-1 0,3 0-1 0,-2 0 1 0,1 0-2 0,1 0 1 16,-1 0 4-16,0 0 3 0,1 0 1 0,0 0 2 0,-1 0 2 16,0 0 0-16,1 0 2 0,2 0 3 0,0 0 2 0,-2 0 4 0,0 0 2 15,3 0 0-15,-3 0 1 0,2 0-2 0,2 0-3 0,-3 0-3 16,2 0-3-16,1 0-3 0,-4 0-2 0,3 0-3 0,1 0-3 16,-3 0-3-16,2 0-6 0,-1 0-2 0,0 0-4 0,3 2-4 0,-4-2-1 15,3 1-2-15,-4-1 0 0,3 0-2 0,1 1 0 0,-3-1-1 16,2 3 0-16,1-3 0 0,-4 0-1 0,3 0 1 0,-1 0-2 0,-1 3 2 15,0-3 1-15,1 1-1 0,-1-1 1 0,-1 1 0 0,2 1 1 16,-2-2-2-16,0 0 0 0,0 0 0 0,1 0 0 0,-1 0 0 0,1 0-1 16,-2 0 0-16,0 0-1 0,1 0-1 0,0 0-1 0,-3 0-3 15,3 0-1-15,-2 0 0 0,0 0 1 0,0-2 1 0,0 1 2 0,0 1-1 16,2-1 2-16,0-2-2 0,-3 3 1 0,3 0-1 0,-2 0-2 16,1-3-1-16,1 2 0 0,0 0 2 0,-2-1 3 0,1-1-1 15,1 3-2-15,2-2 1 0,-2 1 0 0,1 0 1 0,-2-2 1 0,1 3-1 16,-1 0 2-16,3-3 3 0,-2 3 5 0,2 0 0 0,-4 0 2 15,4-2 1-15,0 1-1 0,-1 1 0 0,-2-2 0 0,4 2-1 0,1 0-2 16,-3 0-1-16,2 0-5 0,0 0 0 0,-2 0 0 0,2 0-3 16,0 0-1-16,-1 0-4 0,0 0-4 0,-2 0-4 0,3 2-6 15,-3-2-4-15,4 1-2 0,-6 1-5 0,2-2-4 0,0 0-4 0,1 0-1 16,-1 3-2-16,2-3-5 0,-3 4 0 0,0-3-2 0,1 1 0 16,2 1-1-16,-2-1 2 0,1-1 3 0,-3 3 0 0,2-4 1 0,-3 3 4 15,3-2 6-15,0 2 4 0,-3-2 6 0,2 1 4 0,-1 0 5 16,0 1 4-16,0-1 3 0,-1 0 3 0,-2-1 2 0,4 1 5 0,-3-1 4 15,2 2 2-15,0-1-1 0,0-1 2 0,0 0-1 0,0 3 1 16,1-3-3-16,-2 1-1 0,3-1-3 0,-2 2-2 0,3-1 0 16,-1-1-1-16,1 1 1 0,-1 1-2 0,2-3 1 0,-2 1-1 0,4 1 1 15,-1 1 2-15,0-3-1 0,-1 0-1 0,1 3-1 0,2-3 0 16,-2 3-2-16,1-2 0 0,0-1 1 0,-1 1-1 0,0 1 0 0,-2-2 1 16,2 1 1-16,1 1 1 0,-4-2 3 0,2 2 0 0,-1-1-1 0,-1-1-2 15,-1 1 2-15,1 2 0 0,0-3 2 0,-2 0 2 0,0 0 2 16,-1 3 1-16,0-2 1 0,0-1 0 0,0 1 0 0,0 1-3 15,0 1-2-15,-2-1 0 0,2-2 1 0,0 5 0 0,-1-5 2 0,-1 2-1 16,0-1 0-16,2 2 0 0,0-1-1 0,-1-1-2 0,-1 1 1 16,1 0-1-16,0 0 0 0,-1 0-1 0,-1 1 1 0,2-2 2 15,-1 1 2-15,0-1 2 0,-2 2 0 0,2-1 2 0,-2-1 0 0,0 1 1 16,0 1 2-16,-1-3 2 0,-2 1 3 0,4 1 1 0,-5-2-1 16,3 0 2-16,-1 0 1 0,-2 3 1 0,2-3 0 0,-2 0-1 0,1 0-1 15,1 0-1-15,-2 0 1 0,3 0-1 0,-2 0-2 0,0 0-2 16,-1 0-3-16,4 0-2 0,-3 0-1 0,-1 0-1 0,3 0-2 15,-1 0-1-15,-2 0 0 0,3-3 2 0,1 3 0 0,-1 0 2 0,-3 0 0 16,3-2-1-16,-3 1 1 0,2 1 1 0,-1 0 3 0,1 0 1 16,0-2 1-16,-4 1 2 0,2 1 2 0,0 0-1 0,0 0 1 0,-1 0-1 15,-1 0-2-15,2-2 1 0,-2 2-1 0,1 0 0 0,-2 0-2 16,0 0-2-16,1 0-1 0,-1 0-3 0,1 0 0 0,-1 0-2 0,-1 0-1 16,-1 0 1-16,3 0-1 0,-3 0 0 0,0 0 2 0,0 0-2 15,1 0 1-15,-2 0 1 0,-1 2 1 0,3-2 1 0,-1 1-1 16,-3 1 3-16,0-2 2 0,2 1 3 0,-2 1 0 0,0-2 2 0,1 0 1 15,-3 0 1-15,2 3-2 0,2-3 2 0,-4 3 0 0,1-2 0 16,1 2 2-16,0-2 1 0,-1 1 2 0,1 1 0 0,0-2 1 0,1 2 0 16,-3 0 0-16,3-2-1 0,0 2 0 0,-1 0-1 0,0-1 2 15,0 3 0-15,1-3 0 0,-3 1-2 0,1 1-2 0,-1-1 0 16,3 2-1-16,-3-2-1 0,3 1-2 0,-2-1-2 0,0 1 0 0,-1 0-1 16,3-1 0-16,-3 0 1 0,1 4-2 0,-1-2 0 0,3 0-1 15,-4-1-1-15,1 2 0 0,-1 1-1 0,2-4 0 0,0 3-1 0,-2 0 0 16,1 0-2-16,-1 2 1 0,2-2-3 0,-1 0 0 0,-1 1-2 15,0 3-1-15,0-3-1 0,0 1 1 0,0-1 0 0,0 0 0 16,0 1-2-16,0 1 1 0,-1 0 0 0,-1-2-1 0,2 2 1 0,-1 0 0 16,-1 1 1-16,0-1-1 0,1-3 1 0,-3 4-2 0,3-2 2 15,-1-1-1-15,1 3 0 0,-3 0 0 0,3-2 1 0,-1 1 0 0,0 0 1 16,-2-1-1-16,3 1-1 0,-3 0 1 0,3-3-1 0,-1 4-1 16,1 0-1-16,1-1 1 0,-2-1 1 0,0 0 0 0,2 1 0 15,-1-2 1-15,1 1 0 0,0 1-1 0,0 0 0 0,0 0 2 0,0-1-1 16,0 0-1-16,1 1 1 0,-1 0 1 0,2 0-2 0,0-1-1 15,-2 0 0-15,1 2 0 0,-1-1-1 0,0 1-1 0,0 0 0 0,0-2-2 16,0 1 0-16,0 2-1 0,0-3-1 0,0 2 1 0,0-1 1 16,0 1 1-16,-1-3 0 0,1 1 2 0,-2 1-1 0,0-2 2 0,2 1 1 15,-1 1 2-15,-1-1 1 0,2-1 1 0,-1 0 1 0,1 0 1 16,-2-1 0-16,0-1 2 0,2 0 0 0,-1 0-2 0,-1-1 1 0,2 0 0 16,-2 0-1-16,2 0 1 0,-2-2-2 0,0 2 1 0,2-3-2 15,0 1 1-15,-1 1 0 0,1-1 1 0,0-1-2 0,0-1-1 16,0 2 1-16,0-2-1 0,0 0 1 0,0 0-1 0,0 0 2 0,0 0-1 15,0 0 1-15,0 0-1 0,0 0 0 0,0 0 0 0,0 0-1 16,0 0-1-16,0 0 1 0,-2 2 2 0,2-2-1 0,-2 0 0 16,2 0 2-16,-1 3 0 0,-1-3 1 0,2 0-1 0,-1 2-1 0,-1-2 1 15,0 2-1-15,-1-2 2 0,2 1-1 0,-3 1 2 0,3 0-1 16,-4-2-1-16,2 5 1 0,2-5 0 0,-3 2 0 0,0-1 0 0,0 1 1 16,0 0-1-16,0-1 2 0,-2 1-1 0,0-1 1 0,1 0-1 15,0 0 1-15,1 1-1 0,-1 0 2 0,-3-1 0 0,3 1 0 0,1-1 2 16,-5-1-2-16,5 2 1 0,-5-1 0 0,2-1 0 0,-1 2 0 15,0-1 1-15,-3-1 1 0,2 2 0 0,-1-1-1 0,-2-1-1 16,0 1 0-16,-1-1-1 0,1 0 0 0,-1 0 0 0,-4 0-1 0,4 0-1 16,-4 0-1-16,3 0-1 0,-3 0 0 0,-2-1-2 0,3 1-1 15,-1-1 0-15,-3-1-1 0,3 2-2 0,-3-1-1 0,2-1 1 0,-1 2-1 16,0-1-1-16,0-1-2 0,-1 2 1 0,0-1-2 0,2 1 0 16,-3-2 1-16,4 1-1 0,-4 1 1 0,4 0-1 0,-4 0 0 15,2 0 1-15,2 0-1 0,-4 0-1 0,4 0 2 0,-1 0-1 0,0 0 2 16,0 0 0-16,-1 0 2 0,1 0 2 0,1 1 1 0,-1 1 1 15,0-2 2-15,-1 1 0 0,0-1 2 0,2 2 1 0,-2-1 0 0,0-1 2 16,0 2 2-16,-1-1-1 0,2-1 0 0,-3 2-1 0,3-1-1 16,0-1-2-16,-2 1 0 0,-1-1-1 0,4 2-2 0,-4 0-1 0,2-2-1 15,-2 1-2-15,1 1-2 0,1-2-2 0,-2 0 0 0,1 1-4 16,1-1-1-16,-2 0-2 0,-1 0 1 0,1 0-1 0,1 0-2 0,-3 0 1 16,1 0-2-16,1 0 0 0,-1 0 0 0,-2 0-3 0,2 0 0 15,0 0-1-15,0 0 1 0,-2 0 0 0,3 2 1 0,-3-2-1 0,2 0-1 16,1 0-1-16,0 0 0 0,-1 0 0 0,1 3-1 0,0-3-2 15,-1 0 1-15,2 0 0 0,1 0 2 0,-2 1 1 0,1-1 0 16,1 0 0-16,-2 0 1 0,1 0-2 0,1 0 2 0,-2 1 3 0,-1-1 0 16,4 2 2-16,-2-2 2 0,0 0 4 0,0 0 1 0,0 1 3 15,0-1 0-15,0 2 2 0,0-2 2 0,-2 0 2 0,1 0 0 16,-1 0 3-16,2 0-1 0,-4 0 2 0,3 2 1 0,-1-2 0 0,0 1-2 16,-1-1 1-16,0 0 0 0,0 0-1 0,1 0-1 0,-4 0 1 0,2 0-1 15,-1 0 1-15,0 0-1 0,-2 0-2 0,0 0 0 0,0 0 0 16,-1 0-1-16,0 0 0 0,-1-1 0 0,-1-1-1 0,0 2-2 15,3-2 1-15,-3 1-1 0,0-1-1 0,0 1 0 0,0-3-3 0,-2 4 1 16,4-2-2-16,-2 1 0 0,0-2-1 0,0 1-1 0,1 0-2 16,-1 1-1-16,3-2 0 0,-1 2 0 0,1-1-1 0,0-1 0 15,0 2 4-15,1-1 4 0,0 1 4 0,1 1 3 0,-1-2 3 16,0 0 2-16,0 2 2 0,1-1 2 0,3 0 3 0,-3 1 2 0,1-1 1 16,-1 1 1-16,1-2 2 0,0 1 0 0,0 1-2 0,-1-2-4 0,0 0-1 15,0 2-3-15,-2-1-1 0,4 1-2 0,-3-2-1 0,1 2 0 16,-4 0-3-16,2-2 1 0,2-1-2 0,-2 3-1 0,2 0 1 15,-4-2-2-15,2 2 0 0,0-2 0 0,1 1-1 0,1 1-1 0,-4-2 0 16,4 2 1-16,1-2 0 0,-1 2-1 0,-1 0-1 0,1-3 1 16,3 3 0-16,0 0 0 0,-2-2-1 0,0 0 0 0,2 2-1 0,2 0 1 15,-2-1-1-15,0 1-1 0,2 0 1 0,-2 0 0 0,0 0-2 16,0 0-1-16,3 0 1 0,-3 0-2 0,3 0-1 0,-2 0 0 16,3 0 2-16,-4 0-1 0,4 0 1 0,-1 0 2 0,0 0 0 0,0 1 3 15,0-1 0-15,2 0 2 0,-1 2 1 0,-1 0 2 0,4-2 0 0,-4 0 2 16,3 0 2-16,-1 3 0 0,1-3 0 0,-2 0-1 0,1 0 2 15,0 0-1-15,0 2-1 0,0-2 0 0,0 0 0 0,1 0-2 16,-3 2 1-16,3-2-1 0,-1 0 1 0,-1 0-1 0,1 0-1 0,1 0 1 16,-1 1-2-16,-2-1 0 0,3 0 1 0,-1 0-1 0,-1 0-1 15,1 0 2-15,3 0-2 0,-5 0 1 0,2 0 0 0,1 0-1 16,-2 2-1-16,2-2 0 0,-2 0 1 0,1 0-1 0,0 0 1 0,1 2-1 16,-1-2-1-16,0 0 0 0,2 0 0 0,-2 0-1 0,1 3-1 15,1-1 1-15,0-2 0 0,-2 0 0 0,4 0 0 0,-2 2-1 0,0-2 1 16,1 0-1-16,1 1 1 0,0-1 0 0,1 0 0 0,-1 0-1 15,-1 0-3-15,3 0 1 0,1 0-2 0,-2 0-1 0,2 0-2 0,-1 0 0 16,2 0-2-16,-1 0 0 0,2 0-1 0,-2 0-2 0,2 0 1 16,-1 0-1-16,0 0 1 0,1 0 0 0,-1 0 1 0,2 0-1 15,-2 0 1-15,3 0 1 0,-1 0 0 0,-1 0 0 0,-1 2 1 0,3 0 1 16,-1-2 0-16,1 1 0 0,-1 1 0 0,0-2 0 0,0 1 0 16,-1-1 1-16,2 1 1 0,-2 0 0 0,0-1 0 0,2 2 0 15,0 0 2-15,-4-2-1 0,2 1 2 0,2 1 0 0,-2-1 1 0,-1 1-2 16,-1-1 2-16,2 2 0 0,-1-3-2 0,-1 3 2 0,2-2 0 0,-4-1 2 15,2 4 0-15,-1-4 2 0,0 1 2 0,0 1-1 0,0-1 1 16,-2-1 1-16,2 2-1 0,-3-2 1 0,1 0 1 0,2 3 1 16,-4-2 0-16,2-1 1 0,-1 1-1 0,-1 1-1 0,0-2 2 0,0 1-1 15,-2 1-1-15,1-2 0 0,1 0 0 0,-2 2 1 0,0-2 0 16,1 1-1-16,-3-1 1 0,2 2 0 0,1 0-1 0,-1-2 0 16,-1 0 0-16,0 3 0 0,0-3-1 0,-1 0 2 0,2 2 0 0,-1-2-2 15,-1 2 1-15,-1-2-2 0,2 1 0 0,0 1 1 0,0 0-1 16,-1-2 0-16,2 3 1 0,-1-2-1 0,0 0-1 0,0 1 1 0,-1-2-1 15,3 1 0-15,-3 1-1 0,0 0 0 0,0-2 1 0,0 1-1 16,1 1-1-16,-2-2-1 0,2 1-1 0,-4-1 0 0,2 0-2 0,-3 0-3 16,1 0-3-16,-1 0-1 0,0 0-3 0,-3 0-2 0,1-1-2 15,-2 1-2-15,1-2-2 0,-1 1-2 0,-1 1 1 0,0-2 2 16,0 2 3-16,-2 0 1 0,1 0 1 0,-1 0 4 0,0 0 3 0,0 0 1 16,2 0 4-16,-1 0 1 0,1 0 5 0,-1 2 1 0,3-2 1 15,-1 1 2-15,0 1 0 0,1-2-1 0,1 1 0 0,0-1-2 16,1 1 1-16,-1 0-2 0,4 3 0 0,-1-3 0 0,0 1 1 0,0-1-2 15,1 1 0-15,1-1 0 0,0 2 0 0,2-1 0 0,-3-1 0 16,4 0 0-16,-4 3-1 0,3-3 0 0,0 1 0 0,-1-1-2 0,3 1-2 16,-3 1-2-16,1-2-2 0,1 2-2 0,0-2-1 0,1 1-4 15,-3 1-2-15,3-1-1 0,-1 0-2 0,0 1-1 0,1-1-1 0,-3 0 1 16,3 1-2-16,1-1 2 0,-3 2 3 0,1-1 1 0,-2-2 3 16,1 3-1-16,1-1 3 0,-2-1 0 0,0 1 2 0,-1 0 2 0,2 0 0 15,-1 0 2-15,0 0-2 0,-2 0 1 0,1 0 0 0,1 0 1 16,-2 2 0-16,1-5 1 0,2 5 2 0,-2 0 1 0,1-2 1 15,-2 1 3-15,3-1 1 0,-3 2 1 0,3-1 0 0,-2 0 2 0,0-1 2 16,0 2 0-16,0-2 1 0,2 0 0 0,0 1-2 0,-3 0 1 0,3-1 0 16,-2 2-2-16,1-3-2 0,0 2-1 0,0 0-2 0,2-2-1 15,-1 2-1-15,-2-1-2 0,4 0 0 0,-3 0-2 0,1 1 0 16,-2-1-1-16,1-1 1 0,0 1-2 0,0-1 0 0,1 0 0 0,-2 2 1 16,0-3-1-16,-1 1 1 0,2-1-1 0,-1 3 1 0,-1-4-1 15,2 1 1-15,0 1 2 0,0-2-1 0,0 1 0 0,1-1 0 16,0 0 1-16,-1 0-1 0,3 0 2 0,-1 0-2 0,-2 0 1 0,5 0 0 15,-4 0 1-15,4 0 1 0,-2 0 0 0,2 0-1 0,-2 0 1 16,3 0 1-16,-2 0 0 0,2 0-1 0,0 0 0 0,1 1 0 0,-1 0 0 16,-1-1 0-16,3 0 1 0,-2 2-1 0,-1 0 1 15,3-2 0-15,-2 0-1 0,1 0 0 0,-1 1-2 0,4-1 0 0,-3 0-1 16,-2 0 0-16,3 0-1 0,1 0 0 0,-4 0 0 0,5 0-1 0,-1 0-1 16,-1 0-1-16,0 0 0 0,1 0-1 0,-2 0 1 0,3-1 1 15,-2 1 1-15,0-2 3 0,3 0 3 0,-3 2 4 0,1-1 3 0,0 0 3 16,1 0 4-16,-2 1 5 0,1-3 4 0,0 1 1 0,-2 0 3 15,3 1 2-15,-2 1 1 0,0-2 3 0,-2 1-1 0,2 1 1 0,-2-1-2 16,-1-2-2-16,3 3-1 0,-2 0-3 0,-1-2-1 0,0 2-4 16,-2 0-1-16,3 0-1 0,-4 0-2 0,4 0 0 0,-2 0-2 15,0 0 0-15,2 0-3 0,-2 0-1 0,1 0 0 0,1 0 0 0,-1 0-1 16,0 0 0-16,2 2-2 0,-1-2 1 0,1 0-1 0,-2 0-1 16,2 0 0-16,-1 0-2 0,2 0 2 0,0 0-1 0,-2 0 1 15,4 0 0-15,-3 0 0 0,2 0-1 0,0 0 1 0,0 0-1 0,-2 0 1 16,2 0-1-16,1-2 1 0,-2 2-1 0,1-2 1 0,-1 2-1 0,0-1 1 15,0-1-2-15,0 2 0 0,0-2-1 0,1 2-1 0,-2-3-1 16,1 3 0-16,-2-2-1 0,1 0 0 0,0 2 0 0,-1-1-2 16,0-1 1-16,0 2 0 0,-1-2-2 0,-1 1 1 0,1 1 0 0,2-2 0 15,-4 1 1-15,3 1 0 0,-2 0 0 0,0 0-1 0,1 0 0 16,1 0 0-16,-1 0-1 0,1 0 1 0,-1 0 0 0,0 0-1 0,3 0 1 16,-2 0 1-16,1 1-1 0,-1 1 0 0,2-2 0 0,0 1 0 15,0 1 0-15,0-2 0 0,1 2-1 0,-1-1 1 0,2-1-1 16,-1 2 1-16,-1 0 1 0,3-2 0 0,-1 0-2 0,-2 0 1 15,1 0-1-15,2 3 0 0,-2-3-1 0,2 0 1 0,-4 0-1 0,0 0 1 16,2 0 1-16,-1 0-1 0,-1 0 1 0,0 0-2 0,1 0 1 0,-1 0-1 16,-1 0 1-16,-1 2 0 0,1-2 2 0,-1 0 2 0,0 2 1 15,-2-1 0-15,2-1 2 0,-2 0 0 0,2 0 2 0,-3 2 0 0,2-2 2 16,-1 0 1-16,0 0 2 0,-1 0 0 0,3 0 1 0,-3 0 1 16,2 0-2-16,1 0 1 0,-2 0 1 0,1 0 1 0,0 0 0 15,0 0 2-15,0-2-1 0,0 2 2 0,-2-1 0 0,0-1 0 0,1 2-2 16,1-2 2-16,0 2 0 0,-2 0 0 0,1-3 0 0,0 3 1 15,-2 0 0-15,3-4-1 0,-2 3-1 0,2-1-1 0,-2-1 0 0,1 1-2 16,1 1 0-16,0-3 1 0,0 4-2 0,0-3-1 0,1 0-1 16,1-1-1-16,0 2-1 0,-2 0-3 0,2-1 1 0,-1 0-2 0,3 2-2 15,-3-2 0-15,1 1-2 0,2 0 1 0,-2 0-1 0,2 1 0 16,-1-1-1-16,1 1-2 0,-1-3 2 0,2 3 0 0,-2 1-1 16,3-2 0-16,-2 1 1 0,1 1 0 0,-1-1 1 0,0-2 0 0,0 3-2 15,0 0 1-15,0-2 0 0,1 2 0 0,0 0-1 0,0 0 2 16,0 0-1-16,-2 0 1 0,2 0-1 0,-1 0-1 0,2 0 1 0,-1 0 0 15,1 0-2-15,-2 0 2 0,3 0 1 0,-2 0 0 0,0-2 0 16,0 2 0-16,2 0 0 0,1 0-1 0,-2 0 1 0,0 0 0 16,2-1 0-16,-1 1 0 0,1 0 0 0,0-2 0 0,-1 2 0 0,2 0-1 15,-2 0 1-15,2 0 1 0,1 0 3 0,0-2 1 0,2 2 3 16,-2 0 3-16,1 0 5 0,1 0 3 0,1 0 4 0,0-3 4 16,1 3 4-16,1 0 4 0,0 0 3 0,0 0 1 0,0 0 1 0,0 0-1 15,0 0-1-15,0 0-1 0,0 0-2 0,0 0-3 0,0 0-3 16,0 0-2-16,0 0-3 0,0 0-4 0,0 0-2 0,0 0-3 0,0 0-1 15,0 0-1-15,0 0 1 0,0 0 0 0,0 0 2 0,0 0 0 16,0 0 3-16,0-2 0 0,0 0 3 0,0 1-6 0,0-1-7 0,0-1-11 16,0 0-12-16,-2-1-13 0,2 2-13 0,-1-2-25 0,-1-2-28 15,0-2-65-15,1 0-82 0,-1 0-106 0,2-4-120 0,-1 0-65 16,-1-5-35-16,2 2-18 0</inkml:trace>
  <inkml:trace contextRef="#ctx0" brushRef="#br0" timeOffset="25004.4012">11727 8149 117 0,'-2'0'185'0,"-1"-1"-23"0,1-1-18 16,0 2-14-16,-1 0-12 0,2 0-10 0,-1 0-8 0,2 0-5 15,-2 0-3-15,2 0-6 0,0 0-1 0,-1 0-3 0,1 0-4 16,-2 0-2-16,2 0-6 0,0 0-9 0,0 0-4 0,0 0-8 0,-1 0-5 16,-1 0-5-16,2 0-4 0,-3 0-4 0,3 0-5 0,0 0-6 15,-1 2-4-15,-1-1-5 0,2-1-2 0,-1 2-4 0,-1 0 0 0,2 1-3 16,-2-2 2-16,2 2-1 0,-1 0 3 0,-1 4 0 0,0-4 3 15,-1 5 3-15,0-1 1 0,1 2 4 0,-2 0 2 0,-1 3 4 0,2 1 2 16,2 1 5-16,-4-2 3 0,1 5 6 0,1-2 1 0,-2 3 2 16,2 0 1-16,0 1 0 0,-3 1 5 0,4 1 2 0,-2 2 2 15,0 2 2-15,1-1 0 0,-2 4-1 0,2-2-1 0,0 3-4 0,-3 3-4 16,4-1-6-16,-2 4-2 0,0 0-3 0,0 2-2 0,-1-1 3 0,1 5-2 16,-1 0-3-16,1 0-2 0,0 3 0 0,0-1-1 0,0 4 0 15,0 1 1-15,-1 1 1 0,1 3 1 0,-4-1 2 0,3 2 1 16,1 3 2-16,-1 0-4 0,0 0-4 0,-1 1-5 0,1 2-4 0,-1-2-6 15,-1 2-3-15,1-3 0 0,-2 3 2 0,2-2 2 0,1 0 1 16,-1-1 2-16,-1 2 0 0,0-2 1 0,0-1 1 0,2 0 1 0,-3 1 1 16,1 1 1-16,0-2 2 0,-1 1 0 0,0-1 3 0,1 1-4 15,0-1-4-15,-1-1-5 0,2 0-6 0,-1-2-1 0,-2 0-4 0,1 0-3 16,2-3-4-16,-1 0 0 0,0-1 3 0,1-2 2 0,-1 1 3 16,1-2 2-16,1 0 1 0,-1 0 4 0,1-2 4 0,2 1 2 15,0-1 3-15,1 1 1 0,0-1 1 0,1-2 0 0,1 1 2 0,0-2-1 16,0 0-3-16,1 0-3 0,-1-1-1 0,2-1-4 0,1 0-2 0,-1-1-4 15,0 0-1-15,-1-1-5 0,2-1 0 0,-1 0-1 0,-2-1-3 16,2-3 1-16,-1 6-1 0,-1-7-1 0,0 2-1 0,0 1-1 16,-1-2-1-16,-1 1 1 0,2-2 2 0,-2 2 3 0,-1 0 2 0,2 2 2 15,-1-2 2-15,0 1 1 0,-1 1 3 0,1-3 2 0,1 3 2 16,-1-3 1-16,1 3 3 0,-1-1 1 0,2 0 2 0,-2-1 0 0,2 0 0 16,0 1-1-16,0-1-2 0,0 1-1 0,0-3-2 0,0 1-1 15,2 0-3-15,-2-3-3 0,0 0-1 0,0-2-8 0,0-2-5 16,0 3-6-16,0-3-3 0,0-2-6 0,0 0-4 0,0-1-7 0,-2-4-7 15,1 0-8-15,-2 0-10 0,2-2-12 0,-1-1-13 0,0-2-15 16,-1-1-18-16,1-1-15 0,1-2-15 0,-1 0-19 0,-1-3-22 16,1-1-50-16,1-1-63 0,1-3-77 0,0 0-87 0,-2-3-45 0,2-2-24 15</inkml:trace>
  <inkml:trace contextRef="#ctx0" brushRef="#br0" timeOffset="26728.5368">11688 8547 183 0,'-3'-7'213'0,"0"2"-51"0,-2 1-22 0,2-3-7 16,0 2-4-16,2 1 2 0,-1 0-1 0,1 1 1 0,1-2-3 0,-2 3-5 15,0 0-7-15,2-1-10 0,0 3-7 0,0-2-7 0,0 2-10 16,2 0-9-16,0-1-9 0,-1-1-8 0,1 2-5 0,2 0-6 0,-1 0-1 16,4 0-2-16,-1 0-1 0,2 0-2 0,4 0 1 0,0 0-2 15,3 0-2-15,1 0-1 0,5 0-3 0,-1-1 0 0,4-1-4 16,1 2-2-16,5-3-5 0,0 1-3 0,4 1-4 0,2-1-5 16,3-1-4-16,-1 1-3 0,4-1-5 0,2 1-3 0,0-3-1 0,2 3 0 15,0-1 0-15,1 0 3 0,2 2-1 0,0-2 3 0,2 1 1 16,0 0 0-16,1 1 2 0,-2-1 1 0,1 2 2 0,1 0 1 0,0 0 3 15,0 0 2-15,0 2 0 0,0-1-1 0,0-1-2 0,-2 2-2 16,0 0-3-16,1-2-1 0,-4 0-2 0,2 3 0 0,-3-3-3 0,1 1 0 16,-4-1-3-16,-2 0-1 0,0 0-2 0,-1 0 0 0,-1 0-1 0,-4 0-1 15,1-1 1-15,-4 1 2 0,-2-3 0 0,0 3 1 0,-3 0 2 16,0-2 0-16,-4 0 3 0,-2 2-1 0,1-1 3 0,-3 1 2 16,-3-2 1-16,1 2 2 0,-2 0 0 0,-1 0 1 0,-1 0-1 15,-1 0 1-15,-1 0-2 0,0 0-1 0,0 0 1 0,-3 0-1 0,0 0 0 16,0 0-1-16,1 0 0 0,-1 0 1 0,0 0-1 0,-1 0 0 0,0 0 0 15,1 2 0-15,-1-1 1 0,1-1 1 0,-1 2 0 16,1 0 1-16,-1-2 1 0,-1 0 1 0,3 3-1 0,-2-2 3 0,-1 0 1 16,-1 1 1-16,2 1 3 0,0-1-1 0,0-2 1 0,-3 5 2 0,4-5 1 15,-3 2-2-15,3 1 2 0,-3-1-1 0,-1-1 1 0,1 1-1 16,0 0 0-16,1-1 0 0,-1 1-1 0,0 1 0 0,-2-1-1 16,0-1 0-16,0 2-1 0,0 0-1 0,1 0 3 0,0 0 0 0,-1 0 2 15,-1-1 0-15,-1 1 1 0,1 1 1 0,1 0 0 0,-1 0 1 16,-1 1 0-16,-1-2 1 0,2 4 2 0,-2 0 0 0,3-2 1 15,-3 1 0-15,2 1 0 0,-2 1-2 0,0-1 0 0,0 1 0 0,0 0-2 16,0 4-1-16,1-3-1 0,-1 3-2 0,0-1-1 0,0 0-2 0,0 1-2 16,0 1-1-16,2 1-1 0,-2 0-2 0,0 0-2 0,2 1 1 15,-1 0-2-15,-1 2 0 0,0 0-3 0,0 2-2 0,0-2 2 16,0 5 3-16,0-3 0 0,0 2 3 0,0 2 0 0,0 1 2 0,0 0 1 16,-1 0 0-16,-1 0 1 0,2 3 2 0,-2-2 0 0,-1 4 2 15,0-2 0-15,1 1 3 0,1 2-1 0,-2 0-2 0,-1 2-1 0,1-1-2 16,2 1-1-16,-5 1-1 0,2 2-2 0,0-1-1 0,0 0-2 15,0 2-1-15,-1-2-1 0,-3 3-2 0,3-2-3 0,1 2 0 0,-1-3-2 16,-2 2-1-16,2 0-3 0,-2-2-3 0,-1 1 0 0,3 0-1 16,0 1-1-16,0-2 3 0,-2 1 1 0,2-2 2 0,0 3 1 15,0-2 3-15,2 1 1 0,-2-2 2 0,0 0 3 0,1-2 3 0,1 2 1 16,0 0 1-16,0-3 4 0,1 3 1 0,0-1 0 0,-1-1 0 16,2 0-2-16,-1-1 0 0,2 2-1 0,-2-2 0 0,2 0 1 15,-1 0 1-15,-2 0 2 0,3-1-1 0,0-1 1 0,0 0 1 0,0 1-1 16,0-2 0-16,0 2-1 0,0-2 1 0,0-2-1 0,0 2-1 15,0-1 0-15,0-1 0 0,0 2-2 0,0-4-3 0,0 0-1 0,0 1-2 16,0 1-1-16,0-2 0 0,0 4-2 0,0-2-2 0,0-2 4 16,0 4-1-16,0-2 1 0,0-2 1 0,0 4 3 0,-1-2 1 0,1 0 2 15,0 2 0-15,0 0 2 0,0 0 2 0,0 0 2 0,0-1 1 16,0 3 1-16,0-3 2 0,0 3 0 0,0-2-1 0,1 1-1 0,-1-1-1 16,3 3-2-16,-2-3 0 0,1 0-1 0,0 2-2 0,-1-2 0 15,2 1-2-15,-1 1-2 0,1-2 0 0,1-1-1 0,-1 2-2 16,0-2 1-16,0 2-2 0,3-1-1 0,-1-2 1 0,-2 3-3 0,2-4-1 15,-2 3-2-15,2-3 1 0,-2-2-1 0,1 3-1 0,-2-2 0 16,1-1-2-16,1 0-1 0,-3 0 0 0,1-2-1 0,-1 2 0 0,1-1-1 16,-2 0 0-16,2-2 0 0,-1 1-1 0,1 1 2 0,-2-1 3 15,0-3 3-15,0 3 1 0,0-1 3 0,0 1 2 0,-2-2 1 0,1 0 1 16,-1 1 2-16,2 0 1 0,-2-2 1 0,2 0 1 0,-1 3 3 16,-1-3 0-16,2 1 0 0,-1-1-3 0,1 1 0 0,-2-1-1 0,0-2 0 15,2 2-1-15,-1-2-1 0,-1 1 0 0,2 0 0 0,-2-3 0 16,2 2-1-16,-4-1-1 0,4 0 1 0,-1-2-1 0,-1 3-2 15,2-4 1-15,-2-1-2 0,1 3 1 0,-1-3-1 0,2 2 0 0,-1-3 0 16,-1 1-1-16,0 0-1 0,1-1 0 0,-1 0 0 0,0-1 0 16,1 4 2-16,-1-4-1 0,-1 1-1 0,1 1 0 0,-2 0 0 15,3-1 0-15,-1 0 0 0,0 1 1 0,-1 0 0 0,2 0 0 0,-1-1 0 16,0 0 1-16,-1 1-1 0,1-1-1 0,1 2 1 0,-1-1 0 16,-1 0 1-16,1-1-2 0,1 3 1 0,-2-4-1 0,2 1 1 0,-3 2 0 15,3-2-1-15,-3 0 0 0,3-1-1 0,-1 1 0 0,-1-1 0 16,1 0 0-16,1 1 1 0,-2-2-1 0,1 1 0 0,-1-2 1 0,1 2-1 15,-2 1 1-15,1-4 0 0,-1 2 2 0,1 0-2 0,0-1 0 16,1-1 0-16,-2 2 1 0,0-3 0 0,1 2 0 0,1-1 0 0,-3-1 0 16,1 1 0-16,0-1 1 0,0 1 0 0,0 0 0 0,-3-2 1 15,-2 1-2-15,3-1 0 0,-2 2 0 0,-2-1 1 0,2-1 0 16,-1 2 0-16,-4-3 3 0,2 3 0 0,1-2-1 0,-5 1 2 0,2-1 0 16,-1 1 1-16,1 0 0 0,-4-1-1 0,3 0 2 0,-4 0 2 15,2-1 0-15,-1 1 0 0,-1 1-1 0,1-3 0 0,-3 3-1 0,2-4 0 16,-2 3 0-16,-2-1 3 0,1 0 1 0,-1-1 4 0,-2 1 3 15,-1 0 4-15,1 1 3 0,1-3 3 0,-6 4 3 0,2-3 2 16,-1 1 3-16,-2 0 1 0,0 1 3 0,-2-2 0 0,-1-1 1 0,-2 2-1 16,0-2-1-16,-1 2-3 0,-3 0-4 0,-1-1-5 0,0 1-3 15,-4-2-5-15,1 1-3 0,-1 2-3 0,-2-1-1 0,-1-1 0 16,1 2-1-16,-3-2 1 0,-1 1-2 0,0 0 1 0,-1 1-2 0,-3-2 0 16,3 1-1-16,-1 1-5 0,0-2-9 0,1 0-8 0,2 1-13 0,0 1-19 15,2-3-21-15,1 2-27 0,6-1-30 0,1-1-36 0,1 0-43 16,3 0-55-16,5-1-65 0,5-1-102 0,1-1-120 0,4-1-71 0,1 1-47 15,4-3-16-15,3 0-1 0</inkml:trace>
  <inkml:trace contextRef="#ctx0" brushRef="#br0" timeOffset="28794.8988">14733 8256 9 0,'-3'13'213'0,"0"1"7"0,-1 2 4 0,1 0 3 0,1 4-4 16,-2 1-9-16,0 1-9 0,-1 3-10 0,-2 0-15 0,1 3-19 15,-1 1-15-15,-2 1-14 0,1 5-15 0,0-1-14 0,-2 4-8 0,-2 1-10 16,2 5-5-16,-1-1-6 0,-3 5-5 0,1 3-6 0,-1 1-4 15,-2 5-2-15,2 3-4 0,-2 4-4 0,-1 3-3 0,1 1-4 16,0 3-4-16,-2 3-3 0,2 2-2 0,-1 3-4 0,2-1-3 0,-1 4-5 16,0-1-2-16,-1 1-1 0,4 1-2 0,-2 1-1 0,2 0-1 15,-1 0 0-15,4-1-1 0,-3-1 2 0,3 0-1 0,0 0 2 0,2-4-3 16,-1 2-6-16,4-5 1 0,-1 0 2 0,1-3 2 0,0 1-1 16,0-3 1-16,1 1 2 0,1-3-1 0,-1 1 2 0,1-1 0 15,0-1-1-15,1 1 1 0,-1-1-1 0,0-1 2 0,0 2 0 0,0-4-4 16,-2 0-5-16,2 0-6 0,-2-2-5 0,0 0-2 0,1-2 2 15,-3 0-1-15,0-2 2 0,0 1 0 0,-1-3 2 0,2 1 2 0,-2-4 2 16,0 0 1-16,0 0 3 0,2-2 2 0,-2 0 3 0,0-2 4 16,3-1 3-16,-1 0 3 0,-1-2-1 0,0 0 0 0,2-2 1 0,2-3-1 15,-2 1-1-15,2-2 2 0,0 0-2 0,-1-2-1 0,3-3-1 16,-2 2-1-16,2-3-1 0,-1-2-3 0,0 1-2 0,2-2-2 16,0 1-3-16,0-3-4 0,0 0-4 0,0 0-2 0,0-1-3 0,0-2-1 15,0 1 0-15,2-1 0 0,-2 0 0 0,0-3 2 0,0 2-1 16,0-2 0-16,0-1 1 0,0 0 2 0,0-1 1 0,-2-2 0 0,2 1 3 15,-1-2 1-15,-1 0 1 0,0-1-2 0,2-2-2 0,-1-2-2 16,-1 1-3-16,2-3-4 0,0 1-6 0,0 0-7 0,0-4-7 0,-1 1-10 16,1-1-9-16,0-1-14 0,0-3-13 0,0 3-14 0,0-3-15 15,0 0-14-15,-2-2-17 0,2 1-22 0,0-3-23 0,0 0-43 16,0 0-54-16,0 0-68 0,2-5-73 0,-1 1-56 0,-1-3-45 0,2-1-17 16</inkml:trace>
  <inkml:trace contextRef="#ctx0" brushRef="#br0" timeOffset="30063.3157">14877 8465 11 0,'1'-4'329'0,"-1"3"-91"0,4-2-55 0,-3 2-35 15,1-2-22-15,1 3-15 0,1-2-6 0,1 0-5 0,1 2-5 16,1 0-6-16,1 0-8 0,4 0-9 0,0 0-8 0,3 0-6 16,3 0-8-16,2 0-6 0,2 0-2 0,3 0-3 0,1 0 1 0,3 0-2 15,4 0 0-15,3 0-2 0,2 0-1 0,1-1-4 0,5-1-2 16,3 2-2-16,1-2-3 0,3-1-2 0,4 2-4 0,2 0-4 0,0-2-4 15,3 0-4-15,0 0-4 0,0-1-4 0,2 2-5 0,0-1-3 16,-2 1 0-16,0-1 2 0,0 0 1 0,-2 0 2 0,-1 0 1 16,-3 1 2-16,1-1 4 0,-3-1 6 0,-3 3 4 0,-1-1 3 0,-2 0 7 15,-4-1 6-15,1 3 6 0,-5-2 5 0,-2 2 3 0,-4-2 0 16,0 2 0-16,-4 0 1 0,-3 0-2 0,-1 2 1 0,-5-2-4 0,1 2-4 16,-3 1-3-16,0-1-2 0,-4 1-5 0,1 1-3 0,-5 0-5 15,3 0-2-15,-2 2-3 0,0-1-3 0,-1 2-1 0,1 1-2 0,-4-1 0 16,2 3-2-16,0-3 1 0,0 3-2 0,-2 1 0 0,2-1 2 15,0 2-2-15,-2-1 0 0,2 3-1 0,-1-2-1 0,2 3-1 16,-3-1 0-16,2 1 0 0,-1 0-1 0,-1 1-2 0,3 1 0 0,-2 2-1 16,1-1 1-16,-2 1-2 0,3 1-2 0,-2 2-1 0,1 1-1 15,-4 1 0-15,4 0 2 0,-2 3 4 0,1 0 0 0,-2-1 3 0,-1 3 4 16,2 2 3-16,-1 1 2 0,-2 0 2 0,1 2 1 0,-3 2 4 16,-1 0 2-16,0 1 3 0,0 1 4 0,-1 6-1 0,-3-3-1 15,0 3-2-15,-1 1-3 0,-3 1-3 0,2 1-1 0,-1 1-4 0,-2 1-4 16,0 1-2-16,-1-1-6 0,0 1 1 0,-4 1 1 0,3 0 1 15,0 1 1-15,-2 1 1 0,1-3 2 0,-1 3 3 0,0 1 3 0,1-2 5 16,-1 1 7-16,2 0 3 0,-1 1 3 0,0-3 2 0,0 3 3 16,2 1-1-16,2-5-2 0,-2 2-3 0,2-1-4 0,0 0-1 0,-1-1-3 15,2-1-6-15,2 1-4 0,0-2-5 0,-1 1-9 0,1-4-1 16,2 3 2-16,-1-1 2 0,0-3 1 0,1 3 3 0,2 0 0 0,-3-1 3 16,3 0 1-16,-1 0 2 0,0 0 2 0,-1 0 3 0,2-2 0 15,-1 4 3-15,0-7 2 0,-1 6-2 0,1-2-3 0,-2-1-3 16,1-1-2-16,2 0-2 0,-3 0-3 0,1-3-2 0,-2 0-2 15,2 0-2-15,-2-3-3 0,1-1-1 0,-1 1-2 0,2-4 0 0,-2 0-2 16,0-2-1-16,2 1-1 0,-2-2 1 0,1-2-1 0,-1 1 1 16,2-4 3-16,-2 2 3 0,2-3 1 0,0 0 3 0,-4 0 3 0,1 2 2 15,1-4 3-15,1-1 2 0,-3 2 2 0,2-3 2 0,-1 2 3 16,2-1 2-16,0 0 2 0,-2-2-1 0,1-1 0 0,0 4-1 16,2-5-1-16,-3 1-2 0,1-1 1 0,1-1-2 0,-3 0 1 0,2 0-2 15,0 0 1-15,0-2-1 0,-2 1-1 0,2-1-1 0,-1-2-1 0,-1 1 0 16,2-3-1-16,-2 1-1 0,-1-1 0 0,3 0-1 0,0-1 0 15,0-2 0-15,-2 1-2 0,2-1 1 0,0-3-2 0,1 2 0 16,-1-2 0-16,1 3-1 0,-1-4-1 0,1 1 0 0,0 0 0 16,0 1 0-16,0-1 1 0,0-1-1 0,-2 2-2 0,3-1 1 0,-3 0 0 15,1-1 0-15,0 2-2 0,0-2 1 0,-2 0 0 0,0 2 0 16,1 0 1-16,-2-1-1 0,-1 0-1 0,-1 3 1 0,0-1 2 0,-2-1 1 16,-1 4 1-16,2-4 3 0,-5 2 2 0,-1 1 4 0,1 0 7 15,-1-1 5-15,-4 1 5 0,1-1 6 0,-4 1 4 0,2-1 5 0,-4 3 6 16,0-3 2-16,-1 1 2 0,-3-3 2 0,-2 3 1 0,1-2 2 15,-6 1-1-15,0-1 0 0,-2 2-3 0,-2-2-4 0,-1 1-2 16,-3 0-5-16,0-2-4 0,-3 2-4 0,-1 0-3 0,-2-1-6 0,-2-1-5 16,-3 2 0-16,0-3 0 0,-1 2 2 0,-2 0-2 0,-2-1-1 0,-1 0-2 15,-1 0-6-15,-1 2-7 0,-2-4-10 0,1 1-8 0,-4-1-13 16,4-1-13-16,-3 1-17 0,3 1-18 0,0-3-26 0,0-1-31 0,4 0-35 16,-1 0-37-16,5 0-59 0,4-1-68 0,2-3-94 0,3-1-108 15,4-2-61-15,3 0-38 0,3-2-13 0,2-1 0 0</inkml:trace>
  <inkml:trace contextRef="#ctx0" brushRef="#br0" timeOffset="30961.9939">17632 8666 317 0,'3'-13'380'0,"0"1"-118"0,2-1-68 15,-2 0-46-15,2 4-23 0,-1-3-12 0,-1 2-8 0,2 0-1 0,-2 1-2 16,1 0 1-16,-1 1-4 0,0 0-3 0,0 1-5 0,2 2-5 16,-2-2-6-16,0 2-7 0,0 0-8 0,-1 2-7 0,-1-2-7 0,1 3-5 15,0 0-4-15,-1-1-4 0,-1 3-3 0,0 0-4 0,0 0-6 16,0 0-3-16,0 0-3 0,0 0-3 0,0 1-1 0,0 2 2 15,-1 0 2-15,-1 2 3 0,2 2 1 0,-2 1 3 0,1 0 2 0,-1 6 3 16,-1-1 1-16,1 4 2 0,-1 1 3 0,-3 4 5 0,3 1 1 0,-2 3-1 16,0 5 0-16,1-1 0 0,-1 5-2 0,-1 2 1 0,1 4-2 15,-1 2-2-15,-1 4 1 0,1 3 1 0,-2 6-1 0,3 1-1 16,-3 5-2-16,2 3-4 0,0 3-2 0,-5 4-5 0,3 3-1 16,0 3-2-16,-1 1-1 0,1 6 0 0,0-2-2 0,-1 5-3 0,0-1 0 15,1 3-4-15,0 0-2 0,-1 0-2 0,1 1-1 0,0-1-3 0,3 0-1 16,-1 0-1-16,0-1 2 0,1-2 1 0,0-2 1 0,2-1-1 15,-2-3 1-15,4 0-1 0,-3-4 2 0,3 1-1 0,-1 1 2 0,-2-4 1 16,1-4 2-16,-1 1 0 0,1 0 0 0,0-3-2 0,-2-2-7 16,0-2-11-16,-2-1-8 0,0-3-7 0,-1-6-3 0,0 3-3 15,-1-2-5-15,0-3-4 0,-3-1-2 0,0-2-4 0,2-2-1 16,-1-4 0-16,-3-1 2 0,4-3 6 0,-2 0 5 0,3-7 5 0,-3 0 3 16,3-3 2-16,-1-3-2 0,2-2-5 0,0-5-7 0,1 0-10 0,0-4-9 15,3-2-13-15,0 0-13 0,0-4-15 0,0-3-20 0,0 0-21 16,2-2-45-16,2 0-53 0,0-5-70 0,0 0-77 0,0 0-57 0,0 0-49 15,0-6-23-15</inkml:trace>
  <inkml:trace contextRef="#ctx0" brushRef="#br0" timeOffset="32011.384">18054 8344 135 0,'0'-6'346'0,"0"0"-115"0,0 1-66 15,0 0-42-15,0-2-24 0,0 3-15 0,0 0-6 0,1 0-5 16,-1-3-2-16,2 2-4 0,-1 3-4 0,1-4-5 0,1 4-9 0,0-3-8 15,-1 3-9-15,5-3-6 0,-2 2-7 0,0 0-5 0,2-2-4 16,1 1-3-16,2 2-3 0,0-2-1 0,3 1 0 0,2-2-3 16,2 3 0-16,0-1-1 0,3 0 1 0,1 2 0 0,4-2 1 0,2-1 0 15,1 3 0-15,2-1 1 0,4 2-1 0,1 0-1 0,1 0-2 16,5 2 0-16,0-1-2 0,5 3 2 0,-2-1 3 0,5-1 2 0,0 3 0 16,3 0 1-16,0-1 2 0,3 1 0 0,1 0-1 0,3 1 1 0,-1 0 2 15,2 0 1-15,0 0 0 0,0-1 1 0,2 0-1 0,-2 2-2 16,-1-2-2-16,-1 2-2 0,-3-2-3 0,-1 2-3 0,-5-2 0 15,0-1-3-15,-5 0 2 0,0 1-1 0,-6-1 4 0,-1-1 6 0,-4 1 5 16,-4-2 7-16,-1 1 5 0,-3-1 6 0,-3 1 5 0,-2 0 4 16,-3-2 5-16,-3 0 3 0,2 1 3 0,-7-1 4 0,4 1 0 15,-7-2-1-15,2 3-1 0,0-1-5 0,0 0-5 0,-4 1-4 0,0-2-3 16,1 2-3-16,-2 0-2 0,0 2 1 0,0-1-1 0,0 4-1 16,0-1-3-16,2 2-1 0,-2 1-1 0,-1 0 1 0,-1 5 1 15,3-1 1-15,-3 3 1 0,1 1 1 0,-1 1-1 0,-1 4 0 0,0 1-5 16,0 1-3-16,0 2-4 0,0 3-4 0,0 2 0 0,-1 1 1 0,-1 2 3 15,1 2 1-15,-3 1-1 0,1 5 2 0,0-1 0 0,-2 4-1 16,-1 1 2-16,1 3 1 0,1 2 1 0,-3 2 2 0,1 2 0 0,-3 2 2 16,-1 2-2-16,0 1-3 0,0 2-5 0,0 2-6 0,-1 0 0 15,-3 1 1-15,2 1 0 0,-1 1 0 0,-4 2 1 0,2 0-2 16,-3 0 2-16,3 3 2 0,-3 0-1 0,-2 1 0 0,1-1 0 16,-1 1 1-16,0-1 2 0,-2-1 0 0,4 0-3 0,-2-2-5 0,-2-2-4 15,4-1 0-15,-4-1-1 0,4-1-1 0,-3-2 0 0,2-1-2 0,-1-1 0 16,2-3-4-16,-1 0-2 0,0 0-1 0,0-1-1 0,-1-2 1 15,2-2 1-15,-2-1 2 0,1 1-1 0,1-3-3 0,-1 1-4 16,3-3-2-16,-1 0-1 0,3-3-2 0,-4-2 1 0,4 1 1 0,0-3 2 16,1-3 2-16,-1 0-1 0,1-2-1 0,1-1 1 0,2-1-3 15,-1-3 0-15,0 1 0 0,2-2 0 0,-1-2 0 0,4 1 2 0,-5-5 1 16,5 5 4-16,-3-4 1 0,3-4 2 0,-1 3 2 0,0-2 3 16,2-1 1-16,0 0 3 0,1 0 2 0,-2-4 4 0,3-1 2 15,-2 2 3-15,1-1 4 0,0-2 1 0,0 0 0 0,1 0-1 0,0-2-1 16,-3 1 1-16,3-2 1 0,-2-1 0 0,3 2 0 0,-2-1 0 15,0-2-2-15,1 3 1 0,-3-4-2 0,3 3-2 0,0-2-1 0,0-1-1 16,-1 0 0-16,1 0-1 0,0 0-1 0,0-1-1 0,0 1-1 16,-2-2-2-16,2 1 1 0,1-1-2 0,-1-1 0 0,0 1 1 0,-2-2 0 15,2 1 1-15,-2-1 0 0,0 2 2 0,1-2 1 0,-1 0 3 16,0 0 5-16,-1 0 4 0,-1-1 5 0,0 1 2 0,-1-1 2 16,-2 2 5-16,2-3 4 0,-2 1 4 0,-2-1 2 0,-2 1 4 15,1 0 3-15,-2 0 3 0,-3-2 3 0,1 2 2 0,-2-1-3 0,-2 0-1 16,-1 0 0-16,0 1-1 0,-3-1-2 0,-4-3-1 0,-1 2-4 0,-1 1-3 15,-3-1-4-15,-2 0-2 0,-2-2-4 0,-3 0-9 0,-3 3-14 16,0-3-19-16,-4 0-20 0,-1-3-29 0,-3 3-35 0,-3-2-45 16,-2 0-47-16,0-3-93 0,0-2-112 0,-5 1-97 0,2-1-88 0,0-4-46 15,-2 1-23-15,2-3-10 0</inkml:trace>
  <inkml:trace contextRef="#ctx0" brushRef="#br0" timeOffset="43961.7273">24273 12141 209 0,'0'-8'634'15,"-1"1"9"-15,-1 1 10 0,2 0 13 0,0 1-111 0,0 1-175 0,0-3-102 16,0 5-65-16,0-1-41 0,0 0-28 0,0 1-16 0,0 1-10 15,2-1-10-15,-1 2-9 0,-1-2-12 0,2-1-16 0,-2 3-17 16,0 0-19-16,0 0-19 0,2 0-14 0,-1 0-15 0,1 3-10 0,-1-1-8 16,3-2-4-16,-3 2-2 0,1 1 1 0,1 1 2 0,0-1 2 15,1 2 0-15,-3 1 1 0,3 0 3 0,0 1 2 0,-1 1 1 16,0 1 3-16,0 0 1 0,-1-1 2 0,0 4 0 0,-1-2 2 0,-1 0-1 16,0 1 0-16,0 2-1 0,0-1 1 0,0 0 1 0,-1-1 0 15,-3-1 2-15,3 0 0 0,-3 0 0 0,1 0 3 0,2 0 2 0,-1-3 3 16,0 0 5-16,-2-2 5 0,3 0 5 0,-1-2 6 0,0 1 6 15,1-1 8-15,1-2 7 0,-2 1 8 0,2-2 4 0,0 0 1 16,0 0-1-16,0-2-2 0,0-1-3 0,2-2-5 0,-1 0-3 0,3-1-6 16,-3-3-4-16,5-1-5 0,0-3-6 0,1 1-7 0,1-1-8 15,3 0-8-15,-2-1-4 0,3-1-1 0,0 0 2 0,1 1 3 0,1 1 3 16,-3 2 3-16,0-2 0 0,2 2 2 0,-4 1-1 0,4 0-2 16,-5 3 1-16,1 1-2 0,-2 0-3 0,0 2-3 0,-2-1-2 15,0 4 1-15,0-1-3 0,-2 2-3 0,0 0-4 0,0 0-2 0,2 2-2 16,-2 3-2-16,0-1-1 0,0 2-1 0,-1 0 2 0,-1 1 1 15,3 1 1-15,-4 3 3 0,1 2 2 0,-1 0 1 0,0-2-1 0,-1 2 2 16,-1 1 2-16,0 1 1 0,-1 0 1 0,-2 2 3 0,2-4 2 16,-3 2 0-16,2-2 2 0,0-1 2 0,-1 0 2 0,2-1 4 15,-2-1 4-15,2-1 5 0,2-1 6 0,-4-2 6 0,4-2 7 0,-3 1 7 16,4-2 2-16,-1-1 0 0,1-2-1 0,0 0-2 0,0-2 0 16,1-3 0-16,1-1-3 0,1-1-2 0,2-1-3 0,-1-2-4 0,1-2-5 15,3-1-6-15,0-3-7 0,3 0-6 0,-1 2-1 0,-1 0-1 16,4-3 3-16,0 2 1 0,-1 0 4 0,-1 1 5 0,0 1 2 0,2 2 0 15,-4 1 0-15,-1-1-1 0,2 2-1 0,-1 2-3 0,-2 0-4 16,-1 3-3-16,0 1-3 0,-3 0-2 0,2 3-1 0,-2 0-3 0,2 2-5 16,-2 1-4-16,2 0-5 0,-2 3-2 0,2 0 0 0,-2 2 0 15,0 1 3-15,0 3 0 0,0 0 4 0,-1-1 2 0,0 1 1 16,-1 2 0-16,1 0-5 0,0 3-10 0,-2-5-11 0,1 3-13 16,-1-1-17-16,0 3-18 0,0 0-21 0,0-5-18 0,0 3-25 0,0-1-29 0,0-1-33 15,0 1-39-15,0-4-54 0,0 2-61 0,0-3-74 0,2 0-83 16,-1-3-40-16,-1 0-21 0</inkml:trace>
  <inkml:trace contextRef="#ctx0" brushRef="#br0" timeOffset="44188.0499">24944 12068 191 0,'0'-7'601'15,"0"4"11"-15,0 0 10 0,0-1-79 0,0 1-122 0,0 3-99 0,0 0-87 16,0 0-58-16,0 0-42 0,0 0-23 0,1 3-18 0,1-3-10 15,1 4-10-15,0 0-11 0,4 1-13 0,-2 2-11 0,0 0-11 0,3 0-7 16,1 1-5-16,-1 1-3 0,2 0 1 0,2 1-2 0,-3 0 1 16,4 2-4-16,-2 0-4 0,1 0-5 0,-1-2-4 0,2 2-7 0,1-3-9 15,-3 4-9-15,3-2-11 0,-2 0-13 0,-1-1-14 0,1-1-16 16,-2 1-19-16,2-1-21 0,-2 0-22 0,0 0-23 0,-2-1-22 16,1 0-21-16,0-1-23 0,-2 1-25 0,0-5-24 0,0 4-30 0,-2-4-29 15,-2 0-35-15,2-2-39 0,-4 1-24 0,4-4-18 0</inkml:trace>
  <inkml:trace contextRef="#ctx0" brushRef="#br0" timeOffset="44346.0834">25270 12134 516 0,'-5'-8'537'0,"2"2"-13"0,-1-2-62 15,1 2-85-15,2 2-68 0,-3 0-55 0,3 2-44 0,-3-1-35 0,3 2-28 16,-1-1-25-16,0 2-19 0,-2 2-18 0,1-1-15 0,0 2-17 16,0-1-15-16,-4 5-14 0,1 0-7 0,-2 2-7 0,0 1-1 15,-1 5-1-15,-5-1-4 0,2 1-5 0,0 1-10 0,-2 4-16 0,-1 2-23 16,0-2-25-16,2 0-33 0,-4 5-38 0,4-2-56 0,-3 1-64 0,3-1-98 15,-1-1-114-15,3 0-68 0,0-1-43 0,0-1-20 0</inkml:trace>
  <inkml:trace contextRef="#ctx0" brushRef="#br0" timeOffset="44744.33">25529 12102 354 0,'1'-5'669'0,"-1"1"7"0,0-1 6 0,0 4 4 16,0-1-107-16,0-3-165 0,0 5-124 0,0 0-104 0,0 0-66 15,0 0-48-15,2 0-25 0,1 5-14 0,-1-3-10 0,-1-1-6 0,3 4-8 16,-3-1-10-16,2 2-9 0,-2 0-7 0,3 1-3 0,-3 3-1 16,1-2 1-16,-1 4 6 0,-1-3 0 0,2 1 2 0,0 0 0 15,-2 1 0-15,0-1 2 0,-2 0-1 0,0 2-1 0,2-4-1 0,-3 1 1 16,2-1-1-16,-1-1 4 0,0-1 3 0,1 0 5 0,-2-2 6 15,2 1 8-15,1-3 7 0,-2 1 9 0,0 0 12 0,2-2 9 16,0-1 12-16,0 0 6 0,0-4 4 0,0 1 1 0,0 1 1 0,0-3 0 16,4 0-1-16,-3-1-3 0,3-3-4 0,0 0-6 0,0 0-7 15,1-1-9-15,2-3-9 0,-1 1-9 0,3 0-11 0,-1 2-1 0,2-1-1 16,1 1 1-16,-2-1-1 0,3 2 1 0,-2 0-2 0,0 2 1 16,0-1-2-16,2 4 0 0,-2-2-1 0,-1 3-2 0,4 0 0 0,-2 1-2 15,0 2-2-15,-2 2-4 0,2 0-4 0,0 0-5 0,0 2-3 16,-2 3-1-16,1 0-3 0,-2 1-5 0,0 1-7 0,0 1-17 15,-2 2-21-15,-1 0-25 0,-2 3-29 0,-1 0-41 0,-2 3-45 0,-2 1-75 16,-3 1-88-16,0 3-112 0,-3 0-119 0,-4 1-66 0,-2 1-35 16,1 1-15-16,-4-2-4 0</inkml:trace>
  <inkml:trace contextRef="#ctx0" brushRef="#br0" timeOffset="46696.2136">24185 12661 63 0,'-2'0'97'15,"2"0"8"-15,0 0 5 0,0 0 6 0,0 0 0 0,0 0-1 16,0 0-3-16,0 0-1 0,0 0-5 0,0 0-3 0,0 0-4 16,0 0-4-16,0 0-2 0,-1 0-4 0,1 0-6 0,0 0-6 0,-5 0-6 15,5 0-5-15,0 0-7 0,-1 0-3 0,1 0-5 0,-2 0-4 16,2 0-5-16,0 2-6 0,0-2-5 0,0 0-4 0,0 0-4 0,0 0-4 15,0 0-2-15,0 0-1 0,0 0-2 0,-1 1 2 0,1-1 0 16,0 0 2-16,0 0 5 0,0 0 8 0,1 2 6 0,-1 0 8 16,2-2 4-16,-1 0 5 0,4 3 5 0,-4-3 3 0,4 0 1 0,-2 2 2 15,2-2 0-15,3 2 1 0,1-2-3 0,1 0-4 0,1 0-6 16,3 0-9-16,2 0-14 0,1 0-14 0,5 0-19 0,-1 0-22 0,6-2-26 16,3 2-29-16,2-2-37 0,3 2-41 0,4-3-67 0,0-1-79 15,4 1-83-15,3 0-85 0,0 0-46 0,1-1-23 0</inkml:trace>
  <inkml:trace contextRef="#ctx0" brushRef="#br0" timeOffset="47378.2552">25603 12671 151 0,'-1'0'392'0,"-3"0"-69"0,3 0-54 0,-1 0-49 0,1 0-31 0,1 0-25 15,-4 0-18-15,3 0-17 0,1 0-11 0,0 0-11 0,0 0-9 16,0 0-8-16,-2 0-8 0,2 0-7 0,-2 0-5 0,2 0-7 0,0 0-3 16,0 0-4-16,0 0-2 0,0 0-2 0,0 0-3 0,0 0 0 15,2 0-3-15,0 0-2 0,3 0-5 0,-1 0-5 0,1 0-7 16,4 0-10-16,3-3-11 0,1 3-10 0,2 0-16 0,4-2-16 0,2 0-21 15,2-1-20-15,6 0-28 0,1 0-29 0,5-1-46 0,1 2-53 16,5-2-78-16,0-1-95 0,3-1-60 0,0 0-44 0,4-1-19 16</inkml:trace>
  <inkml:trace contextRef="#ctx0" brushRef="#br0" timeOffset="53659.7598">8034 10294 258 0,'1'-6'514'15,"3"0"-23"-15,-3 1-40 0,2-2-91 0,-1 2-117 0,0 1-69 16,-1-1-43-16,1 0-28 0,1 2-16 0,0-2-12 0,-1 2-7 0,2 0-7 16,-1 0-7-16,-1 2-9 0,1-1-8 0,-1 2-10 0,-1 0-11 0,3 0-7 15,-3 2-6-15,3-1-4 0,-1 2-1 0,-2 1 0 0,1 1 2 16,2 0 3-16,-2 2 1 0,-1 0 4 0,1 5 4 0,0-2 3 16,-1 2 3-16,-1 1 1 0,0 1 1 0,-1 3 1 0,-1 0-1 0,0 1 0 15,-1 2-1-15,-1 0 0 0,1 0 1 0,-2 1-2 0,0 0-2 16,0 2 0-16,0-2-1 0,2-1-3 0,-3 1-1 0,3 2 0 15,-2-3-4-15,2-2 1 0,0 1-2 0,0-1 0 0,-1-1-2 0,4-3-2 16,-1 0-3-16,1 0-7 0,0-1-7 0,1-4-12 0,1 0-14 16,1-1-15-16,0-2-17 0,2 0-25 0,0-3-27 0,0 1-39 15,4-4-49-15,-1 0-72 0,0-4-86 0,3 2-68 0,-2-5-58 0,1-1-26 16,4-4-11-16</inkml:trace>
  <inkml:trace contextRef="#ctx0" brushRef="#br0" timeOffset="53992.9191">8145 9866 46 0,'-7'2'328'16,"3"-1"-101"-16,-1 1-66 0,-2 0-50 0,3 1-29 0,-1 2-16 15,2-1-1-15,-2 1 8 0,2 0 4 0,1 3 3 0,-1-1-3 0,1 1-3 16,-1 0-7-16,3 0-6 0,-1 2-6 0,1-1-6 0,0 1-4 15,1 0-5-15,-1-1-5 0,3 0-5 0,-1-1-3 0,1-1-1 16,-1 1-1-16,3-1-1 0,-2-2 2 0,2 2 1 0,-2-2 1 0,4 0 2 16,-2-3 0-16,0 0 2 0,0-1 1 0,1-1 3 0,2-1 3 15,-2-1 1-15,2-3 2 0,0 1 0 0,2-1 1 0,-2-3-1 0,0-1-3 16,-2-2-1-16,3-1-2 0,-2 2-3 0,-3-3-1 0,1 1-3 16,-3-3-1-16,-1 2-2 0,-1 1-3 0,0-1-1 0,-1 0-3 15,-1 4-3-15,-1-3-4 0,-2 2-2 0,0 2-3 0,-1 1-3 0,-3 0-5 16,2 2-5-16,-1 1-12 0,-2 1-14 0,-2 3-19 0,3 0-19 15,-4 3-31-15,2 0-30 0,0 4-48 0,-1 1-54 0,0 2-84 0,3 2-101 16,-2 1-56-16,3 3-36 0</inkml:trace>
  <inkml:trace contextRef="#ctx0" brushRef="#br0" timeOffset="55459.8424">8361 10481 463 0,'-3'0'493'0,"0"0"-62"16,0 0-65-16,0 2-63 0,-1-2-44 0,3 0-32 0,-1 0-20 15,-1 2-16-15,1-2-11 0,2 1-8 0,-1-1-10 0,1 0-10 0,0 0-9 16,0 0-11-16,0 0-8 0,0 0-9 0,0 0-7 0,0 0-5 0,0 0-8 15,0 0-6-15,0 0-5 0,0 0-8 0,0 0-6 0,0 0-8 16,0 0-8-16,1 0-7 0,1 0-8 0,1 0-7 0,2-1-7 16,1-1-7-16,-1 2-6 0,4-3-4 0,-1 1-6 0,0 0-6 0,6 0-9 15,-2-1-7-15,0 0-8 0,4-1-8 0,0 1-7 0,0-2-8 16,2 2-5-16,-3 0-7 0,2 0-7 0,1 0-5 0,-3 0-8 0,1 2-9 16,0-1-10-16,-3 1-8 0,-1-1-9 0,-1 2-11 0,-1 0-11 15,-1 2-17-15,-4-1-12 0,1 1-11 0,-4-1-16 0,1 2-15 16,-3 0-30-16,-1 1-38 0,-3 0-59 0,0 0-70 0,-3 2-52 15,-2 0-39-15,1-1-19 0</inkml:trace>
  <inkml:trace contextRef="#ctx0" brushRef="#br0" timeOffset="55893.0845">8927 10243 451 0,'2'-9'598'15,"-1"-1"2"-15,-1 2-1 0,2 2-114 0,-2-4-172 0,0 3-100 0,0 2-65 16,0 0-36-16,0 0-24 0,0 1-16 0,0 3-11 0,0-3-14 16,0 4-14-16,0 0-12 0,0 0-10 0,0 0-10 0,-2 2-8 0,2 1-4 15,-3-1-3-15,1 5 0 0,-1-2-1 0,2 4 3 0,-3 0 1 16,1 0 6-16,0 1 3 0,0 2 4 0,-1 0 3 0,0 2 3 0,1 0 1 15,1 0 1-15,-1 0 1 0,0 0-1 0,1 2-1 0,-1-1 0 16,2-2-1-16,-1 2-1 0,-1-2-1 0,3 1-1 0,0-1-2 16,0-1-4-16,3-2-3 0,0-1-2 0,-1 0-3 0,1-2-4 0,0 1-4 15,0-5-2-15,2 4-2 0,0-4-3 0,1-1-2 0,0-2-2 16,1 0-2-16,1-3 0 0,1-2 1 0,1-1 2 0,-1 0 4 0,2-3 3 16,-1 0 3-16,-1-3 3 0,1 1 4 0,-1-3 4 0,1-1 8 15,-2 0 5-15,-1 0 8 0,-2 0 8 0,0-2 7 0,-2 0 5 16,0 1 3-16,-3 0 0 0,0 1 2 0,0-1-3 0,-3 0-1 0,0 2-1 15,0 1-2-15,-2 0-3 0,-1 1-7 0,0 0-5 0,-1 4-6 16,-1-1-14-16,2 1-13 0,-3 3-21 0,1 0-22 0,-1 2-23 0,0 0-24 16,1 3-36-16,-1 3-40 0,1 0-57 0,-1 3-64 0,0 2-92 15,1 1-105-15,-1 1-58 0,3 1-35 0,1 1-11 0</inkml:trace>
  <inkml:trace contextRef="#ctx0" brushRef="#br0" timeOffset="56693.4">8922 9953 201 0,'-3'-2'487'0,"1"0"-48"15,-1 2-77-15,0-1-89 0,-1 1-59 0,1 0-44 0,-1 0-28 16,1 0-20-16,0 0-11 0,-2 1-11 0,0 1-9 0,-1 3-9 0,0 2-9 15,-1-2-9-15,-1 5-9 0,-1 0-5 0,1 3-3 0,-3 1 3 16,3 2 1-16,-3 1 5 0,3 3 1 0,-3 1 1 0,3 1 1 0,0 2-1 16,0 3-2-16,3-1-2 0,-2 2-4 0,4 2 0 0,0 2-3 15,-1-2-3-15,4 2-6 0,2-1-4 0,1 1-6 0,2 2-6 16,2-2-7-16,0 2-9 0,1-3-15 0,4 0-17 0,0 0-19 0,0-1-20 16,4-1-27-16,0-1-27 0,1-1-34 0,-1-2-38 0,3-1-55 0,1 0-65 15,0-2-86-15,0-3-99 0,2-1-51 0,-3-2-26 0,3-1-5 16</inkml:trace>
  <inkml:trace contextRef="#ctx0" brushRef="#br0" timeOffset="57231.929">9319 10410 426 0,'0'-2'621'0,"0"-1"12"0,-2 3-39 0,2 0-65 16,0 0-103-16,0 0-118 0,0 0-78 0,0 0-54 0,0 0-37 0,-1 1-25 16,1 1-20-16,0 1-14 0,0-1-15 0,0 3-14 0,0-1-14 15,1 1-12-15,-1 0-9 0,2 1-8 0,-2 2-11 0,2 1-9 16,-2 0-14-16,0 1-16 0,-2 2-23 0,2 0-26 0,-2 0-34 0,-1 2-39 15,0 1-55-15,0-3-66 0,-3 5-94 0,1 0-111 0,0-3-70 16,0 1-50-16,-1 1-20 0,-2-3-5 0</inkml:trace>
  <inkml:trace contextRef="#ctx0" brushRef="#br0" timeOffset="57877.1216">9578 10181 18 0,'0'-8'624'0,"0"-1"12"0,0 1 9 16,2 1 10-16,-1-1-110 0,-1 2-170 0,3-1-108 0,-1 1-81 16,0 2-47-16,-1-1-30 0,4 2-18 0,-2-1-11 0,-1 4-12 15,1-5-13-15,2 5-15 0,-1 0-13 0,1 0-12 0,-2 5-12 0,2-5-7 16,0 4-5-16,0 1-2 0,1-2-1 0,-3 4 2 0,2 3 2 15,-2-4 2-15,2 2 1 0,-2 2 3 0,0 0 2 0,-1 2 1 16,-1 0 1-16,-1 1 2 0,0 0 0 0,0-1 1 0,0 1 0 0,-1 1 1 16,-1 0 1-16,1-1-1 0,-1 1 1 0,0-1-1 0,-1-2-1 15,0 1 1-15,0-2 0 0,-1 0 0 0,3-3 1 0,-1 0 1 0,-2-1 1 16,2-1 3-16,1-1 4 0,-1-1 4 0,2-1 5 0,-1-1 1 16,1-1 1-16,0 0-2 0,-2-1-3 0,2-2-3 0,0-2-3 15,0 0-5-15,0-2-3 0,0-2-7 0,2-1-6 0,-1-2-8 0,4-2-7 16,-1 2-7-16,1-3-7 0,0 0-3 0,1-2-2 0,-1 3-1 0,4-1 2 15,-2 0 2-15,2 1 4 0,-1 0 2 0,0 2 3 0,0 0 3 16,-2 2 1-16,2 0 4 0,0 2 1 0,-2 2 2 0,1 1 0 16,-1 0 2-16,-1 0-1 0,1 3 2 0,-1-1-1 0,1 3 0 0,-3 3-1 15,2-3 1-15,-1 4 1 0,1 2 1 0,-1 1 0 0,-1-2 2 16,0 2 1-16,0 2 4 0,-1 1 1 0,1 0 2 0,-1 4 2 0,-1-1 2 16,1 0 2-16,-2 2 0 0,-2-2 2 0,1 4-1 0,-1-1 2 15,1-2 0-15,-1 0 0 0,0-1 0 0,-1-1 0 0,0 1 0 0,0-3 1 16,1 0 1-16,0-2 2 0,-2 1 6 0,3-3 4 0,-1-2 9 15,0 0 8-15,2 0 8 0,-1-3 6 0,1-1 3 0,0 0 2 16,0-1 1-16,0-3-2 0,0 1-2 0,1-2-4 0,-1-3-3 0,2-1-8 16,1 0-9-16,1-4-8 0,0-1-12 0,0-1-12 0,1 0-10 15,2-1-8-15,1-3-5 0,-1 2-3 0,1 2-1 0,0-2-1 0,1 3-1 16,1-1 1-16,-2 1 1 0,0 2 0 0,0 1 2 0,-2 2 2 16,1 2 0-16,-1 1 0 0,0 0 0 0,0 3 2 0,-1 1-1 0,0 2 2 15,-2 2 0-15,2-1 2 0,-2 4 2 0,3-1 2 0,-3 2 2 16,1 2 2-16,-3 2-1 0,2 0-4 0,-1 0-8 0,-2 4-11 0,2 1-14 15,-2-1-19-15,0 0-21 0,0 1-24 0,-2 0-26 0,2 3-30 16,-2-3-41-16,2 1-46 0,-1-2-54 0,-1 3-54 0,2 0-75 16,-1-6-83-16,1 1-43 0,0-2-23 0</inkml:trace>
  <inkml:trace contextRef="#ctx0" brushRef="#br0" timeOffset="58040.8307">10087 10253 363 0,'-3'-2'640'0,"2"0"8"0,-1 1-36 0,0-1-56 0,1 0-115 16,1 2-143-16,0-1-92 0,1-1-68 0,1 1-48 0,1 0-39 0,0 1-38 15,1-2-34-15,1-1-38 0,0 2-37 0,0-1-44 0,3 1-44 16,0-3-60-16,1 3-68 0,1 0-92 0,0-2-101 0,2-2-58 0,-1 2-34 16,3 0-8-16</inkml:trace>
  <inkml:trace contextRef="#ctx0" brushRef="#br0" timeOffset="58243.5783">10396 10009 78 0,'-5'0'592'0,"0"0"4"0,3 0-12 0,-1 2-20 0,0-1-113 16,1-1-159-16,2 2-97 0,-1-1-68 0,-1 0-37 0,2 2-23 0,0 1-17 15,0-1-10-15,0 2-12 0,0 2-11 0,0-2-7 0,0 4-5 16,0-1-6-16,2 0-6 0,-1 0-5 0,-1 3-4 0,2 0-12 15,-2-1-15-15,0 2-22 0,0 3-26 0,0-4-37 0,0 2-42 0,0 1-57 16,0 1-68-16,0 0-89 0,-2 1-101 0,2-2-53 0,-1 1-31 0,-1-2-12 16</inkml:trace>
  <inkml:trace contextRef="#ctx0" brushRef="#br0" timeOffset="58480.2161">10558 9881 49 0,'0'0'620'16,"0"0"5"-16,0 0 7 0,0 0 2 0,3 2-104 0,2 3-161 15,0 0-115-15,2 2-92 0,2 3-55 0,0-1-35 0,1 2-18 16,2 0-8-16,0 4-6 0,1 1-8 0,-1 2-6 0,1 0-7 0,0 0-5 16,-3 3-4-16,4 1-3 0,-4-1-2 0,-1 2 0 0,0 2 0 15,-2-1 2-15,-2 2 1 0,-2 2 2 0,-1-1 2 0,-4 2 2 0,-4 0-1 16,-3 3-10-16,-3 1-19 0,-4 0-23 0,-6 3-31 0,-3 0-42 15,-5 3-46-15,-3-3-77 0,-4 3-92 0,-4-1-106 0,0-1-113 16,-2 1-61-16,-4-1-30 0,3-5-16 0</inkml:trace>
  <inkml:trace contextRef="#ctx0" brushRef="#br0" timeOffset="59759.8938">16212 7594 306 0,'0'0'454'15,"0"0"-65"-15,0 0-79 0,0 0-88 0,0 0-58 0,0 0-46 0,0 0-29 16,0 0-22-16,0 0-14 0,0 0-11 0,0 0-10 0,0 0-7 15,0 0-6-15,0 0-4 0,0 0-3 0,0 0 0 0,0 0 2 0,0 2 2 16,2-2 3-16,-2 1 6 0,0 1 4 0,0 1 5 0,0-2 5 16,0 2 4-16,0-1 4 0,0 1 4 0,0 1 3 0,0 1 3 0,0-1 1 15,0 0 2-15,0 3 1 0,-2-2 0 0,2 3-2 0,-1 1 0 16,-1 0-3-16,0 2-2 0,-1-2-3 0,2 3-4 0,-3 0-2 16,1 1-1-16,1 2-4 0,-2 0-2 0,0 0-3 0,0 0-3 0,1 0-3 15,0 3-2-15,0-3-3 0,-1 0-3 0,1 2-1 0,1-2-1 16,-2 0-1-16,4 0-1 0,-1-2-1 0,1 1-4 0,0-2-4 15,1-1-7-15,-1 0-10 0,4-2-9 0,-2-1-13 0,1 0-16 0,-1-2-17 16,1 0-21-16,0-2-23 0,2-1-26 0,-1-1-31 0,0-2-38 0,2 0-47 16,-1-2-55-16,3-1-65 0,-1-1-71 0,-1-4-48 0,3-1-33 15</inkml:trace>
  <inkml:trace contextRef="#ctx0" brushRef="#br0" timeOffset="60195.14">16247 7576 245 0,'0'-3'530'0,"0"0"-7"0,0 3-71 16,0-5-103-16,0 5-69 0,0-2-51 0,-1-1-33 0,1 3-26 16,0 0-18-16,0 0-16 0,0 0-17 0,0 0-17 0,-2 0-17 15,0 0-15-15,2 3-13 0,-1-1-11 0,-1 0-7 0,2 1-8 0,-1 3-5 16,1 0-4-16,-2 3-1 0,2-1-2 0,0 1-1 0,0 4 0 16,0 1-1-16,0 1-2 0,0 3 2 0,0 0 1 0,0 3 0 0,0 1-2 15,0 2-1-15,0 1-2 0,0 4 0 0,0 0 0 0,0 3 1 0,-2 0-1 16,2 1 2-16,-1 2 0 0,-1 0 2 0,0 3 0 15,-1-1 0-15,-3-2-2 0,3 1-2 0,-2 0-2 0,0-2 1 0,-1 1-1 16,1-3 1-16,-1-3 0 0,0 0 1 0,-1-2 2 0,1-3 3 0,-3 0 2 16,2-4 5-16,-1-2 3 0,0 0 4 0,-1-3 6 0,1-2 3 15,-1-2 5-15,-4-1 3 0,4-3 2 0,-3 2 1 0,-2-4 0 0,2-3-14 16,-2-1-19-16,-1-2-25 0,0-1-29 0,-2-5-35 0,0 0-39 16,3-5-59-16,-2-2-67 0,3-3-107 0,0-3-124 0,1-5-89 15,4-2-74-15,-1-6-40 0,4-1-19 0,2-5-3 0</inkml:trace>
  <inkml:trace contextRef="#ctx0" brushRef="#br0" timeOffset="60526.3672">16234 7243 372 0,'0'-3'579'0,"0"-1"-2"0,0 4-3 0,0-2-115 0,0 2-170 0,0 0-100 16,0 2-65-16,-1-2-41 0,-1 4-28 0,2 1-16 0,-2-1-13 0,2 4-8 15,-1 0-7-15,-1 0-4 0,2 4-2 0,-4-1-1 0,4-1-1 16,-2 4 1-16,1-2 1 0,-1 1-1 0,2-1 0 0,-1 2-1 16,1-2-1-16,-2 0 0 0,0-1-1 0,2-2 0 0,-1 2 0 0,1-2 0 15,0-1 2-15,0-1 3 0,0-1 2 0,0-1 3 0,1-2 4 16,-1 1 4-16,2-1 5 0,0-1 4 0,-1-1 1 0,2-1 1 0,1-1 1 16,0-1-1-16,-1-3 0 0,2 0 1 0,0 0-3 0,0-1-2 15,1-1-3-15,1-3-2 0,0 0-4 0,-1 2-4 0,-1-4-2 16,0 2 3-16,2 0 2 0,-3-1 3 0,1 1 4 0,-2-1 4 15,-2 2 1-15,1 0 2 0,0 1-2 0,-2 1-1 0,0 0-1 0,-2 2-3 16,2 1-2-16,-2-1-6 0,-1 1-2 0,-2 2-10 0,2 1-11 16,-3 1-17-16,1 1-17 0,-1 1-27 0,0 1-29 0,-3 3-37 0,-1 0-43 15,0 1-63-15,2 2-79 0,-1 2-94 0,1 2-105 0,0-1-55 16,1 2-33-16,2 1-12 0</inkml:trace>
  <inkml:trace contextRef="#ctx0" brushRef="#br0" timeOffset="60915.0245">16527 7797 391 0,'-3'-2'675'0,"0"2"16"0,-1 0 13 16,1 0-93-16,2-2-148 0,-1-1-89 0,0 3-65 0,1 0-42 0,-1-2-34 15,2 2-27-15,0 0-25 0,0-2-24 0,2 1-23 0,-1 1-22 16,1-3-25-16,1 3-25 0,0-1-28 0,2-2-27 0,0 0-25 16,1 2-24-16,0-2-23 0,1 1-23 0,-1 1-21 0,3-1-22 0,1 2-20 15,-2-1-26-15,0 0-24 0,1 1-30 0,-1 0-32 0,0 0-40 16,1 0-45-16,-1 0-46 0,1 1-51 0,-5 0-59 0,1 2-65 0,3-1-34 16,-4 1-15-16</inkml:trace>
  <inkml:trace contextRef="#ctx0" brushRef="#br0" timeOffset="61076.6618">16533 7947 484 0,'-2'1'588'0,"2"1"-54"0,0-1-85 15,0-1-82-15,0 0-80 0,4 0-58 0,-3 0-44 0,4 0-34 16,-2 0-23-16,2-1-27 0,3-1-27 0,1 1-32 0,-1-1-36 16,0-3-43-16,5 3-45 0,-4-1-62 0,6 0-70 0,0-1-93 0,-2 0-106 15,4-1-75-15,-1 1-61 0,0-3-30 0,1 2-17 0</inkml:trace>
  <inkml:trace contextRef="#ctx0" brushRef="#br0" timeOffset="61409.7898">17091 7582 488 0,'0'-6'570'0,"0"0"10"0,0 1-84 15,-1 0-127-15,1 1-81 0,-2-3-59 0,2 4-34 0,0-2-23 0,-2 3-15 16,2-1-8-16,0 0-12 0,-1-1-12 0,1 3-11 0,-2 0-12 16,2-1-11-16,0 2-10 0,0 0-10 0,0 0-9 0,0 0-9 15,0 0-9-15,0 0-8 0,-2 2-8 0,1-2-6 0,-1 1-4 0,-2 2-4 16,2-1-2-16,1 1-2 0,-2 2-2 0,-1 3-1 0,1 0-1 0,-2 0-2 15,0 3 1-15,1 1-2 0,-4 2 0 0,2 0 1 0,-1 2-1 16,2 3 2-16,-1 1 1 0,-1 0 1 0,0 4-2 0,2-1-7 16,0 3-5-16,1 0-14 0,-1 0-14 0,4 1-16 0,-1 2-21 0,2-2-26 15,2 2-29-15,-1-3-42 0,5 3-45 0,-1-2-70 0,1 0-84 16,3-3-98-16,1 3-107 0,0-5-50 0,1 1-23 0,3-3-3 16</inkml:trace>
  <inkml:trace contextRef="#ctx0" brushRef="#br0" timeOffset="62760.043">17365 7703 347 0,'0'-4'332'0,"0"1"-47"0,0 2-40 16,0-3-26-16,-4 2-16 0,4-1-13 0,-1 0-9 0,-1 1-8 15,2-1-5-15,-1 2-8 0,-3-1-10 0,3 1-6 0,-1 1-7 0,-1-2-10 16,0 1-11-16,2 1-13 0,-1 0-13 0,0 0-12 0,-1 0-12 16,2 0-10-16,-1 1-11 0,0 1-8 0,-1 1-8 0,0-2-8 15,-2 4-5-15,-1-2-5 0,1 4-5 0,1 0-3 0,-3 3-2 0,1 0 0 16,-2-1 1-16,0 5 3 0,0-1 2 0,2 0 1 0,-2 1 2 15,3 1 0-15,0 2 1 0,-1-1 0 0,3-1 1 0,0 2 0 0,-1-1 0 16,0 1 2-16,4-2-1 0,0-2 0 0,0 3-2 0,2-3-2 16,0 0-1-16,3-2-3 0,-2-2 1 0,2-1-1 0,-2 1 0 15,2-2 1-15,0-2 1 0,3 0-2 0,-2-5 0 0,4 0-3 0,-2 0-2 16,2-5 0-16,-1 3-1 0,0-4 1 0,3-2 2 0,-2 0-1 16,1 0-2-16,0-3-2 0,0-1-5 0,-3 0-3 0,2-1-4 0,-2-3 0 15,-4 2 2-15,1-3 0 0,1 1 2 0,-4 0 1 0,-1-1 1 16,1 2-1-16,-2-2-1 0,-2 3-3 0,1-1 1 0,-1 1-2 15,-4 2-1-15,3 1-6 0,1 1-10 0,-2 1-15 0,0 2-19 0,0 0-23 16,-3 5-24-16,1-1-34 0,0 0-38 0,-2 3-51 0,1 3-57 16,-2 1-87-16,1 2-99 0,0 1-56 0,0 1-37 0</inkml:trace>
  <inkml:trace contextRef="#ctx0" brushRef="#br0" timeOffset="62924.0942">17624 7957 625 0,'0'-3'632'0,"0"2"4"0,1-1-70 0,1-1-107 15,-1 0-116-15,4 1-121 0,-2-1-82 0,4-1-62 0,-1 0-50 0,3 0-43 16,1 1-47-16,6-1-49 0,-4 2-82 0,3-1-100 16,4-2-110-16,-1 2-114 0,3 0-57 0,0 0-28 0,1-2-12 0</inkml:trace>
  <inkml:trace contextRef="#ctx0" brushRef="#br0" timeOffset="63427.5734">18087 7740 135 0,'-2'-5'605'0,"2"-1"11"0,0 2 12 16,0-1-91-16,0 0-145 0,0 1-90 0,2 0-68 0,-1 0-41 0,-1 1-27 15,2 1-21-15,1-1-17 0,-1 1-17 0,-1 0-18 0,3 1-17 16,-1 0-14-16,0 1-12 0,1 0-13 0,0 1-11 0,-1 0-10 16,2 1-7-16,0 0-5 0,-2 1-5 0,2 2-4 0,-1-1-2 0,-1 0 0 15,2 3-2-15,-2-2 0 0,2 4 0 0,-2 0 0 0,2-1 0 16,-2 1 1-16,1 2 0 0,-2 1 1 0,0 0 1 0,-1-1 1 15,-1 3 0-15,0-2 2 0,0-1 1 0,0 4 1 0,0-3 1 0,-1-1 1 16,-1 0-1-16,0-1 0 0,1-2 1 0,-2 2 0 0,2-3 1 16,-3 0 0-16,1-1 3 0,3 1 2 0,-1-5 3 0,1 1 3 0,-2 0 5 15,0-2 6-15,2 1 4 0,0-2 5 0,0 0 2 0,-1-2 2 16,-1 1-2-16,2-2-2 0,0 0-3 0,0-4-7 0,0 2-4 16,2-2-6-16,-1-3-9 0,3 0-8 0,-3 1-9 0,6-3-6 0,-2 0-7 15,0 0-5-15,2-2-4 0,-1 1-3 0,2 4-1 0,1-3 2 0,1 1 1 16,-2 2 1-16,1-3 2 0,1 3 2 0,-1 1 3 0,2 3 3 15,-3-1 3-15,2 1-1 0,1 1 2 0,-3 1 1 0,0 1 1 16,0 2 0-16,1 0 1 0,-1 0 0 0,-2 2 2 0,2 1 1 0,1 1 1 16,-4 1-1-16,2 1 3 0,-1-1 1 0,-1 3 2 0,1 1 4 15,0 1-2-15,-2-2-3 0,0 3-8 0,0-1-10 0,-3 1-14 0,2 0-16 16,-1 1-22-16,-2 0-24 0,0-1-30 0,0 1-32 0,0-1-48 16,0-2-54-16,-2 1-88 0,2 0-104 0,-3-1-68 0,2-2-49 15,-1 0-18-15</inkml:trace>
  <inkml:trace contextRef="#ctx0" brushRef="#br0" timeOffset="63596.6281">18525 7914 537 0,'-2'-3'671'0,"2"0"2"0,0 1 0 0,2-1-89 0,0 2-136 0,-1-2-123 15,2 0-117-15,2 0-83 0,-1 0-67 0,3 0-54 0,1-1-46 16,3 2-48-16,-2 0-48 0,3-1-62 0,0 0-68 0,2 2-100 15,2-1-117-15,-2-3-74 0,4 1-55 0,-4 0-23 0,3 0-6 0</inkml:trace>
  <inkml:trace contextRef="#ctx0" brushRef="#br0" timeOffset="63827.3283">18906 7677 500 0,'-4'0'646'0,"1"0"11"0,-1 0 9 0,2 0-101 0,-1 1-158 0,1-1-101 16,2 2-75-16,-1-1-48 0,-1 1-31 0,2 1-19 0,-1 0-16 16,1-1-14-16,0 3-15 0,0-1-15 0,0 3-12 0,0-1-12 0,0 1-9 15,0 2-7-15,-2 2-2 0,2-1-3 0,-2 1 0 0,2 2-1 16,-1-1-1-16,-1 2-9 0,2 1-14 0,-1 0-22 0,1-1-25 0,0 3-30 16,-2 1-34-16,0-1-47 0,1 1-54 0,-1 0-84 0,0 1-100 15,0 1-106-15,0-1-111 0,-1-1-56 0,1 1-30 0,1-2-11 16</inkml:trace>
  <inkml:trace contextRef="#ctx0" brushRef="#br0" timeOffset="64209.5928">19247 7628 289 0,'-1'-4'689'0,"1"1"18"0,-2 2 13 0,0-3 11 0,2 3-114 15,0 0-179-15,0 1-107 0,0 0-74 0,0 0-47 0,2 0-33 0,1 0-24 16,0 2-20-16,1 2-19 0,2-1-23 0,2 2-20 16,1 2-20-16,-1 1-18 0,3 0-16 0,-1 4-12 0,2 2-10 0,-1-1-3 0,0 4-1 15,2 1 2-15,-2 3 0 0,-3-1-1 0,0 4-2 0,0 4-10 16,-4-2-18-16,0 3-14 0,-4 3-19 0,-2-1-19 0,-3 4-18 16,-4 0-17-16,-1 0-16 0,-2-1-21 0,-6 3-23 0,-2-3-29 0,-2 2-30 15,-7-2-38-15,2 2-37 0,-4-5-47 0,-3 1-48 0,1-1-66 16,-4-4-77-16,-1 0-35 0,0-3-15 0,-4-4-1 0</inkml:trace>
  <inkml:trace contextRef="#ctx0" brushRef="#br0" timeOffset="65026.5456">17688 7963 63 0,'-1'-3'327'0,"-1"0"-30"0,2 0-18 16,-1 0-12-16,1 0-11 0,-3 0-7 0,1 1-7 0,2-1-6 16,0-1-6-16,0 1-6 0,0 1-8 0,0-1-5 0,0 3-8 15,2-4-6-15,1 4-10 0,-3-1-10 0,1-1-11 0,2 2-11 0,-1 0-10 16,1 0-10-16,0 2-11 0,-1-1-11 0,3 0-11 0,-2 2-11 15,2 1-11-15,-1-1-11 0,1 2-10 0,0 0-9 0,-2 1-6 0,2 0-6 16,-2 3-5-16,0-1-5 0,-1-1-9 0,-2 3-11 0,0 2-21 16,-2-2-23-16,-2 4-27 0,-3 0-30 0,-3 3-44 0,-3 0-51 15,-2 5-88-15,-5-1-105 0,-4 2-113 0,-3 4-117 0,0-1-58 0,-6 1-32 16,-2 2-15-16,-3-1-4 0</inkml:trace>
  <inkml:trace contextRef="#ctx0" brushRef="#br0" timeOffset="67093.0625">11467 6232 67 0,'-9'-3'519'0,"1"0"-45"16,1 2-66-16,3-1-85 0,0-1-93 0,1 3-48 0,-1 0-25 0,2-3-15 16,-1 3-10-16,3 0-7 0,0 0-9 0,0 0-8 0,0 0-9 15,0 0-7-15,0 0-5 0,3 0-6 0,2 3-3 0,-1-3-6 16,4 0-4-16,2 2-5 0,4-1-4 0,4-1-5 0,5 2-3 0,4-1-3 15,6-1-3-15,7 2-4 0,6-1-2 0,4-1-3 0,7 0-5 16,5 0-6-16,6 2-7 0,3-2-4 0,6 1 0 0,3-1-2 16,3 2 0-16,4-1-2 0,3 0-4 0,3 1-2 0,4 0-6 0,1 1-6 15,3 0-6-15,0 1-6 0,2-1-6 0,1 2-1 0,-1-2 0 0,1 2-3 16,-4 0-6-16,-2 2-7 0,0-3-7 0,-3 1-5 0,-1 0-7 16,-4 1-5-16,-7 0-7 0,1 0-6 0,-6-1-7 0,-3 1-5 0,-7-1-5 15,-5 2-12-15,-4-2-15 0,-7 2-19 0,-8-2-21 0,-3 0-24 16,-6 2-23-16,-7-2-30 0,-6 1-32 0,-6-1-67 0,-2-1-83 15,-6 2-47-15,-6-1-30 0</inkml:trace>
  <inkml:trace contextRef="#ctx0" brushRef="#br0" timeOffset="67859.5867">17021 6430 37 0,'-20'-2'271'0,"4"-1"-47"15,-1 1-30-15,-2-1-14 0,5-1-6 0,-4 1 0 0,4 1 4 16,-2-3 2-16,3 2-1 0,0-1-4 0,1 1-6 0,1-2-6 0,0 0-8 16,0 1-6-16,3-2-5 0,-3 2-6 0,3-1-5 0,0 1-6 15,0-2-8-15,1 2-4 0,0-1-4 0,1 0-4 0,-1 0-3 0,0 1-4 16,2-2-5-16,0 2-3 0,0-1-6 0,1 1-5 0,0-1-7 16,-2 2-4-16,3-1-6 0,2 1-4 0,-1 0-5 0,0 1-5 15,2-1-8-15,0 2-5 0,2 0-6 0,1 1-5 0,5-2-5 0,1 2-3 16,4 0-3-16,6 0-4 0,6 0-2 0,8 0-5 0,6 0-2 15,6 0-5-15,8 0-3 0,7 2-2 0,6-1 1 0,5 0 1 0,4 2 3 16,7 0 0-16,1 2-1 0,6-1 1 0,2 0-3 0,3 1-3 16,1 1-3-16,1 0-3 0,1 0-3 0,-1-2-3 0,3 4-2 0,-2-1 1 15,-2-3 0-15,0 2 2 0,-4 1 0 0,-2-4 1 0,-2 3 0 16,-4-3 1-16,-3 1 1 0,-2 0 3 0,-1-1 4 0,-7 0 5 0,0-2 3 16,-5 1 7-16,-2-2 4 0,-6 0 0 0,-2 0-2 0,-3 0-3 15,-6 0 0-15,-2 0-2 0,-6-2-1 0,-3 1-3 0,-1 1-3 16,-8-2-13-16,0 1-18 0,-4 1-25 0,-5 0-29 0,0 0-41 0,-4 1-48 15,0 1-80-15,-4 1-95 0,-4-1-103 0,0 3-103 0,-3-2-53 16,-2 1-29-16,-4 3-15 0</inkml:trace>
  <inkml:trace contextRef="#ctx0" brushRef="#br0" timeOffset="71342.7141">19538 10524 20 0,'-8'-9'252'0,"0"-1"-80"0,0 0-44 15,0 1-25-15,-1-3-13 0,-1 2-6 0,1-1-3 0,-2-1-2 16,1 1 1-16,-1-1 2 0,-1 0 0 0,0 0-1 0,0 2-1 0,1-2-4 16,0 0-3-16,-2 2-4 0,4-2-5 0,-4 0-4 0,0 0-5 15,1 1-3-15,-2-1-4 0,1 2-2 0,-1-3-2 0,-1 3-2 16,0 0-4-16,0-1-3 0,-3 0-6 0,1 1-4 0,0 0-5 0,-2-3-4 16,-1 3-4-16,-2 0-3 0,0 1-1 0,-1-2-1 0,0 4 1 15,-4-2-1-15,2 0 2 0,-4 1 0 0,2 1 2 0,-1 0 0 0,-2 0 2 16,-2 1 4-16,2 0 1 0,-1 2 2 0,-3-1 2 0,1 1 1 0,-2-1 0 15,0 2-2-15,1 0 0 0,-6 0-2 0,4 3-2 0,-2-4-3 16,0 4 0-16,-3-1-2 0,3-1-2 0,-2 2-3 0,2 0-3 16,-3 2 0-16,3-1-3 0,-1-1-2 0,1 4-1 0,0-4-2 15,0 3 0-15,2 0-2 0,-1 0-2 0,1 0-1 0,3 1-1 0,-2 1 1 16,0 0 2-16,4 0 2 0,-1 2 1 0,0 1 3 0,1-1 2 0,1 2 3 16,0 0 1-16,0 0 3 0,1 1 2 0,1 1 3 0,-1 1 2 15,3-2 5-15,-3 4 0 0,2-1 0 0,2 1 0 0,-1-1 2 0,1 1-1 16,2 3 0-16,-1 0 1 0,0-3-1 0,3 2 1 0,0 2 0 15,0-1 1-15,3 1-1 0,0 0 1 0,2 1-1 0,-2 1 1 16,6-1-1-16,-4 1-1 0,3-1 1 0,2 3 0 0,0-2 0 16,3 1-1-16,-3 1 0 0,7 0 1 0,-3 0-1 0,4-1 2 0,-2 1-1 15,3 1 1-15,2 0 0 0,0 1 0 0,0-2-2 0,2 0 1 16,1 2-3-16,2-1 0 0,0 0-2 0,1 2-2 0,2-1 0 0,2 0-1 16,-2 0-2-16,2 0-2 0,2-1-2 0,0 0-2 0,1 1-2 0,1 1-1 15,3-2-1-15,0 2 0 0,0-1 1 0,3 0 1 0,-1 0 0 16,3-1 1-16,0 2 0 0,2-1 0 0,0 0-1 0,4-2 3 0,-1 3 2 15,3-5 1-15,0 1 2 0,4 0 4 0,-1 0 2 0,3-1 1 16,2-1 0-16,1-1-2 0,1 0-1 0,2-1-2 0,1-1-2 16,1-2-1-16,3 2-1 0,0-2-4 0,0-2-5 0,2 0-5 0,1-2-4 15,-2 1-4-15,4-3-6 0,-1 1-4 0,0-1-5 0,-1-1-2 16,-1-2-2-16,0-2-1 0,2 0-3 0,-5 0 0 0,2-3 1 16,-1 0 4-16,0 0 4 0,-1-3 3 0,-1 0 3 0,0 0 4 0,-1-2 5 15,-3 0 4-15,3-2 4 0,-3-2 4 0,-1-2 3 0,1 2 1 16,-1-2 4-16,-4-1 0 0,2-1-1 0,1-4-1 0,-4 1-3 0,2-1-1 15,-1-1-2-15,-1-2 0 0,0 0 1 0,-1 0 5 0,-1 0 4 16,-1-4 7-16,0 2 6 0,-4-2 6 0,0 0 6 0,-3 0 6 16,0-1 6-16,-2-1 6 0,-1 2 7 0,-4-1 4 0,-1-1 5 0,-2-1 0 15,-3 3-1-15,-2-3-3 0,-4 0-6 0,-3 1-5 0,0-3-6 16,-6 0-6-16,-2 0-6 0,-3 0-6 0,-4 0-7 0,-2-5-6 0,-7 2-6 16,0 1-10-16,-5-2-13 0,-5 0-16 0,-2 0-18 0,-2 1-23 15,-4-1-29-15,-2 3-35 0,-2-1-41 0,-2 1-57 0,-2 2-65 0,-1-1-91 16,-1 4-101-16,-1 2-66 0,-2-2-49 0,0 5-20 0</inkml:trace>
  <inkml:trace contextRef="#ctx0" brushRef="#br0" timeOffset="72576.7811">17572 11136 81 0,'-9'-5'392'15,"-1"1"-84"-15,0-1-72 0,-4 2-67 0,3 0-36 0,-2 0-23 16,-2 3-9-16,0 0-5 0,-2 0 2 0,-1 3 2 0,-1 0 2 0,-3 0-1 15,3 3-1-15,-4 2-4 0,-1 0-6 0,-3 3-8 0,2 2-5 16,-3 1-4-16,-1 2-2 0,3 3-1 0,-4 3 0 0,-1 1 1 16,-2 2 0-16,1 3 2 0,-2 3-1 0,0 3 0 0,-1 2-1 0,1 3-2 15,-3 2 0-15,0 3-2 0,0 3-4 0,1 3-5 0,-1 1-9 16,-1 1-6-16,1 4-6 0,-1-1-3 0,1 2-5 0,2 0-4 0,0 3 0 16,1 0 3-16,1 2 2 0,3-1 1 0,0 4 0 0,1-1 1 0,5 1 0 15,-1 3 2-15,1-1 1 0,2 1 1 0,5 0-1 0,0 2-2 16,0 0-1-16,4 0-3 0,1-2-7 0,2 4-11 0,2-4-3 15,1 3 1-15,1-3 1 0,2 0 0 0,-1 1 1 0,1-3 2 0,1 2-1 16,1-3 1-16,1 0 3 0,-1 0 0 0,-1-2 1 0,1 3 2 16,1-6 1-16,-2 1 3 0,-1-3-4 0,1-3-6 0,-3 1-5 15,1-5-6-15,-3-1-7 0,2-3-9 0,-3-1-7 0,1-3-8 0,-2-4-10 16,0 0-8-16,-2-5-9 0,3-1-10 0,-4-3-11 0,0-2-11 0,2-3-14 16,0-3-17-16,0-1-16 0,1-4-17 0,-2-2-18 0,4-3-18 0,-2 0-28 15,1-5-33-15,1-2-43 0,0-1-49 0,2-1-56 0,-2-5-62 16,3-1-36-16,-1-1-25 0</inkml:trace>
  <inkml:trace contextRef="#ctx0" brushRef="#br0" timeOffset="72976.5273">15662 14203 372 0,'-10'-8'528'0,"1"1"-39"0,1 2-62 16,0-2-70-16,0 1-76 0,-1 2-47 0,3-1-31 0,-1 0-19 15,2 3-14-15,-2-1-7 0,2 1-4 0,2 1-8 0,0-1-12 0,-1 1-12 16,3 1-13-16,1 0-15 0,0 0-15 0,-2 0-9 0,2 3-8 16,0 0-7-16,0 0-7 0,0-1-6 0,2 5-6 0,-1 0-1 15,1 1-4-15,1 1-1 0,1 1 0 0,0 1-3 0,2 1-1 0,1 2-4 16,-1 0-3-16,2 1-8 0,3 0-11 0,0 0-13 0,0 1-13 16,2 1-10-16,0 0-14 0,2-1-14 0,1 1-15 0,0-2-16 15,2 2-18-15,-3 0-17 0,4-3-16 0,-1 1-19 0,0-3-21 0,0 2-20 16,-1-1-18-16,2-1-16 0,0-3-16 0,0 0-7 0,0-3-1 0,0-1 2 15,3-3 8-15,-3 0 18 0,3-4 18 0,-1 0 31 0,0-3 33 16,1-1 42-16,0-2 44 0,-5-2 47 0,5 0 45 0,-3-2 45 16,-3-1 46-16,3 0 38 0,-5-3 34 0,2 5 27 0,-2-2 21 0,-1-1 19 15,-4 0 16-15,-1 4 6 0,1-3 2 0,-2 5-3 0,-4 0-5 16,0 0-14-16,-1 1-18 0,-2 1-19 0,0 2-22 0,-2-1-19 0,-1 1-20 16,0 2-19-16,-2 2-17 0,-2 0-18 0,-1 0-18 0,-4 2-19 15,0 5-19-15,-1-1-29 0,-6 3-36 0,2 3-35 0,-5 0-36 16,-2 5-49-16,-1 0-56 0,-1 4-94 0,-2 2-115 0,-2 1-114 15,0 4-116-15,-2 0-55 0,0 3-29 0,-2-1-16 0,2 2-7 0</inkml:trace>
  <inkml:trace contextRef="#ctx0" brushRef="#br0" timeOffset="75026.4124">15202 15429 11 0,'3'-11'556'0,"-3"1"8"15,0 2 12-15,0-2-77 0,0 3-121 0,-1 0-95 0,-1 1-80 16,0 2-53-16,-1-2-36 0,2 3-21 0,-1 0-13 0,-1 0-8 0,0 1-5 15,3 1-11-15,0 1-10 0,-3 0-13 0,3 3-14 0,-2 0-10 16,2 0-8-16,-3 3-6 0,2 0-1 0,-1 1-3 0,0 4-1 0,-1 0-1 16,1 0 1-16,-1 3 1 0,0 1 3 0,-3 1 1 0,3 3 2 15,-2-4 2-15,2 4-1 0,-4 0 1 0,3 0 0 0,-2-2 0 0,1 1-1 16,0 0 1-16,0 0 0 0,0-1-1 0,-1-1 4 0,0 1-2 16,1-4 1-16,0-1 0 0,2 0 2 0,-2-2 2 0,2 0 3 0,2-3 2 15,-4 1 4-15,2-5 5 0,1 1 5 0,1-1 2 0,-1 0 0 16,2-3-1-16,0-2-2 0,-1-1 0 0,-1 1-3 0,2-4-1 0,0-3-3 15,0 0-4-15,2-2-6 0,-1 0-7 0,1-4-8 0,1-2-9 0,0-1-9 16,3-2-7-16,-1 0-2 0,3-2-1 0,0-2 0 0,1 2 0 0,1-2 1 16,0 0 1-16,2 0 0 0,-1 1 3 0,0 1 6 0,2 1 5 15,-2-1 5-15,1 5 6 0,0-1 7 0,-3 3 4 0,4 1 5 16,-4 2 1-16,-1-1 4 0,1 7 3 0,-1-2 6 0,0 4 4 0,1 1 3 16,0 3 1-16,-3 1 3 0,2 4-1 0,0-1 0 0,1 4 1 0,-2 2-2 15,-1 0 0-15,2 5 0 0,0-2 0 0,-2 3-4 0,2 2-2 16,0 0-4-16,0 3-4 0,-2 0-3 0,1 2-4 0,-3-1-2 0,3 1-4 15,0-1-3-15,-2 3-5 0,2-3-5 0,-3 2-7 0,0-3-8 16,1 1-10-16,-1-1-10 0,1 0-14 0,-2-2-16 0,0 1-18 0,0-4-16 16,0 1-23-16,1-2-22 0,-3-1-26 0,4-3-25 0,-4 0-27 15,1-2-26-15,-1-1-32 0,3-3-37 0,-4 0-50 0,1-2-56 0,-1-3-27 16,0 0-16-16</inkml:trace>
  <inkml:trace contextRef="#ctx0" brushRef="#br0" timeOffset="75186.0159">15245 15570 400 0,'-6'0'538'0,"-1"-2"-15"0,2 1-25 0,-1 1-88 16,3 0-121-16,0 0-79 0,1 0-54 0,2 0-37 0,0 0-24 0,0 0-12 15,0 0-10-15,2-2-10 0,1 2-10 0,0-2-14 0,5 1-13 0,0 1-21 16,0-1-21-16,4-1-25 0,0 1-24 0,2-2-30 0,5-2-31 16,1 3-33-16,1-5-37 0,3 3-42 0,1 0-45 0,2-3-64 0,0 1-71 15,3-1-48-15,-2-1-33 0,2 1-14 0</inkml:trace>
  <inkml:trace contextRef="#ctx0" brushRef="#br0" timeOffset="75541.8899">15945 15301 93 0,'2'-5'538'15,"-2"0"11"-15,-2 2 10 0,2 1-78 0,-3-1-122 0,1 2-87 16,-1-2-66-16,2 1-43 0,-1 1-31 0,-1 1-18 0,1-2-15 0,-1 1-13 16,0 1-11-16,-1 0-16 0,0 0-13 0,-1 0-11 0,1 0-12 0,-3 0-8 15,-2 0-4-15,-1 0-6 0,1 1-3 0,-4 1-2 0,1-2-1 16,0 3-1-16,-2-2 1 0,0 1-1 0,-2-1-1 0,3 1 1 0,0-2 0 15,-2 1-1-15,3-1-2 0,0 0-2 0,1 0-2 0,0-1-2 0,3 1-2 16,0-2-1-16,4 1-1 0,-4-2 1 0,3 1-2 0,2 1 0 16,0-2-1-16,1 1-1 0,1 1-3 0,1-2 0 0,1 1-2 0,-1 0 2 15,3 1-1-15,-1 1 2 0,1-1 1 0,2 1 3 0,1 0 4 16,-3 1 4-16,4 0 4 0,-3 3 6 0,1-1 6 0,0 0 7 0,3 3 9 16,-2 0 8-16,0 0 8 0,1 4 8 0,-1 0 8 0,0-1 4 15,1 2 7-15,-3 3 2 0,1 1 5 0,0 0 0 0,1 0 1 0,-3 1-2 16,0 2-2-16,1-1-3 0,-3 4-5 0,3 0-5 0,-4-2-5 15,1 2-7-15,-1 1-5 0,0 0-5 0,0-1-5 0,0 3-5 0,0-3-6 16,0 0-4-16,2 1-5 0,-1-3-4 0,3 1-4 0,-3 0-5 16,5-2-7-16,-3-1-8 0,4-3-9 0,-1 0-12 0,1-1-12 0,2-1-21 0,0-2-26 15,-1-2-27-15,5 1-29 0,-2-4-37 0,0-1-38 0,6-1-55 16,0-3-61-16,-2 0-70 0,5-3-74 0,-4-1-56 0,3-1-45 0,-1-2-15 16</inkml:trace>
  <inkml:trace contextRef="#ctx0" brushRef="#br0" timeOffset="75875.9337">16176 15533 286 0,'-7'-4'569'0,"0"-1"13"0,2 1-34 0,0 0-60 0,0-1-86 16,1 1-102-16,0 1-64 0,1-2-49 0,-1 1-27 0,2 1-18 16,1 1-13-16,-1-1-5 0,2 0-13 0,2 0-13 0,-1 2-18 15,4-2-22-15,-1 1-21 0,0 0-20 0,0-1-19 0,4 1-13 0,-1 0-10 0,2-1-9 16,1 2-6-16,-1 0-6 0,2-2-5 0,2 3-2 0,-1-3 0 15,-2 3 0-15,0 0 5 0,-1 3 5 0,0-3 8 0,-1 4 8 0,-1 0 6 16,-2 0 5-16,0 1 5 0,-3 0 2 0,1 2 2 0,-3 1 4 16,0 1 4-16,0 0 2 0,-3-1 4 0,0 4 3 0,-3 0 3 0,0-2 1 15,-1 2 3-15,-1 1 1 0,-3 1 1 0,3 0 3 0,-3-2-1 16,0 2 0-16,2-2 2 0,-3 0-1 0,3 0 3 0,0-2 2 0,1 0 2 16,1 0 5-16,0-3 3 0,3-2 3 0,1 0 1 0,0-2 2 15,3 1 1-15,0-1 0 0,0-1 0 0,3-1-1 0,2-1-3 0,2 0-5 16,0-1-12-16,3 1-13 0,1-3-16 0,3 0-17 0,2 0-18 0,1 0-21 15,3-2-20-15,0 1-21 0,3-1-24 0,-1 2-26 0,-1-2-34 16,1-2-35-16,3 5-48 0,-3-4-53 0,1 4-71 0,-3-3-79 0,2 2-51 16,-4 2-41-16,-1-2-12 0,0 3 2 0</inkml:trace>
  <inkml:trace contextRef="#ctx0" brushRef="#br0" timeOffset="76068.6365">16577 15680 322 0,'0'0'583'0,"-3"0"4"16,3 0-9-16,-1 0-18 0,-1 0-114 0,0 0-161 0,-1 3-98 0,3-3-68 15,-1 3-38-15,-1-2-22 0,0 2-14 0,2 2-6 0,-1-2-8 16,-2 1-5-16,3 2-8 0,-1 1-8 0,1-1-12 0,0 2-15 0,0 1-16 16,0-1-21-16,-2 2-27 0,0-1-30 0,2 1-42 0,0-1-47 15,0 0-67-15,0 2-75 0,2-2-85 0,0-2-88 0,-1 1-48 0,3-3-25 16,0 2-7-16</inkml:trace>
  <inkml:trace contextRef="#ctx0" brushRef="#br0" timeOffset="76522.317">16748 15312 325 0,'-2'-4'568'0,"1"-1"12"0,-1 0 11 15,2 1-90-15,0 1-143 0,0-2-88 0,0 2-65 0,2 0-36 0,-1 2-23 16,-1-2-13-16,2 1-8 0,0 1-8 0,-1-1-9 0,2 1-14 16,-1 1-16-16,1 0-14 0,2 0-14 0,-2 0-12 0,3 0-9 0,1 1-8 15,-3 1-6-15,4 1-4 0,-3 0-2 0,4 0-2 0,-2 0-2 16,-1 0-1-16,1 0-1 0,0 4 1 0,0-1-1 0,-1-2 1 0,1 4-3 15,-3-1-1-15,1 0-1 0,1 0-1 0,-1 1 1 0,0 1 0 16,-2 0-1-16,0-2 0 0,0 2-2 0,-1 0 2 0,0-2-1 0,-1 1-1 16,2 0 1-16,-2-1 1 0,-1 1-1 0,0-1 1 0,0 1 1 0,0-4 0 15,0 2 1-15,0-2 1 0,0-1 0 0,0 2 1 0,0-2 3 16,-1 1 1-16,1-1 0 0,-3-1 3 0,3-2 3 0,0 2 1 0,0-2 3 16,0 0 2-16,0 0 2 0,0 0 3 0,0 0 1 0,0 0 3 0,0 0 1 15,0 0-1-15,0 0-3 0,0 0-7 0,0-2-9 0,0 2-10 16,0-2-12-16,0-1-11 0,0 1-11 0,0 0-11 0,0-1-10 0,3 2-14 15,-2 0-12-15,-1-2-14 0,2 0-15 0,-2 2-10 0,2 1-13 16,-1-1-8-16,1-1-6 0,0 2-4 0,-1-2-3 0,-1 1-4 0,2 1-3 16,-1-2-6-16,1 2-7 0,0 0-9 0,-2 0-8 0,1 0-12 0,1 0-14 15,-2 0-16-15,0 0-14 0,0 0-17 0,0 0-17 0,0 0-41 16,0 0-51-16</inkml:trace>
  <inkml:trace contextRef="#ctx0" brushRef="#br0" timeOffset="77592.7228">16737 15420 41 0,'-3'-2'517'0,"-2"1"-3"16,2-1-11-16,-2-1-74 0,4 2-106 0,-3-1-65 0,1 2-44 0,0-1-27 15,3-1-16-15,-1 2-9 0,1 0-4 0,0 0-6 0,0 0-5 16,1-1-7-16,-1-1-12 0,3 1-13 0,0-1-16 0,1 0-14 0,0-1-12 16,1 1-11-16,0-1-10 0,1 0-9 0,4-1-7 0,-4 0-8 15,2 0-8-15,1-1-6 0,-1 1-8 0,3 1-2 0,-2 0-7 0,1 0 0 16,-2 0-1-16,2 0-2 0,-1 0 0 0,-1 3 1 0,0-2-1 0,0 2 0 16,-2 2 0-16,2-2-1 0,-3 3 0 0,-2 0 0 0,2 1 1 15,-2 1-1-15,0 2 1 0,-2 2 2 0,-1-1-1 0,0 3 2 0,-1-3 1 16,-2 4 1-16,0 2 1 0,-2-1 1 0,0 0-1 0,-1 2 1 15,-1-1 0-15,-2 3 0 0,1-1 0 0,-1 1 0 0,-2-2-1 0,1 0 1 16,2 1 2-16,0-1 0 0,-1-1 2 0,1-1 1 0,2-4 6 16,1 2 4-16,-1-2 7 0,1-2 7 0,3-2 10 0,-1 0 8 0,3 0 9 15,0-2 9-15,0-2 7 0,3-1 3 0,1 0 3 0,1 0 0 16,4 0-4-16,-1-1-5 0,1-2-10 0,5-2-14 0,-1 3-17 0,4-4-20 16,1-1-24-16,2 2-24 0,2-1-26 0,-1-1-30 0,1 2-31 0,3-3-30 15,-3 3-30-15,2-2-34 0,-3 2-37 0,2 0-53 0,-2-2-62 16,-2 2-78-16,2-1-86 0,-4 1-51 0,0 1-32 0,-1-1-8 0,-3 1 6 15</inkml:trace>
  <inkml:trace contextRef="#ctx0" brushRef="#br0" timeOffset="78026.1049">17088 15079 590 0,'-7'-6'610'16,"3"-1"12"-16,-1 4-5 0,1-3-16 0,0 3-115 0,4 0-166 15,0 0-96-15,0 0-63 0,0 0-34 0,4 1-21 0,0 0-14 0,2 1-7 16,-1-2-9-16,3 2-10 0,0-1-13 0,3 1-16 0,-1-2-12 16,1 1-12-16,3 2-8 0,-3-3-9 0,5 3-5 0,-4-2-4 0,2 2-1 15,-1 0 3-15,0 0 2 0,1 0 4 0,-1 0 1 0,-1 0 3 0,1 2 2 16,-3-2 3-16,0 3 2 0,0-1 2 0,-2-1 5 0,1 1 1 15,-1-1 5-15,-3 2 4 0,0 0 0 0,1 0 3 0,-1 2 1 0,0-2 0 16,-4 1 0-16,2 1 0 0,1 1 0 0,-3-3-1 0,1 4-1 16,-1-1-3-16,-1 2 0 0,2 0-3 0,-2 0-2 0,0 1-3 0,0 2-1 15,0 2-2-15,0 1-1 0,0-1-1 0,0 4 0 0,0-1 1 16,0 4-1-16,0-3 1 0,0 5 1 0,0-3 0 0,0 2-1 0,0 2 0 16,2-1-1-16,-1 1 0 0,1 1-2 0,-1-2 0 0,4 2-2 0,-2-2-1 15,0 3-2-15,0-3-1 0,1 2-3 0,0-2-2 0,0 0-1 16,1-1-2-16,-1 0-1 0,-1 0-2 0,0-2 0 0,-1 0 0 0,-1 0-2 15,-1-1 0-15,0-3 0 0,-1 0-1 0,-2 1 2 0,-1 0 0 16,-5-3 2-16,3-1 2 0,-4-1-2 0,-1-1-1 0,-1 0-10 0,-6 1-12 16,1-3-17-16,-5-1-20 0,-2 0-30 0,-2-1-37 0,0 0-53 15,-4-1-62-15,-2-1-121 0,-4-1-150 0,3-1-86 0,-4-1-52 0,-1 1-26 16,-1-2-13-16,-2-3 1 0</inkml:trace>
  <inkml:trace contextRef="#ctx0" brushRef="#br0" timeOffset="79211.9526">16566 15658 439 0,'0'-3'528'0,"0"0"-55"0,0 0-88 0,0 0-66 0,2 0-60 15,-1 0-40-15,-1 0-29 0,2 0-19 0,-2 1-16 0,3-2-8 16,-1 1-7-16,-1 1-6 0,1-1-5 0,1-1-6 0,-1 1-6 0,0 2-6 15,-1-3-3-15,2 1-2 0,-2 1-3 0,-1 0-2 0,2-1 0 16,0 1 0-16,-2 1 1 0,1-3-1 0,-1 4 0 0,2 0-1 0,-1 0-1 16,-1 0-2-16,0 0-4 0,0 0-4 0,0 0-8 0,0 0-7 15,0 0-7-15,0 0-8 0,0 0-6 0,0 0-5 0,0 0-8 16,0 0-6-16,0 0-8 0,0 0-7 0,0 0-5 0,-1 3-5 0,1-1-4 16,0 1-3-16,0 2-3 0,0-1-1 0,0 1-2 0,0 5-10 0,-2-3-17 15,2 3-23-15,-1 2-28 0,-1 2-36 0,0 0-38 0,-2 6-52 0,-1-2-59 16,2 2-118-16,-3 4-150 0,-1 1-94 0,-3 1-65 0,1 4-34 15,-2 0-19-15,0 1-1 0</inkml:trace>
  <inkml:trace contextRef="#ctx0" brushRef="#br0" timeOffset="81759.456">15522 16404 106 0,'0'-2'434'0,"0"1"-37"0,-2-2-46 0,2 1-33 0,-2 1-28 0,2-1-21 16,-1-1-20-16,1 1-21 0,-2 1-22 0,2 0-15 0,0 0-11 0,-1 1-12 16,1 0-12-16,0 0-14 0,0 0-15 0,0 0-13 0,0 0-13 15,0 0-12-15,0 0-13 0,0 0-9 0,0 0-10 0,0 0-7 0,0 0-9 16,0 0-5-16,0 0-6 0,0 0-6 0,0 0-3 0,0 0-5 0,0 1-2 16,0 0-2-16,0 2 0 0,0-1 0 0,0 1 0 0,0 0 1 15,0 1 0-15,0 0 1 0,0 3 0 0,0 0 1 0,0 1 0 16,0 0 0-16,0 1 1 0,0 3 1 0,0-2 0 0,0 2 0 0,0 0-3 15,0 1 0-15,-2 3-2 0,2-3-1 0,-2 2-2 0,1 1 0 16,-1 1-1-16,-1 0 0 0,1-3-1 0,-1 3 0 0,-3 0-3 0,3 0 1 16,0 0-2-16,-2-1-2 0,2-1 0 0,0 0-1 0,-1 0 0 0,1-1 0 15,-1-2-1-15,1 0 0 0,-1-2 0 0,3-1-1 0,-1-1-1 16,-1-3-1-16,1 2-2 0,2-2 1 0,-1-1-2 0,1-1-1 0,0-3-2 16,0 0-2-16,0 0-5 0,0-2-6 0,1-2-5 0,-1 0-5 0,4-3-4 15,-3-2-5-15,2-1-5 0,1-3-4 0,2-1-4 0,-3-3-5 16,2 0-5-16,1-3-3 0,0-3-3 0,4 1 0 0,-2-2 2 0,0 0 3 15,1-1 6-15,2-1 3 0,0 0 7 0,-1 1 6 0,1 1 8 16,-2-2 10-16,3 3 11 0,-2 1 11 0,2 3 12 0,-4 0 10 0,2 0 10 16,-2 4 7-16,0 2 4 0,0 1 4 0,-2 3 2 0,-1 2 3 0,0-1 3 15,-2 4 3-15,2 1 2 0,1 3 2 0,-1 0-2 0,0 0 1 16,-1 5-1-16,3 0 1 0,-1 2-2 0,3 4 0 0,-1 2-1 0,1 2 1 16,0 0 1-16,-1 4-1 0,1 0-2 0,2 3-3 0,-3 0-6 15,0 1-5-15,0 1-5 0,1 1-5 0,1 1-5 0,-2-1-5 0,0 2-6 16,-1-1-5-16,2-1-6 0,-3 0-9 0,0 0-13 0,2-1-11 15,-2 1-15-15,-1-2-16 0,0 0-17 0,-2-2-18 0,2-1-18 0,-1-3-25 16,1 1-24-16,-2-2-26 0,-1-2-26 0,0-1-30 0,-1 0-28 16,-1-4-51-16,0 0-62 0,0-5-64 0,0 1-63 0,0-5-37 0,0 0-18 15,-3-2 0-15</inkml:trace>
  <inkml:trace contextRef="#ctx0" brushRef="#br0" timeOffset="81912.9586">15624 16624 165 0,'-7'-4'573'0,"0"1"9"0,2-1 11 16,2 2-57-16,0 1-91 0,1-1-96 0,1-1-100 0,1 1-66 0,1 1-49 16,3-2-32-16,0 2-24 0,3-2-23 0,2 1-20 0,2-1-25 15,2-1-26-15,4 1-32 0,2-1-39 0,0-1-41 0,6 1-46 0,-1-2-59 16,4-2-67-16,-1 1-82 0,3 0-94 0,2 0-55 0,-2-3-35 16,2 1-11-16</inkml:trace>
  <inkml:trace contextRef="#ctx0" brushRef="#br0" timeOffset="82275.4721">16397 16283 126 0,'-8'0'517'0,"-1"-2"5"0,0 2 7 0,-1-2-86 0,0 2-129 16,-2 0-97-16,2 0-80 0,-1 2-43 0,-1-2-27 0,0 2-12 0,-2-2-6 16,3 3-3-16,0-1-2 0,-1 1-4 0,0 1-6 0,0-1-6 0,2-1-7 15,-1 0-4-15,0 1-3 0,3 0-4 0,0-1-2 0,2-1-3 16,-2 0-1-16,3 2-3 0,-1-3-3 0,3 2-2 0,0-1-1 0,-1-1-1 15,3 0 0-15,1 0 0 0,0 0-2 0,0 0 0 0,0 0-1 16,0 0 1-16,0 0 1 0,0 0 4 0,0 0 5 0,0 0 4 0,1 0 4 16,-1 2 3-16,2-1 4 0,0-1 2 0,-2 2 1 0,1-1 3 0,-1 1 6 15,2 1 9-15,-1-1 8 0,-1 3 8 0,0 0 9 0,0 0 4 16,0 3 4-16,0-1 4 0,0 2 6 0,0 3 5 0,0-1 4 16,0 2 6-16,0 2 6 0,0 2 4 0,-1 0 1 0,-1 1-3 0,2 3-3 15,-1-2-5-15,-3 3-6 0,3-1-6 0,-2 2-4 0,-2 1-5 16,2 0-8-16,1 0-6 0,-1 2-6 0,2-2-7 0,-1-1-8 0,0 2-9 15,2-3-7-15,2 2-10 0,1-3-7 0,0-1-9 0,1-1-10 0,2-1-14 16,0-1-16-16,0-2-21 0,2-2-26 0,3-1-29 0,0-1-32 16,-1-1-40-16,2-3-45 0,1 0-69 0,1-2-80 0,1-2-98 0,2-3-104 15,-1 0-52-15,1 0-24 0,1-3-6 0,1-4 7 0</inkml:trace>
  <inkml:trace contextRef="#ctx0" brushRef="#br0" timeOffset="82608.331">16527 16532 360 0,'-8'-5'606'16,"2"2"10"-16,-1-1 12 0,2 0-39 0,-1 1-69 0,3 1-108 16,2-1-131-16,-1 3-80 0,0-2-57 0,2 0-33 0,2 1-22 15,0-1-18-15,1 2-18 0,0-2-15 0,5 2-16 0,-4 0-14 0,3 0-16 16,1 0-13-16,1 0-14 0,1 0-9 0,-2 2-6 0,2-2-5 0,2 3-2 15,-3-1 3-15,0 3 4 0,1-3 8 0,-2 5 12 0,0-3 7 16,-2 4 6-16,0-2 3 0,-2 4 1 0,-3-2 3 0,1 5 2 0,-2-3 2 16,-2 2 0-16,-1 2 3 0,-2-1 1 0,0 0 5 0,-4 2 2 15,1 0 3-15,-1 1 3 0,-2 0 3 0,0-1 2 0,-1 0 4 0,0-2 5 16,1 1 3-16,0-2 2 0,1 0 5 0,1-1 6 0,1-1 4 0,0-1 4 16,3-2 5-16,2-2 3 0,0 2 3 0,1-5 2 0,1 3 0 15,1-2 0-15,1-1-4 0,3-2-5 0,-1 1-8 0,3-1-10 0,3-1-16 16,-1-1-19-16,5-1-25 0,1 0-25 0,1-1-31 0,3-1-34 15,0 0-39-15,2 0-42 0,2-2-59 0,2 0-68 0,-1-2-96 0,2 1-109 16,-2 1-62-16,1-1-35 0,-3 3-12 0,2-3 2 0</inkml:trace>
  <inkml:trace contextRef="#ctx0" brushRef="#br0" timeOffset="83025.2532">16848 16240 32 0,'-2'-5'573'0,"2"-2"3"0,0 4 2 0,2-2-21 0,-1-2-35 16,1 5-114-16,1-3-153 0,2 3-92 0,1-1-59 0,0 0-32 0,4 1-17 15,-2 1-10-15,4 1-4 0,0 0-5 0,0 0-5 0,-1 0-4 16,2 1-4-16,3 1-5 0,-4 1-2 0,2 2-3 0,-1-3 0 0,1 3-2 15,-3 2 0-15,1-2 1 0,0 2 3 0,-4-2 3 0,2 4 3 16,-1-1 4-16,-3 1 6 0,1-2 2 0,-2 4 6 0,-1-1 2 0,-2 1 3 16,2-1 1-16,-4 4 0 0,0-1 1 0,0 2 0 0,0 1 0 15,-4-1-2-15,2 1-2 0,-1 2-4 0,-2-1-3 0,2 2-5 0,-2 2-3 16,2-2-3-16,-2 2-4 0,1 0-3 0,1 0-2 0,0 0-3 0,1 0-3 16,0 0-4-16,1 2-3 0,-1-4-2 0,2 3-2 0,2-2-3 15,-1 1-2-15,1-2 0 0,0 1-4 0,1-2-1 0,0 0-3 0,1 1 0 16,-1-4-3-16,-1 1 0 0,0-1-1 0,-1-2-1 0,1-2 2 0,0-1 0 15,-2 0 2-15,-2-2-1 0,0 0 1 0,-1-3 2 0,-2 2-1 16,-1-4-7-16,0 0-7 0,-4-2-8 0,1 0-14 0,-5-1-14 0,-1 0-23 16,-2-1-25-16,-2 0-41 0,2-2-47 0,-4 0-89 0,2-4-112 15,-3 2-90-15,2-1-82 0,-1-2-37 0,3-1-14 0,-2 1-4 0</inkml:trace>
  <inkml:trace contextRef="#ctx0" brushRef="#br0" timeOffset="83474.954">17526 16204 231 0,'-6'-1'359'0,"-1"1"-87"16,-1 0-71-16,1 0-67 0,-5 1-38 0,4-1-24 0,-2 2-8 16,-2 0 4-16,1 1 2 0,-1-1 2 0,0 1-3 0,1 1-1 0,-1-1-6 15,2 1-6-15,-1-1-6 0,2 0-8 0,-1 0-5 0,2-1-6 16,-1 2-6-16,4-1-4 0,0 0-4 0,0-2-4 0,1 1 0 0,-1 1-1 16,2-2 3-16,2 0 2 0,1 3 4 0,0-3 5 0,0 1 6 0,0 1 8 15,1-3 6-15,-1 3 7 0,3-1 6 0,0 1 9 0,0 1 7 16,-1-1 10-16,-1-1 5 0,1 1 4 0,1 2 5 0,-1-1 4 0,0 1 1 15,-1 0 4-15,2 1 1 0,-1 1 3 0,0 1 2 0,-1-1 6 16,-1 4 0-16,2-1 3 0,-1 1-1 0,-1 1 2 0,3 1 1 0,-3 2-1 16,0 1-1-16,0 1 0 0,0 3-5 0,0-2-3 0,-3 2-6 15,3 0-5-15,-3 1-8 0,2 2-8 0,-1 0-9 0,0-1-8 0,-1 0-8 16,2 2-8-16,1-1-8 0,-2-1-6 0,2 1-8 0,0-4-7 0,2 3-7 16,-2-2-6-16,1-1-9 0,2 0-11 0,2-2-12 0,-2-1-13 15,3-1-20-15,1 0-22 0,-1-3-26 0,2 0-25 0,1-2-34 0,-1-1-36 16,2-2-42-16,4 0-44 0,-3-1-79 0,3-5-97 0,1 0-89 15,-1-1-84-15,2-1-36 0,2-3-11 0,-1-2 8 0</inkml:trace>
  <inkml:trace contextRef="#ctx0" brushRef="#br0" timeOffset="83808.0333">17701 16498 393 0,'-5'-4'620'0,"-1"-2"15"15,1 1 17-15,-1 1-38 0,3-2-66 0,-2 3-104 0,4-2-126 0,-1 2-78 16,0 1-56-16,2 0-32 0,2-1-20 0,0 1-20 0,-1 1-15 16,4-2-21-16,0 3-19 0,2-1-24 0,0 1-21 0,1-3-24 0,3 3-18 15,-2 0-14-15,3-2-11 0,1 0-8 0,-1 2-5 0,2 0 0 16,-1 2-1-16,-2 0 7 0,3-2 8 0,-3 4 8 0,1-1 6 0,-2 0 6 16,0 2 5-16,-2 0 5 0,-1 3 7 0,-2-1 5 0,0 2 3 0,-2 0 3 15,-1 1 4-15,-1 2 3 0,-2 0 4 0,-1-1 1 0,-1 2 2 16,-2 2 2-16,-1 0 2 0,-2 2-1 0,0 0 0 0,-2 1 0 0,0-2-2 15,0 3 0-15,0-4 1 0,-2 2 1 0,2-1 0 0,2-1 1 16,0 1 2-16,-1-5 1 0,3 2 2 0,1-3 1 0,2-1 1 0,1-1 2 16,0-3 1-16,2 2 1 0,2-2 0 0,3-2-6 0,0-2-9 15,3 0-16-15,2-1-17 0,0-1-21 0,3 0-25 0,4-2-28 0,2-1-30 16,0-1-37-16,3 0-41 0,3-3-56 0,2 1-62 0,2-3-85 0,-1 0-100 16,-1 0-56-16,4-1-35 0,-5-1-8 0,4 2 3 0</inkml:trace>
  <inkml:trace contextRef="#ctx0" brushRef="#br0" timeOffset="84209.1929">18131 16152 358 0,'-6'-7'596'16,"1"0"14"-16,0 2 13 0,0-2 5 0,1 1-103 0,3 2-163 15,-1-2-91-15,0 1-55 0,2 1-31 0,0 1-21 0,2 0-12 16,0 0-8-16,2-1-14 0,-1 3-14 0,0-1-18 0,4 0-17 0,-1 1-16 16,1-1-12-16,2 2-14 0,-1-2-10 0,1 1-13 0,2 1-8 15,0 0-5-15,1 0-8 0,2 0 1 0,-3 0 1 0,1 1 3 0,1 1 4 16,-2 1 1-16,2-1 5 0,-2 0 2 0,0 3 0 0,0-2 2 0,-1 3-1 16,-1-2 3-16,-1 2 1 0,0 2 2 0,0-3 2 0,-1 4 3 15,0-1-2-15,-2 1 1 0,-1 1-2 0,1 0 1 0,0 1-2 0,-1 2 0 16,1 1 1-16,-2 1 0 0,-1-1-3 0,0 3-1 0,-2 2-2 15,0-1-1-15,0 3-2 0,0 0-1 0,-2 2 1 0,0-1-1 0,1 2 0 16,-1 0-1-16,-1 2-1 0,1-2-2 0,1 1 0 0,-4 1-2 0,5-2 0 16,-1-1-3-16,-1 2-1 0,2-1-2 0,-1-2-1 0,1 3-4 15,0-5-2-15,0 3-2 0,0-3-2 0,0 0-3 0,0 0-3 0,0-2-2 16,0-1-4-16,0-2-1 0,0-1-4 0,0 0-1 0,0-2-4 16,-4-1-4-16,1-2-5 0,0 1-10 0,-4-1-10 0,-2-1-16 0,-2-3-20 15,-2 1-26-15,-4 0-31 0,-2-2-44 0,-2 3-55 0,-5-4-107 16,-3 2-133-16,-2 0-90 0,-3-2-69 0,-5 1-32 0,1-1-15 0,-3 1-1 15</inkml:trace>
  <inkml:trace contextRef="#ctx0" brushRef="#br0" timeOffset="87108.0762">19827 15213 139 0,'-3'-8'564'0,"-2"1"5"0,2-1-1 0,-2 1-5 16,2 1-116-16,-3 1-171 0,5 3-97 0,-3-2-59 0,1 1-32 0,1 2-21 15,-1 0-11-15,2-2-8 0,1 3-4 0,0 3-4 0,-2-2-5 16,0 2-7-16,2 2-6 0,-3 0-8 0,2 1-5 0,-1 3-4 0,-1 2-3 15,0 1-1-15,1 1 0 0,-1 2 0 0,0 2 2 0,-2 1 1 0,0 0 2 16,2 0-1-16,-3 1 1 0,1 1-1 0,1-1-2 0,-3-1 0 0,2 0 0 16,1 2-1-16,-4-5-1 0,3 2 0 0,0 0 0 0,1-2 0 15,-1-1 0-15,0-2 3 0,1 0 1 0,-1-3 6 0,2-1 2 0,-2-1 6 16,3-1 5-16,1-2 4 0,-1-1 2 0,0-1 1 0,2-2 0 16,0 0 1-16,0-2-1 0,2-4 1 0,0 0-4 0,-1-2-5 0,4-4-2 15,-2-1-6-15,4-2-4 0,-2-3-8 0,4-3-8 0,-1 0-7 16,0-3-3-16,2 1-1 0,2-5-4 0,-3 1 1 0,5 0 0 15,-1 2 0-15,-1-4 3 0,1 4 4 0,1-1 3 0,-3 2 3 0,2 0 5 16,0 2 6-16,0 4 4 0,-3 0 4 0,2 1 4 0,-3 2 2 0,2 3 3 16,-1 2 3-16,-2 1 4 0,-2 1 2 0,3 4 3 0,1 1 2 15,-1 3 1-15,1 0-1 0,-1 3 1 0,3 1 0 0,-2 4 0 0,1 1-1 16,-1 1-1-16,4 2 1 0,-3 3-2 0,3 2-3 0,-2 1-1 0,1 0-4 16,0 4-4-16,-1-1-3 0,0 4-2 0,-1-1-3 0,-1 1-5 15,1 2-5-15,-2 0-7 0,1-2-10 0,-1 4-10 0,-3-4-13 0,2 1-13 16,-3 1-13-16,1-1-14 0,1-4-17 0,-3 2-21 0,0-2-20 0,-1-1-29 15,-2-1-32-15,1-3-38 0,1 0-41 0,-3-3-55 0,2-1-59 16,0-1-72-16,-2-1-78 0,0-5-33 0,-2-2-13 0</inkml:trace>
  <inkml:trace contextRef="#ctx0" brushRef="#br0" timeOffset="87278.3232">19837 15451 355 0,'-10'-2'601'0,"1"1"13"15,2-2 8-15,-2 2 8 0,6-2-107 0,0 3-165 0,1 0-105 16,2-3-76-16,3 3-48 0,1-3-34 0,5 1-26 0,-1 1-17 0,1-2-25 16,4 0-26-16,3 0-32 0,2-2-36 0,3 2-39 0,3-1-45 15,3-1-46-15,1 1-48 0,2-3-61 0,4 2-68 0,-3-2-80 0,4 2-86 16,0-3-40-16,1 1-14 0,-1-1 1 0</inkml:trace>
  <inkml:trace contextRef="#ctx0" brushRef="#br0" timeOffset="87559.1035">20733 14928 406 0,'-7'-8'554'0,"3"1"9"0,-4 2 7 16,3 1-91-16,1-2-142 0,-3 3-94 0,4-2-69 0,-2 2-41 16,1 0-28-16,1 2-19 0,-1-1-12 0,3 1-8 0,-1 1-7 0,0-2-5 15,-1 2-2-15,2 2-2 0,-1-1-2 0,-1 2 1 0,0 0 3 16,-3 2 4-16,1 2 5 0,-2 1 8 0,-1 1 6 0,0 4 10 0,-1-1 8 15,1 3 10-15,-1 3 10 0,-4 2 4 0,4-1 2 0,-1 4-4 16,-2 0-7-16,4 4-8 0,-2-1-7 0,-1 3-7 0,3 0-8 0,0-1-8 16,3 3-5-16,1 1-10 0,1 1-10 0,1 0-14 0,4 0-15 0,1 2-21 15,4-3-22-15,2 3-23 0,2-4-28 0,3 2-29 0,3-1-30 16,2-2-35-16,3 2-36 0,5-6-46 0,1 1-52 0,2-2-81 0,4-5-96 16,1 0-85-16,-1-2-80 0,4-4-31 0,-3-1-5 0,4-4 8 15</inkml:trace>
  <inkml:trace contextRef="#ctx0" brushRef="#br0" timeOffset="88026.0539">20834 15268 6 0,'-1'-6'520'16,"-3"-1"16"-16,3 2-29 0,-2-4-48 0,1 5-74 0,0-3-88 0,-1 2-53 15,2-1-36-15,-1 0-17 0,0 0-6 0,2 0-4 0,-1 1-1 0,-1 1-4 16,2-1-2-16,0-1-9 0,0 2-7 0,2 2-11 0,-1-3-11 16,-1 1-11-16,4 0-11 0,-3 0-13 0,2 0-11 0,1 1-14 0,0-2-12 15,1 0-12-15,3 2-11 0,-2-1-12 0,2 2-9 0,2-3-10 0,2 1-7 16,0 1-10-16,0 0-7 0,-1-1-4 0,4 3-3 0,-1 0-2 15,-2 1 0-15,4 0-1 0,-3 1 2 0,1 2 0 0,-1 0 1 0,1 2 0 16,-5 1-1-16,2 3 1 0,0-2 1 0,-3 3-1 0,-1 1 1 16,-1 3 1-16,-3-2 2 0,2 4 2 0,-4 1 2 0,-2-1 3 15,-4 2 1-15,2 0 2 0,-3 1 3 0,-2 1 0 0,-5 1 4 0,0-1 6 0,1 1 4 16,-6-1 8-16,1-3 7 0,1 3 6 0,-1-4 9 0,3-1 8 16,-2-1 9-16,1-2 11 0,3 0 9 0,1-3 9 0,1-1 6 15,1 0 5-15,4-4 4 0,0 1 3 0,2 0-1 0,2-3 1 0,1 3-3 16,0-5-4-16,1 2-7 0,2-2-10 0,2 0-11 0,4 0-12 0,-1 0-14 15,4-2-13-15,2 0-15 0,3-1-18 0,2-1-21 0,3 1-25 16,-1-2-32-16,4 2-30 0,0-1-31 0,2 1-30 0,2-1-30 0,-3 1-34 16,3 0-37-16,-2 0-50 0,-2 0-56 0,2 1-78 0,-2 1-90 15,1 1-75-15,-4 0-69 0,-1 0-21 0,-3 0 2 0,1 0 15 0</inkml:trace>
  <inkml:trace contextRef="#ctx0" brushRef="#br0" timeOffset="88223.9838">21545 15480 139 0,'0'-2'659'0,"2"1"12"0,-2 1 11 0,0-2 11 0,0 2-74 0,0 0-116 16,0 0-118-16,0 0-118 0,0 0-75 0,1 2-54 0,1-2-28 16,0 3-20-16,-1 0-12 0,3 0-7 0,-3 1-12 0,2 1-14 0,1 1-19 15,0 1-21-15,-1 1-21 0,0 2-18 0,0 1-22 0,-1 0-18 0,1-1-26 16,-3 2-28-16,0 3-34 0,0-2-36 0,0 2-52 0,-3-1-58 15,3 2-90-15,-2-1-108 0,-1 0-75 0,2-1-60 0,-3 1-23 0,3-2-2 16</inkml:trace>
  <inkml:trace contextRef="#ctx0" brushRef="#br0" timeOffset="88592.9077">21828 15208 582 0,'-3'-7'627'16,"2"-2"7"-16,1 1 10 0,-2 1 8 0,2 0-122 0,2 0-189 16,-2 2-112-16,1 0-76 0,2 0-44 0,2 1-31 0,0 1-15 0,3 0-9 15,1-1-6-15,-1 3-7 0,1 0-9 0,3 1-13 0,-1 1-12 16,1 0-15-16,-1 3-8 0,-1-1-6 0,4 4-2 0,-4-1 1 0,-1 2 2 15,0 2 1-15,-2-1 1 0,-1 3 2 0,-2 2 2 0,-3 0 2 16,1 2 1-16,-4 2 3 0,1 0 4 0,-4 0 4 0,-2 3 4 0,-1-2 4 16,-1 1 5-16,-1 0 7 0,-2 0 5 0,-1 1 5 0,0-1 6 15,1-1 6-15,-1 0 5 0,4-5 4 0,-4 3 7 0,5-5 6 0,-1 1 4 16,3-2 4-16,-1 0 3 0,4-4 3 0,1-1 0 0,1 0 1 0,2-2 0 16,1 1-1-16,1-2-6 0,4-2-10 0,3 1-18 0,2-2-23 15,3 0-29-15,3-2-34 0,2 1-33 0,4-2-35 0,3-2-37 0,1 1-41 16,-1-2-50-16,8 0-55 0,-4-1-79 0,3-1-88 0,-3-2-89 15,2 3-90-15,-1-3-36 0,0-1-8 0,-4-1 9 0</inkml:trace>
  <inkml:trace contextRef="#ctx0" brushRef="#br0" timeOffset="88877.5948">22375 14839 318 0,'-1'-7'574'0,"-1"-2"10"0,0 0 12 0,2 1-76 0,2 2-121 16,0-1-101-16,-1 1-89 0,3 2-55 0,0-1-35 0,2 0-20 0,1 2-12 15,-3-1-3-15,5 2-5 0,-1 2-7 0,2 0-10 0,-2 0-8 16,4 2-9-16,-2 2-5 0,2-1-4 0,0 2 1 0,-1 3 1 0,0-1 4 16,2 2 4-16,-2 1 3 0,0 1 4 0,0 2 0 0,0 2 0 15,0 1 0-15,-1 0-1 0,-2 3-3 0,-2 2-4 0,2 1-3 0,-4 0-5 16,1 2-3-16,-1 5-3 0,-4-1-4 0,0 3-4 0,-4 1-12 15,-1 2-17-15,-5 2-21 0,-2 3-26 0,0 2-33 0,-9 2-38 0,-1 1-50 16,-5 1-59-16,-1 3-80 0,-5-2-92 0,-4 5-95 0,-1-1-95 0,-4 2-48 16,1 1-25-16,-2-1-7 0,-3-2 4 0</inkml:trace>
  <inkml:trace contextRef="#ctx0" brushRef="#br0" timeOffset="89691.4681">20150 16073 148 0,'-7'0'547'0,"1"0"-3"16,3 0-10-16,-2 0-74 0,4 0-104 0,-3 0-65 0,3-3-47 0,-1 3-27 15,2 0-16-15,2 0-13 0,-1-2-12 0,3 0-12 0,0-1-12 16,1 2-14-16,4 1-13 0,3-1-16 0,3-2-16 0,1 3-14 0,5 0-15 16,2-2-13-16,5 2-15 0,3 0-14 0,5 2-13 0,5-2-7 0,7 0-8 15,1 4-3-15,6-3-5 0,5 1-7 0,5-1-9 0,6 3-13 16,5-4-13-16,4 3-11 0,3-1-5 0,5 0-12 0,9-1-14 0,5 1-17 16,1 1-20-16,6-1-22 0,1 0-25 0,3-1-42 0,3 1-51 0,2 1-67 15,1-3-74-15,1 2-63 0,0-2-58 0,-2-2-28 0,0 1-14 16</inkml:trace>
  <inkml:trace contextRef="#ctx0" brushRef="#br0" timeOffset="101676.5808">17464 10953 199 0,'-1'-3'488'0,"-1"1"-64"16,1 1-103-16,-3-3-72 0,3 4-56 0,-1-3-31 0,2 2-19 15,-2-2-8-15,1 3-3 0,-1-1-2 0,2-1-5 0,-1 2-9 16,1-2-10-16,0 2-11 0,0 0-13 0,0 0-13 0,0 0-13 0,0 0-12 15,0 0-10-15,0 0-10 0,0 2-7 0,1 0-7 0,4-1-4 16,-2 2-4-16,1 1-1 0,2 0-1 0,1 1-1 0,1-2 0 0,2 4 2 16,2 0 0-16,-2 1 0 0,3-1 1 0,1 1-1 0,0 1 0 15,4 1 2-15,-2 0 1 0,2-1 0 0,1 2 1 0,0 0 0 0,3-1 2 16,0 1 2-16,-1-1 0 0,5 0 1 0,-3 2 1 0,6-2 2 16,-3-2 1-16,3 3 3 0,1-3 0 0,1 1-1 0,1-2 0 15,5 0-2-15,-1 1 0 0,2-1-2 0,4-2-2 0,1 1-2 0,1-3-2 16,1 1-3-16,2 0-3 0,-1-3-3 0,1 1-5 0,1-1-5 15,-1-1-5-15,2 0-5 0,-3-1-3 0,1 1-1 0,-1-3-2 0,0 1-2 16,-2-1 0-16,2 0-1 0,-3 0 1 0,0-1-1 0,-1-1 4 16,1 1 1-16,-1-2 5 0,-2-1 4 0,1 0 3 0,-1 0 5 0,-1 0 1 15,-1 0-1-15,0 0 1 0,2-2 1 0,-4 0 1 0,0 0 3 16,-1-1 0-16,0 0 2 0,1 1 1 0,-3-1 0 0,1-1-1 16,-3 1-1-16,-1-1 2 0,0 1 1 0,-1-2 2 0,-4 0 2 0,1 1 0 15,-3-1 3-15,1 0 2 0,-4 2 1 0,1-3 1 0,-2 1 3 0,0 1 2 16,-3 0 2-16,-1-1 2 0,-2 3 2 0,0-4 2 0,-1 1 2 15,-2 0 2-15,1 1 2 0,-2-1 2 0,-1 0-2 0,-1 1 0 16,0-2-1-16,-2 0-2 0,2 1-2 0,-4-2-3 0,0 1-2 0,0-1-3 16,-1-1-2-16,-1 1-3 0,1 0-3 0,-2-1-3 0,0 0-3 15,0-2-2-15,0 2-1 0,0 0-1 0,-2 0-1 0,1-1-1 16,-1-1-2-16,1 1 1 0,-3-1-2 0,1 0 0 0,0 1 1 0,-2 0-2 16,0-1 0-16,1 2-1 0,-1 1-1 0,0-2-1 0,-1-1-1 15,-1 3 0-15,0 0-2 0,-3 0 1 0,2-2 0 0,0 3-1 16,-2-1 0-16,-3 2-1 0,0 0 1 0,0 2 0 0,-4-2 2 0,1 0 1 15,-3 4 1-15,-1-1 0 0,-2 1 1 0,-4 1 1 0,1 0 1 16,-2 1-1-16,-3 0 1 0,0-1 2 0,-1 4-1 0,-3-1 1 16,1 1-1-16,2 1 0 0,-4-1-1 0,1 1 0 0,1 2 0 0,2 0-1 15,-3 0-1-15,3 0-1 0,1 0 0 0,0 0 0 0,0 0-1 0,1 0 1 16,-1 2 1-16,3 1 2 0,1-3 2 0,-3 2 0 0,1 0 3 16,3 1 1-16,-4-1 3 0,4 3 0 0,-1 0 1 0,-2-2 3 0,1 4 2 15,-1-4 2-15,1 3 3 0,-2-1-1 0,-1 1 1 0,2 1-2 16,-4-1 1-16,1 0-2 0,1 3 0 0,-4-2-1 0,-1 1 0 0,2 0-1 15,-3-1 0-15,1 2-2 0,1-1-1 0,-3-1-2 0,1 2 0 16,-1-2-2-16,1 1-1 0,1-1-1 0,1 3-1 0,-1-3-1 16,1 1-1-16,1-2-1 0,0 1-1 0,0-1 0 0,1 1-2 0,-1 0-1 15,3-2 0-15,0 2 0 0,3-2 1 0,-1 0 0 0,2 0 0 16,0 2 3-16,2-4-1 0,-1 2 3 0,2-1 1 0,1 0 1 16,0 1 1-16,0 1 2 0,5-1 1 0,-4-1 0 0,4 1 2 0,-4 0 0 15,4 2 1-15,-1-2 0 0,1 2 0 0,3 0-2 0,-2 1 1 16,2-1 0-16,0 2-1 0,-1 0 0 0,3 2-1 0,-1-1 1 0,3 2-1 15,-4 0 0-15,5 2-1 0,-1-1 0 0,-1 1 1 0,2 0-1 16,-1 3-1-16,1-2 2 0,3 0-2 0,-3-1 0 0,0 3 0 16,1 0 1-16,2-3-2 0,-1 1 0 0,-2-1-1 0,5 1 0 0,-3 2-1 15,-1-5 0-15,3 3 0 0,-2-1-1 0,0 0 1 0,2 1-1 16,1-1-1-16,-1 1-1 0,2-1 1 0,-5-1-2 0,5 1 1 0,0-1-1 16,1 1 1-16,0-1-1 0,1 0 1 0,1 2-1 0,0-1 1 15,1 0-1-15,1-1 0 0,1 2-1 0,1-1 2 0,1 1-1 16,3-2 1-16,0 1 0 0,2-1 1 0,2 0 1 0,3 2-1 0,2-1 1 15,-1-2 0-15,6 2 0 0,2-2 1 0,3 3-2 0,-1-3 1 16,4 1 3-16,2-3 3 0,1 3-1 0,2-1 0 0,2-2-2 16,2 0-4-16,2 2-5 0,0-2-6 0,-1-2-10 0,4 3-9 0,-1-3-12 15,1 1-12-15,-1-2-17 0,2 3-20 0,-2-3-27 0,3-2-36 0,-2 3-42 16,3-2-44-16,-2-2-73 0,1 0-88 0,-2-1-58 0,2-2-47 16,-2 1-18-16</inkml:trace>
</inkml:ink>
</file>

<file path=ppt/media/hdphoto1.wdp>
</file>

<file path=ppt/media/hdphoto2.wdp>
</file>

<file path=ppt/media/hdphoto3.wdp>
</file>

<file path=ppt/media/hdphoto4.wdp>
</file>

<file path=ppt/media/hdphoto5.wdp>
</file>

<file path=ppt/media/image10.png>
</file>

<file path=ppt/media/image13.png>
</file>

<file path=ppt/media/image14.png>
</file>

<file path=ppt/media/image2.png>
</file>

<file path=ppt/media/image26.png>
</file>

<file path=ppt/media/image27.png>
</file>

<file path=ppt/media/image29.png>
</file>

<file path=ppt/media/image3.png>
</file>

<file path=ppt/media/image32.png>
</file>

<file path=ppt/media/image35.png>
</file>

<file path=ppt/media/image37.png>
</file>

<file path=ppt/media/image39.png>
</file>

<file path=ppt/media/image4.png>
</file>

<file path=ppt/media/image47.png>
</file>

<file path=ppt/media/image5.png>
</file>

<file path=ppt/media/image51.png>
</file>

<file path=ppt/media/image52.png>
</file>

<file path=ppt/media/image56.jpeg>
</file>

<file path=ppt/media/image58.jpeg>
</file>

<file path=ppt/media/image6.png>
</file>

<file path=ppt/media/image7.png>
</file>

<file path=ppt/media/image70.png>
</file>

<file path=ppt/media/image76.jpeg>
</file>

<file path=ppt/media/image78.jpeg>
</file>

<file path=ppt/media/image85.png>
</file>

<file path=ppt/media/image87.png>
</file>

<file path=ppt/media/image9.png>
</file>

<file path=ppt/media/image92.pn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D9572-D82F-43D6-9403-91C9E96DDCD0}" type="datetimeFigureOut">
              <a:rPr lang="en-IN" smtClean="0"/>
              <a:t>23-06-2024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E94B0-12D6-4FA0-9EEE-7A460DBBD455}" type="slidenum">
              <a:rPr lang="en-IN" smtClean="0"/>
              <a:t>‹#›</a:t>
            </a:fld>
            <a:endParaRPr lang="en-IN"/>
          </a:p>
        </p:txBody>
      </p:sp>
    </p:spTree>
    <p:extLst>
      <p:ext uri="{BB962C8B-B14F-4D97-AF65-F5344CB8AC3E}">
        <p14:creationId xmlns:p14="http://schemas.microsoft.com/office/powerpoint/2010/main" val="978400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372967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558141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23844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552318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471977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F6BE6B3-2D16-4A1B-99C8-9BB68DB86518}" type="slidenum">
              <a:rPr lang="en-IN" smtClean="0"/>
              <a:t>37</a:t>
            </a:fld>
            <a:endParaRPr lang="en-IN"/>
          </a:p>
        </p:txBody>
      </p:sp>
    </p:spTree>
    <p:extLst>
      <p:ext uri="{BB962C8B-B14F-4D97-AF65-F5344CB8AC3E}">
        <p14:creationId xmlns:p14="http://schemas.microsoft.com/office/powerpoint/2010/main" val="3053164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38</a:t>
            </a:fld>
            <a:endParaRPr lang="en-IN"/>
          </a:p>
        </p:txBody>
      </p:sp>
    </p:spTree>
    <p:extLst>
      <p:ext uri="{BB962C8B-B14F-4D97-AF65-F5344CB8AC3E}">
        <p14:creationId xmlns:p14="http://schemas.microsoft.com/office/powerpoint/2010/main" val="1463517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39</a:t>
            </a:fld>
            <a:endParaRPr lang="en-IN"/>
          </a:p>
        </p:txBody>
      </p:sp>
    </p:spTree>
    <p:extLst>
      <p:ext uri="{BB962C8B-B14F-4D97-AF65-F5344CB8AC3E}">
        <p14:creationId xmlns:p14="http://schemas.microsoft.com/office/powerpoint/2010/main" val="2172309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41</a:t>
            </a:fld>
            <a:endParaRPr lang="en-IN"/>
          </a:p>
        </p:txBody>
      </p:sp>
    </p:spTree>
    <p:extLst>
      <p:ext uri="{BB962C8B-B14F-4D97-AF65-F5344CB8AC3E}">
        <p14:creationId xmlns:p14="http://schemas.microsoft.com/office/powerpoint/2010/main" val="14381336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9F6BE6B3-2D16-4A1B-99C8-9BB68DB86518}" type="slidenum">
              <a:rPr lang="en-IN" smtClean="0"/>
              <a:t>49</a:t>
            </a:fld>
            <a:endParaRPr lang="en-IN"/>
          </a:p>
        </p:txBody>
      </p:sp>
    </p:spTree>
    <p:extLst>
      <p:ext uri="{BB962C8B-B14F-4D97-AF65-F5344CB8AC3E}">
        <p14:creationId xmlns:p14="http://schemas.microsoft.com/office/powerpoint/2010/main" val="1252090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50</a:t>
            </a:fld>
            <a:endParaRPr lang="en-IN"/>
          </a:p>
        </p:txBody>
      </p:sp>
    </p:spTree>
    <p:extLst>
      <p:ext uri="{BB962C8B-B14F-4D97-AF65-F5344CB8AC3E}">
        <p14:creationId xmlns:p14="http://schemas.microsoft.com/office/powerpoint/2010/main" val="898449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127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51</a:t>
            </a:fld>
            <a:endParaRPr lang="en-IN"/>
          </a:p>
        </p:txBody>
      </p:sp>
    </p:spTree>
    <p:extLst>
      <p:ext uri="{BB962C8B-B14F-4D97-AF65-F5344CB8AC3E}">
        <p14:creationId xmlns:p14="http://schemas.microsoft.com/office/powerpoint/2010/main" val="2660953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52</a:t>
            </a:fld>
            <a:endParaRPr lang="en-IN"/>
          </a:p>
        </p:txBody>
      </p:sp>
    </p:spTree>
    <p:extLst>
      <p:ext uri="{BB962C8B-B14F-4D97-AF65-F5344CB8AC3E}">
        <p14:creationId xmlns:p14="http://schemas.microsoft.com/office/powerpoint/2010/main" val="42642213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53</a:t>
            </a:fld>
            <a:endParaRPr lang="en-IN"/>
          </a:p>
        </p:txBody>
      </p:sp>
    </p:spTree>
    <p:extLst>
      <p:ext uri="{BB962C8B-B14F-4D97-AF65-F5344CB8AC3E}">
        <p14:creationId xmlns:p14="http://schemas.microsoft.com/office/powerpoint/2010/main" val="1427244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54</a:t>
            </a:fld>
            <a:endParaRPr lang="en-IN"/>
          </a:p>
        </p:txBody>
      </p:sp>
    </p:spTree>
    <p:extLst>
      <p:ext uri="{BB962C8B-B14F-4D97-AF65-F5344CB8AC3E}">
        <p14:creationId xmlns:p14="http://schemas.microsoft.com/office/powerpoint/2010/main" val="21780613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55</a:t>
            </a:fld>
            <a:endParaRPr lang="en-IN"/>
          </a:p>
        </p:txBody>
      </p:sp>
    </p:spTree>
    <p:extLst>
      <p:ext uri="{BB962C8B-B14F-4D97-AF65-F5344CB8AC3E}">
        <p14:creationId xmlns:p14="http://schemas.microsoft.com/office/powerpoint/2010/main" val="14139939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56</a:t>
            </a:fld>
            <a:endParaRPr lang="en-IN"/>
          </a:p>
        </p:txBody>
      </p:sp>
    </p:spTree>
    <p:extLst>
      <p:ext uri="{BB962C8B-B14F-4D97-AF65-F5344CB8AC3E}">
        <p14:creationId xmlns:p14="http://schemas.microsoft.com/office/powerpoint/2010/main" val="30962855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57</a:t>
            </a:fld>
            <a:endParaRPr lang="en-IN"/>
          </a:p>
        </p:txBody>
      </p:sp>
    </p:spTree>
    <p:extLst>
      <p:ext uri="{BB962C8B-B14F-4D97-AF65-F5344CB8AC3E}">
        <p14:creationId xmlns:p14="http://schemas.microsoft.com/office/powerpoint/2010/main" val="17327465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F6BE6B3-2D16-4A1B-99C8-9BB68DB86518}" type="slidenum">
              <a:rPr lang="en-IN" smtClean="0"/>
              <a:t>61</a:t>
            </a:fld>
            <a:endParaRPr lang="en-IN"/>
          </a:p>
        </p:txBody>
      </p:sp>
    </p:spTree>
    <p:extLst>
      <p:ext uri="{BB962C8B-B14F-4D97-AF65-F5344CB8AC3E}">
        <p14:creationId xmlns:p14="http://schemas.microsoft.com/office/powerpoint/2010/main" val="39163663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62</a:t>
            </a:fld>
            <a:endParaRPr lang="en-IN"/>
          </a:p>
        </p:txBody>
      </p:sp>
    </p:spTree>
    <p:extLst>
      <p:ext uri="{BB962C8B-B14F-4D97-AF65-F5344CB8AC3E}">
        <p14:creationId xmlns:p14="http://schemas.microsoft.com/office/powerpoint/2010/main" val="31174831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63</a:t>
            </a:fld>
            <a:endParaRPr lang="en-IN"/>
          </a:p>
        </p:txBody>
      </p:sp>
    </p:spTree>
    <p:extLst>
      <p:ext uri="{BB962C8B-B14F-4D97-AF65-F5344CB8AC3E}">
        <p14:creationId xmlns:p14="http://schemas.microsoft.com/office/powerpoint/2010/main" val="3942781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4334878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70</a:t>
            </a:fld>
            <a:endParaRPr lang="en-IN"/>
          </a:p>
        </p:txBody>
      </p:sp>
    </p:spTree>
    <p:extLst>
      <p:ext uri="{BB962C8B-B14F-4D97-AF65-F5344CB8AC3E}">
        <p14:creationId xmlns:p14="http://schemas.microsoft.com/office/powerpoint/2010/main" val="17921472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71</a:t>
            </a:fld>
            <a:endParaRPr lang="en-IN"/>
          </a:p>
        </p:txBody>
      </p:sp>
    </p:spTree>
    <p:extLst>
      <p:ext uri="{BB962C8B-B14F-4D97-AF65-F5344CB8AC3E}">
        <p14:creationId xmlns:p14="http://schemas.microsoft.com/office/powerpoint/2010/main" val="14790377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F6BE6B3-2D16-4A1B-99C8-9BB68DB86518}" type="slidenum">
              <a:rPr lang="en-IN" smtClean="0"/>
              <a:t>75</a:t>
            </a:fld>
            <a:endParaRPr lang="en-IN"/>
          </a:p>
        </p:txBody>
      </p:sp>
    </p:spTree>
    <p:extLst>
      <p:ext uri="{BB962C8B-B14F-4D97-AF65-F5344CB8AC3E}">
        <p14:creationId xmlns:p14="http://schemas.microsoft.com/office/powerpoint/2010/main" val="375829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50683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928052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43227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445580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420293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2127195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470AFC5-4C40-4651-98E1-86FAAB8C99C6}"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283919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470AFC5-4C40-4651-98E1-86FAAB8C99C6}"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1337132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470AFC5-4C40-4651-98E1-86FAAB8C99C6}"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355779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042721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524000" y="731520"/>
            <a:ext cx="8534400"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1306197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chartAndTx">
  <p:cSld name="Title, Ch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304800"/>
            <a:ext cx="10363200" cy="762000"/>
          </a:xfrm>
        </p:spPr>
        <p:txBody>
          <a:bodyPr/>
          <a:lstStyle/>
          <a:p>
            <a:r>
              <a:rPr lang="en-US" smtClean="0"/>
              <a:t>Click to edit Master title style</a:t>
            </a:r>
            <a:endParaRPr lang="en-US"/>
          </a:p>
        </p:txBody>
      </p:sp>
      <p:sp>
        <p:nvSpPr>
          <p:cNvPr id="3" name="Chart Placeholder 2"/>
          <p:cNvSpPr>
            <a:spLocks noGrp="1"/>
          </p:cNvSpPr>
          <p:nvPr>
            <p:ph type="chart" sz="half" idx="1"/>
          </p:nvPr>
        </p:nvSpPr>
        <p:spPr>
          <a:xfrm>
            <a:off x="914400" y="1371600"/>
            <a:ext cx="5080000" cy="4724400"/>
          </a:xfrm>
        </p:spPr>
        <p:txBody>
          <a:bodyPr rtlCol="0">
            <a:normAutofit/>
          </a:bodyPr>
          <a:lstStyle/>
          <a:p>
            <a:pPr lvl="0"/>
            <a:endParaRPr lang="en-US" noProof="0" smtClean="0"/>
          </a:p>
        </p:txBody>
      </p:sp>
      <p:sp>
        <p:nvSpPr>
          <p:cNvPr id="4" name="Text Placeholder 3"/>
          <p:cNvSpPr>
            <a:spLocks noGrp="1"/>
          </p:cNvSpPr>
          <p:nvPr>
            <p:ph type="body" sz="half" idx="2"/>
          </p:nvPr>
        </p:nvSpPr>
        <p:spPr>
          <a:xfrm>
            <a:off x="6197600" y="1371600"/>
            <a:ext cx="5080000" cy="472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914400" y="6248400"/>
            <a:ext cx="2540000" cy="457200"/>
          </a:xfrm>
        </p:spPr>
        <p:txBody>
          <a:bodyPr/>
          <a:lstStyle>
            <a:lvl1pPr>
              <a:defRPr/>
            </a:lvl1pPr>
          </a:lstStyle>
          <a:p>
            <a:pPr>
              <a:defRPr/>
            </a:pPr>
            <a:endParaRPr lang="en-US" alt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a:lvl1pPr>
          </a:lstStyle>
          <a:p>
            <a:fld id="{7F67EA25-BD12-4A88-9DB3-B49942559E83}" type="slidenum">
              <a:rPr lang="en-US" altLang="en-US"/>
              <a:pPr/>
              <a:t>‹#›</a:t>
            </a:fld>
            <a:endParaRPr lang="en-US" altLang="en-US"/>
          </a:p>
        </p:txBody>
      </p:sp>
    </p:spTree>
    <p:extLst>
      <p:ext uri="{BB962C8B-B14F-4D97-AF65-F5344CB8AC3E}">
        <p14:creationId xmlns:p14="http://schemas.microsoft.com/office/powerpoint/2010/main" val="1662668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470AFC5-4C40-4651-98E1-86FAAB8C99C6}"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1024938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470AFC5-4C40-4651-98E1-86FAAB8C99C6}"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3946520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5470AFC5-4C40-4651-98E1-86FAAB8C99C6}"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3500168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470AFC5-4C40-4651-98E1-86FAAB8C99C6}" type="datetimeFigureOut">
              <a:rPr lang="en-IN" smtClean="0"/>
              <a:t>23-06-2024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3478255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470AFC5-4C40-4651-98E1-86FAAB8C99C6}" type="datetimeFigureOut">
              <a:rPr lang="en-IN" smtClean="0"/>
              <a:t>23-06-2024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221933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70AFC5-4C40-4651-98E1-86FAAB8C99C6}" type="datetimeFigureOut">
              <a:rPr lang="en-IN" smtClean="0"/>
              <a:t>23-06-2024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3491414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470AFC5-4C40-4651-98E1-86FAAB8C99C6}"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2217193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470AFC5-4C40-4651-98E1-86FAAB8C99C6}"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51C0A1-A50D-4D25-B9E3-D43041CAF3D5}" type="slidenum">
              <a:rPr lang="en-IN" smtClean="0"/>
              <a:t>‹#›</a:t>
            </a:fld>
            <a:endParaRPr lang="en-IN"/>
          </a:p>
        </p:txBody>
      </p:sp>
    </p:spTree>
    <p:extLst>
      <p:ext uri="{BB962C8B-B14F-4D97-AF65-F5344CB8AC3E}">
        <p14:creationId xmlns:p14="http://schemas.microsoft.com/office/powerpoint/2010/main" val="258504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70AFC5-4C40-4651-98E1-86FAAB8C99C6}" type="datetimeFigureOut">
              <a:rPr lang="en-IN" smtClean="0"/>
              <a:t>23-06-2024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51C0A1-A50D-4D25-B9E3-D43041CAF3D5}" type="slidenum">
              <a:rPr lang="en-IN" smtClean="0"/>
              <a:t>‹#›</a:t>
            </a:fld>
            <a:endParaRPr lang="en-IN"/>
          </a:p>
        </p:txBody>
      </p:sp>
    </p:spTree>
    <p:extLst>
      <p:ext uri="{BB962C8B-B14F-4D97-AF65-F5344CB8AC3E}">
        <p14:creationId xmlns:p14="http://schemas.microsoft.com/office/powerpoint/2010/main" val="16204243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3.png"/><Relationship Id="rId7" Type="http://schemas.openxmlformats.org/officeDocument/2006/relationships/oleObject" Target="../embeddings/oleObject2.bin"/><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14.png"/><Relationship Id="rId11" Type="http://schemas.openxmlformats.org/officeDocument/2006/relationships/image" Target="../media/image18.emf"/><Relationship Id="rId5" Type="http://schemas.openxmlformats.org/officeDocument/2006/relationships/image" Target="../media/image15.emf"/><Relationship Id="rId10" Type="http://schemas.openxmlformats.org/officeDocument/2006/relationships/customXml" Target="../ink/ink10.xml"/><Relationship Id="rId4" Type="http://schemas.openxmlformats.org/officeDocument/2006/relationships/oleObject" Target="../embeddings/oleObject1.bin"/><Relationship Id="rId9" Type="http://schemas.openxmlformats.org/officeDocument/2006/relationships/image" Target="../media/image17.emf"/></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20.emf"/><Relationship Id="rId4" Type="http://schemas.openxmlformats.org/officeDocument/2006/relationships/customXml" Target="../ink/ink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21.emf"/><Relationship Id="rId4" Type="http://schemas.openxmlformats.org/officeDocument/2006/relationships/customXml" Target="../ink/ink1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2.emf"/><Relationship Id="rId5" Type="http://schemas.openxmlformats.org/officeDocument/2006/relationships/customXml" Target="../ink/ink14.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28.emf"/><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customXml" Target="../ink/ink18.xml"/><Relationship Id="rId5" Type="http://schemas.openxmlformats.org/officeDocument/2006/relationships/image" Target="../media/image4.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customXml" Target="../ink/ink19.xml"/><Relationship Id="rId5" Type="http://schemas.openxmlformats.org/officeDocument/2006/relationships/image" Target="../media/image4.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customXml" Target="../ink/ink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31.emf"/><Relationship Id="rId5" Type="http://schemas.openxmlformats.org/officeDocument/2006/relationships/customXml" Target="../ink/ink20.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2.png"/><Relationship Id="rId1" Type="http://schemas.openxmlformats.org/officeDocument/2006/relationships/slideLayout" Target="../slideLayouts/slideLayout12.xml"/><Relationship Id="rId6" Type="http://schemas.openxmlformats.org/officeDocument/2006/relationships/image" Target="../media/image33.emf"/><Relationship Id="rId5" Type="http://schemas.openxmlformats.org/officeDocument/2006/relationships/customXml" Target="../ink/ink21.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34.emf"/><Relationship Id="rId5" Type="http://schemas.openxmlformats.org/officeDocument/2006/relationships/customXml" Target="../ink/ink22.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6.emf"/><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customXml" Target="../ink/ink23.xml"/><Relationship Id="rId5" Type="http://schemas.openxmlformats.org/officeDocument/2006/relationships/image" Target="../media/image4.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png"/><Relationship Id="rId1" Type="http://schemas.openxmlformats.org/officeDocument/2006/relationships/slideLayout" Target="../slideLayouts/slideLayout12.xml"/><Relationship Id="rId5" Type="http://schemas.openxmlformats.org/officeDocument/2006/relationships/image" Target="../media/image38.emf"/><Relationship Id="rId4" Type="http://schemas.openxmlformats.org/officeDocument/2006/relationships/customXml" Target="../ink/ink24.xml"/></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9.png"/><Relationship Id="rId1" Type="http://schemas.openxmlformats.org/officeDocument/2006/relationships/slideLayout" Target="../slideLayouts/slideLayout12.xml"/><Relationship Id="rId6" Type="http://schemas.openxmlformats.org/officeDocument/2006/relationships/image" Target="../media/image40.emf"/><Relationship Id="rId5" Type="http://schemas.openxmlformats.org/officeDocument/2006/relationships/customXml" Target="../ink/ink25.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41.emf"/><Relationship Id="rId5" Type="http://schemas.openxmlformats.org/officeDocument/2006/relationships/customXml" Target="../ink/ink26.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43.emf"/><Relationship Id="rId5" Type="http://schemas.openxmlformats.org/officeDocument/2006/relationships/customXml" Target="../ink/ink28.xml"/><Relationship Id="rId4" Type="http://schemas.openxmlformats.org/officeDocument/2006/relationships/image" Target="../media/image42.emf"/></Relationships>
</file>

<file path=ppt/slides/_rels/slide28.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customXml" Target="../ink/ink29.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6.emf"/><Relationship Id="rId5" Type="http://schemas.openxmlformats.org/officeDocument/2006/relationships/customXml" Target="../ink/ink3.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46.emf"/></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7.png"/><Relationship Id="rId1" Type="http://schemas.openxmlformats.org/officeDocument/2006/relationships/slideLayout" Target="../slideLayouts/slideLayout12.xml"/><Relationship Id="rId5" Type="http://schemas.openxmlformats.org/officeDocument/2006/relationships/image" Target="../media/image48.emf"/><Relationship Id="rId4" Type="http://schemas.openxmlformats.org/officeDocument/2006/relationships/customXml" Target="../ink/ink32.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49.emf"/><Relationship Id="rId4" Type="http://schemas.openxmlformats.org/officeDocument/2006/relationships/customXml" Target="../ink/ink33.xml"/></Relationships>
</file>

<file path=ppt/slides/_rels/slide33.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34.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2.xml"/><Relationship Id="rId5" Type="http://schemas.openxmlformats.org/officeDocument/2006/relationships/image" Target="../media/image53.emf"/><Relationship Id="rId4" Type="http://schemas.openxmlformats.org/officeDocument/2006/relationships/customXml" Target="../ink/ink35.xml"/></Relationships>
</file>

<file path=ppt/slides/_rels/slide35.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customXml" Target="../ink/ink36.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55.emf"/></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57.emf"/><Relationship Id="rId5" Type="http://schemas.openxmlformats.org/officeDocument/2006/relationships/customXml" Target="../ink/ink38.xml"/><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16.xml"/><Relationship Id="rId1" Type="http://schemas.openxmlformats.org/officeDocument/2006/relationships/slideLayout" Target="../slideLayouts/slideLayout13.xml"/><Relationship Id="rId6" Type="http://schemas.openxmlformats.org/officeDocument/2006/relationships/image" Target="../media/image59.emf"/><Relationship Id="rId5" Type="http://schemas.openxmlformats.org/officeDocument/2006/relationships/customXml" Target="../ink/ink3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customXml" Target="../ink/ink4.xml"/><Relationship Id="rId5" Type="http://schemas.openxmlformats.org/officeDocument/2006/relationships/image" Target="../media/image4.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customXml" Target="../ink/ink40.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0.emf"/></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61.emf"/><Relationship Id="rId4" Type="http://schemas.openxmlformats.org/officeDocument/2006/relationships/customXml" Target="../ink/ink41.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customXml" Target="../ink/ink42.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2.emf"/></Relationships>
</file>

<file path=ppt/slides/_rels/slide44.xml.rels><?xml version="1.0" encoding="UTF-8" standalone="yes"?>
<Relationships xmlns="http://schemas.openxmlformats.org/package/2006/relationships"><Relationship Id="rId3" Type="http://schemas.openxmlformats.org/officeDocument/2006/relationships/customXml" Target="../ink/ink43.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3.emf"/></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customXml" Target="../ink/ink44.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4.emf"/></Relationships>
</file>

<file path=ppt/slides/_rels/slide47.xml.rels><?xml version="1.0" encoding="UTF-8" standalone="yes"?>
<Relationships xmlns="http://schemas.openxmlformats.org/package/2006/relationships"><Relationship Id="rId3" Type="http://schemas.openxmlformats.org/officeDocument/2006/relationships/customXml" Target="../ink/ink45.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5.emf"/></Relationships>
</file>

<file path=ppt/slides/_rels/slide48.xml.rels><?xml version="1.0" encoding="UTF-8" standalone="yes"?>
<Relationships xmlns="http://schemas.openxmlformats.org/package/2006/relationships"><Relationship Id="rId3" Type="http://schemas.openxmlformats.org/officeDocument/2006/relationships/customXml" Target="../ink/ink46.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6.emf"/></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67.emf"/><Relationship Id="rId4" Type="http://schemas.openxmlformats.org/officeDocument/2006/relationships/customXml" Target="../ink/ink47.xml"/></Relationships>
</file>

<file path=ppt/slides/_rels/slide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5.png"/><Relationship Id="rId1" Type="http://schemas.openxmlformats.org/officeDocument/2006/relationships/slideLayout" Target="../slideLayouts/slideLayout12.xml"/><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68.emf"/><Relationship Id="rId4" Type="http://schemas.openxmlformats.org/officeDocument/2006/relationships/customXml" Target="../ink/ink48.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69.emf"/><Relationship Id="rId4" Type="http://schemas.openxmlformats.org/officeDocument/2006/relationships/customXml" Target="../ink/ink49.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70.emf"/><Relationship Id="rId4" Type="http://schemas.openxmlformats.org/officeDocument/2006/relationships/customXml" Target="../ink/ink50.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71.emf"/><Relationship Id="rId4" Type="http://schemas.openxmlformats.org/officeDocument/2006/relationships/customXml" Target="../ink/ink51.xml"/></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3.xml"/><Relationship Id="rId5" Type="http://schemas.openxmlformats.org/officeDocument/2006/relationships/image" Target="../media/image72.emf"/><Relationship Id="rId4" Type="http://schemas.openxmlformats.org/officeDocument/2006/relationships/customXml" Target="../ink/ink52.xm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3.xml"/><Relationship Id="rId5" Type="http://schemas.openxmlformats.org/officeDocument/2006/relationships/image" Target="../media/image73.emf"/><Relationship Id="rId4" Type="http://schemas.openxmlformats.org/officeDocument/2006/relationships/customXml" Target="../ink/ink53.xml"/></Relationships>
</file>

<file path=ppt/slides/_rels/slide58.xml.rels><?xml version="1.0" encoding="UTF-8" standalone="yes"?>
<Relationships xmlns="http://schemas.openxmlformats.org/package/2006/relationships"><Relationship Id="rId3" Type="http://schemas.openxmlformats.org/officeDocument/2006/relationships/customXml" Target="../ink/ink54.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74.emf"/></Relationships>
</file>

<file path=ppt/slides/_rels/slide59.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customXml" Target="../ink/ink5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notesSlide" Target="../notesSlides/notesSlide28.xml"/><Relationship Id="rId1" Type="http://schemas.openxmlformats.org/officeDocument/2006/relationships/slideLayout" Target="../slideLayouts/slideLayout13.xml"/><Relationship Id="rId6" Type="http://schemas.openxmlformats.org/officeDocument/2006/relationships/image" Target="../media/image77.emf"/><Relationship Id="rId5" Type="http://schemas.openxmlformats.org/officeDocument/2006/relationships/customXml" Target="../ink/ink56.xm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78.jpe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customXml" Target="../ink/ink57.xml"/><Relationship Id="rId2" Type="http://schemas.openxmlformats.org/officeDocument/2006/relationships/image" Target="../media/image4.png"/><Relationship Id="rId1" Type="http://schemas.openxmlformats.org/officeDocument/2006/relationships/slideLayout" Target="../slideLayouts/slideLayout14.xml"/><Relationship Id="rId4" Type="http://schemas.openxmlformats.org/officeDocument/2006/relationships/image" Target="../media/image79.emf"/></Relationships>
</file>

<file path=ppt/slides/_rels/slide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customXml" Target="../ink/ink58.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80.emf"/></Relationships>
</file>

<file path=ppt/slides/_rels/slide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png"/><Relationship Id="rId1" Type="http://schemas.openxmlformats.org/officeDocument/2006/relationships/slideLayout" Target="../slideLayouts/slideLayout12.xml"/><Relationship Id="rId6" Type="http://schemas.openxmlformats.org/officeDocument/2006/relationships/image" Target="../media/image12.emf"/><Relationship Id="rId5" Type="http://schemas.openxmlformats.org/officeDocument/2006/relationships/customXml" Target="../ink/ink7.xml"/><Relationship Id="rId4" Type="http://schemas.openxmlformats.org/officeDocument/2006/relationships/image" Target="../media/image11.emf"/></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2.emf"/><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customXml" Target="../ink/ink60.xml"/><Relationship Id="rId5" Type="http://schemas.openxmlformats.org/officeDocument/2006/relationships/image" Target="../media/image81.emf"/><Relationship Id="rId4" Type="http://schemas.openxmlformats.org/officeDocument/2006/relationships/customXml" Target="../ink/ink59.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3.xml"/><Relationship Id="rId5" Type="http://schemas.openxmlformats.org/officeDocument/2006/relationships/image" Target="../media/image83.emf"/><Relationship Id="rId4" Type="http://schemas.openxmlformats.org/officeDocument/2006/relationships/customXml" Target="../ink/ink61.xml"/></Relationships>
</file>

<file path=ppt/slides/_rels/slide72.xml.rels><?xml version="1.0" encoding="UTF-8" standalone="yes"?>
<Relationships xmlns="http://schemas.openxmlformats.org/package/2006/relationships"><Relationship Id="rId3" Type="http://schemas.openxmlformats.org/officeDocument/2006/relationships/customXml" Target="../ink/ink62.xml"/><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84.emf"/></Relationships>
</file>

<file path=ppt/slides/_rels/slide7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5.png"/><Relationship Id="rId1" Type="http://schemas.openxmlformats.org/officeDocument/2006/relationships/slideLayout" Target="../slideLayouts/slideLayout13.xml"/><Relationship Id="rId6" Type="http://schemas.openxmlformats.org/officeDocument/2006/relationships/image" Target="../media/image86.emf"/><Relationship Id="rId5" Type="http://schemas.openxmlformats.org/officeDocument/2006/relationships/customXml" Target="../ink/ink63.xml"/><Relationship Id="rId4" Type="http://schemas.openxmlformats.org/officeDocument/2006/relationships/image" Target="../media/image4.png"/></Relationships>
</file>

<file path=ppt/slides/_rels/slide74.xml.rels><?xml version="1.0" encoding="UTF-8" standalone="yes"?>
<Relationships xmlns="http://schemas.openxmlformats.org/package/2006/relationships"><Relationship Id="rId3" Type="http://schemas.openxmlformats.org/officeDocument/2006/relationships/customXml" Target="../ink/ink64.xml"/><Relationship Id="rId2" Type="http://schemas.openxmlformats.org/officeDocument/2006/relationships/image" Target="../media/image87.png"/><Relationship Id="rId1" Type="http://schemas.openxmlformats.org/officeDocument/2006/relationships/slideLayout" Target="../slideLayouts/slideLayout13.xml"/><Relationship Id="rId4" Type="http://schemas.openxmlformats.org/officeDocument/2006/relationships/image" Target="../media/image88.emf"/></Relationships>
</file>

<file path=ppt/slides/_rels/slide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3.xml"/><Relationship Id="rId5" Type="http://schemas.openxmlformats.org/officeDocument/2006/relationships/image" Target="../media/image89.emf"/><Relationship Id="rId4" Type="http://schemas.openxmlformats.org/officeDocument/2006/relationships/customXml" Target="../ink/ink65.xml"/></Relationships>
</file>

<file path=ppt/slides/_rels/slide7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geeksforgeeks.org/breadth-first-search-or-bfs-for-a-graph/" TargetMode="External"/><Relationship Id="rId7" Type="http://schemas.openxmlformats.org/officeDocument/2006/relationships/hyperlink" Target="https://www.geeksforgeeks.org/minimum-time-required-so-that-all-oranges-become-rotten/" TargetMode="External"/><Relationship Id="rId2" Type="http://schemas.openxmlformats.org/officeDocument/2006/relationships/hyperlink" Target="https://www.geeksforgeeks.org/detect-cycle-in-an-undirected-graph-using-bfs/?ref=rp" TargetMode="External"/><Relationship Id="rId1" Type="http://schemas.openxmlformats.org/officeDocument/2006/relationships/slideLayout" Target="../slideLayouts/slideLayout13.xml"/><Relationship Id="rId6" Type="http://schemas.openxmlformats.org/officeDocument/2006/relationships/hyperlink" Target="https://www.geeksforgeeks.org/flatten-a-linked-list-with-next-and-child-pointers/" TargetMode="External"/><Relationship Id="rId5" Type="http://schemas.openxmlformats.org/officeDocument/2006/relationships/hyperlink" Target="https://www.geeksforgeeks.org/find-minimum-depth-of-a-binary-tree/" TargetMode="External"/><Relationship Id="rId10" Type="http://schemas.openxmlformats.org/officeDocument/2006/relationships/image" Target="../media/image90.emf"/><Relationship Id="rId4" Type="http://schemas.openxmlformats.org/officeDocument/2006/relationships/hyperlink" Target="https://www.geeksforgeeks.org/print-right-view-binary-tree-2/" TargetMode="External"/><Relationship Id="rId9" Type="http://schemas.openxmlformats.org/officeDocument/2006/relationships/customXml" Target="../ink/ink6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3" Type="http://schemas.openxmlformats.org/officeDocument/2006/relationships/image" Target="../media/image91.emf"/><Relationship Id="rId2" Type="http://schemas.openxmlformats.org/officeDocument/2006/relationships/customXml" Target="../ink/ink67.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92.png"/><Relationship Id="rId1" Type="http://schemas.openxmlformats.org/officeDocument/2006/relationships/slideLayout" Target="../slideLayouts/slideLayout7.xml"/><Relationship Id="rId5" Type="http://schemas.openxmlformats.org/officeDocument/2006/relationships/image" Target="../media/image93.emf"/><Relationship Id="rId4" Type="http://schemas.openxmlformats.org/officeDocument/2006/relationships/customXml" Target="../ink/ink68.xml"/></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3.emf"/></Relationships>
</file>

<file path=ppt/slides/_rels/slide8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4.png"/><Relationship Id="rId1" Type="http://schemas.openxmlformats.org/officeDocument/2006/relationships/slideLayout" Target="../slideLayouts/slideLayout7.xml"/><Relationship Id="rId5" Type="http://schemas.openxmlformats.org/officeDocument/2006/relationships/image" Target="../media/image95.emf"/><Relationship Id="rId4" Type="http://schemas.openxmlformats.org/officeDocument/2006/relationships/customXml" Target="../ink/ink69.xml"/></Relationships>
</file>

<file path=ppt/slides/_rels/slide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Basic Data Structures</a:t>
            </a:r>
            <a:endParaRPr lang="en-IN" dirty="0"/>
          </a:p>
        </p:txBody>
      </p:sp>
      <p:sp>
        <p:nvSpPr>
          <p:cNvPr id="3" name="Subtitle 2"/>
          <p:cNvSpPr>
            <a:spLocks noGrp="1"/>
          </p:cNvSpPr>
          <p:nvPr>
            <p:ph type="subTitle" idx="1"/>
          </p:nvPr>
        </p:nvSpPr>
        <p:spPr/>
        <p:txBody>
          <a:bodyPr/>
          <a:lstStyle/>
          <a:p>
            <a:r>
              <a:rPr lang="en-US" dirty="0" smtClean="0"/>
              <a:t>Arrays, Linked-list, Stack, and Queue</a:t>
            </a:r>
            <a:endParaRPr lang="en-IN" dirty="0"/>
          </a:p>
        </p:txBody>
      </p:sp>
      <p:sp>
        <p:nvSpPr>
          <p:cNvPr id="4" name="TextBox 3"/>
          <p:cNvSpPr txBox="1"/>
          <p:nvPr/>
        </p:nvSpPr>
        <p:spPr>
          <a:xfrm>
            <a:off x="7944787" y="5141626"/>
            <a:ext cx="2545953" cy="677108"/>
          </a:xfrm>
          <a:prstGeom prst="rect">
            <a:avLst/>
          </a:prstGeom>
          <a:noFill/>
        </p:spPr>
        <p:txBody>
          <a:bodyPr wrap="none" rtlCol="0">
            <a:spAutoFit/>
          </a:bodyPr>
          <a:lstStyle/>
          <a:p>
            <a:r>
              <a:rPr lang="en-US" sz="2000" dirty="0" smtClean="0"/>
              <a:t>Santosh Kumar Verma</a:t>
            </a:r>
          </a:p>
          <a:p>
            <a:r>
              <a:rPr lang="en-US" dirty="0" smtClean="0"/>
              <a:t>Mentor-</a:t>
            </a:r>
            <a:r>
              <a:rPr lang="en-US" dirty="0" err="1" smtClean="0"/>
              <a:t>GeeksforGeeks</a:t>
            </a:r>
            <a:endParaRPr lang="en-IN" dirty="0"/>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352240" y="3302640"/>
              <a:ext cx="5246280" cy="3051000"/>
            </p14:xfrm>
          </p:contentPart>
        </mc:Choice>
        <mc:Fallback>
          <p:pic>
            <p:nvPicPr>
              <p:cNvPr id="5" name="Ink 4"/>
              <p:cNvPicPr/>
              <p:nvPr/>
            </p:nvPicPr>
            <p:blipFill>
              <a:blip r:embed="rId3"/>
              <a:stretch>
                <a:fillRect/>
              </a:stretch>
            </p:blipFill>
            <p:spPr>
              <a:xfrm>
                <a:off x="2343960" y="3295080"/>
                <a:ext cx="5262480" cy="3061800"/>
              </a:xfrm>
              <a:prstGeom prst="rect">
                <a:avLst/>
              </a:prstGeom>
            </p:spPr>
          </p:pic>
        </mc:Fallback>
      </mc:AlternateContent>
    </p:spTree>
    <p:extLst>
      <p:ext uri="{BB962C8B-B14F-4D97-AF65-F5344CB8AC3E}">
        <p14:creationId xmlns:p14="http://schemas.microsoft.com/office/powerpoint/2010/main" val="6328825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535531"/>
          </a:xfrm>
          <a:prstGeom prst="rect">
            <a:avLst/>
          </a:prstGeom>
        </p:spPr>
        <p:txBody>
          <a:bodyPr wrap="square">
            <a:spAutoFit/>
          </a:bodyPr>
          <a:lstStyle/>
          <a:p>
            <a:pPr algn="ctr">
              <a:lnSpc>
                <a:spcPct val="120000"/>
              </a:lnSpc>
              <a:spcBef>
                <a:spcPts val="600"/>
              </a:spcBef>
              <a:spcAft>
                <a:spcPts val="600"/>
              </a:spcAft>
            </a:pPr>
            <a:r>
              <a:rPr lang="en-SG" sz="2400" b="1" dirty="0" smtClean="0">
                <a:latin typeface="Times New Roman" panose="02020603050405020304" pitchFamily="18" charset="0"/>
                <a:ea typeface="Calibri" panose="020F0502020204030204" pitchFamily="34" charset="0"/>
                <a:cs typeface="Times New Roman" panose="02020603050405020304" pitchFamily="18" charset="0"/>
              </a:rPr>
              <a:t> </a:t>
            </a:r>
            <a:r>
              <a:rPr lang="en-SG" sz="2400" b="1" dirty="0">
                <a:latin typeface="Times New Roman" panose="02020603050405020304" pitchFamily="18" charset="0"/>
                <a:ea typeface="Calibri" panose="020F0502020204030204" pitchFamily="34" charset="0"/>
                <a:cs typeface="Times New Roman" panose="02020603050405020304" pitchFamily="18" charset="0"/>
              </a:rPr>
              <a:t>Representation of two dimensional arrays in memory:</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p:txBody>
      </p:sp>
      <p:cxnSp>
        <p:nvCxnSpPr>
          <p:cNvPr id="4" name="Straight Connector 3"/>
          <p:cNvCxnSpPr/>
          <p:nvPr/>
        </p:nvCxnSpPr>
        <p:spPr>
          <a:xfrm flipH="1">
            <a:off x="6125980" y="504049"/>
            <a:ext cx="1" cy="6353951"/>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1923448" y="653316"/>
            <a:ext cx="2828723" cy="424732"/>
          </a:xfrm>
          <a:prstGeom prst="rect">
            <a:avLst/>
          </a:prstGeom>
        </p:spPr>
        <p:txBody>
          <a:bodyPr wrap="none">
            <a:spAutoFit/>
          </a:bodyPr>
          <a:lstStyle/>
          <a:p>
            <a:pPr algn="just">
              <a:lnSpc>
                <a:spcPct val="120000"/>
              </a:lnSpc>
              <a:spcBef>
                <a:spcPts val="600"/>
              </a:spcBef>
              <a:spcAft>
                <a:spcPts val="600"/>
              </a:spcAft>
            </a:pPr>
            <a:r>
              <a:rPr lang="en-IN" b="1" dirty="0">
                <a:latin typeface="Times New Roman" panose="02020603050405020304" pitchFamily="18" charset="0"/>
                <a:ea typeface="Calibri" panose="020F0502020204030204" pitchFamily="34" charset="0"/>
                <a:cs typeface="Times New Roman" panose="02020603050405020304" pitchFamily="18" charset="0"/>
              </a:rPr>
              <a:t> </a:t>
            </a:r>
            <a:r>
              <a:rPr lang="en-SG" b="1" dirty="0">
                <a:latin typeface="Times New Roman" panose="02020603050405020304" pitchFamily="18" charset="0"/>
                <a:ea typeface="Calibri" panose="020F0502020204030204" pitchFamily="34" charset="0"/>
                <a:cs typeface="Times New Roman" panose="02020603050405020304" pitchFamily="18" charset="0"/>
              </a:rPr>
              <a:t>Row Major Arrangement:</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Rectangle 5"/>
              <p:cNvSpPr/>
              <p:nvPr/>
            </p:nvSpPr>
            <p:spPr>
              <a:xfrm>
                <a:off x="98561" y="1582097"/>
                <a:ext cx="6027419" cy="369332"/>
              </a:xfrm>
              <a:prstGeom prst="rect">
                <a:avLst/>
              </a:prstGeom>
            </p:spPr>
            <p:txBody>
              <a:bodyPr wrap="none">
                <a:spAutoFit/>
              </a:bodyPr>
              <a:lstStyle/>
              <a:p>
                <a14:m>
                  <m:oMath xmlns:m="http://schemas.openxmlformats.org/officeDocument/2006/math">
                    <m:r>
                      <a:rPr lang="en-US" i="1">
                        <a:latin typeface="Cambria Math" panose="02040503050406030204" pitchFamily="18" charset="0"/>
                        <a:ea typeface="Times New Roman" panose="02020603050405020304" pitchFamily="18" charset="0"/>
                        <a:cs typeface="Times New Roman" panose="02020603050405020304" pitchFamily="18" charset="0"/>
                      </a:rPr>
                      <m:t>𝐴𝑑𝑑𝑟𝑒𝑠𝑠</m:t>
                    </m:r>
                    <m:r>
                      <a:rPr lang="en-US" i="1">
                        <a:latin typeface="Cambria Math" panose="02040503050406030204" pitchFamily="18" charset="0"/>
                        <a:ea typeface="Times New Roman" panose="02020603050405020304" pitchFamily="18" charset="0"/>
                        <a:cs typeface="Times New Roman" panose="02020603050405020304" pitchFamily="18" charset="0"/>
                      </a:rPr>
                      <m:t> </m:t>
                    </m:r>
                    <m:r>
                      <a:rPr lang="en-US" i="1">
                        <a:latin typeface="Cambria Math" panose="02040503050406030204" pitchFamily="18" charset="0"/>
                        <a:ea typeface="Times New Roman" panose="02020603050405020304" pitchFamily="18" charset="0"/>
                        <a:cs typeface="Times New Roman" panose="02020603050405020304" pitchFamily="18" charset="0"/>
                      </a:rPr>
                      <m:t>𝑜𝑓</m:t>
                    </m:r>
                    <m:r>
                      <a:rPr lang="en-US" i="1">
                        <a:latin typeface="Cambria Math" panose="02040503050406030204" pitchFamily="18" charset="0"/>
                        <a:ea typeface="Times New Roman" panose="02020603050405020304" pitchFamily="18" charset="0"/>
                        <a:cs typeface="Times New Roman" panose="02020603050405020304" pitchFamily="18" charset="0"/>
                      </a:rPr>
                      <m:t> </m:t>
                    </m:r>
                    <m:r>
                      <a:rPr lang="en-US" i="1">
                        <a:latin typeface="Cambria Math" panose="02040503050406030204" pitchFamily="18" charset="0"/>
                        <a:ea typeface="Times New Roman" panose="02020603050405020304" pitchFamily="18" charset="0"/>
                        <a:cs typeface="Times New Roman" panose="02020603050405020304" pitchFamily="18" charset="0"/>
                      </a:rPr>
                      <m:t>𝐴</m:t>
                    </m:r>
                    <m:r>
                      <a:rPr lang="en-US" i="1">
                        <a:latin typeface="Cambria Math" panose="02040503050406030204" pitchFamily="18" charset="0"/>
                        <a:ea typeface="Times New Roman" panose="02020603050405020304" pitchFamily="18" charset="0"/>
                        <a:cs typeface="Times New Roman" panose="02020603050405020304" pitchFamily="18" charset="0"/>
                      </a:rPr>
                      <m:t>[</m:t>
                    </m:r>
                    <m:r>
                      <a:rPr lang="en-US" i="1">
                        <a:latin typeface="Cambria Math" panose="02040503050406030204" pitchFamily="18" charset="0"/>
                        <a:ea typeface="Times New Roman" panose="02020603050405020304" pitchFamily="18" charset="0"/>
                        <a:cs typeface="Times New Roman" panose="02020603050405020304" pitchFamily="18" charset="0"/>
                      </a:rPr>
                      <m:t>𝑖</m:t>
                    </m:r>
                    <m:r>
                      <a:rPr lang="en-US" i="1">
                        <a:latin typeface="Cambria Math" panose="02040503050406030204" pitchFamily="18" charset="0"/>
                        <a:ea typeface="Times New Roman" panose="02020603050405020304" pitchFamily="18" charset="0"/>
                        <a:cs typeface="Times New Roman" panose="02020603050405020304" pitchFamily="18" charset="0"/>
                      </a:rPr>
                      <m:t>][</m:t>
                    </m:r>
                    <m:r>
                      <a:rPr lang="en-US" i="1">
                        <a:latin typeface="Cambria Math" panose="02040503050406030204" pitchFamily="18" charset="0"/>
                        <a:ea typeface="Times New Roman" panose="02020603050405020304" pitchFamily="18" charset="0"/>
                        <a:cs typeface="Times New Roman" panose="02020603050405020304" pitchFamily="18" charset="0"/>
                      </a:rPr>
                      <m:t>𝑗</m:t>
                    </m:r>
                    <m:r>
                      <a:rPr lang="en-US" i="1">
                        <a:latin typeface="Cambria Math" panose="02040503050406030204" pitchFamily="18" charset="0"/>
                        <a:ea typeface="Times New Roman" panose="02020603050405020304" pitchFamily="18" charset="0"/>
                        <a:cs typeface="Times New Roman" panose="02020603050405020304" pitchFamily="18" charset="0"/>
                      </a:rPr>
                      <m:t>]= </m:t>
                    </m:r>
                    <m:r>
                      <a:rPr lang="en-US" i="1">
                        <a:latin typeface="Cambria Math" panose="02040503050406030204" pitchFamily="18" charset="0"/>
                        <a:ea typeface="Times New Roman" panose="02020603050405020304" pitchFamily="18" charset="0"/>
                        <a:cs typeface="Times New Roman" panose="02020603050405020304" pitchFamily="18" charset="0"/>
                      </a:rPr>
                      <m:t>𝐵𝑎𝑠𝑒</m:t>
                    </m:r>
                    <m:r>
                      <a:rPr lang="en-US" i="1">
                        <a:latin typeface="Cambria Math" panose="02040503050406030204" pitchFamily="18" charset="0"/>
                        <a:ea typeface="Times New Roman" panose="02020603050405020304" pitchFamily="18" charset="0"/>
                        <a:cs typeface="Times New Roman" panose="02020603050405020304" pitchFamily="18" charset="0"/>
                      </a:rPr>
                      <m:t> </m:t>
                    </m:r>
                    <m:r>
                      <a:rPr lang="en-US" i="1">
                        <a:latin typeface="Cambria Math" panose="02040503050406030204" pitchFamily="18" charset="0"/>
                        <a:ea typeface="Times New Roman" panose="02020603050405020304" pitchFamily="18" charset="0"/>
                        <a:cs typeface="Times New Roman" panose="02020603050405020304" pitchFamily="18" charset="0"/>
                      </a:rPr>
                      <m:t>𝐴𝑑𝑑𝑟𝑒𝑠𝑠</m:t>
                    </m:r>
                    <m:r>
                      <a:rPr lang="en-US" i="1">
                        <a:latin typeface="Cambria Math" panose="02040503050406030204" pitchFamily="18" charset="0"/>
                        <a:ea typeface="Times New Roman" panose="02020603050405020304" pitchFamily="18" charset="0"/>
                        <a:cs typeface="Times New Roman" panose="02020603050405020304" pitchFamily="18" charset="0"/>
                      </a:rPr>
                      <m:t> +</m:t>
                    </m:r>
                    <m:r>
                      <a:rPr lang="en-US" i="1">
                        <a:latin typeface="Cambria Math" panose="02040503050406030204" pitchFamily="18" charset="0"/>
                        <a:ea typeface="Times New Roman" panose="02020603050405020304" pitchFamily="18" charset="0"/>
                        <a:cs typeface="Times New Roman" panose="02020603050405020304" pitchFamily="18" charset="0"/>
                      </a:rPr>
                      <m:t>𝑊</m:t>
                    </m:r>
                    <m:r>
                      <a:rPr lang="en-US" i="1">
                        <a:latin typeface="Cambria Math" panose="02040503050406030204" pitchFamily="18" charset="0"/>
                        <a:ea typeface="Times New Roman" panose="02020603050405020304" pitchFamily="18" charset="0"/>
                        <a:cs typeface="Times New Roman" panose="02020603050405020304" pitchFamily="18" charset="0"/>
                      </a:rPr>
                      <m:t> ∗ ( </m:t>
                    </m:r>
                    <m:r>
                      <a:rPr lang="en-US" i="1">
                        <a:latin typeface="Cambria Math" panose="02040503050406030204" pitchFamily="18" charset="0"/>
                        <a:ea typeface="Times New Roman" panose="02020603050405020304" pitchFamily="18" charset="0"/>
                        <a:cs typeface="Times New Roman" panose="02020603050405020304" pitchFamily="18" charset="0"/>
                      </a:rPr>
                      <m:t>𝑖</m:t>
                    </m:r>
                    <m:r>
                      <a:rPr lang="en-US" i="1">
                        <a:latin typeface="Cambria Math" panose="02040503050406030204" pitchFamily="18" charset="0"/>
                        <a:ea typeface="Times New Roman" panose="02020603050405020304" pitchFamily="18" charset="0"/>
                        <a:cs typeface="Times New Roman" panose="02020603050405020304" pitchFamily="18" charset="0"/>
                      </a:rPr>
                      <m:t> ∗ </m:t>
                    </m:r>
                    <m:r>
                      <a:rPr lang="en-US" i="1">
                        <a:latin typeface="Cambria Math" panose="02040503050406030204" pitchFamily="18" charset="0"/>
                        <a:ea typeface="Times New Roman" panose="02020603050405020304" pitchFamily="18" charset="0"/>
                        <a:cs typeface="Times New Roman" panose="02020603050405020304" pitchFamily="18" charset="0"/>
                      </a:rPr>
                      <m:t>𝑛</m:t>
                    </m:r>
                    <m:r>
                      <a:rPr lang="en-US" i="1">
                        <a:latin typeface="Cambria Math" panose="02040503050406030204" pitchFamily="18" charset="0"/>
                        <a:ea typeface="Times New Roman" panose="02020603050405020304" pitchFamily="18" charset="0"/>
                        <a:cs typeface="Times New Roman" panose="02020603050405020304" pitchFamily="18" charset="0"/>
                      </a:rPr>
                      <m:t> + </m:t>
                    </m:r>
                    <m:r>
                      <a:rPr lang="en-US" i="1">
                        <a:latin typeface="Cambria Math" panose="02040503050406030204" pitchFamily="18" charset="0"/>
                        <a:ea typeface="Times New Roman" panose="02020603050405020304" pitchFamily="18" charset="0"/>
                        <a:cs typeface="Times New Roman" panose="02020603050405020304" pitchFamily="18" charset="0"/>
                      </a:rPr>
                      <m:t>𝑗</m:t>
                    </m:r>
                    <m:r>
                      <a:rPr lang="en-US" i="1">
                        <a:latin typeface="Cambria Math" panose="02040503050406030204" pitchFamily="18" charset="0"/>
                        <a:ea typeface="Times New Roman" panose="02020603050405020304" pitchFamily="18" charset="0"/>
                        <a:cs typeface="Times New Roman" panose="02020603050405020304" pitchFamily="18" charset="0"/>
                      </a:rPr>
                      <m:t> )</m:t>
                    </m:r>
                  </m:oMath>
                </a14:m>
                <a:r>
                  <a:rPr lang="en-US" dirty="0">
                    <a:latin typeface="Times New Roman" panose="02020603050405020304" pitchFamily="18" charset="0"/>
                    <a:ea typeface="Times New Roman" panose="02020603050405020304" pitchFamily="18" charset="0"/>
                  </a:rPr>
                  <a:t> </a:t>
                </a:r>
                <a:endParaRPr lang="en-IN" dirty="0"/>
              </a:p>
            </p:txBody>
          </p:sp>
        </mc:Choice>
        <mc:Fallback xmlns="">
          <p:sp>
            <p:nvSpPr>
              <p:cNvPr id="6" name="Rectangle 5"/>
              <p:cNvSpPr>
                <a:spLocks noRot="1" noChangeAspect="1" noMove="1" noResize="1" noEditPoints="1" noAdjustHandles="1" noChangeArrowheads="1" noChangeShapeType="1" noTextEdit="1"/>
              </p:cNvSpPr>
              <p:nvPr/>
            </p:nvSpPr>
            <p:spPr>
              <a:xfrm>
                <a:off x="98561" y="1582097"/>
                <a:ext cx="6027419" cy="369332"/>
              </a:xfrm>
              <a:prstGeom prst="rect">
                <a:avLst/>
              </a:prstGeom>
              <a:blipFill>
                <a:blip r:embed="rId3"/>
                <a:stretch>
                  <a:fillRect b="-16667"/>
                </a:stretch>
              </a:blipFill>
            </p:spPr>
            <p:txBody>
              <a:bodyPr/>
              <a:lstStyle/>
              <a:p>
                <a:r>
                  <a:rPr lang="en-IN">
                    <a:noFill/>
                  </a:rPr>
                  <a:t> </a:t>
                </a:r>
              </a:p>
            </p:txBody>
          </p:sp>
        </mc:Fallback>
      </mc:AlternateContent>
      <p:graphicFrame>
        <p:nvGraphicFramePr>
          <p:cNvPr id="8" name="Object 7"/>
          <p:cNvGraphicFramePr>
            <a:graphicFrameLocks noChangeAspect="1"/>
          </p:cNvGraphicFramePr>
          <p:nvPr>
            <p:extLst>
              <p:ext uri="{D42A27DB-BD31-4B8C-83A1-F6EECF244321}">
                <p14:modId xmlns:p14="http://schemas.microsoft.com/office/powerpoint/2010/main" val="2461380601"/>
              </p:ext>
            </p:extLst>
          </p:nvPr>
        </p:nvGraphicFramePr>
        <p:xfrm>
          <a:off x="198347" y="2138013"/>
          <a:ext cx="5729287" cy="1393825"/>
        </p:xfrm>
        <a:graphic>
          <a:graphicData uri="http://schemas.openxmlformats.org/presentationml/2006/ole">
            <mc:AlternateContent xmlns:mc="http://schemas.openxmlformats.org/markup-compatibility/2006">
              <mc:Choice xmlns:v="urn:schemas-microsoft-com:vml" Requires="v">
                <p:oleObj spid="_x0000_s2064" name="Document" r:id="rId4" imgW="5728906" imgH="1393034" progId="Word.Document.12">
                  <p:embed/>
                </p:oleObj>
              </mc:Choice>
              <mc:Fallback>
                <p:oleObj name="Document" r:id="rId4" imgW="5728906" imgH="1393034" progId="Word.Document.12">
                  <p:embed/>
                  <p:pic>
                    <p:nvPicPr>
                      <p:cNvPr id="0" name=""/>
                      <p:cNvPicPr/>
                      <p:nvPr/>
                    </p:nvPicPr>
                    <p:blipFill>
                      <a:blip r:embed="rId5"/>
                      <a:stretch>
                        <a:fillRect/>
                      </a:stretch>
                    </p:blipFill>
                    <p:spPr>
                      <a:xfrm>
                        <a:off x="198347" y="2138013"/>
                        <a:ext cx="5729287" cy="1393825"/>
                      </a:xfrm>
                      <a:prstGeom prst="rect">
                        <a:avLst/>
                      </a:prstGeom>
                    </p:spPr>
                  </p:pic>
                </p:oleObj>
              </mc:Fallback>
            </mc:AlternateContent>
          </a:graphicData>
        </a:graphic>
      </p:graphicFrame>
      <p:sp>
        <p:nvSpPr>
          <p:cNvPr id="9" name="Rectangle 8"/>
          <p:cNvSpPr/>
          <p:nvPr/>
        </p:nvSpPr>
        <p:spPr>
          <a:xfrm>
            <a:off x="7499790" y="708716"/>
            <a:ext cx="3174972" cy="369332"/>
          </a:xfrm>
          <a:prstGeom prst="rect">
            <a:avLst/>
          </a:prstGeom>
        </p:spPr>
        <p:txBody>
          <a:bodyPr wrap="none">
            <a:spAutoFit/>
          </a:bodyPr>
          <a:lstStyle/>
          <a:p>
            <a:r>
              <a:rPr lang="en-SG" b="1" dirty="0">
                <a:latin typeface="Times New Roman" panose="02020603050405020304" pitchFamily="18" charset="0"/>
                <a:ea typeface="Calibri" panose="020F0502020204030204" pitchFamily="34" charset="0"/>
              </a:rPr>
              <a:t>Column Major Arrangement: </a:t>
            </a:r>
            <a:endParaRPr lang="en-IN" dirty="0"/>
          </a:p>
        </p:txBody>
      </p:sp>
      <mc:AlternateContent xmlns:mc="http://schemas.openxmlformats.org/markup-compatibility/2006" xmlns:a14="http://schemas.microsoft.com/office/drawing/2010/main">
        <mc:Choice Requires="a14">
          <p:sp>
            <p:nvSpPr>
              <p:cNvPr id="10" name="Rectangle 9"/>
              <p:cNvSpPr/>
              <p:nvPr/>
            </p:nvSpPr>
            <p:spPr>
              <a:xfrm>
                <a:off x="6045706" y="1584524"/>
                <a:ext cx="608313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IN" i="1">
                              <a:latin typeface="Cambria Math" panose="02040503050406030204" pitchFamily="18" charset="0"/>
                            </a:rPr>
                          </m:ctrlPr>
                        </m:dPr>
                        <m:e>
                          <m:r>
                            <a:rPr lang="en-IN" i="1">
                              <a:latin typeface="Cambria Math" panose="02040503050406030204" pitchFamily="18" charset="0"/>
                            </a:rPr>
                            <m:t>𝐴𝑑𝑑𝑟𝑒𝑠𝑠</m:t>
                          </m:r>
                          <m:r>
                            <a:rPr lang="en-IN" i="0">
                              <a:latin typeface="Cambria Math" panose="02040503050406030204" pitchFamily="18" charset="0"/>
                            </a:rPr>
                            <m:t> </m:t>
                          </m:r>
                          <m:r>
                            <a:rPr lang="en-IN" i="1">
                              <a:latin typeface="Cambria Math" panose="02040503050406030204" pitchFamily="18" charset="0"/>
                            </a:rPr>
                            <m:t>𝑜𝑓</m:t>
                          </m:r>
                          <m:r>
                            <a:rPr lang="en-IN" i="0">
                              <a:latin typeface="Cambria Math" panose="02040503050406030204" pitchFamily="18" charset="0"/>
                            </a:rPr>
                            <m:t> </m:t>
                          </m:r>
                          <m:r>
                            <a:rPr lang="en-IN" i="1">
                              <a:latin typeface="Cambria Math" panose="02040503050406030204" pitchFamily="18" charset="0"/>
                            </a:rPr>
                            <m:t>𝐴</m:t>
                          </m:r>
                          <m:r>
                            <a:rPr lang="en-IN" i="0">
                              <a:latin typeface="Cambria Math" panose="02040503050406030204" pitchFamily="18" charset="0"/>
                            </a:rPr>
                            <m:t>[</m:t>
                          </m:r>
                          <m:r>
                            <a:rPr lang="en-IN" i="1">
                              <a:latin typeface="Cambria Math" panose="02040503050406030204" pitchFamily="18" charset="0"/>
                            </a:rPr>
                            <m:t>𝑖</m:t>
                          </m:r>
                          <m:r>
                            <a:rPr lang="en-IN" i="0">
                              <a:latin typeface="Cambria Math" panose="02040503050406030204" pitchFamily="18" charset="0"/>
                            </a:rPr>
                            <m:t>][</m:t>
                          </m:r>
                          <m:r>
                            <a:rPr lang="en-IN" i="1">
                              <a:latin typeface="Cambria Math" panose="02040503050406030204" pitchFamily="18" charset="0"/>
                            </a:rPr>
                            <m:t>𝑗</m:t>
                          </m:r>
                          <m:r>
                            <a:rPr lang="en-IN" i="0">
                              <a:latin typeface="Cambria Math" panose="02040503050406030204" pitchFamily="18" charset="0"/>
                            </a:rPr>
                            <m:t>]= </m:t>
                          </m:r>
                          <m:r>
                            <a:rPr lang="en-IN" i="1">
                              <a:latin typeface="Cambria Math" panose="02040503050406030204" pitchFamily="18" charset="0"/>
                            </a:rPr>
                            <m:t>𝐵𝑎𝑠𝑒</m:t>
                          </m:r>
                          <m:r>
                            <a:rPr lang="en-IN" i="0">
                              <a:latin typeface="Cambria Math" panose="02040503050406030204" pitchFamily="18" charset="0"/>
                            </a:rPr>
                            <m:t> </m:t>
                          </m:r>
                          <m:r>
                            <a:rPr lang="en-IN" i="1">
                              <a:latin typeface="Cambria Math" panose="02040503050406030204" pitchFamily="18" charset="0"/>
                            </a:rPr>
                            <m:t>𝐴𝑑𝑑𝑟𝑒𝑠𝑠</m:t>
                          </m:r>
                          <m:r>
                            <a:rPr lang="en-IN" i="0">
                              <a:latin typeface="Cambria Math" panose="02040503050406030204" pitchFamily="18" charset="0"/>
                            </a:rPr>
                            <m:t> +</m:t>
                          </m:r>
                          <m:r>
                            <a:rPr lang="en-IN" i="1">
                              <a:latin typeface="Cambria Math" panose="02040503050406030204" pitchFamily="18" charset="0"/>
                            </a:rPr>
                            <m:t>𝑊</m:t>
                          </m:r>
                          <m:r>
                            <a:rPr lang="en-IN" i="0">
                              <a:latin typeface="Cambria Math" panose="02040503050406030204" pitchFamily="18" charset="0"/>
                            </a:rPr>
                            <m:t> ∗ ( </m:t>
                          </m:r>
                          <m:r>
                            <a:rPr lang="en-IN" i="1">
                              <a:latin typeface="Cambria Math" panose="02040503050406030204" pitchFamily="18" charset="0"/>
                            </a:rPr>
                            <m:t>𝑗</m:t>
                          </m:r>
                          <m:r>
                            <a:rPr lang="en-IN" i="0">
                              <a:latin typeface="Cambria Math" panose="02040503050406030204" pitchFamily="18" charset="0"/>
                            </a:rPr>
                            <m:t> ∗ </m:t>
                          </m:r>
                          <m:r>
                            <a:rPr lang="en-IN" i="1">
                              <a:latin typeface="Cambria Math" panose="02040503050406030204" pitchFamily="18" charset="0"/>
                            </a:rPr>
                            <m:t>𝑚</m:t>
                          </m:r>
                          <m:r>
                            <a:rPr lang="en-IN" i="0">
                              <a:latin typeface="Cambria Math" panose="02040503050406030204" pitchFamily="18" charset="0"/>
                            </a:rPr>
                            <m:t> + </m:t>
                          </m:r>
                          <m:r>
                            <a:rPr lang="en-IN" i="1">
                              <a:latin typeface="Cambria Math" panose="02040503050406030204" pitchFamily="18" charset="0"/>
                            </a:rPr>
                            <m:t>𝑖</m:t>
                          </m:r>
                          <m:r>
                            <a:rPr lang="en-IN" i="0">
                              <a:latin typeface="Cambria Math" panose="02040503050406030204" pitchFamily="18" charset="0"/>
                            </a:rPr>
                            <m:t> </m:t>
                          </m:r>
                        </m:e>
                      </m:d>
                    </m:oMath>
                  </m:oMathPara>
                </a14:m>
                <a:endParaRPr lang="en-IN" dirty="0"/>
              </a:p>
            </p:txBody>
          </p:sp>
        </mc:Choice>
        <mc:Fallback xmlns="">
          <p:sp>
            <p:nvSpPr>
              <p:cNvPr id="10" name="Rectangle 9"/>
              <p:cNvSpPr>
                <a:spLocks noRot="1" noChangeAspect="1" noMove="1" noResize="1" noEditPoints="1" noAdjustHandles="1" noChangeArrowheads="1" noChangeShapeType="1" noTextEdit="1"/>
              </p:cNvSpPr>
              <p:nvPr/>
            </p:nvSpPr>
            <p:spPr>
              <a:xfrm>
                <a:off x="6045706" y="1584524"/>
                <a:ext cx="6083139" cy="369332"/>
              </a:xfrm>
              <a:prstGeom prst="rect">
                <a:avLst/>
              </a:prstGeom>
              <a:blipFill>
                <a:blip r:embed="rId6"/>
                <a:stretch>
                  <a:fillRect t="-119672" r="-7816" b="-183607"/>
                </a:stretch>
              </a:blipFill>
            </p:spPr>
            <p:txBody>
              <a:bodyPr/>
              <a:lstStyle/>
              <a:p>
                <a:r>
                  <a:rPr lang="en-IN">
                    <a:noFill/>
                  </a:rPr>
                  <a:t> </a:t>
                </a:r>
              </a:p>
            </p:txBody>
          </p:sp>
        </mc:Fallback>
      </mc:AlternateContent>
      <p:graphicFrame>
        <p:nvGraphicFramePr>
          <p:cNvPr id="11" name="Object 10"/>
          <p:cNvGraphicFramePr>
            <a:graphicFrameLocks noChangeAspect="1"/>
          </p:cNvGraphicFramePr>
          <p:nvPr>
            <p:extLst>
              <p:ext uri="{D42A27DB-BD31-4B8C-83A1-F6EECF244321}">
                <p14:modId xmlns:p14="http://schemas.microsoft.com/office/powerpoint/2010/main" val="3038930378"/>
              </p:ext>
            </p:extLst>
          </p:nvPr>
        </p:nvGraphicFramePr>
        <p:xfrm>
          <a:off x="6040747" y="2138013"/>
          <a:ext cx="5729287" cy="1393825"/>
        </p:xfrm>
        <a:graphic>
          <a:graphicData uri="http://schemas.openxmlformats.org/presentationml/2006/ole">
            <mc:AlternateContent xmlns:mc="http://schemas.openxmlformats.org/markup-compatibility/2006">
              <mc:Choice xmlns:v="urn:schemas-microsoft-com:vml" Requires="v">
                <p:oleObj spid="_x0000_s2065" name="Document" r:id="rId7" imgW="5728906" imgH="1393034" progId="Word.Document.12">
                  <p:embed/>
                </p:oleObj>
              </mc:Choice>
              <mc:Fallback>
                <p:oleObj name="Document" r:id="rId7" imgW="5728906" imgH="1393034" progId="Word.Document.12">
                  <p:embed/>
                  <p:pic>
                    <p:nvPicPr>
                      <p:cNvPr id="0" name=""/>
                      <p:cNvPicPr/>
                      <p:nvPr/>
                    </p:nvPicPr>
                    <p:blipFill>
                      <a:blip r:embed="rId8"/>
                      <a:stretch>
                        <a:fillRect/>
                      </a:stretch>
                    </p:blipFill>
                    <p:spPr>
                      <a:xfrm>
                        <a:off x="6040747" y="2138013"/>
                        <a:ext cx="5729287" cy="1393825"/>
                      </a:xfrm>
                      <a:prstGeom prst="rect">
                        <a:avLst/>
                      </a:prstGeom>
                    </p:spPr>
                  </p:pic>
                </p:oleObj>
              </mc:Fallback>
            </mc:AlternateContent>
          </a:graphicData>
        </a:graphic>
      </p:graphicFrame>
      <p:pic>
        <p:nvPicPr>
          <p:cNvPr id="12" name="Picture 11"/>
          <p:cNvPicPr>
            <a:picLocks noChangeAspect="1"/>
          </p:cNvPicPr>
          <p:nvPr/>
        </p:nvPicPr>
        <p:blipFill rotWithShape="1">
          <a:blip r:embed="rId9"/>
          <a:srcRect l="36283" r="35726"/>
          <a:stretch/>
        </p:blipFill>
        <p:spPr>
          <a:xfrm>
            <a:off x="4352964" y="4533328"/>
            <a:ext cx="3546032" cy="2092324"/>
          </a:xfrm>
          <a:prstGeom prst="rect">
            <a:avLst/>
          </a:prstGeom>
        </p:spPr>
      </p:pic>
      <mc:AlternateContent xmlns:mc="http://schemas.openxmlformats.org/markup-compatibility/2006">
        <mc:Choice xmlns:p14="http://schemas.microsoft.com/office/powerpoint/2010/main" Requires="p14">
          <p:contentPart p14:bwMode="auto" r:id="rId10">
            <p14:nvContentPartPr>
              <p14:cNvPr id="3" name="Ink 2"/>
              <p14:cNvContentPartPr/>
              <p14:nvPr/>
            </p14:nvContentPartPr>
            <p14:xfrm>
              <a:off x="281520" y="1135080"/>
              <a:ext cx="11090160" cy="5438160"/>
            </p14:xfrm>
          </p:contentPart>
        </mc:Choice>
        <mc:Fallback>
          <p:pic>
            <p:nvPicPr>
              <p:cNvPr id="3" name="Ink 2"/>
              <p:cNvPicPr/>
              <p:nvPr/>
            </p:nvPicPr>
            <p:blipFill>
              <a:blip r:embed="rId11"/>
              <a:stretch>
                <a:fillRect/>
              </a:stretch>
            </p:blipFill>
            <p:spPr>
              <a:xfrm>
                <a:off x="274680" y="1132560"/>
                <a:ext cx="11108520" cy="5443560"/>
              </a:xfrm>
              <a:prstGeom prst="rect">
                <a:avLst/>
              </a:prstGeom>
            </p:spPr>
          </p:pic>
        </mc:Fallback>
      </mc:AlternateContent>
    </p:spTree>
    <p:extLst>
      <p:ext uri="{BB962C8B-B14F-4D97-AF65-F5344CB8AC3E}">
        <p14:creationId xmlns:p14="http://schemas.microsoft.com/office/powerpoint/2010/main" val="27712865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18930" y="171350"/>
            <a:ext cx="5211683" cy="461665"/>
          </a:xfrm>
          <a:prstGeom prst="rect">
            <a:avLst/>
          </a:prstGeom>
        </p:spPr>
        <p:txBody>
          <a:bodyPr wrap="none">
            <a:spAutoFit/>
          </a:bodyPr>
          <a:lstStyle/>
          <a:p>
            <a:r>
              <a:rPr lang="en-SG" sz="2400" b="1" dirty="0">
                <a:latin typeface="Times New Roman" panose="02020603050405020304" pitchFamily="18" charset="0"/>
                <a:ea typeface="Calibri" panose="020F0502020204030204" pitchFamily="34" charset="0"/>
              </a:rPr>
              <a:t>Operations on two dimensional arrays</a:t>
            </a:r>
            <a:endParaRPr lang="en-IN" sz="2400" dirty="0"/>
          </a:p>
        </p:txBody>
      </p:sp>
      <p:sp>
        <p:nvSpPr>
          <p:cNvPr id="3" name="Rectangle 2"/>
          <p:cNvSpPr/>
          <p:nvPr/>
        </p:nvSpPr>
        <p:spPr>
          <a:xfrm>
            <a:off x="827167" y="740977"/>
            <a:ext cx="2691763" cy="1754326"/>
          </a:xfrm>
          <a:prstGeom prst="rect">
            <a:avLst/>
          </a:prstGeom>
        </p:spPr>
        <p:txBody>
          <a:bodyPr wrap="none">
            <a:spAutoFit/>
          </a:bodyPr>
          <a:lstStyle/>
          <a:p>
            <a:pPr marL="342900" indent="-342900">
              <a:buFont typeface="+mj-lt"/>
              <a:buAutoNum type="arabicPeriod"/>
            </a:pPr>
            <a:r>
              <a:rPr lang="en-SG" b="1" dirty="0">
                <a:latin typeface="Times New Roman" panose="02020603050405020304" pitchFamily="18" charset="0"/>
                <a:ea typeface="Calibri" panose="020F0502020204030204" pitchFamily="34" charset="0"/>
              </a:rPr>
              <a:t>Matrix </a:t>
            </a:r>
            <a:r>
              <a:rPr lang="en-SG" b="1" dirty="0" smtClean="0">
                <a:latin typeface="Times New Roman" panose="02020603050405020304" pitchFamily="18" charset="0"/>
                <a:ea typeface="Calibri" panose="020F0502020204030204" pitchFamily="34" charset="0"/>
              </a:rPr>
              <a:t>Addition</a:t>
            </a:r>
          </a:p>
          <a:p>
            <a:pPr marL="342900" indent="-342900">
              <a:buFont typeface="+mj-lt"/>
              <a:buAutoNum type="arabicPeriod"/>
            </a:pPr>
            <a:r>
              <a:rPr lang="en-SG" b="1" dirty="0" smtClean="0">
                <a:latin typeface="Times New Roman" panose="02020603050405020304" pitchFamily="18" charset="0"/>
                <a:ea typeface="Calibri" panose="020F0502020204030204" pitchFamily="34" charset="0"/>
              </a:rPr>
              <a:t>Matrix Subtraction</a:t>
            </a:r>
          </a:p>
          <a:p>
            <a:pPr marL="342900" indent="-342900">
              <a:buFont typeface="+mj-lt"/>
              <a:buAutoNum type="arabicPeriod"/>
            </a:pPr>
            <a:r>
              <a:rPr lang="en-SG" b="1" dirty="0" smtClean="0">
                <a:latin typeface="Times New Roman" panose="02020603050405020304" pitchFamily="18" charset="0"/>
                <a:ea typeface="Calibri" panose="020F0502020204030204" pitchFamily="34" charset="0"/>
              </a:rPr>
              <a:t>Matrix Multiplication</a:t>
            </a:r>
          </a:p>
          <a:p>
            <a:pPr marL="342900" indent="-342900">
              <a:buFont typeface="+mj-lt"/>
              <a:buAutoNum type="arabicPeriod"/>
            </a:pPr>
            <a:r>
              <a:rPr lang="en-SG" b="1" dirty="0" smtClean="0">
                <a:latin typeface="Times New Roman" panose="02020603050405020304" pitchFamily="18" charset="0"/>
                <a:ea typeface="Calibri" panose="020F0502020204030204" pitchFamily="34" charset="0"/>
              </a:rPr>
              <a:t>Matrix Transpose</a:t>
            </a:r>
          </a:p>
          <a:p>
            <a:pPr marL="342900" indent="-342900">
              <a:buFont typeface="+mj-lt"/>
              <a:buAutoNum type="arabicPeriod"/>
            </a:pPr>
            <a:r>
              <a:rPr lang="en-SG" b="1" dirty="0" smtClean="0">
                <a:latin typeface="Times New Roman" panose="02020603050405020304" pitchFamily="18" charset="0"/>
                <a:ea typeface="Calibri" panose="020F0502020204030204" pitchFamily="34" charset="0"/>
              </a:rPr>
              <a:t>Matrix Inverse</a:t>
            </a:r>
          </a:p>
          <a:p>
            <a:pPr marL="342900" indent="-342900">
              <a:buFont typeface="+mj-lt"/>
              <a:buAutoNum type="arabicPeriod"/>
            </a:pPr>
            <a:r>
              <a:rPr lang="en-SG" b="1" dirty="0" smtClean="0">
                <a:latin typeface="Times New Roman" panose="02020603050405020304" pitchFamily="18" charset="0"/>
                <a:ea typeface="Calibri" panose="020F0502020204030204" pitchFamily="34" charset="0"/>
              </a:rPr>
              <a:t>Matrix Determinant</a:t>
            </a: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95960" y="766800"/>
              <a:ext cx="9338400" cy="3200040"/>
            </p14:xfrm>
          </p:contentPart>
        </mc:Choice>
        <mc:Fallback>
          <p:pic>
            <p:nvPicPr>
              <p:cNvPr id="4" name="Ink 3"/>
              <p:cNvPicPr/>
              <p:nvPr/>
            </p:nvPicPr>
            <p:blipFill>
              <a:blip r:embed="rId3"/>
              <a:stretch>
                <a:fillRect/>
              </a:stretch>
            </p:blipFill>
            <p:spPr>
              <a:xfrm>
                <a:off x="789120" y="758520"/>
                <a:ext cx="9355320" cy="3217680"/>
              </a:xfrm>
              <a:prstGeom prst="rect">
                <a:avLst/>
              </a:prstGeom>
            </p:spPr>
          </p:pic>
        </mc:Fallback>
      </mc:AlternateContent>
    </p:spTree>
    <p:extLst>
      <p:ext uri="{BB962C8B-B14F-4D97-AF65-F5344CB8AC3E}">
        <p14:creationId xmlns:p14="http://schemas.microsoft.com/office/powerpoint/2010/main" val="31750478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619721" y="187985"/>
            <a:ext cx="7558421" cy="578644"/>
          </a:xfrm>
          <a:prstGeom prst="rect">
            <a:avLst/>
          </a:prstGeom>
          <a:noFill/>
          <a:ln/>
        </p:spPr>
        <p:txBody>
          <a:bodyPr wrap="none" rtlCol="0" anchor="t"/>
          <a:lstStyle/>
          <a:p>
            <a:pPr>
              <a:lnSpc>
                <a:spcPts val="4556"/>
              </a:lnSpc>
            </a:pPr>
            <a:r>
              <a:rPr lang="en-US" sz="3645" kern="0" spc="-72" dirty="0">
                <a:solidFill>
                  <a:srgbClr val="FF75D3"/>
                </a:solidFill>
                <a:ea typeface="adonis-web" pitchFamily="34" charset="-122"/>
                <a:cs typeface="adonis-web" pitchFamily="34" charset="-120"/>
              </a:rPr>
              <a:t>Error Handling: Arrays</a:t>
            </a:r>
            <a:endParaRPr lang="en-US" sz="3645" dirty="0"/>
          </a:p>
        </p:txBody>
      </p:sp>
      <p:sp>
        <p:nvSpPr>
          <p:cNvPr id="5" name="TextBox 4"/>
          <p:cNvSpPr txBox="1"/>
          <p:nvPr/>
        </p:nvSpPr>
        <p:spPr>
          <a:xfrm>
            <a:off x="3319918" y="1238540"/>
            <a:ext cx="5584286" cy="4708981"/>
          </a:xfrm>
          <a:prstGeom prst="rect">
            <a:avLst/>
          </a:prstGeom>
          <a:noFill/>
        </p:spPr>
        <p:txBody>
          <a:bodyPr wrap="none" rtlCol="0">
            <a:spAutoFit/>
          </a:bodyPr>
          <a:lstStyle/>
          <a:p>
            <a:r>
              <a:rPr lang="en-US" sz="2000" dirty="0"/>
              <a:t># Example: </a:t>
            </a:r>
          </a:p>
          <a:p>
            <a:r>
              <a:rPr lang="en-US" sz="2000" dirty="0" err="1"/>
              <a:t>my_array</a:t>
            </a:r>
            <a:r>
              <a:rPr lang="en-US" sz="2000" dirty="0"/>
              <a:t> = [1, 2, 3, 4, 5] </a:t>
            </a:r>
          </a:p>
          <a:p>
            <a:endParaRPr lang="en-US" sz="2000" dirty="0"/>
          </a:p>
          <a:p>
            <a:r>
              <a:rPr lang="en-US" sz="2000" b="1" dirty="0"/>
              <a:t># Trying to access an element at a valid index </a:t>
            </a:r>
          </a:p>
          <a:p>
            <a:r>
              <a:rPr lang="en-US" sz="2000" dirty="0"/>
              <a:t>result1 = </a:t>
            </a:r>
            <a:r>
              <a:rPr lang="en-US" sz="2000" dirty="0" err="1"/>
              <a:t>my_array</a:t>
            </a:r>
            <a:r>
              <a:rPr lang="en-US" sz="2000" dirty="0"/>
              <a:t>[2] </a:t>
            </a:r>
          </a:p>
          <a:p>
            <a:r>
              <a:rPr lang="en-US" sz="2000" dirty="0"/>
              <a:t>print(</a:t>
            </a:r>
            <a:r>
              <a:rPr lang="en-US" sz="2000" dirty="0" err="1"/>
              <a:t>f"Result</a:t>
            </a:r>
            <a:r>
              <a:rPr lang="en-US" sz="2000" dirty="0"/>
              <a:t> 1: {result1}") </a:t>
            </a:r>
          </a:p>
          <a:p>
            <a:endParaRPr lang="en-US" sz="2000" dirty="0"/>
          </a:p>
          <a:p>
            <a:r>
              <a:rPr lang="en-US" sz="2000" b="1" dirty="0"/>
              <a:t># Trying to access an element at an invalid index </a:t>
            </a:r>
          </a:p>
          <a:p>
            <a:r>
              <a:rPr lang="en-US" sz="2000" dirty="0"/>
              <a:t>result2 = </a:t>
            </a:r>
            <a:r>
              <a:rPr lang="en-US" sz="2000" dirty="0" err="1"/>
              <a:t>my_array</a:t>
            </a:r>
            <a:r>
              <a:rPr lang="en-US" sz="2000" dirty="0"/>
              <a:t>[10] </a:t>
            </a:r>
          </a:p>
          <a:p>
            <a:r>
              <a:rPr lang="en-US" sz="2000" dirty="0"/>
              <a:t>print(</a:t>
            </a:r>
            <a:r>
              <a:rPr lang="en-US" sz="2000" dirty="0" err="1"/>
              <a:t>f"Result</a:t>
            </a:r>
            <a:r>
              <a:rPr lang="en-US" sz="2000" dirty="0"/>
              <a:t> 2: {result2}") </a:t>
            </a:r>
          </a:p>
          <a:p>
            <a:endParaRPr lang="en-US" sz="2000" dirty="0"/>
          </a:p>
          <a:p>
            <a:r>
              <a:rPr lang="en-US" sz="2000" dirty="0"/>
              <a:t># </a:t>
            </a:r>
            <a:r>
              <a:rPr lang="en-US" sz="2000" b="1" dirty="0"/>
              <a:t>Trying to access an element with an invalid array </a:t>
            </a:r>
          </a:p>
          <a:p>
            <a:r>
              <a:rPr lang="en-US" sz="2000" dirty="0"/>
              <a:t>result3 = my_array1[2] </a:t>
            </a:r>
          </a:p>
          <a:p>
            <a:r>
              <a:rPr lang="en-US" sz="2000" dirty="0"/>
              <a:t>print(</a:t>
            </a:r>
            <a:r>
              <a:rPr lang="en-US" sz="2000" dirty="0" err="1"/>
              <a:t>f"Result</a:t>
            </a:r>
            <a:r>
              <a:rPr lang="en-US" sz="2000" dirty="0"/>
              <a:t> 3: {result3}")</a:t>
            </a:r>
            <a:endParaRPr lang="en-IN" sz="2000" dirty="0"/>
          </a:p>
          <a:p>
            <a:endParaRPr lang="en-IN" sz="2000" dirty="0"/>
          </a:p>
        </p:txBody>
      </p:sp>
      <mc:AlternateContent xmlns:mc="http://schemas.openxmlformats.org/markup-compatibility/2006">
        <mc:Choice xmlns:p14="http://schemas.microsoft.com/office/powerpoint/2010/main" Requires="p14">
          <p:contentPart p14:bwMode="auto" r:id="rId4">
            <p14:nvContentPartPr>
              <p14:cNvPr id="6" name="Ink 5"/>
              <p14:cNvContentPartPr/>
              <p14:nvPr/>
            </p14:nvContentPartPr>
            <p14:xfrm>
              <a:off x="3374640" y="1426680"/>
              <a:ext cx="5231160" cy="4133520"/>
            </p14:xfrm>
          </p:contentPart>
        </mc:Choice>
        <mc:Fallback>
          <p:pic>
            <p:nvPicPr>
              <p:cNvPr id="6" name="Ink 5"/>
              <p:cNvPicPr/>
              <p:nvPr/>
            </p:nvPicPr>
            <p:blipFill>
              <a:blip r:embed="rId5"/>
              <a:stretch>
                <a:fillRect/>
              </a:stretch>
            </p:blipFill>
            <p:spPr>
              <a:xfrm>
                <a:off x="3371760" y="1418400"/>
                <a:ext cx="5242680" cy="4146480"/>
              </a:xfrm>
              <a:prstGeom prst="rect">
                <a:avLst/>
              </a:prstGeom>
            </p:spPr>
          </p:pic>
        </mc:Fallback>
      </mc:AlternateContent>
    </p:spTree>
    <p:extLst>
      <p:ext uri="{BB962C8B-B14F-4D97-AF65-F5344CB8AC3E}">
        <p14:creationId xmlns:p14="http://schemas.microsoft.com/office/powerpoint/2010/main" val="25962572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5102" y="0"/>
            <a:ext cx="12192000" cy="68580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614620" y="166365"/>
            <a:ext cx="6952556" cy="578644"/>
          </a:xfrm>
          <a:prstGeom prst="rect">
            <a:avLst/>
          </a:prstGeom>
          <a:noFill/>
          <a:ln/>
        </p:spPr>
        <p:txBody>
          <a:bodyPr wrap="none" rtlCol="0" anchor="t"/>
          <a:lstStyle/>
          <a:p>
            <a:pPr>
              <a:lnSpc>
                <a:spcPts val="4556"/>
              </a:lnSpc>
            </a:pPr>
            <a:r>
              <a:rPr lang="en-US" sz="3645" b="1" kern="0" spc="-72" dirty="0">
                <a:solidFill>
                  <a:srgbClr val="FF75D3"/>
                </a:solidFill>
                <a:latin typeface="adonis-web" pitchFamily="34" charset="0"/>
                <a:ea typeface="adonis-web" pitchFamily="34" charset="-122"/>
                <a:cs typeface="adonis-web" pitchFamily="34" charset="-120"/>
              </a:rPr>
              <a:t>Exception Handling in Arrays</a:t>
            </a:r>
            <a:endParaRPr lang="en-US" sz="3645" dirty="0"/>
          </a:p>
        </p:txBody>
      </p:sp>
      <p:sp>
        <p:nvSpPr>
          <p:cNvPr id="5" name="TextBox 4"/>
          <p:cNvSpPr txBox="1"/>
          <p:nvPr/>
        </p:nvSpPr>
        <p:spPr>
          <a:xfrm>
            <a:off x="5598974" y="747308"/>
            <a:ext cx="6399556" cy="6247864"/>
          </a:xfrm>
          <a:prstGeom prst="rect">
            <a:avLst/>
          </a:prstGeom>
          <a:noFill/>
        </p:spPr>
        <p:txBody>
          <a:bodyPr wrap="square" rtlCol="0">
            <a:spAutoFit/>
          </a:bodyPr>
          <a:lstStyle/>
          <a:p>
            <a:r>
              <a:rPr lang="en-US" sz="2000" dirty="0" err="1"/>
              <a:t>def</a:t>
            </a:r>
            <a:r>
              <a:rPr lang="en-US" sz="2000" dirty="0"/>
              <a:t> </a:t>
            </a:r>
            <a:r>
              <a:rPr lang="en-US" sz="2000" dirty="0" err="1"/>
              <a:t>get_element_at_index</a:t>
            </a:r>
            <a:r>
              <a:rPr lang="en-US" sz="2000" dirty="0"/>
              <a:t>(</a:t>
            </a:r>
            <a:r>
              <a:rPr lang="en-US" sz="2000" dirty="0" err="1"/>
              <a:t>arr</a:t>
            </a:r>
            <a:r>
              <a:rPr lang="en-US" sz="2000" dirty="0"/>
              <a:t>, index): </a:t>
            </a:r>
          </a:p>
          <a:p>
            <a:pPr lvl="1"/>
            <a:r>
              <a:rPr lang="en-US" sz="2000" dirty="0"/>
              <a:t>try: </a:t>
            </a:r>
          </a:p>
          <a:p>
            <a:pPr lvl="2"/>
            <a:r>
              <a:rPr lang="en-US" sz="2000" dirty="0"/>
              <a:t># Attempt to access the element at the specified index </a:t>
            </a:r>
          </a:p>
          <a:p>
            <a:pPr lvl="2"/>
            <a:r>
              <a:rPr lang="en-US" sz="2000" dirty="0"/>
              <a:t>result = </a:t>
            </a:r>
            <a:r>
              <a:rPr lang="en-US" sz="2000" dirty="0" err="1"/>
              <a:t>arr</a:t>
            </a:r>
            <a:r>
              <a:rPr lang="en-US" sz="2000" dirty="0"/>
              <a:t>[index] </a:t>
            </a:r>
          </a:p>
          <a:p>
            <a:pPr lvl="2"/>
            <a:r>
              <a:rPr lang="en-US" sz="2000" dirty="0"/>
              <a:t>return result </a:t>
            </a:r>
          </a:p>
          <a:p>
            <a:pPr lvl="1"/>
            <a:r>
              <a:rPr lang="en-US" sz="2000" dirty="0"/>
              <a:t>except </a:t>
            </a:r>
            <a:r>
              <a:rPr lang="en-US" sz="2000" b="1" dirty="0" err="1"/>
              <a:t>IndexError</a:t>
            </a:r>
            <a:r>
              <a:rPr lang="en-US" sz="2000" dirty="0"/>
              <a:t>: </a:t>
            </a:r>
          </a:p>
          <a:p>
            <a:pPr lvl="2"/>
            <a:r>
              <a:rPr lang="en-US" sz="2000" dirty="0"/>
              <a:t># Handle the case where the index is out of bounds </a:t>
            </a:r>
          </a:p>
          <a:p>
            <a:pPr lvl="2"/>
            <a:r>
              <a:rPr lang="en-US" sz="2000" dirty="0"/>
              <a:t>print(</a:t>
            </a:r>
            <a:r>
              <a:rPr lang="en-US" sz="2000" dirty="0" err="1"/>
              <a:t>f"Error</a:t>
            </a:r>
            <a:r>
              <a:rPr lang="en-US" sz="2000" dirty="0"/>
              <a:t>: Index {index} is out of bounds for the array.") </a:t>
            </a:r>
          </a:p>
          <a:p>
            <a:pPr lvl="2"/>
            <a:r>
              <a:rPr lang="en-US" sz="2000" dirty="0"/>
              <a:t>return None </a:t>
            </a:r>
          </a:p>
          <a:p>
            <a:pPr lvl="1"/>
            <a:r>
              <a:rPr lang="en-US" sz="2000" dirty="0"/>
              <a:t>except </a:t>
            </a:r>
            <a:r>
              <a:rPr lang="en-US" sz="2000" b="1" dirty="0" err="1"/>
              <a:t>TypeError</a:t>
            </a:r>
            <a:r>
              <a:rPr lang="en-US" sz="2000" dirty="0"/>
              <a:t>:</a:t>
            </a:r>
          </a:p>
          <a:p>
            <a:pPr lvl="2"/>
            <a:r>
              <a:rPr lang="en-US" sz="2000" dirty="0"/>
              <a:t># Handle the case where '</a:t>
            </a:r>
            <a:r>
              <a:rPr lang="en-US" sz="2000" dirty="0" err="1"/>
              <a:t>arr</a:t>
            </a:r>
            <a:r>
              <a:rPr lang="en-US" sz="2000" dirty="0"/>
              <a:t>' is not a valid array </a:t>
            </a:r>
          </a:p>
          <a:p>
            <a:pPr lvl="2"/>
            <a:r>
              <a:rPr lang="en-US" sz="2000" dirty="0"/>
              <a:t>print("Error: Invalid array.") </a:t>
            </a:r>
          </a:p>
          <a:p>
            <a:pPr lvl="2"/>
            <a:r>
              <a:rPr lang="en-US" sz="2000" dirty="0"/>
              <a:t>return None </a:t>
            </a:r>
          </a:p>
          <a:p>
            <a:pPr lvl="1"/>
            <a:r>
              <a:rPr lang="en-US" sz="2000" dirty="0"/>
              <a:t>except </a:t>
            </a:r>
            <a:r>
              <a:rPr lang="en-US" sz="2000" b="1" dirty="0"/>
              <a:t>Exception as e</a:t>
            </a:r>
            <a:r>
              <a:rPr lang="en-US" sz="2000" dirty="0"/>
              <a:t>: </a:t>
            </a:r>
          </a:p>
          <a:p>
            <a:pPr lvl="2"/>
            <a:r>
              <a:rPr lang="en-US" sz="2000" dirty="0"/>
              <a:t># Handle other potential exceptions </a:t>
            </a:r>
          </a:p>
          <a:p>
            <a:pPr lvl="2"/>
            <a:r>
              <a:rPr lang="en-US" sz="2000" dirty="0"/>
              <a:t>print(f“ An unexpected error occurred: {e}") </a:t>
            </a:r>
          </a:p>
          <a:p>
            <a:pPr lvl="2"/>
            <a:r>
              <a:rPr lang="en-US" sz="2000" dirty="0"/>
              <a:t>return None </a:t>
            </a:r>
          </a:p>
          <a:p>
            <a:endParaRPr lang="en-US" sz="2000" dirty="0"/>
          </a:p>
        </p:txBody>
      </p:sp>
      <p:sp>
        <p:nvSpPr>
          <p:cNvPr id="6" name="TextBox 5"/>
          <p:cNvSpPr txBox="1"/>
          <p:nvPr/>
        </p:nvSpPr>
        <p:spPr>
          <a:xfrm>
            <a:off x="241139" y="1750365"/>
            <a:ext cx="5584286" cy="4708981"/>
          </a:xfrm>
          <a:prstGeom prst="rect">
            <a:avLst/>
          </a:prstGeom>
          <a:noFill/>
        </p:spPr>
        <p:txBody>
          <a:bodyPr wrap="none" rtlCol="0">
            <a:spAutoFit/>
          </a:bodyPr>
          <a:lstStyle/>
          <a:p>
            <a:r>
              <a:rPr lang="en-US" sz="2000" dirty="0"/>
              <a:t># Example: </a:t>
            </a:r>
          </a:p>
          <a:p>
            <a:r>
              <a:rPr lang="en-US" sz="2000" dirty="0" err="1"/>
              <a:t>my_array</a:t>
            </a:r>
            <a:r>
              <a:rPr lang="en-US" sz="2000" dirty="0"/>
              <a:t> = [1, 2, 3, 4, 5] </a:t>
            </a:r>
          </a:p>
          <a:p>
            <a:endParaRPr lang="en-US" sz="2000" dirty="0"/>
          </a:p>
          <a:p>
            <a:r>
              <a:rPr lang="en-US" sz="2000" b="1" dirty="0"/>
              <a:t># Trying to access an element at a valid index </a:t>
            </a:r>
          </a:p>
          <a:p>
            <a:r>
              <a:rPr lang="en-US" sz="2000" dirty="0"/>
              <a:t>result1 = </a:t>
            </a:r>
            <a:r>
              <a:rPr lang="en-US" sz="2000" dirty="0" err="1"/>
              <a:t>get_element_at_index</a:t>
            </a:r>
            <a:r>
              <a:rPr lang="en-US" sz="2000" dirty="0"/>
              <a:t>(</a:t>
            </a:r>
            <a:r>
              <a:rPr lang="en-US" sz="2000" dirty="0" err="1"/>
              <a:t>my_array</a:t>
            </a:r>
            <a:r>
              <a:rPr lang="en-US" sz="2000" dirty="0"/>
              <a:t>, 2) </a:t>
            </a:r>
          </a:p>
          <a:p>
            <a:r>
              <a:rPr lang="en-US" sz="2000" dirty="0"/>
              <a:t>print(</a:t>
            </a:r>
            <a:r>
              <a:rPr lang="en-US" sz="2000" dirty="0" err="1"/>
              <a:t>f"Result</a:t>
            </a:r>
            <a:r>
              <a:rPr lang="en-US" sz="2000" dirty="0"/>
              <a:t> 1: {result1}") </a:t>
            </a:r>
          </a:p>
          <a:p>
            <a:endParaRPr lang="en-US" sz="2000" dirty="0"/>
          </a:p>
          <a:p>
            <a:r>
              <a:rPr lang="en-US" sz="2000" b="1" dirty="0"/>
              <a:t># Trying to access an element at an invalid index </a:t>
            </a:r>
          </a:p>
          <a:p>
            <a:r>
              <a:rPr lang="en-US" sz="2000" dirty="0"/>
              <a:t>result2 = </a:t>
            </a:r>
            <a:r>
              <a:rPr lang="en-US" sz="2000" dirty="0" err="1"/>
              <a:t>get_element_at_index</a:t>
            </a:r>
            <a:r>
              <a:rPr lang="en-US" sz="2000" dirty="0"/>
              <a:t>(</a:t>
            </a:r>
            <a:r>
              <a:rPr lang="en-US" sz="2000" dirty="0" err="1"/>
              <a:t>my_array</a:t>
            </a:r>
            <a:r>
              <a:rPr lang="en-US" sz="2000" dirty="0"/>
              <a:t>, 10) </a:t>
            </a:r>
          </a:p>
          <a:p>
            <a:r>
              <a:rPr lang="en-US" sz="2000" dirty="0"/>
              <a:t>print(</a:t>
            </a:r>
            <a:r>
              <a:rPr lang="en-US" sz="2000" dirty="0" err="1"/>
              <a:t>f"Result</a:t>
            </a:r>
            <a:r>
              <a:rPr lang="en-US" sz="2000" dirty="0"/>
              <a:t> 2: {result2}") </a:t>
            </a:r>
          </a:p>
          <a:p>
            <a:endParaRPr lang="en-US" sz="2000" dirty="0"/>
          </a:p>
          <a:p>
            <a:r>
              <a:rPr lang="en-US" sz="2000" dirty="0"/>
              <a:t># </a:t>
            </a:r>
            <a:r>
              <a:rPr lang="en-US" sz="2000" b="1" dirty="0"/>
              <a:t>Trying to access an element with an invalid array </a:t>
            </a:r>
          </a:p>
          <a:p>
            <a:r>
              <a:rPr lang="en-US" sz="2000" dirty="0"/>
              <a:t>result3 = </a:t>
            </a:r>
            <a:r>
              <a:rPr lang="en-US" sz="2000" dirty="0" err="1"/>
              <a:t>get_element_at_index</a:t>
            </a:r>
            <a:r>
              <a:rPr lang="en-US" sz="2000" dirty="0"/>
              <a:t>("</a:t>
            </a:r>
            <a:r>
              <a:rPr lang="en-US" sz="2000" dirty="0" err="1"/>
              <a:t>not_an_array</a:t>
            </a:r>
            <a:r>
              <a:rPr lang="en-US" sz="2000" dirty="0"/>
              <a:t>", 0) </a:t>
            </a:r>
          </a:p>
          <a:p>
            <a:r>
              <a:rPr lang="en-US" sz="2000" dirty="0"/>
              <a:t>print(</a:t>
            </a:r>
            <a:r>
              <a:rPr lang="en-US" sz="2000" dirty="0" err="1"/>
              <a:t>f"Result</a:t>
            </a:r>
            <a:r>
              <a:rPr lang="en-US" sz="2000" dirty="0"/>
              <a:t> 3: {result3}")</a:t>
            </a:r>
            <a:endParaRPr lang="en-IN" sz="2000" dirty="0"/>
          </a:p>
          <a:p>
            <a:endParaRPr lang="en-IN" sz="2000" dirty="0"/>
          </a:p>
        </p:txBody>
      </p:sp>
      <mc:AlternateContent xmlns:mc="http://schemas.openxmlformats.org/markup-compatibility/2006">
        <mc:Choice xmlns:p14="http://schemas.microsoft.com/office/powerpoint/2010/main" Requires="p14">
          <p:contentPart p14:bwMode="auto" r:id="rId4">
            <p14:nvContentPartPr>
              <p14:cNvPr id="7" name="Ink 6"/>
              <p14:cNvContentPartPr/>
              <p14:nvPr/>
            </p14:nvContentPartPr>
            <p14:xfrm>
              <a:off x="6089040" y="1497240"/>
              <a:ext cx="3090960" cy="4776120"/>
            </p14:xfrm>
          </p:contentPart>
        </mc:Choice>
        <mc:Fallback>
          <p:pic>
            <p:nvPicPr>
              <p:cNvPr id="7" name="Ink 6"/>
              <p:cNvPicPr/>
              <p:nvPr/>
            </p:nvPicPr>
            <p:blipFill>
              <a:blip r:embed="rId5"/>
              <a:stretch>
                <a:fillRect/>
              </a:stretch>
            </p:blipFill>
            <p:spPr>
              <a:xfrm>
                <a:off x="6081840" y="1490040"/>
                <a:ext cx="3100680" cy="4789440"/>
              </a:xfrm>
              <a:prstGeom prst="rect">
                <a:avLst/>
              </a:prstGeom>
            </p:spPr>
          </p:pic>
        </mc:Fallback>
      </mc:AlternateContent>
    </p:spTree>
    <p:extLst>
      <p:ext uri="{BB962C8B-B14F-4D97-AF65-F5344CB8AC3E}">
        <p14:creationId xmlns:p14="http://schemas.microsoft.com/office/powerpoint/2010/main" val="620751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18143"/>
            <a:ext cx="12192000" cy="6858000"/>
          </a:xfrm>
          <a:prstGeom prst="rect">
            <a:avLst/>
          </a:prstGeom>
          <a:solidFill>
            <a:srgbClr val="FFFFFF">
              <a:alpha val="75000"/>
            </a:srgbClr>
          </a:solidFill>
          <a:ln w="13811">
            <a:solidFill>
              <a:srgbClr val="FFFFFF">
                <a:alpha val="64000"/>
              </a:srgbClr>
            </a:solidFill>
            <a:prstDash val="solid"/>
          </a:ln>
        </p:spPr>
      </p:sp>
      <p:pic>
        <p:nvPicPr>
          <p:cNvPr id="7" name="Picture 6"/>
          <p:cNvPicPr>
            <a:picLocks noChangeAspect="1"/>
          </p:cNvPicPr>
          <p:nvPr/>
        </p:nvPicPr>
        <p:blipFill>
          <a:blip r:embed="rId4"/>
          <a:stretch>
            <a:fillRect/>
          </a:stretch>
        </p:blipFill>
        <p:spPr>
          <a:xfrm>
            <a:off x="11277500" y="9072"/>
            <a:ext cx="914501" cy="464706"/>
          </a:xfrm>
          <a:prstGeom prst="rect">
            <a:avLst/>
          </a:prstGeom>
        </p:spPr>
      </p:pic>
      <p:sp>
        <p:nvSpPr>
          <p:cNvPr id="4" name="TextBox 3"/>
          <p:cNvSpPr txBox="1"/>
          <p:nvPr/>
        </p:nvSpPr>
        <p:spPr>
          <a:xfrm>
            <a:off x="841947" y="42216"/>
            <a:ext cx="10508105" cy="1384995"/>
          </a:xfrm>
          <a:prstGeom prst="rect">
            <a:avLst/>
          </a:prstGeom>
          <a:noFill/>
        </p:spPr>
        <p:txBody>
          <a:bodyPr wrap="square" rtlCol="0">
            <a:spAutoFit/>
          </a:bodyPr>
          <a:lstStyle/>
          <a:p>
            <a:r>
              <a:rPr lang="en-US" sz="2800" dirty="0"/>
              <a:t>A program P reads in 500 integers in the range [0, 100] representing the </a:t>
            </a:r>
            <a:r>
              <a:rPr lang="en-US" sz="2800" dirty="0" smtClean="0"/>
              <a:t>scores </a:t>
            </a:r>
            <a:r>
              <a:rPr lang="en-US" sz="2800" dirty="0"/>
              <a:t>of 500 students. It then print the frequency of each score above 50. What would be the best way for P to store the frequencies?</a:t>
            </a:r>
            <a:endParaRPr lang="en-IN" sz="2800" dirty="0"/>
          </a:p>
        </p:txBody>
      </p:sp>
      <p:sp>
        <p:nvSpPr>
          <p:cNvPr id="5" name="TextBox 4"/>
          <p:cNvSpPr txBox="1"/>
          <p:nvPr/>
        </p:nvSpPr>
        <p:spPr>
          <a:xfrm>
            <a:off x="2818152" y="1768839"/>
            <a:ext cx="7161319" cy="2610843"/>
          </a:xfrm>
          <a:prstGeom prst="rect">
            <a:avLst/>
          </a:prstGeom>
          <a:noFill/>
        </p:spPr>
        <p:txBody>
          <a:bodyPr wrap="none" rtlCol="0">
            <a:spAutoFit/>
          </a:bodyPr>
          <a:lstStyle/>
          <a:p>
            <a:pPr marL="342900" indent="-342900">
              <a:lnSpc>
                <a:spcPct val="150000"/>
              </a:lnSpc>
              <a:buFont typeface="+mj-lt"/>
              <a:buAutoNum type="alphaUcPeriod"/>
            </a:pPr>
            <a:r>
              <a:rPr lang="en-US" sz="2800" dirty="0" smtClean="0"/>
              <a:t>An </a:t>
            </a:r>
            <a:r>
              <a:rPr lang="en-US" sz="2800" dirty="0"/>
              <a:t>array of 50 </a:t>
            </a:r>
            <a:r>
              <a:rPr lang="en-US" sz="2800" dirty="0" smtClean="0"/>
              <a:t>numbers</a:t>
            </a:r>
          </a:p>
          <a:p>
            <a:pPr marL="342900" indent="-342900">
              <a:lnSpc>
                <a:spcPct val="150000"/>
              </a:lnSpc>
              <a:buFont typeface="+mj-lt"/>
              <a:buAutoNum type="alphaUcPeriod"/>
            </a:pPr>
            <a:r>
              <a:rPr lang="en-US" sz="2800" dirty="0" smtClean="0"/>
              <a:t>An </a:t>
            </a:r>
            <a:r>
              <a:rPr lang="en-US" sz="2800" dirty="0"/>
              <a:t>array of 100 </a:t>
            </a:r>
            <a:r>
              <a:rPr lang="en-US" sz="2800" dirty="0" smtClean="0"/>
              <a:t>numbers</a:t>
            </a:r>
          </a:p>
          <a:p>
            <a:pPr marL="342900" indent="-342900">
              <a:lnSpc>
                <a:spcPct val="150000"/>
              </a:lnSpc>
              <a:buFont typeface="+mj-lt"/>
              <a:buAutoNum type="alphaUcPeriod"/>
            </a:pPr>
            <a:r>
              <a:rPr lang="en-US" sz="2800" dirty="0" smtClean="0"/>
              <a:t>An </a:t>
            </a:r>
            <a:r>
              <a:rPr lang="en-US" sz="2800" dirty="0"/>
              <a:t>array of 500 </a:t>
            </a:r>
            <a:r>
              <a:rPr lang="en-US" sz="2800" dirty="0" smtClean="0"/>
              <a:t>numbers</a:t>
            </a:r>
          </a:p>
          <a:p>
            <a:pPr marL="342900" indent="-342900">
              <a:lnSpc>
                <a:spcPct val="150000"/>
              </a:lnSpc>
              <a:buFont typeface="+mj-lt"/>
              <a:buAutoNum type="alphaUcPeriod"/>
            </a:pPr>
            <a:r>
              <a:rPr lang="en-US" sz="2800" dirty="0" smtClean="0"/>
              <a:t>A </a:t>
            </a:r>
            <a:r>
              <a:rPr lang="en-US" sz="2800" dirty="0"/>
              <a:t>dynamically allocated array of 550 numbers</a:t>
            </a:r>
            <a:endParaRPr lang="en-IN" sz="2800" dirty="0"/>
          </a:p>
        </p:txBody>
      </p:sp>
      <p:sp>
        <p:nvSpPr>
          <p:cNvPr id="6" name="TextBox 5"/>
          <p:cNvSpPr txBox="1"/>
          <p:nvPr/>
        </p:nvSpPr>
        <p:spPr>
          <a:xfrm rot="16200000">
            <a:off x="-676532" y="692198"/>
            <a:ext cx="1753172" cy="400110"/>
          </a:xfrm>
          <a:prstGeom prst="rect">
            <a:avLst/>
          </a:prstGeom>
          <a:noFill/>
        </p:spPr>
        <p:txBody>
          <a:bodyPr wrap="none" rtlCol="0">
            <a:spAutoFit/>
          </a:bodyPr>
          <a:lstStyle/>
          <a:p>
            <a:r>
              <a:rPr lang="en-IN" sz="2000" b="1" dirty="0">
                <a:solidFill>
                  <a:srgbClr val="FF0000"/>
                </a:solidFill>
              </a:rPr>
              <a:t>GATE CSE 2005</a:t>
            </a:r>
            <a:endParaRPr lang="en-IN" sz="2000" dirty="0">
              <a:solidFill>
                <a:srgbClr val="FF0000"/>
              </a:solidFill>
            </a:endParaRPr>
          </a:p>
        </p:txBody>
      </p:sp>
      <mc:AlternateContent xmlns:mc="http://schemas.openxmlformats.org/markup-compatibility/2006">
        <mc:Choice xmlns:p14="http://schemas.microsoft.com/office/powerpoint/2010/main" Requires="p14">
          <p:contentPart p14:bwMode="auto" r:id="rId5">
            <p14:nvContentPartPr>
              <p14:cNvPr id="8" name="Ink 7"/>
              <p14:cNvContentPartPr/>
              <p14:nvPr/>
            </p14:nvContentPartPr>
            <p14:xfrm>
              <a:off x="979560" y="474120"/>
              <a:ext cx="11120040" cy="2401200"/>
            </p14:xfrm>
          </p:contentPart>
        </mc:Choice>
        <mc:Fallback>
          <p:pic>
            <p:nvPicPr>
              <p:cNvPr id="8" name="Ink 7"/>
              <p:cNvPicPr/>
              <p:nvPr/>
            </p:nvPicPr>
            <p:blipFill>
              <a:blip r:embed="rId6"/>
              <a:stretch>
                <a:fillRect/>
              </a:stretch>
            </p:blipFill>
            <p:spPr>
              <a:xfrm>
                <a:off x="976680" y="469800"/>
                <a:ext cx="11125800" cy="2408400"/>
              </a:xfrm>
              <a:prstGeom prst="rect">
                <a:avLst/>
              </a:prstGeom>
            </p:spPr>
          </p:pic>
        </mc:Fallback>
      </mc:AlternateContent>
    </p:spTree>
    <p:extLst>
      <p:ext uri="{BB962C8B-B14F-4D97-AF65-F5344CB8AC3E}">
        <p14:creationId xmlns:p14="http://schemas.microsoft.com/office/powerpoint/2010/main" val="949045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0" end="0"/>
                                            </p:txEl>
                                          </p:spTgt>
                                        </p:tgtEl>
                                        <p:attrNameLst>
                                          <p:attrName>style.color</p:attrName>
                                        </p:attrNameLst>
                                      </p:cBhvr>
                                      <p:to>
                                        <p:clrVal>
                                          <a:schemeClr val="accent2"/>
                                        </p:clrVal>
                                      </p:to>
                                    </p:set>
                                    <p:set>
                                      <p:cBhvr>
                                        <p:cTn id="7" dur="500" fill="hold"/>
                                        <p:tgtEl>
                                          <p:spTgt spid="5">
                                            <p:txEl>
                                              <p:pRg st="0" end="0"/>
                                            </p:txEl>
                                          </p:spTgt>
                                        </p:tgtEl>
                                        <p:attrNameLst>
                                          <p:attrName>fillcolor</p:attrName>
                                        </p:attrNameLst>
                                      </p:cBhvr>
                                      <p:to>
                                        <p:clrVal>
                                          <a:schemeClr val="accent2"/>
                                        </p:clrVal>
                                      </p:to>
                                    </p:set>
                                    <p:set>
                                      <p:cBhvr>
                                        <p:cTn id="8" dur="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33993" y="107802"/>
            <a:ext cx="9888511" cy="954107"/>
          </a:xfrm>
          <a:prstGeom prst="rect">
            <a:avLst/>
          </a:prstGeom>
        </p:spPr>
        <p:txBody>
          <a:bodyPr wrap="square">
            <a:spAutoFit/>
          </a:bodyPr>
          <a:lstStyle/>
          <a:p>
            <a:r>
              <a:rPr lang="en-US" sz="2800" dirty="0">
                <a:solidFill>
                  <a:srgbClr val="121212"/>
                </a:solidFill>
                <a:latin typeface="Roboto"/>
              </a:rPr>
              <a:t>An </a:t>
            </a:r>
            <a:r>
              <a:rPr lang="en-US" sz="2800" dirty="0" smtClean="0">
                <a:solidFill>
                  <a:srgbClr val="121212"/>
                </a:solidFill>
                <a:latin typeface="Roboto"/>
              </a:rPr>
              <a:t>n </a:t>
            </a:r>
            <a:r>
              <a:rPr lang="en-US" sz="2800" dirty="0" smtClean="0"/>
              <a:t>×</a:t>
            </a:r>
            <a:r>
              <a:rPr lang="en-US" sz="2800" dirty="0" smtClean="0">
                <a:solidFill>
                  <a:srgbClr val="121212"/>
                </a:solidFill>
                <a:latin typeface="Roboto"/>
              </a:rPr>
              <a:t> n array v </a:t>
            </a:r>
            <a:r>
              <a:rPr lang="en-US" sz="2800" dirty="0">
                <a:solidFill>
                  <a:srgbClr val="121212"/>
                </a:solidFill>
                <a:latin typeface="Roboto"/>
              </a:rPr>
              <a:t>is defined as follows V [</a:t>
            </a:r>
            <a:r>
              <a:rPr lang="en-US" sz="2800" dirty="0" err="1">
                <a:solidFill>
                  <a:srgbClr val="121212"/>
                </a:solidFill>
                <a:latin typeface="Roboto"/>
              </a:rPr>
              <a:t>i</a:t>
            </a:r>
            <a:r>
              <a:rPr lang="en-US" sz="2800" dirty="0">
                <a:solidFill>
                  <a:srgbClr val="121212"/>
                </a:solidFill>
                <a:latin typeface="Roboto"/>
              </a:rPr>
              <a:t>, j] = </a:t>
            </a:r>
            <a:r>
              <a:rPr lang="en-US" sz="2800" dirty="0" err="1">
                <a:solidFill>
                  <a:srgbClr val="121212"/>
                </a:solidFill>
                <a:latin typeface="Roboto"/>
              </a:rPr>
              <a:t>i</a:t>
            </a:r>
            <a:r>
              <a:rPr lang="en-US" sz="2800" dirty="0">
                <a:solidFill>
                  <a:srgbClr val="121212"/>
                </a:solidFill>
                <a:latin typeface="Roboto"/>
              </a:rPr>
              <a:t> - j for all </a:t>
            </a:r>
            <a:r>
              <a:rPr lang="en-US" sz="2800" dirty="0" err="1">
                <a:solidFill>
                  <a:srgbClr val="121212"/>
                </a:solidFill>
                <a:latin typeface="Roboto"/>
              </a:rPr>
              <a:t>i</a:t>
            </a:r>
            <a:r>
              <a:rPr lang="en-US" sz="2800" dirty="0">
                <a:solidFill>
                  <a:srgbClr val="121212"/>
                </a:solidFill>
                <a:latin typeface="Roboto"/>
              </a:rPr>
              <a:t>, j, </a:t>
            </a:r>
            <a:r>
              <a:rPr lang="en-US" sz="2800" dirty="0"/>
              <a:t>1≤𝑖≤𝑛,1≤𝑗≤𝑛</a:t>
            </a:r>
            <a:r>
              <a:rPr lang="en-US" sz="2800" dirty="0">
                <a:solidFill>
                  <a:srgbClr val="121212"/>
                </a:solidFill>
                <a:latin typeface="Roboto"/>
              </a:rPr>
              <a:t> The sum of the elements of the array v </a:t>
            </a:r>
            <a:r>
              <a:rPr lang="en-US" sz="2800" dirty="0" smtClean="0">
                <a:solidFill>
                  <a:srgbClr val="121212"/>
                </a:solidFill>
                <a:latin typeface="Roboto"/>
              </a:rPr>
              <a:t>is</a:t>
            </a:r>
            <a:endParaRPr lang="en-IN" sz="2800" dirty="0"/>
          </a:p>
        </p:txBody>
      </p:sp>
      <p:sp>
        <p:nvSpPr>
          <p:cNvPr id="3" name="TextBox 2"/>
          <p:cNvSpPr txBox="1"/>
          <p:nvPr/>
        </p:nvSpPr>
        <p:spPr>
          <a:xfrm rot="16200000">
            <a:off x="-676532" y="692198"/>
            <a:ext cx="1753172" cy="400110"/>
          </a:xfrm>
          <a:prstGeom prst="rect">
            <a:avLst/>
          </a:prstGeom>
          <a:noFill/>
        </p:spPr>
        <p:txBody>
          <a:bodyPr wrap="none" rtlCol="0">
            <a:spAutoFit/>
          </a:bodyPr>
          <a:lstStyle/>
          <a:p>
            <a:r>
              <a:rPr lang="en-IN" sz="2000" b="1" dirty="0">
                <a:solidFill>
                  <a:srgbClr val="FF0000"/>
                </a:solidFill>
              </a:rPr>
              <a:t>GATE CSE </a:t>
            </a:r>
            <a:r>
              <a:rPr lang="en-IN" sz="2000" b="1" dirty="0" smtClean="0">
                <a:solidFill>
                  <a:srgbClr val="FF0000"/>
                </a:solidFill>
              </a:rPr>
              <a:t>2000</a:t>
            </a:r>
            <a:endParaRPr lang="en-IN" sz="2000" dirty="0">
              <a:solidFill>
                <a:srgbClr val="FF0000"/>
              </a:solidFill>
            </a:endParaRPr>
          </a:p>
        </p:txBody>
      </p:sp>
      <p:sp>
        <p:nvSpPr>
          <p:cNvPr id="4" name="Rectangle 3"/>
          <p:cNvSpPr/>
          <p:nvPr/>
        </p:nvSpPr>
        <p:spPr>
          <a:xfrm>
            <a:off x="4375019" y="1768839"/>
            <a:ext cx="2581156" cy="2970685"/>
          </a:xfrm>
          <a:prstGeom prst="rect">
            <a:avLst/>
          </a:prstGeom>
        </p:spPr>
        <p:txBody>
          <a:bodyPr wrap="none">
            <a:spAutoFit/>
          </a:bodyPr>
          <a:lstStyle/>
          <a:p>
            <a:pPr marL="514350" indent="-514350">
              <a:lnSpc>
                <a:spcPct val="150000"/>
              </a:lnSpc>
              <a:buFont typeface="+mj-lt"/>
              <a:buAutoNum type="alphaUcPeriod"/>
            </a:pPr>
            <a:r>
              <a:rPr lang="en-IN" sz="3200" dirty="0" smtClean="0"/>
              <a:t>0</a:t>
            </a:r>
          </a:p>
          <a:p>
            <a:pPr marL="514350" indent="-514350">
              <a:lnSpc>
                <a:spcPct val="150000"/>
              </a:lnSpc>
              <a:buFont typeface="+mj-lt"/>
              <a:buAutoNum type="alphaUcPeriod"/>
            </a:pPr>
            <a:r>
              <a:rPr lang="en-IN" sz="3200" dirty="0" smtClean="0"/>
              <a:t>n-1</a:t>
            </a:r>
          </a:p>
          <a:p>
            <a:pPr marL="514350" indent="-514350">
              <a:lnSpc>
                <a:spcPct val="150000"/>
              </a:lnSpc>
              <a:buFont typeface="+mj-lt"/>
              <a:buAutoNum type="alphaUcPeriod"/>
            </a:pPr>
            <a:r>
              <a:rPr lang="en-IN" sz="3200" dirty="0"/>
              <a:t>n</a:t>
            </a:r>
            <a:r>
              <a:rPr lang="en-IN" sz="3200" dirty="0" smtClean="0"/>
              <a:t>^2-3n+2</a:t>
            </a:r>
          </a:p>
          <a:p>
            <a:pPr marL="514350" indent="-514350">
              <a:lnSpc>
                <a:spcPct val="150000"/>
              </a:lnSpc>
              <a:buFont typeface="+mj-lt"/>
              <a:buAutoNum type="alphaUcPeriod"/>
            </a:pPr>
            <a:r>
              <a:rPr lang="en-IN" sz="3200" dirty="0" smtClean="0"/>
              <a:t>n^2(n+1</a:t>
            </a:r>
            <a:r>
              <a:rPr lang="en-IN" sz="3200" dirty="0"/>
              <a:t>)/2</a:t>
            </a: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947600" y="138240"/>
              <a:ext cx="10000080" cy="3149280"/>
            </p14:xfrm>
          </p:contentPart>
        </mc:Choice>
        <mc:Fallback>
          <p:pic>
            <p:nvPicPr>
              <p:cNvPr id="5" name="Ink 4"/>
              <p:cNvPicPr/>
              <p:nvPr/>
            </p:nvPicPr>
            <p:blipFill>
              <a:blip r:embed="rId3"/>
              <a:stretch>
                <a:fillRect/>
              </a:stretch>
            </p:blipFill>
            <p:spPr>
              <a:xfrm>
                <a:off x="1941840" y="131040"/>
                <a:ext cx="10015920" cy="3159000"/>
              </a:xfrm>
              <a:prstGeom prst="rect">
                <a:avLst/>
              </a:prstGeom>
            </p:spPr>
          </p:pic>
        </mc:Fallback>
      </mc:AlternateContent>
    </p:spTree>
    <p:extLst>
      <p:ext uri="{BB962C8B-B14F-4D97-AF65-F5344CB8AC3E}">
        <p14:creationId xmlns:p14="http://schemas.microsoft.com/office/powerpoint/2010/main" val="18037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4">
                                            <p:txEl>
                                              <p:pRg st="0" end="0"/>
                                            </p:txEl>
                                          </p:spTgt>
                                        </p:tgtEl>
                                        <p:attrNameLst>
                                          <p:attrName>style.color</p:attrName>
                                        </p:attrNameLst>
                                      </p:cBhvr>
                                      <p:to>
                                        <p:clrVal>
                                          <a:srgbClr val="0070C0"/>
                                        </p:clrVal>
                                      </p:to>
                                    </p:set>
                                    <p:set>
                                      <p:cBhvr>
                                        <p:cTn id="7" dur="500" fill="hold"/>
                                        <p:tgtEl>
                                          <p:spTgt spid="4">
                                            <p:txEl>
                                              <p:pRg st="0" end="0"/>
                                            </p:txEl>
                                          </p:spTgt>
                                        </p:tgtEl>
                                        <p:attrNameLst>
                                          <p:attrName>fillcolor</p:attrName>
                                        </p:attrNameLst>
                                      </p:cBhvr>
                                      <p:to>
                                        <p:clrVal>
                                          <a:srgbClr val="0070C0"/>
                                        </p:clrVal>
                                      </p:to>
                                    </p:set>
                                    <p:set>
                                      <p:cBhvr>
                                        <p:cTn id="8" dur="500" fill="hold"/>
                                        <p:tgtEl>
                                          <p:spTgt spid="4">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14400" y="108440"/>
            <a:ext cx="11047751" cy="3108543"/>
          </a:xfrm>
          <a:prstGeom prst="rect">
            <a:avLst/>
          </a:prstGeom>
        </p:spPr>
        <p:txBody>
          <a:bodyPr wrap="square">
            <a:spAutoFit/>
          </a:bodyPr>
          <a:lstStyle/>
          <a:p>
            <a:r>
              <a:rPr lang="en-US" sz="2800" dirty="0">
                <a:solidFill>
                  <a:srgbClr val="121212"/>
                </a:solidFill>
                <a:latin typeface="Roboto"/>
              </a:rPr>
              <a:t>Suppose you are given an array s[1..n] and a procedure reverse (s, </a:t>
            </a:r>
            <a:r>
              <a:rPr lang="en-US" sz="2800" dirty="0" err="1">
                <a:solidFill>
                  <a:srgbClr val="121212"/>
                </a:solidFill>
                <a:latin typeface="Roboto"/>
              </a:rPr>
              <a:t>i</a:t>
            </a:r>
            <a:r>
              <a:rPr lang="en-US" sz="2800" dirty="0">
                <a:solidFill>
                  <a:srgbClr val="121212"/>
                </a:solidFill>
                <a:latin typeface="Roboto"/>
              </a:rPr>
              <a:t>, j) which reverse the order of elements in s between positions </a:t>
            </a:r>
            <a:r>
              <a:rPr lang="en-US" sz="2800" dirty="0" err="1">
                <a:solidFill>
                  <a:srgbClr val="121212"/>
                </a:solidFill>
                <a:latin typeface="Roboto"/>
              </a:rPr>
              <a:t>i</a:t>
            </a:r>
            <a:r>
              <a:rPr lang="en-US" sz="2800" dirty="0">
                <a:solidFill>
                  <a:srgbClr val="121212"/>
                </a:solidFill>
                <a:latin typeface="Roboto"/>
              </a:rPr>
              <a:t> and j (both inclusive). What does the following sequence do, where </a:t>
            </a:r>
            <a:r>
              <a:rPr lang="en-US" sz="2800" dirty="0"/>
              <a:t>1≤𝑘&lt;𝑛:</a:t>
            </a:r>
            <a:r>
              <a:rPr lang="en-US" sz="2800" dirty="0">
                <a:solidFill>
                  <a:srgbClr val="121212"/>
                </a:solidFill>
                <a:latin typeface="Roboto"/>
              </a:rPr>
              <a:t> </a:t>
            </a:r>
            <a:endParaRPr lang="en-US" sz="2800" dirty="0" smtClean="0">
              <a:solidFill>
                <a:srgbClr val="121212"/>
              </a:solidFill>
              <a:latin typeface="Roboto"/>
            </a:endParaRPr>
          </a:p>
          <a:p>
            <a:r>
              <a:rPr lang="en-US" sz="2800" dirty="0" smtClean="0">
                <a:solidFill>
                  <a:srgbClr val="121212"/>
                </a:solidFill>
                <a:latin typeface="Roboto"/>
              </a:rPr>
              <a:t>reverse </a:t>
            </a:r>
            <a:r>
              <a:rPr lang="en-US" sz="2800" dirty="0">
                <a:solidFill>
                  <a:srgbClr val="121212"/>
                </a:solidFill>
                <a:latin typeface="Roboto"/>
              </a:rPr>
              <a:t>(s, 1, k);</a:t>
            </a:r>
            <a:r>
              <a:rPr lang="en-US" sz="2800" dirty="0"/>
              <a:t/>
            </a:r>
            <a:br>
              <a:rPr lang="en-US" sz="2800" dirty="0"/>
            </a:br>
            <a:r>
              <a:rPr lang="en-US" sz="2800" dirty="0">
                <a:solidFill>
                  <a:srgbClr val="121212"/>
                </a:solidFill>
                <a:latin typeface="Roboto"/>
              </a:rPr>
              <a:t>reverse (s, k+1, </a:t>
            </a:r>
            <a:r>
              <a:rPr lang="en-US" sz="2800" dirty="0" smtClean="0">
                <a:solidFill>
                  <a:srgbClr val="121212"/>
                </a:solidFill>
                <a:latin typeface="Roboto"/>
              </a:rPr>
              <a:t>n);</a:t>
            </a:r>
            <a:r>
              <a:rPr lang="en-US" sz="2800" dirty="0"/>
              <a:t/>
            </a:r>
            <a:br>
              <a:rPr lang="en-US" sz="2800" dirty="0"/>
            </a:br>
            <a:r>
              <a:rPr lang="en-US" sz="2800" dirty="0">
                <a:solidFill>
                  <a:srgbClr val="121212"/>
                </a:solidFill>
                <a:latin typeface="Roboto"/>
              </a:rPr>
              <a:t>reverse (s, 1, n);</a:t>
            </a:r>
            <a:endParaRPr lang="en-IN" sz="2800" dirty="0"/>
          </a:p>
        </p:txBody>
      </p:sp>
      <p:sp>
        <p:nvSpPr>
          <p:cNvPr id="6" name="TextBox 5"/>
          <p:cNvSpPr txBox="1"/>
          <p:nvPr/>
        </p:nvSpPr>
        <p:spPr>
          <a:xfrm rot="16200000">
            <a:off x="-676532" y="692198"/>
            <a:ext cx="1753172" cy="400110"/>
          </a:xfrm>
          <a:prstGeom prst="rect">
            <a:avLst/>
          </a:prstGeom>
          <a:noFill/>
        </p:spPr>
        <p:txBody>
          <a:bodyPr wrap="none" rtlCol="0">
            <a:spAutoFit/>
          </a:bodyPr>
          <a:lstStyle/>
          <a:p>
            <a:r>
              <a:rPr lang="en-IN" sz="2000" b="1" dirty="0">
                <a:solidFill>
                  <a:srgbClr val="FF0000"/>
                </a:solidFill>
              </a:rPr>
              <a:t>GATE CSE </a:t>
            </a:r>
            <a:r>
              <a:rPr lang="en-IN" sz="2000" b="1" dirty="0" smtClean="0">
                <a:solidFill>
                  <a:srgbClr val="FF0000"/>
                </a:solidFill>
              </a:rPr>
              <a:t>2000</a:t>
            </a:r>
            <a:endParaRPr lang="en-IN" sz="2000" dirty="0">
              <a:solidFill>
                <a:srgbClr val="FF0000"/>
              </a:solidFill>
            </a:endParaRPr>
          </a:p>
        </p:txBody>
      </p:sp>
      <p:sp>
        <p:nvSpPr>
          <p:cNvPr id="7" name="Rectangle 6"/>
          <p:cNvSpPr/>
          <p:nvPr/>
        </p:nvSpPr>
        <p:spPr>
          <a:xfrm>
            <a:off x="914400" y="3540550"/>
            <a:ext cx="6096000" cy="2677656"/>
          </a:xfrm>
          <a:prstGeom prst="rect">
            <a:avLst/>
          </a:prstGeom>
        </p:spPr>
        <p:txBody>
          <a:bodyPr>
            <a:spAutoFit/>
          </a:bodyPr>
          <a:lstStyle/>
          <a:p>
            <a:pPr marL="514350" indent="-514350">
              <a:lnSpc>
                <a:spcPct val="150000"/>
              </a:lnSpc>
              <a:buFont typeface="+mj-lt"/>
              <a:buAutoNum type="alphaUcPeriod"/>
            </a:pPr>
            <a:r>
              <a:rPr lang="en-IN" sz="2800" dirty="0"/>
              <a:t>Rotates s left by k </a:t>
            </a:r>
            <a:r>
              <a:rPr lang="en-IN" sz="2800" dirty="0" smtClean="0"/>
              <a:t>positions</a:t>
            </a:r>
          </a:p>
          <a:p>
            <a:pPr marL="514350" indent="-514350">
              <a:lnSpc>
                <a:spcPct val="150000"/>
              </a:lnSpc>
              <a:buFont typeface="+mj-lt"/>
              <a:buAutoNum type="alphaUcPeriod"/>
            </a:pPr>
            <a:r>
              <a:rPr lang="en-IN" sz="2800" dirty="0" smtClean="0"/>
              <a:t>Leaves </a:t>
            </a:r>
            <a:r>
              <a:rPr lang="en-IN" sz="2800" dirty="0"/>
              <a:t>s </a:t>
            </a:r>
            <a:r>
              <a:rPr lang="en-IN" sz="2800" dirty="0" smtClean="0"/>
              <a:t>unchanged</a:t>
            </a:r>
          </a:p>
          <a:p>
            <a:pPr marL="514350" indent="-514350">
              <a:lnSpc>
                <a:spcPct val="150000"/>
              </a:lnSpc>
              <a:buFont typeface="+mj-lt"/>
              <a:buAutoNum type="alphaUcPeriod"/>
            </a:pPr>
            <a:r>
              <a:rPr lang="en-IN" sz="2800" dirty="0" smtClean="0"/>
              <a:t>Reverse </a:t>
            </a:r>
            <a:r>
              <a:rPr lang="en-IN" sz="2800" dirty="0"/>
              <a:t>all elements of </a:t>
            </a:r>
            <a:r>
              <a:rPr lang="en-IN" sz="2800" dirty="0" smtClean="0"/>
              <a:t>s</a:t>
            </a:r>
          </a:p>
          <a:p>
            <a:pPr marL="514350" indent="-514350">
              <a:lnSpc>
                <a:spcPct val="150000"/>
              </a:lnSpc>
              <a:buFont typeface="+mj-lt"/>
              <a:buAutoNum type="alphaUcPeriod"/>
            </a:pPr>
            <a:r>
              <a:rPr lang="en-IN" sz="2800" dirty="0" smtClean="0"/>
              <a:t>None </a:t>
            </a:r>
            <a:r>
              <a:rPr lang="en-IN" sz="2800" dirty="0"/>
              <a:t>of the above</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87160" y="548280"/>
              <a:ext cx="11118240" cy="4130280"/>
            </p14:xfrm>
          </p:contentPart>
        </mc:Choice>
        <mc:Fallback>
          <p:pic>
            <p:nvPicPr>
              <p:cNvPr id="2" name="Ink 1"/>
              <p:cNvPicPr/>
              <p:nvPr/>
            </p:nvPicPr>
            <p:blipFill>
              <a:blip r:embed="rId3"/>
              <a:stretch>
                <a:fillRect/>
              </a:stretch>
            </p:blipFill>
            <p:spPr>
              <a:xfrm>
                <a:off x="580680" y="540720"/>
                <a:ext cx="11133360" cy="4147560"/>
              </a:xfrm>
              <a:prstGeom prst="rect">
                <a:avLst/>
              </a:prstGeom>
            </p:spPr>
          </p:pic>
        </mc:Fallback>
      </mc:AlternateContent>
    </p:spTree>
    <p:extLst>
      <p:ext uri="{BB962C8B-B14F-4D97-AF65-F5344CB8AC3E}">
        <p14:creationId xmlns:p14="http://schemas.microsoft.com/office/powerpoint/2010/main" val="3401281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7">
                                            <p:txEl>
                                              <p:pRg st="0" end="0"/>
                                            </p:txEl>
                                          </p:spTgt>
                                        </p:tgtEl>
                                        <p:attrNameLst>
                                          <p:attrName>style.color</p:attrName>
                                        </p:attrNameLst>
                                      </p:cBhvr>
                                      <p:to>
                                        <p:clrVal>
                                          <a:srgbClr val="0070C0"/>
                                        </p:clrVal>
                                      </p:to>
                                    </p:set>
                                    <p:set>
                                      <p:cBhvr>
                                        <p:cTn id="7" dur="500" fill="hold"/>
                                        <p:tgtEl>
                                          <p:spTgt spid="7">
                                            <p:txEl>
                                              <p:pRg st="0" end="0"/>
                                            </p:txEl>
                                          </p:spTgt>
                                        </p:tgtEl>
                                        <p:attrNameLst>
                                          <p:attrName>fillcolor</p:attrName>
                                        </p:attrNameLst>
                                      </p:cBhvr>
                                      <p:to>
                                        <p:clrVal>
                                          <a:srgbClr val="0070C0"/>
                                        </p:clrVal>
                                      </p:to>
                                    </p:set>
                                    <p:set>
                                      <p:cBhvr>
                                        <p:cTn id="8" dur="500" fill="hold"/>
                                        <p:tgtEl>
                                          <p:spTgt spid="7">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89351" y="231949"/>
            <a:ext cx="10523095" cy="1815882"/>
          </a:xfrm>
          <a:prstGeom prst="rect">
            <a:avLst/>
          </a:prstGeom>
        </p:spPr>
        <p:txBody>
          <a:bodyPr wrap="square">
            <a:spAutoFit/>
          </a:bodyPr>
          <a:lstStyle/>
          <a:p>
            <a:r>
              <a:rPr lang="en-US" sz="2800" dirty="0">
                <a:solidFill>
                  <a:srgbClr val="121212"/>
                </a:solidFill>
                <a:latin typeface="Roboto"/>
              </a:rPr>
              <a:t>Two matrices M</a:t>
            </a:r>
            <a:r>
              <a:rPr lang="en-US" sz="2800" baseline="-25000" dirty="0">
                <a:solidFill>
                  <a:srgbClr val="121212"/>
                </a:solidFill>
                <a:latin typeface="Roboto"/>
              </a:rPr>
              <a:t>1</a:t>
            </a:r>
            <a:r>
              <a:rPr lang="en-US" sz="2800" dirty="0">
                <a:solidFill>
                  <a:srgbClr val="121212"/>
                </a:solidFill>
                <a:latin typeface="Roboto"/>
              </a:rPr>
              <a:t> and M</a:t>
            </a:r>
            <a:r>
              <a:rPr lang="en-US" sz="2800" baseline="-25000" dirty="0">
                <a:solidFill>
                  <a:srgbClr val="121212"/>
                </a:solidFill>
                <a:latin typeface="Roboto"/>
              </a:rPr>
              <a:t>2</a:t>
            </a:r>
            <a:r>
              <a:rPr lang="en-US" sz="2800" dirty="0">
                <a:solidFill>
                  <a:srgbClr val="121212"/>
                </a:solidFill>
                <a:latin typeface="Roboto"/>
              </a:rPr>
              <a:t> are to be stored in arrays A and B respectively. Each array can be stored either in row-major or column-major order in contiguous memory locations. The time complexity of an algorithm to compute M</a:t>
            </a:r>
            <a:r>
              <a:rPr lang="en-US" sz="2800" baseline="-25000" dirty="0">
                <a:solidFill>
                  <a:srgbClr val="121212"/>
                </a:solidFill>
                <a:latin typeface="Roboto"/>
              </a:rPr>
              <a:t>1</a:t>
            </a:r>
            <a:r>
              <a:rPr lang="en-US" sz="2800" dirty="0"/>
              <a:t>×</a:t>
            </a:r>
            <a:r>
              <a:rPr lang="en-US" sz="2800" dirty="0">
                <a:solidFill>
                  <a:srgbClr val="121212"/>
                </a:solidFill>
                <a:latin typeface="Roboto"/>
              </a:rPr>
              <a:t> M</a:t>
            </a:r>
            <a:r>
              <a:rPr lang="en-US" sz="2800" baseline="-25000" dirty="0">
                <a:solidFill>
                  <a:srgbClr val="121212"/>
                </a:solidFill>
                <a:latin typeface="Roboto"/>
              </a:rPr>
              <a:t>2</a:t>
            </a:r>
            <a:r>
              <a:rPr lang="en-US" sz="2800" dirty="0">
                <a:solidFill>
                  <a:srgbClr val="121212"/>
                </a:solidFill>
                <a:latin typeface="Roboto"/>
              </a:rPr>
              <a:t> will be</a:t>
            </a:r>
            <a:endParaRPr lang="en-IN" sz="2800" dirty="0"/>
          </a:p>
        </p:txBody>
      </p:sp>
      <p:sp>
        <p:nvSpPr>
          <p:cNvPr id="3" name="TextBox 2"/>
          <p:cNvSpPr txBox="1"/>
          <p:nvPr/>
        </p:nvSpPr>
        <p:spPr>
          <a:xfrm rot="16200000">
            <a:off x="-676532" y="692198"/>
            <a:ext cx="1753172" cy="400110"/>
          </a:xfrm>
          <a:prstGeom prst="rect">
            <a:avLst/>
          </a:prstGeom>
          <a:noFill/>
        </p:spPr>
        <p:txBody>
          <a:bodyPr wrap="none" rtlCol="0">
            <a:spAutoFit/>
          </a:bodyPr>
          <a:lstStyle/>
          <a:p>
            <a:r>
              <a:rPr lang="en-IN" sz="2000" b="1" dirty="0">
                <a:solidFill>
                  <a:srgbClr val="FF0000"/>
                </a:solidFill>
              </a:rPr>
              <a:t>GATE CSE </a:t>
            </a:r>
            <a:r>
              <a:rPr lang="en-IN" sz="2000" b="1" dirty="0" smtClean="0">
                <a:solidFill>
                  <a:srgbClr val="FF0000"/>
                </a:solidFill>
              </a:rPr>
              <a:t>2004</a:t>
            </a:r>
            <a:endParaRPr lang="en-IN" sz="2000" dirty="0">
              <a:solidFill>
                <a:srgbClr val="FF0000"/>
              </a:solidFill>
            </a:endParaRPr>
          </a:p>
        </p:txBody>
      </p:sp>
      <p:sp>
        <p:nvSpPr>
          <p:cNvPr id="5" name="Rectangle 4"/>
          <p:cNvSpPr/>
          <p:nvPr/>
        </p:nvSpPr>
        <p:spPr>
          <a:xfrm>
            <a:off x="2073637" y="2247807"/>
            <a:ext cx="8974113" cy="2677656"/>
          </a:xfrm>
          <a:prstGeom prst="rect">
            <a:avLst/>
          </a:prstGeom>
        </p:spPr>
        <p:txBody>
          <a:bodyPr wrap="square">
            <a:spAutoFit/>
          </a:bodyPr>
          <a:lstStyle/>
          <a:p>
            <a:pPr marL="342900" indent="-342900">
              <a:lnSpc>
                <a:spcPct val="150000"/>
              </a:lnSpc>
              <a:buFont typeface="+mj-lt"/>
              <a:buAutoNum type="alphaUcPeriod"/>
            </a:pPr>
            <a:r>
              <a:rPr lang="en-IN" sz="2800" dirty="0"/>
              <a:t>Best if A is in row-major and B is in column-major </a:t>
            </a:r>
            <a:r>
              <a:rPr lang="en-IN" sz="2800" dirty="0" smtClean="0"/>
              <a:t>order</a:t>
            </a:r>
          </a:p>
          <a:p>
            <a:pPr marL="342900" indent="-342900">
              <a:lnSpc>
                <a:spcPct val="150000"/>
              </a:lnSpc>
              <a:buFont typeface="+mj-lt"/>
              <a:buAutoNum type="alphaUcPeriod"/>
            </a:pPr>
            <a:r>
              <a:rPr lang="en-IN" sz="2800" dirty="0" smtClean="0"/>
              <a:t>Best </a:t>
            </a:r>
            <a:r>
              <a:rPr lang="en-IN" sz="2800" dirty="0"/>
              <a:t>if both are in row-major </a:t>
            </a:r>
            <a:r>
              <a:rPr lang="en-IN" sz="2800" dirty="0" smtClean="0"/>
              <a:t>order</a:t>
            </a:r>
          </a:p>
          <a:p>
            <a:pPr marL="342900" indent="-342900">
              <a:lnSpc>
                <a:spcPct val="150000"/>
              </a:lnSpc>
              <a:buFont typeface="+mj-lt"/>
              <a:buAutoNum type="alphaUcPeriod"/>
            </a:pPr>
            <a:r>
              <a:rPr lang="en-IN" sz="2800" dirty="0" smtClean="0"/>
              <a:t>Best </a:t>
            </a:r>
            <a:r>
              <a:rPr lang="en-IN" sz="2800" dirty="0"/>
              <a:t>if both are in column-major </a:t>
            </a:r>
            <a:r>
              <a:rPr lang="en-IN" sz="2800" dirty="0" smtClean="0"/>
              <a:t>order</a:t>
            </a:r>
          </a:p>
          <a:p>
            <a:pPr marL="342900" indent="-342900">
              <a:lnSpc>
                <a:spcPct val="150000"/>
              </a:lnSpc>
              <a:buFont typeface="+mj-lt"/>
              <a:buAutoNum type="alphaUcPeriod"/>
            </a:pPr>
            <a:r>
              <a:rPr lang="en-IN" sz="2800" dirty="0" smtClean="0"/>
              <a:t>Independent </a:t>
            </a:r>
            <a:r>
              <a:rPr lang="en-IN" sz="2800" dirty="0"/>
              <a:t>of the storage scheme</a:t>
            </a: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94760" y="1536480"/>
              <a:ext cx="9710280" cy="3844080"/>
            </p14:xfrm>
          </p:contentPart>
        </mc:Choice>
        <mc:Fallback>
          <p:pic>
            <p:nvPicPr>
              <p:cNvPr id="4" name="Ink 3"/>
              <p:cNvPicPr/>
              <p:nvPr/>
            </p:nvPicPr>
            <p:blipFill>
              <a:blip r:embed="rId3"/>
              <a:stretch>
                <a:fillRect/>
              </a:stretch>
            </p:blipFill>
            <p:spPr>
              <a:xfrm>
                <a:off x="1090800" y="1529640"/>
                <a:ext cx="9723240" cy="3854160"/>
              </a:xfrm>
              <a:prstGeom prst="rect">
                <a:avLst/>
              </a:prstGeom>
            </p:spPr>
          </p:pic>
        </mc:Fallback>
      </mc:AlternateContent>
    </p:spTree>
    <p:extLst>
      <p:ext uri="{BB962C8B-B14F-4D97-AF65-F5344CB8AC3E}">
        <p14:creationId xmlns:p14="http://schemas.microsoft.com/office/powerpoint/2010/main" val="116375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3" end="3"/>
                                            </p:txEl>
                                          </p:spTgt>
                                        </p:tgtEl>
                                        <p:attrNameLst>
                                          <p:attrName>style.color</p:attrName>
                                        </p:attrNameLst>
                                      </p:cBhvr>
                                      <p:to>
                                        <p:clrVal>
                                          <a:srgbClr val="0070C0"/>
                                        </p:clrVal>
                                      </p:to>
                                    </p:set>
                                    <p:set>
                                      <p:cBhvr>
                                        <p:cTn id="7" dur="500" fill="hold"/>
                                        <p:tgtEl>
                                          <p:spTgt spid="5">
                                            <p:txEl>
                                              <p:pRg st="3" end="3"/>
                                            </p:txEl>
                                          </p:spTgt>
                                        </p:tgtEl>
                                        <p:attrNameLst>
                                          <p:attrName>fillcolor</p:attrName>
                                        </p:attrNameLst>
                                      </p:cBhvr>
                                      <p:to>
                                        <p:clrVal>
                                          <a:srgbClr val="0070C0"/>
                                        </p:clrVal>
                                      </p:to>
                                    </p:set>
                                    <p:set>
                                      <p:cBhvr>
                                        <p:cTn id="8" dur="500" fill="hold"/>
                                        <p:tgtEl>
                                          <p:spTgt spid="5">
                                            <p:txEl>
                                              <p:pRg st="3" end="3"/>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4572000" cy="6858000"/>
          </a:xfrm>
          <a:prstGeom prst="rect">
            <a:avLst/>
          </a:prstGeom>
        </p:spPr>
      </p:pic>
      <p:sp>
        <p:nvSpPr>
          <p:cNvPr id="5" name="Text 1"/>
          <p:cNvSpPr/>
          <p:nvPr/>
        </p:nvSpPr>
        <p:spPr>
          <a:xfrm>
            <a:off x="5046166" y="2387501"/>
            <a:ext cx="6231334" cy="2082998"/>
          </a:xfrm>
          <a:prstGeom prst="rect">
            <a:avLst/>
          </a:prstGeom>
          <a:noFill/>
          <a:ln/>
        </p:spPr>
        <p:txBody>
          <a:bodyPr wrap="square" rtlCol="0" anchor="t"/>
          <a:lstStyle/>
          <a:p>
            <a:pPr algn="ctr">
              <a:lnSpc>
                <a:spcPts val="5467"/>
              </a:lnSpc>
            </a:pPr>
            <a:r>
              <a:rPr lang="en-US" sz="4374" dirty="0">
                <a:solidFill>
                  <a:srgbClr val="312F2B"/>
                </a:solidFill>
                <a:latin typeface="Gelasio" pitchFamily="34" charset="0"/>
                <a:ea typeface="Gelasio" pitchFamily="34" charset="-122"/>
                <a:cs typeface="Gelasio" pitchFamily="34" charset="-120"/>
              </a:rPr>
              <a:t>Linked List</a:t>
            </a:r>
            <a:endParaRPr lang="en-US" sz="4374" dirty="0"/>
          </a:p>
        </p:txBody>
      </p:sp>
      <p:sp>
        <p:nvSpPr>
          <p:cNvPr id="7" name="Shape 3"/>
          <p:cNvSpPr/>
          <p:nvPr/>
        </p:nvSpPr>
        <p:spPr>
          <a:xfrm>
            <a:off x="5266333" y="5009555"/>
            <a:ext cx="296168" cy="296168"/>
          </a:xfrm>
          <a:prstGeom prst="roundRect">
            <a:avLst>
              <a:gd name="adj" fmla="val 25726039"/>
            </a:avLst>
          </a:prstGeom>
          <a:noFill/>
          <a:ln w="7620">
            <a:solidFill>
              <a:srgbClr val="FFFFFF"/>
            </a:solidFill>
            <a:prstDash val="solid"/>
          </a:ln>
        </p:spPr>
      </p:sp>
      <p:pic>
        <p:nvPicPr>
          <p:cNvPr id="8" name="Picture 7"/>
          <p:cNvPicPr>
            <a:picLocks noChangeAspect="1"/>
          </p:cNvPicPr>
          <p:nvPr/>
        </p:nvPicPr>
        <p:blipFill>
          <a:blip r:embed="rId5"/>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6">
            <p14:nvContentPartPr>
              <p14:cNvPr id="6" name="Ink 5"/>
              <p14:cNvContentPartPr/>
              <p14:nvPr/>
            </p14:nvContentPartPr>
            <p14:xfrm>
              <a:off x="5001120" y="460440"/>
              <a:ext cx="5349960" cy="4377600"/>
            </p14:xfrm>
          </p:contentPart>
        </mc:Choice>
        <mc:Fallback>
          <p:pic>
            <p:nvPicPr>
              <p:cNvPr id="6" name="Ink 5"/>
              <p:cNvPicPr/>
              <p:nvPr/>
            </p:nvPicPr>
            <p:blipFill>
              <a:blip r:embed="rId7"/>
              <a:stretch>
                <a:fillRect/>
              </a:stretch>
            </p:blipFill>
            <p:spPr>
              <a:xfrm>
                <a:off x="4993920" y="452880"/>
                <a:ext cx="5359680" cy="4394520"/>
              </a:xfrm>
              <a:prstGeom prst="rect">
                <a:avLst/>
              </a:prstGeom>
            </p:spPr>
          </p:pic>
        </mc:Fallback>
      </mc:AlternateContent>
    </p:spTree>
    <p:extLst>
      <p:ext uri="{BB962C8B-B14F-4D97-AF65-F5344CB8AC3E}">
        <p14:creationId xmlns:p14="http://schemas.microsoft.com/office/powerpoint/2010/main" val="116447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18143"/>
            <a:ext cx="12192000" cy="68580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048000" cy="6858000"/>
          </a:xfrm>
          <a:prstGeom prst="rect">
            <a:avLst/>
          </a:prstGeom>
        </p:spPr>
      </p:pic>
      <p:sp>
        <p:nvSpPr>
          <p:cNvPr id="5" name="Text 1"/>
          <p:cNvSpPr/>
          <p:nvPr/>
        </p:nvSpPr>
        <p:spPr>
          <a:xfrm>
            <a:off x="3742333" y="903090"/>
            <a:ext cx="5365750" cy="578644"/>
          </a:xfrm>
          <a:prstGeom prst="rect">
            <a:avLst/>
          </a:prstGeom>
          <a:noFill/>
          <a:ln/>
        </p:spPr>
        <p:txBody>
          <a:bodyPr wrap="none" rtlCol="0" anchor="t"/>
          <a:lstStyle/>
          <a:p>
            <a:pPr>
              <a:lnSpc>
                <a:spcPts val="4556"/>
              </a:lnSpc>
            </a:pPr>
            <a:r>
              <a:rPr lang="en-US" sz="3645" dirty="0">
                <a:solidFill>
                  <a:srgbClr val="312F2B"/>
                </a:solidFill>
                <a:latin typeface="Gelasio" pitchFamily="34" charset="0"/>
                <a:ea typeface="Gelasio" pitchFamily="34" charset="-122"/>
                <a:cs typeface="Gelasio" pitchFamily="34" charset="-120"/>
              </a:rPr>
              <a:t>Definition of a Linked List</a:t>
            </a:r>
            <a:endParaRPr lang="en-US" sz="3645" dirty="0"/>
          </a:p>
        </p:txBody>
      </p:sp>
      <p:sp>
        <p:nvSpPr>
          <p:cNvPr id="6" name="Shape 2"/>
          <p:cNvSpPr/>
          <p:nvPr/>
        </p:nvSpPr>
        <p:spPr>
          <a:xfrm>
            <a:off x="3742333" y="1904107"/>
            <a:ext cx="416619" cy="416619"/>
          </a:xfrm>
          <a:prstGeom prst="roundRect">
            <a:avLst>
              <a:gd name="adj" fmla="val 20000"/>
            </a:avLst>
          </a:prstGeom>
          <a:solidFill>
            <a:srgbClr val="E8E8E3"/>
          </a:solidFill>
          <a:ln w="13811">
            <a:solidFill>
              <a:srgbClr val="D1D1C7"/>
            </a:solidFill>
            <a:prstDash val="solid"/>
          </a:ln>
        </p:spPr>
      </p:sp>
      <p:sp>
        <p:nvSpPr>
          <p:cNvPr id="7" name="Text 3"/>
          <p:cNvSpPr/>
          <p:nvPr/>
        </p:nvSpPr>
        <p:spPr>
          <a:xfrm>
            <a:off x="3890268" y="1938834"/>
            <a:ext cx="12065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1</a:t>
            </a:r>
            <a:endParaRPr lang="en-US" sz="2187" dirty="0"/>
          </a:p>
        </p:txBody>
      </p:sp>
      <p:sp>
        <p:nvSpPr>
          <p:cNvPr id="8" name="Text 4"/>
          <p:cNvSpPr/>
          <p:nvPr/>
        </p:nvSpPr>
        <p:spPr>
          <a:xfrm>
            <a:off x="4344094" y="1967707"/>
            <a:ext cx="2330450" cy="289322"/>
          </a:xfrm>
          <a:prstGeom prst="rect">
            <a:avLst/>
          </a:prstGeom>
          <a:noFill/>
          <a:ln/>
        </p:spPr>
        <p:txBody>
          <a:bodyPr wrap="none" rtlCol="0" anchor="t"/>
          <a:lstStyle/>
          <a:p>
            <a:pPr>
              <a:lnSpc>
                <a:spcPts val="2278"/>
              </a:lnSpc>
            </a:pPr>
            <a:r>
              <a:rPr lang="en-US" sz="2400" dirty="0">
                <a:solidFill>
                  <a:srgbClr val="272525"/>
                </a:solidFill>
                <a:latin typeface="Gelasio" pitchFamily="34" charset="0"/>
                <a:ea typeface="Gelasio" pitchFamily="34" charset="-122"/>
                <a:cs typeface="Gelasio" pitchFamily="34" charset="-120"/>
              </a:rPr>
              <a:t>A Sequential Collection</a:t>
            </a:r>
            <a:endParaRPr lang="en-US" sz="2400" dirty="0"/>
          </a:p>
        </p:txBody>
      </p:sp>
      <p:sp>
        <p:nvSpPr>
          <p:cNvPr id="9" name="Text 5"/>
          <p:cNvSpPr/>
          <p:nvPr/>
        </p:nvSpPr>
        <p:spPr>
          <a:xfrm>
            <a:off x="4344094" y="2442170"/>
            <a:ext cx="7153573" cy="592336"/>
          </a:xfrm>
          <a:prstGeom prst="rect">
            <a:avLst/>
          </a:prstGeom>
          <a:noFill/>
          <a:ln/>
        </p:spPr>
        <p:txBody>
          <a:bodyPr wrap="square" rtlCol="0" anchor="t"/>
          <a:lstStyle/>
          <a:p>
            <a:pPr>
              <a:lnSpc>
                <a:spcPts val="2332"/>
              </a:lnSpc>
            </a:pPr>
            <a:r>
              <a:rPr lang="en-US" dirty="0">
                <a:solidFill>
                  <a:srgbClr val="272525"/>
                </a:solidFill>
                <a:latin typeface="Lato" pitchFamily="34" charset="0"/>
                <a:ea typeface="Lato" pitchFamily="34" charset="-122"/>
                <a:cs typeface="Lato" pitchFamily="34" charset="-120"/>
              </a:rPr>
              <a:t>A linked list is a linear data structure comprised of nodes that are connected through pointers, forming a chain-like sequence.</a:t>
            </a:r>
            <a:endParaRPr lang="en-US" dirty="0"/>
          </a:p>
        </p:txBody>
      </p:sp>
      <p:sp>
        <p:nvSpPr>
          <p:cNvPr id="10" name="Shape 6"/>
          <p:cNvSpPr/>
          <p:nvPr/>
        </p:nvSpPr>
        <p:spPr>
          <a:xfrm>
            <a:off x="3742333" y="3364310"/>
            <a:ext cx="416619" cy="416619"/>
          </a:xfrm>
          <a:prstGeom prst="roundRect">
            <a:avLst>
              <a:gd name="adj" fmla="val 20000"/>
            </a:avLst>
          </a:prstGeom>
          <a:solidFill>
            <a:srgbClr val="E8E8E3"/>
          </a:solidFill>
          <a:ln w="13811">
            <a:solidFill>
              <a:srgbClr val="D1D1C7"/>
            </a:solidFill>
            <a:prstDash val="solid"/>
          </a:ln>
        </p:spPr>
      </p:sp>
      <p:sp>
        <p:nvSpPr>
          <p:cNvPr id="11" name="Text 7"/>
          <p:cNvSpPr/>
          <p:nvPr/>
        </p:nvSpPr>
        <p:spPr>
          <a:xfrm>
            <a:off x="3871218" y="3399036"/>
            <a:ext cx="15875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2</a:t>
            </a:r>
            <a:endParaRPr lang="en-US" sz="2187" dirty="0"/>
          </a:p>
        </p:txBody>
      </p:sp>
      <p:sp>
        <p:nvSpPr>
          <p:cNvPr id="12" name="Text 8"/>
          <p:cNvSpPr/>
          <p:nvPr/>
        </p:nvSpPr>
        <p:spPr>
          <a:xfrm>
            <a:off x="4344094" y="3427908"/>
            <a:ext cx="2197100" cy="289322"/>
          </a:xfrm>
          <a:prstGeom prst="rect">
            <a:avLst/>
          </a:prstGeom>
          <a:noFill/>
          <a:ln/>
        </p:spPr>
        <p:txBody>
          <a:bodyPr wrap="none" rtlCol="0" anchor="t"/>
          <a:lstStyle/>
          <a:p>
            <a:pPr>
              <a:lnSpc>
                <a:spcPts val="2278"/>
              </a:lnSpc>
            </a:pPr>
            <a:r>
              <a:rPr lang="en-US" sz="2400" dirty="0">
                <a:solidFill>
                  <a:srgbClr val="272525"/>
                </a:solidFill>
                <a:ea typeface="Gelasio" pitchFamily="34" charset="-122"/>
                <a:cs typeface="Gelasio" pitchFamily="34" charset="-120"/>
              </a:rPr>
              <a:t>Flexible</a:t>
            </a:r>
            <a:r>
              <a:rPr lang="en-US" sz="2400" dirty="0">
                <a:solidFill>
                  <a:srgbClr val="272525"/>
                </a:solidFill>
                <a:latin typeface="Gelasio" pitchFamily="34" charset="0"/>
                <a:ea typeface="Gelasio" pitchFamily="34" charset="-122"/>
                <a:cs typeface="Gelasio" pitchFamily="34" charset="-120"/>
              </a:rPr>
              <a:t> and Dynamic</a:t>
            </a:r>
            <a:endParaRPr lang="en-US" sz="2400" dirty="0"/>
          </a:p>
        </p:txBody>
      </p:sp>
      <p:sp>
        <p:nvSpPr>
          <p:cNvPr id="13" name="Text 9"/>
          <p:cNvSpPr/>
          <p:nvPr/>
        </p:nvSpPr>
        <p:spPr>
          <a:xfrm>
            <a:off x="4344094" y="3902373"/>
            <a:ext cx="7153573" cy="592336"/>
          </a:xfrm>
          <a:prstGeom prst="rect">
            <a:avLst/>
          </a:prstGeom>
          <a:noFill/>
          <a:ln/>
        </p:spPr>
        <p:txBody>
          <a:bodyPr wrap="square" rtlCol="0" anchor="t"/>
          <a:lstStyle/>
          <a:p>
            <a:pPr>
              <a:lnSpc>
                <a:spcPts val="2332"/>
              </a:lnSpc>
            </a:pPr>
            <a:r>
              <a:rPr lang="en-US" dirty="0">
                <a:solidFill>
                  <a:srgbClr val="272525"/>
                </a:solidFill>
                <a:latin typeface="Lato" pitchFamily="34" charset="0"/>
                <a:ea typeface="Lato" pitchFamily="34" charset="-122"/>
                <a:cs typeface="Lato" pitchFamily="34" charset="-120"/>
              </a:rPr>
              <a:t>Unlike arrays, linked lists can grow or shrink dynamically by adding or removing nodes at any position.</a:t>
            </a:r>
            <a:endParaRPr lang="en-US" dirty="0"/>
          </a:p>
        </p:txBody>
      </p:sp>
      <p:sp>
        <p:nvSpPr>
          <p:cNvPr id="14" name="Shape 10"/>
          <p:cNvSpPr/>
          <p:nvPr/>
        </p:nvSpPr>
        <p:spPr>
          <a:xfrm>
            <a:off x="3742333" y="4824512"/>
            <a:ext cx="416619" cy="416619"/>
          </a:xfrm>
          <a:prstGeom prst="roundRect">
            <a:avLst>
              <a:gd name="adj" fmla="val 20000"/>
            </a:avLst>
          </a:prstGeom>
          <a:solidFill>
            <a:srgbClr val="E8E8E3"/>
          </a:solidFill>
          <a:ln w="13811">
            <a:solidFill>
              <a:srgbClr val="D1D1C7"/>
            </a:solidFill>
            <a:prstDash val="solid"/>
          </a:ln>
        </p:spPr>
      </p:sp>
      <p:sp>
        <p:nvSpPr>
          <p:cNvPr id="15" name="Text 11"/>
          <p:cNvSpPr/>
          <p:nvPr/>
        </p:nvSpPr>
        <p:spPr>
          <a:xfrm>
            <a:off x="3874393" y="4859239"/>
            <a:ext cx="15240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3</a:t>
            </a:r>
            <a:endParaRPr lang="en-US" sz="2187" dirty="0"/>
          </a:p>
        </p:txBody>
      </p:sp>
      <p:sp>
        <p:nvSpPr>
          <p:cNvPr id="16" name="Text 12"/>
          <p:cNvSpPr/>
          <p:nvPr/>
        </p:nvSpPr>
        <p:spPr>
          <a:xfrm>
            <a:off x="4344094" y="4888111"/>
            <a:ext cx="2501900" cy="289322"/>
          </a:xfrm>
          <a:prstGeom prst="rect">
            <a:avLst/>
          </a:prstGeom>
          <a:noFill/>
          <a:ln/>
        </p:spPr>
        <p:txBody>
          <a:bodyPr wrap="none" rtlCol="0" anchor="t"/>
          <a:lstStyle/>
          <a:p>
            <a:pPr>
              <a:lnSpc>
                <a:spcPts val="2278"/>
              </a:lnSpc>
            </a:pPr>
            <a:r>
              <a:rPr lang="en-US" sz="2400" dirty="0">
                <a:solidFill>
                  <a:srgbClr val="272525"/>
                </a:solidFill>
                <a:ea typeface="Gelasio" pitchFamily="34" charset="-122"/>
                <a:cs typeface="Gelasio" pitchFamily="34" charset="-120"/>
              </a:rPr>
              <a:t>Elementary Components</a:t>
            </a:r>
            <a:endParaRPr lang="en-US" sz="2400" dirty="0"/>
          </a:p>
        </p:txBody>
      </p:sp>
      <p:sp>
        <p:nvSpPr>
          <p:cNvPr id="17" name="Text 13"/>
          <p:cNvSpPr/>
          <p:nvPr/>
        </p:nvSpPr>
        <p:spPr>
          <a:xfrm>
            <a:off x="4344094" y="5362575"/>
            <a:ext cx="7153573" cy="592336"/>
          </a:xfrm>
          <a:prstGeom prst="rect">
            <a:avLst/>
          </a:prstGeom>
          <a:noFill/>
          <a:ln/>
        </p:spPr>
        <p:txBody>
          <a:bodyPr wrap="square" rtlCol="0" anchor="t"/>
          <a:lstStyle/>
          <a:p>
            <a:pPr>
              <a:lnSpc>
                <a:spcPts val="2332"/>
              </a:lnSpc>
            </a:pPr>
            <a:r>
              <a:rPr lang="en-US" dirty="0">
                <a:solidFill>
                  <a:srgbClr val="272525"/>
                </a:solidFill>
                <a:latin typeface="Lato" pitchFamily="34" charset="0"/>
                <a:ea typeface="Lato" pitchFamily="34" charset="-122"/>
                <a:cs typeface="Lato" pitchFamily="34" charset="-120"/>
              </a:rPr>
              <a:t>A node typically contains two key elements: the data it stores and a reference to the next node in the list.</a:t>
            </a:r>
            <a:endParaRPr lang="en-US" dirty="0"/>
          </a:p>
        </p:txBody>
      </p:sp>
      <p:pic>
        <p:nvPicPr>
          <p:cNvPr id="18" name="Picture 17"/>
          <p:cNvPicPr>
            <a:picLocks noChangeAspect="1"/>
          </p:cNvPicPr>
          <p:nvPr/>
        </p:nvPicPr>
        <p:blipFill>
          <a:blip r:embed="rId5"/>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6">
            <p14:nvContentPartPr>
              <p14:cNvPr id="19" name="Ink 18"/>
              <p14:cNvContentPartPr/>
              <p14:nvPr/>
            </p14:nvContentPartPr>
            <p14:xfrm>
              <a:off x="276480" y="1012680"/>
              <a:ext cx="9856080" cy="5053320"/>
            </p14:xfrm>
          </p:contentPart>
        </mc:Choice>
        <mc:Fallback>
          <p:pic>
            <p:nvPicPr>
              <p:cNvPr id="19" name="Ink 18"/>
              <p:cNvPicPr/>
              <p:nvPr/>
            </p:nvPicPr>
            <p:blipFill>
              <a:blip r:embed="rId7"/>
              <a:stretch>
                <a:fillRect/>
              </a:stretch>
            </p:blipFill>
            <p:spPr>
              <a:xfrm>
                <a:off x="268920" y="1003680"/>
                <a:ext cx="9870840" cy="5069160"/>
              </a:xfrm>
              <a:prstGeom prst="rect">
                <a:avLst/>
              </a:prstGeom>
            </p:spPr>
          </p:pic>
        </mc:Fallback>
      </mc:AlternateContent>
    </p:spTree>
    <p:extLst>
      <p:ext uri="{BB962C8B-B14F-4D97-AF65-F5344CB8AC3E}">
        <p14:creationId xmlns:p14="http://schemas.microsoft.com/office/powerpoint/2010/main" val="29311802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6568" y="5445"/>
            <a:ext cx="12192000" cy="68580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7620000" y="0"/>
            <a:ext cx="4572000" cy="6858000"/>
          </a:xfrm>
          <a:prstGeom prst="rect">
            <a:avLst/>
          </a:prstGeom>
        </p:spPr>
      </p:pic>
      <p:sp>
        <p:nvSpPr>
          <p:cNvPr id="5" name="Text 1"/>
          <p:cNvSpPr/>
          <p:nvPr/>
        </p:nvSpPr>
        <p:spPr>
          <a:xfrm>
            <a:off x="583024" y="2387501"/>
            <a:ext cx="6453953" cy="2082998"/>
          </a:xfrm>
          <a:prstGeom prst="rect">
            <a:avLst/>
          </a:prstGeom>
          <a:noFill/>
          <a:ln/>
        </p:spPr>
        <p:txBody>
          <a:bodyPr wrap="square" rtlCol="0" anchor="t"/>
          <a:lstStyle/>
          <a:p>
            <a:pPr algn="ctr">
              <a:lnSpc>
                <a:spcPts val="5467"/>
              </a:lnSpc>
            </a:pPr>
            <a:r>
              <a:rPr lang="en-US" sz="5400" b="1" kern="0" spc="-87" dirty="0" smtClean="0">
                <a:solidFill>
                  <a:srgbClr val="FF75D3"/>
                </a:solidFill>
                <a:latin typeface="adonis-web" pitchFamily="34" charset="0"/>
                <a:ea typeface="adonis-web" pitchFamily="34" charset="-122"/>
                <a:cs typeface="adonis-web" pitchFamily="34" charset="-120"/>
              </a:rPr>
              <a:t>Arrays</a:t>
            </a:r>
            <a:endParaRPr lang="en-US" sz="5400" b="1" dirty="0"/>
          </a:p>
        </p:txBody>
      </p:sp>
      <p:sp>
        <p:nvSpPr>
          <p:cNvPr id="7" name="Shape 3"/>
          <p:cNvSpPr/>
          <p:nvPr/>
        </p:nvSpPr>
        <p:spPr>
          <a:xfrm>
            <a:off x="694333" y="5009555"/>
            <a:ext cx="296168" cy="296168"/>
          </a:xfrm>
          <a:prstGeom prst="roundRect">
            <a:avLst>
              <a:gd name="adj" fmla="val 25726039"/>
            </a:avLst>
          </a:prstGeom>
          <a:noFill/>
          <a:ln w="7620">
            <a:solidFill>
              <a:srgbClr val="FFFFFF"/>
            </a:solidFill>
            <a:prstDash val="solid"/>
          </a:ln>
        </p:spPr>
      </p:sp>
      <p:pic>
        <p:nvPicPr>
          <p:cNvPr id="8" name="Picture 7"/>
          <p:cNvPicPr>
            <a:picLocks noChangeAspect="1"/>
          </p:cNvPicPr>
          <p:nvPr/>
        </p:nvPicPr>
        <p:blipFill>
          <a:blip r:embed="rId5"/>
          <a:stretch>
            <a:fillRect/>
          </a:stretch>
        </p:blipFill>
        <p:spPr>
          <a:xfrm>
            <a:off x="11277500" y="9072"/>
            <a:ext cx="914501" cy="464706"/>
          </a:xfrm>
          <a:prstGeom prst="rect">
            <a:avLst/>
          </a:prstGeom>
        </p:spPr>
      </p:pic>
      <mc:AlternateContent xmlns:mc="http://schemas.openxmlformats.org/markup-compatibility/2006">
        <mc:Choice xmlns:p14="http://schemas.microsoft.com/office/powerpoint/2010/main" Requires="p14">
          <p:contentPart p14:bwMode="auto" r:id="rId6">
            <p14:nvContentPartPr>
              <p14:cNvPr id="6" name="Ink 5"/>
              <p14:cNvContentPartPr/>
              <p14:nvPr/>
            </p14:nvContentPartPr>
            <p14:xfrm>
              <a:off x="606960" y="1052280"/>
              <a:ext cx="7902360" cy="5585760"/>
            </p14:xfrm>
          </p:contentPart>
        </mc:Choice>
        <mc:Fallback>
          <p:pic>
            <p:nvPicPr>
              <p:cNvPr id="6" name="Ink 5"/>
              <p:cNvPicPr/>
              <p:nvPr/>
            </p:nvPicPr>
            <p:blipFill>
              <a:blip r:embed="rId7"/>
              <a:stretch>
                <a:fillRect/>
              </a:stretch>
            </p:blipFill>
            <p:spPr>
              <a:xfrm>
                <a:off x="602280" y="1044720"/>
                <a:ext cx="7920720" cy="5602320"/>
              </a:xfrm>
              <a:prstGeom prst="rect">
                <a:avLst/>
              </a:prstGeom>
            </p:spPr>
          </p:pic>
        </mc:Fallback>
      </mc:AlternateContent>
    </p:spTree>
    <p:extLst>
      <p:ext uri="{BB962C8B-B14F-4D97-AF65-F5344CB8AC3E}">
        <p14:creationId xmlns:p14="http://schemas.microsoft.com/office/powerpoint/2010/main" val="4959162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520454" y="370284"/>
            <a:ext cx="6965950" cy="578644"/>
          </a:xfrm>
          <a:prstGeom prst="rect">
            <a:avLst/>
          </a:prstGeom>
          <a:noFill/>
          <a:ln/>
        </p:spPr>
        <p:txBody>
          <a:bodyPr wrap="none" rtlCol="0" anchor="t"/>
          <a:lstStyle/>
          <a:p>
            <a:pPr>
              <a:lnSpc>
                <a:spcPts val="4556"/>
              </a:lnSpc>
            </a:pPr>
            <a:r>
              <a:rPr lang="en-US" sz="3645" dirty="0">
                <a:solidFill>
                  <a:srgbClr val="312F2B"/>
                </a:solidFill>
                <a:latin typeface="Gelasio" pitchFamily="34" charset="0"/>
                <a:ea typeface="Gelasio" pitchFamily="34" charset="-122"/>
                <a:cs typeface="Gelasio" pitchFamily="34" charset="-120"/>
              </a:rPr>
              <a:t>Advantages of Using a Linked List</a:t>
            </a:r>
            <a:endParaRPr lang="en-US" sz="3645" dirty="0"/>
          </a:p>
        </p:txBody>
      </p:sp>
      <p:sp>
        <p:nvSpPr>
          <p:cNvPr id="5" name="Shape 2"/>
          <p:cNvSpPr/>
          <p:nvPr/>
        </p:nvSpPr>
        <p:spPr>
          <a:xfrm>
            <a:off x="1779970" y="2018337"/>
            <a:ext cx="4305102" cy="1756271"/>
          </a:xfrm>
          <a:prstGeom prst="roundRect">
            <a:avLst>
              <a:gd name="adj" fmla="val 4744"/>
            </a:avLst>
          </a:prstGeom>
          <a:solidFill>
            <a:srgbClr val="E8E8E3"/>
          </a:solidFill>
          <a:ln w="13811">
            <a:solidFill>
              <a:srgbClr val="D1D1C7"/>
            </a:solidFill>
            <a:prstDash val="solid"/>
          </a:ln>
        </p:spPr>
      </p:sp>
      <p:sp>
        <p:nvSpPr>
          <p:cNvPr id="6" name="Text 3"/>
          <p:cNvSpPr/>
          <p:nvPr/>
        </p:nvSpPr>
        <p:spPr>
          <a:xfrm>
            <a:off x="1976622" y="2214988"/>
            <a:ext cx="339725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Efficient Insertions and Deletions</a:t>
            </a:r>
            <a:endParaRPr lang="en-US" sz="1822" dirty="0"/>
          </a:p>
        </p:txBody>
      </p:sp>
      <p:sp>
        <p:nvSpPr>
          <p:cNvPr id="7" name="Text 4"/>
          <p:cNvSpPr/>
          <p:nvPr/>
        </p:nvSpPr>
        <p:spPr>
          <a:xfrm>
            <a:off x="1976622" y="2689453"/>
            <a:ext cx="3911798" cy="888504"/>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Linked lists enable efficient insertion and deletion operations by simply adjusting the pointers, without requiring data movement.</a:t>
            </a:r>
            <a:endParaRPr lang="en-US" sz="1458" dirty="0"/>
          </a:p>
        </p:txBody>
      </p:sp>
      <p:sp>
        <p:nvSpPr>
          <p:cNvPr id="8" name="Shape 5"/>
          <p:cNvSpPr/>
          <p:nvPr/>
        </p:nvSpPr>
        <p:spPr>
          <a:xfrm>
            <a:off x="6270213" y="2018337"/>
            <a:ext cx="4305102" cy="1756271"/>
          </a:xfrm>
          <a:prstGeom prst="roundRect">
            <a:avLst>
              <a:gd name="adj" fmla="val 4744"/>
            </a:avLst>
          </a:prstGeom>
          <a:solidFill>
            <a:srgbClr val="E8E8E3"/>
          </a:solidFill>
          <a:ln w="13811">
            <a:solidFill>
              <a:srgbClr val="D1D1C7"/>
            </a:solidFill>
            <a:prstDash val="solid"/>
          </a:ln>
        </p:spPr>
      </p:sp>
      <p:sp>
        <p:nvSpPr>
          <p:cNvPr id="9" name="Text 6"/>
          <p:cNvSpPr/>
          <p:nvPr/>
        </p:nvSpPr>
        <p:spPr>
          <a:xfrm>
            <a:off x="6466865" y="2214988"/>
            <a:ext cx="185162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Dynamic Size</a:t>
            </a:r>
            <a:endParaRPr lang="en-US" sz="1822" dirty="0"/>
          </a:p>
        </p:txBody>
      </p:sp>
      <p:sp>
        <p:nvSpPr>
          <p:cNvPr id="10" name="Text 7"/>
          <p:cNvSpPr/>
          <p:nvPr/>
        </p:nvSpPr>
        <p:spPr>
          <a:xfrm>
            <a:off x="6466865" y="2689453"/>
            <a:ext cx="3911798" cy="888504"/>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The ability to grow or shrink dynamically makes linked lists ideal for scenarios where the number of elements changes frequently.</a:t>
            </a:r>
            <a:endParaRPr lang="en-US" sz="1458" dirty="0"/>
          </a:p>
        </p:txBody>
      </p:sp>
      <p:sp>
        <p:nvSpPr>
          <p:cNvPr id="11" name="Shape 8"/>
          <p:cNvSpPr/>
          <p:nvPr/>
        </p:nvSpPr>
        <p:spPr>
          <a:xfrm>
            <a:off x="1779970" y="3959750"/>
            <a:ext cx="4305102" cy="1756271"/>
          </a:xfrm>
          <a:prstGeom prst="roundRect">
            <a:avLst>
              <a:gd name="adj" fmla="val 4744"/>
            </a:avLst>
          </a:prstGeom>
          <a:solidFill>
            <a:srgbClr val="E8E8E3"/>
          </a:solidFill>
          <a:ln w="13811">
            <a:solidFill>
              <a:srgbClr val="D1D1C7"/>
            </a:solidFill>
            <a:prstDash val="solid"/>
          </a:ln>
        </p:spPr>
      </p:sp>
      <p:sp>
        <p:nvSpPr>
          <p:cNvPr id="12" name="Text 9"/>
          <p:cNvSpPr/>
          <p:nvPr/>
        </p:nvSpPr>
        <p:spPr>
          <a:xfrm>
            <a:off x="1976622" y="4156402"/>
            <a:ext cx="299720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Memory Allocation Flexibility</a:t>
            </a:r>
            <a:endParaRPr lang="en-US" sz="1822" dirty="0"/>
          </a:p>
        </p:txBody>
      </p:sp>
      <p:sp>
        <p:nvSpPr>
          <p:cNvPr id="13" name="Text 10"/>
          <p:cNvSpPr/>
          <p:nvPr/>
        </p:nvSpPr>
        <p:spPr>
          <a:xfrm>
            <a:off x="1976622" y="4630866"/>
            <a:ext cx="3911798" cy="888504"/>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Nodes in a linked list can be scattered throughout the memory, allowing for flexible memory allocation and efficient use of space.</a:t>
            </a:r>
            <a:endParaRPr lang="en-US" sz="1458" dirty="0"/>
          </a:p>
        </p:txBody>
      </p:sp>
      <p:sp>
        <p:nvSpPr>
          <p:cNvPr id="14" name="Shape 11"/>
          <p:cNvSpPr/>
          <p:nvPr/>
        </p:nvSpPr>
        <p:spPr>
          <a:xfrm>
            <a:off x="6270213" y="3959750"/>
            <a:ext cx="4305102" cy="1756271"/>
          </a:xfrm>
          <a:prstGeom prst="roundRect">
            <a:avLst>
              <a:gd name="adj" fmla="val 4744"/>
            </a:avLst>
          </a:prstGeom>
          <a:solidFill>
            <a:srgbClr val="E8E8E3"/>
          </a:solidFill>
          <a:ln w="13811">
            <a:solidFill>
              <a:srgbClr val="D1D1C7"/>
            </a:solidFill>
            <a:prstDash val="solid"/>
          </a:ln>
        </p:spPr>
      </p:sp>
      <p:sp>
        <p:nvSpPr>
          <p:cNvPr id="15" name="Text 12"/>
          <p:cNvSpPr/>
          <p:nvPr/>
        </p:nvSpPr>
        <p:spPr>
          <a:xfrm>
            <a:off x="6466865" y="4156402"/>
            <a:ext cx="271780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Implementation Simplicity</a:t>
            </a:r>
            <a:endParaRPr lang="en-US" sz="1822" dirty="0"/>
          </a:p>
        </p:txBody>
      </p:sp>
      <p:sp>
        <p:nvSpPr>
          <p:cNvPr id="16" name="Text 13"/>
          <p:cNvSpPr/>
          <p:nvPr/>
        </p:nvSpPr>
        <p:spPr>
          <a:xfrm>
            <a:off x="6466865" y="4630866"/>
            <a:ext cx="3911798" cy="888504"/>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Implementing and manipulating linked lists is relatively straightforward, making them popular in programming.</a:t>
            </a:r>
            <a:endParaRPr lang="en-US" sz="1458" dirty="0"/>
          </a:p>
        </p:txBody>
      </p:sp>
      <p:pic>
        <p:nvPicPr>
          <p:cNvPr id="17" name="Picture 16"/>
          <p:cNvPicPr>
            <a:picLocks noChangeAspect="1"/>
          </p:cNvPicPr>
          <p:nvPr/>
        </p:nvPicPr>
        <p:blipFill>
          <a:blip r:embed="rId4"/>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18" name="Ink 17"/>
              <p14:cNvContentPartPr/>
              <p14:nvPr/>
            </p14:nvContentPartPr>
            <p14:xfrm>
              <a:off x="2482560" y="2523960"/>
              <a:ext cx="6830640" cy="2164680"/>
            </p14:xfrm>
          </p:contentPart>
        </mc:Choice>
        <mc:Fallback>
          <p:pic>
            <p:nvPicPr>
              <p:cNvPr id="18" name="Ink 17"/>
              <p:cNvPicPr/>
              <p:nvPr/>
            </p:nvPicPr>
            <p:blipFill>
              <a:blip r:embed="rId6"/>
              <a:stretch>
                <a:fillRect/>
              </a:stretch>
            </p:blipFill>
            <p:spPr>
              <a:xfrm>
                <a:off x="2480040" y="2517480"/>
                <a:ext cx="6838560" cy="2174760"/>
              </a:xfrm>
              <a:prstGeom prst="rect">
                <a:avLst/>
              </a:prstGeom>
            </p:spPr>
          </p:pic>
        </mc:Fallback>
      </mc:AlternateContent>
    </p:spTree>
    <p:extLst>
      <p:ext uri="{BB962C8B-B14F-4D97-AF65-F5344CB8AC3E}">
        <p14:creationId xmlns:p14="http://schemas.microsoft.com/office/powerpoint/2010/main" val="36035315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1"/>
          <p:cNvSpPr/>
          <p:nvPr/>
        </p:nvSpPr>
        <p:spPr>
          <a:xfrm>
            <a:off x="2520454" y="80961"/>
            <a:ext cx="6965950" cy="578644"/>
          </a:xfrm>
          <a:prstGeom prst="rect">
            <a:avLst/>
          </a:prstGeom>
          <a:noFill/>
          <a:ln/>
        </p:spPr>
        <p:txBody>
          <a:bodyPr wrap="none" rtlCol="0" anchor="t"/>
          <a:lstStyle/>
          <a:p>
            <a:pPr>
              <a:lnSpc>
                <a:spcPts val="4556"/>
              </a:lnSpc>
            </a:pPr>
            <a:r>
              <a:rPr lang="en-US" sz="3645" dirty="0">
                <a:solidFill>
                  <a:srgbClr val="312F2B"/>
                </a:solidFill>
                <a:latin typeface="Gelasio" pitchFamily="34" charset="0"/>
                <a:ea typeface="Gelasio" pitchFamily="34" charset="-122"/>
                <a:cs typeface="Gelasio" pitchFamily="34" charset="-120"/>
              </a:rPr>
              <a:t>Advantages of Using a Linked List</a:t>
            </a:r>
            <a:endParaRPr lang="en-US" sz="3645" dirty="0"/>
          </a:p>
        </p:txBody>
      </p:sp>
      <p:pic>
        <p:nvPicPr>
          <p:cNvPr id="1026" name="Picture 2" descr="https://lh7-us.googleusercontent.com/M9Gl5NuidePdCSj1lJfzrd97e_y9ZeuC6SUCTvYc4AHScCaQ2Kd0_aFSM7YbAmVF6DtSNQScfp6ZYefQA6jeawfNClfnnHcSVgajj62tBk3wQaroZk3VJggxaLX9JJdbJsTjK53nCglCNt4cPNF3sw"/>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t="4929" r="74988"/>
          <a:stretch/>
        </p:blipFill>
        <p:spPr bwMode="auto">
          <a:xfrm>
            <a:off x="3560841" y="897874"/>
            <a:ext cx="1888517" cy="593141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lh7-us.googleusercontent.com/M9Gl5NuidePdCSj1lJfzrd97e_y9ZeuC6SUCTvYc4AHScCaQ2Kd0_aFSM7YbAmVF6DtSNQScfp6ZYefQA6jeawfNClfnnHcSVgajj62tBk3wQaroZk3VJggxaLX9JJdbJsTjK53nCglCNt4cPNF3sw"/>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61504" t="4929"/>
          <a:stretch/>
        </p:blipFill>
        <p:spPr bwMode="auto">
          <a:xfrm>
            <a:off x="5420994" y="897874"/>
            <a:ext cx="2906573" cy="59314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3814560" y="1699920"/>
              <a:ext cx="4383000" cy="3693960"/>
            </p14:xfrm>
          </p:contentPart>
        </mc:Choice>
        <mc:Fallback>
          <p:pic>
            <p:nvPicPr>
              <p:cNvPr id="3" name="Ink 2"/>
              <p:cNvPicPr/>
              <p:nvPr/>
            </p:nvPicPr>
            <p:blipFill>
              <a:blip r:embed="rId6"/>
              <a:stretch>
                <a:fillRect/>
              </a:stretch>
            </p:blipFill>
            <p:spPr>
              <a:xfrm>
                <a:off x="3807720" y="1695240"/>
                <a:ext cx="4396680" cy="3704760"/>
              </a:xfrm>
              <a:prstGeom prst="rect">
                <a:avLst/>
              </a:prstGeom>
            </p:spPr>
          </p:pic>
        </mc:Fallback>
      </mc:AlternateContent>
    </p:spTree>
    <p:extLst>
      <p:ext uri="{BB962C8B-B14F-4D97-AF65-F5344CB8AC3E}">
        <p14:creationId xmlns:p14="http://schemas.microsoft.com/office/powerpoint/2010/main" val="39216291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2022475" y="223101"/>
            <a:ext cx="8147050" cy="578644"/>
          </a:xfrm>
          <a:prstGeom prst="rect">
            <a:avLst/>
          </a:prstGeom>
          <a:noFill/>
          <a:ln/>
        </p:spPr>
        <p:txBody>
          <a:bodyPr wrap="none" rtlCol="0" anchor="t"/>
          <a:lstStyle/>
          <a:p>
            <a:pPr>
              <a:lnSpc>
                <a:spcPts val="4556"/>
              </a:lnSpc>
            </a:pPr>
            <a:r>
              <a:rPr lang="en-US" sz="3645" dirty="0">
                <a:solidFill>
                  <a:srgbClr val="312F2B"/>
                </a:solidFill>
                <a:latin typeface="Gelasio" pitchFamily="34" charset="0"/>
                <a:ea typeface="Gelasio" pitchFamily="34" charset="-122"/>
                <a:cs typeface="Gelasio" pitchFamily="34" charset="-120"/>
              </a:rPr>
              <a:t>Comparison with Other Data Structures</a:t>
            </a:r>
            <a:endParaRPr lang="en-US" sz="3645" dirty="0"/>
          </a:p>
        </p:txBody>
      </p:sp>
      <p:sp>
        <p:nvSpPr>
          <p:cNvPr id="6" name="Shape 2"/>
          <p:cNvSpPr/>
          <p:nvPr/>
        </p:nvSpPr>
        <p:spPr>
          <a:xfrm>
            <a:off x="1698327" y="1895888"/>
            <a:ext cx="2808387" cy="2644775"/>
          </a:xfrm>
          <a:prstGeom prst="roundRect">
            <a:avLst>
              <a:gd name="adj" fmla="val 3151"/>
            </a:avLst>
          </a:prstGeom>
          <a:solidFill>
            <a:srgbClr val="E8E8E3"/>
          </a:solidFill>
          <a:ln w="13811">
            <a:solidFill>
              <a:srgbClr val="D1D1C7"/>
            </a:solidFill>
            <a:prstDash val="solid"/>
          </a:ln>
        </p:spPr>
      </p:sp>
      <p:sp>
        <p:nvSpPr>
          <p:cNvPr id="7" name="Text 3"/>
          <p:cNvSpPr/>
          <p:nvPr/>
        </p:nvSpPr>
        <p:spPr>
          <a:xfrm>
            <a:off x="1894979" y="2092539"/>
            <a:ext cx="185162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Arrays</a:t>
            </a:r>
            <a:endParaRPr lang="en-US" sz="1822" dirty="0"/>
          </a:p>
        </p:txBody>
      </p:sp>
      <p:sp>
        <p:nvSpPr>
          <p:cNvPr id="8" name="Text 4"/>
          <p:cNvSpPr/>
          <p:nvPr/>
        </p:nvSpPr>
        <p:spPr>
          <a:xfrm>
            <a:off x="1894979" y="2567003"/>
            <a:ext cx="2415083" cy="1777008"/>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Linked lists offer dynamic size and efficient insertions/deletions, whereas arrays provide faster random access and contiguous memory.</a:t>
            </a:r>
            <a:endParaRPr lang="en-US" sz="1458" dirty="0"/>
          </a:p>
        </p:txBody>
      </p:sp>
      <p:sp>
        <p:nvSpPr>
          <p:cNvPr id="9" name="Shape 5"/>
          <p:cNvSpPr/>
          <p:nvPr/>
        </p:nvSpPr>
        <p:spPr>
          <a:xfrm>
            <a:off x="4691857" y="1895888"/>
            <a:ext cx="2808387" cy="2644775"/>
          </a:xfrm>
          <a:prstGeom prst="roundRect">
            <a:avLst>
              <a:gd name="adj" fmla="val 3151"/>
            </a:avLst>
          </a:prstGeom>
          <a:solidFill>
            <a:srgbClr val="E8E8E3"/>
          </a:solidFill>
          <a:ln w="13811">
            <a:solidFill>
              <a:srgbClr val="D1D1C7"/>
            </a:solidFill>
            <a:prstDash val="solid"/>
          </a:ln>
        </p:spPr>
      </p:sp>
      <p:sp>
        <p:nvSpPr>
          <p:cNvPr id="10" name="Text 6"/>
          <p:cNvSpPr/>
          <p:nvPr/>
        </p:nvSpPr>
        <p:spPr>
          <a:xfrm>
            <a:off x="4888508" y="2092539"/>
            <a:ext cx="189230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Stacks and Queues</a:t>
            </a:r>
            <a:endParaRPr lang="en-US" sz="1822" dirty="0"/>
          </a:p>
        </p:txBody>
      </p:sp>
      <p:sp>
        <p:nvSpPr>
          <p:cNvPr id="11" name="Text 7"/>
          <p:cNvSpPr/>
          <p:nvPr/>
        </p:nvSpPr>
        <p:spPr>
          <a:xfrm>
            <a:off x="4888508" y="2567003"/>
            <a:ext cx="2415083" cy="1480840"/>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Stacks and queues can be implemented using linked lists, providing dynamic behavior and efficient FIFO/LIFO operations.</a:t>
            </a:r>
            <a:endParaRPr lang="en-US" sz="1458" dirty="0"/>
          </a:p>
        </p:txBody>
      </p:sp>
      <p:sp>
        <p:nvSpPr>
          <p:cNvPr id="12" name="Shape 8"/>
          <p:cNvSpPr/>
          <p:nvPr/>
        </p:nvSpPr>
        <p:spPr>
          <a:xfrm>
            <a:off x="7685385" y="1895888"/>
            <a:ext cx="2808387" cy="2644775"/>
          </a:xfrm>
          <a:prstGeom prst="roundRect">
            <a:avLst>
              <a:gd name="adj" fmla="val 3151"/>
            </a:avLst>
          </a:prstGeom>
          <a:solidFill>
            <a:srgbClr val="E8E8E3"/>
          </a:solidFill>
          <a:ln w="13811">
            <a:solidFill>
              <a:srgbClr val="D1D1C7"/>
            </a:solidFill>
            <a:prstDash val="solid"/>
          </a:ln>
        </p:spPr>
      </p:sp>
      <p:sp>
        <p:nvSpPr>
          <p:cNvPr id="13" name="Text 9"/>
          <p:cNvSpPr/>
          <p:nvPr/>
        </p:nvSpPr>
        <p:spPr>
          <a:xfrm>
            <a:off x="7882037" y="2092539"/>
            <a:ext cx="185162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Trees and Graphs</a:t>
            </a:r>
            <a:endParaRPr lang="en-US" sz="1822" dirty="0"/>
          </a:p>
        </p:txBody>
      </p:sp>
      <p:sp>
        <p:nvSpPr>
          <p:cNvPr id="14" name="Text 10"/>
          <p:cNvSpPr/>
          <p:nvPr/>
        </p:nvSpPr>
        <p:spPr>
          <a:xfrm>
            <a:off x="7882037" y="2567003"/>
            <a:ext cx="2415083" cy="1480840"/>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Linked lists serve as the foundation for more complex data structures like trees and graphs, facilitating node linkage.</a:t>
            </a:r>
            <a:endParaRPr lang="en-US" sz="1458" dirty="0"/>
          </a:p>
        </p:txBody>
      </p:sp>
      <p:pic>
        <p:nvPicPr>
          <p:cNvPr id="15" name="Picture 14"/>
          <p:cNvPicPr>
            <a:picLocks noChangeAspect="1"/>
          </p:cNvPicPr>
          <p:nvPr/>
        </p:nvPicPr>
        <p:blipFill>
          <a:blip r:embed="rId4"/>
          <a:stretch>
            <a:fillRect/>
          </a:stretch>
        </p:blipFill>
        <p:spPr>
          <a:xfrm>
            <a:off x="11277500" y="9072"/>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2793600" y="2187360"/>
              <a:ext cx="6676920" cy="700920"/>
            </p14:xfrm>
          </p:contentPart>
        </mc:Choice>
        <mc:Fallback>
          <p:pic>
            <p:nvPicPr>
              <p:cNvPr id="4" name="Ink 3"/>
              <p:cNvPicPr/>
              <p:nvPr/>
            </p:nvPicPr>
            <p:blipFill>
              <a:blip r:embed="rId6"/>
              <a:stretch>
                <a:fillRect/>
              </a:stretch>
            </p:blipFill>
            <p:spPr>
              <a:xfrm>
                <a:off x="2786400" y="2184480"/>
                <a:ext cx="6690240" cy="712080"/>
              </a:xfrm>
              <a:prstGeom prst="rect">
                <a:avLst/>
              </a:prstGeom>
            </p:spPr>
          </p:pic>
        </mc:Fallback>
      </mc:AlternateContent>
    </p:spTree>
    <p:extLst>
      <p:ext uri="{BB962C8B-B14F-4D97-AF65-F5344CB8AC3E}">
        <p14:creationId xmlns:p14="http://schemas.microsoft.com/office/powerpoint/2010/main" val="28564957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7475141"/>
          </a:xfrm>
          <a:prstGeom prst="rect">
            <a:avLst/>
          </a:prstGeom>
          <a:solidFill>
            <a:srgbClr val="FFFFFF">
              <a:alpha val="75000"/>
            </a:srgbClr>
          </a:solidFill>
          <a:ln w="9644">
            <a:solidFill>
              <a:srgbClr val="FFFFFF">
                <a:alpha val="64000"/>
              </a:srgbClr>
            </a:solidFill>
            <a:prstDash val="solid"/>
          </a:ln>
        </p:spPr>
      </p:sp>
      <p:sp>
        <p:nvSpPr>
          <p:cNvPr id="4" name="Text 1"/>
          <p:cNvSpPr/>
          <p:nvPr/>
        </p:nvSpPr>
        <p:spPr>
          <a:xfrm>
            <a:off x="0" y="90053"/>
            <a:ext cx="12192000" cy="272805"/>
          </a:xfrm>
          <a:prstGeom prst="rect">
            <a:avLst/>
          </a:prstGeom>
          <a:noFill/>
          <a:ln/>
        </p:spPr>
        <p:txBody>
          <a:bodyPr wrap="none" rtlCol="0" anchor="t"/>
          <a:lstStyle/>
          <a:p>
            <a:pPr algn="ctr">
              <a:lnSpc>
                <a:spcPts val="3189"/>
              </a:lnSpc>
            </a:pPr>
            <a:r>
              <a:rPr lang="en-US" sz="3645" dirty="0">
                <a:solidFill>
                  <a:srgbClr val="312F2B"/>
                </a:solidFill>
                <a:latin typeface="Gelasio" pitchFamily="34" charset="0"/>
                <a:ea typeface="Gelasio" pitchFamily="34" charset="-122"/>
                <a:cs typeface="Gelasio" pitchFamily="34" charset="-120"/>
              </a:rPr>
              <a:t>Types of Linked Lists</a:t>
            </a:r>
          </a:p>
        </p:txBody>
      </p:sp>
      <p:pic>
        <p:nvPicPr>
          <p:cNvPr id="5" name="Image 1" descr="preencoded.png"/>
          <p:cNvPicPr>
            <a:picLocks noChangeAspect="1"/>
          </p:cNvPicPr>
          <p:nvPr/>
        </p:nvPicPr>
        <p:blipFill>
          <a:blip r:embed="rId4"/>
          <a:stretch>
            <a:fillRect/>
          </a:stretch>
        </p:blipFill>
        <p:spPr>
          <a:xfrm>
            <a:off x="4973183" y="1395137"/>
            <a:ext cx="6901785" cy="4265434"/>
          </a:xfrm>
          <a:prstGeom prst="rect">
            <a:avLst/>
          </a:prstGeom>
        </p:spPr>
      </p:pic>
      <p:sp>
        <p:nvSpPr>
          <p:cNvPr id="6" name="Text 2"/>
          <p:cNvSpPr/>
          <p:nvPr/>
        </p:nvSpPr>
        <p:spPr>
          <a:xfrm>
            <a:off x="1490549" y="1736364"/>
            <a:ext cx="1320800" cy="202506"/>
          </a:xfrm>
          <a:prstGeom prst="rect">
            <a:avLst/>
          </a:prstGeom>
          <a:noFill/>
          <a:ln/>
        </p:spPr>
        <p:txBody>
          <a:bodyPr wrap="none" rtlCol="0" anchor="t"/>
          <a:lstStyle/>
          <a:p>
            <a:pPr>
              <a:lnSpc>
                <a:spcPts val="1595"/>
              </a:lnSpc>
            </a:pPr>
            <a:r>
              <a:rPr lang="en-US" sz="2000" dirty="0">
                <a:solidFill>
                  <a:srgbClr val="312F2B"/>
                </a:solidFill>
                <a:latin typeface="Gelasio" pitchFamily="34" charset="0"/>
                <a:ea typeface="Gelasio" pitchFamily="34" charset="-122"/>
                <a:cs typeface="Gelasio" pitchFamily="34" charset="-120"/>
              </a:rPr>
              <a:t>Singly Linked List</a:t>
            </a:r>
            <a:endParaRPr lang="en-US" sz="2000" dirty="0"/>
          </a:p>
        </p:txBody>
      </p:sp>
      <p:sp>
        <p:nvSpPr>
          <p:cNvPr id="7" name="Text 3"/>
          <p:cNvSpPr/>
          <p:nvPr/>
        </p:nvSpPr>
        <p:spPr>
          <a:xfrm>
            <a:off x="843926" y="2265526"/>
            <a:ext cx="3891360" cy="1027403"/>
          </a:xfrm>
          <a:prstGeom prst="rect">
            <a:avLst/>
          </a:prstGeom>
          <a:noFill/>
          <a:ln/>
        </p:spPr>
        <p:txBody>
          <a:bodyPr wrap="square" rtlCol="0" anchor="t"/>
          <a:lstStyle/>
          <a:p>
            <a:pPr>
              <a:lnSpc>
                <a:spcPct val="150000"/>
              </a:lnSpc>
            </a:pPr>
            <a:r>
              <a:rPr lang="en-US" sz="1667" dirty="0">
                <a:solidFill>
                  <a:srgbClr val="272525"/>
                </a:solidFill>
                <a:latin typeface="Lato" pitchFamily="34" charset="0"/>
                <a:ea typeface="Lato" pitchFamily="34" charset="-122"/>
                <a:cs typeface="Lato" pitchFamily="34" charset="-120"/>
              </a:rPr>
              <a:t>A basic linked list where each node has a reference to the next node, forming a </a:t>
            </a:r>
            <a:r>
              <a:rPr lang="en-US" sz="1667" b="1" dirty="0">
                <a:solidFill>
                  <a:srgbClr val="272525"/>
                </a:solidFill>
                <a:latin typeface="Lato" pitchFamily="34" charset="0"/>
                <a:ea typeface="Lato" pitchFamily="34" charset="-122"/>
                <a:cs typeface="Lato" pitchFamily="34" charset="-120"/>
              </a:rPr>
              <a:t>unidirectional chain</a:t>
            </a:r>
            <a:r>
              <a:rPr lang="en-US" sz="1667" dirty="0">
                <a:solidFill>
                  <a:srgbClr val="272525"/>
                </a:solidFill>
                <a:latin typeface="Lato" pitchFamily="34" charset="0"/>
                <a:ea typeface="Lato" pitchFamily="34" charset="-122"/>
                <a:cs typeface="Lato" pitchFamily="34" charset="-120"/>
              </a:rPr>
              <a:t>.</a:t>
            </a:r>
            <a:endParaRPr lang="en-US" sz="1667" dirty="0"/>
          </a:p>
        </p:txBody>
      </p:sp>
      <p:pic>
        <p:nvPicPr>
          <p:cNvPr id="8" name="Picture 7"/>
          <p:cNvPicPr>
            <a:picLocks noChangeAspect="1"/>
          </p:cNvPicPr>
          <p:nvPr/>
        </p:nvPicPr>
        <p:blipFill>
          <a:blip r:embed="rId5"/>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6">
            <p14:nvContentPartPr>
              <p14:cNvPr id="9" name="Ink 8"/>
              <p14:cNvContentPartPr/>
              <p14:nvPr/>
            </p14:nvContentPartPr>
            <p14:xfrm>
              <a:off x="836280" y="2021400"/>
              <a:ext cx="9691560" cy="4182120"/>
            </p14:xfrm>
          </p:contentPart>
        </mc:Choice>
        <mc:Fallback>
          <p:pic>
            <p:nvPicPr>
              <p:cNvPr id="9" name="Ink 8"/>
              <p:cNvPicPr/>
              <p:nvPr/>
            </p:nvPicPr>
            <p:blipFill>
              <a:blip r:embed="rId7"/>
              <a:stretch>
                <a:fillRect/>
              </a:stretch>
            </p:blipFill>
            <p:spPr>
              <a:xfrm>
                <a:off x="828360" y="2013480"/>
                <a:ext cx="9702000" cy="4192560"/>
              </a:xfrm>
              <a:prstGeom prst="rect">
                <a:avLst/>
              </a:prstGeom>
            </p:spPr>
          </p:pic>
        </mc:Fallback>
      </mc:AlternateContent>
    </p:spTree>
    <p:extLst>
      <p:ext uri="{BB962C8B-B14F-4D97-AF65-F5344CB8AC3E}">
        <p14:creationId xmlns:p14="http://schemas.microsoft.com/office/powerpoint/2010/main" val="38362390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preencoded.png"/>
          <p:cNvPicPr>
            <a:picLocks noChangeAspect="1"/>
          </p:cNvPicPr>
          <p:nvPr/>
        </p:nvPicPr>
        <p:blipFill>
          <a:blip r:embed="rId2"/>
          <a:stretch>
            <a:fillRect/>
          </a:stretch>
        </p:blipFill>
        <p:spPr>
          <a:xfrm>
            <a:off x="4772483" y="1455624"/>
            <a:ext cx="6258375" cy="3867875"/>
          </a:xfrm>
          <a:prstGeom prst="rect">
            <a:avLst/>
          </a:prstGeom>
        </p:spPr>
      </p:pic>
      <p:sp>
        <p:nvSpPr>
          <p:cNvPr id="3" name="Text 4"/>
          <p:cNvSpPr/>
          <p:nvPr/>
        </p:nvSpPr>
        <p:spPr>
          <a:xfrm>
            <a:off x="1430635" y="1455625"/>
            <a:ext cx="2188865" cy="385876"/>
          </a:xfrm>
          <a:prstGeom prst="rect">
            <a:avLst/>
          </a:prstGeom>
          <a:noFill/>
          <a:ln/>
        </p:spPr>
        <p:txBody>
          <a:bodyPr wrap="none" rtlCol="0" anchor="t"/>
          <a:lstStyle/>
          <a:p>
            <a:pPr>
              <a:lnSpc>
                <a:spcPts val="1595"/>
              </a:lnSpc>
            </a:pPr>
            <a:r>
              <a:rPr lang="en-US" sz="2000" dirty="0">
                <a:solidFill>
                  <a:srgbClr val="312F2B"/>
                </a:solidFill>
                <a:latin typeface="Gelasio" pitchFamily="34" charset="0"/>
                <a:ea typeface="Gelasio" pitchFamily="34" charset="-122"/>
                <a:cs typeface="Gelasio" pitchFamily="34" charset="-120"/>
              </a:rPr>
              <a:t>Doubly Linked List</a:t>
            </a:r>
            <a:endParaRPr lang="en-US" sz="2000" dirty="0"/>
          </a:p>
        </p:txBody>
      </p:sp>
      <p:sp>
        <p:nvSpPr>
          <p:cNvPr id="4" name="Text 5"/>
          <p:cNvSpPr/>
          <p:nvPr/>
        </p:nvSpPr>
        <p:spPr>
          <a:xfrm>
            <a:off x="635001" y="2214677"/>
            <a:ext cx="3812579" cy="960323"/>
          </a:xfrm>
          <a:prstGeom prst="rect">
            <a:avLst/>
          </a:prstGeom>
          <a:noFill/>
          <a:ln/>
        </p:spPr>
        <p:txBody>
          <a:bodyPr wrap="square" rtlCol="0" anchor="t"/>
          <a:lstStyle/>
          <a:p>
            <a:pPr>
              <a:lnSpc>
                <a:spcPct val="150000"/>
              </a:lnSpc>
            </a:pPr>
            <a:r>
              <a:rPr lang="en-US" sz="1667" dirty="0">
                <a:solidFill>
                  <a:srgbClr val="272525"/>
                </a:solidFill>
                <a:latin typeface="Lato" pitchFamily="34" charset="0"/>
                <a:ea typeface="Lato" pitchFamily="34" charset="-122"/>
                <a:cs typeface="Lato" pitchFamily="34" charset="-120"/>
              </a:rPr>
              <a:t>Similar to a singly linked list, but each node also has a reference to the previous node, enabling </a:t>
            </a:r>
            <a:r>
              <a:rPr lang="en-US" sz="1667" b="1" dirty="0">
                <a:solidFill>
                  <a:srgbClr val="272525"/>
                </a:solidFill>
                <a:latin typeface="Lato" pitchFamily="34" charset="0"/>
                <a:ea typeface="Lato" pitchFamily="34" charset="-122"/>
                <a:cs typeface="Lato" pitchFamily="34" charset="-120"/>
              </a:rPr>
              <a:t>bidirectional traversal.</a:t>
            </a:r>
          </a:p>
        </p:txBody>
      </p:sp>
      <p:sp>
        <p:nvSpPr>
          <p:cNvPr id="5" name="Text 1"/>
          <p:cNvSpPr/>
          <p:nvPr/>
        </p:nvSpPr>
        <p:spPr>
          <a:xfrm>
            <a:off x="4447579" y="124152"/>
            <a:ext cx="3041650" cy="405011"/>
          </a:xfrm>
          <a:prstGeom prst="rect">
            <a:avLst/>
          </a:prstGeom>
          <a:noFill/>
          <a:ln/>
        </p:spPr>
        <p:txBody>
          <a:bodyPr wrap="none" rtlCol="0" anchor="t"/>
          <a:lstStyle/>
          <a:p>
            <a:pPr algn="ctr">
              <a:lnSpc>
                <a:spcPts val="3189"/>
              </a:lnSpc>
            </a:pPr>
            <a:r>
              <a:rPr lang="en-US" sz="3645" dirty="0">
                <a:solidFill>
                  <a:srgbClr val="312F2B"/>
                </a:solidFill>
                <a:latin typeface="Gelasio" pitchFamily="34" charset="0"/>
                <a:ea typeface="Gelasio" pitchFamily="34" charset="-122"/>
                <a:cs typeface="Gelasio" pitchFamily="34" charset="-120"/>
              </a:rPr>
              <a:t>Types of Linked Lists</a:t>
            </a:r>
          </a:p>
        </p:txBody>
      </p:sp>
      <p:pic>
        <p:nvPicPr>
          <p:cNvPr id="6" name="Picture 5"/>
          <p:cNvPicPr>
            <a:picLocks noChangeAspect="1"/>
          </p:cNvPicPr>
          <p:nvPr/>
        </p:nvPicPr>
        <p:blipFill>
          <a:blip r:embed="rId3"/>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p14:cNvContentPartPr/>
              <p14:nvPr/>
            </p14:nvContentPartPr>
            <p14:xfrm>
              <a:off x="1082880" y="1833480"/>
              <a:ext cx="8798040" cy="4195080"/>
            </p14:xfrm>
          </p:contentPart>
        </mc:Choice>
        <mc:Fallback>
          <p:pic>
            <p:nvPicPr>
              <p:cNvPr id="7" name="Ink 6"/>
              <p:cNvPicPr/>
              <p:nvPr/>
            </p:nvPicPr>
            <p:blipFill>
              <a:blip r:embed="rId5"/>
              <a:stretch>
                <a:fillRect/>
              </a:stretch>
            </p:blipFill>
            <p:spPr>
              <a:xfrm>
                <a:off x="1079640" y="1826640"/>
                <a:ext cx="8803800" cy="4204440"/>
              </a:xfrm>
              <a:prstGeom prst="rect">
                <a:avLst/>
              </a:prstGeom>
            </p:spPr>
          </p:pic>
        </mc:Fallback>
      </mc:AlternateContent>
    </p:spTree>
    <p:extLst>
      <p:ext uri="{BB962C8B-B14F-4D97-AF65-F5344CB8AC3E}">
        <p14:creationId xmlns:p14="http://schemas.microsoft.com/office/powerpoint/2010/main" val="28752606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3" descr="preencoded.png"/>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b="5520"/>
          <a:stretch/>
        </p:blipFill>
        <p:spPr>
          <a:xfrm>
            <a:off x="5603021" y="1692587"/>
            <a:ext cx="6205274" cy="3623272"/>
          </a:xfrm>
          <a:prstGeom prst="rect">
            <a:avLst/>
          </a:prstGeom>
        </p:spPr>
      </p:pic>
      <p:sp>
        <p:nvSpPr>
          <p:cNvPr id="3" name="Text 6"/>
          <p:cNvSpPr/>
          <p:nvPr/>
        </p:nvSpPr>
        <p:spPr>
          <a:xfrm>
            <a:off x="1629711" y="1692587"/>
            <a:ext cx="1466850" cy="202506"/>
          </a:xfrm>
          <a:prstGeom prst="rect">
            <a:avLst/>
          </a:prstGeom>
          <a:noFill/>
          <a:ln/>
        </p:spPr>
        <p:txBody>
          <a:bodyPr wrap="none" rtlCol="0" anchor="t"/>
          <a:lstStyle/>
          <a:p>
            <a:pPr>
              <a:lnSpc>
                <a:spcPts val="1595"/>
              </a:lnSpc>
            </a:pPr>
            <a:r>
              <a:rPr lang="en-US" sz="2000" dirty="0">
                <a:solidFill>
                  <a:srgbClr val="312F2B"/>
                </a:solidFill>
                <a:latin typeface="Gelasio" pitchFamily="34" charset="0"/>
                <a:ea typeface="Gelasio" pitchFamily="34" charset="-122"/>
                <a:cs typeface="Gelasio" pitchFamily="34" charset="-120"/>
              </a:rPr>
              <a:t>Circular Linked List</a:t>
            </a:r>
            <a:endParaRPr lang="en-US" sz="2000" dirty="0"/>
          </a:p>
        </p:txBody>
      </p:sp>
      <p:sp>
        <p:nvSpPr>
          <p:cNvPr id="4" name="Text 7"/>
          <p:cNvSpPr/>
          <p:nvPr/>
        </p:nvSpPr>
        <p:spPr>
          <a:xfrm>
            <a:off x="1235429" y="2389124"/>
            <a:ext cx="4107643" cy="1048948"/>
          </a:xfrm>
          <a:prstGeom prst="rect">
            <a:avLst/>
          </a:prstGeom>
          <a:noFill/>
          <a:ln/>
        </p:spPr>
        <p:txBody>
          <a:bodyPr wrap="square" rtlCol="0" anchor="t"/>
          <a:lstStyle/>
          <a:p>
            <a:pPr>
              <a:lnSpc>
                <a:spcPct val="150000"/>
              </a:lnSpc>
            </a:pPr>
            <a:r>
              <a:rPr lang="en-US" sz="1667" dirty="0">
                <a:solidFill>
                  <a:srgbClr val="272525"/>
                </a:solidFill>
                <a:latin typeface="Lato" pitchFamily="34" charset="0"/>
                <a:ea typeface="Lato" pitchFamily="34" charset="-122"/>
                <a:cs typeface="Lato" pitchFamily="34" charset="-120"/>
              </a:rPr>
              <a:t>In this variation, </a:t>
            </a:r>
            <a:r>
              <a:rPr lang="en-US" sz="1667" b="1" dirty="0">
                <a:solidFill>
                  <a:srgbClr val="272525"/>
                </a:solidFill>
                <a:latin typeface="Lato" pitchFamily="34" charset="0"/>
                <a:ea typeface="Lato" pitchFamily="34" charset="-122"/>
                <a:cs typeface="Lato" pitchFamily="34" charset="-120"/>
              </a:rPr>
              <a:t>the last node of the list points back to the first node</a:t>
            </a:r>
            <a:r>
              <a:rPr lang="en-US" sz="1667" dirty="0">
                <a:solidFill>
                  <a:srgbClr val="272525"/>
                </a:solidFill>
                <a:latin typeface="Lato" pitchFamily="34" charset="0"/>
                <a:ea typeface="Lato" pitchFamily="34" charset="-122"/>
                <a:cs typeface="Lato" pitchFamily="34" charset="-120"/>
              </a:rPr>
              <a:t>, creating a circular structure.</a:t>
            </a:r>
            <a:endParaRPr lang="en-US" sz="1667" dirty="0"/>
          </a:p>
        </p:txBody>
      </p:sp>
      <p:sp>
        <p:nvSpPr>
          <p:cNvPr id="6" name="Text 1"/>
          <p:cNvSpPr/>
          <p:nvPr/>
        </p:nvSpPr>
        <p:spPr>
          <a:xfrm>
            <a:off x="0" y="90053"/>
            <a:ext cx="12192000" cy="272805"/>
          </a:xfrm>
          <a:prstGeom prst="rect">
            <a:avLst/>
          </a:prstGeom>
          <a:noFill/>
          <a:ln/>
        </p:spPr>
        <p:txBody>
          <a:bodyPr wrap="none" rtlCol="0" anchor="t"/>
          <a:lstStyle/>
          <a:p>
            <a:pPr algn="ctr">
              <a:lnSpc>
                <a:spcPts val="3189"/>
              </a:lnSpc>
            </a:pPr>
            <a:r>
              <a:rPr lang="en-US" sz="3645" dirty="0">
                <a:solidFill>
                  <a:srgbClr val="312F2B"/>
                </a:solidFill>
                <a:latin typeface="Gelasio" pitchFamily="34" charset="0"/>
                <a:ea typeface="Gelasio" pitchFamily="34" charset="-122"/>
                <a:cs typeface="Gelasio" pitchFamily="34" charset="-120"/>
              </a:rPr>
              <a:t>Types of Linked Lists</a:t>
            </a:r>
          </a:p>
        </p:txBody>
      </p:sp>
      <p:pic>
        <p:nvPicPr>
          <p:cNvPr id="7" name="Picture 6"/>
          <p:cNvPicPr>
            <a:picLocks noChangeAspect="1"/>
          </p:cNvPicPr>
          <p:nvPr/>
        </p:nvPicPr>
        <p:blipFill>
          <a:blip r:embed="rId4"/>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1807200" y="4705560"/>
              <a:ext cx="3601800" cy="946800"/>
            </p14:xfrm>
          </p:contentPart>
        </mc:Choice>
        <mc:Fallback>
          <p:pic>
            <p:nvPicPr>
              <p:cNvPr id="5" name="Ink 4"/>
              <p:cNvPicPr/>
              <p:nvPr/>
            </p:nvPicPr>
            <p:blipFill>
              <a:blip r:embed="rId6"/>
              <a:stretch>
                <a:fillRect/>
              </a:stretch>
            </p:blipFill>
            <p:spPr>
              <a:xfrm>
                <a:off x="1796760" y="4695480"/>
                <a:ext cx="3622320" cy="966240"/>
              </a:xfrm>
              <a:prstGeom prst="rect">
                <a:avLst/>
              </a:prstGeom>
            </p:spPr>
          </p:pic>
        </mc:Fallback>
      </mc:AlternateContent>
    </p:spTree>
    <p:extLst>
      <p:ext uri="{BB962C8B-B14F-4D97-AF65-F5344CB8AC3E}">
        <p14:creationId xmlns:p14="http://schemas.microsoft.com/office/powerpoint/2010/main" val="4613985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198"/>
          </a:xfrm>
          <a:prstGeom prst="rect">
            <a:avLst/>
          </a:prstGeom>
          <a:solidFill>
            <a:srgbClr val="FFFFFF">
              <a:alpha val="75000"/>
            </a:srgbClr>
          </a:solidFill>
          <a:ln w="12621">
            <a:solidFill>
              <a:srgbClr val="FFFFFF">
                <a:alpha val="64000"/>
              </a:srgbClr>
            </a:solidFill>
            <a:prstDash val="solid"/>
          </a:ln>
        </p:spPr>
      </p:sp>
      <p:sp>
        <p:nvSpPr>
          <p:cNvPr id="4" name="Text 1"/>
          <p:cNvSpPr/>
          <p:nvPr/>
        </p:nvSpPr>
        <p:spPr>
          <a:xfrm>
            <a:off x="3036639" y="81707"/>
            <a:ext cx="5967971" cy="526455"/>
          </a:xfrm>
          <a:prstGeom prst="rect">
            <a:avLst/>
          </a:prstGeom>
          <a:noFill/>
          <a:ln/>
        </p:spPr>
        <p:txBody>
          <a:bodyPr wrap="none" rtlCol="0" anchor="t"/>
          <a:lstStyle/>
          <a:p>
            <a:pPr>
              <a:lnSpc>
                <a:spcPts val="4146"/>
              </a:lnSpc>
            </a:pPr>
            <a:r>
              <a:rPr lang="en-US" sz="3333" dirty="0">
                <a:solidFill>
                  <a:srgbClr val="312F2B"/>
                </a:solidFill>
                <a:ea typeface="Gelasio" pitchFamily="34" charset="-122"/>
                <a:cs typeface="Gelasio" pitchFamily="34" charset="-120"/>
              </a:rPr>
              <a:t>Operations on a Linked List</a:t>
            </a:r>
            <a:endParaRPr lang="en-US" sz="3333" dirty="0"/>
          </a:p>
        </p:txBody>
      </p:sp>
      <p:sp>
        <p:nvSpPr>
          <p:cNvPr id="5" name="Shape 2"/>
          <p:cNvSpPr/>
          <p:nvPr/>
        </p:nvSpPr>
        <p:spPr>
          <a:xfrm>
            <a:off x="6079133" y="1326654"/>
            <a:ext cx="33635" cy="5068293"/>
          </a:xfrm>
          <a:prstGeom prst="rect">
            <a:avLst/>
          </a:prstGeom>
          <a:solidFill>
            <a:srgbClr val="D1D1C7"/>
          </a:solidFill>
          <a:ln/>
        </p:spPr>
      </p:sp>
      <p:sp>
        <p:nvSpPr>
          <p:cNvPr id="6" name="Shape 3"/>
          <p:cNvSpPr/>
          <p:nvPr/>
        </p:nvSpPr>
        <p:spPr>
          <a:xfrm>
            <a:off x="6285408" y="1630908"/>
            <a:ext cx="589657" cy="33635"/>
          </a:xfrm>
          <a:prstGeom prst="rect">
            <a:avLst/>
          </a:prstGeom>
          <a:solidFill>
            <a:srgbClr val="D1D1C7"/>
          </a:solidFill>
          <a:ln/>
        </p:spPr>
      </p:sp>
      <p:sp>
        <p:nvSpPr>
          <p:cNvPr id="7" name="Shape 4"/>
          <p:cNvSpPr/>
          <p:nvPr/>
        </p:nvSpPr>
        <p:spPr>
          <a:xfrm>
            <a:off x="5906394" y="1458318"/>
            <a:ext cx="379016" cy="379016"/>
          </a:xfrm>
          <a:prstGeom prst="roundRect">
            <a:avLst>
              <a:gd name="adj" fmla="val 20003"/>
            </a:avLst>
          </a:prstGeom>
          <a:solidFill>
            <a:srgbClr val="E8E8E3"/>
          </a:solidFill>
          <a:ln w="12621">
            <a:solidFill>
              <a:srgbClr val="D1D1C7"/>
            </a:solidFill>
            <a:prstDash val="solid"/>
          </a:ln>
        </p:spPr>
      </p:sp>
      <p:sp>
        <p:nvSpPr>
          <p:cNvPr id="8" name="Text 5"/>
          <p:cNvSpPr/>
          <p:nvPr/>
        </p:nvSpPr>
        <p:spPr>
          <a:xfrm>
            <a:off x="6041926" y="1489869"/>
            <a:ext cx="107950" cy="315813"/>
          </a:xfrm>
          <a:prstGeom prst="rect">
            <a:avLst/>
          </a:prstGeom>
          <a:noFill/>
          <a:ln/>
        </p:spPr>
        <p:txBody>
          <a:bodyPr wrap="none" rtlCol="0" anchor="t"/>
          <a:lstStyle/>
          <a:p>
            <a:pPr algn="ctr">
              <a:lnSpc>
                <a:spcPts val="2487"/>
              </a:lnSpc>
            </a:pPr>
            <a:r>
              <a:rPr lang="en-US" sz="2000" dirty="0">
                <a:solidFill>
                  <a:srgbClr val="272525"/>
                </a:solidFill>
                <a:ea typeface="Gelasio" pitchFamily="34" charset="-122"/>
                <a:cs typeface="Gelasio" pitchFamily="34" charset="-120"/>
              </a:rPr>
              <a:t>1</a:t>
            </a:r>
            <a:endParaRPr lang="en-US" sz="2000" dirty="0"/>
          </a:p>
        </p:txBody>
      </p:sp>
      <p:sp>
        <p:nvSpPr>
          <p:cNvPr id="9" name="Text 6"/>
          <p:cNvSpPr/>
          <p:nvPr/>
        </p:nvSpPr>
        <p:spPr>
          <a:xfrm>
            <a:off x="7022506" y="1495128"/>
            <a:ext cx="1684734" cy="263228"/>
          </a:xfrm>
          <a:prstGeom prst="rect">
            <a:avLst/>
          </a:prstGeom>
          <a:noFill/>
          <a:ln/>
        </p:spPr>
        <p:txBody>
          <a:bodyPr wrap="none" rtlCol="0" anchor="t"/>
          <a:lstStyle/>
          <a:p>
            <a:pPr>
              <a:lnSpc>
                <a:spcPts val="2072"/>
              </a:lnSpc>
            </a:pPr>
            <a:r>
              <a:rPr lang="en-US" sz="2400" dirty="0">
                <a:solidFill>
                  <a:srgbClr val="272525"/>
                </a:solidFill>
                <a:ea typeface="Gelasio" pitchFamily="34" charset="-122"/>
                <a:cs typeface="Gelasio" pitchFamily="34" charset="-120"/>
              </a:rPr>
              <a:t>Traversal</a:t>
            </a:r>
            <a:endParaRPr lang="en-US" sz="2400" dirty="0"/>
          </a:p>
        </p:txBody>
      </p:sp>
      <p:sp>
        <p:nvSpPr>
          <p:cNvPr id="10" name="Text 7"/>
          <p:cNvSpPr/>
          <p:nvPr/>
        </p:nvSpPr>
        <p:spPr>
          <a:xfrm>
            <a:off x="7022505" y="1926829"/>
            <a:ext cx="3074690" cy="808434"/>
          </a:xfrm>
          <a:prstGeom prst="rect">
            <a:avLst/>
          </a:prstGeom>
          <a:noFill/>
          <a:ln/>
        </p:spPr>
        <p:txBody>
          <a:bodyPr wrap="square" rtlCol="0" anchor="t"/>
          <a:lstStyle/>
          <a:p>
            <a:pPr>
              <a:lnSpc>
                <a:spcPts val="2122"/>
              </a:lnSpc>
            </a:pPr>
            <a:r>
              <a:rPr lang="en-US" dirty="0">
                <a:solidFill>
                  <a:srgbClr val="272525"/>
                </a:solidFill>
                <a:ea typeface="Lato" pitchFamily="34" charset="-122"/>
                <a:cs typeface="Lato" pitchFamily="34" charset="-120"/>
              </a:rPr>
              <a:t>Iterate through the linked list to access and process each individual node or its data.</a:t>
            </a:r>
            <a:endParaRPr lang="en-US" dirty="0"/>
          </a:p>
        </p:txBody>
      </p:sp>
      <p:sp>
        <p:nvSpPr>
          <p:cNvPr id="11" name="Shape 8"/>
          <p:cNvSpPr/>
          <p:nvPr/>
        </p:nvSpPr>
        <p:spPr>
          <a:xfrm>
            <a:off x="5316736" y="2473275"/>
            <a:ext cx="589657" cy="33635"/>
          </a:xfrm>
          <a:prstGeom prst="rect">
            <a:avLst/>
          </a:prstGeom>
          <a:solidFill>
            <a:srgbClr val="D1D1C7"/>
          </a:solidFill>
          <a:ln/>
        </p:spPr>
      </p:sp>
      <p:sp>
        <p:nvSpPr>
          <p:cNvPr id="12" name="Shape 9"/>
          <p:cNvSpPr/>
          <p:nvPr/>
        </p:nvSpPr>
        <p:spPr>
          <a:xfrm>
            <a:off x="5906394" y="2300685"/>
            <a:ext cx="379016" cy="379016"/>
          </a:xfrm>
          <a:prstGeom prst="roundRect">
            <a:avLst>
              <a:gd name="adj" fmla="val 20003"/>
            </a:avLst>
          </a:prstGeom>
          <a:solidFill>
            <a:srgbClr val="E8E8E3"/>
          </a:solidFill>
          <a:ln w="12621">
            <a:solidFill>
              <a:srgbClr val="D1D1C7"/>
            </a:solidFill>
            <a:prstDash val="solid"/>
          </a:ln>
        </p:spPr>
      </p:sp>
      <p:sp>
        <p:nvSpPr>
          <p:cNvPr id="13" name="Text 10"/>
          <p:cNvSpPr/>
          <p:nvPr/>
        </p:nvSpPr>
        <p:spPr>
          <a:xfrm>
            <a:off x="6026051" y="2332236"/>
            <a:ext cx="139700" cy="315813"/>
          </a:xfrm>
          <a:prstGeom prst="rect">
            <a:avLst/>
          </a:prstGeom>
          <a:noFill/>
          <a:ln/>
        </p:spPr>
        <p:txBody>
          <a:bodyPr wrap="none" rtlCol="0" anchor="t"/>
          <a:lstStyle/>
          <a:p>
            <a:pPr algn="ctr">
              <a:lnSpc>
                <a:spcPts val="2487"/>
              </a:lnSpc>
            </a:pPr>
            <a:r>
              <a:rPr lang="en-US" sz="2000" dirty="0">
                <a:solidFill>
                  <a:srgbClr val="272525"/>
                </a:solidFill>
                <a:ea typeface="Gelasio" pitchFamily="34" charset="-122"/>
                <a:cs typeface="Gelasio" pitchFamily="34" charset="-120"/>
              </a:rPr>
              <a:t>2</a:t>
            </a:r>
            <a:endParaRPr lang="en-US" sz="2000" dirty="0"/>
          </a:p>
        </p:txBody>
      </p:sp>
      <p:sp>
        <p:nvSpPr>
          <p:cNvPr id="14" name="Text 11"/>
          <p:cNvSpPr/>
          <p:nvPr/>
        </p:nvSpPr>
        <p:spPr>
          <a:xfrm>
            <a:off x="3484563" y="2337494"/>
            <a:ext cx="1684734" cy="263228"/>
          </a:xfrm>
          <a:prstGeom prst="rect">
            <a:avLst/>
          </a:prstGeom>
          <a:noFill/>
          <a:ln/>
        </p:spPr>
        <p:txBody>
          <a:bodyPr wrap="none" rtlCol="0" anchor="t"/>
          <a:lstStyle/>
          <a:p>
            <a:pPr algn="r">
              <a:lnSpc>
                <a:spcPts val="2072"/>
              </a:lnSpc>
            </a:pPr>
            <a:r>
              <a:rPr lang="en-US" sz="2400" dirty="0">
                <a:solidFill>
                  <a:srgbClr val="272525"/>
                </a:solidFill>
                <a:ea typeface="Gelasio" pitchFamily="34" charset="-122"/>
                <a:cs typeface="Gelasio" pitchFamily="34" charset="-120"/>
              </a:rPr>
              <a:t>Insertion</a:t>
            </a:r>
            <a:endParaRPr lang="en-US" sz="2400" dirty="0"/>
          </a:p>
        </p:txBody>
      </p:sp>
      <p:sp>
        <p:nvSpPr>
          <p:cNvPr id="15" name="Text 12"/>
          <p:cNvSpPr/>
          <p:nvPr/>
        </p:nvSpPr>
        <p:spPr>
          <a:xfrm>
            <a:off x="2094706" y="2769195"/>
            <a:ext cx="3074591" cy="538957"/>
          </a:xfrm>
          <a:prstGeom prst="rect">
            <a:avLst/>
          </a:prstGeom>
          <a:noFill/>
          <a:ln/>
        </p:spPr>
        <p:txBody>
          <a:bodyPr wrap="square" rtlCol="0" anchor="t"/>
          <a:lstStyle/>
          <a:p>
            <a:pPr algn="r">
              <a:lnSpc>
                <a:spcPts val="2122"/>
              </a:lnSpc>
            </a:pPr>
            <a:r>
              <a:rPr lang="en-US" dirty="0">
                <a:solidFill>
                  <a:srgbClr val="272525"/>
                </a:solidFill>
                <a:ea typeface="Lato" pitchFamily="34" charset="-122"/>
                <a:cs typeface="Lato" pitchFamily="34" charset="-120"/>
              </a:rPr>
              <a:t>Insert new nodes at the beginning, end, or any desired position in the linked list.</a:t>
            </a:r>
            <a:endParaRPr lang="en-US" dirty="0"/>
          </a:p>
        </p:txBody>
      </p:sp>
      <p:sp>
        <p:nvSpPr>
          <p:cNvPr id="16" name="Shape 13"/>
          <p:cNvSpPr/>
          <p:nvPr/>
        </p:nvSpPr>
        <p:spPr>
          <a:xfrm>
            <a:off x="6285408" y="3376463"/>
            <a:ext cx="589657" cy="33635"/>
          </a:xfrm>
          <a:prstGeom prst="rect">
            <a:avLst/>
          </a:prstGeom>
          <a:solidFill>
            <a:srgbClr val="D1D1C7"/>
          </a:solidFill>
          <a:ln/>
        </p:spPr>
      </p:sp>
      <p:sp>
        <p:nvSpPr>
          <p:cNvPr id="17" name="Shape 14"/>
          <p:cNvSpPr/>
          <p:nvPr/>
        </p:nvSpPr>
        <p:spPr>
          <a:xfrm>
            <a:off x="5906394" y="3203873"/>
            <a:ext cx="379016" cy="379016"/>
          </a:xfrm>
          <a:prstGeom prst="roundRect">
            <a:avLst>
              <a:gd name="adj" fmla="val 20003"/>
            </a:avLst>
          </a:prstGeom>
          <a:solidFill>
            <a:srgbClr val="E8E8E3"/>
          </a:solidFill>
          <a:ln w="12621">
            <a:solidFill>
              <a:srgbClr val="D1D1C7"/>
            </a:solidFill>
            <a:prstDash val="solid"/>
          </a:ln>
        </p:spPr>
      </p:sp>
      <p:sp>
        <p:nvSpPr>
          <p:cNvPr id="18" name="Text 15"/>
          <p:cNvSpPr/>
          <p:nvPr/>
        </p:nvSpPr>
        <p:spPr>
          <a:xfrm>
            <a:off x="6026051" y="3235424"/>
            <a:ext cx="139700" cy="315813"/>
          </a:xfrm>
          <a:prstGeom prst="rect">
            <a:avLst/>
          </a:prstGeom>
          <a:noFill/>
          <a:ln/>
        </p:spPr>
        <p:txBody>
          <a:bodyPr wrap="none" rtlCol="0" anchor="t"/>
          <a:lstStyle/>
          <a:p>
            <a:pPr algn="ctr">
              <a:lnSpc>
                <a:spcPts val="2487"/>
              </a:lnSpc>
            </a:pPr>
            <a:r>
              <a:rPr lang="en-US" sz="2000" dirty="0">
                <a:solidFill>
                  <a:srgbClr val="272525"/>
                </a:solidFill>
                <a:ea typeface="Gelasio" pitchFamily="34" charset="-122"/>
                <a:cs typeface="Gelasio" pitchFamily="34" charset="-120"/>
              </a:rPr>
              <a:t>3</a:t>
            </a:r>
            <a:endParaRPr lang="en-US" sz="2000" dirty="0"/>
          </a:p>
        </p:txBody>
      </p:sp>
      <p:sp>
        <p:nvSpPr>
          <p:cNvPr id="19" name="Text 16"/>
          <p:cNvSpPr/>
          <p:nvPr/>
        </p:nvSpPr>
        <p:spPr>
          <a:xfrm>
            <a:off x="7022506" y="3240683"/>
            <a:ext cx="1684734" cy="263228"/>
          </a:xfrm>
          <a:prstGeom prst="rect">
            <a:avLst/>
          </a:prstGeom>
          <a:noFill/>
          <a:ln/>
        </p:spPr>
        <p:txBody>
          <a:bodyPr wrap="none" rtlCol="0" anchor="t"/>
          <a:lstStyle/>
          <a:p>
            <a:pPr>
              <a:lnSpc>
                <a:spcPts val="2072"/>
              </a:lnSpc>
            </a:pPr>
            <a:r>
              <a:rPr lang="en-US" sz="2400" dirty="0">
                <a:solidFill>
                  <a:srgbClr val="272525"/>
                </a:solidFill>
                <a:ea typeface="Gelasio" pitchFamily="34" charset="-122"/>
                <a:cs typeface="Gelasio" pitchFamily="34" charset="-120"/>
              </a:rPr>
              <a:t>Deletion</a:t>
            </a:r>
            <a:endParaRPr lang="en-US" sz="2400" dirty="0"/>
          </a:p>
        </p:txBody>
      </p:sp>
      <p:sp>
        <p:nvSpPr>
          <p:cNvPr id="20" name="Text 17"/>
          <p:cNvSpPr/>
          <p:nvPr/>
        </p:nvSpPr>
        <p:spPr>
          <a:xfrm>
            <a:off x="7022505" y="3672384"/>
            <a:ext cx="3074690" cy="808434"/>
          </a:xfrm>
          <a:prstGeom prst="rect">
            <a:avLst/>
          </a:prstGeom>
          <a:noFill/>
          <a:ln/>
        </p:spPr>
        <p:txBody>
          <a:bodyPr wrap="square" rtlCol="0" anchor="t"/>
          <a:lstStyle/>
          <a:p>
            <a:pPr>
              <a:lnSpc>
                <a:spcPts val="2122"/>
              </a:lnSpc>
            </a:pPr>
            <a:r>
              <a:rPr lang="en-US" dirty="0">
                <a:solidFill>
                  <a:srgbClr val="272525"/>
                </a:solidFill>
                <a:ea typeface="Lato" pitchFamily="34" charset="-122"/>
                <a:cs typeface="Lato" pitchFamily="34" charset="-120"/>
              </a:rPr>
              <a:t>Remove nodes from the linked list, adjusting pointers to ensure proper connections.</a:t>
            </a:r>
            <a:endParaRPr lang="en-US" dirty="0"/>
          </a:p>
        </p:txBody>
      </p:sp>
      <p:sp>
        <p:nvSpPr>
          <p:cNvPr id="21" name="Shape 18"/>
          <p:cNvSpPr/>
          <p:nvPr/>
        </p:nvSpPr>
        <p:spPr>
          <a:xfrm>
            <a:off x="5316736" y="4249192"/>
            <a:ext cx="589657" cy="33635"/>
          </a:xfrm>
          <a:prstGeom prst="rect">
            <a:avLst/>
          </a:prstGeom>
          <a:solidFill>
            <a:srgbClr val="D1D1C7"/>
          </a:solidFill>
          <a:ln/>
        </p:spPr>
      </p:sp>
      <p:sp>
        <p:nvSpPr>
          <p:cNvPr id="22" name="Shape 19"/>
          <p:cNvSpPr/>
          <p:nvPr/>
        </p:nvSpPr>
        <p:spPr>
          <a:xfrm>
            <a:off x="5906394" y="4076601"/>
            <a:ext cx="379016" cy="379016"/>
          </a:xfrm>
          <a:prstGeom prst="roundRect">
            <a:avLst>
              <a:gd name="adj" fmla="val 20003"/>
            </a:avLst>
          </a:prstGeom>
          <a:solidFill>
            <a:srgbClr val="E8E8E3"/>
          </a:solidFill>
          <a:ln w="12621">
            <a:solidFill>
              <a:srgbClr val="D1D1C7"/>
            </a:solidFill>
            <a:prstDash val="solid"/>
          </a:ln>
        </p:spPr>
      </p:sp>
      <p:sp>
        <p:nvSpPr>
          <p:cNvPr id="23" name="Text 20"/>
          <p:cNvSpPr/>
          <p:nvPr/>
        </p:nvSpPr>
        <p:spPr>
          <a:xfrm>
            <a:off x="6022876" y="4108153"/>
            <a:ext cx="146050" cy="315813"/>
          </a:xfrm>
          <a:prstGeom prst="rect">
            <a:avLst/>
          </a:prstGeom>
          <a:noFill/>
          <a:ln/>
        </p:spPr>
        <p:txBody>
          <a:bodyPr wrap="none" rtlCol="0" anchor="t"/>
          <a:lstStyle/>
          <a:p>
            <a:pPr algn="ctr">
              <a:lnSpc>
                <a:spcPts val="2487"/>
              </a:lnSpc>
            </a:pPr>
            <a:r>
              <a:rPr lang="en-US" sz="2000" dirty="0">
                <a:solidFill>
                  <a:srgbClr val="272525"/>
                </a:solidFill>
                <a:ea typeface="Gelasio" pitchFamily="34" charset="-122"/>
                <a:cs typeface="Gelasio" pitchFamily="34" charset="-120"/>
              </a:rPr>
              <a:t>4</a:t>
            </a:r>
            <a:endParaRPr lang="en-US" sz="2000" dirty="0"/>
          </a:p>
        </p:txBody>
      </p:sp>
      <p:sp>
        <p:nvSpPr>
          <p:cNvPr id="24" name="Text 21"/>
          <p:cNvSpPr/>
          <p:nvPr/>
        </p:nvSpPr>
        <p:spPr>
          <a:xfrm>
            <a:off x="3484563" y="4113411"/>
            <a:ext cx="1684734" cy="263228"/>
          </a:xfrm>
          <a:prstGeom prst="rect">
            <a:avLst/>
          </a:prstGeom>
          <a:noFill/>
          <a:ln/>
        </p:spPr>
        <p:txBody>
          <a:bodyPr wrap="none" rtlCol="0" anchor="t"/>
          <a:lstStyle/>
          <a:p>
            <a:pPr algn="r">
              <a:lnSpc>
                <a:spcPts val="2072"/>
              </a:lnSpc>
            </a:pPr>
            <a:r>
              <a:rPr lang="en-US" sz="2400" dirty="0">
                <a:solidFill>
                  <a:srgbClr val="272525"/>
                </a:solidFill>
                <a:ea typeface="Gelasio" pitchFamily="34" charset="-122"/>
                <a:cs typeface="Gelasio" pitchFamily="34" charset="-120"/>
              </a:rPr>
              <a:t>Search</a:t>
            </a:r>
            <a:endParaRPr lang="en-US" sz="2400" dirty="0"/>
          </a:p>
        </p:txBody>
      </p:sp>
      <p:sp>
        <p:nvSpPr>
          <p:cNvPr id="25" name="Text 22"/>
          <p:cNvSpPr/>
          <p:nvPr/>
        </p:nvSpPr>
        <p:spPr>
          <a:xfrm>
            <a:off x="2094706" y="4545112"/>
            <a:ext cx="3074591" cy="808434"/>
          </a:xfrm>
          <a:prstGeom prst="rect">
            <a:avLst/>
          </a:prstGeom>
          <a:noFill/>
          <a:ln/>
        </p:spPr>
        <p:txBody>
          <a:bodyPr wrap="square" rtlCol="0" anchor="t"/>
          <a:lstStyle/>
          <a:p>
            <a:pPr algn="r">
              <a:lnSpc>
                <a:spcPts val="2122"/>
              </a:lnSpc>
            </a:pPr>
            <a:r>
              <a:rPr lang="en-US" dirty="0">
                <a:solidFill>
                  <a:srgbClr val="272525"/>
                </a:solidFill>
                <a:ea typeface="Lato" pitchFamily="34" charset="-122"/>
                <a:cs typeface="Lato" pitchFamily="34" charset="-120"/>
              </a:rPr>
              <a:t>Find specific data within the linked list by traversing the nodes and comparing their values.</a:t>
            </a:r>
            <a:endParaRPr lang="en-US" dirty="0"/>
          </a:p>
        </p:txBody>
      </p:sp>
      <p:sp>
        <p:nvSpPr>
          <p:cNvPr id="26" name="Shape 23"/>
          <p:cNvSpPr/>
          <p:nvPr/>
        </p:nvSpPr>
        <p:spPr>
          <a:xfrm>
            <a:off x="6285408" y="5122019"/>
            <a:ext cx="589657" cy="33635"/>
          </a:xfrm>
          <a:prstGeom prst="rect">
            <a:avLst/>
          </a:prstGeom>
          <a:solidFill>
            <a:srgbClr val="D1D1C7"/>
          </a:solidFill>
          <a:ln/>
        </p:spPr>
      </p:sp>
      <p:sp>
        <p:nvSpPr>
          <p:cNvPr id="27" name="Shape 24"/>
          <p:cNvSpPr/>
          <p:nvPr/>
        </p:nvSpPr>
        <p:spPr>
          <a:xfrm>
            <a:off x="5906394" y="4949429"/>
            <a:ext cx="379016" cy="379016"/>
          </a:xfrm>
          <a:prstGeom prst="roundRect">
            <a:avLst>
              <a:gd name="adj" fmla="val 20003"/>
            </a:avLst>
          </a:prstGeom>
          <a:solidFill>
            <a:srgbClr val="E8E8E3"/>
          </a:solidFill>
          <a:ln w="12621">
            <a:solidFill>
              <a:srgbClr val="D1D1C7"/>
            </a:solidFill>
            <a:prstDash val="solid"/>
          </a:ln>
        </p:spPr>
      </p:sp>
      <p:sp>
        <p:nvSpPr>
          <p:cNvPr id="28" name="Text 25"/>
          <p:cNvSpPr/>
          <p:nvPr/>
        </p:nvSpPr>
        <p:spPr>
          <a:xfrm>
            <a:off x="6029226" y="4980980"/>
            <a:ext cx="133350" cy="315813"/>
          </a:xfrm>
          <a:prstGeom prst="rect">
            <a:avLst/>
          </a:prstGeom>
          <a:noFill/>
          <a:ln/>
        </p:spPr>
        <p:txBody>
          <a:bodyPr wrap="none" rtlCol="0" anchor="t"/>
          <a:lstStyle/>
          <a:p>
            <a:pPr algn="ctr">
              <a:lnSpc>
                <a:spcPts val="2487"/>
              </a:lnSpc>
            </a:pPr>
            <a:r>
              <a:rPr lang="en-US" sz="2000" dirty="0">
                <a:solidFill>
                  <a:srgbClr val="272525"/>
                </a:solidFill>
                <a:ea typeface="Gelasio" pitchFamily="34" charset="-122"/>
                <a:cs typeface="Gelasio" pitchFamily="34" charset="-120"/>
              </a:rPr>
              <a:t>5</a:t>
            </a:r>
            <a:endParaRPr lang="en-US" sz="2000" dirty="0"/>
          </a:p>
        </p:txBody>
      </p:sp>
      <p:sp>
        <p:nvSpPr>
          <p:cNvPr id="29" name="Text 26"/>
          <p:cNvSpPr/>
          <p:nvPr/>
        </p:nvSpPr>
        <p:spPr>
          <a:xfrm>
            <a:off x="7022506" y="4986239"/>
            <a:ext cx="1684734" cy="263228"/>
          </a:xfrm>
          <a:prstGeom prst="rect">
            <a:avLst/>
          </a:prstGeom>
          <a:noFill/>
          <a:ln/>
        </p:spPr>
        <p:txBody>
          <a:bodyPr wrap="none" rtlCol="0" anchor="t"/>
          <a:lstStyle/>
          <a:p>
            <a:pPr>
              <a:lnSpc>
                <a:spcPts val="2072"/>
              </a:lnSpc>
            </a:pPr>
            <a:r>
              <a:rPr lang="en-US" sz="2400" dirty="0">
                <a:solidFill>
                  <a:srgbClr val="272525"/>
                </a:solidFill>
                <a:ea typeface="Gelasio" pitchFamily="34" charset="-122"/>
                <a:cs typeface="Gelasio" pitchFamily="34" charset="-120"/>
              </a:rPr>
              <a:t>Reversal</a:t>
            </a:r>
            <a:endParaRPr lang="en-US" sz="2400" dirty="0"/>
          </a:p>
        </p:txBody>
      </p:sp>
      <p:sp>
        <p:nvSpPr>
          <p:cNvPr id="30" name="Text 27"/>
          <p:cNvSpPr/>
          <p:nvPr/>
        </p:nvSpPr>
        <p:spPr>
          <a:xfrm>
            <a:off x="7022505" y="5417940"/>
            <a:ext cx="3074690" cy="808434"/>
          </a:xfrm>
          <a:prstGeom prst="rect">
            <a:avLst/>
          </a:prstGeom>
          <a:noFill/>
          <a:ln/>
        </p:spPr>
        <p:txBody>
          <a:bodyPr wrap="square" rtlCol="0" anchor="t"/>
          <a:lstStyle/>
          <a:p>
            <a:pPr>
              <a:lnSpc>
                <a:spcPts val="2122"/>
              </a:lnSpc>
            </a:pPr>
            <a:r>
              <a:rPr lang="en-US" dirty="0">
                <a:solidFill>
                  <a:srgbClr val="272525"/>
                </a:solidFill>
                <a:ea typeface="Lato" pitchFamily="34" charset="-122"/>
                <a:cs typeface="Lato" pitchFamily="34" charset="-120"/>
              </a:rPr>
              <a:t>Reverse the order of the nodes in the linked list, altering the sequencing from head to tail.</a:t>
            </a:r>
            <a:endParaRPr lang="en-US" dirty="0"/>
          </a:p>
        </p:txBody>
      </p:sp>
      <p:pic>
        <p:nvPicPr>
          <p:cNvPr id="31" name="Picture 30"/>
          <p:cNvPicPr>
            <a:picLocks noChangeAspect="1"/>
          </p:cNvPicPr>
          <p:nvPr/>
        </p:nvPicPr>
        <p:blipFill>
          <a:blip r:embed="rId4"/>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32" name="Ink 31"/>
              <p14:cNvContentPartPr/>
              <p14:nvPr/>
            </p14:nvContentPartPr>
            <p14:xfrm>
              <a:off x="493200" y="1252800"/>
              <a:ext cx="11377080" cy="4158360"/>
            </p14:xfrm>
          </p:contentPart>
        </mc:Choice>
        <mc:Fallback>
          <p:pic>
            <p:nvPicPr>
              <p:cNvPr id="32" name="Ink 31"/>
              <p:cNvPicPr/>
              <p:nvPr/>
            </p:nvPicPr>
            <p:blipFill>
              <a:blip r:embed="rId6"/>
              <a:stretch>
                <a:fillRect/>
              </a:stretch>
            </p:blipFill>
            <p:spPr>
              <a:xfrm>
                <a:off x="483480" y="1243800"/>
                <a:ext cx="11397240" cy="4174200"/>
              </a:xfrm>
              <a:prstGeom prst="rect">
                <a:avLst/>
              </a:prstGeom>
            </p:spPr>
          </p:pic>
        </mc:Fallback>
      </mc:AlternateContent>
    </p:spTree>
    <p:extLst>
      <p:ext uri="{BB962C8B-B14F-4D97-AF65-F5344CB8AC3E}">
        <p14:creationId xmlns:p14="http://schemas.microsoft.com/office/powerpoint/2010/main" val="20849140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91827" y="644168"/>
            <a:ext cx="3710213" cy="1400383"/>
          </a:xfrm>
          <a:prstGeom prst="rect">
            <a:avLst/>
          </a:prstGeom>
        </p:spPr>
        <p:txBody>
          <a:bodyPr wrap="square">
            <a:spAutoFit/>
          </a:bodyPr>
          <a:lstStyle/>
          <a:p>
            <a:pPr marL="761970" indent="-761970">
              <a:spcBef>
                <a:spcPts val="500"/>
              </a:spcBef>
              <a:spcAft>
                <a:spcPts val="500"/>
              </a:spcAft>
            </a:pPr>
            <a:r>
              <a:rPr lang="en-US" sz="1500" i="1" dirty="0" err="1">
                <a:solidFill>
                  <a:srgbClr val="000000"/>
                </a:solidFill>
                <a:latin typeface="Courier New" panose="02070309020205020404" pitchFamily="49" charset="0"/>
              </a:rPr>
              <a:t>struct</a:t>
            </a:r>
            <a:r>
              <a:rPr lang="en-US" sz="1500" i="1" dirty="0">
                <a:solidFill>
                  <a:srgbClr val="000000"/>
                </a:solidFill>
                <a:latin typeface="Courier New" panose="02070309020205020404" pitchFamily="49" charset="0"/>
              </a:rPr>
              <a:t> </a:t>
            </a:r>
            <a:r>
              <a:rPr lang="en-US" sz="1500" i="1" dirty="0" err="1">
                <a:solidFill>
                  <a:srgbClr val="000000"/>
                </a:solidFill>
                <a:latin typeface="Courier New" panose="02070309020205020404" pitchFamily="49" charset="0"/>
              </a:rPr>
              <a:t>Structure_Name</a:t>
            </a:r>
            <a:r>
              <a:rPr lang="en-US" sz="1500" i="1" dirty="0">
                <a:solidFill>
                  <a:srgbClr val="000000"/>
                </a:solidFill>
                <a:latin typeface="Courier New" panose="02070309020205020404" pitchFamily="49" charset="0"/>
              </a:rPr>
              <a:t>{</a:t>
            </a:r>
            <a:endParaRPr lang="en-US" sz="1500" dirty="0"/>
          </a:p>
          <a:p>
            <a:pPr marL="761970" indent="-761970">
              <a:spcBef>
                <a:spcPts val="500"/>
              </a:spcBef>
              <a:spcAft>
                <a:spcPts val="500"/>
              </a:spcAft>
            </a:pPr>
            <a:r>
              <a:rPr lang="en-US" sz="1500" i="1" dirty="0" err="1">
                <a:solidFill>
                  <a:srgbClr val="000000"/>
                </a:solidFill>
                <a:latin typeface="Courier New" panose="02070309020205020404" pitchFamily="49" charset="0"/>
              </a:rPr>
              <a:t>Data_type</a:t>
            </a:r>
            <a:r>
              <a:rPr lang="en-US" sz="1500" i="1" dirty="0">
                <a:solidFill>
                  <a:srgbClr val="000000"/>
                </a:solidFill>
                <a:latin typeface="Courier New" panose="02070309020205020404" pitchFamily="49" charset="0"/>
              </a:rPr>
              <a:t> info;</a:t>
            </a:r>
            <a:endParaRPr lang="en-US" sz="1500" dirty="0"/>
          </a:p>
          <a:p>
            <a:pPr marL="761970" indent="-761970">
              <a:spcBef>
                <a:spcPts val="500"/>
              </a:spcBef>
              <a:spcAft>
                <a:spcPts val="500"/>
              </a:spcAft>
            </a:pPr>
            <a:r>
              <a:rPr lang="en-US" sz="1500" i="1" dirty="0" err="1">
                <a:solidFill>
                  <a:srgbClr val="000000"/>
                </a:solidFill>
                <a:latin typeface="Courier New" panose="02070309020205020404" pitchFamily="49" charset="0"/>
              </a:rPr>
              <a:t>struct</a:t>
            </a:r>
            <a:r>
              <a:rPr lang="en-US" sz="1500" i="1" dirty="0">
                <a:solidFill>
                  <a:srgbClr val="000000"/>
                </a:solidFill>
                <a:latin typeface="Courier New" panose="02070309020205020404" pitchFamily="49" charset="0"/>
              </a:rPr>
              <a:t> </a:t>
            </a:r>
            <a:r>
              <a:rPr lang="en-US" sz="1500" i="1" dirty="0" err="1">
                <a:solidFill>
                  <a:srgbClr val="000000"/>
                </a:solidFill>
                <a:latin typeface="Courier New" panose="02070309020205020404" pitchFamily="49" charset="0"/>
              </a:rPr>
              <a:t>Structure_Name</a:t>
            </a:r>
            <a:r>
              <a:rPr lang="en-US" sz="1500" i="1" dirty="0">
                <a:solidFill>
                  <a:srgbClr val="000000"/>
                </a:solidFill>
                <a:latin typeface="Courier New" panose="02070309020205020404" pitchFamily="49" charset="0"/>
              </a:rPr>
              <a:t> * link;</a:t>
            </a:r>
            <a:endParaRPr lang="en-US" sz="1500" dirty="0"/>
          </a:p>
          <a:p>
            <a:pPr marL="761970" indent="-761970">
              <a:spcBef>
                <a:spcPts val="500"/>
              </a:spcBef>
              <a:spcAft>
                <a:spcPts val="500"/>
              </a:spcAft>
            </a:pPr>
            <a:r>
              <a:rPr lang="en-US" sz="1500" i="1" dirty="0">
                <a:solidFill>
                  <a:srgbClr val="000000"/>
                </a:solidFill>
                <a:latin typeface="Courier New" panose="02070309020205020404" pitchFamily="49" charset="0"/>
              </a:rPr>
              <a:t>};</a:t>
            </a:r>
            <a:endParaRPr lang="en-US" sz="1500" dirty="0"/>
          </a:p>
        </p:txBody>
      </p:sp>
      <p:sp>
        <p:nvSpPr>
          <p:cNvPr id="3" name="Rectangle 2"/>
          <p:cNvSpPr/>
          <p:nvPr/>
        </p:nvSpPr>
        <p:spPr>
          <a:xfrm>
            <a:off x="517073" y="2419715"/>
            <a:ext cx="6340927" cy="4247317"/>
          </a:xfrm>
          <a:prstGeom prst="rect">
            <a:avLst/>
          </a:prstGeom>
        </p:spPr>
        <p:txBody>
          <a:bodyPr wrap="square">
            <a:spAutoFit/>
          </a:bodyPr>
          <a:lstStyle/>
          <a:p>
            <a:r>
              <a:rPr lang="en-IN" sz="1500" dirty="0">
                <a:solidFill>
                  <a:srgbClr val="000000"/>
                </a:solidFill>
                <a:latin typeface="Courier New" panose="02070309020205020404" pitchFamily="49" charset="0"/>
              </a:rPr>
              <a:t>void </a:t>
            </a:r>
            <a:r>
              <a:rPr lang="en-IN" sz="1500" b="1" dirty="0">
                <a:solidFill>
                  <a:srgbClr val="000000"/>
                </a:solidFill>
                <a:latin typeface="Courier New" panose="02070309020205020404" pitchFamily="49" charset="0"/>
              </a:rPr>
              <a:t>create/append</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a:t>
            </a:r>
            <a:r>
              <a:rPr lang="en-IN" sz="1500" dirty="0" err="1">
                <a:solidFill>
                  <a:srgbClr val="000000"/>
                </a:solidFill>
                <a:latin typeface="Courier New" panose="02070309020205020404" pitchFamily="49" charset="0"/>
              </a:rPr>
              <a:t>q,int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        </a:t>
            </a:r>
            <a:endParaRPr lang="en-IN" sz="1500" dirty="0"/>
          </a:p>
          <a:p>
            <a:pPr indent="380985"/>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*temp,*r;</a:t>
            </a:r>
            <a:endParaRPr lang="en-IN" sz="1500" dirty="0"/>
          </a:p>
          <a:p>
            <a:pPr indent="380985"/>
            <a:r>
              <a:rPr lang="en-IN" sz="1500" dirty="0">
                <a:solidFill>
                  <a:srgbClr val="000000"/>
                </a:solidFill>
                <a:latin typeface="Courier New" panose="02070309020205020404" pitchFamily="49" charset="0"/>
              </a:rPr>
              <a:t>if(*q==NULL){</a:t>
            </a:r>
            <a:endParaRPr lang="en-IN" sz="1500" dirty="0"/>
          </a:p>
          <a:p>
            <a:pPr indent="380985"/>
            <a:r>
              <a:rPr lang="en-IN" sz="1500" dirty="0">
                <a:solidFill>
                  <a:srgbClr val="000000"/>
                </a:solidFill>
                <a:latin typeface="Courier New" panose="02070309020205020404" pitchFamily="49" charset="0"/>
              </a:rPr>
              <a:t>   temp=(</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indent="380985"/>
            <a:r>
              <a:rPr lang="en-IN" sz="1500" dirty="0">
                <a:solidFill>
                  <a:srgbClr val="000000"/>
                </a:solidFill>
                <a:latin typeface="Courier New" panose="02070309020205020404" pitchFamily="49" charset="0"/>
              </a:rPr>
              <a:t>   temp-&gt;link=NULL;</a:t>
            </a:r>
            <a:endParaRPr lang="en-IN" sz="1500" dirty="0"/>
          </a:p>
          <a:p>
            <a:pPr indent="380985"/>
            <a:r>
              <a:rPr lang="en-IN" sz="1500" dirty="0">
                <a:solidFill>
                  <a:srgbClr val="000000"/>
                </a:solidFill>
                <a:latin typeface="Courier New" panose="02070309020205020404" pitchFamily="49" charset="0"/>
              </a:rPr>
              <a:t>   temp-&gt;data=</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indent="380985"/>
            <a:r>
              <a:rPr lang="en-IN" sz="1500" dirty="0">
                <a:solidFill>
                  <a:srgbClr val="000000"/>
                </a:solidFill>
                <a:latin typeface="Courier New" panose="02070309020205020404" pitchFamily="49" charset="0"/>
              </a:rPr>
              <a:t>   *q=temp;</a:t>
            </a:r>
            <a:endParaRPr lang="en-IN" sz="1500" dirty="0"/>
          </a:p>
          <a:p>
            <a:pPr indent="380985"/>
            <a:r>
              <a:rPr lang="en-IN" sz="1500" dirty="0">
                <a:solidFill>
                  <a:srgbClr val="000000"/>
                </a:solidFill>
                <a:latin typeface="Courier New" panose="02070309020205020404" pitchFamily="49" charset="0"/>
              </a:rPr>
              <a:t>}</a:t>
            </a:r>
            <a:endParaRPr lang="en-IN" sz="1500" dirty="0"/>
          </a:p>
          <a:p>
            <a:pPr indent="380985"/>
            <a:r>
              <a:rPr lang="en-IN" sz="1500" dirty="0">
                <a:solidFill>
                  <a:srgbClr val="000000"/>
                </a:solidFill>
                <a:latin typeface="Courier New" panose="02070309020205020404" pitchFamily="49" charset="0"/>
              </a:rPr>
              <a:t>else{</a:t>
            </a:r>
            <a:endParaRPr lang="en-IN" sz="1500" dirty="0"/>
          </a:p>
          <a:p>
            <a:pPr indent="380985"/>
            <a:r>
              <a:rPr lang="en-IN" sz="1500" dirty="0">
                <a:solidFill>
                  <a:srgbClr val="000000"/>
                </a:solidFill>
                <a:latin typeface="Courier New" panose="02070309020205020404" pitchFamily="49" charset="0"/>
              </a:rPr>
              <a:t>   temp=*q;</a:t>
            </a:r>
            <a:endParaRPr lang="en-IN" sz="1500" dirty="0"/>
          </a:p>
          <a:p>
            <a:pPr indent="380985"/>
            <a:r>
              <a:rPr lang="en-IN" sz="1500" dirty="0">
                <a:solidFill>
                  <a:srgbClr val="000000"/>
                </a:solidFill>
                <a:latin typeface="Courier New" panose="02070309020205020404" pitchFamily="49" charset="0"/>
              </a:rPr>
              <a:t>   while(temp-&gt;link!=NULL)</a:t>
            </a:r>
            <a:endParaRPr lang="en-IN" sz="1500" dirty="0"/>
          </a:p>
          <a:p>
            <a:pPr indent="380985"/>
            <a:r>
              <a:rPr lang="en-IN" sz="1500" dirty="0">
                <a:solidFill>
                  <a:srgbClr val="000000"/>
                </a:solidFill>
                <a:latin typeface="Courier New" panose="02070309020205020404" pitchFamily="49" charset="0"/>
              </a:rPr>
              <a:t>        temp=temp-&gt;link;</a:t>
            </a:r>
            <a:endParaRPr lang="en-IN" sz="1500" dirty="0"/>
          </a:p>
          <a:p>
            <a:pPr indent="380985"/>
            <a:r>
              <a:rPr lang="en-IN" sz="1500" dirty="0">
                <a:solidFill>
                  <a:srgbClr val="000000"/>
                </a:solidFill>
                <a:latin typeface="Courier New" panose="02070309020205020404" pitchFamily="49" charset="0"/>
              </a:rPr>
              <a:t>   r =(</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indent="380985"/>
            <a:r>
              <a:rPr lang="en-IN" sz="1500" dirty="0">
                <a:solidFill>
                  <a:srgbClr val="000000"/>
                </a:solidFill>
                <a:latin typeface="Courier New" panose="02070309020205020404" pitchFamily="49" charset="0"/>
              </a:rPr>
              <a:t>   r-&gt;data=</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indent="380985"/>
            <a:r>
              <a:rPr lang="en-IN" sz="1500" dirty="0">
                <a:solidFill>
                  <a:srgbClr val="000000"/>
                </a:solidFill>
                <a:latin typeface="Courier New" panose="02070309020205020404" pitchFamily="49" charset="0"/>
              </a:rPr>
              <a:t>   r-&gt;link=NULL;</a:t>
            </a:r>
            <a:endParaRPr lang="en-IN" sz="1500" dirty="0"/>
          </a:p>
          <a:p>
            <a:pPr indent="380985"/>
            <a:r>
              <a:rPr lang="en-IN" sz="1500" dirty="0">
                <a:solidFill>
                  <a:srgbClr val="000000"/>
                </a:solidFill>
                <a:latin typeface="Courier New" panose="02070309020205020404" pitchFamily="49" charset="0"/>
              </a:rPr>
              <a:t>   temp-&gt;link=r;</a:t>
            </a:r>
            <a:endParaRPr lang="en-IN" sz="1500" dirty="0"/>
          </a:p>
          <a:p>
            <a:pPr indent="380985"/>
            <a:r>
              <a:rPr lang="en-IN" sz="1500" dirty="0">
                <a:solidFill>
                  <a:srgbClr val="000000"/>
                </a:solidFill>
                <a:latin typeface="Courier New" panose="02070309020205020404" pitchFamily="49" charset="0"/>
              </a:rPr>
              <a:t>}</a:t>
            </a:r>
            <a:endParaRPr lang="en-IN" sz="1500" dirty="0"/>
          </a:p>
          <a:p>
            <a:r>
              <a:rPr lang="en-IN" sz="1500" dirty="0">
                <a:solidFill>
                  <a:srgbClr val="000000"/>
                </a:solidFill>
                <a:latin typeface="Courier New" panose="02070309020205020404" pitchFamily="49" charset="0"/>
              </a:rPr>
              <a:t>}</a:t>
            </a:r>
            <a:endParaRPr lang="en-IN" sz="1500" dirty="0"/>
          </a:p>
        </p:txBody>
      </p:sp>
      <p:sp>
        <p:nvSpPr>
          <p:cNvPr id="6" name="Text 2"/>
          <p:cNvSpPr/>
          <p:nvPr/>
        </p:nvSpPr>
        <p:spPr>
          <a:xfrm>
            <a:off x="4287669" y="252677"/>
            <a:ext cx="2337593" cy="391491"/>
          </a:xfrm>
          <a:prstGeom prst="rect">
            <a:avLst/>
          </a:prstGeom>
          <a:noFill/>
          <a:ln/>
        </p:spPr>
        <p:txBody>
          <a:bodyPr wrap="none" rtlCol="0" anchor="t"/>
          <a:lstStyle/>
          <a:p>
            <a:pPr>
              <a:lnSpc>
                <a:spcPts val="1595"/>
              </a:lnSpc>
            </a:pPr>
            <a:r>
              <a:rPr lang="en-US" sz="2667" dirty="0">
                <a:solidFill>
                  <a:srgbClr val="312F2B"/>
                </a:solidFill>
                <a:ea typeface="Gelasio" pitchFamily="34" charset="-122"/>
                <a:cs typeface="Gelasio" pitchFamily="34" charset="-120"/>
              </a:rPr>
              <a:t>Singly Linked List: Operations</a:t>
            </a:r>
            <a:endParaRPr lang="en-US" sz="2667" dirty="0"/>
          </a:p>
        </p:txBody>
      </p:sp>
      <p:pic>
        <p:nvPicPr>
          <p:cNvPr id="7" name="Picture 6"/>
          <p:cNvPicPr>
            <a:picLocks noChangeAspect="1"/>
          </p:cNvPicPr>
          <p:nvPr/>
        </p:nvPicPr>
        <p:blipFill>
          <a:blip r:embed="rId2"/>
          <a:stretch>
            <a:fillRect/>
          </a:stretch>
        </p:blipFill>
        <p:spPr>
          <a:xfrm>
            <a:off x="11277500" y="0"/>
            <a:ext cx="914501" cy="464706"/>
          </a:xfrm>
          <a:prstGeom prst="rect">
            <a:avLst/>
          </a:prstGeom>
        </p:spPr>
      </p:pic>
      <p:sp>
        <p:nvSpPr>
          <p:cNvPr id="8" name="TextBox 7"/>
          <p:cNvSpPr txBox="1"/>
          <p:nvPr/>
        </p:nvSpPr>
        <p:spPr>
          <a:xfrm rot="16200000">
            <a:off x="-488010" y="1100457"/>
            <a:ext cx="1640834" cy="369332"/>
          </a:xfrm>
          <a:prstGeom prst="rect">
            <a:avLst/>
          </a:prstGeom>
          <a:noFill/>
        </p:spPr>
        <p:txBody>
          <a:bodyPr wrap="none" rtlCol="0">
            <a:spAutoFit/>
          </a:bodyPr>
          <a:lstStyle/>
          <a:p>
            <a:r>
              <a:rPr lang="en-US" b="1" dirty="0" smtClean="0"/>
              <a:t>Node Structure</a:t>
            </a:r>
            <a:endParaRPr lang="en-IN" b="1" dirty="0"/>
          </a:p>
        </p:txBody>
      </p:sp>
      <p:sp>
        <p:nvSpPr>
          <p:cNvPr id="9" name="TextBox 8"/>
          <p:cNvSpPr txBox="1"/>
          <p:nvPr/>
        </p:nvSpPr>
        <p:spPr>
          <a:xfrm rot="16200000">
            <a:off x="-1319232" y="4242217"/>
            <a:ext cx="3303277" cy="369332"/>
          </a:xfrm>
          <a:prstGeom prst="rect">
            <a:avLst/>
          </a:prstGeom>
          <a:noFill/>
        </p:spPr>
        <p:txBody>
          <a:bodyPr wrap="none" rtlCol="0">
            <a:spAutoFit/>
          </a:bodyPr>
          <a:lstStyle/>
          <a:p>
            <a:r>
              <a:rPr lang="en-US" b="1" dirty="0" smtClean="0"/>
              <a:t>Create /Append Linear linked list</a:t>
            </a:r>
            <a:endParaRPr lang="en-IN" b="1" dirty="0"/>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09720" y="910800"/>
              <a:ext cx="11181960" cy="2992680"/>
            </p14:xfrm>
          </p:contentPart>
        </mc:Choice>
        <mc:Fallback>
          <p:pic>
            <p:nvPicPr>
              <p:cNvPr id="4" name="Ink 3"/>
              <p:cNvPicPr/>
              <p:nvPr/>
            </p:nvPicPr>
            <p:blipFill>
              <a:blip r:embed="rId4"/>
              <a:stretch>
                <a:fillRect/>
              </a:stretch>
            </p:blipFill>
            <p:spPr>
              <a:xfrm>
                <a:off x="904680" y="903240"/>
                <a:ext cx="11196720" cy="30074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897840" y="1776600"/>
              <a:ext cx="10418760" cy="4454640"/>
            </p14:xfrm>
          </p:contentPart>
        </mc:Choice>
        <mc:Fallback>
          <p:pic>
            <p:nvPicPr>
              <p:cNvPr id="5" name="Ink 4"/>
              <p:cNvPicPr/>
              <p:nvPr/>
            </p:nvPicPr>
            <p:blipFill>
              <a:blip r:embed="rId6"/>
              <a:stretch>
                <a:fillRect/>
              </a:stretch>
            </p:blipFill>
            <p:spPr>
              <a:xfrm>
                <a:off x="890640" y="1767960"/>
                <a:ext cx="10436040" cy="4469040"/>
              </a:xfrm>
              <a:prstGeom prst="rect">
                <a:avLst/>
              </a:prstGeom>
            </p:spPr>
          </p:pic>
        </mc:Fallback>
      </mc:AlternateContent>
    </p:spTree>
    <p:extLst>
      <p:ext uri="{BB962C8B-B14F-4D97-AF65-F5344CB8AC3E}">
        <p14:creationId xmlns:p14="http://schemas.microsoft.com/office/powerpoint/2010/main" val="28090051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07053" y="115593"/>
            <a:ext cx="5334000" cy="1938992"/>
          </a:xfrm>
          <a:prstGeom prst="rect">
            <a:avLst/>
          </a:prstGeom>
        </p:spPr>
        <p:txBody>
          <a:bodyPr wrap="square">
            <a:spAutoFit/>
          </a:bodyPr>
          <a:lstStyle/>
          <a:p>
            <a:pPr marR="14287"/>
            <a:r>
              <a:rPr lang="en-IN" sz="1500" dirty="0">
                <a:solidFill>
                  <a:srgbClr val="000000"/>
                </a:solidFill>
                <a:latin typeface="Courier New" panose="02070309020205020404" pitchFamily="49" charset="0"/>
              </a:rPr>
              <a:t>void </a:t>
            </a:r>
            <a:r>
              <a:rPr lang="en-IN" sz="1500" b="1" dirty="0" err="1">
                <a:solidFill>
                  <a:srgbClr val="000000"/>
                </a:solidFill>
                <a:latin typeface="Courier New" panose="02070309020205020404" pitchFamily="49" charset="0"/>
              </a:rPr>
              <a:t>addatbeg</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a:t>
            </a:r>
            <a:r>
              <a:rPr lang="en-IN" sz="1500" dirty="0" err="1">
                <a:solidFill>
                  <a:srgbClr val="000000"/>
                </a:solidFill>
                <a:latin typeface="Courier New" panose="02070309020205020404" pitchFamily="49" charset="0"/>
              </a:rPr>
              <a:t>q,int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marR="14287" indent="380985"/>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*temp;</a:t>
            </a:r>
            <a:endParaRPr lang="en-IN" sz="1500" dirty="0"/>
          </a:p>
          <a:p>
            <a:pPr marR="14287" indent="380985"/>
            <a:r>
              <a:rPr lang="en-IN" sz="1500" dirty="0">
                <a:solidFill>
                  <a:srgbClr val="000000"/>
                </a:solidFill>
                <a:latin typeface="Courier New" panose="02070309020205020404" pitchFamily="49" charset="0"/>
              </a:rPr>
              <a:t>temp=(</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marR="14287" indent="380985"/>
            <a:r>
              <a:rPr lang="en-IN" sz="1500" dirty="0">
                <a:solidFill>
                  <a:srgbClr val="000000"/>
                </a:solidFill>
                <a:latin typeface="Courier New" panose="02070309020205020404" pitchFamily="49" charset="0"/>
              </a:rPr>
              <a:t>temp-&gt;link=*q;</a:t>
            </a:r>
            <a:endParaRPr lang="en-IN" sz="1500" dirty="0"/>
          </a:p>
          <a:p>
            <a:pPr marR="14287" indent="380985"/>
            <a:r>
              <a:rPr lang="en-IN" sz="1500" dirty="0">
                <a:solidFill>
                  <a:srgbClr val="000000"/>
                </a:solidFill>
                <a:latin typeface="Courier New" panose="02070309020205020404" pitchFamily="49" charset="0"/>
              </a:rPr>
              <a:t>temp-&gt;data=</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marR="14287" indent="380985"/>
            <a:r>
              <a:rPr lang="en-IN" sz="1500" dirty="0">
                <a:solidFill>
                  <a:srgbClr val="000000"/>
                </a:solidFill>
                <a:latin typeface="Courier New" panose="02070309020205020404" pitchFamily="49" charset="0"/>
              </a:rPr>
              <a:t>*q=temp;</a:t>
            </a:r>
            <a:endParaRPr lang="en-IN" sz="1500" dirty="0"/>
          </a:p>
          <a:p>
            <a:pPr marR="14287"/>
            <a:r>
              <a:rPr lang="en-IN" sz="1500" dirty="0">
                <a:solidFill>
                  <a:srgbClr val="000000"/>
                </a:solidFill>
                <a:latin typeface="Courier New" panose="02070309020205020404" pitchFamily="49" charset="0"/>
              </a:rPr>
              <a:t>}</a:t>
            </a:r>
            <a:endParaRPr lang="en-IN" sz="1500" dirty="0"/>
          </a:p>
        </p:txBody>
      </p:sp>
      <p:sp>
        <p:nvSpPr>
          <p:cNvPr id="4" name="Rectangle 3"/>
          <p:cNvSpPr/>
          <p:nvPr/>
        </p:nvSpPr>
        <p:spPr>
          <a:xfrm>
            <a:off x="407053" y="2550723"/>
            <a:ext cx="6585857" cy="4247317"/>
          </a:xfrm>
          <a:prstGeom prst="rect">
            <a:avLst/>
          </a:prstGeom>
        </p:spPr>
        <p:txBody>
          <a:bodyPr wrap="square">
            <a:spAutoFit/>
          </a:bodyPr>
          <a:lstStyle/>
          <a:p>
            <a:pPr marR="14287" indent="-190492" defTabSz="810916"/>
            <a:r>
              <a:rPr lang="en-IN" sz="1500" dirty="0">
                <a:solidFill>
                  <a:srgbClr val="000000"/>
                </a:solidFill>
                <a:latin typeface="Courier New" panose="02070309020205020404" pitchFamily="49" charset="0"/>
              </a:rPr>
              <a:t>void </a:t>
            </a:r>
            <a:r>
              <a:rPr lang="en-IN" sz="1500" dirty="0" err="1">
                <a:solidFill>
                  <a:srgbClr val="000000"/>
                </a:solidFill>
                <a:latin typeface="Courier New" panose="02070309020205020404" pitchFamily="49" charset="0"/>
              </a:rPr>
              <a:t>addafter</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a:t>
            </a:r>
            <a:r>
              <a:rPr lang="en-IN" sz="1500" dirty="0" err="1">
                <a:solidFill>
                  <a:srgbClr val="000000"/>
                </a:solidFill>
                <a:latin typeface="Courier New" panose="02070309020205020404" pitchFamily="49" charset="0"/>
              </a:rPr>
              <a:t>q,int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loc</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        </a:t>
            </a:r>
            <a:endParaRPr lang="en-IN" sz="1500" dirty="0"/>
          </a:p>
          <a:p>
            <a:pPr marR="14287" indent="190492"/>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*temp,*r;</a:t>
            </a:r>
            <a:endParaRPr lang="en-IN" sz="1500" dirty="0"/>
          </a:p>
          <a:p>
            <a:pPr marR="14287" indent="190492"/>
            <a:r>
              <a:rPr lang="en-IN" sz="1500" dirty="0" err="1">
                <a:solidFill>
                  <a:srgbClr val="000000"/>
                </a:solidFill>
                <a:latin typeface="Courier New" panose="02070309020205020404" pitchFamily="49" charset="0"/>
              </a:rPr>
              <a:t>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i</a:t>
            </a:r>
            <a:r>
              <a:rPr lang="en-IN" sz="1500" dirty="0">
                <a:solidFill>
                  <a:srgbClr val="000000"/>
                </a:solidFill>
                <a:latin typeface="Courier New" panose="02070309020205020404" pitchFamily="49" charset="0"/>
              </a:rPr>
              <a:t>;</a:t>
            </a:r>
            <a:endParaRPr lang="en-IN" sz="1500" dirty="0"/>
          </a:p>
          <a:p>
            <a:pPr marR="14287" indent="190492"/>
            <a:r>
              <a:rPr lang="en-IN" sz="1500" dirty="0">
                <a:solidFill>
                  <a:srgbClr val="000000"/>
                </a:solidFill>
                <a:latin typeface="Courier New" panose="02070309020205020404" pitchFamily="49" charset="0"/>
              </a:rPr>
              <a:t>temp=*q;</a:t>
            </a:r>
            <a:endParaRPr lang="en-IN" sz="1500" dirty="0"/>
          </a:p>
          <a:p>
            <a:pPr marR="14287" indent="190492"/>
            <a:r>
              <a:rPr lang="en-IN" sz="1500" dirty="0">
                <a:solidFill>
                  <a:srgbClr val="000000"/>
                </a:solidFill>
                <a:latin typeface="Courier New" panose="02070309020205020404" pitchFamily="49" charset="0"/>
              </a:rPr>
              <a:t>for(</a:t>
            </a:r>
            <a:r>
              <a:rPr lang="en-IN" sz="1500" dirty="0" err="1">
                <a:solidFill>
                  <a:srgbClr val="000000"/>
                </a:solidFill>
                <a:latin typeface="Courier New" panose="02070309020205020404" pitchFamily="49" charset="0"/>
              </a:rPr>
              <a:t>i</a:t>
            </a:r>
            <a:r>
              <a:rPr lang="en-IN" sz="1500" dirty="0">
                <a:solidFill>
                  <a:srgbClr val="000000"/>
                </a:solidFill>
                <a:latin typeface="Courier New" panose="02070309020205020404" pitchFamily="49" charset="0"/>
              </a:rPr>
              <a:t>=0;i&lt;loc-1;i++){          </a:t>
            </a:r>
            <a:endParaRPr lang="en-IN" sz="1500" dirty="0"/>
          </a:p>
          <a:p>
            <a:pPr marR="14287" indent="380985"/>
            <a:r>
              <a:rPr lang="en-IN" sz="1500" dirty="0">
                <a:solidFill>
                  <a:srgbClr val="000000"/>
                </a:solidFill>
                <a:latin typeface="Courier New" panose="02070309020205020404" pitchFamily="49" charset="0"/>
              </a:rPr>
              <a:t>temp=temp-&gt;link;</a:t>
            </a:r>
            <a:endParaRPr lang="en-IN" sz="1500" dirty="0"/>
          </a:p>
          <a:p>
            <a:pPr marR="14287" indent="380985"/>
            <a:r>
              <a:rPr lang="en-IN" sz="1500" dirty="0">
                <a:solidFill>
                  <a:srgbClr val="000000"/>
                </a:solidFill>
                <a:latin typeface="Courier New" panose="02070309020205020404" pitchFamily="49" charset="0"/>
              </a:rPr>
              <a:t>if(temp==NULL){         </a:t>
            </a:r>
            <a:endParaRPr lang="en-IN" sz="1500" dirty="0"/>
          </a:p>
          <a:p>
            <a:pPr marR="14287" indent="380985"/>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printf</a:t>
            </a:r>
            <a:r>
              <a:rPr lang="en-IN" sz="1500" dirty="0">
                <a:solidFill>
                  <a:srgbClr val="000000"/>
                </a:solidFill>
                <a:latin typeface="Courier New" panose="02070309020205020404" pitchFamily="49" charset="0"/>
              </a:rPr>
              <a:t>("no. of nodes are less than the position to insert a new node");</a:t>
            </a:r>
            <a:endParaRPr lang="en-IN" sz="1500" dirty="0"/>
          </a:p>
          <a:p>
            <a:pPr marR="14287" indent="380985"/>
            <a:r>
              <a:rPr lang="en-IN" sz="1500" dirty="0">
                <a:solidFill>
                  <a:srgbClr val="000000"/>
                </a:solidFill>
                <a:latin typeface="Courier New" panose="02070309020205020404" pitchFamily="49" charset="0"/>
              </a:rPr>
              <a:t>    return;  </a:t>
            </a:r>
            <a:endParaRPr lang="en-IN" sz="1500" dirty="0"/>
          </a:p>
          <a:p>
            <a:pPr marR="14287" indent="380985"/>
            <a:r>
              <a:rPr lang="en-IN" sz="1500" dirty="0">
                <a:solidFill>
                  <a:srgbClr val="000000"/>
                </a:solidFill>
                <a:latin typeface="Courier New" panose="02070309020205020404" pitchFamily="49" charset="0"/>
              </a:rPr>
              <a:t>}     </a:t>
            </a:r>
            <a:endParaRPr lang="en-IN" sz="1500" dirty="0"/>
          </a:p>
          <a:p>
            <a:pPr marR="14287"/>
            <a:r>
              <a:rPr lang="en-IN" sz="1500" dirty="0">
                <a:solidFill>
                  <a:srgbClr val="000000"/>
                </a:solidFill>
                <a:latin typeface="Courier New" panose="02070309020205020404" pitchFamily="49" charset="0"/>
              </a:rPr>
              <a:t>   }</a:t>
            </a:r>
            <a:endParaRPr lang="en-IN" sz="1500" dirty="0"/>
          </a:p>
          <a:p>
            <a:pPr marR="14287" indent="380985"/>
            <a:r>
              <a:rPr lang="en-IN" sz="1500" dirty="0">
                <a:solidFill>
                  <a:srgbClr val="000000"/>
                </a:solidFill>
                <a:latin typeface="Courier New" panose="02070309020205020404" pitchFamily="49" charset="0"/>
              </a:rPr>
              <a:t>r=(</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marR="14287" indent="380985"/>
            <a:r>
              <a:rPr lang="en-IN" sz="1500" dirty="0">
                <a:solidFill>
                  <a:srgbClr val="000000"/>
                </a:solidFill>
                <a:latin typeface="Courier New" panose="02070309020205020404" pitchFamily="49" charset="0"/>
              </a:rPr>
              <a:t>r-&gt;data=</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marR="14287" indent="380985"/>
            <a:r>
              <a:rPr lang="en-IN" sz="1500" dirty="0">
                <a:solidFill>
                  <a:srgbClr val="000000"/>
                </a:solidFill>
                <a:latin typeface="Courier New" panose="02070309020205020404" pitchFamily="49" charset="0"/>
              </a:rPr>
              <a:t>r-&gt;link=temp-&gt;link;</a:t>
            </a:r>
            <a:endParaRPr lang="en-IN" sz="1500" dirty="0"/>
          </a:p>
          <a:p>
            <a:pPr marR="14287" indent="380985"/>
            <a:r>
              <a:rPr lang="en-IN" sz="1500" dirty="0">
                <a:solidFill>
                  <a:srgbClr val="000000"/>
                </a:solidFill>
                <a:latin typeface="Courier New" panose="02070309020205020404" pitchFamily="49" charset="0"/>
              </a:rPr>
              <a:t>temp-&gt;link=r;</a:t>
            </a:r>
            <a:endParaRPr lang="en-IN" sz="1500" dirty="0"/>
          </a:p>
          <a:p>
            <a:pPr marR="14287"/>
            <a:r>
              <a:rPr lang="en-IN" sz="1500" dirty="0" smtClean="0">
                <a:solidFill>
                  <a:srgbClr val="000000"/>
                </a:solidFill>
                <a:latin typeface="Courier New" panose="02070309020205020404" pitchFamily="49" charset="0"/>
              </a:rPr>
              <a:t>}</a:t>
            </a:r>
            <a:endParaRPr lang="en-IN" sz="1500" dirty="0"/>
          </a:p>
        </p:txBody>
      </p:sp>
      <p:sp>
        <p:nvSpPr>
          <p:cNvPr id="5" name="TextBox 4"/>
          <p:cNvSpPr txBox="1"/>
          <p:nvPr/>
        </p:nvSpPr>
        <p:spPr>
          <a:xfrm rot="16200000">
            <a:off x="-937917" y="937917"/>
            <a:ext cx="2245166" cy="369332"/>
          </a:xfrm>
          <a:prstGeom prst="rect">
            <a:avLst/>
          </a:prstGeom>
          <a:noFill/>
        </p:spPr>
        <p:txBody>
          <a:bodyPr wrap="none" rtlCol="0">
            <a:spAutoFit/>
          </a:bodyPr>
          <a:lstStyle/>
          <a:p>
            <a:r>
              <a:rPr lang="en-US" b="1" dirty="0" err="1" smtClean="0"/>
              <a:t>Add@Begin</a:t>
            </a:r>
            <a:r>
              <a:rPr lang="en-US" b="1" dirty="0" smtClean="0"/>
              <a:t> linear list</a:t>
            </a:r>
            <a:endParaRPr lang="en-IN" b="1" dirty="0"/>
          </a:p>
        </p:txBody>
      </p:sp>
      <p:sp>
        <p:nvSpPr>
          <p:cNvPr id="6" name="TextBox 5"/>
          <p:cNvSpPr txBox="1"/>
          <p:nvPr/>
        </p:nvSpPr>
        <p:spPr>
          <a:xfrm rot="16200000">
            <a:off x="-1879490" y="4490172"/>
            <a:ext cx="4128310" cy="369332"/>
          </a:xfrm>
          <a:prstGeom prst="rect">
            <a:avLst/>
          </a:prstGeom>
          <a:noFill/>
        </p:spPr>
        <p:txBody>
          <a:bodyPr wrap="none" rtlCol="0">
            <a:spAutoFit/>
          </a:bodyPr>
          <a:lstStyle/>
          <a:p>
            <a:r>
              <a:rPr lang="en-US" b="1" dirty="0" err="1" smtClean="0"/>
              <a:t>Add@Specific</a:t>
            </a:r>
            <a:r>
              <a:rPr lang="en-US" b="1" dirty="0" smtClean="0"/>
              <a:t> Position in linear linked list</a:t>
            </a:r>
            <a:endParaRPr lang="en-IN" b="1"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84480" y="159120"/>
              <a:ext cx="11619000" cy="6229440"/>
            </p14:xfrm>
          </p:contentPart>
        </mc:Choice>
        <mc:Fallback>
          <p:pic>
            <p:nvPicPr>
              <p:cNvPr id="2" name="Ink 1"/>
              <p:cNvPicPr/>
              <p:nvPr/>
            </p:nvPicPr>
            <p:blipFill>
              <a:blip r:embed="rId3"/>
              <a:stretch>
                <a:fillRect/>
              </a:stretch>
            </p:blipFill>
            <p:spPr>
              <a:xfrm>
                <a:off x="377280" y="151200"/>
                <a:ext cx="11630520" cy="6243840"/>
              </a:xfrm>
              <a:prstGeom prst="rect">
                <a:avLst/>
              </a:prstGeom>
            </p:spPr>
          </p:pic>
        </mc:Fallback>
      </mc:AlternateContent>
    </p:spTree>
    <p:extLst>
      <p:ext uri="{BB962C8B-B14F-4D97-AF65-F5344CB8AC3E}">
        <p14:creationId xmlns:p14="http://schemas.microsoft.com/office/powerpoint/2010/main" val="40431644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5653" y="434317"/>
            <a:ext cx="5216072" cy="4939814"/>
          </a:xfrm>
          <a:prstGeom prst="rect">
            <a:avLst/>
          </a:prstGeom>
        </p:spPr>
        <p:txBody>
          <a:bodyPr wrap="square">
            <a:spAutoFit/>
          </a:bodyPr>
          <a:lstStyle/>
          <a:p>
            <a:pPr marR="14287"/>
            <a:r>
              <a:rPr lang="en-IN" sz="1500" dirty="0">
                <a:solidFill>
                  <a:srgbClr val="000000"/>
                </a:solidFill>
                <a:latin typeface="Courier New" panose="02070309020205020404" pitchFamily="49" charset="0"/>
              </a:rPr>
              <a:t>void delete(</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a:t>
            </a:r>
            <a:r>
              <a:rPr lang="en-IN" sz="1500" dirty="0" err="1">
                <a:solidFill>
                  <a:srgbClr val="000000"/>
                </a:solidFill>
                <a:latin typeface="Courier New" panose="02070309020205020404" pitchFamily="49" charset="0"/>
              </a:rPr>
              <a:t>q,int</a:t>
            </a:r>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 </a:t>
            </a:r>
            <a:endParaRPr lang="en-IN" sz="1500" dirty="0"/>
          </a:p>
          <a:p>
            <a:pPr marR="14287" indent="380985"/>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*temp,*pre;</a:t>
            </a:r>
            <a:endParaRPr lang="en-IN" sz="1500" dirty="0"/>
          </a:p>
          <a:p>
            <a:pPr marR="14287" indent="380985"/>
            <a:r>
              <a:rPr lang="en-IN" sz="1500" dirty="0">
                <a:solidFill>
                  <a:srgbClr val="000000"/>
                </a:solidFill>
                <a:latin typeface="Courier New" panose="02070309020205020404" pitchFamily="49" charset="0"/>
              </a:rPr>
              <a:t>temp=*q;</a:t>
            </a:r>
            <a:endParaRPr lang="en-IN" sz="1500" dirty="0"/>
          </a:p>
          <a:p>
            <a:pPr marR="14287" indent="380985"/>
            <a:r>
              <a:rPr lang="en-IN" sz="1500" dirty="0">
                <a:solidFill>
                  <a:srgbClr val="000000"/>
                </a:solidFill>
                <a:latin typeface="Courier New" panose="02070309020205020404" pitchFamily="49" charset="0"/>
              </a:rPr>
              <a:t>while(temp!=NULL){</a:t>
            </a:r>
            <a:endParaRPr lang="en-IN" sz="1500" dirty="0"/>
          </a:p>
          <a:p>
            <a:pPr marR="14287" indent="380985"/>
            <a:r>
              <a:rPr lang="en-IN" sz="1500" dirty="0">
                <a:solidFill>
                  <a:srgbClr val="000000"/>
                </a:solidFill>
                <a:latin typeface="Courier New" panose="02070309020205020404" pitchFamily="49" charset="0"/>
              </a:rPr>
              <a:t>   if(temp-&gt;data==</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 </a:t>
            </a:r>
            <a:endParaRPr lang="en-IN" sz="1500" dirty="0"/>
          </a:p>
          <a:p>
            <a:pPr marR="14287" indent="380985"/>
            <a:r>
              <a:rPr lang="en-IN" sz="1500" dirty="0">
                <a:solidFill>
                  <a:srgbClr val="000000"/>
                </a:solidFill>
                <a:latin typeface="Courier New" panose="02070309020205020404" pitchFamily="49" charset="0"/>
              </a:rPr>
              <a:t>      if(temp==*q)</a:t>
            </a:r>
            <a:endParaRPr lang="en-IN" sz="1500" dirty="0"/>
          </a:p>
          <a:p>
            <a:pPr marR="14287" indent="380985"/>
            <a:r>
              <a:rPr lang="en-IN" sz="1500" dirty="0">
                <a:solidFill>
                  <a:srgbClr val="000000"/>
                </a:solidFill>
                <a:latin typeface="Courier New" panose="02070309020205020404" pitchFamily="49" charset="0"/>
              </a:rPr>
              <a:t>        *q=temp-&gt;link;</a:t>
            </a:r>
            <a:endParaRPr lang="en-IN" sz="1500" dirty="0"/>
          </a:p>
          <a:p>
            <a:pPr marR="14287" indent="380985"/>
            <a:r>
              <a:rPr lang="en-IN" sz="1500" dirty="0">
                <a:solidFill>
                  <a:srgbClr val="000000"/>
                </a:solidFill>
                <a:latin typeface="Courier New" panose="02070309020205020404" pitchFamily="49" charset="0"/>
              </a:rPr>
              <a:t>      else</a:t>
            </a:r>
            <a:endParaRPr lang="en-IN" sz="1500" dirty="0"/>
          </a:p>
          <a:p>
            <a:pPr marR="14287" indent="380985"/>
            <a:r>
              <a:rPr lang="en-IN" sz="1500" dirty="0">
                <a:solidFill>
                  <a:srgbClr val="000000"/>
                </a:solidFill>
                <a:latin typeface="Courier New" panose="02070309020205020404" pitchFamily="49" charset="0"/>
              </a:rPr>
              <a:t>        pre-&gt;link=temp-&gt;link;</a:t>
            </a:r>
            <a:endParaRPr lang="en-IN" sz="1500" dirty="0"/>
          </a:p>
          <a:p>
            <a:pPr marR="14287" indent="380985"/>
            <a:r>
              <a:rPr lang="en-IN" sz="1500" dirty="0">
                <a:solidFill>
                  <a:srgbClr val="000000"/>
                </a:solidFill>
                <a:latin typeface="Courier New" panose="02070309020205020404" pitchFamily="49" charset="0"/>
              </a:rPr>
              <a:t>   free(temp);</a:t>
            </a:r>
            <a:endParaRPr lang="en-IN" sz="1500" dirty="0"/>
          </a:p>
          <a:p>
            <a:pPr marR="14287" indent="380985"/>
            <a:r>
              <a:rPr lang="en-IN" sz="1500" dirty="0">
                <a:solidFill>
                  <a:srgbClr val="000000"/>
                </a:solidFill>
                <a:latin typeface="Courier New" panose="02070309020205020404" pitchFamily="49" charset="0"/>
              </a:rPr>
              <a:t>   return;   </a:t>
            </a:r>
            <a:endParaRPr lang="en-IN" sz="1500" dirty="0"/>
          </a:p>
          <a:p>
            <a:pPr marR="14287"/>
            <a:r>
              <a:rPr lang="en-IN" sz="1500" dirty="0">
                <a:solidFill>
                  <a:srgbClr val="000000"/>
                </a:solidFill>
                <a:latin typeface="Courier New" panose="02070309020205020404" pitchFamily="49" charset="0"/>
              </a:rPr>
              <a:t>      }</a:t>
            </a:r>
            <a:endParaRPr lang="en-IN" sz="1500" dirty="0"/>
          </a:p>
          <a:p>
            <a:pPr marR="14287" indent="380985"/>
            <a:r>
              <a:rPr lang="en-IN" sz="1500" dirty="0">
                <a:solidFill>
                  <a:srgbClr val="000000"/>
                </a:solidFill>
                <a:latin typeface="Courier New" panose="02070309020205020404" pitchFamily="49" charset="0"/>
              </a:rPr>
              <a:t>  else{ </a:t>
            </a:r>
            <a:endParaRPr lang="en-IN" sz="1500" dirty="0"/>
          </a:p>
          <a:p>
            <a:pPr marR="14287" indent="380985"/>
            <a:r>
              <a:rPr lang="en-IN" sz="1500" dirty="0">
                <a:solidFill>
                  <a:srgbClr val="000000"/>
                </a:solidFill>
                <a:latin typeface="Courier New" panose="02070309020205020404" pitchFamily="49" charset="0"/>
              </a:rPr>
              <a:t>    pre=temp;</a:t>
            </a:r>
            <a:endParaRPr lang="en-IN" sz="1500" dirty="0"/>
          </a:p>
          <a:p>
            <a:pPr marR="14287" indent="380985"/>
            <a:r>
              <a:rPr lang="en-IN" sz="1500" dirty="0">
                <a:solidFill>
                  <a:srgbClr val="000000"/>
                </a:solidFill>
                <a:latin typeface="Courier New" panose="02070309020205020404" pitchFamily="49" charset="0"/>
              </a:rPr>
              <a:t>    temp=temp-&gt;link; </a:t>
            </a:r>
            <a:endParaRPr lang="en-IN" sz="1500" dirty="0"/>
          </a:p>
          <a:p>
            <a:pPr marR="14287"/>
            <a:r>
              <a:rPr lang="en-IN" sz="1500" dirty="0">
                <a:solidFill>
                  <a:srgbClr val="000000"/>
                </a:solidFill>
                <a:latin typeface="Courier New" panose="02070309020205020404" pitchFamily="49" charset="0"/>
              </a:rPr>
              <a:t>    }      </a:t>
            </a:r>
            <a:endParaRPr lang="en-IN" sz="1500" dirty="0"/>
          </a:p>
          <a:p>
            <a:pPr marR="14287" indent="380985"/>
            <a:r>
              <a:rPr lang="en-IN" sz="1500" dirty="0">
                <a:solidFill>
                  <a:srgbClr val="000000"/>
                </a:solidFill>
                <a:latin typeface="Courier New" panose="02070309020205020404" pitchFamily="49" charset="0"/>
              </a:rPr>
              <a:t>}</a:t>
            </a:r>
            <a:endParaRPr lang="en-IN" sz="1500" dirty="0"/>
          </a:p>
          <a:p>
            <a:pPr marR="14287" indent="380985"/>
            <a:r>
              <a:rPr lang="en-IN" sz="1500" dirty="0" err="1">
                <a:solidFill>
                  <a:srgbClr val="000000"/>
                </a:solidFill>
                <a:latin typeface="Courier New" panose="02070309020205020404" pitchFamily="49" charset="0"/>
              </a:rPr>
              <a:t>printf</a:t>
            </a:r>
            <a:r>
              <a:rPr lang="en-IN" sz="1500" dirty="0">
                <a:solidFill>
                  <a:srgbClr val="000000"/>
                </a:solidFill>
                <a:latin typeface="Courier New" panose="02070309020205020404" pitchFamily="49" charset="0"/>
              </a:rPr>
              <a:t>("element %d not found",</a:t>
            </a:r>
            <a:r>
              <a:rPr lang="en-IN" sz="1500" dirty="0" err="1">
                <a:solidFill>
                  <a:srgbClr val="000000"/>
                </a:solidFill>
                <a:latin typeface="Courier New" panose="02070309020205020404" pitchFamily="49" charset="0"/>
              </a:rPr>
              <a:t>num</a:t>
            </a:r>
            <a:r>
              <a:rPr lang="en-IN" sz="1500" dirty="0">
                <a:solidFill>
                  <a:srgbClr val="000000"/>
                </a:solidFill>
                <a:latin typeface="Courier New" panose="02070309020205020404" pitchFamily="49" charset="0"/>
              </a:rPr>
              <a:t>);</a:t>
            </a:r>
            <a:endParaRPr lang="en-IN" sz="1500" dirty="0"/>
          </a:p>
          <a:p>
            <a:pPr marR="14287"/>
            <a:r>
              <a:rPr lang="en-IN" sz="1500" dirty="0">
                <a:solidFill>
                  <a:srgbClr val="000000"/>
                </a:solidFill>
                <a:latin typeface="Courier New" panose="02070309020205020404" pitchFamily="49" charset="0"/>
              </a:rPr>
              <a:t>}</a:t>
            </a:r>
            <a:endParaRPr lang="en-IN" sz="1500" dirty="0"/>
          </a:p>
          <a:p>
            <a:r>
              <a:rPr lang="en-IN" sz="1500" dirty="0"/>
              <a:t/>
            </a:r>
            <a:br>
              <a:rPr lang="en-IN" sz="1500" dirty="0"/>
            </a:br>
            <a:endParaRPr lang="en-IN" sz="1500" dirty="0"/>
          </a:p>
        </p:txBody>
      </p:sp>
      <p:sp>
        <p:nvSpPr>
          <p:cNvPr id="5" name="Text 2"/>
          <p:cNvSpPr/>
          <p:nvPr/>
        </p:nvSpPr>
        <p:spPr>
          <a:xfrm>
            <a:off x="4287669" y="252677"/>
            <a:ext cx="2337593" cy="391491"/>
          </a:xfrm>
          <a:prstGeom prst="rect">
            <a:avLst/>
          </a:prstGeom>
          <a:noFill/>
          <a:ln/>
        </p:spPr>
        <p:txBody>
          <a:bodyPr wrap="none" rtlCol="0" anchor="t"/>
          <a:lstStyle/>
          <a:p>
            <a:pPr>
              <a:lnSpc>
                <a:spcPts val="1595"/>
              </a:lnSpc>
            </a:pPr>
            <a:r>
              <a:rPr lang="en-US" sz="2667" dirty="0">
                <a:solidFill>
                  <a:srgbClr val="312F2B"/>
                </a:solidFill>
                <a:ea typeface="Gelasio" pitchFamily="34" charset="-122"/>
                <a:cs typeface="Gelasio" pitchFamily="34" charset="-120"/>
              </a:rPr>
              <a:t>Singly Linked List: Operations</a:t>
            </a:r>
            <a:endParaRPr lang="en-US" sz="2667" dirty="0"/>
          </a:p>
        </p:txBody>
      </p:sp>
      <p:pic>
        <p:nvPicPr>
          <p:cNvPr id="6" name="Picture 5"/>
          <p:cNvPicPr>
            <a:picLocks noChangeAspect="1"/>
          </p:cNvPicPr>
          <p:nvPr/>
        </p:nvPicPr>
        <p:blipFill>
          <a:blip r:embed="rId2"/>
          <a:stretch>
            <a:fillRect/>
          </a:stretch>
        </p:blipFill>
        <p:spPr>
          <a:xfrm>
            <a:off x="11277500" y="0"/>
            <a:ext cx="914501" cy="464706"/>
          </a:xfrm>
          <a:prstGeom prst="rect">
            <a:avLst/>
          </a:prstGeom>
        </p:spPr>
      </p:pic>
      <p:sp>
        <p:nvSpPr>
          <p:cNvPr id="7" name="Rectangle 6"/>
          <p:cNvSpPr/>
          <p:nvPr/>
        </p:nvSpPr>
        <p:spPr>
          <a:xfrm>
            <a:off x="455653" y="4916364"/>
            <a:ext cx="4526643" cy="2400657"/>
          </a:xfrm>
          <a:prstGeom prst="rect">
            <a:avLst/>
          </a:prstGeom>
        </p:spPr>
        <p:txBody>
          <a:bodyPr wrap="square">
            <a:spAutoFit/>
          </a:bodyPr>
          <a:lstStyle/>
          <a:p>
            <a:r>
              <a:rPr lang="en-IN" sz="1500" dirty="0">
                <a:solidFill>
                  <a:srgbClr val="000000"/>
                </a:solidFill>
                <a:latin typeface="Courier New" panose="02070309020205020404" pitchFamily="49" charset="0"/>
              </a:rPr>
              <a:t>void </a:t>
            </a:r>
            <a:r>
              <a:rPr lang="en-IN" sz="1500" b="1" dirty="0">
                <a:solidFill>
                  <a:srgbClr val="000000"/>
                </a:solidFill>
                <a:latin typeface="Courier New" panose="02070309020205020404" pitchFamily="49" charset="0"/>
              </a:rPr>
              <a:t>display</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**q){       </a:t>
            </a:r>
            <a:endParaRPr lang="en-IN" sz="1500" dirty="0"/>
          </a:p>
          <a:p>
            <a:pPr indent="380985"/>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*temp;</a:t>
            </a:r>
            <a:endParaRPr lang="en-IN" sz="1500" dirty="0"/>
          </a:p>
          <a:p>
            <a:pPr indent="380985"/>
            <a:r>
              <a:rPr lang="en-IN" sz="1500" dirty="0">
                <a:solidFill>
                  <a:srgbClr val="000000"/>
                </a:solidFill>
                <a:latin typeface="Courier New" panose="02070309020205020404" pitchFamily="49" charset="0"/>
              </a:rPr>
              <a:t>temp=*q;</a:t>
            </a:r>
            <a:endParaRPr lang="en-IN" sz="1500" dirty="0"/>
          </a:p>
          <a:p>
            <a:pPr indent="380985"/>
            <a:r>
              <a:rPr lang="en-IN" sz="1500" dirty="0">
                <a:solidFill>
                  <a:srgbClr val="000000"/>
                </a:solidFill>
                <a:latin typeface="Courier New" panose="02070309020205020404" pitchFamily="49" charset="0"/>
              </a:rPr>
              <a:t>while(temp!=NULL){</a:t>
            </a:r>
            <a:endParaRPr lang="en-IN" sz="1500" dirty="0"/>
          </a:p>
          <a:p>
            <a:pPr indent="380985"/>
            <a:r>
              <a:rPr lang="en-IN" sz="1500" dirty="0">
                <a:solidFill>
                  <a:srgbClr val="000000"/>
                </a:solidFill>
                <a:latin typeface="Courier New" panose="02070309020205020404" pitchFamily="49" charset="0"/>
              </a:rPr>
              <a:t>   </a:t>
            </a:r>
            <a:r>
              <a:rPr lang="en-IN" sz="1500" dirty="0" err="1">
                <a:solidFill>
                  <a:srgbClr val="000000"/>
                </a:solidFill>
                <a:latin typeface="Courier New" panose="02070309020205020404" pitchFamily="49" charset="0"/>
              </a:rPr>
              <a:t>printf</a:t>
            </a:r>
            <a:r>
              <a:rPr lang="en-IN" sz="1500" dirty="0">
                <a:solidFill>
                  <a:srgbClr val="000000"/>
                </a:solidFill>
                <a:latin typeface="Courier New" panose="02070309020205020404" pitchFamily="49" charset="0"/>
              </a:rPr>
              <a:t>("%d </a:t>
            </a:r>
            <a:r>
              <a:rPr lang="en-IN" sz="1500" dirty="0">
                <a:solidFill>
                  <a:srgbClr val="000000"/>
                </a:solidFill>
                <a:latin typeface="Courier New" panose="02070309020205020404" pitchFamily="49" charset="0"/>
                <a:sym typeface="Wingdings" panose="05000000000000000000" pitchFamily="2" charset="2"/>
              </a:rPr>
              <a:t> </a:t>
            </a:r>
            <a:r>
              <a:rPr lang="en-IN" sz="1500" dirty="0">
                <a:solidFill>
                  <a:srgbClr val="000000"/>
                </a:solidFill>
                <a:latin typeface="Courier New" panose="02070309020205020404" pitchFamily="49" charset="0"/>
              </a:rPr>
              <a:t>",temp-&gt;data);</a:t>
            </a:r>
            <a:endParaRPr lang="en-IN" sz="1500" dirty="0"/>
          </a:p>
          <a:p>
            <a:pPr indent="380985"/>
            <a:r>
              <a:rPr lang="en-IN" sz="1500" dirty="0">
                <a:solidFill>
                  <a:srgbClr val="000000"/>
                </a:solidFill>
                <a:latin typeface="Courier New" panose="02070309020205020404" pitchFamily="49" charset="0"/>
              </a:rPr>
              <a:t>   temp=temp-&gt;link;</a:t>
            </a:r>
            <a:endParaRPr lang="en-IN" sz="1500" dirty="0"/>
          </a:p>
          <a:p>
            <a:pPr indent="380985"/>
            <a:r>
              <a:rPr lang="en-IN" sz="1500" dirty="0">
                <a:solidFill>
                  <a:srgbClr val="000000"/>
                </a:solidFill>
                <a:latin typeface="Courier New" panose="02070309020205020404" pitchFamily="49" charset="0"/>
              </a:rPr>
              <a:t>} </a:t>
            </a:r>
            <a:endParaRPr lang="en-IN" sz="1500" dirty="0"/>
          </a:p>
          <a:p>
            <a:r>
              <a:rPr lang="en-IN" sz="1500" dirty="0">
                <a:solidFill>
                  <a:srgbClr val="000000"/>
                </a:solidFill>
                <a:latin typeface="Courier New" panose="02070309020205020404" pitchFamily="49" charset="0"/>
              </a:rPr>
              <a:t>}</a:t>
            </a:r>
            <a:endParaRPr lang="en-IN" sz="1500" dirty="0"/>
          </a:p>
          <a:p>
            <a:r>
              <a:rPr lang="en-IN" sz="1500" dirty="0"/>
              <a:t/>
            </a:r>
            <a:br>
              <a:rPr lang="en-IN" sz="1500" dirty="0"/>
            </a:br>
            <a:endParaRPr lang="en-IN" sz="1500" dirty="0"/>
          </a:p>
        </p:txBody>
      </p:sp>
      <p:sp>
        <p:nvSpPr>
          <p:cNvPr id="3" name="TextBox 2"/>
          <p:cNvSpPr txBox="1"/>
          <p:nvPr/>
        </p:nvSpPr>
        <p:spPr>
          <a:xfrm rot="16200000">
            <a:off x="-868492" y="1858781"/>
            <a:ext cx="2278957" cy="369332"/>
          </a:xfrm>
          <a:prstGeom prst="rect">
            <a:avLst/>
          </a:prstGeom>
          <a:noFill/>
        </p:spPr>
        <p:txBody>
          <a:bodyPr wrap="none" rtlCol="0">
            <a:spAutoFit/>
          </a:bodyPr>
          <a:lstStyle/>
          <a:p>
            <a:r>
              <a:rPr lang="en-US" b="1" dirty="0" smtClean="0"/>
              <a:t>Delete a node from LL</a:t>
            </a:r>
            <a:endParaRPr lang="en-IN" b="1" dirty="0"/>
          </a:p>
        </p:txBody>
      </p:sp>
      <p:sp>
        <p:nvSpPr>
          <p:cNvPr id="8" name="TextBox 7"/>
          <p:cNvSpPr txBox="1"/>
          <p:nvPr/>
        </p:nvSpPr>
        <p:spPr>
          <a:xfrm rot="16200000">
            <a:off x="-496469" y="5499151"/>
            <a:ext cx="1534907" cy="369332"/>
          </a:xfrm>
          <a:prstGeom prst="rect">
            <a:avLst/>
          </a:prstGeom>
          <a:noFill/>
        </p:spPr>
        <p:txBody>
          <a:bodyPr wrap="none" rtlCol="0">
            <a:spAutoFit/>
          </a:bodyPr>
          <a:lstStyle/>
          <a:p>
            <a:r>
              <a:rPr lang="en-US" b="1" dirty="0" smtClean="0"/>
              <a:t>Traversal of LL</a:t>
            </a:r>
            <a:endParaRPr lang="en-IN" b="1" dirty="0"/>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900000" y="405000"/>
              <a:ext cx="9918000" cy="5740560"/>
            </p14:xfrm>
          </p:contentPart>
        </mc:Choice>
        <mc:Fallback>
          <p:pic>
            <p:nvPicPr>
              <p:cNvPr id="2" name="Ink 1"/>
              <p:cNvPicPr/>
              <p:nvPr/>
            </p:nvPicPr>
            <p:blipFill>
              <a:blip r:embed="rId4"/>
              <a:stretch>
                <a:fillRect/>
              </a:stretch>
            </p:blipFill>
            <p:spPr>
              <a:xfrm>
                <a:off x="896760" y="396000"/>
                <a:ext cx="9930600" cy="5754960"/>
              </a:xfrm>
              <a:prstGeom prst="rect">
                <a:avLst/>
              </a:prstGeom>
            </p:spPr>
          </p:pic>
        </mc:Fallback>
      </mc:AlternateContent>
    </p:spTree>
    <p:extLst>
      <p:ext uri="{BB962C8B-B14F-4D97-AF65-F5344CB8AC3E}">
        <p14:creationId xmlns:p14="http://schemas.microsoft.com/office/powerpoint/2010/main" val="12205873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1"/>
            <a:ext cx="12191999" cy="7179470"/>
          </a:xfrm>
          <a:prstGeom prst="rect">
            <a:avLst/>
          </a:prstGeom>
        </p:spPr>
      </p:pic>
      <p:sp>
        <p:nvSpPr>
          <p:cNvPr id="3" name="Shape 0"/>
          <p:cNvSpPr/>
          <p:nvPr/>
        </p:nvSpPr>
        <p:spPr>
          <a:xfrm>
            <a:off x="24466" y="0"/>
            <a:ext cx="12167533" cy="7179469"/>
          </a:xfrm>
          <a:prstGeom prst="rect">
            <a:avLst/>
          </a:prstGeom>
          <a:solidFill>
            <a:srgbClr val="FFFFFF">
              <a:alpha val="75000"/>
            </a:srgbClr>
          </a:solidFill>
          <a:ln w="13811">
            <a:solidFill>
              <a:srgbClr val="FFFFFF">
                <a:alpha val="64000"/>
              </a:srgbClr>
            </a:solidFill>
            <a:prstDash val="solid"/>
          </a:ln>
        </p:spPr>
      </p:sp>
      <p:sp>
        <p:nvSpPr>
          <p:cNvPr id="15" name="Rectangle 14"/>
          <p:cNvSpPr/>
          <p:nvPr/>
        </p:nvSpPr>
        <p:spPr>
          <a:xfrm>
            <a:off x="362102" y="1028568"/>
            <a:ext cx="5816677" cy="6093976"/>
          </a:xfrm>
          <a:prstGeom prst="rect">
            <a:avLst/>
          </a:prstGeom>
        </p:spPr>
        <p:txBody>
          <a:bodyPr wrap="square">
            <a:spAutoFit/>
          </a:bodyPr>
          <a:lstStyle/>
          <a:p>
            <a:r>
              <a:rPr lang="en-US" sz="1500" b="1" dirty="0">
                <a:latin typeface="Söhne"/>
              </a:rPr>
              <a:t>Array Basics:</a:t>
            </a:r>
            <a:endParaRPr lang="en-US" sz="1500" dirty="0">
              <a:latin typeface="Söhne"/>
            </a:endParaRPr>
          </a:p>
          <a:p>
            <a:pPr marL="619100" lvl="1" indent="-238115">
              <a:buFont typeface="Arial" panose="020B0604020202020204" pitchFamily="34" charset="0"/>
              <a:buChar char="•"/>
            </a:pPr>
            <a:r>
              <a:rPr lang="en-US" sz="1500" dirty="0">
                <a:latin typeface="Söhne"/>
              </a:rPr>
              <a:t>Definition and its purpose in programming.</a:t>
            </a:r>
          </a:p>
          <a:p>
            <a:pPr marL="619100" lvl="1" indent="-238115">
              <a:buFont typeface="Arial" panose="020B0604020202020204" pitchFamily="34" charset="0"/>
              <a:buChar char="•"/>
            </a:pPr>
            <a:r>
              <a:rPr lang="en-US" sz="1500" dirty="0">
                <a:latin typeface="Söhne"/>
              </a:rPr>
              <a:t>Declare and initialize in various programming languages.</a:t>
            </a:r>
          </a:p>
          <a:p>
            <a:pPr marL="619100" lvl="1" indent="-238115">
              <a:buFont typeface="Arial" panose="020B0604020202020204" pitchFamily="34" charset="0"/>
              <a:buChar char="•"/>
            </a:pPr>
            <a:r>
              <a:rPr lang="en-US" sz="1500" dirty="0">
                <a:latin typeface="Söhne"/>
              </a:rPr>
              <a:t>One-dimensional array VS multi-dimensional array.</a:t>
            </a:r>
          </a:p>
          <a:p>
            <a:pPr marL="619100" lvl="1" indent="-238115">
              <a:buFont typeface="Arial" panose="020B0604020202020204" pitchFamily="34" charset="0"/>
              <a:buChar char="•"/>
            </a:pPr>
            <a:endParaRPr lang="en-US" sz="1500" dirty="0">
              <a:latin typeface="Söhne"/>
            </a:endParaRPr>
          </a:p>
          <a:p>
            <a:r>
              <a:rPr lang="en-US" sz="1500" b="1" dirty="0">
                <a:latin typeface="Söhne"/>
              </a:rPr>
              <a:t>Array Operations:</a:t>
            </a:r>
            <a:endParaRPr lang="en-US" sz="1500" dirty="0">
              <a:latin typeface="Söhne"/>
            </a:endParaRPr>
          </a:p>
          <a:p>
            <a:pPr marL="619100" lvl="1" indent="-238115">
              <a:buFont typeface="Arial" panose="020B0604020202020204" pitchFamily="34" charset="0"/>
              <a:buChar char="•"/>
            </a:pPr>
            <a:r>
              <a:rPr lang="en-US" sz="1500" dirty="0">
                <a:latin typeface="Söhne"/>
              </a:rPr>
              <a:t>Write a program to find the sum/average of elements in an array.</a:t>
            </a:r>
          </a:p>
          <a:p>
            <a:pPr marL="619100" lvl="1" indent="-238115">
              <a:buFont typeface="Arial" panose="020B0604020202020204" pitchFamily="34" charset="0"/>
              <a:buChar char="•"/>
            </a:pPr>
            <a:r>
              <a:rPr lang="en-US" sz="1500" dirty="0">
                <a:latin typeface="Söhne"/>
              </a:rPr>
              <a:t>Implement a function to reverse the elements of an array.</a:t>
            </a:r>
          </a:p>
          <a:p>
            <a:pPr marL="619100" lvl="1" indent="-238115">
              <a:buFont typeface="Arial" panose="020B0604020202020204" pitchFamily="34" charset="0"/>
              <a:buChar char="•"/>
            </a:pPr>
            <a:r>
              <a:rPr lang="en-US" sz="1500" dirty="0">
                <a:latin typeface="Söhne"/>
              </a:rPr>
              <a:t>Write a program to search for a specific element in an array.</a:t>
            </a:r>
          </a:p>
          <a:p>
            <a:pPr marL="619100" lvl="1" indent="-238115">
              <a:buFont typeface="Arial" panose="020B0604020202020204" pitchFamily="34" charset="0"/>
              <a:buChar char="•"/>
            </a:pPr>
            <a:r>
              <a:rPr lang="en-US" sz="1500" dirty="0">
                <a:latin typeface="Söhne"/>
              </a:rPr>
              <a:t>Explain and provide examples of array slicing.</a:t>
            </a:r>
          </a:p>
          <a:p>
            <a:pPr marL="619100" lvl="1" indent="-238115">
              <a:buFont typeface="Arial" panose="020B0604020202020204" pitchFamily="34" charset="0"/>
              <a:buChar char="•"/>
            </a:pPr>
            <a:endParaRPr lang="en-US" sz="1500" dirty="0">
              <a:latin typeface="Söhne"/>
            </a:endParaRPr>
          </a:p>
          <a:p>
            <a:r>
              <a:rPr lang="en-US" sz="1500" b="1" dirty="0">
                <a:latin typeface="Söhne"/>
              </a:rPr>
              <a:t>Sorting and Searching:</a:t>
            </a:r>
            <a:endParaRPr lang="en-US" sz="1500" dirty="0">
              <a:latin typeface="Söhne"/>
            </a:endParaRPr>
          </a:p>
          <a:p>
            <a:pPr marL="619100" lvl="1" indent="-238115">
              <a:buFont typeface="Arial" panose="020B0604020202020204" pitchFamily="34" charset="0"/>
              <a:buChar char="•"/>
            </a:pPr>
            <a:r>
              <a:rPr lang="en-US" sz="1500" dirty="0">
                <a:latin typeface="Söhne"/>
              </a:rPr>
              <a:t>Implement a sorting algorithm (e.g., bubble sort, insertion sort) for an array.</a:t>
            </a:r>
          </a:p>
          <a:p>
            <a:pPr marL="619100" lvl="1" indent="-238115">
              <a:buFont typeface="Arial" panose="020B0604020202020204" pitchFamily="34" charset="0"/>
              <a:buChar char="•"/>
            </a:pPr>
            <a:r>
              <a:rPr lang="en-US" sz="1500" dirty="0">
                <a:latin typeface="Söhne"/>
              </a:rPr>
              <a:t>Write a program to perform a binary search on a sorted array.</a:t>
            </a:r>
          </a:p>
          <a:p>
            <a:pPr marL="619100" lvl="1" indent="-238115">
              <a:buFont typeface="Arial" panose="020B0604020202020204" pitchFamily="34" charset="0"/>
              <a:buChar char="•"/>
            </a:pPr>
            <a:r>
              <a:rPr lang="en-US" sz="1500" dirty="0">
                <a:latin typeface="Söhne"/>
              </a:rPr>
              <a:t>Compare the </a:t>
            </a:r>
            <a:r>
              <a:rPr lang="en-US" sz="1500" dirty="0">
                <a:solidFill>
                  <a:srgbClr val="0070C0"/>
                </a:solidFill>
                <a:latin typeface="Söhne"/>
              </a:rPr>
              <a:t>time complexity </a:t>
            </a:r>
            <a:r>
              <a:rPr lang="en-US" sz="1500" dirty="0">
                <a:latin typeface="Söhne"/>
              </a:rPr>
              <a:t>of different sorting algorithms.</a:t>
            </a:r>
          </a:p>
          <a:p>
            <a:pPr marL="619100" lvl="1" indent="-238115">
              <a:buFont typeface="Arial" panose="020B0604020202020204" pitchFamily="34" charset="0"/>
              <a:buChar char="•"/>
            </a:pPr>
            <a:endParaRPr lang="en-US" sz="1500" dirty="0">
              <a:latin typeface="Söhne"/>
            </a:endParaRPr>
          </a:p>
          <a:p>
            <a:r>
              <a:rPr lang="en-US" sz="1500" b="1" dirty="0">
                <a:latin typeface="Söhne"/>
              </a:rPr>
              <a:t>Array Manipulation:</a:t>
            </a:r>
            <a:endParaRPr lang="en-US" sz="1500" dirty="0">
              <a:latin typeface="Söhne"/>
            </a:endParaRPr>
          </a:p>
          <a:p>
            <a:pPr marL="619100" lvl="1" indent="-238115">
              <a:buFont typeface="Arial" panose="020B0604020202020204" pitchFamily="34" charset="0"/>
              <a:buChar char="•"/>
            </a:pPr>
            <a:r>
              <a:rPr lang="en-US" sz="1500" dirty="0">
                <a:latin typeface="Söhne"/>
              </a:rPr>
              <a:t>Write a program to merge two sorted arrays.</a:t>
            </a:r>
          </a:p>
          <a:p>
            <a:pPr marL="619100" lvl="1" indent="-238115">
              <a:buFont typeface="Arial" panose="020B0604020202020204" pitchFamily="34" charset="0"/>
              <a:buChar char="•"/>
            </a:pPr>
            <a:r>
              <a:rPr lang="en-US" sz="1500" dirty="0">
                <a:latin typeface="Söhne"/>
              </a:rPr>
              <a:t>Implement a function to remove duplicates from an array.</a:t>
            </a:r>
          </a:p>
          <a:p>
            <a:pPr marL="619100" lvl="1" indent="-238115">
              <a:buFont typeface="Arial" panose="020B0604020202020204" pitchFamily="34" charset="0"/>
              <a:buChar char="•"/>
            </a:pPr>
            <a:r>
              <a:rPr lang="en-US" sz="1500" dirty="0">
                <a:latin typeface="Söhne"/>
              </a:rPr>
              <a:t>Write a program to rotate the elements of an array to the right/left.</a:t>
            </a:r>
          </a:p>
        </p:txBody>
      </p:sp>
      <p:sp>
        <p:nvSpPr>
          <p:cNvPr id="16" name="TextBox 15"/>
          <p:cNvSpPr txBox="1"/>
          <p:nvPr/>
        </p:nvSpPr>
        <p:spPr>
          <a:xfrm>
            <a:off x="6359072" y="919520"/>
            <a:ext cx="5529639" cy="5401479"/>
          </a:xfrm>
          <a:prstGeom prst="rect">
            <a:avLst/>
          </a:prstGeom>
          <a:noFill/>
        </p:spPr>
        <p:txBody>
          <a:bodyPr wrap="square" rtlCol="0">
            <a:spAutoFit/>
          </a:bodyPr>
          <a:lstStyle/>
          <a:p>
            <a:r>
              <a:rPr lang="en-US" sz="1500" b="1" dirty="0">
                <a:latin typeface="Söhne"/>
              </a:rPr>
              <a:t>Dynamic Arrays:</a:t>
            </a:r>
            <a:endParaRPr lang="en-US" sz="1500" dirty="0">
              <a:latin typeface="Söhne"/>
            </a:endParaRPr>
          </a:p>
          <a:p>
            <a:pPr marL="619100" lvl="1" indent="-238115">
              <a:buFont typeface="Arial" panose="020B0604020202020204" pitchFamily="34" charset="0"/>
              <a:buChar char="•"/>
            </a:pPr>
            <a:r>
              <a:rPr lang="en-US" sz="1500" dirty="0">
                <a:latin typeface="Söhne"/>
              </a:rPr>
              <a:t>Explain the concept of </a:t>
            </a:r>
            <a:r>
              <a:rPr lang="en-US" sz="1500" b="1" dirty="0">
                <a:solidFill>
                  <a:srgbClr val="0070C0"/>
                </a:solidFill>
                <a:latin typeface="Söhne"/>
              </a:rPr>
              <a:t>dynamic arrays </a:t>
            </a:r>
            <a:r>
              <a:rPr lang="en-US" sz="1500" dirty="0">
                <a:latin typeface="Söhne"/>
              </a:rPr>
              <a:t>(e.g., </a:t>
            </a:r>
            <a:r>
              <a:rPr lang="en-US" sz="1500" dirty="0" err="1">
                <a:latin typeface="Söhne"/>
              </a:rPr>
              <a:t>ArrayList</a:t>
            </a:r>
            <a:r>
              <a:rPr lang="en-US" sz="1500" dirty="0">
                <a:latin typeface="Söhne"/>
              </a:rPr>
              <a:t> in Java, List in Python, Vector in C++).</a:t>
            </a:r>
          </a:p>
          <a:p>
            <a:pPr marL="619100" lvl="1" indent="-238115">
              <a:buFont typeface="Arial" panose="020B0604020202020204" pitchFamily="34" charset="0"/>
              <a:buChar char="•"/>
            </a:pPr>
            <a:r>
              <a:rPr lang="en-US" sz="1500" dirty="0">
                <a:latin typeface="Söhne"/>
              </a:rPr>
              <a:t>Compare static arrays and dynamic arrays in terms of advantages and disadvantages.</a:t>
            </a:r>
          </a:p>
          <a:p>
            <a:endParaRPr lang="en-US" sz="1500" b="1" dirty="0">
              <a:latin typeface="Söhne"/>
            </a:endParaRPr>
          </a:p>
          <a:p>
            <a:r>
              <a:rPr lang="en-US" sz="1500" b="1" dirty="0">
                <a:latin typeface="Söhne"/>
              </a:rPr>
              <a:t>String Manipulation (as an array of characters):</a:t>
            </a:r>
            <a:endParaRPr lang="en-US" sz="1500" dirty="0">
              <a:latin typeface="Söhne"/>
            </a:endParaRPr>
          </a:p>
          <a:p>
            <a:pPr marL="619100" lvl="1" indent="-238115">
              <a:buFont typeface="Arial" panose="020B0604020202020204" pitchFamily="34" charset="0"/>
              <a:buChar char="•"/>
            </a:pPr>
            <a:r>
              <a:rPr lang="en-US" sz="1500" dirty="0">
                <a:latin typeface="Söhne"/>
              </a:rPr>
              <a:t>Explain how strings are represented using character arrays.</a:t>
            </a:r>
          </a:p>
          <a:p>
            <a:pPr marL="619100" lvl="1" indent="-238115">
              <a:buFont typeface="Arial" panose="020B0604020202020204" pitchFamily="34" charset="0"/>
              <a:buChar char="•"/>
            </a:pPr>
            <a:r>
              <a:rPr lang="en-US" sz="1500" dirty="0">
                <a:latin typeface="Söhne"/>
              </a:rPr>
              <a:t>Write a program to concatenate two strings.</a:t>
            </a:r>
          </a:p>
          <a:p>
            <a:pPr marL="619100" lvl="1" indent="-238115">
              <a:buFont typeface="Arial" panose="020B0604020202020204" pitchFamily="34" charset="0"/>
              <a:buChar char="•"/>
            </a:pPr>
            <a:r>
              <a:rPr lang="en-US" sz="1500" dirty="0">
                <a:latin typeface="Söhne"/>
              </a:rPr>
              <a:t>Implement a function to check if two strings are anagrams.</a:t>
            </a:r>
          </a:p>
          <a:p>
            <a:endParaRPr lang="en-US" sz="1500" b="1" dirty="0">
              <a:latin typeface="Söhne"/>
            </a:endParaRPr>
          </a:p>
          <a:p>
            <a:r>
              <a:rPr lang="en-US" sz="1500" b="1" dirty="0">
                <a:latin typeface="Söhne"/>
              </a:rPr>
              <a:t>Memory Allocation:</a:t>
            </a:r>
            <a:endParaRPr lang="en-US" sz="1500" dirty="0">
              <a:latin typeface="Söhne"/>
            </a:endParaRPr>
          </a:p>
          <a:p>
            <a:pPr marL="619100" lvl="1" indent="-238115">
              <a:buFont typeface="Arial" panose="020B0604020202020204" pitchFamily="34" charset="0"/>
              <a:buChar char="•"/>
            </a:pPr>
            <a:r>
              <a:rPr lang="en-US" sz="1500" dirty="0">
                <a:latin typeface="Söhne"/>
              </a:rPr>
              <a:t>Discuss the </a:t>
            </a:r>
            <a:r>
              <a:rPr lang="en-US" sz="1500" dirty="0">
                <a:solidFill>
                  <a:srgbClr val="0070C0"/>
                </a:solidFill>
                <a:latin typeface="Söhne"/>
              </a:rPr>
              <a:t>memory allocation </a:t>
            </a:r>
            <a:r>
              <a:rPr lang="en-US" sz="1500" dirty="0">
                <a:latin typeface="Söhne"/>
              </a:rPr>
              <a:t>of arrays in languages like C/C++.</a:t>
            </a:r>
          </a:p>
          <a:p>
            <a:endParaRPr lang="en-US" sz="1500" b="1" dirty="0">
              <a:latin typeface="Söhne"/>
            </a:endParaRPr>
          </a:p>
          <a:p>
            <a:r>
              <a:rPr lang="en-US" sz="1500" b="1" dirty="0">
                <a:solidFill>
                  <a:srgbClr val="00B0F0"/>
                </a:solidFill>
                <a:latin typeface="Söhne"/>
              </a:rPr>
              <a:t>Error Handling:</a:t>
            </a:r>
            <a:endParaRPr lang="en-US" sz="1500" dirty="0">
              <a:solidFill>
                <a:srgbClr val="00B0F0"/>
              </a:solidFill>
              <a:latin typeface="Söhne"/>
            </a:endParaRPr>
          </a:p>
          <a:p>
            <a:pPr marL="619100" lvl="1" indent="-238115">
              <a:buFont typeface="Arial" panose="020B0604020202020204" pitchFamily="34" charset="0"/>
              <a:buChar char="•"/>
            </a:pPr>
            <a:r>
              <a:rPr lang="en-US" sz="1500" dirty="0">
                <a:latin typeface="Söhne"/>
              </a:rPr>
              <a:t>Identify common errors associated with array manipulation (e.g., </a:t>
            </a:r>
            <a:r>
              <a:rPr lang="en-US" sz="1500" b="1" dirty="0">
                <a:solidFill>
                  <a:srgbClr val="FF0000"/>
                </a:solidFill>
                <a:latin typeface="Söhne"/>
              </a:rPr>
              <a:t>index out of bounds, null reference).</a:t>
            </a:r>
          </a:p>
          <a:p>
            <a:pPr marL="619100" lvl="1" indent="-238115">
              <a:buFont typeface="Arial" panose="020B0604020202020204" pitchFamily="34" charset="0"/>
              <a:buChar char="•"/>
            </a:pPr>
            <a:r>
              <a:rPr lang="en-US" sz="1500" dirty="0">
                <a:latin typeface="Söhne"/>
              </a:rPr>
              <a:t>Write </a:t>
            </a:r>
            <a:r>
              <a:rPr lang="en-US" sz="1500" b="1" dirty="0">
                <a:solidFill>
                  <a:srgbClr val="FF0000"/>
                </a:solidFill>
                <a:latin typeface="Söhne"/>
              </a:rPr>
              <a:t>error-handling code for array-related operations</a:t>
            </a:r>
            <a:r>
              <a:rPr lang="en-US" sz="1500" dirty="0">
                <a:latin typeface="Söhne"/>
              </a:rPr>
              <a:t>.</a:t>
            </a:r>
            <a:endParaRPr lang="en-IN" sz="1500" dirty="0"/>
          </a:p>
        </p:txBody>
      </p:sp>
      <p:sp>
        <p:nvSpPr>
          <p:cNvPr id="4" name="Rectangle 3"/>
          <p:cNvSpPr/>
          <p:nvPr/>
        </p:nvSpPr>
        <p:spPr>
          <a:xfrm>
            <a:off x="5074888" y="137391"/>
            <a:ext cx="1749582" cy="797654"/>
          </a:xfrm>
          <a:prstGeom prst="rect">
            <a:avLst/>
          </a:prstGeom>
        </p:spPr>
        <p:txBody>
          <a:bodyPr wrap="none">
            <a:spAutoFit/>
          </a:bodyPr>
          <a:lstStyle/>
          <a:p>
            <a:pPr>
              <a:lnSpc>
                <a:spcPts val="5467"/>
              </a:lnSpc>
            </a:pPr>
            <a:r>
              <a:rPr lang="en-US" sz="4500" kern="0" spc="-87" dirty="0">
                <a:solidFill>
                  <a:srgbClr val="FF75D3"/>
                </a:solidFill>
                <a:latin typeface="adonis-web" pitchFamily="34" charset="0"/>
                <a:ea typeface="adonis-web" pitchFamily="34" charset="-122"/>
                <a:cs typeface="adonis-web" pitchFamily="34" charset="-120"/>
              </a:rPr>
              <a:t>Arrays</a:t>
            </a:r>
            <a:endParaRPr lang="en-US" sz="4500" dirty="0"/>
          </a:p>
        </p:txBody>
      </p:sp>
      <p:pic>
        <p:nvPicPr>
          <p:cNvPr id="7" name="Picture 6"/>
          <p:cNvPicPr>
            <a:picLocks noChangeAspect="1"/>
          </p:cNvPicPr>
          <p:nvPr/>
        </p:nvPicPr>
        <p:blipFill>
          <a:blip r:embed="rId4"/>
          <a:stretch>
            <a:fillRect/>
          </a:stretch>
        </p:blipFill>
        <p:spPr>
          <a:xfrm>
            <a:off x="11277500" y="9072"/>
            <a:ext cx="914501" cy="464706"/>
          </a:xfrm>
          <a:prstGeom prst="rect">
            <a:avLst/>
          </a:prstGeom>
        </p:spPr>
      </p:pic>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332280" y="967680"/>
              <a:ext cx="11481480" cy="5293800"/>
            </p14:xfrm>
          </p:contentPart>
        </mc:Choice>
        <mc:Fallback>
          <p:pic>
            <p:nvPicPr>
              <p:cNvPr id="5" name="Ink 4"/>
              <p:cNvPicPr/>
              <p:nvPr/>
            </p:nvPicPr>
            <p:blipFill>
              <a:blip r:embed="rId6"/>
              <a:stretch>
                <a:fillRect/>
              </a:stretch>
            </p:blipFill>
            <p:spPr>
              <a:xfrm>
                <a:off x="325800" y="960120"/>
                <a:ext cx="11490480" cy="5310000"/>
              </a:xfrm>
              <a:prstGeom prst="rect">
                <a:avLst/>
              </a:prstGeom>
            </p:spPr>
          </p:pic>
        </mc:Fallback>
      </mc:AlternateContent>
    </p:spTree>
    <p:extLst>
      <p:ext uri="{BB962C8B-B14F-4D97-AF65-F5344CB8AC3E}">
        <p14:creationId xmlns:p14="http://schemas.microsoft.com/office/powerpoint/2010/main" val="348670178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3785" y="709640"/>
            <a:ext cx="6096000" cy="5863144"/>
          </a:xfrm>
          <a:prstGeom prst="rect">
            <a:avLst/>
          </a:prstGeom>
        </p:spPr>
        <p:txBody>
          <a:bodyPr>
            <a:spAutoFit/>
          </a:bodyPr>
          <a:lstStyle/>
          <a:p>
            <a:r>
              <a:rPr lang="en-IN" sz="1500" dirty="0">
                <a:solidFill>
                  <a:srgbClr val="000000"/>
                </a:solidFill>
                <a:latin typeface="Courier New" panose="02070309020205020404" pitchFamily="49" charset="0"/>
              </a:rPr>
              <a:t>void </a:t>
            </a:r>
            <a:r>
              <a:rPr lang="en-IN" sz="1500" b="1" dirty="0">
                <a:solidFill>
                  <a:srgbClr val="000000"/>
                </a:solidFill>
                <a:latin typeface="Courier New" panose="02070309020205020404" pitchFamily="49" charset="0"/>
              </a:rPr>
              <a:t>merge(</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*p, </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*q, </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**s){</a:t>
            </a:r>
            <a:endParaRPr lang="en-IN" sz="1500" dirty="0"/>
          </a:p>
          <a:p>
            <a:pPr indent="380985"/>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 *z;</a:t>
            </a:r>
            <a:endParaRPr lang="en-IN" sz="1500" dirty="0"/>
          </a:p>
          <a:p>
            <a:pPr indent="380985"/>
            <a:r>
              <a:rPr lang="en-IN" sz="1500" dirty="0">
                <a:solidFill>
                  <a:srgbClr val="000000"/>
                </a:solidFill>
                <a:latin typeface="Courier New" panose="02070309020205020404" pitchFamily="49" charset="0"/>
              </a:rPr>
              <a:t>z=NULL;</a:t>
            </a:r>
            <a:endParaRPr lang="en-IN" sz="1500" dirty="0"/>
          </a:p>
          <a:p>
            <a:pPr indent="380985"/>
            <a:r>
              <a:rPr lang="en-IN" sz="1500" b="1" dirty="0">
                <a:solidFill>
                  <a:srgbClr val="000000"/>
                </a:solidFill>
                <a:latin typeface="Courier New" panose="02070309020205020404" pitchFamily="49" charset="0"/>
              </a:rPr>
              <a:t>if(p==NULL &amp;&amp; q==NULL)</a:t>
            </a:r>
            <a:endParaRPr lang="en-IN" sz="1500" b="1" dirty="0"/>
          </a:p>
          <a:p>
            <a:pPr indent="380985"/>
            <a:r>
              <a:rPr lang="en-IN" sz="1500" dirty="0">
                <a:solidFill>
                  <a:srgbClr val="000000"/>
                </a:solidFill>
                <a:latin typeface="Courier New" panose="02070309020205020404" pitchFamily="49" charset="0"/>
              </a:rPr>
              <a:t>   return;</a:t>
            </a:r>
            <a:endParaRPr lang="en-IN" sz="1500" dirty="0"/>
          </a:p>
          <a:p>
            <a:pPr indent="380985"/>
            <a:r>
              <a:rPr lang="en-IN" sz="1500" b="1" dirty="0">
                <a:solidFill>
                  <a:srgbClr val="000000"/>
                </a:solidFill>
                <a:latin typeface="Courier New" panose="02070309020205020404" pitchFamily="49" charset="0"/>
              </a:rPr>
              <a:t>while(p!=NULL &amp;&amp; q!=NULL){</a:t>
            </a:r>
            <a:endParaRPr lang="en-IN" sz="1500" b="1" dirty="0"/>
          </a:p>
          <a:p>
            <a:pPr indent="380985"/>
            <a:r>
              <a:rPr lang="en-IN" sz="1500" dirty="0">
                <a:solidFill>
                  <a:srgbClr val="000000"/>
                </a:solidFill>
                <a:latin typeface="Courier New" panose="02070309020205020404" pitchFamily="49" charset="0"/>
              </a:rPr>
              <a:t>    if(*s==NULL){</a:t>
            </a:r>
            <a:endParaRPr lang="en-IN" sz="1500" dirty="0"/>
          </a:p>
          <a:p>
            <a:pPr indent="380985"/>
            <a:r>
              <a:rPr lang="en-IN" sz="1500" dirty="0">
                <a:solidFill>
                  <a:srgbClr val="000000"/>
                </a:solidFill>
                <a:latin typeface="Courier New" panose="02070309020205020404" pitchFamily="49" charset="0"/>
              </a:rPr>
              <a:t>       *s=</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indent="380985"/>
            <a:r>
              <a:rPr lang="en-IN" sz="1500" dirty="0">
                <a:solidFill>
                  <a:srgbClr val="000000"/>
                </a:solidFill>
                <a:latin typeface="Courier New" panose="02070309020205020404" pitchFamily="49" charset="0"/>
              </a:rPr>
              <a:t>       z=*s;</a:t>
            </a:r>
            <a:endParaRPr lang="en-IN" sz="1500" dirty="0"/>
          </a:p>
          <a:p>
            <a:pPr indent="380985"/>
            <a:r>
              <a:rPr lang="en-IN" sz="1500" dirty="0">
                <a:solidFill>
                  <a:srgbClr val="000000"/>
                </a:solidFill>
                <a:latin typeface="Courier New" panose="02070309020205020404" pitchFamily="49" charset="0"/>
              </a:rPr>
              <a:t>    }</a:t>
            </a:r>
            <a:endParaRPr lang="en-IN" sz="1500" dirty="0"/>
          </a:p>
          <a:p>
            <a:pPr indent="380985"/>
            <a:r>
              <a:rPr lang="en-IN" sz="1500" dirty="0">
                <a:solidFill>
                  <a:srgbClr val="000000"/>
                </a:solidFill>
                <a:latin typeface="Courier New" panose="02070309020205020404" pitchFamily="49" charset="0"/>
              </a:rPr>
              <a:t>    else{</a:t>
            </a:r>
            <a:endParaRPr lang="en-IN" sz="1500" dirty="0"/>
          </a:p>
          <a:p>
            <a:pPr indent="380985"/>
            <a:r>
              <a:rPr lang="en-IN" sz="1500" dirty="0">
                <a:solidFill>
                  <a:srgbClr val="000000"/>
                </a:solidFill>
                <a:latin typeface="Courier New" panose="02070309020205020404" pitchFamily="49" charset="0"/>
              </a:rPr>
              <a:t>       z-&gt;link=</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indent="380985"/>
            <a:r>
              <a:rPr lang="en-IN" sz="1500" dirty="0">
                <a:solidFill>
                  <a:srgbClr val="000000"/>
                </a:solidFill>
                <a:latin typeface="Courier New" panose="02070309020205020404" pitchFamily="49" charset="0"/>
              </a:rPr>
              <a:t>       z=z-&gt;link;</a:t>
            </a:r>
            <a:endParaRPr lang="en-IN" sz="1500" dirty="0"/>
          </a:p>
          <a:p>
            <a:r>
              <a:rPr lang="en-IN" sz="1500" dirty="0">
                <a:solidFill>
                  <a:srgbClr val="000000"/>
                </a:solidFill>
                <a:latin typeface="Courier New" panose="02070309020205020404" pitchFamily="49" charset="0"/>
              </a:rPr>
              <a:t>         }</a:t>
            </a:r>
            <a:endParaRPr lang="en-IN" sz="1500" dirty="0"/>
          </a:p>
          <a:p>
            <a:pPr indent="380985"/>
            <a:r>
              <a:rPr lang="en-IN" sz="1500" dirty="0">
                <a:solidFill>
                  <a:srgbClr val="000000"/>
                </a:solidFill>
                <a:latin typeface="Courier New" panose="02070309020205020404" pitchFamily="49" charset="0"/>
              </a:rPr>
              <a:t>    if(p-&gt;data&lt;q-&gt;data){</a:t>
            </a:r>
            <a:endParaRPr lang="en-IN" sz="1500" dirty="0"/>
          </a:p>
          <a:p>
            <a:pPr indent="380985"/>
            <a:r>
              <a:rPr lang="en-IN" sz="1500" dirty="0">
                <a:solidFill>
                  <a:srgbClr val="000000"/>
                </a:solidFill>
                <a:latin typeface="Courier New" panose="02070309020205020404" pitchFamily="49" charset="0"/>
              </a:rPr>
              <a:t>       z-&gt;data=p-&gt;data; p=p-&gt;link;</a:t>
            </a:r>
            <a:endParaRPr lang="en-IN" sz="1500" dirty="0"/>
          </a:p>
          <a:p>
            <a:pPr indent="380985"/>
            <a:r>
              <a:rPr lang="en-IN" sz="1500" dirty="0">
                <a:solidFill>
                  <a:srgbClr val="000000"/>
                </a:solidFill>
                <a:latin typeface="Courier New" panose="02070309020205020404" pitchFamily="49" charset="0"/>
              </a:rPr>
              <a:t>    }</a:t>
            </a:r>
            <a:endParaRPr lang="en-IN" sz="1500" dirty="0"/>
          </a:p>
          <a:p>
            <a:pPr indent="380985"/>
            <a:r>
              <a:rPr lang="en-IN" sz="1500" dirty="0">
                <a:solidFill>
                  <a:srgbClr val="000000"/>
                </a:solidFill>
                <a:latin typeface="Courier New" panose="02070309020205020404" pitchFamily="49" charset="0"/>
              </a:rPr>
              <a:t>    else if(q-&gt;data&lt;p-&gt;data){</a:t>
            </a:r>
            <a:endParaRPr lang="en-IN" sz="1500" dirty="0"/>
          </a:p>
          <a:p>
            <a:pPr indent="380985"/>
            <a:r>
              <a:rPr lang="en-IN" sz="1500" dirty="0">
                <a:solidFill>
                  <a:srgbClr val="000000"/>
                </a:solidFill>
                <a:latin typeface="Courier New" panose="02070309020205020404" pitchFamily="49" charset="0"/>
              </a:rPr>
              <a:t>       z-&gt;data=q-&gt;data; q=q-&gt;link;</a:t>
            </a:r>
            <a:endParaRPr lang="en-IN" sz="1500" dirty="0"/>
          </a:p>
          <a:p>
            <a:pPr indent="380985"/>
            <a:r>
              <a:rPr lang="en-IN" sz="1500" dirty="0">
                <a:solidFill>
                  <a:srgbClr val="000000"/>
                </a:solidFill>
                <a:latin typeface="Courier New" panose="02070309020205020404" pitchFamily="49" charset="0"/>
              </a:rPr>
              <a:t>    }</a:t>
            </a:r>
            <a:endParaRPr lang="en-IN" sz="1500" dirty="0"/>
          </a:p>
          <a:p>
            <a:r>
              <a:rPr lang="en-IN" sz="1500" dirty="0">
                <a:solidFill>
                  <a:srgbClr val="000000"/>
                </a:solidFill>
                <a:latin typeface="Courier New" panose="02070309020205020404" pitchFamily="49" charset="0"/>
              </a:rPr>
              <a:t>         else{</a:t>
            </a:r>
            <a:endParaRPr lang="en-IN" sz="1500" dirty="0"/>
          </a:p>
          <a:p>
            <a:r>
              <a:rPr lang="en-IN" sz="1500" dirty="0">
                <a:solidFill>
                  <a:srgbClr val="000000"/>
                </a:solidFill>
                <a:latin typeface="Courier New" panose="02070309020205020404" pitchFamily="49" charset="0"/>
              </a:rPr>
              <a:t>           z-&gt;data=p-&gt;data; p=p-&gt;link; q=q-&gt;link;</a:t>
            </a:r>
            <a:endParaRPr lang="en-IN" sz="1500" dirty="0"/>
          </a:p>
          <a:p>
            <a:pPr indent="380985"/>
            <a:r>
              <a:rPr lang="en-IN" sz="1500" dirty="0">
                <a:solidFill>
                  <a:srgbClr val="000000"/>
                </a:solidFill>
                <a:latin typeface="Courier New" panose="02070309020205020404" pitchFamily="49" charset="0"/>
              </a:rPr>
              <a:t>    }    </a:t>
            </a:r>
            <a:endParaRPr lang="en-IN" sz="1500" dirty="0"/>
          </a:p>
          <a:p>
            <a:r>
              <a:rPr lang="en-IN" sz="1500" dirty="0">
                <a:solidFill>
                  <a:srgbClr val="000000"/>
                </a:solidFill>
                <a:latin typeface="Courier New" panose="02070309020205020404" pitchFamily="49" charset="0"/>
              </a:rPr>
              <a:t>     }</a:t>
            </a:r>
            <a:endParaRPr lang="en-IN" sz="1500" dirty="0"/>
          </a:p>
        </p:txBody>
      </p:sp>
      <p:sp>
        <p:nvSpPr>
          <p:cNvPr id="3" name="Rectangle 2"/>
          <p:cNvSpPr/>
          <p:nvPr/>
        </p:nvSpPr>
        <p:spPr>
          <a:xfrm>
            <a:off x="6377214" y="2391559"/>
            <a:ext cx="6096000" cy="3323987"/>
          </a:xfrm>
          <a:prstGeom prst="rect">
            <a:avLst/>
          </a:prstGeom>
        </p:spPr>
        <p:txBody>
          <a:bodyPr>
            <a:spAutoFit/>
          </a:bodyPr>
          <a:lstStyle/>
          <a:p>
            <a:pPr indent="380985"/>
            <a:r>
              <a:rPr lang="en-IN" sz="1500" b="1" dirty="0">
                <a:solidFill>
                  <a:srgbClr val="000000"/>
                </a:solidFill>
                <a:latin typeface="Courier New" panose="02070309020205020404" pitchFamily="49" charset="0"/>
              </a:rPr>
              <a:t>while(p!=NULL){</a:t>
            </a:r>
            <a:endParaRPr lang="en-IN" sz="1500" b="1" dirty="0"/>
          </a:p>
          <a:p>
            <a:pPr indent="380985"/>
            <a:r>
              <a:rPr lang="en-IN" sz="1500" dirty="0">
                <a:solidFill>
                  <a:srgbClr val="000000"/>
                </a:solidFill>
                <a:latin typeface="Courier New" panose="02070309020205020404" pitchFamily="49" charset="0"/>
              </a:rPr>
              <a:t>   z-&gt;link=</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pPr indent="380985"/>
            <a:r>
              <a:rPr lang="en-IN" sz="1500" dirty="0">
                <a:solidFill>
                  <a:srgbClr val="000000"/>
                </a:solidFill>
                <a:latin typeface="Courier New" panose="02070309020205020404" pitchFamily="49" charset="0"/>
              </a:rPr>
              <a:t>   z=z-&gt;link;</a:t>
            </a:r>
            <a:endParaRPr lang="en-IN" sz="1500" dirty="0"/>
          </a:p>
          <a:p>
            <a:pPr indent="380985"/>
            <a:r>
              <a:rPr lang="en-IN" sz="1500" dirty="0">
                <a:solidFill>
                  <a:srgbClr val="000000"/>
                </a:solidFill>
                <a:latin typeface="Courier New" panose="02070309020205020404" pitchFamily="49" charset="0"/>
              </a:rPr>
              <a:t>   z-&gt;data=p-&gt;data;</a:t>
            </a:r>
            <a:endParaRPr lang="en-IN" sz="1500" dirty="0"/>
          </a:p>
          <a:p>
            <a:pPr indent="380985"/>
            <a:r>
              <a:rPr lang="en-IN" sz="1500" dirty="0">
                <a:solidFill>
                  <a:srgbClr val="000000"/>
                </a:solidFill>
                <a:latin typeface="Courier New" panose="02070309020205020404" pitchFamily="49" charset="0"/>
              </a:rPr>
              <a:t>   p=p-&gt;link;</a:t>
            </a:r>
            <a:endParaRPr lang="en-IN" sz="1500" dirty="0"/>
          </a:p>
          <a:p>
            <a:pPr indent="380985"/>
            <a:r>
              <a:rPr lang="en-IN" sz="1500" dirty="0">
                <a:solidFill>
                  <a:srgbClr val="000000"/>
                </a:solidFill>
                <a:latin typeface="Courier New" panose="02070309020205020404" pitchFamily="49" charset="0"/>
              </a:rPr>
              <a:t>}</a:t>
            </a:r>
            <a:endParaRPr lang="en-IN" sz="1500" dirty="0"/>
          </a:p>
          <a:p>
            <a:pPr indent="380985"/>
            <a:r>
              <a:rPr lang="en-IN" sz="1500" b="1" dirty="0">
                <a:solidFill>
                  <a:srgbClr val="000000"/>
                </a:solidFill>
                <a:latin typeface="Courier New" panose="02070309020205020404" pitchFamily="49" charset="0"/>
              </a:rPr>
              <a:t>while(q!=NULL){</a:t>
            </a:r>
            <a:endParaRPr lang="en-IN" sz="1500" b="1" dirty="0"/>
          </a:p>
          <a:p>
            <a:pPr indent="380985"/>
            <a:r>
              <a:rPr lang="en-IN" sz="1500" dirty="0">
                <a:solidFill>
                  <a:srgbClr val="000000"/>
                </a:solidFill>
                <a:latin typeface="Courier New" panose="02070309020205020404" pitchFamily="49" charset="0"/>
              </a:rPr>
              <a:t>   z-&gt;link=</a:t>
            </a:r>
            <a:r>
              <a:rPr lang="en-IN" sz="1500" dirty="0" err="1">
                <a:solidFill>
                  <a:srgbClr val="000000"/>
                </a:solidFill>
                <a:latin typeface="Courier New" panose="02070309020205020404" pitchFamily="49" charset="0"/>
              </a:rPr>
              <a:t>malloc</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sizeof</a:t>
            </a:r>
            <a:r>
              <a:rPr lang="en-IN" sz="1500" dirty="0">
                <a:solidFill>
                  <a:srgbClr val="000000"/>
                </a:solidFill>
                <a:latin typeface="Courier New" panose="02070309020205020404" pitchFamily="49" charset="0"/>
              </a:rPr>
              <a:t>(</a:t>
            </a:r>
            <a:r>
              <a:rPr lang="en-IN" sz="1500" dirty="0" err="1">
                <a:solidFill>
                  <a:srgbClr val="000000"/>
                </a:solidFill>
                <a:latin typeface="Courier New" panose="02070309020205020404" pitchFamily="49" charset="0"/>
              </a:rPr>
              <a:t>struct</a:t>
            </a:r>
            <a:r>
              <a:rPr lang="en-IN" sz="1500" dirty="0">
                <a:solidFill>
                  <a:srgbClr val="000000"/>
                </a:solidFill>
                <a:latin typeface="Courier New" panose="02070309020205020404" pitchFamily="49" charset="0"/>
              </a:rPr>
              <a:t> node));</a:t>
            </a:r>
            <a:endParaRPr lang="en-IN" sz="1500" dirty="0"/>
          </a:p>
          <a:p>
            <a:r>
              <a:rPr lang="en-IN" sz="1500" dirty="0">
                <a:solidFill>
                  <a:srgbClr val="000000"/>
                </a:solidFill>
                <a:latin typeface="Courier New" panose="02070309020205020404" pitchFamily="49" charset="0"/>
              </a:rPr>
              <a:t>        z=z-&gt;link;</a:t>
            </a:r>
            <a:endParaRPr lang="en-IN" sz="1500" dirty="0"/>
          </a:p>
          <a:p>
            <a:pPr indent="380985"/>
            <a:r>
              <a:rPr lang="en-IN" sz="1500" dirty="0">
                <a:solidFill>
                  <a:srgbClr val="000000"/>
                </a:solidFill>
                <a:latin typeface="Courier New" panose="02070309020205020404" pitchFamily="49" charset="0"/>
              </a:rPr>
              <a:t>   z-&gt;data=q-&gt;data;</a:t>
            </a:r>
            <a:endParaRPr lang="en-IN" sz="1500" dirty="0"/>
          </a:p>
          <a:p>
            <a:pPr indent="380985"/>
            <a:r>
              <a:rPr lang="en-IN" sz="1500" dirty="0">
                <a:solidFill>
                  <a:srgbClr val="000000"/>
                </a:solidFill>
                <a:latin typeface="Courier New" panose="02070309020205020404" pitchFamily="49" charset="0"/>
              </a:rPr>
              <a:t>   q=q-&gt;link;</a:t>
            </a:r>
            <a:endParaRPr lang="en-IN" sz="1500" dirty="0"/>
          </a:p>
          <a:p>
            <a:pPr indent="380985"/>
            <a:r>
              <a:rPr lang="en-IN" sz="1500" dirty="0">
                <a:solidFill>
                  <a:srgbClr val="000000"/>
                </a:solidFill>
                <a:latin typeface="Courier New" panose="02070309020205020404" pitchFamily="49" charset="0"/>
              </a:rPr>
              <a:t>}</a:t>
            </a:r>
            <a:endParaRPr lang="en-IN" sz="1500" dirty="0"/>
          </a:p>
          <a:p>
            <a:pPr indent="380985"/>
            <a:r>
              <a:rPr lang="en-IN" sz="1500" dirty="0">
                <a:solidFill>
                  <a:srgbClr val="000000"/>
                </a:solidFill>
                <a:latin typeface="Courier New" panose="02070309020205020404" pitchFamily="49" charset="0"/>
              </a:rPr>
              <a:t>z-&gt;link=NULL;</a:t>
            </a:r>
            <a:endParaRPr lang="en-IN" sz="1500" dirty="0"/>
          </a:p>
          <a:p>
            <a:r>
              <a:rPr lang="en-IN" sz="1500" dirty="0">
                <a:solidFill>
                  <a:srgbClr val="000000"/>
                </a:solidFill>
                <a:latin typeface="Courier New" panose="02070309020205020404" pitchFamily="49" charset="0"/>
              </a:rPr>
              <a:t>}</a:t>
            </a:r>
            <a:endParaRPr lang="en-IN" sz="1500" dirty="0"/>
          </a:p>
        </p:txBody>
      </p:sp>
      <p:sp>
        <p:nvSpPr>
          <p:cNvPr id="4" name="Text 2"/>
          <p:cNvSpPr/>
          <p:nvPr/>
        </p:nvSpPr>
        <p:spPr>
          <a:xfrm>
            <a:off x="4287669" y="134749"/>
            <a:ext cx="2337593" cy="391491"/>
          </a:xfrm>
          <a:prstGeom prst="rect">
            <a:avLst/>
          </a:prstGeom>
          <a:noFill/>
          <a:ln/>
        </p:spPr>
        <p:txBody>
          <a:bodyPr wrap="none" rtlCol="0" anchor="t"/>
          <a:lstStyle/>
          <a:p>
            <a:pPr>
              <a:lnSpc>
                <a:spcPts val="1595"/>
              </a:lnSpc>
            </a:pPr>
            <a:r>
              <a:rPr lang="en-US" sz="2667" dirty="0">
                <a:solidFill>
                  <a:srgbClr val="312F2B"/>
                </a:solidFill>
                <a:ea typeface="Gelasio" pitchFamily="34" charset="-122"/>
                <a:cs typeface="Gelasio" pitchFamily="34" charset="-120"/>
              </a:rPr>
              <a:t>Singly Linked List: Operations</a:t>
            </a:r>
            <a:endParaRPr lang="en-US" sz="2667" dirty="0"/>
          </a:p>
        </p:txBody>
      </p:sp>
      <p:pic>
        <p:nvPicPr>
          <p:cNvPr id="5" name="Picture 4"/>
          <p:cNvPicPr>
            <a:picLocks noChangeAspect="1"/>
          </p:cNvPicPr>
          <p:nvPr/>
        </p:nvPicPr>
        <p:blipFill>
          <a:blip r:embed="rId2"/>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552960" y="572760"/>
              <a:ext cx="10149840" cy="2975400"/>
            </p14:xfrm>
          </p:contentPart>
        </mc:Choice>
        <mc:Fallback>
          <p:pic>
            <p:nvPicPr>
              <p:cNvPr id="6" name="Ink 5"/>
              <p:cNvPicPr/>
              <p:nvPr/>
            </p:nvPicPr>
            <p:blipFill>
              <a:blip r:embed="rId4"/>
              <a:stretch>
                <a:fillRect/>
              </a:stretch>
            </p:blipFill>
            <p:spPr>
              <a:xfrm>
                <a:off x="550440" y="563040"/>
                <a:ext cx="10159200" cy="2987640"/>
              </a:xfrm>
              <a:prstGeom prst="rect">
                <a:avLst/>
              </a:prstGeom>
            </p:spPr>
          </p:pic>
        </mc:Fallback>
      </mc:AlternateContent>
    </p:spTree>
    <p:extLst>
      <p:ext uri="{BB962C8B-B14F-4D97-AF65-F5344CB8AC3E}">
        <p14:creationId xmlns:p14="http://schemas.microsoft.com/office/powerpoint/2010/main" val="261447678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82437" y="118581"/>
            <a:ext cx="5176610" cy="400110"/>
          </a:xfrm>
          <a:prstGeom prst="rect">
            <a:avLst/>
          </a:prstGeom>
        </p:spPr>
        <p:txBody>
          <a:bodyPr wrap="none">
            <a:spAutoFit/>
          </a:bodyPr>
          <a:lstStyle/>
          <a:p>
            <a:r>
              <a:rPr lang="en-US" sz="2000" b="1" dirty="0">
                <a:solidFill>
                  <a:srgbClr val="000000"/>
                </a:solidFill>
                <a:latin typeface="Times New Roman" panose="02020603050405020304" pitchFamily="18" charset="0"/>
              </a:rPr>
              <a:t>Polynomial Representation Using Linked List</a:t>
            </a:r>
            <a:endParaRPr lang="en-IN" sz="2000" dirty="0"/>
          </a:p>
        </p:txBody>
      </p:sp>
      <p:sp>
        <p:nvSpPr>
          <p:cNvPr id="3" name="Rectangle 2"/>
          <p:cNvSpPr/>
          <p:nvPr/>
        </p:nvSpPr>
        <p:spPr>
          <a:xfrm>
            <a:off x="6653563" y="654936"/>
            <a:ext cx="4700326" cy="323165"/>
          </a:xfrm>
          <a:prstGeom prst="rect">
            <a:avLst/>
          </a:prstGeom>
        </p:spPr>
        <p:txBody>
          <a:bodyPr wrap="none">
            <a:spAutoFit/>
          </a:bodyPr>
          <a:lstStyle/>
          <a:p>
            <a:r>
              <a:rPr lang="en-US" sz="1500" dirty="0">
                <a:solidFill>
                  <a:srgbClr val="000000"/>
                </a:solidFill>
                <a:latin typeface="Times New Roman" panose="02020603050405020304" pitchFamily="18" charset="0"/>
              </a:rPr>
              <a:t>Polynomial 10</a:t>
            </a:r>
            <a:r>
              <a:rPr lang="en-US" sz="1500" i="1" dirty="0">
                <a:solidFill>
                  <a:srgbClr val="000000"/>
                </a:solidFill>
                <a:latin typeface="Times New Roman" panose="02020603050405020304" pitchFamily="18" charset="0"/>
              </a:rPr>
              <a:t>x^</a:t>
            </a:r>
            <a:r>
              <a:rPr lang="en-US" sz="1500" dirty="0">
                <a:solidFill>
                  <a:srgbClr val="000000"/>
                </a:solidFill>
                <a:latin typeface="Times New Roman" panose="02020603050405020304" pitchFamily="18" charset="0"/>
              </a:rPr>
              <a:t>4</a:t>
            </a:r>
            <a:r>
              <a:rPr lang="en-US" sz="1500" b="1" dirty="0">
                <a:solidFill>
                  <a:srgbClr val="000000"/>
                </a:solidFill>
                <a:latin typeface="Times New Roman" panose="02020603050405020304" pitchFamily="18" charset="0"/>
              </a:rPr>
              <a:t> </a:t>
            </a:r>
            <a:r>
              <a:rPr lang="en-US" sz="1500" dirty="0">
                <a:solidFill>
                  <a:srgbClr val="000000"/>
                </a:solidFill>
                <a:latin typeface="Times New Roman" panose="02020603050405020304" pitchFamily="18" charset="0"/>
              </a:rPr>
              <a:t>+ 5</a:t>
            </a:r>
            <a:r>
              <a:rPr lang="en-US" sz="1500" i="1" dirty="0">
                <a:solidFill>
                  <a:srgbClr val="000000"/>
                </a:solidFill>
                <a:latin typeface="Times New Roman" panose="02020603050405020304" pitchFamily="18" charset="0"/>
              </a:rPr>
              <a:t>x^</a:t>
            </a:r>
            <a:r>
              <a:rPr lang="en-US" sz="1500" dirty="0">
                <a:solidFill>
                  <a:srgbClr val="000000"/>
                </a:solidFill>
                <a:latin typeface="Times New Roman" panose="02020603050405020304" pitchFamily="18" charset="0"/>
              </a:rPr>
              <a:t>2</a:t>
            </a:r>
            <a:r>
              <a:rPr lang="en-US" sz="1500" b="1" dirty="0">
                <a:solidFill>
                  <a:srgbClr val="000000"/>
                </a:solidFill>
                <a:latin typeface="Times New Roman" panose="02020603050405020304" pitchFamily="18" charset="0"/>
              </a:rPr>
              <a:t> </a:t>
            </a:r>
            <a:r>
              <a:rPr lang="en-US" sz="1500" dirty="0">
                <a:solidFill>
                  <a:srgbClr val="000000"/>
                </a:solidFill>
                <a:latin typeface="Times New Roman" panose="02020603050405020304" pitchFamily="18" charset="0"/>
              </a:rPr>
              <a:t>+ 25 is represented as following:</a:t>
            </a:r>
            <a:endParaRPr lang="en-IN" sz="1500" dirty="0"/>
          </a:p>
        </p:txBody>
      </p:sp>
      <p:pic>
        <p:nvPicPr>
          <p:cNvPr id="3074" name="Picture 2" descr="https://lh7-us.googleusercontent.com/_OKi7h1jisJHr9hkTvMsP6MV5z2KqE80gHLWqgMdJ86J2m-1m4Uls-xbOsgnbhXjOGb2eNPcmepI0FeCeuXZyyHlz3NyfmV5sHEMwYn9OhCYYWzTMXe0P9CsNhqKKv0c-cm-uE70ycfxJcOAmSGZQ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53563" y="1076312"/>
            <a:ext cx="3794125" cy="42068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700161"/>
            <a:ext cx="6785428" cy="6245941"/>
          </a:xfrm>
          <a:prstGeom prst="rect">
            <a:avLst/>
          </a:prstGeom>
        </p:spPr>
        <p:txBody>
          <a:bodyPr wrap="square">
            <a:spAutoFit/>
          </a:bodyPr>
          <a:lstStyle/>
          <a:p>
            <a:r>
              <a:rPr lang="en-IN" sz="1333" dirty="0">
                <a:solidFill>
                  <a:srgbClr val="231F20"/>
                </a:solidFill>
                <a:latin typeface="Courier New" panose="02070309020205020404" pitchFamily="49" charset="0"/>
              </a:rPr>
              <a:t>void </a:t>
            </a:r>
            <a:r>
              <a:rPr lang="en-IN" sz="1333" dirty="0" err="1">
                <a:solidFill>
                  <a:srgbClr val="231F20"/>
                </a:solidFill>
                <a:latin typeface="Courier New" panose="02070309020205020404" pitchFamily="49" charset="0"/>
              </a:rPr>
              <a:t>polyadditon</a:t>
            </a:r>
            <a:r>
              <a:rPr lang="en-IN" sz="1333" dirty="0">
                <a:solidFill>
                  <a:srgbClr val="231F20"/>
                </a:solidFill>
                <a:latin typeface="Courier New" panose="02070309020205020404" pitchFamily="49" charset="0"/>
              </a:rPr>
              <a:t> (</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 *p, </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 *q, </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 **s){</a:t>
            </a:r>
            <a:endParaRPr lang="en-IN" sz="1333" dirty="0"/>
          </a:p>
          <a:p>
            <a:pPr marL="571477"/>
            <a:r>
              <a:rPr lang="en-IN" sz="1333" dirty="0" err="1">
                <a:solidFill>
                  <a:srgbClr val="231F20"/>
                </a:solidFill>
                <a:latin typeface="Courier New" panose="02070309020205020404" pitchFamily="49" charset="0"/>
              </a:rPr>
              <a:t>struct</a:t>
            </a:r>
            <a:r>
              <a:rPr lang="en-IN" sz="1333" dirty="0">
                <a:solidFill>
                  <a:srgbClr val="000000"/>
                </a:solidFill>
                <a:latin typeface="Courier New" panose="02070309020205020404" pitchFamily="49" charset="0"/>
              </a:rPr>
              <a:t> </a:t>
            </a:r>
            <a:r>
              <a:rPr lang="en-IN" sz="1333" dirty="0">
                <a:solidFill>
                  <a:srgbClr val="231F20"/>
                </a:solidFill>
                <a:latin typeface="Courier New" panose="02070309020205020404" pitchFamily="49" charset="0"/>
              </a:rPr>
              <a:t>node * temp;</a:t>
            </a:r>
            <a:endParaRPr lang="en-IN" sz="1333" dirty="0"/>
          </a:p>
          <a:p>
            <a:pPr marL="571477"/>
            <a:r>
              <a:rPr lang="en-IN" sz="1333" b="1" dirty="0">
                <a:solidFill>
                  <a:srgbClr val="231F20"/>
                </a:solidFill>
                <a:latin typeface="Courier New" panose="02070309020205020404" pitchFamily="49" charset="0"/>
              </a:rPr>
              <a:t>if (q == NULL &amp;&amp;  p ==NULL){</a:t>
            </a:r>
            <a:endParaRPr lang="en-IN" sz="1333" b="1" dirty="0"/>
          </a:p>
          <a:p>
            <a:pPr marL="571477"/>
            <a:r>
              <a:rPr lang="en-IN" sz="1333" dirty="0">
                <a:solidFill>
                  <a:srgbClr val="231F20"/>
                </a:solidFill>
                <a:latin typeface="Courier New" panose="02070309020205020404" pitchFamily="49" charset="0"/>
              </a:rPr>
              <a:t>return;</a:t>
            </a:r>
            <a:endParaRPr lang="en-IN" sz="1333" dirty="0"/>
          </a:p>
          <a:p>
            <a:pPr marL="190492" indent="380985"/>
            <a:r>
              <a:rPr lang="en-IN" sz="1333" dirty="0">
                <a:solidFill>
                  <a:srgbClr val="231F20"/>
                </a:solidFill>
                <a:latin typeface="Courier New" panose="02070309020205020404" pitchFamily="49" charset="0"/>
              </a:rPr>
              <a:t>}</a:t>
            </a:r>
            <a:endParaRPr lang="en-IN" sz="1333" dirty="0"/>
          </a:p>
          <a:p>
            <a:pPr marL="571477"/>
            <a:r>
              <a:rPr lang="en-IN" sz="1333" b="1" dirty="0">
                <a:solidFill>
                  <a:srgbClr val="231F20"/>
                </a:solidFill>
                <a:latin typeface="Courier New" panose="02070309020205020404" pitchFamily="49" charset="0"/>
              </a:rPr>
              <a:t>while ( p ! = NULL &amp;&amp; q! = NULL){ </a:t>
            </a:r>
            <a:endParaRPr lang="en-IN" sz="1333" b="1" dirty="0"/>
          </a:p>
          <a:p>
            <a:pPr marL="571477" indent="190492"/>
            <a:r>
              <a:rPr lang="en-IN" sz="1333" dirty="0">
                <a:solidFill>
                  <a:srgbClr val="231F20"/>
                </a:solidFill>
                <a:latin typeface="Courier New" panose="02070309020205020404" pitchFamily="49" charset="0"/>
              </a:rPr>
              <a:t>if (*s == NULL){</a:t>
            </a:r>
            <a:endParaRPr lang="en-IN" sz="1333" dirty="0"/>
          </a:p>
          <a:p>
            <a:pPr marL="761970" indent="380985"/>
            <a:r>
              <a:rPr lang="en-IN" sz="1333" dirty="0">
                <a:solidFill>
                  <a:srgbClr val="231F20"/>
                </a:solidFill>
                <a:latin typeface="Courier New" panose="02070309020205020404" pitchFamily="49" charset="0"/>
              </a:rPr>
              <a:t>*s = </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 (size of (</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a:t>
            </a:r>
            <a:endParaRPr lang="en-IN" sz="1333" dirty="0"/>
          </a:p>
          <a:p>
            <a:pPr marL="1206452"/>
            <a:r>
              <a:rPr lang="en-IN" sz="1333" dirty="0">
                <a:solidFill>
                  <a:srgbClr val="231F20"/>
                </a:solidFill>
                <a:latin typeface="Courier New" panose="02070309020205020404" pitchFamily="49" charset="0"/>
              </a:rPr>
              <a:t>temp = * s;}</a:t>
            </a:r>
            <a:endParaRPr lang="en-IN" sz="1333" dirty="0"/>
          </a:p>
          <a:p>
            <a:pPr marL="825467"/>
            <a:r>
              <a:rPr lang="en-IN" sz="1333" dirty="0">
                <a:solidFill>
                  <a:srgbClr val="231F20"/>
                </a:solidFill>
                <a:latin typeface="Courier New" panose="02070309020205020404" pitchFamily="49" charset="0"/>
              </a:rPr>
              <a:t>else{ </a:t>
            </a:r>
            <a:endParaRPr lang="en-IN" sz="1333" dirty="0"/>
          </a:p>
          <a:p>
            <a:pPr marL="825467" indent="190492"/>
            <a:r>
              <a:rPr lang="en-IN" sz="1333" dirty="0">
                <a:solidFill>
                  <a:srgbClr val="231F20"/>
                </a:solidFill>
                <a:latin typeface="Courier New" panose="02070309020205020404" pitchFamily="49" charset="0"/>
              </a:rPr>
              <a:t>temp → link = </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 (size of (</a:t>
            </a:r>
            <a:r>
              <a:rPr lang="en-IN" sz="1333" dirty="0" err="1">
                <a:solidFill>
                  <a:srgbClr val="231F20"/>
                </a:solidFill>
                <a:latin typeface="Courier New" panose="02070309020205020404" pitchFamily="49" charset="0"/>
              </a:rPr>
              <a:t>struct</a:t>
            </a:r>
            <a:r>
              <a:rPr lang="en-IN" sz="1333" dirty="0">
                <a:solidFill>
                  <a:srgbClr val="000000"/>
                </a:solidFill>
                <a:latin typeface="Courier New" panose="02070309020205020404" pitchFamily="49" charset="0"/>
              </a:rPr>
              <a:t> </a:t>
            </a:r>
            <a:r>
              <a:rPr lang="en-IN" sz="1333" dirty="0">
                <a:solidFill>
                  <a:srgbClr val="231F20"/>
                </a:solidFill>
                <a:latin typeface="Courier New" panose="02070309020205020404" pitchFamily="49" charset="0"/>
              </a:rPr>
              <a:t>node));</a:t>
            </a:r>
            <a:endParaRPr lang="en-IN" sz="1333" dirty="0"/>
          </a:p>
          <a:p>
            <a:pPr marL="825467" indent="190492"/>
            <a:r>
              <a:rPr lang="en-IN" sz="1333" dirty="0">
                <a:solidFill>
                  <a:srgbClr val="231F20"/>
                </a:solidFill>
                <a:latin typeface="Courier New" panose="02070309020205020404" pitchFamily="49" charset="0"/>
              </a:rPr>
              <a:t>temp = temp → link;</a:t>
            </a:r>
            <a:endParaRPr lang="en-IN" sz="1333" dirty="0"/>
          </a:p>
          <a:p>
            <a:pPr marL="380985" indent="380985"/>
            <a:r>
              <a:rPr lang="en-IN" sz="1333" dirty="0">
                <a:solidFill>
                  <a:srgbClr val="231F20"/>
                </a:solidFill>
                <a:latin typeface="Courier New" panose="02070309020205020404" pitchFamily="49" charset="0"/>
              </a:rPr>
              <a:t>}</a:t>
            </a:r>
            <a:endParaRPr lang="en-IN" sz="1333" dirty="0"/>
          </a:p>
          <a:p>
            <a:pPr marL="952462"/>
            <a:r>
              <a:rPr lang="en-IN" sz="1333" dirty="0">
                <a:solidFill>
                  <a:srgbClr val="231F20"/>
                </a:solidFill>
                <a:latin typeface="Courier New" panose="02070309020205020404" pitchFamily="49" charset="0"/>
              </a:rPr>
              <a:t>if (p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 &lt; q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a:t>
            </a:r>
            <a:endParaRPr lang="en-IN" sz="1333" dirty="0"/>
          </a:p>
          <a:p>
            <a:pPr marL="952462" indent="126995"/>
            <a:r>
              <a:rPr lang="en-IN" sz="1333" dirty="0">
                <a:solidFill>
                  <a:srgbClr val="231F20"/>
                </a:solidFill>
                <a:latin typeface="Courier New" panose="02070309020205020404" pitchFamily="49" charset="0"/>
              </a:rPr>
              <a:t> temp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 = q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a:t>
            </a:r>
            <a:endParaRPr lang="en-IN" sz="1333" dirty="0"/>
          </a:p>
          <a:p>
            <a:pPr marL="1079457" indent="63497"/>
            <a:r>
              <a:rPr lang="en-IN" sz="1333" dirty="0">
                <a:solidFill>
                  <a:srgbClr val="231F20"/>
                </a:solidFill>
                <a:latin typeface="Courier New" panose="02070309020205020404" pitchFamily="49" charset="0"/>
              </a:rPr>
              <a:t>temp → e × p = q → e × p;</a:t>
            </a:r>
            <a:endParaRPr lang="en-IN" sz="1333" dirty="0"/>
          </a:p>
          <a:p>
            <a:pPr marL="698472" indent="380985"/>
            <a:r>
              <a:rPr lang="en-IN" sz="1333" dirty="0">
                <a:solidFill>
                  <a:srgbClr val="231F20"/>
                </a:solidFill>
                <a:latin typeface="Courier New" panose="02070309020205020404" pitchFamily="49" charset="0"/>
              </a:rPr>
              <a:t> q = q → link;}</a:t>
            </a:r>
            <a:endParaRPr lang="en-IN" sz="1333" dirty="0"/>
          </a:p>
          <a:p>
            <a:pPr marL="952462"/>
            <a:r>
              <a:rPr lang="en-IN" sz="1333" dirty="0">
                <a:solidFill>
                  <a:srgbClr val="231F20"/>
                </a:solidFill>
                <a:latin typeface="Courier New" panose="02070309020205020404" pitchFamily="49" charset="0"/>
              </a:rPr>
              <a:t>else {</a:t>
            </a:r>
            <a:endParaRPr lang="en-IN" sz="1333" dirty="0"/>
          </a:p>
          <a:p>
            <a:pPr marL="952462"/>
            <a:r>
              <a:rPr lang="en-IN" sz="1333" dirty="0">
                <a:solidFill>
                  <a:srgbClr val="231F20"/>
                </a:solidFill>
                <a:latin typeface="Courier New" panose="02070309020205020404" pitchFamily="49" charset="0"/>
              </a:rPr>
              <a:t>if (p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 &gt; q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a:t>
            </a:r>
            <a:endParaRPr lang="en-IN" sz="1333" dirty="0"/>
          </a:p>
          <a:p>
            <a:pPr marL="1079457"/>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 = 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a:t>
            </a:r>
            <a:endParaRPr lang="en-IN" sz="1333" dirty="0"/>
          </a:p>
          <a:p>
            <a:pPr marL="1079457"/>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 = 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a:t>
            </a:r>
            <a:endParaRPr lang="en-IN" sz="1333" dirty="0"/>
          </a:p>
          <a:p>
            <a:pPr marL="1079457"/>
            <a:r>
              <a:rPr lang="en-IN" sz="1333" dirty="0">
                <a:solidFill>
                  <a:srgbClr val="231F20"/>
                </a:solidFill>
                <a:latin typeface="Courier New" panose="02070309020205020404" pitchFamily="49" charset="0"/>
              </a:rPr>
              <a:t>p = p → link;</a:t>
            </a:r>
            <a:endParaRPr lang="en-IN" sz="1333" dirty="0"/>
          </a:p>
          <a:p>
            <a:pPr marL="952462"/>
            <a:r>
              <a:rPr lang="en-IN" sz="1333" dirty="0">
                <a:solidFill>
                  <a:srgbClr val="231F20"/>
                </a:solidFill>
                <a:latin typeface="Courier New" panose="02070309020205020404" pitchFamily="49" charset="0"/>
              </a:rPr>
              <a:t>}</a:t>
            </a:r>
            <a:endParaRPr lang="en-IN" sz="1333" dirty="0"/>
          </a:p>
          <a:p>
            <a:pPr marL="952462"/>
            <a:r>
              <a:rPr lang="en-IN" sz="1333" dirty="0">
                <a:solidFill>
                  <a:srgbClr val="231F20"/>
                </a:solidFill>
                <a:latin typeface="Courier New" panose="02070309020205020404" pitchFamily="49" charset="0"/>
              </a:rPr>
              <a:t>else {</a:t>
            </a:r>
            <a:endParaRPr lang="en-IN" sz="1333" dirty="0"/>
          </a:p>
          <a:p>
            <a:pPr marL="952462" indent="190492"/>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 = 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 + q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a:t>
            </a:r>
            <a:endParaRPr lang="en-IN" sz="1333" dirty="0"/>
          </a:p>
          <a:p>
            <a:pPr marL="952462" indent="190492"/>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 = q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a:t>
            </a:r>
            <a:endParaRPr lang="en-IN" sz="1333" dirty="0"/>
          </a:p>
          <a:p>
            <a:pPr marL="952462" indent="190492"/>
            <a:r>
              <a:rPr lang="en-IN" sz="1333" dirty="0">
                <a:solidFill>
                  <a:srgbClr val="231F20"/>
                </a:solidFill>
                <a:latin typeface="Courier New" panose="02070309020205020404" pitchFamily="49" charset="0"/>
              </a:rPr>
              <a:t>q = q → link ;</a:t>
            </a:r>
            <a:endParaRPr lang="en-IN" sz="1333" dirty="0"/>
          </a:p>
          <a:p>
            <a:pPr marL="952462" indent="190492"/>
            <a:r>
              <a:rPr lang="en-IN" sz="1333" dirty="0">
                <a:solidFill>
                  <a:srgbClr val="231F20"/>
                </a:solidFill>
                <a:latin typeface="Courier New" panose="02070309020205020404" pitchFamily="49" charset="0"/>
              </a:rPr>
              <a:t>p = p → link;</a:t>
            </a:r>
            <a:endParaRPr lang="en-IN" sz="1333" dirty="0"/>
          </a:p>
          <a:p>
            <a:pPr marL="72758" indent="190492"/>
            <a:r>
              <a:rPr lang="en-IN" sz="1333" dirty="0">
                <a:solidFill>
                  <a:srgbClr val="231F20"/>
                </a:solidFill>
                <a:latin typeface="Courier New" panose="02070309020205020404" pitchFamily="49" charset="0"/>
              </a:rPr>
              <a:t>}}}</a:t>
            </a:r>
            <a:endParaRPr lang="en-IN" sz="1333" dirty="0"/>
          </a:p>
        </p:txBody>
      </p:sp>
      <p:sp>
        <p:nvSpPr>
          <p:cNvPr id="5" name="Rectangle 4"/>
          <p:cNvSpPr/>
          <p:nvPr/>
        </p:nvSpPr>
        <p:spPr>
          <a:xfrm>
            <a:off x="5932957" y="2113008"/>
            <a:ext cx="5600178" cy="4399859"/>
          </a:xfrm>
          <a:prstGeom prst="rect">
            <a:avLst/>
          </a:prstGeom>
        </p:spPr>
        <p:txBody>
          <a:bodyPr wrap="square">
            <a:spAutoFit/>
          </a:bodyPr>
          <a:lstStyle/>
          <a:p>
            <a:pPr indent="380985"/>
            <a:r>
              <a:rPr lang="en-IN" sz="1333" b="1" dirty="0">
                <a:solidFill>
                  <a:srgbClr val="231F20"/>
                </a:solidFill>
                <a:latin typeface="Courier New" panose="02070309020205020404" pitchFamily="49" charset="0"/>
              </a:rPr>
              <a:t>while (p ! = NULL){</a:t>
            </a:r>
            <a:endParaRPr lang="en-IN" sz="1333" b="1" dirty="0"/>
          </a:p>
          <a:p>
            <a:pPr marL="380985" indent="380985"/>
            <a:r>
              <a:rPr lang="en-IN" sz="1333" dirty="0">
                <a:solidFill>
                  <a:srgbClr val="231F20"/>
                </a:solidFill>
                <a:latin typeface="Courier New" panose="02070309020205020404" pitchFamily="49" charset="0"/>
              </a:rPr>
              <a:t>if (* s == NULL)</a:t>
            </a:r>
            <a:endParaRPr lang="en-IN" sz="1333" dirty="0"/>
          </a:p>
          <a:p>
            <a:pPr marL="952462"/>
            <a:r>
              <a:rPr lang="en-IN" sz="1333" dirty="0">
                <a:solidFill>
                  <a:srgbClr val="231F20"/>
                </a:solidFill>
                <a:latin typeface="Courier New" panose="02070309020205020404" pitchFamily="49" charset="0"/>
              </a:rPr>
              <a:t>* s=</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a:t>
            </a:r>
            <a:r>
              <a:rPr lang="en-IN" sz="1333" dirty="0" err="1">
                <a:solidFill>
                  <a:srgbClr val="231F20"/>
                </a:solidFill>
                <a:latin typeface="Courier New" panose="02070309020205020404" pitchFamily="49" charset="0"/>
              </a:rPr>
              <a:t>sizeof</a:t>
            </a:r>
            <a:r>
              <a:rPr lang="en-IN" sz="1333" dirty="0">
                <a:solidFill>
                  <a:srgbClr val="231F20"/>
                </a:solidFill>
                <a:latin typeface="Courier New" panose="02070309020205020404" pitchFamily="49" charset="0"/>
              </a:rPr>
              <a:t>(</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 temp = *s;</a:t>
            </a:r>
            <a:endParaRPr lang="en-IN" sz="1333" dirty="0"/>
          </a:p>
          <a:p>
            <a:pPr marL="380985" indent="380985"/>
            <a:r>
              <a:rPr lang="en-IN" sz="1333" dirty="0">
                <a:solidFill>
                  <a:srgbClr val="231F20"/>
                </a:solidFill>
                <a:latin typeface="Courier New" panose="02070309020205020404" pitchFamily="49" charset="0"/>
              </a:rPr>
              <a:t>else   {</a:t>
            </a:r>
            <a:endParaRPr lang="en-IN" sz="1333" dirty="0"/>
          </a:p>
          <a:p>
            <a:pPr marL="952462"/>
            <a:r>
              <a:rPr lang="en-IN" sz="1333" dirty="0">
                <a:solidFill>
                  <a:srgbClr val="231F20"/>
                </a:solidFill>
                <a:latin typeface="Courier New" panose="02070309020205020404" pitchFamily="49" charset="0"/>
              </a:rPr>
              <a:t>temp → link = </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 (size of (</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 temp = temp → link;</a:t>
            </a:r>
            <a:endParaRPr lang="en-IN" sz="1333" dirty="0"/>
          </a:p>
          <a:p>
            <a:pPr marL="380985" indent="380985"/>
            <a:r>
              <a:rPr lang="en-IN" sz="1333" dirty="0">
                <a:solidFill>
                  <a:srgbClr val="231F20"/>
                </a:solidFill>
                <a:latin typeface="Courier New" panose="02070309020205020404" pitchFamily="49" charset="0"/>
              </a:rPr>
              <a:t>}</a:t>
            </a:r>
            <a:endParaRPr lang="en-IN" sz="1333" dirty="0"/>
          </a:p>
          <a:p>
            <a:pPr marL="380985" indent="380985"/>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 = p → </a:t>
            </a:r>
            <a:r>
              <a:rPr lang="en-IN" sz="1333" dirty="0" err="1">
                <a:solidFill>
                  <a:srgbClr val="231F20"/>
                </a:solidFill>
                <a:latin typeface="Courier New" panose="02070309020205020404" pitchFamily="49" charset="0"/>
              </a:rPr>
              <a:t>coef</a:t>
            </a:r>
            <a:r>
              <a:rPr lang="en-IN" sz="1333" dirty="0">
                <a:solidFill>
                  <a:srgbClr val="231F20"/>
                </a:solidFill>
                <a:latin typeface="Courier New" panose="02070309020205020404" pitchFamily="49" charset="0"/>
              </a:rPr>
              <a:t>;</a:t>
            </a:r>
            <a:endParaRPr lang="en-IN" sz="1333" dirty="0"/>
          </a:p>
          <a:p>
            <a:pPr marL="380985" indent="380985"/>
            <a:r>
              <a:rPr lang="en-IN" sz="1333" dirty="0">
                <a:solidFill>
                  <a:srgbClr val="231F20"/>
                </a:solidFill>
                <a:latin typeface="Courier New" panose="02070309020205020404" pitchFamily="49" charset="0"/>
              </a:rPr>
              <a:t>temp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 = p → </a:t>
            </a:r>
            <a:r>
              <a:rPr lang="en-IN" sz="1333" dirty="0" err="1">
                <a:solidFill>
                  <a:srgbClr val="231F20"/>
                </a:solidFill>
                <a:latin typeface="Courier New" panose="02070309020205020404" pitchFamily="49" charset="0"/>
              </a:rPr>
              <a:t>exp</a:t>
            </a:r>
            <a:r>
              <a:rPr lang="en-IN" sz="1333" dirty="0">
                <a:solidFill>
                  <a:srgbClr val="231F20"/>
                </a:solidFill>
                <a:latin typeface="Courier New" panose="02070309020205020404" pitchFamily="49" charset="0"/>
              </a:rPr>
              <a:t>;</a:t>
            </a:r>
            <a:endParaRPr lang="en-IN" sz="1333" dirty="0"/>
          </a:p>
          <a:p>
            <a:pPr marL="380985" indent="380985"/>
            <a:r>
              <a:rPr lang="en-IN" sz="1333" dirty="0">
                <a:solidFill>
                  <a:srgbClr val="231F20"/>
                </a:solidFill>
                <a:latin typeface="Courier New" panose="02070309020205020404" pitchFamily="49" charset="0"/>
              </a:rPr>
              <a:t>p = p → link; }</a:t>
            </a:r>
            <a:endParaRPr lang="en-IN" sz="1333" dirty="0"/>
          </a:p>
          <a:p>
            <a:pPr marL="380985" indent="380985"/>
            <a:r>
              <a:rPr lang="en-IN" sz="1333" dirty="0">
                <a:solidFill>
                  <a:srgbClr val="231F20"/>
                </a:solidFill>
                <a:latin typeface="Courier New" panose="02070309020205020404" pitchFamily="49" charset="0"/>
              </a:rPr>
              <a:t>while (q ! = NULL){</a:t>
            </a:r>
            <a:endParaRPr lang="en-IN" sz="1333" dirty="0"/>
          </a:p>
          <a:p>
            <a:pPr marL="380985" indent="380985"/>
            <a:r>
              <a:rPr lang="en-IN" sz="1333" dirty="0">
                <a:solidFill>
                  <a:srgbClr val="231F20"/>
                </a:solidFill>
                <a:latin typeface="Courier New" panose="02070309020205020404" pitchFamily="49" charset="0"/>
              </a:rPr>
              <a:t>if (*s == NULL){</a:t>
            </a:r>
            <a:endParaRPr lang="en-IN" sz="1333" dirty="0"/>
          </a:p>
          <a:p>
            <a:pPr marL="1333447" indent="190492"/>
            <a:r>
              <a:rPr lang="en-IN" sz="1333" dirty="0">
                <a:solidFill>
                  <a:srgbClr val="231F20"/>
                </a:solidFill>
                <a:latin typeface="Courier New" panose="02070309020205020404" pitchFamily="49" charset="0"/>
              </a:rPr>
              <a:t>*s = </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 (</a:t>
            </a:r>
            <a:r>
              <a:rPr lang="en-IN" sz="1333" dirty="0" err="1">
                <a:solidFill>
                  <a:srgbClr val="231F20"/>
                </a:solidFill>
                <a:latin typeface="Courier New" panose="02070309020205020404" pitchFamily="49" charset="0"/>
              </a:rPr>
              <a:t>sizeof</a:t>
            </a:r>
            <a:r>
              <a:rPr lang="en-IN" sz="1333" dirty="0">
                <a:solidFill>
                  <a:srgbClr val="231F20"/>
                </a:solidFill>
                <a:latin typeface="Courier New" panose="02070309020205020404" pitchFamily="49" charset="0"/>
              </a:rPr>
              <a:t>(</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a:t>
            </a:r>
            <a:endParaRPr lang="en-IN" sz="1333" dirty="0"/>
          </a:p>
          <a:p>
            <a:pPr marL="1142954" indent="380985"/>
            <a:r>
              <a:rPr lang="en-IN" sz="1333" dirty="0">
                <a:solidFill>
                  <a:srgbClr val="231F20"/>
                </a:solidFill>
                <a:latin typeface="Courier New" panose="02070309020205020404" pitchFamily="49" charset="0"/>
              </a:rPr>
              <a:t>temp = *s ; </a:t>
            </a:r>
            <a:endParaRPr lang="en-IN" sz="1333" dirty="0"/>
          </a:p>
          <a:p>
            <a:pPr marL="761970" indent="380985"/>
            <a:r>
              <a:rPr lang="en-IN" sz="1333" dirty="0">
                <a:solidFill>
                  <a:srgbClr val="231F20"/>
                </a:solidFill>
                <a:latin typeface="Courier New" panose="02070309020205020404" pitchFamily="49" charset="0"/>
              </a:rPr>
              <a:t>}</a:t>
            </a:r>
            <a:endParaRPr lang="en-IN" sz="1333" dirty="0"/>
          </a:p>
          <a:p>
            <a:pPr marL="952462" indent="190492"/>
            <a:r>
              <a:rPr lang="en-IN" sz="1333" dirty="0">
                <a:solidFill>
                  <a:srgbClr val="231F20"/>
                </a:solidFill>
                <a:latin typeface="Courier New" panose="02070309020205020404" pitchFamily="49" charset="0"/>
              </a:rPr>
              <a:t>else {</a:t>
            </a:r>
            <a:endParaRPr lang="en-IN" sz="1333" dirty="0"/>
          </a:p>
          <a:p>
            <a:pPr marL="1333447" indent="190492"/>
            <a:r>
              <a:rPr lang="en-IN" sz="1333" dirty="0">
                <a:solidFill>
                  <a:srgbClr val="231F20"/>
                </a:solidFill>
                <a:latin typeface="Courier New" panose="02070309020205020404" pitchFamily="49" charset="0"/>
              </a:rPr>
              <a:t>temp →link=</a:t>
            </a:r>
            <a:r>
              <a:rPr lang="en-IN" sz="1333" dirty="0" err="1">
                <a:solidFill>
                  <a:srgbClr val="231F20"/>
                </a:solidFill>
                <a:latin typeface="Courier New" panose="02070309020205020404" pitchFamily="49" charset="0"/>
              </a:rPr>
              <a:t>malloc</a:t>
            </a:r>
            <a:r>
              <a:rPr lang="en-IN" sz="1333" dirty="0">
                <a:solidFill>
                  <a:srgbClr val="231F20"/>
                </a:solidFill>
                <a:latin typeface="Courier New" panose="02070309020205020404" pitchFamily="49" charset="0"/>
              </a:rPr>
              <a:t>(</a:t>
            </a:r>
            <a:r>
              <a:rPr lang="en-IN" sz="1333" dirty="0" err="1">
                <a:solidFill>
                  <a:srgbClr val="231F20"/>
                </a:solidFill>
                <a:latin typeface="Courier New" panose="02070309020205020404" pitchFamily="49" charset="0"/>
              </a:rPr>
              <a:t>sizeof</a:t>
            </a:r>
            <a:r>
              <a:rPr lang="en-IN" sz="1333" dirty="0">
                <a:solidFill>
                  <a:srgbClr val="231F20"/>
                </a:solidFill>
                <a:latin typeface="Courier New" panose="02070309020205020404" pitchFamily="49" charset="0"/>
              </a:rPr>
              <a:t>(</a:t>
            </a:r>
            <a:r>
              <a:rPr lang="en-IN" sz="1333" dirty="0" err="1">
                <a:solidFill>
                  <a:srgbClr val="231F20"/>
                </a:solidFill>
                <a:latin typeface="Courier New" panose="02070309020205020404" pitchFamily="49" charset="0"/>
              </a:rPr>
              <a:t>struct</a:t>
            </a:r>
            <a:r>
              <a:rPr lang="en-IN" sz="1333" dirty="0">
                <a:solidFill>
                  <a:srgbClr val="231F20"/>
                </a:solidFill>
                <a:latin typeface="Courier New" panose="02070309020205020404" pitchFamily="49" charset="0"/>
              </a:rPr>
              <a:t> node));</a:t>
            </a:r>
            <a:endParaRPr lang="en-IN" sz="1333" dirty="0"/>
          </a:p>
          <a:p>
            <a:pPr marL="761970" indent="380985"/>
            <a:r>
              <a:rPr lang="en-IN" sz="1333" dirty="0">
                <a:solidFill>
                  <a:srgbClr val="231F20"/>
                </a:solidFill>
                <a:latin typeface="Courier New" panose="02070309020205020404" pitchFamily="49" charset="0"/>
              </a:rPr>
              <a:t>}</a:t>
            </a:r>
            <a:endParaRPr lang="en-IN" sz="1333" dirty="0"/>
          </a:p>
          <a:p>
            <a:r>
              <a:rPr lang="en-IN" sz="1333" dirty="0">
                <a:solidFill>
                  <a:srgbClr val="231F20"/>
                </a:solidFill>
                <a:latin typeface="Courier New" panose="02070309020205020404" pitchFamily="49" charset="0"/>
              </a:rPr>
              <a:t>}</a:t>
            </a:r>
            <a:endParaRPr lang="en-IN" sz="1333" dirty="0"/>
          </a:p>
          <a:p>
            <a:r>
              <a:rPr lang="en-IN" sz="1333" dirty="0">
                <a:solidFill>
                  <a:srgbClr val="231F20"/>
                </a:solidFill>
                <a:latin typeface="Courier New" panose="02070309020205020404" pitchFamily="49" charset="0"/>
              </a:rPr>
              <a:t>}</a:t>
            </a:r>
            <a:endParaRPr lang="en-IN" sz="1333" dirty="0"/>
          </a:p>
        </p:txBody>
      </p:sp>
      <p:pic>
        <p:nvPicPr>
          <p:cNvPr id="7" name="Picture 6"/>
          <p:cNvPicPr>
            <a:picLocks noChangeAspect="1"/>
          </p:cNvPicPr>
          <p:nvPr/>
        </p:nvPicPr>
        <p:blipFill>
          <a:blip r:embed="rId3"/>
          <a:stretch>
            <a:fillRect/>
          </a:stretch>
        </p:blipFill>
        <p:spPr>
          <a:xfrm>
            <a:off x="11277500" y="0"/>
            <a:ext cx="914501" cy="464706"/>
          </a:xfrm>
          <a:prstGeom prst="rect">
            <a:avLst/>
          </a:prstGeom>
        </p:spPr>
      </p:pic>
      <mc:AlternateContent xmlns:mc="http://schemas.openxmlformats.org/markup-compatibility/2006">
        <mc:Choice xmlns:p14="http://schemas.microsoft.com/office/powerpoint/2010/main" Requires="p14">
          <p:contentPart p14:bwMode="auto" r:id="rId4">
            <p14:nvContentPartPr>
              <p14:cNvPr id="6" name="Ink 5"/>
              <p14:cNvContentPartPr/>
              <p14:nvPr/>
            </p14:nvContentPartPr>
            <p14:xfrm>
              <a:off x="729360" y="147600"/>
              <a:ext cx="9759960" cy="896040"/>
            </p14:xfrm>
          </p:contentPart>
        </mc:Choice>
        <mc:Fallback>
          <p:pic>
            <p:nvPicPr>
              <p:cNvPr id="6" name="Ink 5"/>
              <p:cNvPicPr/>
              <p:nvPr/>
            </p:nvPicPr>
            <p:blipFill>
              <a:blip r:embed="rId5"/>
              <a:stretch>
                <a:fillRect/>
              </a:stretch>
            </p:blipFill>
            <p:spPr>
              <a:xfrm>
                <a:off x="724320" y="137520"/>
                <a:ext cx="9770760" cy="911520"/>
              </a:xfrm>
              <a:prstGeom prst="rect">
                <a:avLst/>
              </a:prstGeom>
            </p:spPr>
          </p:pic>
        </mc:Fallback>
      </mc:AlternateContent>
    </p:spTree>
    <p:extLst>
      <p:ext uri="{BB962C8B-B14F-4D97-AF65-F5344CB8AC3E}">
        <p14:creationId xmlns:p14="http://schemas.microsoft.com/office/powerpoint/2010/main" val="28003717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4107" y="162173"/>
            <a:ext cx="12128500" cy="1157288"/>
          </a:xfrm>
          <a:prstGeom prst="rect">
            <a:avLst/>
          </a:prstGeom>
          <a:noFill/>
          <a:ln/>
        </p:spPr>
        <p:txBody>
          <a:bodyPr wrap="square" rtlCol="0" anchor="t"/>
          <a:lstStyle/>
          <a:p>
            <a:pPr algn="ctr">
              <a:lnSpc>
                <a:spcPts val="4556"/>
              </a:lnSpc>
            </a:pPr>
            <a:r>
              <a:rPr lang="en-US" sz="3645" dirty="0">
                <a:solidFill>
                  <a:srgbClr val="312F2B"/>
                </a:solidFill>
                <a:latin typeface="Gelasio" pitchFamily="34" charset="0"/>
                <a:ea typeface="Gelasio" pitchFamily="34" charset="-122"/>
                <a:cs typeface="Gelasio" pitchFamily="34" charset="-120"/>
              </a:rPr>
              <a:t>Common Problems and Challenges with Linked Lists</a:t>
            </a:r>
            <a:endParaRPr lang="en-US" sz="3645" dirty="0"/>
          </a:p>
        </p:txBody>
      </p:sp>
      <p:sp>
        <p:nvSpPr>
          <p:cNvPr id="5" name="Shape 2"/>
          <p:cNvSpPr/>
          <p:nvPr/>
        </p:nvSpPr>
        <p:spPr>
          <a:xfrm>
            <a:off x="1698328" y="3107532"/>
            <a:ext cx="416619" cy="416619"/>
          </a:xfrm>
          <a:prstGeom prst="roundRect">
            <a:avLst>
              <a:gd name="adj" fmla="val 20000"/>
            </a:avLst>
          </a:prstGeom>
          <a:solidFill>
            <a:srgbClr val="E8E8E3"/>
          </a:solidFill>
          <a:ln w="13811">
            <a:solidFill>
              <a:srgbClr val="D1D1C7"/>
            </a:solidFill>
            <a:prstDash val="solid"/>
          </a:ln>
        </p:spPr>
      </p:sp>
      <p:sp>
        <p:nvSpPr>
          <p:cNvPr id="6" name="Text 3"/>
          <p:cNvSpPr/>
          <p:nvPr/>
        </p:nvSpPr>
        <p:spPr>
          <a:xfrm>
            <a:off x="1846263" y="3142258"/>
            <a:ext cx="12065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1</a:t>
            </a:r>
            <a:endParaRPr lang="en-US" sz="2187" dirty="0"/>
          </a:p>
        </p:txBody>
      </p:sp>
      <p:sp>
        <p:nvSpPr>
          <p:cNvPr id="7" name="Text 4"/>
          <p:cNvSpPr/>
          <p:nvPr/>
        </p:nvSpPr>
        <p:spPr>
          <a:xfrm>
            <a:off x="2300089" y="3171131"/>
            <a:ext cx="188595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Memory Overhead</a:t>
            </a:r>
            <a:endParaRPr lang="en-US" sz="1822" dirty="0"/>
          </a:p>
        </p:txBody>
      </p:sp>
      <p:sp>
        <p:nvSpPr>
          <p:cNvPr id="8" name="Text 5"/>
          <p:cNvSpPr/>
          <p:nvPr/>
        </p:nvSpPr>
        <p:spPr>
          <a:xfrm>
            <a:off x="2300089" y="3645594"/>
            <a:ext cx="2206625" cy="1777008"/>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Each node in a linked list requires additional memory for the data payload and the next/previous node pointers.</a:t>
            </a:r>
            <a:endParaRPr lang="en-US" sz="1458" dirty="0"/>
          </a:p>
        </p:txBody>
      </p:sp>
      <p:sp>
        <p:nvSpPr>
          <p:cNvPr id="9" name="Shape 6"/>
          <p:cNvSpPr/>
          <p:nvPr/>
        </p:nvSpPr>
        <p:spPr>
          <a:xfrm>
            <a:off x="4691857" y="3107532"/>
            <a:ext cx="416619" cy="416619"/>
          </a:xfrm>
          <a:prstGeom prst="roundRect">
            <a:avLst>
              <a:gd name="adj" fmla="val 20000"/>
            </a:avLst>
          </a:prstGeom>
          <a:solidFill>
            <a:srgbClr val="E8E8E3"/>
          </a:solidFill>
          <a:ln w="13811">
            <a:solidFill>
              <a:srgbClr val="D1D1C7"/>
            </a:solidFill>
            <a:prstDash val="solid"/>
          </a:ln>
        </p:spPr>
      </p:sp>
      <p:sp>
        <p:nvSpPr>
          <p:cNvPr id="10" name="Text 7"/>
          <p:cNvSpPr/>
          <p:nvPr/>
        </p:nvSpPr>
        <p:spPr>
          <a:xfrm>
            <a:off x="4820742" y="3142258"/>
            <a:ext cx="15875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2</a:t>
            </a:r>
            <a:endParaRPr lang="en-US" sz="2187" dirty="0"/>
          </a:p>
        </p:txBody>
      </p:sp>
      <p:sp>
        <p:nvSpPr>
          <p:cNvPr id="11" name="Text 8"/>
          <p:cNvSpPr/>
          <p:nvPr/>
        </p:nvSpPr>
        <p:spPr>
          <a:xfrm>
            <a:off x="5293618" y="3171131"/>
            <a:ext cx="2152650" cy="289322"/>
          </a:xfrm>
          <a:prstGeom prst="rect">
            <a:avLst/>
          </a:prstGeom>
          <a:noFill/>
          <a:ln/>
        </p:spPr>
        <p:txBody>
          <a:bodyPr wrap="non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Traversal Complexity</a:t>
            </a:r>
            <a:endParaRPr lang="en-US" sz="1822" dirty="0"/>
          </a:p>
        </p:txBody>
      </p:sp>
      <p:sp>
        <p:nvSpPr>
          <p:cNvPr id="12" name="Text 9"/>
          <p:cNvSpPr/>
          <p:nvPr/>
        </p:nvSpPr>
        <p:spPr>
          <a:xfrm>
            <a:off x="5293618" y="3645594"/>
            <a:ext cx="2206625" cy="1480840"/>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Locating a specific node in a linked list requires iterating through the nodes from the beginning until the desired node is found.</a:t>
            </a:r>
            <a:endParaRPr lang="en-US" sz="1458" dirty="0"/>
          </a:p>
        </p:txBody>
      </p:sp>
      <p:sp>
        <p:nvSpPr>
          <p:cNvPr id="13" name="Shape 10"/>
          <p:cNvSpPr/>
          <p:nvPr/>
        </p:nvSpPr>
        <p:spPr>
          <a:xfrm>
            <a:off x="7685386" y="3107532"/>
            <a:ext cx="416619" cy="416619"/>
          </a:xfrm>
          <a:prstGeom prst="roundRect">
            <a:avLst>
              <a:gd name="adj" fmla="val 20000"/>
            </a:avLst>
          </a:prstGeom>
          <a:solidFill>
            <a:srgbClr val="E8E8E3"/>
          </a:solidFill>
          <a:ln w="13811">
            <a:solidFill>
              <a:srgbClr val="D1D1C7"/>
            </a:solidFill>
            <a:prstDash val="solid"/>
          </a:ln>
        </p:spPr>
      </p:sp>
      <p:sp>
        <p:nvSpPr>
          <p:cNvPr id="14" name="Text 11"/>
          <p:cNvSpPr/>
          <p:nvPr/>
        </p:nvSpPr>
        <p:spPr>
          <a:xfrm>
            <a:off x="7817445" y="3142258"/>
            <a:ext cx="152400" cy="347068"/>
          </a:xfrm>
          <a:prstGeom prst="rect">
            <a:avLst/>
          </a:prstGeom>
          <a:noFill/>
          <a:ln/>
        </p:spPr>
        <p:txBody>
          <a:bodyPr wrap="none" rtlCol="0" anchor="t"/>
          <a:lstStyle/>
          <a:p>
            <a:pPr algn="ctr">
              <a:lnSpc>
                <a:spcPts val="2734"/>
              </a:lnSpc>
            </a:pPr>
            <a:r>
              <a:rPr lang="en-US" sz="2187" dirty="0">
                <a:solidFill>
                  <a:srgbClr val="272525"/>
                </a:solidFill>
                <a:latin typeface="Gelasio" pitchFamily="34" charset="0"/>
                <a:ea typeface="Gelasio" pitchFamily="34" charset="-122"/>
                <a:cs typeface="Gelasio" pitchFamily="34" charset="-120"/>
              </a:rPr>
              <a:t>3</a:t>
            </a:r>
            <a:endParaRPr lang="en-US" sz="2187" dirty="0"/>
          </a:p>
        </p:txBody>
      </p:sp>
      <p:sp>
        <p:nvSpPr>
          <p:cNvPr id="15" name="Text 12"/>
          <p:cNvSpPr/>
          <p:nvPr/>
        </p:nvSpPr>
        <p:spPr>
          <a:xfrm>
            <a:off x="8287147" y="3171131"/>
            <a:ext cx="2206625" cy="578644"/>
          </a:xfrm>
          <a:prstGeom prst="rect">
            <a:avLst/>
          </a:prstGeom>
          <a:noFill/>
          <a:ln/>
        </p:spPr>
        <p:txBody>
          <a:bodyPr wrap="square" rtlCol="0" anchor="t"/>
          <a:lstStyle/>
          <a:p>
            <a:pPr>
              <a:lnSpc>
                <a:spcPts val="2278"/>
              </a:lnSpc>
            </a:pPr>
            <a:r>
              <a:rPr lang="en-US" sz="1822" dirty="0">
                <a:solidFill>
                  <a:srgbClr val="272525"/>
                </a:solidFill>
                <a:latin typeface="Gelasio" pitchFamily="34" charset="0"/>
                <a:ea typeface="Gelasio" pitchFamily="34" charset="-122"/>
                <a:cs typeface="Gelasio" pitchFamily="34" charset="-120"/>
              </a:rPr>
              <a:t>Unsuitable for Random Access</a:t>
            </a:r>
            <a:endParaRPr lang="en-US" sz="1822" dirty="0"/>
          </a:p>
        </p:txBody>
      </p:sp>
      <p:sp>
        <p:nvSpPr>
          <p:cNvPr id="16" name="Text 13"/>
          <p:cNvSpPr/>
          <p:nvPr/>
        </p:nvSpPr>
        <p:spPr>
          <a:xfrm>
            <a:off x="8287147" y="3934917"/>
            <a:ext cx="2206625" cy="1480840"/>
          </a:xfrm>
          <a:prstGeom prst="rect">
            <a:avLst/>
          </a:prstGeom>
          <a:noFill/>
          <a:ln/>
        </p:spPr>
        <p:txBody>
          <a:bodyPr wrap="square" rtlCol="0" anchor="t"/>
          <a:lstStyle/>
          <a:p>
            <a:pPr>
              <a:lnSpc>
                <a:spcPts val="2332"/>
              </a:lnSpc>
            </a:pPr>
            <a:r>
              <a:rPr lang="en-US" sz="1458" dirty="0">
                <a:solidFill>
                  <a:srgbClr val="272525"/>
                </a:solidFill>
                <a:latin typeface="Lato" pitchFamily="34" charset="0"/>
                <a:ea typeface="Lato" pitchFamily="34" charset="-122"/>
                <a:cs typeface="Lato" pitchFamily="34" charset="-120"/>
              </a:rPr>
              <a:t>Unlike arrays, linked lists do not support direct access to elements based on their indices, slowing down element retrieval.</a:t>
            </a:r>
            <a:endParaRPr lang="en-US" sz="1458" dirty="0"/>
          </a:p>
        </p:txBody>
      </p:sp>
      <mc:AlternateContent xmlns:mc="http://schemas.openxmlformats.org/markup-compatibility/2006">
        <mc:Choice xmlns:p14="http://schemas.microsoft.com/office/powerpoint/2010/main" Requires="p14">
          <p:contentPart p14:bwMode="auto" r:id="rId4">
            <p14:nvContentPartPr>
              <p14:cNvPr id="17" name="Ink 16"/>
              <p14:cNvContentPartPr/>
              <p14:nvPr/>
            </p14:nvContentPartPr>
            <p14:xfrm>
              <a:off x="2330640" y="2984760"/>
              <a:ext cx="8007840" cy="898200"/>
            </p14:xfrm>
          </p:contentPart>
        </mc:Choice>
        <mc:Fallback>
          <p:pic>
            <p:nvPicPr>
              <p:cNvPr id="17" name="Ink 16"/>
              <p:cNvPicPr/>
              <p:nvPr/>
            </p:nvPicPr>
            <p:blipFill>
              <a:blip r:embed="rId5"/>
              <a:stretch>
                <a:fillRect/>
              </a:stretch>
            </p:blipFill>
            <p:spPr>
              <a:xfrm>
                <a:off x="2323800" y="2978280"/>
                <a:ext cx="8023680" cy="913320"/>
              </a:xfrm>
              <a:prstGeom prst="rect">
                <a:avLst/>
              </a:prstGeom>
            </p:spPr>
          </p:pic>
        </mc:Fallback>
      </mc:AlternateContent>
    </p:spTree>
    <p:extLst>
      <p:ext uri="{BB962C8B-B14F-4D97-AF65-F5344CB8AC3E}">
        <p14:creationId xmlns:p14="http://schemas.microsoft.com/office/powerpoint/2010/main" val="416122161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68374" y="0"/>
            <a:ext cx="10181678" cy="6813532"/>
          </a:xfrm>
          <a:prstGeom prst="rect">
            <a:avLst/>
          </a:prstGeom>
        </p:spPr>
        <p:txBody>
          <a:bodyPr wrap="square">
            <a:spAutoFit/>
          </a:bodyPr>
          <a:lstStyle/>
          <a:p>
            <a:pPr marL="285739" indent="-285739">
              <a:buFont typeface="+mj-lt"/>
              <a:buAutoNum type="arabicPeriod"/>
            </a:pPr>
            <a:r>
              <a:rPr lang="en-US" sz="1667" b="1" dirty="0"/>
              <a:t>Dynamic Memory Allocation:</a:t>
            </a:r>
          </a:p>
          <a:p>
            <a:pPr marL="285739" indent="-285739">
              <a:buFont typeface="+mj-lt"/>
              <a:buAutoNum type="arabicPeriod"/>
            </a:pPr>
            <a:endParaRPr lang="en-US" sz="1000" dirty="0"/>
          </a:p>
          <a:p>
            <a:pPr marL="285739" indent="-285739">
              <a:buFont typeface="+mj-lt"/>
              <a:buAutoNum type="arabicPeriod"/>
            </a:pPr>
            <a:r>
              <a:rPr lang="en-US" sz="1667" b="1" dirty="0"/>
              <a:t>Implementation of Stacks, Queues, Trees, and Graphs:</a:t>
            </a:r>
          </a:p>
          <a:p>
            <a:pPr marL="285739" indent="-285739">
              <a:buFont typeface="+mj-lt"/>
              <a:buAutoNum type="arabicPeriod"/>
            </a:pPr>
            <a:endParaRPr lang="en-US" sz="1000" dirty="0"/>
          </a:p>
          <a:p>
            <a:pPr marL="285739" indent="-285739">
              <a:buFont typeface="+mj-lt"/>
              <a:buAutoNum type="arabicPeriod"/>
            </a:pPr>
            <a:r>
              <a:rPr lang="en-US" sz="1667" b="1" dirty="0"/>
              <a:t>Symbol Table in Compilers:</a:t>
            </a:r>
            <a:endParaRPr lang="en-US" sz="1667" dirty="0"/>
          </a:p>
          <a:p>
            <a:pPr marL="666723" lvl="1" indent="-285739">
              <a:buFont typeface="Arial" panose="020B0604020202020204" pitchFamily="34" charset="0"/>
              <a:buChar char="•"/>
            </a:pPr>
            <a:r>
              <a:rPr lang="en-US" sz="1667" dirty="0"/>
              <a:t>Symbol tables store information about variables, functions, and other symbols in a program, and linked lists facilitate efficient management and retrieval of this information.</a:t>
            </a:r>
          </a:p>
          <a:p>
            <a:pPr marL="666723" lvl="1" indent="-285739">
              <a:buFont typeface="Arial" panose="020B0604020202020204" pitchFamily="34" charset="0"/>
              <a:buChar char="•"/>
            </a:pPr>
            <a:endParaRPr lang="en-US" sz="1000" dirty="0"/>
          </a:p>
          <a:p>
            <a:pPr marL="285739" indent="-285739">
              <a:buFont typeface="+mj-lt"/>
              <a:buAutoNum type="arabicPeriod"/>
            </a:pPr>
            <a:r>
              <a:rPr lang="en-US" sz="1667" b="1" dirty="0"/>
              <a:t>Dynamic Memory Management in Operating Systems:</a:t>
            </a:r>
            <a:endParaRPr lang="en-US" sz="1667" dirty="0"/>
          </a:p>
          <a:p>
            <a:pPr marL="666723" lvl="1" indent="-285739">
              <a:buFont typeface="Arial" panose="020B0604020202020204" pitchFamily="34" charset="0"/>
              <a:buChar char="•"/>
            </a:pPr>
            <a:r>
              <a:rPr lang="en-US" sz="1667" dirty="0"/>
              <a:t>In operating systems, linked lists are commonly used to manage free blocks of memory.</a:t>
            </a:r>
          </a:p>
          <a:p>
            <a:pPr marL="666723" lvl="1" indent="-285739">
              <a:buFont typeface="Arial" panose="020B0604020202020204" pitchFamily="34" charset="0"/>
              <a:buChar char="•"/>
            </a:pPr>
            <a:r>
              <a:rPr lang="en-US" sz="1667" dirty="0"/>
              <a:t>Memory allocation and deallocation can be efficiently handled by maintaining linked lists of free memory blocks.</a:t>
            </a:r>
          </a:p>
          <a:p>
            <a:pPr marL="666723" lvl="1" indent="-285739">
              <a:buFont typeface="Arial" panose="020B0604020202020204" pitchFamily="34" charset="0"/>
              <a:buChar char="•"/>
            </a:pPr>
            <a:endParaRPr lang="en-US" sz="1000" dirty="0"/>
          </a:p>
          <a:p>
            <a:pPr marL="285739" indent="-285739">
              <a:buFont typeface="+mj-lt"/>
              <a:buAutoNum type="arabicPeriod"/>
            </a:pPr>
            <a:r>
              <a:rPr lang="en-US" sz="1667" b="1" dirty="0"/>
              <a:t>Music Player Playlist:</a:t>
            </a:r>
            <a:endParaRPr lang="en-US" sz="1667" dirty="0"/>
          </a:p>
          <a:p>
            <a:pPr marL="666723" lvl="1" indent="-285739">
              <a:buFont typeface="Arial" panose="020B0604020202020204" pitchFamily="34" charset="0"/>
              <a:buChar char="•"/>
            </a:pPr>
            <a:r>
              <a:rPr lang="en-US" sz="1667" dirty="0"/>
              <a:t>Linked lists are suitable for representing playlists in music players.</a:t>
            </a:r>
          </a:p>
          <a:p>
            <a:pPr marL="666723" lvl="1" indent="-285739">
              <a:buFont typeface="Arial" panose="020B0604020202020204" pitchFamily="34" charset="0"/>
              <a:buChar char="•"/>
            </a:pPr>
            <a:r>
              <a:rPr lang="en-US" sz="1667" dirty="0"/>
              <a:t>Each node in the linked list represents a song, and the links between nodes define the order of the playlist.</a:t>
            </a:r>
          </a:p>
          <a:p>
            <a:pPr lvl="1"/>
            <a:endParaRPr lang="en-US" sz="1000" dirty="0"/>
          </a:p>
          <a:p>
            <a:pPr marL="285739" indent="-285739">
              <a:buFont typeface="+mj-lt"/>
              <a:buAutoNum type="arabicPeriod"/>
            </a:pPr>
            <a:r>
              <a:rPr lang="en-US" sz="1667" b="1" dirty="0"/>
              <a:t>Hash Table Chaining:</a:t>
            </a:r>
            <a:endParaRPr lang="en-US" sz="1667" dirty="0"/>
          </a:p>
          <a:p>
            <a:pPr marL="666723" lvl="1" indent="-285739">
              <a:buFont typeface="Arial" panose="020B0604020202020204" pitchFamily="34" charset="0"/>
              <a:buChar char="•"/>
            </a:pPr>
            <a:r>
              <a:rPr lang="en-US" sz="1667" dirty="0"/>
              <a:t>Linked lists are used in combination with hash tables for collision resolution through chaining.</a:t>
            </a:r>
          </a:p>
          <a:p>
            <a:pPr marL="666723" lvl="1" indent="-285739">
              <a:buFont typeface="Arial" panose="020B0604020202020204" pitchFamily="34" charset="0"/>
              <a:buChar char="•"/>
            </a:pPr>
            <a:r>
              <a:rPr lang="en-US" sz="1667" dirty="0"/>
              <a:t>In case of a hash collision, elements with the same hash value can be stored in a linked list attached to the corresponding hash table index.</a:t>
            </a:r>
          </a:p>
          <a:p>
            <a:pPr marL="666723" lvl="1" indent="-285739">
              <a:buFont typeface="Arial" panose="020B0604020202020204" pitchFamily="34" charset="0"/>
              <a:buChar char="•"/>
            </a:pPr>
            <a:endParaRPr lang="en-US" sz="1000" dirty="0"/>
          </a:p>
          <a:p>
            <a:pPr marL="285739" indent="-285739">
              <a:buFont typeface="+mj-lt"/>
              <a:buAutoNum type="arabicPeriod"/>
            </a:pPr>
            <a:r>
              <a:rPr lang="en-US" sz="1667" b="1" dirty="0"/>
              <a:t>Polynomial Representation:</a:t>
            </a:r>
            <a:endParaRPr lang="en-US" sz="1667" dirty="0"/>
          </a:p>
          <a:p>
            <a:pPr marL="666723" lvl="1" indent="-285739">
              <a:buFont typeface="Arial" panose="020B0604020202020204" pitchFamily="34" charset="0"/>
              <a:buChar char="•"/>
            </a:pPr>
            <a:r>
              <a:rPr lang="en-US" sz="1667" dirty="0"/>
              <a:t>Linked lists can be used to represent polynomials efficiently.</a:t>
            </a:r>
          </a:p>
          <a:p>
            <a:pPr marL="666723" lvl="1" indent="-285739">
              <a:buFont typeface="Arial" panose="020B0604020202020204" pitchFamily="34" charset="0"/>
              <a:buChar char="•"/>
            </a:pPr>
            <a:r>
              <a:rPr lang="en-US" sz="1667" dirty="0"/>
              <a:t>Each node represents a term in the polynomial, with the links indicating the degree of the term.</a:t>
            </a:r>
          </a:p>
          <a:p>
            <a:pPr marL="666723" lvl="1" indent="-285739">
              <a:buFont typeface="Arial" panose="020B0604020202020204" pitchFamily="34" charset="0"/>
              <a:buChar char="•"/>
            </a:pPr>
            <a:endParaRPr lang="en-US" sz="1000" dirty="0"/>
          </a:p>
          <a:p>
            <a:pPr marL="285739" indent="-285739">
              <a:buFont typeface="+mj-lt"/>
              <a:buAutoNum type="arabicPeriod"/>
            </a:pPr>
            <a:r>
              <a:rPr lang="en-US" sz="1667" b="1" dirty="0"/>
              <a:t>Job Scheduling in Operating Systems:</a:t>
            </a:r>
            <a:endParaRPr lang="en-US" sz="1667" dirty="0"/>
          </a:p>
          <a:p>
            <a:pPr marL="619100" lvl="1" indent="-238115">
              <a:buFont typeface="Arial" panose="020B0604020202020204" pitchFamily="34" charset="0"/>
              <a:buChar char="•"/>
            </a:pPr>
            <a:r>
              <a:rPr lang="en-US" sz="1667" dirty="0"/>
              <a:t>Linked lists are employed in job scheduling algorithms in operating systems.</a:t>
            </a:r>
          </a:p>
          <a:p>
            <a:pPr marL="619100" lvl="1" indent="-238115">
              <a:buFont typeface="Arial" panose="020B0604020202020204" pitchFamily="34" charset="0"/>
              <a:buChar char="•"/>
            </a:pPr>
            <a:r>
              <a:rPr lang="en-US" sz="1667" dirty="0"/>
              <a:t>Each node represents a job, and the links define the scheduling order.</a:t>
            </a:r>
          </a:p>
        </p:txBody>
      </p:sp>
      <p:sp>
        <p:nvSpPr>
          <p:cNvPr id="3" name="Rectangle 2"/>
          <p:cNvSpPr/>
          <p:nvPr/>
        </p:nvSpPr>
        <p:spPr>
          <a:xfrm rot="16200000">
            <a:off x="-1282966" y="3077911"/>
            <a:ext cx="3286477" cy="400110"/>
          </a:xfrm>
          <a:prstGeom prst="rect">
            <a:avLst/>
          </a:prstGeom>
        </p:spPr>
        <p:txBody>
          <a:bodyPr wrap="none">
            <a:spAutoFit/>
          </a:bodyPr>
          <a:lstStyle/>
          <a:p>
            <a:pPr algn="ctr"/>
            <a:r>
              <a:rPr lang="en-IN" sz="2000" b="1" dirty="0">
                <a:solidFill>
                  <a:srgbClr val="343541"/>
                </a:solidFill>
                <a:latin typeface="Söhne"/>
              </a:rPr>
              <a:t>Applications of linked list</a:t>
            </a:r>
            <a:endParaRPr lang="en-IN" sz="2000" b="1"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5439600" y="112680"/>
              <a:ext cx="4256280" cy="2540520"/>
            </p14:xfrm>
          </p:contentPart>
        </mc:Choice>
        <mc:Fallback>
          <p:pic>
            <p:nvPicPr>
              <p:cNvPr id="4" name="Ink 3"/>
              <p:cNvPicPr/>
              <p:nvPr/>
            </p:nvPicPr>
            <p:blipFill>
              <a:blip r:embed="rId3"/>
              <a:stretch>
                <a:fillRect/>
              </a:stretch>
            </p:blipFill>
            <p:spPr>
              <a:xfrm>
                <a:off x="5433840" y="104760"/>
                <a:ext cx="4264920" cy="2556360"/>
              </a:xfrm>
              <a:prstGeom prst="rect">
                <a:avLst/>
              </a:prstGeom>
            </p:spPr>
          </p:pic>
        </mc:Fallback>
      </mc:AlternateContent>
    </p:spTree>
    <p:extLst>
      <p:ext uri="{BB962C8B-B14F-4D97-AF65-F5344CB8AC3E}">
        <p14:creationId xmlns:p14="http://schemas.microsoft.com/office/powerpoint/2010/main" val="501529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animEffect transition="in" filter="fade">
                                      <p:cBhvr>
                                        <p:cTn id="21" dur="1000"/>
                                        <p:tgtEl>
                                          <p:spTgt spid="2">
                                            <p:txEl>
                                              <p:pRg st="4" end="4"/>
                                            </p:txEl>
                                          </p:spTgt>
                                        </p:tgtEl>
                                      </p:cBhvr>
                                    </p:animEffect>
                                    <p:anim calcmode="lin" valueType="num">
                                      <p:cBhvr>
                                        <p:cTn id="22"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4" end="4"/>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
                                            <p:txEl>
                                              <p:pRg st="5" end="5"/>
                                            </p:txEl>
                                          </p:spTgt>
                                        </p:tgtEl>
                                        <p:attrNameLst>
                                          <p:attrName>style.visibility</p:attrName>
                                        </p:attrNameLst>
                                      </p:cBhvr>
                                      <p:to>
                                        <p:strVal val="visible"/>
                                      </p:to>
                                    </p:set>
                                    <p:animEffect transition="in" filter="fade">
                                      <p:cBhvr>
                                        <p:cTn id="26" dur="1000"/>
                                        <p:tgtEl>
                                          <p:spTgt spid="2">
                                            <p:txEl>
                                              <p:pRg st="5" end="5"/>
                                            </p:txEl>
                                          </p:spTgt>
                                        </p:tgtEl>
                                      </p:cBhvr>
                                    </p:animEffect>
                                    <p:anim calcmode="lin" valueType="num">
                                      <p:cBhvr>
                                        <p:cTn id="27"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28"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animEffect transition="in" filter="fade">
                                      <p:cBhvr>
                                        <p:cTn id="33" dur="1000"/>
                                        <p:tgtEl>
                                          <p:spTgt spid="2">
                                            <p:txEl>
                                              <p:pRg st="7" end="7"/>
                                            </p:txEl>
                                          </p:spTgt>
                                        </p:tgtEl>
                                      </p:cBhvr>
                                    </p:animEffect>
                                    <p:anim calcmode="lin" valueType="num">
                                      <p:cBhvr>
                                        <p:cTn id="34" dur="1000" fill="hold"/>
                                        <p:tgtEl>
                                          <p:spTgt spid="2">
                                            <p:txEl>
                                              <p:pRg st="7" end="7"/>
                                            </p:txEl>
                                          </p:spTgt>
                                        </p:tgtEl>
                                        <p:attrNameLst>
                                          <p:attrName>ppt_x</p:attrName>
                                        </p:attrNameLst>
                                      </p:cBhvr>
                                      <p:tavLst>
                                        <p:tav tm="0">
                                          <p:val>
                                            <p:strVal val="#ppt_x"/>
                                          </p:val>
                                        </p:tav>
                                        <p:tav tm="100000">
                                          <p:val>
                                            <p:strVal val="#ppt_x"/>
                                          </p:val>
                                        </p:tav>
                                      </p:tavLst>
                                    </p:anim>
                                    <p:anim calcmode="lin" valueType="num">
                                      <p:cBhvr>
                                        <p:cTn id="35" dur="1000" fill="hold"/>
                                        <p:tgtEl>
                                          <p:spTgt spid="2">
                                            <p:txEl>
                                              <p:pRg st="7" end="7"/>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2">
                                            <p:txEl>
                                              <p:pRg st="8" end="8"/>
                                            </p:txEl>
                                          </p:spTgt>
                                        </p:tgtEl>
                                        <p:attrNameLst>
                                          <p:attrName>style.visibility</p:attrName>
                                        </p:attrNameLst>
                                      </p:cBhvr>
                                      <p:to>
                                        <p:strVal val="visible"/>
                                      </p:to>
                                    </p:set>
                                    <p:animEffect transition="in" filter="fade">
                                      <p:cBhvr>
                                        <p:cTn id="38" dur="1000"/>
                                        <p:tgtEl>
                                          <p:spTgt spid="2">
                                            <p:txEl>
                                              <p:pRg st="8" end="8"/>
                                            </p:txEl>
                                          </p:spTgt>
                                        </p:tgtEl>
                                      </p:cBhvr>
                                    </p:animEffect>
                                    <p:anim calcmode="lin" valueType="num">
                                      <p:cBhvr>
                                        <p:cTn id="39" dur="1000" fill="hold"/>
                                        <p:tgtEl>
                                          <p:spTgt spid="2">
                                            <p:txEl>
                                              <p:pRg st="8" end="8"/>
                                            </p:txEl>
                                          </p:spTgt>
                                        </p:tgtEl>
                                        <p:attrNameLst>
                                          <p:attrName>ppt_x</p:attrName>
                                        </p:attrNameLst>
                                      </p:cBhvr>
                                      <p:tavLst>
                                        <p:tav tm="0">
                                          <p:val>
                                            <p:strVal val="#ppt_x"/>
                                          </p:val>
                                        </p:tav>
                                        <p:tav tm="100000">
                                          <p:val>
                                            <p:strVal val="#ppt_x"/>
                                          </p:val>
                                        </p:tav>
                                      </p:tavLst>
                                    </p:anim>
                                    <p:anim calcmode="lin" valueType="num">
                                      <p:cBhvr>
                                        <p:cTn id="40" dur="1000" fill="hold"/>
                                        <p:tgtEl>
                                          <p:spTgt spid="2">
                                            <p:txEl>
                                              <p:pRg st="8" end="8"/>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animEffect transition="in" filter="fade">
                                      <p:cBhvr>
                                        <p:cTn id="43" dur="1000"/>
                                        <p:tgtEl>
                                          <p:spTgt spid="2">
                                            <p:txEl>
                                              <p:pRg st="9" end="9"/>
                                            </p:txEl>
                                          </p:spTgt>
                                        </p:tgtEl>
                                      </p:cBhvr>
                                    </p:animEffect>
                                    <p:anim calcmode="lin" valueType="num">
                                      <p:cBhvr>
                                        <p:cTn id="44" dur="1000" fill="hold"/>
                                        <p:tgtEl>
                                          <p:spTgt spid="2">
                                            <p:txEl>
                                              <p:pRg st="9" end="9"/>
                                            </p:txEl>
                                          </p:spTgt>
                                        </p:tgtEl>
                                        <p:attrNameLst>
                                          <p:attrName>ppt_x</p:attrName>
                                        </p:attrNameLst>
                                      </p:cBhvr>
                                      <p:tavLst>
                                        <p:tav tm="0">
                                          <p:val>
                                            <p:strVal val="#ppt_x"/>
                                          </p:val>
                                        </p:tav>
                                        <p:tav tm="100000">
                                          <p:val>
                                            <p:strVal val="#ppt_x"/>
                                          </p:val>
                                        </p:tav>
                                      </p:tavLst>
                                    </p:anim>
                                    <p:anim calcmode="lin" valueType="num">
                                      <p:cBhvr>
                                        <p:cTn id="45" dur="1000" fill="hold"/>
                                        <p:tgtEl>
                                          <p:spTgt spid="2">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
                                            <p:txEl>
                                              <p:pRg st="11" end="11"/>
                                            </p:txEl>
                                          </p:spTgt>
                                        </p:tgtEl>
                                        <p:attrNameLst>
                                          <p:attrName>style.visibility</p:attrName>
                                        </p:attrNameLst>
                                      </p:cBhvr>
                                      <p:to>
                                        <p:strVal val="visible"/>
                                      </p:to>
                                    </p:set>
                                    <p:animEffect transition="in" filter="fade">
                                      <p:cBhvr>
                                        <p:cTn id="50" dur="1000"/>
                                        <p:tgtEl>
                                          <p:spTgt spid="2">
                                            <p:txEl>
                                              <p:pRg st="11" end="11"/>
                                            </p:txEl>
                                          </p:spTgt>
                                        </p:tgtEl>
                                      </p:cBhvr>
                                    </p:animEffect>
                                    <p:anim calcmode="lin" valueType="num">
                                      <p:cBhvr>
                                        <p:cTn id="51" dur="1000" fill="hold"/>
                                        <p:tgtEl>
                                          <p:spTgt spid="2">
                                            <p:txEl>
                                              <p:pRg st="11" end="11"/>
                                            </p:txEl>
                                          </p:spTgt>
                                        </p:tgtEl>
                                        <p:attrNameLst>
                                          <p:attrName>ppt_x</p:attrName>
                                        </p:attrNameLst>
                                      </p:cBhvr>
                                      <p:tavLst>
                                        <p:tav tm="0">
                                          <p:val>
                                            <p:strVal val="#ppt_x"/>
                                          </p:val>
                                        </p:tav>
                                        <p:tav tm="100000">
                                          <p:val>
                                            <p:strVal val="#ppt_x"/>
                                          </p:val>
                                        </p:tav>
                                      </p:tavLst>
                                    </p:anim>
                                    <p:anim calcmode="lin" valueType="num">
                                      <p:cBhvr>
                                        <p:cTn id="52" dur="1000" fill="hold"/>
                                        <p:tgtEl>
                                          <p:spTgt spid="2">
                                            <p:txEl>
                                              <p:pRg st="11" end="11"/>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2">
                                            <p:txEl>
                                              <p:pRg st="12" end="12"/>
                                            </p:txEl>
                                          </p:spTgt>
                                        </p:tgtEl>
                                        <p:attrNameLst>
                                          <p:attrName>style.visibility</p:attrName>
                                        </p:attrNameLst>
                                      </p:cBhvr>
                                      <p:to>
                                        <p:strVal val="visible"/>
                                      </p:to>
                                    </p:set>
                                    <p:animEffect transition="in" filter="fade">
                                      <p:cBhvr>
                                        <p:cTn id="55" dur="1000"/>
                                        <p:tgtEl>
                                          <p:spTgt spid="2">
                                            <p:txEl>
                                              <p:pRg st="12" end="12"/>
                                            </p:txEl>
                                          </p:spTgt>
                                        </p:tgtEl>
                                      </p:cBhvr>
                                    </p:animEffect>
                                    <p:anim calcmode="lin" valueType="num">
                                      <p:cBhvr>
                                        <p:cTn id="56" dur="1000" fill="hold"/>
                                        <p:tgtEl>
                                          <p:spTgt spid="2">
                                            <p:txEl>
                                              <p:pRg st="12" end="12"/>
                                            </p:txEl>
                                          </p:spTgt>
                                        </p:tgtEl>
                                        <p:attrNameLst>
                                          <p:attrName>ppt_x</p:attrName>
                                        </p:attrNameLst>
                                      </p:cBhvr>
                                      <p:tavLst>
                                        <p:tav tm="0">
                                          <p:val>
                                            <p:strVal val="#ppt_x"/>
                                          </p:val>
                                        </p:tav>
                                        <p:tav tm="100000">
                                          <p:val>
                                            <p:strVal val="#ppt_x"/>
                                          </p:val>
                                        </p:tav>
                                      </p:tavLst>
                                    </p:anim>
                                    <p:anim calcmode="lin" valueType="num">
                                      <p:cBhvr>
                                        <p:cTn id="57" dur="1000" fill="hold"/>
                                        <p:tgtEl>
                                          <p:spTgt spid="2">
                                            <p:txEl>
                                              <p:pRg st="12" end="12"/>
                                            </p:txEl>
                                          </p:spTgt>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
                                            <p:txEl>
                                              <p:pRg st="13" end="13"/>
                                            </p:txEl>
                                          </p:spTgt>
                                        </p:tgtEl>
                                        <p:attrNameLst>
                                          <p:attrName>style.visibility</p:attrName>
                                        </p:attrNameLst>
                                      </p:cBhvr>
                                      <p:to>
                                        <p:strVal val="visible"/>
                                      </p:to>
                                    </p:set>
                                    <p:animEffect transition="in" filter="fade">
                                      <p:cBhvr>
                                        <p:cTn id="60" dur="1000"/>
                                        <p:tgtEl>
                                          <p:spTgt spid="2">
                                            <p:txEl>
                                              <p:pRg st="13" end="13"/>
                                            </p:txEl>
                                          </p:spTgt>
                                        </p:tgtEl>
                                      </p:cBhvr>
                                    </p:animEffect>
                                    <p:anim calcmode="lin" valueType="num">
                                      <p:cBhvr>
                                        <p:cTn id="61" dur="1000" fill="hold"/>
                                        <p:tgtEl>
                                          <p:spTgt spid="2">
                                            <p:txEl>
                                              <p:pRg st="13" end="13"/>
                                            </p:txEl>
                                          </p:spTgt>
                                        </p:tgtEl>
                                        <p:attrNameLst>
                                          <p:attrName>ppt_x</p:attrName>
                                        </p:attrNameLst>
                                      </p:cBhvr>
                                      <p:tavLst>
                                        <p:tav tm="0">
                                          <p:val>
                                            <p:strVal val="#ppt_x"/>
                                          </p:val>
                                        </p:tav>
                                        <p:tav tm="100000">
                                          <p:val>
                                            <p:strVal val="#ppt_x"/>
                                          </p:val>
                                        </p:tav>
                                      </p:tavLst>
                                    </p:anim>
                                    <p:anim calcmode="lin" valueType="num">
                                      <p:cBhvr>
                                        <p:cTn id="62" dur="1000" fill="hold"/>
                                        <p:tgtEl>
                                          <p:spTgt spid="2">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2">
                                            <p:txEl>
                                              <p:pRg st="15" end="15"/>
                                            </p:txEl>
                                          </p:spTgt>
                                        </p:tgtEl>
                                        <p:attrNameLst>
                                          <p:attrName>style.visibility</p:attrName>
                                        </p:attrNameLst>
                                      </p:cBhvr>
                                      <p:to>
                                        <p:strVal val="visible"/>
                                      </p:to>
                                    </p:set>
                                    <p:animEffect transition="in" filter="fade">
                                      <p:cBhvr>
                                        <p:cTn id="67" dur="1000"/>
                                        <p:tgtEl>
                                          <p:spTgt spid="2">
                                            <p:txEl>
                                              <p:pRg st="15" end="15"/>
                                            </p:txEl>
                                          </p:spTgt>
                                        </p:tgtEl>
                                      </p:cBhvr>
                                    </p:animEffect>
                                    <p:anim calcmode="lin" valueType="num">
                                      <p:cBhvr>
                                        <p:cTn id="68" dur="1000" fill="hold"/>
                                        <p:tgtEl>
                                          <p:spTgt spid="2">
                                            <p:txEl>
                                              <p:pRg st="15" end="15"/>
                                            </p:txEl>
                                          </p:spTgt>
                                        </p:tgtEl>
                                        <p:attrNameLst>
                                          <p:attrName>ppt_x</p:attrName>
                                        </p:attrNameLst>
                                      </p:cBhvr>
                                      <p:tavLst>
                                        <p:tav tm="0">
                                          <p:val>
                                            <p:strVal val="#ppt_x"/>
                                          </p:val>
                                        </p:tav>
                                        <p:tav tm="100000">
                                          <p:val>
                                            <p:strVal val="#ppt_x"/>
                                          </p:val>
                                        </p:tav>
                                      </p:tavLst>
                                    </p:anim>
                                    <p:anim calcmode="lin" valueType="num">
                                      <p:cBhvr>
                                        <p:cTn id="69" dur="1000" fill="hold"/>
                                        <p:tgtEl>
                                          <p:spTgt spid="2">
                                            <p:txEl>
                                              <p:pRg st="15" end="15"/>
                                            </p:txEl>
                                          </p:spTgt>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2">
                                            <p:txEl>
                                              <p:pRg st="16" end="16"/>
                                            </p:txEl>
                                          </p:spTgt>
                                        </p:tgtEl>
                                        <p:attrNameLst>
                                          <p:attrName>style.visibility</p:attrName>
                                        </p:attrNameLst>
                                      </p:cBhvr>
                                      <p:to>
                                        <p:strVal val="visible"/>
                                      </p:to>
                                    </p:set>
                                    <p:animEffect transition="in" filter="fade">
                                      <p:cBhvr>
                                        <p:cTn id="72" dur="1000"/>
                                        <p:tgtEl>
                                          <p:spTgt spid="2">
                                            <p:txEl>
                                              <p:pRg st="16" end="16"/>
                                            </p:txEl>
                                          </p:spTgt>
                                        </p:tgtEl>
                                      </p:cBhvr>
                                    </p:animEffect>
                                    <p:anim calcmode="lin" valueType="num">
                                      <p:cBhvr>
                                        <p:cTn id="73" dur="1000" fill="hold"/>
                                        <p:tgtEl>
                                          <p:spTgt spid="2">
                                            <p:txEl>
                                              <p:pRg st="16" end="16"/>
                                            </p:txEl>
                                          </p:spTgt>
                                        </p:tgtEl>
                                        <p:attrNameLst>
                                          <p:attrName>ppt_x</p:attrName>
                                        </p:attrNameLst>
                                      </p:cBhvr>
                                      <p:tavLst>
                                        <p:tav tm="0">
                                          <p:val>
                                            <p:strVal val="#ppt_x"/>
                                          </p:val>
                                        </p:tav>
                                        <p:tav tm="100000">
                                          <p:val>
                                            <p:strVal val="#ppt_x"/>
                                          </p:val>
                                        </p:tav>
                                      </p:tavLst>
                                    </p:anim>
                                    <p:anim calcmode="lin" valueType="num">
                                      <p:cBhvr>
                                        <p:cTn id="74" dur="1000" fill="hold"/>
                                        <p:tgtEl>
                                          <p:spTgt spid="2">
                                            <p:txEl>
                                              <p:pRg st="16" end="16"/>
                                            </p:txEl>
                                          </p:spTgt>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2">
                                            <p:txEl>
                                              <p:pRg st="17" end="17"/>
                                            </p:txEl>
                                          </p:spTgt>
                                        </p:tgtEl>
                                        <p:attrNameLst>
                                          <p:attrName>style.visibility</p:attrName>
                                        </p:attrNameLst>
                                      </p:cBhvr>
                                      <p:to>
                                        <p:strVal val="visible"/>
                                      </p:to>
                                    </p:set>
                                    <p:animEffect transition="in" filter="fade">
                                      <p:cBhvr>
                                        <p:cTn id="77" dur="1000"/>
                                        <p:tgtEl>
                                          <p:spTgt spid="2">
                                            <p:txEl>
                                              <p:pRg st="17" end="17"/>
                                            </p:txEl>
                                          </p:spTgt>
                                        </p:tgtEl>
                                      </p:cBhvr>
                                    </p:animEffect>
                                    <p:anim calcmode="lin" valueType="num">
                                      <p:cBhvr>
                                        <p:cTn id="78" dur="1000" fill="hold"/>
                                        <p:tgtEl>
                                          <p:spTgt spid="2">
                                            <p:txEl>
                                              <p:pRg st="17" end="17"/>
                                            </p:txEl>
                                          </p:spTgt>
                                        </p:tgtEl>
                                        <p:attrNameLst>
                                          <p:attrName>ppt_x</p:attrName>
                                        </p:attrNameLst>
                                      </p:cBhvr>
                                      <p:tavLst>
                                        <p:tav tm="0">
                                          <p:val>
                                            <p:strVal val="#ppt_x"/>
                                          </p:val>
                                        </p:tav>
                                        <p:tav tm="100000">
                                          <p:val>
                                            <p:strVal val="#ppt_x"/>
                                          </p:val>
                                        </p:tav>
                                      </p:tavLst>
                                    </p:anim>
                                    <p:anim calcmode="lin" valueType="num">
                                      <p:cBhvr>
                                        <p:cTn id="79" dur="1000" fill="hold"/>
                                        <p:tgtEl>
                                          <p:spTgt spid="2">
                                            <p:txEl>
                                              <p:pRg st="17" end="17"/>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2">
                                            <p:txEl>
                                              <p:pRg st="19" end="19"/>
                                            </p:txEl>
                                          </p:spTgt>
                                        </p:tgtEl>
                                        <p:attrNameLst>
                                          <p:attrName>style.visibility</p:attrName>
                                        </p:attrNameLst>
                                      </p:cBhvr>
                                      <p:to>
                                        <p:strVal val="visible"/>
                                      </p:to>
                                    </p:set>
                                    <p:animEffect transition="in" filter="fade">
                                      <p:cBhvr>
                                        <p:cTn id="84" dur="1000"/>
                                        <p:tgtEl>
                                          <p:spTgt spid="2">
                                            <p:txEl>
                                              <p:pRg st="19" end="19"/>
                                            </p:txEl>
                                          </p:spTgt>
                                        </p:tgtEl>
                                      </p:cBhvr>
                                    </p:animEffect>
                                    <p:anim calcmode="lin" valueType="num">
                                      <p:cBhvr>
                                        <p:cTn id="85" dur="1000" fill="hold"/>
                                        <p:tgtEl>
                                          <p:spTgt spid="2">
                                            <p:txEl>
                                              <p:pRg st="19" end="19"/>
                                            </p:txEl>
                                          </p:spTgt>
                                        </p:tgtEl>
                                        <p:attrNameLst>
                                          <p:attrName>ppt_x</p:attrName>
                                        </p:attrNameLst>
                                      </p:cBhvr>
                                      <p:tavLst>
                                        <p:tav tm="0">
                                          <p:val>
                                            <p:strVal val="#ppt_x"/>
                                          </p:val>
                                        </p:tav>
                                        <p:tav tm="100000">
                                          <p:val>
                                            <p:strVal val="#ppt_x"/>
                                          </p:val>
                                        </p:tav>
                                      </p:tavLst>
                                    </p:anim>
                                    <p:anim calcmode="lin" valueType="num">
                                      <p:cBhvr>
                                        <p:cTn id="86" dur="1000" fill="hold"/>
                                        <p:tgtEl>
                                          <p:spTgt spid="2">
                                            <p:txEl>
                                              <p:pRg st="19" end="19"/>
                                            </p:txEl>
                                          </p:spTgt>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2">
                                            <p:txEl>
                                              <p:pRg st="20" end="20"/>
                                            </p:txEl>
                                          </p:spTgt>
                                        </p:tgtEl>
                                        <p:attrNameLst>
                                          <p:attrName>style.visibility</p:attrName>
                                        </p:attrNameLst>
                                      </p:cBhvr>
                                      <p:to>
                                        <p:strVal val="visible"/>
                                      </p:to>
                                    </p:set>
                                    <p:animEffect transition="in" filter="fade">
                                      <p:cBhvr>
                                        <p:cTn id="89" dur="1000"/>
                                        <p:tgtEl>
                                          <p:spTgt spid="2">
                                            <p:txEl>
                                              <p:pRg st="20" end="20"/>
                                            </p:txEl>
                                          </p:spTgt>
                                        </p:tgtEl>
                                      </p:cBhvr>
                                    </p:animEffect>
                                    <p:anim calcmode="lin" valueType="num">
                                      <p:cBhvr>
                                        <p:cTn id="90" dur="1000" fill="hold"/>
                                        <p:tgtEl>
                                          <p:spTgt spid="2">
                                            <p:txEl>
                                              <p:pRg st="20" end="20"/>
                                            </p:txEl>
                                          </p:spTgt>
                                        </p:tgtEl>
                                        <p:attrNameLst>
                                          <p:attrName>ppt_x</p:attrName>
                                        </p:attrNameLst>
                                      </p:cBhvr>
                                      <p:tavLst>
                                        <p:tav tm="0">
                                          <p:val>
                                            <p:strVal val="#ppt_x"/>
                                          </p:val>
                                        </p:tav>
                                        <p:tav tm="100000">
                                          <p:val>
                                            <p:strVal val="#ppt_x"/>
                                          </p:val>
                                        </p:tav>
                                      </p:tavLst>
                                    </p:anim>
                                    <p:anim calcmode="lin" valueType="num">
                                      <p:cBhvr>
                                        <p:cTn id="91" dur="1000" fill="hold"/>
                                        <p:tgtEl>
                                          <p:spTgt spid="2">
                                            <p:txEl>
                                              <p:pRg st="20" end="20"/>
                                            </p:txEl>
                                          </p:spTgt>
                                        </p:tgtEl>
                                        <p:attrNameLst>
                                          <p:attrName>ppt_y</p:attrName>
                                        </p:attrNameLst>
                                      </p:cBhvr>
                                      <p:tavLst>
                                        <p:tav tm="0">
                                          <p:val>
                                            <p:strVal val="#ppt_y+.1"/>
                                          </p:val>
                                        </p:tav>
                                        <p:tav tm="100000">
                                          <p:val>
                                            <p:strVal val="#ppt_y"/>
                                          </p:val>
                                        </p:tav>
                                      </p:tavLst>
                                    </p:anim>
                                  </p:childTnLst>
                                </p:cTn>
                              </p:par>
                              <p:par>
                                <p:cTn id="92" presetID="42" presetClass="entr" presetSubtype="0" fill="hold" nodeType="withEffect">
                                  <p:stCondLst>
                                    <p:cond delay="0"/>
                                  </p:stCondLst>
                                  <p:childTnLst>
                                    <p:set>
                                      <p:cBhvr>
                                        <p:cTn id="93" dur="1" fill="hold">
                                          <p:stCondLst>
                                            <p:cond delay="0"/>
                                          </p:stCondLst>
                                        </p:cTn>
                                        <p:tgtEl>
                                          <p:spTgt spid="2">
                                            <p:txEl>
                                              <p:pRg st="21" end="21"/>
                                            </p:txEl>
                                          </p:spTgt>
                                        </p:tgtEl>
                                        <p:attrNameLst>
                                          <p:attrName>style.visibility</p:attrName>
                                        </p:attrNameLst>
                                      </p:cBhvr>
                                      <p:to>
                                        <p:strVal val="visible"/>
                                      </p:to>
                                    </p:set>
                                    <p:animEffect transition="in" filter="fade">
                                      <p:cBhvr>
                                        <p:cTn id="94" dur="1000"/>
                                        <p:tgtEl>
                                          <p:spTgt spid="2">
                                            <p:txEl>
                                              <p:pRg st="21" end="21"/>
                                            </p:txEl>
                                          </p:spTgt>
                                        </p:tgtEl>
                                      </p:cBhvr>
                                    </p:animEffect>
                                    <p:anim calcmode="lin" valueType="num">
                                      <p:cBhvr>
                                        <p:cTn id="95" dur="1000" fill="hold"/>
                                        <p:tgtEl>
                                          <p:spTgt spid="2">
                                            <p:txEl>
                                              <p:pRg st="21" end="21"/>
                                            </p:txEl>
                                          </p:spTgt>
                                        </p:tgtEl>
                                        <p:attrNameLst>
                                          <p:attrName>ppt_x</p:attrName>
                                        </p:attrNameLst>
                                      </p:cBhvr>
                                      <p:tavLst>
                                        <p:tav tm="0">
                                          <p:val>
                                            <p:strVal val="#ppt_x"/>
                                          </p:val>
                                        </p:tav>
                                        <p:tav tm="100000">
                                          <p:val>
                                            <p:strVal val="#ppt_x"/>
                                          </p:val>
                                        </p:tav>
                                      </p:tavLst>
                                    </p:anim>
                                    <p:anim calcmode="lin" valueType="num">
                                      <p:cBhvr>
                                        <p:cTn id="96" dur="1000" fill="hold"/>
                                        <p:tgtEl>
                                          <p:spTgt spid="2">
                                            <p:txEl>
                                              <p:pRg st="21" end="21"/>
                                            </p:txEl>
                                          </p:spTgt>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nodeType="clickEffect">
                                  <p:stCondLst>
                                    <p:cond delay="0"/>
                                  </p:stCondLst>
                                  <p:childTnLst>
                                    <p:set>
                                      <p:cBhvr>
                                        <p:cTn id="100" dur="1" fill="hold">
                                          <p:stCondLst>
                                            <p:cond delay="0"/>
                                          </p:stCondLst>
                                        </p:cTn>
                                        <p:tgtEl>
                                          <p:spTgt spid="2">
                                            <p:txEl>
                                              <p:pRg st="23" end="23"/>
                                            </p:txEl>
                                          </p:spTgt>
                                        </p:tgtEl>
                                        <p:attrNameLst>
                                          <p:attrName>style.visibility</p:attrName>
                                        </p:attrNameLst>
                                      </p:cBhvr>
                                      <p:to>
                                        <p:strVal val="visible"/>
                                      </p:to>
                                    </p:set>
                                    <p:animEffect transition="in" filter="fade">
                                      <p:cBhvr>
                                        <p:cTn id="101" dur="1000"/>
                                        <p:tgtEl>
                                          <p:spTgt spid="2">
                                            <p:txEl>
                                              <p:pRg st="23" end="23"/>
                                            </p:txEl>
                                          </p:spTgt>
                                        </p:tgtEl>
                                      </p:cBhvr>
                                    </p:animEffect>
                                    <p:anim calcmode="lin" valueType="num">
                                      <p:cBhvr>
                                        <p:cTn id="102" dur="1000" fill="hold"/>
                                        <p:tgtEl>
                                          <p:spTgt spid="2">
                                            <p:txEl>
                                              <p:pRg st="23" end="23"/>
                                            </p:txEl>
                                          </p:spTgt>
                                        </p:tgtEl>
                                        <p:attrNameLst>
                                          <p:attrName>ppt_x</p:attrName>
                                        </p:attrNameLst>
                                      </p:cBhvr>
                                      <p:tavLst>
                                        <p:tav tm="0">
                                          <p:val>
                                            <p:strVal val="#ppt_x"/>
                                          </p:val>
                                        </p:tav>
                                        <p:tav tm="100000">
                                          <p:val>
                                            <p:strVal val="#ppt_x"/>
                                          </p:val>
                                        </p:tav>
                                      </p:tavLst>
                                    </p:anim>
                                    <p:anim calcmode="lin" valueType="num">
                                      <p:cBhvr>
                                        <p:cTn id="103" dur="1000" fill="hold"/>
                                        <p:tgtEl>
                                          <p:spTgt spid="2">
                                            <p:txEl>
                                              <p:pRg st="23" end="23"/>
                                            </p:txEl>
                                          </p:spTgt>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0"/>
                                  </p:stCondLst>
                                  <p:childTnLst>
                                    <p:set>
                                      <p:cBhvr>
                                        <p:cTn id="105" dur="1" fill="hold">
                                          <p:stCondLst>
                                            <p:cond delay="0"/>
                                          </p:stCondLst>
                                        </p:cTn>
                                        <p:tgtEl>
                                          <p:spTgt spid="2">
                                            <p:txEl>
                                              <p:pRg st="24" end="24"/>
                                            </p:txEl>
                                          </p:spTgt>
                                        </p:tgtEl>
                                        <p:attrNameLst>
                                          <p:attrName>style.visibility</p:attrName>
                                        </p:attrNameLst>
                                      </p:cBhvr>
                                      <p:to>
                                        <p:strVal val="visible"/>
                                      </p:to>
                                    </p:set>
                                    <p:animEffect transition="in" filter="fade">
                                      <p:cBhvr>
                                        <p:cTn id="106" dur="1000"/>
                                        <p:tgtEl>
                                          <p:spTgt spid="2">
                                            <p:txEl>
                                              <p:pRg st="24" end="24"/>
                                            </p:txEl>
                                          </p:spTgt>
                                        </p:tgtEl>
                                      </p:cBhvr>
                                    </p:animEffect>
                                    <p:anim calcmode="lin" valueType="num">
                                      <p:cBhvr>
                                        <p:cTn id="107" dur="1000" fill="hold"/>
                                        <p:tgtEl>
                                          <p:spTgt spid="2">
                                            <p:txEl>
                                              <p:pRg st="24" end="24"/>
                                            </p:txEl>
                                          </p:spTgt>
                                        </p:tgtEl>
                                        <p:attrNameLst>
                                          <p:attrName>ppt_x</p:attrName>
                                        </p:attrNameLst>
                                      </p:cBhvr>
                                      <p:tavLst>
                                        <p:tav tm="0">
                                          <p:val>
                                            <p:strVal val="#ppt_x"/>
                                          </p:val>
                                        </p:tav>
                                        <p:tav tm="100000">
                                          <p:val>
                                            <p:strVal val="#ppt_x"/>
                                          </p:val>
                                        </p:tav>
                                      </p:tavLst>
                                    </p:anim>
                                    <p:anim calcmode="lin" valueType="num">
                                      <p:cBhvr>
                                        <p:cTn id="108" dur="1000" fill="hold"/>
                                        <p:tgtEl>
                                          <p:spTgt spid="2">
                                            <p:txEl>
                                              <p:pRg st="24" end="24"/>
                                            </p:txEl>
                                          </p:spTgt>
                                        </p:tgtEl>
                                        <p:attrNameLst>
                                          <p:attrName>ppt_y</p:attrName>
                                        </p:attrNameLst>
                                      </p:cBhvr>
                                      <p:tavLst>
                                        <p:tav tm="0">
                                          <p:val>
                                            <p:strVal val="#ppt_y+.1"/>
                                          </p:val>
                                        </p:tav>
                                        <p:tav tm="100000">
                                          <p:val>
                                            <p:strVal val="#ppt_y"/>
                                          </p:val>
                                        </p:tav>
                                      </p:tavLst>
                                    </p:anim>
                                  </p:childTnLst>
                                </p:cTn>
                              </p:par>
                              <p:par>
                                <p:cTn id="109" presetID="42" presetClass="entr" presetSubtype="0" fill="hold" nodeType="withEffect">
                                  <p:stCondLst>
                                    <p:cond delay="0"/>
                                  </p:stCondLst>
                                  <p:childTnLst>
                                    <p:set>
                                      <p:cBhvr>
                                        <p:cTn id="110" dur="1" fill="hold">
                                          <p:stCondLst>
                                            <p:cond delay="0"/>
                                          </p:stCondLst>
                                        </p:cTn>
                                        <p:tgtEl>
                                          <p:spTgt spid="2">
                                            <p:txEl>
                                              <p:pRg st="25" end="25"/>
                                            </p:txEl>
                                          </p:spTgt>
                                        </p:tgtEl>
                                        <p:attrNameLst>
                                          <p:attrName>style.visibility</p:attrName>
                                        </p:attrNameLst>
                                      </p:cBhvr>
                                      <p:to>
                                        <p:strVal val="visible"/>
                                      </p:to>
                                    </p:set>
                                    <p:animEffect transition="in" filter="fade">
                                      <p:cBhvr>
                                        <p:cTn id="111" dur="1000"/>
                                        <p:tgtEl>
                                          <p:spTgt spid="2">
                                            <p:txEl>
                                              <p:pRg st="25" end="25"/>
                                            </p:txEl>
                                          </p:spTgt>
                                        </p:tgtEl>
                                      </p:cBhvr>
                                    </p:animEffect>
                                    <p:anim calcmode="lin" valueType="num">
                                      <p:cBhvr>
                                        <p:cTn id="112" dur="1000" fill="hold"/>
                                        <p:tgtEl>
                                          <p:spTgt spid="2">
                                            <p:txEl>
                                              <p:pRg st="25" end="25"/>
                                            </p:txEl>
                                          </p:spTgt>
                                        </p:tgtEl>
                                        <p:attrNameLst>
                                          <p:attrName>ppt_x</p:attrName>
                                        </p:attrNameLst>
                                      </p:cBhvr>
                                      <p:tavLst>
                                        <p:tav tm="0">
                                          <p:val>
                                            <p:strVal val="#ppt_x"/>
                                          </p:val>
                                        </p:tav>
                                        <p:tav tm="100000">
                                          <p:val>
                                            <p:strVal val="#ppt_x"/>
                                          </p:val>
                                        </p:tav>
                                      </p:tavLst>
                                    </p:anim>
                                    <p:anim calcmode="lin" valueType="num">
                                      <p:cBhvr>
                                        <p:cTn id="113" dur="1000" fill="hold"/>
                                        <p:tgtEl>
                                          <p:spTgt spid="2">
                                            <p:txEl>
                                              <p:pRg st="25" end="2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711822" y="118170"/>
            <a:ext cx="11205360"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121212"/>
                </a:solidFill>
                <a:effectLst/>
                <a:latin typeface="Roboto"/>
              </a:rPr>
              <a:t>Consider the problem of reversing a singly linked list. To take an example, given the linked list below:</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rgbClr val="121212"/>
              </a:solidFill>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121212"/>
                </a:solidFill>
                <a:effectLst/>
                <a:latin typeface="Roboto"/>
              </a:rPr>
              <a:t>the reversed linked list should look like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rgbClr val="121212"/>
              </a:solidFill>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rgbClr val="121212"/>
              </a:solidFill>
              <a:effectLst/>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121212"/>
                </a:solidFill>
                <a:effectLst/>
                <a:latin typeface="Roboto"/>
              </a:rPr>
              <a:t>Which one of the following statements is TRUE about the time complexity of algorithms that solve the above problem in O(1) space?</a:t>
            </a:r>
            <a:endParaRPr kumimoji="0" lang="en-US" altLang="en-US" sz="16600" b="0" i="0" u="none" strike="noStrike" cap="none" normalizeH="0" baseline="0" dirty="0" smtClean="0">
              <a:ln>
                <a:noFill/>
              </a:ln>
              <a:solidFill>
                <a:srgbClr val="121212"/>
              </a:solidFill>
              <a:effectLst/>
              <a:latin typeface="Roboto"/>
            </a:endParaRPr>
          </a:p>
        </p:txBody>
      </p:sp>
      <p:pic>
        <p:nvPicPr>
          <p:cNvPr id="4098" name="Picture 2" descr="GATE CSE 2022 Data Structures - Linked List Question 1 English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3740" y="904199"/>
            <a:ext cx="9190040" cy="759710"/>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GATE CSE 2022 Data Structures - Linked List Question 1 English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907" y="2078625"/>
            <a:ext cx="9593705" cy="86343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523740" y="4010840"/>
            <a:ext cx="9928744" cy="2308324"/>
          </a:xfrm>
          <a:prstGeom prst="rect">
            <a:avLst/>
          </a:prstGeom>
        </p:spPr>
        <p:txBody>
          <a:bodyPr wrap="square">
            <a:spAutoFit/>
          </a:bodyPr>
          <a:lstStyle/>
          <a:p>
            <a:pPr marL="457200" indent="-457200">
              <a:lnSpc>
                <a:spcPct val="150000"/>
              </a:lnSpc>
              <a:buFont typeface="+mj-lt"/>
              <a:buAutoNum type="alphaUcPeriod"/>
            </a:pPr>
            <a:r>
              <a:rPr lang="en-IN" sz="2400" dirty="0"/>
              <a:t>The best algorithm for the problem takes 0(n) time in the worst case</a:t>
            </a:r>
            <a:r>
              <a:rPr lang="en-IN" sz="2400" dirty="0" smtClean="0"/>
              <a:t>.</a:t>
            </a:r>
          </a:p>
          <a:p>
            <a:pPr marL="457200" indent="-457200">
              <a:lnSpc>
                <a:spcPct val="150000"/>
              </a:lnSpc>
              <a:buFont typeface="+mj-lt"/>
              <a:buAutoNum type="alphaUcPeriod"/>
            </a:pPr>
            <a:r>
              <a:rPr lang="en-IN" sz="2400" dirty="0" smtClean="0"/>
              <a:t>The </a:t>
            </a:r>
            <a:r>
              <a:rPr lang="en-IN" sz="2400" dirty="0"/>
              <a:t>best algorithm for the problem takes 0(n log n) time in the worst case</a:t>
            </a:r>
            <a:r>
              <a:rPr lang="en-IN" sz="2400" dirty="0" smtClean="0"/>
              <a:t>.</a:t>
            </a:r>
          </a:p>
          <a:p>
            <a:pPr marL="457200" indent="-457200">
              <a:lnSpc>
                <a:spcPct val="150000"/>
              </a:lnSpc>
              <a:buFont typeface="+mj-lt"/>
              <a:buAutoNum type="alphaUcPeriod"/>
            </a:pPr>
            <a:r>
              <a:rPr lang="en-IN" sz="2400" dirty="0" smtClean="0"/>
              <a:t>The </a:t>
            </a:r>
            <a:r>
              <a:rPr lang="en-IN" sz="2400" dirty="0"/>
              <a:t>best algorithm for the problem takes </a:t>
            </a:r>
            <a:r>
              <a:rPr lang="en-IN" sz="2400" dirty="0" smtClean="0"/>
              <a:t>0(n^2</a:t>
            </a:r>
            <a:r>
              <a:rPr lang="en-IN" sz="2400" dirty="0"/>
              <a:t>) time in the worst case</a:t>
            </a:r>
            <a:r>
              <a:rPr lang="en-IN" sz="2400" dirty="0" smtClean="0"/>
              <a:t>.</a:t>
            </a:r>
          </a:p>
          <a:p>
            <a:pPr marL="457200" indent="-457200">
              <a:lnSpc>
                <a:spcPct val="150000"/>
              </a:lnSpc>
              <a:buFont typeface="+mj-lt"/>
              <a:buAutoNum type="alphaUcPeriod"/>
            </a:pPr>
            <a:r>
              <a:rPr lang="en-IN" sz="2400" dirty="0" smtClean="0"/>
              <a:t>It </a:t>
            </a:r>
            <a:r>
              <a:rPr lang="en-IN" sz="2400" dirty="0"/>
              <a:t>is not possible to reverse a singly linked list in 0(1) space.</a:t>
            </a:r>
          </a:p>
        </p:txBody>
      </p:sp>
      <p:sp>
        <p:nvSpPr>
          <p:cNvPr id="4" name="Rectangle 3"/>
          <p:cNvSpPr/>
          <p:nvPr/>
        </p:nvSpPr>
        <p:spPr>
          <a:xfrm rot="16200000">
            <a:off x="-752008" y="784546"/>
            <a:ext cx="1960456" cy="369332"/>
          </a:xfrm>
          <a:prstGeom prst="rect">
            <a:avLst/>
          </a:prstGeom>
        </p:spPr>
        <p:txBody>
          <a:bodyPr wrap="square">
            <a:spAutoFit/>
          </a:bodyPr>
          <a:lstStyle/>
          <a:p>
            <a:r>
              <a:rPr lang="en-IN" b="1" dirty="0">
                <a:solidFill>
                  <a:srgbClr val="FF0000"/>
                </a:solidFill>
                <a:latin typeface="Roboto"/>
              </a:rPr>
              <a:t>GATE CSE </a:t>
            </a:r>
            <a:r>
              <a:rPr lang="en-IN" b="1" dirty="0" smtClean="0">
                <a:solidFill>
                  <a:srgbClr val="FF0000"/>
                </a:solidFill>
                <a:latin typeface="Roboto"/>
              </a:rPr>
              <a:t>2022</a:t>
            </a:r>
            <a:endParaRPr lang="en-IN" b="1" dirty="0">
              <a:solidFill>
                <a:srgbClr val="FF0000"/>
              </a:solidFill>
              <a:latin typeface="Roboto"/>
            </a:endParaRPr>
          </a:p>
        </p:txBody>
      </p:sp>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2147760" y="430200"/>
              <a:ext cx="9621360" cy="4225320"/>
            </p14:xfrm>
          </p:contentPart>
        </mc:Choice>
        <mc:Fallback>
          <p:pic>
            <p:nvPicPr>
              <p:cNvPr id="5" name="Ink 4"/>
              <p:cNvPicPr/>
              <p:nvPr/>
            </p:nvPicPr>
            <p:blipFill>
              <a:blip r:embed="rId5"/>
              <a:stretch>
                <a:fillRect/>
              </a:stretch>
            </p:blipFill>
            <p:spPr>
              <a:xfrm>
                <a:off x="2139840" y="425160"/>
                <a:ext cx="9632880" cy="4238280"/>
              </a:xfrm>
              <a:prstGeom prst="rect">
                <a:avLst/>
              </a:prstGeom>
            </p:spPr>
          </p:pic>
        </mc:Fallback>
      </mc:AlternateContent>
    </p:spTree>
    <p:extLst>
      <p:ext uri="{BB962C8B-B14F-4D97-AF65-F5344CB8AC3E}">
        <p14:creationId xmlns:p14="http://schemas.microsoft.com/office/powerpoint/2010/main" val="709734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3">
                                            <p:txEl>
                                              <p:pRg st="0" end="0"/>
                                            </p:txEl>
                                          </p:spTgt>
                                        </p:tgtEl>
                                        <p:attrNameLst>
                                          <p:attrName>style.color</p:attrName>
                                        </p:attrNameLst>
                                      </p:cBhvr>
                                      <p:to>
                                        <p:clrVal>
                                          <a:srgbClr val="2F5496"/>
                                        </p:clrVal>
                                      </p:to>
                                    </p:set>
                                    <p:set>
                                      <p:cBhvr>
                                        <p:cTn id="7" dur="500" fill="hold"/>
                                        <p:tgtEl>
                                          <p:spTgt spid="3">
                                            <p:txEl>
                                              <p:pRg st="0" end="0"/>
                                            </p:txEl>
                                          </p:spTgt>
                                        </p:tgtEl>
                                        <p:attrNameLst>
                                          <p:attrName>fillcolor</p:attrName>
                                        </p:attrNameLst>
                                      </p:cBhvr>
                                      <p:to>
                                        <p:clrVal>
                                          <a:srgbClr val="2F5496"/>
                                        </p:clrVal>
                                      </p:to>
                                    </p:set>
                                    <p:set>
                                      <p:cBhvr>
                                        <p:cTn id="8"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04407" y="254833"/>
            <a:ext cx="10922832" cy="1200329"/>
          </a:xfrm>
          <a:prstGeom prst="rect">
            <a:avLst/>
          </a:prstGeom>
        </p:spPr>
        <p:txBody>
          <a:bodyPr wrap="square">
            <a:spAutoFit/>
          </a:bodyPr>
          <a:lstStyle/>
          <a:p>
            <a:r>
              <a:rPr lang="en-US" sz="2400" dirty="0">
                <a:solidFill>
                  <a:srgbClr val="121212"/>
                </a:solidFill>
                <a:latin typeface="Roboto"/>
              </a:rPr>
              <a:t>Let P be a singly linked list, Let Q be the pointer to an intermediate node x in the list</a:t>
            </a:r>
            <a:r>
              <a:rPr lang="en-US" sz="2400" dirty="0" smtClean="0">
                <a:solidFill>
                  <a:srgbClr val="121212"/>
                </a:solidFill>
                <a:latin typeface="Roboto"/>
              </a:rPr>
              <a:t>. What </a:t>
            </a:r>
            <a:r>
              <a:rPr lang="en-US" sz="2400" dirty="0">
                <a:solidFill>
                  <a:srgbClr val="121212"/>
                </a:solidFill>
                <a:latin typeface="Roboto"/>
              </a:rPr>
              <a:t>is the worst-case time complexity of the best known algorithm to delete the node x from the list?</a:t>
            </a:r>
            <a:endParaRPr lang="en-IN" sz="2400" dirty="0"/>
          </a:p>
        </p:txBody>
      </p:sp>
      <p:sp>
        <p:nvSpPr>
          <p:cNvPr id="3" name="Rectangle 2"/>
          <p:cNvSpPr/>
          <p:nvPr/>
        </p:nvSpPr>
        <p:spPr>
          <a:xfrm>
            <a:off x="1816921" y="1820267"/>
            <a:ext cx="2290383" cy="2308324"/>
          </a:xfrm>
          <a:prstGeom prst="rect">
            <a:avLst/>
          </a:prstGeom>
        </p:spPr>
        <p:txBody>
          <a:bodyPr wrap="square">
            <a:spAutoFit/>
          </a:bodyPr>
          <a:lstStyle/>
          <a:p>
            <a:pPr marL="342900" indent="-342900">
              <a:lnSpc>
                <a:spcPct val="150000"/>
              </a:lnSpc>
              <a:buFont typeface="+mj-lt"/>
              <a:buAutoNum type="alphaUcPeriod"/>
            </a:pPr>
            <a:r>
              <a:rPr lang="en-IN" sz="2400" dirty="0" smtClean="0"/>
              <a:t>O(n)</a:t>
            </a:r>
          </a:p>
          <a:p>
            <a:pPr marL="342900" indent="-342900">
              <a:lnSpc>
                <a:spcPct val="150000"/>
              </a:lnSpc>
              <a:buFont typeface="+mj-lt"/>
              <a:buAutoNum type="alphaUcPeriod"/>
            </a:pPr>
            <a:r>
              <a:rPr lang="en-IN" sz="2400" dirty="0"/>
              <a:t>O</a:t>
            </a:r>
            <a:r>
              <a:rPr lang="en-IN" sz="2400" dirty="0" smtClean="0"/>
              <a:t>(log^2 n)</a:t>
            </a:r>
          </a:p>
          <a:p>
            <a:pPr marL="342900" indent="-342900">
              <a:lnSpc>
                <a:spcPct val="150000"/>
              </a:lnSpc>
              <a:buFont typeface="+mj-lt"/>
              <a:buAutoNum type="alphaUcPeriod"/>
            </a:pPr>
            <a:r>
              <a:rPr lang="en-IN" sz="2400" dirty="0" smtClean="0"/>
              <a:t>O(log </a:t>
            </a:r>
            <a:r>
              <a:rPr lang="en-IN" sz="2400" dirty="0"/>
              <a:t>n</a:t>
            </a:r>
            <a:r>
              <a:rPr lang="en-IN" sz="2400" dirty="0" smtClean="0"/>
              <a:t>)</a:t>
            </a:r>
          </a:p>
          <a:p>
            <a:pPr marL="342900" indent="-342900">
              <a:lnSpc>
                <a:spcPct val="150000"/>
              </a:lnSpc>
              <a:buFont typeface="+mj-lt"/>
              <a:buAutoNum type="alphaUcPeriod"/>
            </a:pPr>
            <a:r>
              <a:rPr lang="en-IN" sz="2400" dirty="0"/>
              <a:t>O</a:t>
            </a:r>
            <a:r>
              <a:rPr lang="en-IN" sz="2400" dirty="0" smtClean="0"/>
              <a:t>(1</a:t>
            </a:r>
            <a:r>
              <a:rPr lang="en-IN" sz="2400" dirty="0"/>
              <a:t>)</a:t>
            </a:r>
          </a:p>
        </p:txBody>
      </p:sp>
      <p:sp>
        <p:nvSpPr>
          <p:cNvPr id="4" name="Rectangle 3"/>
          <p:cNvSpPr/>
          <p:nvPr/>
        </p:nvSpPr>
        <p:spPr>
          <a:xfrm rot="16200000">
            <a:off x="-752008" y="784546"/>
            <a:ext cx="1960456" cy="369332"/>
          </a:xfrm>
          <a:prstGeom prst="rect">
            <a:avLst/>
          </a:prstGeom>
        </p:spPr>
        <p:txBody>
          <a:bodyPr wrap="square">
            <a:spAutoFit/>
          </a:bodyPr>
          <a:lstStyle/>
          <a:p>
            <a:r>
              <a:rPr lang="en-IN" b="1" dirty="0">
                <a:solidFill>
                  <a:srgbClr val="FF0000"/>
                </a:solidFill>
                <a:latin typeface="Roboto"/>
              </a:rPr>
              <a:t>GATE CSE </a:t>
            </a:r>
            <a:r>
              <a:rPr lang="en-IN" b="1" dirty="0" smtClean="0">
                <a:solidFill>
                  <a:srgbClr val="FF0000"/>
                </a:solidFill>
                <a:latin typeface="Roboto"/>
              </a:rPr>
              <a:t>2004</a:t>
            </a:r>
            <a:endParaRPr lang="en-IN" b="1" dirty="0">
              <a:solidFill>
                <a:srgbClr val="FF0000"/>
              </a:solidFill>
              <a:latin typeface="Roboto"/>
            </a:endParaRP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617480" y="1008360"/>
              <a:ext cx="10016640" cy="3113280"/>
            </p14:xfrm>
          </p:contentPart>
        </mc:Choice>
        <mc:Fallback>
          <p:pic>
            <p:nvPicPr>
              <p:cNvPr id="5" name="Ink 4"/>
              <p:cNvPicPr/>
              <p:nvPr/>
            </p:nvPicPr>
            <p:blipFill>
              <a:blip r:embed="rId3"/>
              <a:stretch>
                <a:fillRect/>
              </a:stretch>
            </p:blipFill>
            <p:spPr>
              <a:xfrm>
                <a:off x="1612080" y="1005120"/>
                <a:ext cx="10025640" cy="3124080"/>
              </a:xfrm>
              <a:prstGeom prst="rect">
                <a:avLst/>
              </a:prstGeom>
            </p:spPr>
          </p:pic>
        </mc:Fallback>
      </mc:AlternateContent>
    </p:spTree>
    <p:extLst>
      <p:ext uri="{BB962C8B-B14F-4D97-AF65-F5344CB8AC3E}">
        <p14:creationId xmlns:p14="http://schemas.microsoft.com/office/powerpoint/2010/main" val="150414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3">
                                            <p:txEl>
                                              <p:pRg st="0" end="0"/>
                                            </p:txEl>
                                          </p:spTgt>
                                        </p:tgtEl>
                                        <p:attrNameLst>
                                          <p:attrName>style.color</p:attrName>
                                        </p:attrNameLst>
                                      </p:cBhvr>
                                      <p:to>
                                        <p:clrVal>
                                          <a:srgbClr val="0070C0"/>
                                        </p:clrVal>
                                      </p:to>
                                    </p:set>
                                    <p:set>
                                      <p:cBhvr>
                                        <p:cTn id="7" dur="500" fill="hold"/>
                                        <p:tgtEl>
                                          <p:spTgt spid="3">
                                            <p:txEl>
                                              <p:pRg st="0" end="0"/>
                                            </p:txEl>
                                          </p:spTgt>
                                        </p:tgtEl>
                                        <p:attrNameLst>
                                          <p:attrName>fillcolor</p:attrName>
                                        </p:attrNameLst>
                                      </p:cBhvr>
                                      <p:to>
                                        <p:clrVal>
                                          <a:srgbClr val="0070C0"/>
                                        </p:clrVal>
                                      </p:to>
                                    </p:set>
                                    <p:set>
                                      <p:cBhvr>
                                        <p:cTn id="8"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2399460"/>
            <a:ext cx="12191999" cy="646331"/>
          </a:xfrm>
          <a:prstGeom prst="rect">
            <a:avLst/>
          </a:prstGeom>
        </p:spPr>
        <p:txBody>
          <a:bodyPr wrap="square">
            <a:spAutoFit/>
          </a:bodyPr>
          <a:lstStyle/>
          <a:p>
            <a:pPr algn="ctr"/>
            <a:r>
              <a:rPr lang="en-IN" sz="3600" b="1" dirty="0">
                <a:solidFill>
                  <a:schemeClr val="accent1">
                    <a:lumMod val="75000"/>
                  </a:schemeClr>
                </a:solidFill>
                <a:latin typeface="Times New Roman" pitchFamily="18" charset="0"/>
                <a:cs typeface="Times New Roman" pitchFamily="18" charset="0"/>
              </a:rPr>
              <a:t>Stack &amp; </a:t>
            </a:r>
            <a:r>
              <a:rPr lang="en-IN" sz="3600" b="1" dirty="0" smtClean="0">
                <a:solidFill>
                  <a:schemeClr val="accent1">
                    <a:lumMod val="75000"/>
                  </a:schemeClr>
                </a:solidFill>
                <a:latin typeface="Times New Roman" pitchFamily="18" charset="0"/>
                <a:cs typeface="Times New Roman" pitchFamily="18" charset="0"/>
              </a:rPr>
              <a:t>Applications</a:t>
            </a:r>
            <a:endParaRPr lang="en-IN" sz="3600" b="1" dirty="0">
              <a:solidFill>
                <a:schemeClr val="accent1">
                  <a:lumMod val="75000"/>
                </a:schemeClr>
              </a:solidFill>
            </a:endParaRPr>
          </a:p>
        </p:txBody>
      </p:sp>
      <p:pic>
        <p:nvPicPr>
          <p:cNvPr id="4" name="Picture 3"/>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416880" y="1031040"/>
              <a:ext cx="4020120" cy="4481640"/>
            </p14:xfrm>
          </p:contentPart>
        </mc:Choice>
        <mc:Fallback>
          <p:pic>
            <p:nvPicPr>
              <p:cNvPr id="3" name="Ink 2"/>
              <p:cNvPicPr/>
              <p:nvPr/>
            </p:nvPicPr>
            <p:blipFill>
              <a:blip r:embed="rId4"/>
              <a:stretch>
                <a:fillRect/>
              </a:stretch>
            </p:blipFill>
            <p:spPr>
              <a:xfrm>
                <a:off x="411840" y="1027440"/>
                <a:ext cx="4030200" cy="4492800"/>
              </a:xfrm>
              <a:prstGeom prst="rect">
                <a:avLst/>
              </a:prstGeom>
            </p:spPr>
          </p:pic>
        </mc:Fallback>
      </mc:AlternateContent>
    </p:spTree>
    <p:extLst>
      <p:ext uri="{BB962C8B-B14F-4D97-AF65-F5344CB8AC3E}">
        <p14:creationId xmlns:p14="http://schemas.microsoft.com/office/powerpoint/2010/main" val="137349454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a:xfrm>
            <a:off x="2567608" y="980728"/>
            <a:ext cx="3896816" cy="5154136"/>
          </a:xfrm>
          <a:prstGeom prst="rect">
            <a:avLst/>
          </a:prstGeom>
        </p:spPr>
        <p:txBody>
          <a:bodyPr vert="horz" lIns="91440" tIns="45720" rIns="91440" bIns="45720" rtlCol="0">
            <a:normAutofit/>
          </a:bodyPr>
          <a:lst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a:lstStyle>
          <a:p>
            <a:pPr marL="365760" lvl="1" indent="0">
              <a:buNone/>
            </a:pPr>
            <a:endParaRPr lang="en-US" sz="800" dirty="0">
              <a:solidFill>
                <a:srgbClr val="002060"/>
              </a:solidFill>
              <a:latin typeface="Times New Roman" pitchFamily="18" charset="0"/>
              <a:cs typeface="Times New Roman" pitchFamily="18" charset="0"/>
            </a:endParaRPr>
          </a:p>
          <a:p>
            <a:pPr marL="45720" indent="0">
              <a:buNone/>
            </a:pPr>
            <a:r>
              <a:rPr lang="en-US" sz="2800" dirty="0" smtClean="0">
                <a:solidFill>
                  <a:srgbClr val="002060"/>
                </a:solidFill>
                <a:latin typeface="Times New Roman" pitchFamily="18" charset="0"/>
                <a:cs typeface="Times New Roman" pitchFamily="18" charset="0"/>
              </a:rPr>
              <a:t>Stack</a:t>
            </a:r>
            <a:endParaRPr lang="en-US" sz="2800" dirty="0">
              <a:solidFill>
                <a:srgbClr val="002060"/>
              </a:solidFill>
              <a:latin typeface="Times New Roman" pitchFamily="18" charset="0"/>
              <a:cs typeface="Times New Roman" pitchFamily="18" charset="0"/>
            </a:endParaRPr>
          </a:p>
          <a:p>
            <a:pPr lvl="1"/>
            <a:r>
              <a:rPr lang="en-US" sz="2400" dirty="0">
                <a:solidFill>
                  <a:srgbClr val="002060"/>
                </a:solidFill>
                <a:latin typeface="Times New Roman" pitchFamily="18" charset="0"/>
                <a:cs typeface="Times New Roman" pitchFamily="18" charset="0"/>
              </a:rPr>
              <a:t>Basic principles</a:t>
            </a:r>
          </a:p>
          <a:p>
            <a:pPr lvl="1"/>
            <a:r>
              <a:rPr lang="en-US" sz="2400" dirty="0">
                <a:solidFill>
                  <a:srgbClr val="002060"/>
                </a:solidFill>
                <a:latin typeface="Times New Roman" pitchFamily="18" charset="0"/>
                <a:cs typeface="Times New Roman" pitchFamily="18" charset="0"/>
              </a:rPr>
              <a:t>Operation of stack</a:t>
            </a:r>
          </a:p>
          <a:p>
            <a:pPr lvl="1"/>
            <a:r>
              <a:rPr lang="en-US" sz="2400" dirty="0">
                <a:solidFill>
                  <a:srgbClr val="002060"/>
                </a:solidFill>
                <a:latin typeface="Times New Roman" pitchFamily="18" charset="0"/>
                <a:cs typeface="Times New Roman" pitchFamily="18" charset="0"/>
              </a:rPr>
              <a:t>Stack using Array</a:t>
            </a:r>
          </a:p>
          <a:p>
            <a:pPr lvl="1"/>
            <a:r>
              <a:rPr lang="en-US" sz="2400" dirty="0">
                <a:solidFill>
                  <a:srgbClr val="002060"/>
                </a:solidFill>
                <a:latin typeface="Times New Roman" pitchFamily="18" charset="0"/>
                <a:cs typeface="Times New Roman" pitchFamily="18" charset="0"/>
              </a:rPr>
              <a:t>Stack using Linked List</a:t>
            </a:r>
          </a:p>
          <a:p>
            <a:pPr lvl="1"/>
            <a:r>
              <a:rPr lang="en-US" sz="2400" dirty="0">
                <a:solidFill>
                  <a:srgbClr val="002060"/>
                </a:solidFill>
                <a:latin typeface="Times New Roman" pitchFamily="18" charset="0"/>
                <a:cs typeface="Times New Roman" pitchFamily="18" charset="0"/>
              </a:rPr>
              <a:t>Applications of stack</a:t>
            </a:r>
          </a:p>
          <a:p>
            <a:pPr lvl="1"/>
            <a:endParaRPr lang="en-US" dirty="0">
              <a:solidFill>
                <a:srgbClr val="002060"/>
              </a:solidFill>
              <a:latin typeface="Times New Roman" pitchFamily="18" charset="0"/>
              <a:cs typeface="Times New Roman" pitchFamily="18" charset="0"/>
            </a:endParaRPr>
          </a:p>
          <a:p>
            <a:endParaRPr lang="en-US" sz="1000" dirty="0">
              <a:solidFill>
                <a:srgbClr val="002060"/>
              </a:solidFill>
              <a:latin typeface="Times New Roman" pitchFamily="18" charset="0"/>
              <a:cs typeface="Times New Roman" pitchFamily="18" charset="0"/>
            </a:endParaRPr>
          </a:p>
          <a:p>
            <a:endParaRPr lang="en-US" sz="800" dirty="0">
              <a:solidFill>
                <a:srgbClr val="002060"/>
              </a:solidFill>
              <a:latin typeface="Times New Roman" pitchFamily="18" charset="0"/>
              <a:cs typeface="Times New Roman" pitchFamily="18" charset="0"/>
            </a:endParaRPr>
          </a:p>
        </p:txBody>
      </p:sp>
      <p:pic>
        <p:nvPicPr>
          <p:cNvPr id="6" name="Picture 5"/>
          <p:cNvPicPr>
            <a:picLocks noChangeAspect="1"/>
          </p:cNvPicPr>
          <p:nvPr/>
        </p:nvPicPr>
        <p:blipFill>
          <a:blip r:embed="rId3"/>
          <a:stretch>
            <a:fillRect/>
          </a:stretch>
        </p:blipFill>
        <p:spPr>
          <a:xfrm>
            <a:off x="11094599" y="35099"/>
            <a:ext cx="1097401" cy="557647"/>
          </a:xfrm>
          <a:prstGeom prst="rect">
            <a:avLst/>
          </a:prstGeom>
        </p:spPr>
      </p:pic>
    </p:spTree>
    <p:extLst>
      <p:ext uri="{BB962C8B-B14F-4D97-AF65-F5344CB8AC3E}">
        <p14:creationId xmlns:p14="http://schemas.microsoft.com/office/powerpoint/2010/main" val="131907556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Basic Idea</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81200" y="1196752"/>
            <a:ext cx="9803432" cy="5661247"/>
          </a:xfrm>
          <a:prstGeom prst="rect">
            <a:avLst/>
          </a:prstGeom>
        </p:spPr>
        <p:txBody>
          <a:bodyPr>
            <a:normAutofit/>
          </a:bodyPr>
          <a:lstStyle/>
          <a:p>
            <a:pPr algn="just">
              <a:lnSpc>
                <a:spcPct val="110000"/>
              </a:lnSpc>
              <a:buFont typeface="Arial" pitchFamily="34" charset="0"/>
              <a:buChar char="•"/>
            </a:pPr>
            <a:r>
              <a:rPr lang="en-IN" sz="2400" dirty="0">
                <a:solidFill>
                  <a:srgbClr val="002060"/>
                </a:solidFill>
                <a:latin typeface="Times New Roman" pitchFamily="18" charset="0"/>
                <a:cs typeface="Times New Roman" pitchFamily="18" charset="0"/>
              </a:rPr>
              <a:t>A stack is an </a:t>
            </a:r>
            <a:r>
              <a:rPr lang="en-IN" sz="2400" b="1" dirty="0">
                <a:solidFill>
                  <a:srgbClr val="002060"/>
                </a:solidFill>
                <a:latin typeface="Times New Roman" pitchFamily="18" charset="0"/>
                <a:cs typeface="Times New Roman" pitchFamily="18" charset="0"/>
              </a:rPr>
              <a:t>Abstract Data Type (ADT)</a:t>
            </a:r>
            <a:r>
              <a:rPr lang="en-IN" sz="2400" dirty="0">
                <a:solidFill>
                  <a:srgbClr val="002060"/>
                </a:solidFill>
                <a:latin typeface="Times New Roman" pitchFamily="18" charset="0"/>
                <a:cs typeface="Times New Roman" pitchFamily="18" charset="0"/>
              </a:rPr>
              <a:t>, commonly used in most programming languages. It is named stack as it behaves like a real-world stack, for example – a deck of cards or a pile of plates, etc.</a:t>
            </a:r>
          </a:p>
        </p:txBody>
      </p:sp>
      <p:pic>
        <p:nvPicPr>
          <p:cNvPr id="1026" name="Picture 2" descr="Stack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9657" y="3140968"/>
            <a:ext cx="6134937" cy="159349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2429640" y="1588680"/>
              <a:ext cx="9099360" cy="487080"/>
            </p14:xfrm>
          </p:contentPart>
        </mc:Choice>
        <mc:Fallback>
          <p:pic>
            <p:nvPicPr>
              <p:cNvPr id="4" name="Ink 3"/>
              <p:cNvPicPr/>
              <p:nvPr/>
            </p:nvPicPr>
            <p:blipFill>
              <a:blip r:embed="rId6"/>
              <a:stretch>
                <a:fillRect/>
              </a:stretch>
            </p:blipFill>
            <p:spPr>
              <a:xfrm>
                <a:off x="2426760" y="1582200"/>
                <a:ext cx="9109440" cy="496080"/>
              </a:xfrm>
              <a:prstGeom prst="rect">
                <a:avLst/>
              </a:prstGeom>
            </p:spPr>
          </p:pic>
        </mc:Fallback>
      </mc:AlternateContent>
    </p:spTree>
    <p:extLst>
      <p:ext uri="{BB962C8B-B14F-4D97-AF65-F5344CB8AC3E}">
        <p14:creationId xmlns:p14="http://schemas.microsoft.com/office/powerpoint/2010/main" val="18234877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Stack Representation</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81200" y="1196753"/>
            <a:ext cx="9515400" cy="5472607"/>
          </a:xfrm>
          <a:prstGeom prst="rect">
            <a:avLst/>
          </a:prstGeom>
        </p:spPr>
        <p:txBody>
          <a:bodyPr>
            <a:normAutofit fontScale="92500" lnSpcReduction="20000"/>
          </a:bodyPr>
          <a:lstStyle/>
          <a:p>
            <a:pPr algn="just">
              <a:lnSpc>
                <a:spcPct val="110000"/>
              </a:lnSpc>
              <a:buFont typeface="Arial" pitchFamily="34" charset="0"/>
              <a:buChar char="•"/>
            </a:pPr>
            <a:endParaRPr lang="en-IN"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US"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r>
              <a:rPr lang="en-IN" sz="2000" dirty="0" smtClean="0">
                <a:solidFill>
                  <a:srgbClr val="002060"/>
                </a:solidFill>
                <a:latin typeface="Times New Roman" pitchFamily="18" charset="0"/>
                <a:cs typeface="Times New Roman" pitchFamily="18" charset="0"/>
              </a:rPr>
              <a:t>Can be </a:t>
            </a:r>
            <a:r>
              <a:rPr lang="en-IN" sz="2000" dirty="0">
                <a:solidFill>
                  <a:srgbClr val="002060"/>
                </a:solidFill>
                <a:latin typeface="Times New Roman" pitchFamily="18" charset="0"/>
                <a:cs typeface="Times New Roman" pitchFamily="18" charset="0"/>
              </a:rPr>
              <a:t>implemented by means of Array, Structure, </a:t>
            </a:r>
            <a:r>
              <a:rPr lang="en-IN" sz="2000" dirty="0" smtClean="0">
                <a:solidFill>
                  <a:srgbClr val="002060"/>
                </a:solidFill>
                <a:latin typeface="Times New Roman" pitchFamily="18" charset="0"/>
                <a:cs typeface="Times New Roman" pitchFamily="18" charset="0"/>
              </a:rPr>
              <a:t>Pointers and Linked List.</a:t>
            </a:r>
          </a:p>
          <a:p>
            <a:pPr algn="just">
              <a:lnSpc>
                <a:spcPct val="110000"/>
              </a:lnSpc>
              <a:buFont typeface="Arial" pitchFamily="34" charset="0"/>
              <a:buChar char="•"/>
            </a:pPr>
            <a:r>
              <a:rPr lang="en-IN" sz="2000" dirty="0" smtClean="0">
                <a:solidFill>
                  <a:srgbClr val="002060"/>
                </a:solidFill>
                <a:latin typeface="Times New Roman" pitchFamily="18" charset="0"/>
                <a:cs typeface="Times New Roman" pitchFamily="18" charset="0"/>
              </a:rPr>
              <a:t>Stack </a:t>
            </a:r>
            <a:r>
              <a:rPr lang="en-IN" sz="2000" dirty="0">
                <a:solidFill>
                  <a:srgbClr val="002060"/>
                </a:solidFill>
                <a:latin typeface="Times New Roman" pitchFamily="18" charset="0"/>
                <a:cs typeface="Times New Roman" pitchFamily="18" charset="0"/>
              </a:rPr>
              <a:t>can either be a </a:t>
            </a:r>
            <a:r>
              <a:rPr lang="en-IN" sz="2000" b="1" dirty="0">
                <a:solidFill>
                  <a:srgbClr val="002060"/>
                </a:solidFill>
                <a:latin typeface="Times New Roman" pitchFamily="18" charset="0"/>
                <a:cs typeface="Times New Roman" pitchFamily="18" charset="0"/>
              </a:rPr>
              <a:t>fixed size </a:t>
            </a:r>
            <a:r>
              <a:rPr lang="en-IN" sz="2000" b="1" dirty="0" smtClean="0">
                <a:solidFill>
                  <a:srgbClr val="002060"/>
                </a:solidFill>
                <a:latin typeface="Times New Roman" pitchFamily="18" charset="0"/>
                <a:cs typeface="Times New Roman" pitchFamily="18" charset="0"/>
              </a:rPr>
              <a:t>or dynamic</a:t>
            </a:r>
            <a:r>
              <a:rPr lang="en-IN" sz="2000" dirty="0" smtClean="0">
                <a:solidFill>
                  <a:srgbClr val="002060"/>
                </a:solidFill>
                <a:latin typeface="Times New Roman" pitchFamily="18" charset="0"/>
                <a:cs typeface="Times New Roman" pitchFamily="18" charset="0"/>
              </a:rPr>
              <a:t>.</a:t>
            </a:r>
            <a:endParaRPr lang="en-IN" sz="2000" dirty="0">
              <a:solidFill>
                <a:srgbClr val="002060"/>
              </a:solidFill>
              <a:latin typeface="Times New Roman" pitchFamily="18" charset="0"/>
              <a:cs typeface="Times New Roman" pitchFamily="18" charset="0"/>
            </a:endParaRPr>
          </a:p>
        </p:txBody>
      </p:sp>
      <p:pic>
        <p:nvPicPr>
          <p:cNvPr id="2050" name="Picture 2" descr="Stack Represent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5680" y="1196753"/>
            <a:ext cx="5898628" cy="360471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2660040" y="1395000"/>
              <a:ext cx="8554320" cy="4969080"/>
            </p14:xfrm>
          </p:contentPart>
        </mc:Choice>
        <mc:Fallback>
          <p:pic>
            <p:nvPicPr>
              <p:cNvPr id="4" name="Ink 3"/>
              <p:cNvPicPr/>
              <p:nvPr/>
            </p:nvPicPr>
            <p:blipFill>
              <a:blip r:embed="rId6"/>
              <a:stretch>
                <a:fillRect/>
              </a:stretch>
            </p:blipFill>
            <p:spPr>
              <a:xfrm>
                <a:off x="2652840" y="1384920"/>
                <a:ext cx="8571600" cy="4990320"/>
              </a:xfrm>
              <a:prstGeom prst="rect">
                <a:avLst/>
              </a:prstGeom>
            </p:spPr>
          </p:pic>
        </mc:Fallback>
      </mc:AlternateContent>
    </p:spTree>
    <p:extLst>
      <p:ext uri="{BB962C8B-B14F-4D97-AF65-F5344CB8AC3E}">
        <p14:creationId xmlns:p14="http://schemas.microsoft.com/office/powerpoint/2010/main" val="17457592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619722" y="1"/>
            <a:ext cx="6952556" cy="578644"/>
          </a:xfrm>
          <a:prstGeom prst="rect">
            <a:avLst/>
          </a:prstGeom>
          <a:noFill/>
          <a:ln/>
        </p:spPr>
        <p:txBody>
          <a:bodyPr wrap="none" rtlCol="0" anchor="t"/>
          <a:lstStyle/>
          <a:p>
            <a:pPr algn="ctr">
              <a:lnSpc>
                <a:spcPts val="4556"/>
              </a:lnSpc>
            </a:pPr>
            <a:r>
              <a:rPr lang="en-US" sz="3645" kern="0" spc="250" dirty="0">
                <a:solidFill>
                  <a:srgbClr val="FF75D3"/>
                </a:solidFill>
                <a:latin typeface="adonis-web" pitchFamily="34" charset="0"/>
                <a:ea typeface="adonis-web" pitchFamily="34" charset="-122"/>
                <a:cs typeface="adonis-web" pitchFamily="34" charset="-120"/>
              </a:rPr>
              <a:t>Basics of Array</a:t>
            </a:r>
            <a:endParaRPr lang="en-US" sz="3645" spc="250" dirty="0"/>
          </a:p>
        </p:txBody>
      </p:sp>
      <p:sp>
        <p:nvSpPr>
          <p:cNvPr id="5" name="TextBox 4"/>
          <p:cNvSpPr txBox="1"/>
          <p:nvPr/>
        </p:nvSpPr>
        <p:spPr>
          <a:xfrm>
            <a:off x="526143" y="816427"/>
            <a:ext cx="6494767" cy="4708981"/>
          </a:xfrm>
          <a:prstGeom prst="rect">
            <a:avLst/>
          </a:prstGeom>
          <a:noFill/>
        </p:spPr>
        <p:txBody>
          <a:bodyPr wrap="square" rtlCol="0">
            <a:spAutoFit/>
          </a:bodyPr>
          <a:lstStyle/>
          <a:p>
            <a:r>
              <a:rPr lang="en-US" sz="2000" dirty="0"/>
              <a:t>Syntax:</a:t>
            </a:r>
          </a:p>
          <a:p>
            <a:pPr lvl="1"/>
            <a:r>
              <a:rPr lang="en-US" sz="2000" dirty="0"/>
              <a:t>Datatype </a:t>
            </a:r>
            <a:r>
              <a:rPr lang="en-US" sz="2000" dirty="0" err="1"/>
              <a:t>Array_Name</a:t>
            </a:r>
            <a:r>
              <a:rPr lang="en-US" sz="2000" dirty="0"/>
              <a:t>[ size];</a:t>
            </a:r>
          </a:p>
          <a:p>
            <a:pPr lvl="1"/>
            <a:r>
              <a:rPr lang="en-US" sz="2000" dirty="0"/>
              <a:t>Datatype </a:t>
            </a:r>
            <a:r>
              <a:rPr lang="en-US" sz="2000" dirty="0" err="1"/>
              <a:t>Array_Name</a:t>
            </a:r>
            <a:r>
              <a:rPr lang="en-US" sz="2000" dirty="0"/>
              <a:t>[ row][ column];</a:t>
            </a:r>
          </a:p>
          <a:p>
            <a:pPr lvl="1"/>
            <a:r>
              <a:rPr lang="en-US" sz="2000" dirty="0"/>
              <a:t>Datatype </a:t>
            </a:r>
            <a:r>
              <a:rPr lang="en-US" sz="2000" dirty="0" err="1"/>
              <a:t>Array_Name</a:t>
            </a:r>
            <a:r>
              <a:rPr lang="en-US" sz="2000" dirty="0"/>
              <a:t> [depth/Layers] [row] [column];</a:t>
            </a:r>
          </a:p>
          <a:p>
            <a:endParaRPr lang="en-US" sz="2000" dirty="0"/>
          </a:p>
          <a:p>
            <a:r>
              <a:rPr lang="en-US" sz="2000" dirty="0"/>
              <a:t>Operations:</a:t>
            </a:r>
          </a:p>
          <a:p>
            <a:pPr indent="371725"/>
            <a:r>
              <a:rPr lang="en-US" sz="2000" dirty="0"/>
              <a:t>Insert, Delete, Search, Sort, Traverse, Rotate, Merge..</a:t>
            </a:r>
          </a:p>
          <a:p>
            <a:pPr indent="371725"/>
            <a:r>
              <a:rPr lang="en-US" sz="2000" dirty="0"/>
              <a:t>Add, Sub, </a:t>
            </a:r>
            <a:r>
              <a:rPr lang="en-US" sz="2000" dirty="0" err="1"/>
              <a:t>Mul</a:t>
            </a:r>
            <a:r>
              <a:rPr lang="en-US" sz="2000" dirty="0"/>
              <a:t>, </a:t>
            </a:r>
            <a:r>
              <a:rPr lang="en-US" sz="2000" dirty="0" err="1"/>
              <a:t>Div</a:t>
            </a:r>
            <a:r>
              <a:rPr lang="en-US" sz="2000" dirty="0"/>
              <a:t>, Transpose, Inverse…</a:t>
            </a:r>
          </a:p>
          <a:p>
            <a:pPr indent="371725"/>
            <a:endParaRPr lang="en-US" sz="2000" dirty="0"/>
          </a:p>
          <a:p>
            <a:endParaRPr lang="en-US" sz="2000" dirty="0"/>
          </a:p>
          <a:p>
            <a:r>
              <a:rPr lang="en-US" sz="2000" dirty="0"/>
              <a:t>Arrays in Memory:</a:t>
            </a:r>
          </a:p>
          <a:p>
            <a:pPr marL="742939" lvl="1" indent="-285739">
              <a:buAutoNum type="arabicPeriod"/>
            </a:pPr>
            <a:r>
              <a:rPr lang="en-US" sz="2000" dirty="0"/>
              <a:t>1D – Contiguous</a:t>
            </a:r>
          </a:p>
          <a:p>
            <a:pPr marL="742939" lvl="1" indent="-285739">
              <a:buAutoNum type="arabicPeriod"/>
            </a:pPr>
            <a:r>
              <a:rPr lang="en-US" sz="2000" dirty="0"/>
              <a:t>Multidimensional – Row Major/Column Major</a:t>
            </a:r>
          </a:p>
          <a:p>
            <a:pPr marL="285739" indent="-285739">
              <a:buAutoNum type="arabicPeriod"/>
            </a:pPr>
            <a:endParaRPr lang="en-US" sz="2000" dirty="0"/>
          </a:p>
          <a:p>
            <a:endParaRPr lang="en-IN" sz="2000" dirty="0"/>
          </a:p>
        </p:txBody>
      </p:sp>
      <p:pic>
        <p:nvPicPr>
          <p:cNvPr id="6" name="Picture 5"/>
          <p:cNvPicPr>
            <a:picLocks noChangeAspect="1"/>
          </p:cNvPicPr>
          <p:nvPr/>
        </p:nvPicPr>
        <p:blipFill>
          <a:blip r:embed="rId4"/>
          <a:stretch>
            <a:fillRect/>
          </a:stretch>
        </p:blipFill>
        <p:spPr>
          <a:xfrm>
            <a:off x="7020911" y="666890"/>
            <a:ext cx="4681605" cy="5997998"/>
          </a:xfrm>
          <a:prstGeom prst="rect">
            <a:avLst/>
          </a:prstGeom>
        </p:spPr>
      </p:pic>
      <p:pic>
        <p:nvPicPr>
          <p:cNvPr id="7" name="Picture 6"/>
          <p:cNvPicPr>
            <a:picLocks noChangeAspect="1"/>
          </p:cNvPicPr>
          <p:nvPr/>
        </p:nvPicPr>
        <p:blipFill>
          <a:blip r:embed="rId5"/>
          <a:stretch>
            <a:fillRect/>
          </a:stretch>
        </p:blipFill>
        <p:spPr>
          <a:xfrm>
            <a:off x="11277500" y="9072"/>
            <a:ext cx="914501" cy="464706"/>
          </a:xfrm>
          <a:prstGeom prst="rect">
            <a:avLst/>
          </a:prstGeom>
        </p:spPr>
      </p:pic>
      <mc:AlternateContent xmlns:mc="http://schemas.openxmlformats.org/markup-compatibility/2006">
        <mc:Choice xmlns:p14="http://schemas.microsoft.com/office/powerpoint/2010/main" Requires="p14">
          <p:contentPart p14:bwMode="auto" r:id="rId6">
            <p14:nvContentPartPr>
              <p14:cNvPr id="8" name="Ink 7"/>
              <p14:cNvContentPartPr/>
              <p14:nvPr/>
            </p14:nvContentPartPr>
            <p14:xfrm>
              <a:off x="504720" y="441360"/>
              <a:ext cx="11017800" cy="4921200"/>
            </p14:xfrm>
          </p:contentPart>
        </mc:Choice>
        <mc:Fallback>
          <p:pic>
            <p:nvPicPr>
              <p:cNvPr id="8" name="Ink 7"/>
              <p:cNvPicPr/>
              <p:nvPr/>
            </p:nvPicPr>
            <p:blipFill>
              <a:blip r:embed="rId7"/>
              <a:stretch>
                <a:fillRect/>
              </a:stretch>
            </p:blipFill>
            <p:spPr>
              <a:xfrm>
                <a:off x="498960" y="432000"/>
                <a:ext cx="11030040" cy="4937400"/>
              </a:xfrm>
              <a:prstGeom prst="rect">
                <a:avLst/>
              </a:prstGeom>
            </p:spPr>
          </p:pic>
        </mc:Fallback>
      </mc:AlternateContent>
    </p:spTree>
    <p:extLst>
      <p:ext uri="{BB962C8B-B14F-4D97-AF65-F5344CB8AC3E}">
        <p14:creationId xmlns:p14="http://schemas.microsoft.com/office/powerpoint/2010/main" val="56865424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p:cNvSpPr>
            <a:spLocks noChangeArrowheads="1"/>
          </p:cNvSpPr>
          <p:nvPr/>
        </p:nvSpPr>
        <p:spPr bwMode="auto">
          <a:xfrm>
            <a:off x="6515100" y="1257300"/>
            <a:ext cx="2514600" cy="4572000"/>
          </a:xfrm>
          <a:prstGeom prst="ellipse">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0"/>
              </a:spcBef>
              <a:buFontTx/>
              <a:buNone/>
            </a:pPr>
            <a:r>
              <a:rPr lang="en-US" altLang="en-US" sz="2800" dirty="0">
                <a:solidFill>
                  <a:srgbClr val="0070C0"/>
                </a:solidFill>
                <a:latin typeface="Courier New" panose="02070309020205020404" pitchFamily="49" charset="0"/>
                <a:cs typeface="Courier New" panose="02070309020205020404" pitchFamily="49" charset="0"/>
              </a:rPr>
              <a:t>STACK</a:t>
            </a:r>
          </a:p>
        </p:txBody>
      </p:sp>
      <p:sp>
        <p:nvSpPr>
          <p:cNvPr id="20" name="Line 3"/>
          <p:cNvSpPr>
            <a:spLocks noChangeShapeType="1"/>
          </p:cNvSpPr>
          <p:nvPr/>
        </p:nvSpPr>
        <p:spPr bwMode="auto">
          <a:xfrm>
            <a:off x="4533900" y="1333500"/>
            <a:ext cx="2362200" cy="5334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endParaRPr lang="en-IN"/>
          </a:p>
        </p:txBody>
      </p:sp>
      <p:sp>
        <p:nvSpPr>
          <p:cNvPr id="21" name="Line 4"/>
          <p:cNvSpPr>
            <a:spLocks noChangeShapeType="1"/>
          </p:cNvSpPr>
          <p:nvPr/>
        </p:nvSpPr>
        <p:spPr bwMode="auto">
          <a:xfrm flipH="1" flipV="1">
            <a:off x="4610100" y="2392760"/>
            <a:ext cx="2057400" cy="754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endParaRPr lang="en-IN"/>
          </a:p>
        </p:txBody>
      </p:sp>
      <p:sp>
        <p:nvSpPr>
          <p:cNvPr id="22" name="Line 5"/>
          <p:cNvSpPr>
            <a:spLocks noChangeShapeType="1"/>
          </p:cNvSpPr>
          <p:nvPr/>
        </p:nvSpPr>
        <p:spPr bwMode="auto">
          <a:xfrm>
            <a:off x="4686300" y="3390900"/>
            <a:ext cx="1828800" cy="1588"/>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endParaRPr lang="en-IN"/>
          </a:p>
        </p:txBody>
      </p:sp>
      <p:sp>
        <p:nvSpPr>
          <p:cNvPr id="23" name="Line 6"/>
          <p:cNvSpPr>
            <a:spLocks noChangeShapeType="1"/>
          </p:cNvSpPr>
          <p:nvPr/>
        </p:nvSpPr>
        <p:spPr bwMode="auto">
          <a:xfrm flipV="1">
            <a:off x="4610100" y="4000500"/>
            <a:ext cx="1905000" cy="2286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endParaRPr lang="en-IN"/>
          </a:p>
        </p:txBody>
      </p:sp>
      <p:sp>
        <p:nvSpPr>
          <p:cNvPr id="24" name="Line 7"/>
          <p:cNvSpPr>
            <a:spLocks noChangeShapeType="1"/>
          </p:cNvSpPr>
          <p:nvPr/>
        </p:nvSpPr>
        <p:spPr bwMode="auto">
          <a:xfrm flipV="1">
            <a:off x="4610100" y="4457700"/>
            <a:ext cx="2057400" cy="6858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endParaRPr lang="en-IN"/>
          </a:p>
        </p:txBody>
      </p:sp>
      <p:sp>
        <p:nvSpPr>
          <p:cNvPr id="25" name="Text Box 8"/>
          <p:cNvSpPr txBox="1">
            <a:spLocks noChangeArrowheads="1"/>
          </p:cNvSpPr>
          <p:nvPr/>
        </p:nvSpPr>
        <p:spPr bwMode="auto">
          <a:xfrm>
            <a:off x="3467100" y="1028700"/>
            <a:ext cx="1219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50000"/>
              </a:spcBef>
              <a:buFontTx/>
              <a:buNone/>
            </a:pPr>
            <a:r>
              <a:rPr lang="en-US" altLang="en-US" dirty="0">
                <a:solidFill>
                  <a:srgbClr val="0070C0"/>
                </a:solidFill>
                <a:latin typeface="Courier New" panose="02070309020205020404" pitchFamily="49" charset="0"/>
                <a:cs typeface="Courier New" panose="02070309020205020404" pitchFamily="49" charset="0"/>
              </a:rPr>
              <a:t>push</a:t>
            </a:r>
          </a:p>
        </p:txBody>
      </p:sp>
      <p:sp>
        <p:nvSpPr>
          <p:cNvPr id="26" name="Text Box 9"/>
          <p:cNvSpPr txBox="1">
            <a:spLocks noChangeArrowheads="1"/>
          </p:cNvSpPr>
          <p:nvPr/>
        </p:nvSpPr>
        <p:spPr bwMode="auto">
          <a:xfrm>
            <a:off x="3390900" y="30861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50000"/>
              </a:spcBef>
              <a:buFontTx/>
              <a:buNone/>
            </a:pPr>
            <a:r>
              <a:rPr lang="en-US" altLang="en-US" dirty="0">
                <a:solidFill>
                  <a:srgbClr val="0070C0"/>
                </a:solidFill>
                <a:latin typeface="Courier New" panose="02070309020205020404" pitchFamily="49" charset="0"/>
                <a:cs typeface="Courier New" panose="02070309020205020404" pitchFamily="49" charset="0"/>
              </a:rPr>
              <a:t>create</a:t>
            </a:r>
          </a:p>
        </p:txBody>
      </p:sp>
      <p:sp>
        <p:nvSpPr>
          <p:cNvPr id="27" name="Text Box 10"/>
          <p:cNvSpPr txBox="1">
            <a:spLocks noChangeArrowheads="1"/>
          </p:cNvSpPr>
          <p:nvPr/>
        </p:nvSpPr>
        <p:spPr bwMode="auto">
          <a:xfrm>
            <a:off x="3543300" y="2171700"/>
            <a:ext cx="1447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50000"/>
              </a:spcBef>
              <a:buFontTx/>
              <a:buNone/>
            </a:pPr>
            <a:r>
              <a:rPr lang="en-US" altLang="en-US" dirty="0">
                <a:solidFill>
                  <a:srgbClr val="0070C0"/>
                </a:solidFill>
                <a:latin typeface="Courier New" panose="02070309020205020404" pitchFamily="49" charset="0"/>
                <a:cs typeface="Courier New" panose="02070309020205020404" pitchFamily="49" charset="0"/>
              </a:rPr>
              <a:t>pop</a:t>
            </a:r>
          </a:p>
        </p:txBody>
      </p:sp>
      <p:sp>
        <p:nvSpPr>
          <p:cNvPr id="28" name="Text Box 11"/>
          <p:cNvSpPr txBox="1">
            <a:spLocks noChangeArrowheads="1"/>
          </p:cNvSpPr>
          <p:nvPr/>
        </p:nvSpPr>
        <p:spPr bwMode="auto">
          <a:xfrm>
            <a:off x="3162300" y="4983560"/>
            <a:ext cx="14478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50000"/>
              </a:spcBef>
              <a:buFontTx/>
              <a:buNone/>
            </a:pPr>
            <a:r>
              <a:rPr lang="en-US" altLang="en-US" dirty="0" err="1">
                <a:solidFill>
                  <a:srgbClr val="0070C0"/>
                </a:solidFill>
                <a:latin typeface="Courier New" panose="02070309020205020404" pitchFamily="49" charset="0"/>
                <a:cs typeface="Courier New" panose="02070309020205020404" pitchFamily="49" charset="0"/>
              </a:rPr>
              <a:t>isfull</a:t>
            </a:r>
            <a:endParaRPr lang="en-US" altLang="en-US" dirty="0">
              <a:solidFill>
                <a:srgbClr val="0070C0"/>
              </a:solidFill>
              <a:latin typeface="Courier New" panose="02070309020205020404" pitchFamily="49" charset="0"/>
              <a:cs typeface="Courier New" panose="02070309020205020404" pitchFamily="49" charset="0"/>
            </a:endParaRPr>
          </a:p>
        </p:txBody>
      </p:sp>
      <p:sp>
        <p:nvSpPr>
          <p:cNvPr id="29" name="Text Box 12"/>
          <p:cNvSpPr txBox="1">
            <a:spLocks noChangeArrowheads="1"/>
          </p:cNvSpPr>
          <p:nvPr/>
        </p:nvSpPr>
        <p:spPr bwMode="auto">
          <a:xfrm>
            <a:off x="3162300" y="39243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b="1" kern="1200">
                <a:solidFill>
                  <a:srgbClr val="FF0000"/>
                </a:solidFill>
                <a:latin typeface="Times New Roman" panose="02020603050405020304" pitchFamily="18" charset="0"/>
                <a:ea typeface="+mn-ea"/>
                <a:cs typeface="+mn-cs"/>
              </a:defRPr>
            </a:lvl5pPr>
            <a:lvl6pPr marL="2286000" algn="l" defTabSz="914400" rtl="0" eaLnBrk="1" latinLnBrk="0" hangingPunct="1">
              <a:defRPr sz="2400" b="1" kern="1200">
                <a:solidFill>
                  <a:srgbClr val="FF0000"/>
                </a:solidFill>
                <a:latin typeface="Times New Roman" panose="02020603050405020304" pitchFamily="18" charset="0"/>
                <a:ea typeface="+mn-ea"/>
                <a:cs typeface="+mn-cs"/>
              </a:defRPr>
            </a:lvl6pPr>
            <a:lvl7pPr marL="2743200" algn="l" defTabSz="914400" rtl="0" eaLnBrk="1" latinLnBrk="0" hangingPunct="1">
              <a:defRPr sz="2400" b="1" kern="1200">
                <a:solidFill>
                  <a:srgbClr val="FF0000"/>
                </a:solidFill>
                <a:latin typeface="Times New Roman" panose="02020603050405020304" pitchFamily="18" charset="0"/>
                <a:ea typeface="+mn-ea"/>
                <a:cs typeface="+mn-cs"/>
              </a:defRPr>
            </a:lvl7pPr>
            <a:lvl8pPr marL="3200400" algn="l" defTabSz="914400" rtl="0" eaLnBrk="1" latinLnBrk="0" hangingPunct="1">
              <a:defRPr sz="2400" b="1" kern="1200">
                <a:solidFill>
                  <a:srgbClr val="FF0000"/>
                </a:solidFill>
                <a:latin typeface="Times New Roman" panose="02020603050405020304" pitchFamily="18" charset="0"/>
                <a:ea typeface="+mn-ea"/>
                <a:cs typeface="+mn-cs"/>
              </a:defRPr>
            </a:lvl8pPr>
            <a:lvl9pPr marL="3657600" algn="l" defTabSz="914400" rtl="0" eaLnBrk="1" latinLnBrk="0" hangingPunct="1">
              <a:defRPr sz="2400" b="1" kern="1200">
                <a:solidFill>
                  <a:srgbClr val="FF0000"/>
                </a:solidFill>
                <a:latin typeface="Times New Roman" panose="02020603050405020304" pitchFamily="18" charset="0"/>
                <a:ea typeface="+mn-ea"/>
                <a:cs typeface="+mn-cs"/>
              </a:defRPr>
            </a:lvl9pPr>
          </a:lstStyle>
          <a:p>
            <a:pPr algn="ctr" eaLnBrk="1" hangingPunct="1">
              <a:spcBef>
                <a:spcPct val="50000"/>
              </a:spcBef>
              <a:buFontTx/>
              <a:buNone/>
            </a:pPr>
            <a:r>
              <a:rPr lang="en-US" altLang="en-US" dirty="0" err="1">
                <a:solidFill>
                  <a:srgbClr val="0070C0"/>
                </a:solidFill>
                <a:latin typeface="Courier New" panose="02070309020205020404" pitchFamily="49" charset="0"/>
                <a:cs typeface="Courier New" panose="02070309020205020404" pitchFamily="49" charset="0"/>
              </a:rPr>
              <a:t>isempty</a:t>
            </a:r>
            <a:endParaRPr lang="en-US" altLang="en-US" dirty="0">
              <a:solidFill>
                <a:srgbClr val="0070C0"/>
              </a:solidFill>
              <a:latin typeface="Courier New" panose="02070309020205020404" pitchFamily="49" charset="0"/>
              <a:cs typeface="Courier New" panose="02070309020205020404" pitchFamily="49" charset="0"/>
            </a:endParaRPr>
          </a:p>
        </p:txBody>
      </p:sp>
      <p:pic>
        <p:nvPicPr>
          <p:cNvPr id="13" name="Picture 12"/>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333240" y="1581480"/>
              <a:ext cx="1223640" cy="3940200"/>
            </p14:xfrm>
          </p:contentPart>
        </mc:Choice>
        <mc:Fallback>
          <p:pic>
            <p:nvPicPr>
              <p:cNvPr id="2" name="Ink 1"/>
              <p:cNvPicPr/>
              <p:nvPr/>
            </p:nvPicPr>
            <p:blipFill>
              <a:blip r:embed="rId4"/>
              <a:stretch>
                <a:fillRect/>
              </a:stretch>
            </p:blipFill>
            <p:spPr>
              <a:xfrm>
                <a:off x="3326760" y="1574280"/>
                <a:ext cx="1232640" cy="3954960"/>
              </a:xfrm>
              <a:prstGeom prst="rect">
                <a:avLst/>
              </a:prstGeom>
            </p:spPr>
          </p:pic>
        </mc:Fallback>
      </mc:AlternateContent>
    </p:spTree>
    <p:extLst>
      <p:ext uri="{BB962C8B-B14F-4D97-AF65-F5344CB8AC3E}">
        <p14:creationId xmlns:p14="http://schemas.microsoft.com/office/powerpoint/2010/main" val="29936378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STACK: Last-In-First-Out (LIFO)</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81200" y="1196753"/>
            <a:ext cx="8363272" cy="5340573"/>
          </a:xfrm>
          <a:prstGeom prst="rect">
            <a:avLst/>
          </a:prstGeom>
        </p:spPr>
        <p:txBody>
          <a:bodyPr>
            <a:normAutofit/>
          </a:bodyPr>
          <a:lstStyle/>
          <a:p>
            <a:pPr algn="just">
              <a:buFont typeface="Arial" pitchFamily="34" charset="0"/>
              <a:buChar char="•"/>
            </a:pPr>
            <a:r>
              <a:rPr lang="en-IN" sz="2000" b="1" dirty="0">
                <a:solidFill>
                  <a:srgbClr val="0070C0"/>
                </a:solidFill>
                <a:latin typeface="Courier New" panose="02070309020205020404" pitchFamily="49" charset="0"/>
                <a:cs typeface="Courier New" panose="02070309020205020404" pitchFamily="49" charset="0"/>
              </a:rPr>
              <a:t>void push (stack *s, </a:t>
            </a:r>
            <a:r>
              <a:rPr lang="en-IN" sz="2000" b="1" dirty="0" err="1">
                <a:solidFill>
                  <a:srgbClr val="FF0000"/>
                </a:solidFill>
                <a:latin typeface="Courier New" panose="02070309020205020404" pitchFamily="49" charset="0"/>
                <a:cs typeface="Courier New" panose="02070309020205020404" pitchFamily="49" charset="0"/>
              </a:rPr>
              <a:t>int</a:t>
            </a:r>
            <a:r>
              <a:rPr lang="en-IN" sz="2000" b="1" dirty="0">
                <a:solidFill>
                  <a:srgbClr val="FF0000"/>
                </a:solidFill>
                <a:latin typeface="Courier New" panose="02070309020205020404" pitchFamily="49" charset="0"/>
                <a:cs typeface="Courier New" panose="02070309020205020404" pitchFamily="49" charset="0"/>
              </a:rPr>
              <a:t> element</a:t>
            </a:r>
            <a:r>
              <a:rPr lang="en-IN" sz="2000" b="1" dirty="0">
                <a:solidFill>
                  <a:srgbClr val="0070C0"/>
                </a:solidFill>
                <a:latin typeface="Courier New" panose="02070309020205020404" pitchFamily="49" charset="0"/>
                <a:cs typeface="Courier New" panose="02070309020205020404" pitchFamily="49" charset="0"/>
              </a:rPr>
              <a:t>);</a:t>
            </a:r>
          </a:p>
          <a:p>
            <a:pPr marL="45720" indent="0" algn="just">
              <a:buNone/>
            </a:pPr>
            <a:r>
              <a:rPr lang="en-IN" sz="2000" dirty="0">
                <a:solidFill>
                  <a:srgbClr val="002060"/>
                </a:solidFill>
                <a:latin typeface="Times New Roman" pitchFamily="18" charset="0"/>
                <a:cs typeface="Times New Roman" pitchFamily="18" charset="0"/>
              </a:rPr>
              <a:t>                                        </a:t>
            </a:r>
            <a:r>
              <a:rPr lang="en-IN" sz="2000" dirty="0">
                <a:solidFill>
                  <a:srgbClr val="B808BC"/>
                </a:solidFill>
                <a:latin typeface="Times New Roman" pitchFamily="18" charset="0"/>
                <a:cs typeface="Times New Roman" pitchFamily="18" charset="0"/>
              </a:rPr>
              <a:t>/* Insert an element in the stack */</a:t>
            </a:r>
          </a:p>
          <a:p>
            <a:pPr algn="just">
              <a:buFont typeface="Arial" pitchFamily="34" charset="0"/>
              <a:buChar char="•"/>
            </a:pPr>
            <a:r>
              <a:rPr lang="en-IN" sz="2000" b="1" dirty="0" err="1" smtClean="0">
                <a:solidFill>
                  <a:srgbClr val="FF0000"/>
                </a:solidFill>
                <a:latin typeface="Courier New" panose="02070309020205020404" pitchFamily="49" charset="0"/>
                <a:cs typeface="Courier New" panose="02070309020205020404" pitchFamily="49" charset="0"/>
              </a:rPr>
              <a:t>int</a:t>
            </a:r>
            <a:r>
              <a:rPr lang="en-IN" sz="2000" b="1" dirty="0" smtClean="0">
                <a:solidFill>
                  <a:srgbClr val="0070C0"/>
                </a:solidFill>
                <a:latin typeface="Courier New" panose="02070309020205020404" pitchFamily="49" charset="0"/>
                <a:cs typeface="Courier New" panose="02070309020205020404" pitchFamily="49" charset="0"/>
              </a:rPr>
              <a:t> </a:t>
            </a:r>
            <a:r>
              <a:rPr lang="en-IN" sz="2000" b="1" dirty="0">
                <a:solidFill>
                  <a:srgbClr val="0070C0"/>
                </a:solidFill>
                <a:latin typeface="Courier New" panose="02070309020205020404" pitchFamily="49" charset="0"/>
                <a:cs typeface="Courier New" panose="02070309020205020404" pitchFamily="49" charset="0"/>
              </a:rPr>
              <a:t>pop (stack *s);</a:t>
            </a:r>
          </a:p>
          <a:p>
            <a:pPr marL="45720" indent="0" algn="just">
              <a:buNone/>
            </a:pPr>
            <a:r>
              <a:rPr lang="en-IN" sz="2000" dirty="0">
                <a:solidFill>
                  <a:srgbClr val="002060"/>
                </a:solidFill>
                <a:latin typeface="Times New Roman" pitchFamily="18" charset="0"/>
                <a:cs typeface="Times New Roman" pitchFamily="18" charset="0"/>
              </a:rPr>
              <a:t>                                        </a:t>
            </a:r>
            <a:r>
              <a:rPr lang="en-IN" sz="2000" dirty="0">
                <a:solidFill>
                  <a:srgbClr val="B808BC"/>
                </a:solidFill>
                <a:latin typeface="Times New Roman" pitchFamily="18" charset="0"/>
                <a:cs typeface="Times New Roman" pitchFamily="18" charset="0"/>
              </a:rPr>
              <a:t>/* Remove and return the top element */</a:t>
            </a:r>
          </a:p>
          <a:p>
            <a:pPr algn="just">
              <a:buFont typeface="Arial" pitchFamily="34" charset="0"/>
              <a:buChar char="•"/>
            </a:pPr>
            <a:r>
              <a:rPr lang="en-IN" sz="2000" b="1" dirty="0" smtClean="0">
                <a:solidFill>
                  <a:srgbClr val="0070C0"/>
                </a:solidFill>
                <a:latin typeface="Courier New" panose="02070309020205020404" pitchFamily="49" charset="0"/>
                <a:cs typeface="Courier New" panose="02070309020205020404" pitchFamily="49" charset="0"/>
              </a:rPr>
              <a:t>void </a:t>
            </a:r>
            <a:r>
              <a:rPr lang="en-IN" sz="2000" b="1" dirty="0">
                <a:solidFill>
                  <a:srgbClr val="0070C0"/>
                </a:solidFill>
                <a:latin typeface="Courier New" panose="02070309020205020404" pitchFamily="49" charset="0"/>
                <a:cs typeface="Courier New" panose="02070309020205020404" pitchFamily="49" charset="0"/>
              </a:rPr>
              <a:t>create (stack  *s);</a:t>
            </a:r>
          </a:p>
          <a:p>
            <a:pPr marL="45720" indent="0" algn="just">
              <a:buNone/>
            </a:pPr>
            <a:r>
              <a:rPr lang="en-IN" sz="2000" dirty="0">
                <a:solidFill>
                  <a:srgbClr val="002060"/>
                </a:solidFill>
                <a:latin typeface="Times New Roman" pitchFamily="18" charset="0"/>
                <a:cs typeface="Times New Roman" pitchFamily="18" charset="0"/>
              </a:rPr>
              <a:t>                                        </a:t>
            </a:r>
            <a:r>
              <a:rPr lang="en-IN" sz="2000" dirty="0">
                <a:solidFill>
                  <a:srgbClr val="B808BC"/>
                </a:solidFill>
                <a:latin typeface="Times New Roman" pitchFamily="18" charset="0"/>
                <a:cs typeface="Times New Roman" pitchFamily="18" charset="0"/>
              </a:rPr>
              <a:t>/* Create a new stack */</a:t>
            </a:r>
          </a:p>
          <a:p>
            <a:pPr algn="just">
              <a:buFont typeface="Arial" pitchFamily="34" charset="0"/>
              <a:buChar char="•"/>
            </a:pPr>
            <a:r>
              <a:rPr lang="en-IN" sz="2000" b="1" dirty="0" err="1" smtClean="0">
                <a:solidFill>
                  <a:srgbClr val="0070C0"/>
                </a:solidFill>
                <a:latin typeface="Courier New" panose="02070309020205020404" pitchFamily="49" charset="0"/>
                <a:cs typeface="Courier New" panose="02070309020205020404" pitchFamily="49" charset="0"/>
              </a:rPr>
              <a:t>int</a:t>
            </a:r>
            <a:r>
              <a:rPr lang="en-IN" sz="2000" b="1" dirty="0" smtClean="0">
                <a:solidFill>
                  <a:srgbClr val="0070C0"/>
                </a:solidFill>
                <a:latin typeface="Courier New" panose="02070309020205020404" pitchFamily="49" charset="0"/>
                <a:cs typeface="Courier New" panose="02070309020205020404" pitchFamily="49" charset="0"/>
              </a:rPr>
              <a:t> </a:t>
            </a:r>
            <a:r>
              <a:rPr lang="en-IN" sz="2000" b="1" dirty="0" err="1">
                <a:solidFill>
                  <a:srgbClr val="0070C0"/>
                </a:solidFill>
                <a:latin typeface="Courier New" panose="02070309020205020404" pitchFamily="49" charset="0"/>
                <a:cs typeface="Courier New" panose="02070309020205020404" pitchFamily="49" charset="0"/>
              </a:rPr>
              <a:t>isempty</a:t>
            </a:r>
            <a:r>
              <a:rPr lang="en-IN" sz="2000" b="1" dirty="0">
                <a:solidFill>
                  <a:srgbClr val="0070C0"/>
                </a:solidFill>
                <a:latin typeface="Courier New" panose="02070309020205020404" pitchFamily="49" charset="0"/>
                <a:cs typeface="Courier New" panose="02070309020205020404" pitchFamily="49" charset="0"/>
              </a:rPr>
              <a:t> (stack *s);</a:t>
            </a:r>
          </a:p>
          <a:p>
            <a:pPr marL="45720" indent="0" algn="just">
              <a:buNone/>
            </a:pPr>
            <a:r>
              <a:rPr lang="en-IN" sz="2000" dirty="0" smtClean="0">
                <a:solidFill>
                  <a:srgbClr val="B808BC"/>
                </a:solidFill>
                <a:latin typeface="Times New Roman" pitchFamily="18" charset="0"/>
                <a:cs typeface="Times New Roman" pitchFamily="18" charset="0"/>
              </a:rPr>
              <a:t>                                        </a:t>
            </a:r>
            <a:r>
              <a:rPr lang="en-IN" sz="2000" dirty="0">
                <a:solidFill>
                  <a:srgbClr val="B808BC"/>
                </a:solidFill>
                <a:latin typeface="Times New Roman" pitchFamily="18" charset="0"/>
                <a:cs typeface="Times New Roman" pitchFamily="18" charset="0"/>
              </a:rPr>
              <a:t>/* Check if stack is empty */</a:t>
            </a:r>
          </a:p>
          <a:p>
            <a:pPr algn="just">
              <a:buFont typeface="Arial" pitchFamily="34" charset="0"/>
              <a:buChar char="•"/>
            </a:pPr>
            <a:r>
              <a:rPr lang="en-IN" sz="2000" b="1" dirty="0" err="1" smtClean="0">
                <a:solidFill>
                  <a:srgbClr val="0070C0"/>
                </a:solidFill>
                <a:latin typeface="Courier New" panose="02070309020205020404" pitchFamily="49" charset="0"/>
                <a:cs typeface="Courier New" panose="02070309020205020404" pitchFamily="49" charset="0"/>
              </a:rPr>
              <a:t>int</a:t>
            </a:r>
            <a:r>
              <a:rPr lang="en-IN" sz="2000" b="1" dirty="0" smtClean="0">
                <a:solidFill>
                  <a:srgbClr val="0070C0"/>
                </a:solidFill>
                <a:latin typeface="Courier New" panose="02070309020205020404" pitchFamily="49" charset="0"/>
                <a:cs typeface="Courier New" panose="02070309020205020404" pitchFamily="49" charset="0"/>
              </a:rPr>
              <a:t> </a:t>
            </a:r>
            <a:r>
              <a:rPr lang="en-IN" sz="2000" b="1" dirty="0" err="1">
                <a:solidFill>
                  <a:srgbClr val="0070C0"/>
                </a:solidFill>
                <a:latin typeface="Courier New" panose="02070309020205020404" pitchFamily="49" charset="0"/>
                <a:cs typeface="Courier New" panose="02070309020205020404" pitchFamily="49" charset="0"/>
              </a:rPr>
              <a:t>isfull</a:t>
            </a:r>
            <a:r>
              <a:rPr lang="en-IN" sz="2000" b="1" dirty="0">
                <a:solidFill>
                  <a:srgbClr val="0070C0"/>
                </a:solidFill>
                <a:latin typeface="Courier New" panose="02070309020205020404" pitchFamily="49" charset="0"/>
                <a:cs typeface="Courier New" panose="02070309020205020404" pitchFamily="49" charset="0"/>
              </a:rPr>
              <a:t> (stack *s);</a:t>
            </a:r>
          </a:p>
          <a:p>
            <a:pPr marL="45720" indent="0" algn="just">
              <a:buNone/>
            </a:pPr>
            <a:r>
              <a:rPr lang="en-IN" sz="2000" dirty="0">
                <a:solidFill>
                  <a:srgbClr val="002060"/>
                </a:solidFill>
                <a:latin typeface="Times New Roman" pitchFamily="18" charset="0"/>
                <a:cs typeface="Times New Roman" pitchFamily="18" charset="0"/>
              </a:rPr>
              <a:t>                                        </a:t>
            </a:r>
            <a:r>
              <a:rPr lang="en-IN" sz="2000" dirty="0">
                <a:solidFill>
                  <a:srgbClr val="B808BC"/>
                </a:solidFill>
                <a:latin typeface="Times New Roman" pitchFamily="18" charset="0"/>
                <a:cs typeface="Times New Roman" pitchFamily="18" charset="0"/>
              </a:rPr>
              <a:t>/* Check if stack is full */</a:t>
            </a:r>
          </a:p>
          <a:p>
            <a:pPr algn="just">
              <a:buFont typeface="Arial" pitchFamily="34" charset="0"/>
              <a:buChar char="•"/>
            </a:pPr>
            <a:endParaRPr lang="en-IN" sz="2000" dirty="0">
              <a:solidFill>
                <a:srgbClr val="002060"/>
              </a:solidFill>
              <a:latin typeface="Times New Roman" pitchFamily="18" charset="0"/>
              <a:cs typeface="Times New Roman" pitchFamily="18" charset="0"/>
            </a:endParaRPr>
          </a:p>
        </p:txBody>
      </p:sp>
      <p:sp>
        <p:nvSpPr>
          <p:cNvPr id="7" name="Rectangle 6"/>
          <p:cNvSpPr/>
          <p:nvPr/>
        </p:nvSpPr>
        <p:spPr>
          <a:xfrm>
            <a:off x="5079820" y="5802868"/>
            <a:ext cx="5214889" cy="369332"/>
          </a:xfrm>
          <a:prstGeom prst="rect">
            <a:avLst/>
          </a:prstGeom>
        </p:spPr>
        <p:txBody>
          <a:bodyPr wrap="none">
            <a:spAutoFit/>
          </a:bodyPr>
          <a:lstStyle/>
          <a:p>
            <a:pPr>
              <a:spcBef>
                <a:spcPct val="5000"/>
              </a:spcBef>
            </a:pPr>
            <a:r>
              <a:rPr lang="en-US" altLang="en-US" u="sng" dirty="0">
                <a:solidFill>
                  <a:srgbClr val="0070C0"/>
                </a:solidFill>
              </a:rPr>
              <a:t>Assumption: stack contains integer elements!</a:t>
            </a:r>
          </a:p>
        </p:txBody>
      </p:sp>
      <p:pic>
        <p:nvPicPr>
          <p:cNvPr id="5" name="Picture 4"/>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2221560" y="1493640"/>
              <a:ext cx="8339400" cy="3387600"/>
            </p14:xfrm>
          </p:contentPart>
        </mc:Choice>
        <mc:Fallback>
          <p:pic>
            <p:nvPicPr>
              <p:cNvPr id="4" name="Ink 3"/>
              <p:cNvPicPr/>
              <p:nvPr/>
            </p:nvPicPr>
            <p:blipFill>
              <a:blip r:embed="rId5"/>
              <a:stretch>
                <a:fillRect/>
              </a:stretch>
            </p:blipFill>
            <p:spPr>
              <a:xfrm>
                <a:off x="2216880" y="1487160"/>
                <a:ext cx="8351280" cy="3400920"/>
              </a:xfrm>
              <a:prstGeom prst="rect">
                <a:avLst/>
              </a:prstGeom>
            </p:spPr>
          </p:pic>
        </mc:Fallback>
      </mc:AlternateContent>
    </p:spTree>
    <p:extLst>
      <p:ext uri="{BB962C8B-B14F-4D97-AF65-F5344CB8AC3E}">
        <p14:creationId xmlns:p14="http://schemas.microsoft.com/office/powerpoint/2010/main" val="10345282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3984" y="2996952"/>
            <a:ext cx="7488832" cy="1143000"/>
          </a:xfrm>
        </p:spPr>
        <p:txBody>
          <a:bodyPr>
            <a:normAutofit/>
          </a:bodyPr>
          <a:lstStyle/>
          <a:p>
            <a:pPr marL="0" indent="0" algn="ctr">
              <a:buNone/>
            </a:pPr>
            <a:r>
              <a:rPr lang="en-US" sz="4000" dirty="0">
                <a:solidFill>
                  <a:srgbClr val="0070C0"/>
                </a:solidFill>
                <a:latin typeface="Times New Roman" pitchFamily="18" charset="0"/>
                <a:cs typeface="Times New Roman" pitchFamily="18" charset="0"/>
              </a:rPr>
              <a:t>Stack using Array</a:t>
            </a:r>
            <a:endParaRPr lang="en-IN" sz="4000" dirty="0">
              <a:solidFill>
                <a:srgbClr val="0070C0"/>
              </a:solidFill>
              <a:latin typeface="Times New Roman" pitchFamily="18" charset="0"/>
              <a:cs typeface="Times New Roman" pitchFamily="18" charset="0"/>
            </a:endParaRPr>
          </a:p>
        </p:txBody>
      </p:sp>
      <p:pic>
        <p:nvPicPr>
          <p:cNvPr id="3" name="Picture 2"/>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116747892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9" name="Rectangle 4"/>
          <p:cNvSpPr>
            <a:spLocks noChangeArrowheads="1"/>
          </p:cNvSpPr>
          <p:nvPr/>
        </p:nvSpPr>
        <p:spPr bwMode="auto">
          <a:xfrm>
            <a:off x="5786909" y="4005064"/>
            <a:ext cx="685800" cy="1295400"/>
          </a:xfrm>
          <a:prstGeom prst="rect">
            <a:avLst/>
          </a:prstGeom>
          <a:solidFill>
            <a:srgbClr val="CC0000"/>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4280" name="Rectangle 5"/>
          <p:cNvSpPr>
            <a:spLocks noChangeArrowheads="1"/>
          </p:cNvSpPr>
          <p:nvPr/>
        </p:nvSpPr>
        <p:spPr bwMode="auto">
          <a:xfrm>
            <a:off x="5786909" y="2557264"/>
            <a:ext cx="685800" cy="14478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2" name="Group 9"/>
          <p:cNvGrpSpPr>
            <a:grpSpLocks/>
          </p:cNvGrpSpPr>
          <p:nvPr/>
        </p:nvGrpSpPr>
        <p:grpSpPr bwMode="auto">
          <a:xfrm>
            <a:off x="4529609" y="3789169"/>
            <a:ext cx="1219200" cy="461963"/>
            <a:chOff x="576" y="2448"/>
            <a:chExt cx="768" cy="291"/>
          </a:xfrm>
        </p:grpSpPr>
        <p:sp>
          <p:nvSpPr>
            <p:cNvPr id="54287" name="Text Box 6"/>
            <p:cNvSpPr txBox="1">
              <a:spLocks noChangeArrowheads="1"/>
            </p:cNvSpPr>
            <p:nvPr/>
          </p:nvSpPr>
          <p:spPr bwMode="auto">
            <a:xfrm>
              <a:off x="576" y="2448"/>
              <a:ext cx="432" cy="291"/>
            </a:xfrm>
            <a:prstGeom prst="rect">
              <a:avLst/>
            </a:prstGeom>
            <a:solidFill>
              <a:srgbClr val="FFFFFF"/>
            </a:solidFill>
            <a:ln w="31750">
              <a:solidFill>
                <a:srgbClr val="FFC000"/>
              </a:solidFill>
              <a:miter lim="800000"/>
              <a:headEnd/>
              <a:tailEnd/>
            </a:ln>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50000"/>
                </a:spcBef>
                <a:buFontTx/>
                <a:buNone/>
              </a:pPr>
              <a:r>
                <a:rPr lang="en-US" altLang="en-US" sz="2400" dirty="0">
                  <a:solidFill>
                    <a:schemeClr val="accent6">
                      <a:lumMod val="60000"/>
                      <a:lumOff val="40000"/>
                    </a:schemeClr>
                  </a:solidFill>
                  <a:latin typeface="Times New Roman" panose="02020603050405020304" pitchFamily="18" charset="0"/>
                </a:rPr>
                <a:t>top</a:t>
              </a:r>
            </a:p>
          </p:txBody>
        </p:sp>
        <p:sp>
          <p:nvSpPr>
            <p:cNvPr id="54288" name="Line 8"/>
            <p:cNvSpPr>
              <a:spLocks noChangeShapeType="1"/>
            </p:cNvSpPr>
            <p:nvPr/>
          </p:nvSpPr>
          <p:spPr bwMode="auto">
            <a:xfrm>
              <a:off x="1056" y="2592"/>
              <a:ext cx="288" cy="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grpSp>
        <p:nvGrpSpPr>
          <p:cNvPr id="3" name="Group 10"/>
          <p:cNvGrpSpPr>
            <a:grpSpLocks/>
          </p:cNvGrpSpPr>
          <p:nvPr/>
        </p:nvGrpSpPr>
        <p:grpSpPr bwMode="auto">
          <a:xfrm>
            <a:off x="4529609" y="3239894"/>
            <a:ext cx="1219200" cy="461963"/>
            <a:chOff x="576" y="2448"/>
            <a:chExt cx="768" cy="291"/>
          </a:xfrm>
        </p:grpSpPr>
        <p:sp>
          <p:nvSpPr>
            <p:cNvPr id="54285" name="Text Box 11"/>
            <p:cNvSpPr txBox="1">
              <a:spLocks noChangeArrowheads="1"/>
            </p:cNvSpPr>
            <p:nvPr/>
          </p:nvSpPr>
          <p:spPr bwMode="auto">
            <a:xfrm>
              <a:off x="576" y="2448"/>
              <a:ext cx="432"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50000"/>
                </a:spcBef>
                <a:buFontTx/>
                <a:buNone/>
              </a:pPr>
              <a:r>
                <a:rPr lang="en-US" altLang="en-US" sz="2400">
                  <a:solidFill>
                    <a:srgbClr val="FF0000"/>
                  </a:solidFill>
                  <a:latin typeface="Times New Roman" panose="02020603050405020304" pitchFamily="18" charset="0"/>
                </a:rPr>
                <a:t>top</a:t>
              </a:r>
            </a:p>
          </p:txBody>
        </p:sp>
        <p:sp>
          <p:nvSpPr>
            <p:cNvPr id="54286" name="Line 12"/>
            <p:cNvSpPr>
              <a:spLocks noChangeShapeType="1"/>
            </p:cNvSpPr>
            <p:nvPr/>
          </p:nvSpPr>
          <p:spPr bwMode="auto">
            <a:xfrm>
              <a:off x="1056" y="2592"/>
              <a:ext cx="288" cy="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10605" name="Rectangle 13"/>
          <p:cNvSpPr>
            <a:spLocks noChangeArrowheads="1"/>
          </p:cNvSpPr>
          <p:nvPr/>
        </p:nvSpPr>
        <p:spPr bwMode="auto">
          <a:xfrm>
            <a:off x="5786909" y="3471664"/>
            <a:ext cx="685800" cy="533400"/>
          </a:xfrm>
          <a:prstGeom prst="rect">
            <a:avLst/>
          </a:prstGeom>
          <a:solidFill>
            <a:srgbClr val="CC0000"/>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110606" name="Text Box 14"/>
          <p:cNvSpPr txBox="1">
            <a:spLocks noChangeArrowheads="1"/>
          </p:cNvSpPr>
          <p:nvPr/>
        </p:nvSpPr>
        <p:spPr bwMode="auto">
          <a:xfrm>
            <a:off x="7730480" y="2557264"/>
            <a:ext cx="996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rgbClr val="FF0000"/>
                </a:solidFill>
                <a:latin typeface="Times New Roman" panose="02020603050405020304" pitchFamily="18" charset="0"/>
              </a:rPr>
              <a:t>PUSH</a:t>
            </a:r>
          </a:p>
        </p:txBody>
      </p:sp>
      <p:sp>
        <p:nvSpPr>
          <p:cNvPr id="18"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Push using Stack</a:t>
            </a:r>
            <a:endParaRPr lang="en-IN" sz="4000" dirty="0">
              <a:solidFill>
                <a:srgbClr val="7030A0"/>
              </a:solidFill>
              <a:latin typeface="Times New Roman" pitchFamily="18" charset="0"/>
              <a:cs typeface="Times New Roman" pitchFamily="18" charset="0"/>
            </a:endParaRPr>
          </a:p>
        </p:txBody>
      </p:sp>
      <p:cxnSp>
        <p:nvCxnSpPr>
          <p:cNvPr id="5" name="Straight Arrow Connector 4"/>
          <p:cNvCxnSpPr/>
          <p:nvPr/>
        </p:nvCxnSpPr>
        <p:spPr>
          <a:xfrm flipV="1">
            <a:off x="4079776" y="3140968"/>
            <a:ext cx="0" cy="113714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14" name="Picture 13"/>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984560" y="1991520"/>
              <a:ext cx="6586200" cy="2895840"/>
            </p14:xfrm>
          </p:contentPart>
        </mc:Choice>
        <mc:Fallback>
          <p:pic>
            <p:nvPicPr>
              <p:cNvPr id="4" name="Ink 3"/>
              <p:cNvPicPr/>
              <p:nvPr/>
            </p:nvPicPr>
            <p:blipFill>
              <a:blip r:embed="rId4"/>
              <a:stretch>
                <a:fillRect/>
              </a:stretch>
            </p:blipFill>
            <p:spPr>
              <a:xfrm>
                <a:off x="4978080" y="1982160"/>
                <a:ext cx="6603480" cy="2911320"/>
              </a:xfrm>
              <a:prstGeom prst="rect">
                <a:avLst/>
              </a:prstGeom>
            </p:spPr>
          </p:pic>
        </mc:Fallback>
      </mc:AlternateContent>
    </p:spTree>
    <p:extLst>
      <p:ext uri="{BB962C8B-B14F-4D97-AF65-F5344CB8AC3E}">
        <p14:creationId xmlns:p14="http://schemas.microsoft.com/office/powerpoint/2010/main" val="28260602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0606"/>
                                        </p:tgtEl>
                                        <p:attrNameLst>
                                          <p:attrName>style.visibility</p:attrName>
                                        </p:attrNameLst>
                                      </p:cBhvr>
                                      <p:to>
                                        <p:strVal val="visible"/>
                                      </p:to>
                                    </p:set>
                                    <p:animEffect transition="in" filter="checkerboard(across)">
                                      <p:cBhvr>
                                        <p:cTn id="7" dur="500"/>
                                        <p:tgtEl>
                                          <p:spTgt spid="1106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xit" presetSubtype="10" fill="hold" nodeType="clickEffect">
                                  <p:stCondLst>
                                    <p:cond delay="0"/>
                                  </p:stCondLst>
                                  <p:childTnLst>
                                    <p:animEffect transition="out" filter="checkerboard(across)">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heckerboard(across)">
                                      <p:cBhvr>
                                        <p:cTn id="17" dur="5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110605"/>
                                        </p:tgtEl>
                                        <p:attrNameLst>
                                          <p:attrName>style.visibility</p:attrName>
                                        </p:attrNameLst>
                                      </p:cBhvr>
                                      <p:to>
                                        <p:strVal val="visible"/>
                                      </p:to>
                                    </p:set>
                                    <p:animEffect transition="in" filter="checkerboard(across)">
                                      <p:cBhvr>
                                        <p:cTn id="22" dur="500"/>
                                        <p:tgtEl>
                                          <p:spTgt spid="1106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605" grpId="0" animBg="1"/>
      <p:bldP spid="11060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3" name="Rectangle 4"/>
          <p:cNvSpPr>
            <a:spLocks noChangeArrowheads="1"/>
          </p:cNvSpPr>
          <p:nvPr/>
        </p:nvSpPr>
        <p:spPr bwMode="auto">
          <a:xfrm>
            <a:off x="5879976" y="4005064"/>
            <a:ext cx="685800" cy="1295400"/>
          </a:xfrm>
          <a:prstGeom prst="rect">
            <a:avLst/>
          </a:prstGeom>
          <a:solidFill>
            <a:srgbClr val="CC0000"/>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5304" name="Rectangle 5"/>
          <p:cNvSpPr>
            <a:spLocks noChangeArrowheads="1"/>
          </p:cNvSpPr>
          <p:nvPr/>
        </p:nvSpPr>
        <p:spPr bwMode="auto">
          <a:xfrm>
            <a:off x="5879976" y="2557264"/>
            <a:ext cx="685800" cy="14478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2" name="Group 6"/>
          <p:cNvGrpSpPr>
            <a:grpSpLocks/>
          </p:cNvGrpSpPr>
          <p:nvPr/>
        </p:nvGrpSpPr>
        <p:grpSpPr bwMode="auto">
          <a:xfrm>
            <a:off x="4622676" y="3789169"/>
            <a:ext cx="1219200" cy="461963"/>
            <a:chOff x="576" y="2448"/>
            <a:chExt cx="768" cy="291"/>
          </a:xfrm>
        </p:grpSpPr>
        <p:sp>
          <p:nvSpPr>
            <p:cNvPr id="55311" name="Text Box 7"/>
            <p:cNvSpPr txBox="1">
              <a:spLocks noChangeArrowheads="1"/>
            </p:cNvSpPr>
            <p:nvPr/>
          </p:nvSpPr>
          <p:spPr bwMode="auto">
            <a:xfrm>
              <a:off x="576" y="2448"/>
              <a:ext cx="432"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50000"/>
                </a:spcBef>
                <a:buFontTx/>
                <a:buNone/>
              </a:pPr>
              <a:r>
                <a:rPr lang="en-US" altLang="en-US" sz="2400">
                  <a:solidFill>
                    <a:srgbClr val="FF0000"/>
                  </a:solidFill>
                  <a:latin typeface="Times New Roman" panose="02020603050405020304" pitchFamily="18" charset="0"/>
                </a:rPr>
                <a:t>top</a:t>
              </a:r>
            </a:p>
          </p:txBody>
        </p:sp>
        <p:sp>
          <p:nvSpPr>
            <p:cNvPr id="55312" name="Line 8"/>
            <p:cNvSpPr>
              <a:spLocks noChangeShapeType="1"/>
            </p:cNvSpPr>
            <p:nvPr/>
          </p:nvSpPr>
          <p:spPr bwMode="auto">
            <a:xfrm>
              <a:off x="1056" y="2592"/>
              <a:ext cx="288" cy="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grpSp>
        <p:nvGrpSpPr>
          <p:cNvPr id="3" name="Group 9"/>
          <p:cNvGrpSpPr>
            <a:grpSpLocks/>
          </p:cNvGrpSpPr>
          <p:nvPr/>
        </p:nvGrpSpPr>
        <p:grpSpPr bwMode="auto">
          <a:xfrm>
            <a:off x="4622676" y="3239894"/>
            <a:ext cx="1219200" cy="461963"/>
            <a:chOff x="576" y="2448"/>
            <a:chExt cx="768" cy="291"/>
          </a:xfrm>
        </p:grpSpPr>
        <p:sp>
          <p:nvSpPr>
            <p:cNvPr id="55309" name="Text Box 10"/>
            <p:cNvSpPr txBox="1">
              <a:spLocks noChangeArrowheads="1"/>
            </p:cNvSpPr>
            <p:nvPr/>
          </p:nvSpPr>
          <p:spPr bwMode="auto">
            <a:xfrm>
              <a:off x="576" y="2448"/>
              <a:ext cx="432" cy="291"/>
            </a:xfrm>
            <a:prstGeom prst="rect">
              <a:avLst/>
            </a:prstGeom>
            <a:noFill/>
            <a:ln w="31750">
              <a:solidFill>
                <a:srgbClr val="FFC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50000"/>
                </a:spcBef>
                <a:buFontTx/>
                <a:buNone/>
              </a:pPr>
              <a:r>
                <a:rPr lang="en-US" altLang="en-US" sz="2400" dirty="0">
                  <a:solidFill>
                    <a:schemeClr val="accent6">
                      <a:lumMod val="60000"/>
                      <a:lumOff val="40000"/>
                    </a:schemeClr>
                  </a:solidFill>
                  <a:latin typeface="Times New Roman" panose="02020603050405020304" pitchFamily="18" charset="0"/>
                </a:rPr>
                <a:t>top</a:t>
              </a:r>
            </a:p>
          </p:txBody>
        </p:sp>
        <p:sp>
          <p:nvSpPr>
            <p:cNvPr id="55310" name="Line 11"/>
            <p:cNvSpPr>
              <a:spLocks noChangeShapeType="1"/>
            </p:cNvSpPr>
            <p:nvPr/>
          </p:nvSpPr>
          <p:spPr bwMode="auto">
            <a:xfrm>
              <a:off x="1056" y="2592"/>
              <a:ext cx="288" cy="0"/>
            </a:xfrm>
            <a:prstGeom prst="line">
              <a:avLst/>
            </a:prstGeom>
            <a:noFill/>
            <a:ln w="31750">
              <a:solidFill>
                <a:srgbClr val="FFC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11628" name="Rectangle 12"/>
          <p:cNvSpPr>
            <a:spLocks noChangeArrowheads="1"/>
          </p:cNvSpPr>
          <p:nvPr/>
        </p:nvSpPr>
        <p:spPr bwMode="auto">
          <a:xfrm>
            <a:off x="5879976" y="3471664"/>
            <a:ext cx="685800" cy="533400"/>
          </a:xfrm>
          <a:prstGeom prst="rect">
            <a:avLst/>
          </a:prstGeom>
          <a:solidFill>
            <a:srgbClr val="CC0000"/>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111629" name="Text Box 13"/>
          <p:cNvSpPr txBox="1">
            <a:spLocks noChangeArrowheads="1"/>
          </p:cNvSpPr>
          <p:nvPr/>
        </p:nvSpPr>
        <p:spPr bwMode="auto">
          <a:xfrm>
            <a:off x="7896200" y="2557265"/>
            <a:ext cx="75052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rgbClr val="FF0000"/>
                </a:solidFill>
                <a:latin typeface="Times New Roman" panose="02020603050405020304" pitchFamily="18" charset="0"/>
              </a:rPr>
              <a:t>POP</a:t>
            </a:r>
          </a:p>
        </p:txBody>
      </p:sp>
      <p:sp>
        <p:nvSpPr>
          <p:cNvPr id="17"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Pop using Stack</a:t>
            </a:r>
            <a:endParaRPr lang="en-IN" sz="4000" dirty="0">
              <a:solidFill>
                <a:srgbClr val="7030A0"/>
              </a:solidFill>
              <a:latin typeface="Times New Roman" pitchFamily="18" charset="0"/>
              <a:cs typeface="Times New Roman" pitchFamily="18" charset="0"/>
            </a:endParaRPr>
          </a:p>
        </p:txBody>
      </p:sp>
      <p:cxnSp>
        <p:nvCxnSpPr>
          <p:cNvPr id="5" name="Straight Arrow Connector 4"/>
          <p:cNvCxnSpPr/>
          <p:nvPr/>
        </p:nvCxnSpPr>
        <p:spPr>
          <a:xfrm>
            <a:off x="4151784" y="3140968"/>
            <a:ext cx="0" cy="122413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14" name="Picture 13"/>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557240" y="3016080"/>
              <a:ext cx="6388920" cy="3272040"/>
            </p14:xfrm>
          </p:contentPart>
        </mc:Choice>
        <mc:Fallback>
          <p:pic>
            <p:nvPicPr>
              <p:cNvPr id="4" name="Ink 3"/>
              <p:cNvPicPr/>
              <p:nvPr/>
            </p:nvPicPr>
            <p:blipFill>
              <a:blip r:embed="rId4"/>
              <a:stretch>
                <a:fillRect/>
              </a:stretch>
            </p:blipFill>
            <p:spPr>
              <a:xfrm>
                <a:off x="4550400" y="3006000"/>
                <a:ext cx="6405840" cy="3284640"/>
              </a:xfrm>
              <a:prstGeom prst="rect">
                <a:avLst/>
              </a:prstGeom>
            </p:spPr>
          </p:pic>
        </mc:Fallback>
      </mc:AlternateContent>
    </p:spTree>
    <p:extLst>
      <p:ext uri="{BB962C8B-B14F-4D97-AF65-F5344CB8AC3E}">
        <p14:creationId xmlns:p14="http://schemas.microsoft.com/office/powerpoint/2010/main" val="20484230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1629"/>
                                        </p:tgtEl>
                                        <p:attrNameLst>
                                          <p:attrName>style.visibility</p:attrName>
                                        </p:attrNameLst>
                                      </p:cBhvr>
                                      <p:to>
                                        <p:strVal val="visible"/>
                                      </p:to>
                                    </p:set>
                                    <p:animEffect transition="in" filter="checkerboard(across)">
                                      <p:cBhvr>
                                        <p:cTn id="7" dur="500"/>
                                        <p:tgtEl>
                                          <p:spTgt spid="11162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xit" presetSubtype="10" fill="hold" grpId="0" nodeType="clickEffect">
                                  <p:stCondLst>
                                    <p:cond delay="0"/>
                                  </p:stCondLst>
                                  <p:childTnLst>
                                    <p:animEffect transition="out" filter="checkerboard(across)">
                                      <p:cBhvr>
                                        <p:cTn id="11" dur="500"/>
                                        <p:tgtEl>
                                          <p:spTgt spid="111628"/>
                                        </p:tgtEl>
                                      </p:cBhvr>
                                    </p:animEffect>
                                    <p:set>
                                      <p:cBhvr>
                                        <p:cTn id="12" dur="1" fill="hold">
                                          <p:stCondLst>
                                            <p:cond delay="499"/>
                                          </p:stCondLst>
                                        </p:cTn>
                                        <p:tgtEl>
                                          <p:spTgt spid="111628"/>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xit" presetSubtype="10" fill="hold" nodeType="clickEffect">
                                  <p:stCondLst>
                                    <p:cond delay="0"/>
                                  </p:stCondLst>
                                  <p:childTnLst>
                                    <p:animEffect transition="out" filter="checkerboard(across)">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checkerboard(across)">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628" grpId="0" animBg="1"/>
      <p:bldP spid="11162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3984" y="2996952"/>
            <a:ext cx="7488832" cy="1143000"/>
          </a:xfrm>
        </p:spPr>
        <p:txBody>
          <a:bodyPr>
            <a:normAutofit/>
          </a:bodyPr>
          <a:lstStyle/>
          <a:p>
            <a:pPr marL="0" indent="0" algn="ctr">
              <a:buNone/>
            </a:pPr>
            <a:r>
              <a:rPr lang="en-US" sz="4000" dirty="0">
                <a:solidFill>
                  <a:srgbClr val="0070C0"/>
                </a:solidFill>
                <a:latin typeface="Times New Roman" pitchFamily="18" charset="0"/>
                <a:cs typeface="Times New Roman" pitchFamily="18" charset="0"/>
              </a:rPr>
              <a:t>Stack using Linked List</a:t>
            </a:r>
            <a:endParaRPr lang="en-IN" sz="4000" dirty="0">
              <a:solidFill>
                <a:srgbClr val="0070C0"/>
              </a:solidFill>
              <a:latin typeface="Times New Roman" pitchFamily="18" charset="0"/>
              <a:cs typeface="Times New Roman" pitchFamily="18" charset="0"/>
            </a:endParaRPr>
          </a:p>
        </p:txBody>
      </p:sp>
      <p:pic>
        <p:nvPicPr>
          <p:cNvPr id="3" name="Picture 2"/>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398665373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327" name="Group 4"/>
          <p:cNvGrpSpPr>
            <a:grpSpLocks/>
          </p:cNvGrpSpPr>
          <p:nvPr/>
        </p:nvGrpSpPr>
        <p:grpSpPr bwMode="auto">
          <a:xfrm>
            <a:off x="2552700" y="4114800"/>
            <a:ext cx="7086600" cy="914400"/>
            <a:chOff x="1008" y="3072"/>
            <a:chExt cx="4464" cy="576"/>
          </a:xfrm>
        </p:grpSpPr>
        <p:sp>
          <p:nvSpPr>
            <p:cNvPr id="56335" name="Rectangle 5"/>
            <p:cNvSpPr>
              <a:spLocks noChangeArrowheads="1"/>
            </p:cNvSpPr>
            <p:nvPr/>
          </p:nvSpPr>
          <p:spPr bwMode="auto">
            <a:xfrm>
              <a:off x="1008"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36" name="Rectangle 6"/>
            <p:cNvSpPr>
              <a:spLocks noChangeArrowheads="1"/>
            </p:cNvSpPr>
            <p:nvPr/>
          </p:nvSpPr>
          <p:spPr bwMode="auto">
            <a:xfrm>
              <a:off x="1920"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37" name="Rectangle 7"/>
            <p:cNvSpPr>
              <a:spLocks noChangeArrowheads="1"/>
            </p:cNvSpPr>
            <p:nvPr/>
          </p:nvSpPr>
          <p:spPr bwMode="auto">
            <a:xfrm>
              <a:off x="2832"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38" name="Rectangle 8"/>
            <p:cNvSpPr>
              <a:spLocks noChangeArrowheads="1"/>
            </p:cNvSpPr>
            <p:nvPr/>
          </p:nvSpPr>
          <p:spPr bwMode="auto">
            <a:xfrm>
              <a:off x="4656"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39" name="Rectangle 9"/>
            <p:cNvSpPr>
              <a:spLocks noChangeArrowheads="1"/>
            </p:cNvSpPr>
            <p:nvPr/>
          </p:nvSpPr>
          <p:spPr bwMode="auto">
            <a:xfrm>
              <a:off x="3744"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40" name="Line 10"/>
            <p:cNvSpPr>
              <a:spLocks noChangeShapeType="1"/>
            </p:cNvSpPr>
            <p:nvPr/>
          </p:nvSpPr>
          <p:spPr bwMode="auto">
            <a:xfrm>
              <a:off x="1488"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6341" name="Line 11"/>
            <p:cNvSpPr>
              <a:spLocks noChangeShapeType="1"/>
            </p:cNvSpPr>
            <p:nvPr/>
          </p:nvSpPr>
          <p:spPr bwMode="auto">
            <a:xfrm>
              <a:off x="2400"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6342" name="Line 12"/>
            <p:cNvSpPr>
              <a:spLocks noChangeShapeType="1"/>
            </p:cNvSpPr>
            <p:nvPr/>
          </p:nvSpPr>
          <p:spPr bwMode="auto">
            <a:xfrm>
              <a:off x="3312"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6343" name="Line 13"/>
            <p:cNvSpPr>
              <a:spLocks noChangeShapeType="1"/>
            </p:cNvSpPr>
            <p:nvPr/>
          </p:nvSpPr>
          <p:spPr bwMode="auto">
            <a:xfrm>
              <a:off x="4224"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6344" name="Line 14"/>
            <p:cNvSpPr>
              <a:spLocks noChangeShapeType="1"/>
            </p:cNvSpPr>
            <p:nvPr/>
          </p:nvSpPr>
          <p:spPr bwMode="auto">
            <a:xfrm>
              <a:off x="5136" y="3264"/>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6345" name="Line 15"/>
            <p:cNvSpPr>
              <a:spLocks noChangeShapeType="1"/>
            </p:cNvSpPr>
            <p:nvPr/>
          </p:nvSpPr>
          <p:spPr bwMode="auto">
            <a:xfrm>
              <a:off x="5472" y="3264"/>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sp>
        <p:nvSpPr>
          <p:cNvPr id="56328" name="Text Box 16"/>
          <p:cNvSpPr txBox="1">
            <a:spLocks noChangeArrowheads="1"/>
          </p:cNvSpPr>
          <p:nvPr/>
        </p:nvSpPr>
        <p:spPr bwMode="auto">
          <a:xfrm>
            <a:off x="2514600" y="3092451"/>
            <a:ext cx="577402"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top</a:t>
            </a:r>
          </a:p>
        </p:txBody>
      </p:sp>
      <p:sp>
        <p:nvSpPr>
          <p:cNvPr id="106513" name="Line 17"/>
          <p:cNvSpPr>
            <a:spLocks noChangeShapeType="1"/>
          </p:cNvSpPr>
          <p:nvPr/>
        </p:nvSpPr>
        <p:spPr bwMode="auto">
          <a:xfrm>
            <a:off x="2819400" y="3581400"/>
            <a:ext cx="0" cy="533400"/>
          </a:xfrm>
          <a:prstGeom prst="line">
            <a:avLst/>
          </a:prstGeom>
          <a:ln>
            <a:headEnd/>
            <a:tailEnd type="triangle" w="med" len="med"/>
          </a:ln>
          <a:extLst/>
        </p:spPr>
        <p:style>
          <a:lnRef idx="3">
            <a:schemeClr val="accent4"/>
          </a:lnRef>
          <a:fillRef idx="0">
            <a:schemeClr val="accent4"/>
          </a:fillRef>
          <a:effectRef idx="2">
            <a:schemeClr val="accent4"/>
          </a:effectRef>
          <a:fontRef idx="minor">
            <a:schemeClr val="tx1"/>
          </a:fontRef>
        </p:style>
        <p:txBody>
          <a:bodyPr/>
          <a:lstStyle/>
          <a:p>
            <a:endParaRPr lang="en-IN"/>
          </a:p>
        </p:txBody>
      </p:sp>
      <p:sp>
        <p:nvSpPr>
          <p:cNvPr id="106517" name="Line 21"/>
          <p:cNvSpPr>
            <a:spLocks noChangeShapeType="1"/>
          </p:cNvSpPr>
          <p:nvPr/>
        </p:nvSpPr>
        <p:spPr bwMode="auto">
          <a:xfrm>
            <a:off x="3124200" y="3276600"/>
            <a:ext cx="533400" cy="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nvGrpSpPr>
          <p:cNvPr id="3" name="Group 24"/>
          <p:cNvGrpSpPr>
            <a:grpSpLocks/>
          </p:cNvGrpSpPr>
          <p:nvPr/>
        </p:nvGrpSpPr>
        <p:grpSpPr bwMode="auto">
          <a:xfrm>
            <a:off x="3200400" y="3048000"/>
            <a:ext cx="1219200" cy="1066800"/>
            <a:chOff x="1008" y="1920"/>
            <a:chExt cx="768" cy="672"/>
          </a:xfrm>
        </p:grpSpPr>
        <p:sp>
          <p:nvSpPr>
            <p:cNvPr id="56333" name="Rectangle 18"/>
            <p:cNvSpPr>
              <a:spLocks noChangeArrowheads="1"/>
            </p:cNvSpPr>
            <p:nvPr/>
          </p:nvSpPr>
          <p:spPr bwMode="auto">
            <a:xfrm>
              <a:off x="1296" y="1920"/>
              <a:ext cx="480" cy="336"/>
            </a:xfrm>
            <a:prstGeom prst="rect">
              <a:avLst/>
            </a:prstGeom>
            <a:solidFill>
              <a:srgbClr val="CCFFFF"/>
            </a:solidFill>
            <a:ln w="3175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6334" name="Line 23"/>
            <p:cNvSpPr>
              <a:spLocks noChangeShapeType="1"/>
            </p:cNvSpPr>
            <p:nvPr/>
          </p:nvSpPr>
          <p:spPr bwMode="auto">
            <a:xfrm flipH="1">
              <a:off x="1008" y="2256"/>
              <a:ext cx="480" cy="336"/>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06521" name="Text Box 25"/>
          <p:cNvSpPr txBox="1">
            <a:spLocks noChangeArrowheads="1"/>
          </p:cNvSpPr>
          <p:nvPr/>
        </p:nvSpPr>
        <p:spPr bwMode="auto">
          <a:xfrm>
            <a:off x="4860925" y="2022476"/>
            <a:ext cx="276184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PUSH OPERATION</a:t>
            </a:r>
          </a:p>
        </p:txBody>
      </p:sp>
      <p:sp>
        <p:nvSpPr>
          <p:cNvPr id="27"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Push using Linked List</a:t>
            </a:r>
            <a:endParaRPr lang="en-IN" sz="4000" dirty="0">
              <a:solidFill>
                <a:srgbClr val="7030A0"/>
              </a:solidFill>
              <a:latin typeface="Times New Roman" pitchFamily="18" charset="0"/>
              <a:cs typeface="Times New Roman" pitchFamily="18" charset="0"/>
            </a:endParaRPr>
          </a:p>
        </p:txBody>
      </p:sp>
      <p:pic>
        <p:nvPicPr>
          <p:cNvPr id="22" name="Picture 21"/>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54320" y="2146680"/>
              <a:ext cx="10416240" cy="2583360"/>
            </p14:xfrm>
          </p:contentPart>
        </mc:Choice>
        <mc:Fallback>
          <p:pic>
            <p:nvPicPr>
              <p:cNvPr id="2" name="Ink 1"/>
              <p:cNvPicPr/>
              <p:nvPr/>
            </p:nvPicPr>
            <p:blipFill>
              <a:blip r:embed="rId4"/>
              <a:stretch>
                <a:fillRect/>
              </a:stretch>
            </p:blipFill>
            <p:spPr>
              <a:xfrm>
                <a:off x="448560" y="2143800"/>
                <a:ext cx="10425240" cy="2595600"/>
              </a:xfrm>
              <a:prstGeom prst="rect">
                <a:avLst/>
              </a:prstGeom>
            </p:spPr>
          </p:pic>
        </mc:Fallback>
      </mc:AlternateContent>
    </p:spTree>
    <p:extLst>
      <p:ext uri="{BB962C8B-B14F-4D97-AF65-F5344CB8AC3E}">
        <p14:creationId xmlns:p14="http://schemas.microsoft.com/office/powerpoint/2010/main" val="35183079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6521"/>
                                        </p:tgtEl>
                                        <p:attrNameLst>
                                          <p:attrName>style.visibility</p:attrName>
                                        </p:attrNameLst>
                                      </p:cBhvr>
                                      <p:to>
                                        <p:strVal val="visible"/>
                                      </p:to>
                                    </p:set>
                                    <p:animEffect transition="in" filter="checkerboard(across)">
                                      <p:cBhvr>
                                        <p:cTn id="7" dur="500"/>
                                        <p:tgtEl>
                                          <p:spTgt spid="10652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5" presetClass="exit" presetSubtype="10" fill="hold" grpId="0" nodeType="clickEffect">
                                  <p:stCondLst>
                                    <p:cond delay="0"/>
                                  </p:stCondLst>
                                  <p:childTnLst>
                                    <p:animEffect transition="out" filter="checkerboard(across)">
                                      <p:cBhvr>
                                        <p:cTn id="17" dur="500"/>
                                        <p:tgtEl>
                                          <p:spTgt spid="106513"/>
                                        </p:tgtEl>
                                      </p:cBhvr>
                                    </p:animEffect>
                                    <p:set>
                                      <p:cBhvr>
                                        <p:cTn id="18" dur="1" fill="hold">
                                          <p:stCondLst>
                                            <p:cond delay="499"/>
                                          </p:stCondLst>
                                        </p:cTn>
                                        <p:tgtEl>
                                          <p:spTgt spid="106513"/>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6517"/>
                                        </p:tgtEl>
                                        <p:attrNameLst>
                                          <p:attrName>style.visibility</p:attrName>
                                        </p:attrNameLst>
                                      </p:cBhvr>
                                      <p:to>
                                        <p:strVal val="visible"/>
                                      </p:to>
                                    </p:set>
                                    <p:animEffect transition="in" filter="checkerboard(across)">
                                      <p:cBhvr>
                                        <p:cTn id="23" dur="500"/>
                                        <p:tgtEl>
                                          <p:spTgt spid="106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513" grpId="0" animBg="1"/>
      <p:bldP spid="106517" grpId="0" animBg="1"/>
      <p:bldP spid="106521"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4"/>
          <p:cNvGrpSpPr>
            <a:grpSpLocks/>
          </p:cNvGrpSpPr>
          <p:nvPr/>
        </p:nvGrpSpPr>
        <p:grpSpPr bwMode="auto">
          <a:xfrm>
            <a:off x="2552700" y="4114800"/>
            <a:ext cx="1447800" cy="609600"/>
            <a:chOff x="648" y="2592"/>
            <a:chExt cx="912" cy="384"/>
          </a:xfrm>
        </p:grpSpPr>
        <p:sp>
          <p:nvSpPr>
            <p:cNvPr id="57365" name="Rectangle 5"/>
            <p:cNvSpPr>
              <a:spLocks noChangeArrowheads="1"/>
            </p:cNvSpPr>
            <p:nvPr/>
          </p:nvSpPr>
          <p:spPr bwMode="auto">
            <a:xfrm>
              <a:off x="648" y="259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7366" name="Line 10"/>
            <p:cNvSpPr>
              <a:spLocks noChangeShapeType="1"/>
            </p:cNvSpPr>
            <p:nvPr/>
          </p:nvSpPr>
          <p:spPr bwMode="auto">
            <a:xfrm>
              <a:off x="1128" y="2784"/>
              <a:ext cx="432" cy="0"/>
            </a:xfrm>
            <a:prstGeom prst="line">
              <a:avLst/>
            </a:prstGeom>
            <a:ln>
              <a:headEnd/>
              <a:tailEnd type="triangle" w="med" len="med"/>
            </a:ln>
            <a:extLst/>
          </p:spPr>
          <p:style>
            <a:lnRef idx="3">
              <a:schemeClr val="accent4"/>
            </a:lnRef>
            <a:fillRef idx="0">
              <a:schemeClr val="accent4"/>
            </a:fillRef>
            <a:effectRef idx="2">
              <a:schemeClr val="accent4"/>
            </a:effectRef>
            <a:fontRef idx="minor">
              <a:schemeClr val="tx1"/>
            </a:fontRef>
          </p:style>
          <p:txBody>
            <a:bodyPr/>
            <a:lstStyle/>
            <a:p>
              <a:endParaRPr lang="en-IN"/>
            </a:p>
          </p:txBody>
        </p:sp>
      </p:grpSp>
      <p:grpSp>
        <p:nvGrpSpPr>
          <p:cNvPr id="57351" name="Group 23"/>
          <p:cNvGrpSpPr>
            <a:grpSpLocks/>
          </p:cNvGrpSpPr>
          <p:nvPr/>
        </p:nvGrpSpPr>
        <p:grpSpPr bwMode="auto">
          <a:xfrm>
            <a:off x="4000500" y="4114800"/>
            <a:ext cx="5638800" cy="914400"/>
            <a:chOff x="1560" y="2592"/>
            <a:chExt cx="3552" cy="576"/>
          </a:xfrm>
        </p:grpSpPr>
        <p:sp>
          <p:nvSpPr>
            <p:cNvPr id="57356" name="Rectangle 6"/>
            <p:cNvSpPr>
              <a:spLocks noChangeArrowheads="1"/>
            </p:cNvSpPr>
            <p:nvPr/>
          </p:nvSpPr>
          <p:spPr bwMode="auto">
            <a:xfrm>
              <a:off x="1560" y="259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7357" name="Rectangle 7"/>
            <p:cNvSpPr>
              <a:spLocks noChangeArrowheads="1"/>
            </p:cNvSpPr>
            <p:nvPr/>
          </p:nvSpPr>
          <p:spPr bwMode="auto">
            <a:xfrm>
              <a:off x="2472" y="259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7358" name="Rectangle 8"/>
            <p:cNvSpPr>
              <a:spLocks noChangeArrowheads="1"/>
            </p:cNvSpPr>
            <p:nvPr/>
          </p:nvSpPr>
          <p:spPr bwMode="auto">
            <a:xfrm>
              <a:off x="4296" y="259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7359" name="Rectangle 9"/>
            <p:cNvSpPr>
              <a:spLocks noChangeArrowheads="1"/>
            </p:cNvSpPr>
            <p:nvPr/>
          </p:nvSpPr>
          <p:spPr bwMode="auto">
            <a:xfrm>
              <a:off x="3384" y="259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57360" name="Line 11"/>
            <p:cNvSpPr>
              <a:spLocks noChangeShapeType="1"/>
            </p:cNvSpPr>
            <p:nvPr/>
          </p:nvSpPr>
          <p:spPr bwMode="auto">
            <a:xfrm>
              <a:off x="2040" y="278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7361" name="Line 12"/>
            <p:cNvSpPr>
              <a:spLocks noChangeShapeType="1"/>
            </p:cNvSpPr>
            <p:nvPr/>
          </p:nvSpPr>
          <p:spPr bwMode="auto">
            <a:xfrm>
              <a:off x="2952" y="278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7362" name="Line 13"/>
            <p:cNvSpPr>
              <a:spLocks noChangeShapeType="1"/>
            </p:cNvSpPr>
            <p:nvPr/>
          </p:nvSpPr>
          <p:spPr bwMode="auto">
            <a:xfrm>
              <a:off x="3864" y="278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57363" name="Line 14"/>
            <p:cNvSpPr>
              <a:spLocks noChangeShapeType="1"/>
            </p:cNvSpPr>
            <p:nvPr/>
          </p:nvSpPr>
          <p:spPr bwMode="auto">
            <a:xfrm>
              <a:off x="4776" y="2784"/>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7364" name="Line 15"/>
            <p:cNvSpPr>
              <a:spLocks noChangeShapeType="1"/>
            </p:cNvSpPr>
            <p:nvPr/>
          </p:nvSpPr>
          <p:spPr bwMode="auto">
            <a:xfrm>
              <a:off x="5112" y="2784"/>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sp>
        <p:nvSpPr>
          <p:cNvPr id="57352" name="Text Box 16"/>
          <p:cNvSpPr txBox="1">
            <a:spLocks noChangeArrowheads="1"/>
          </p:cNvSpPr>
          <p:nvPr/>
        </p:nvSpPr>
        <p:spPr bwMode="auto">
          <a:xfrm>
            <a:off x="2514600" y="3092451"/>
            <a:ext cx="577402"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top</a:t>
            </a:r>
          </a:p>
        </p:txBody>
      </p:sp>
      <p:sp>
        <p:nvSpPr>
          <p:cNvPr id="107537" name="Line 17"/>
          <p:cNvSpPr>
            <a:spLocks noChangeShapeType="1"/>
          </p:cNvSpPr>
          <p:nvPr/>
        </p:nvSpPr>
        <p:spPr bwMode="auto">
          <a:xfrm>
            <a:off x="2819400" y="3581400"/>
            <a:ext cx="0" cy="533400"/>
          </a:xfrm>
          <a:prstGeom prst="line">
            <a:avLst/>
          </a:prstGeom>
          <a:ln>
            <a:headEnd/>
            <a:tailEnd type="triangle" w="med" len="med"/>
          </a:ln>
          <a:extLst/>
        </p:spPr>
        <p:style>
          <a:lnRef idx="3">
            <a:schemeClr val="accent4"/>
          </a:lnRef>
          <a:fillRef idx="0">
            <a:schemeClr val="accent4"/>
          </a:fillRef>
          <a:effectRef idx="2">
            <a:schemeClr val="accent4"/>
          </a:effectRef>
          <a:fontRef idx="minor">
            <a:schemeClr val="tx1"/>
          </a:fontRef>
        </p:style>
        <p:txBody>
          <a:bodyPr/>
          <a:lstStyle/>
          <a:p>
            <a:endParaRPr lang="en-IN"/>
          </a:p>
        </p:txBody>
      </p:sp>
      <p:sp>
        <p:nvSpPr>
          <p:cNvPr id="107542" name="Text Box 22"/>
          <p:cNvSpPr txBox="1">
            <a:spLocks noChangeArrowheads="1"/>
          </p:cNvSpPr>
          <p:nvPr/>
        </p:nvSpPr>
        <p:spPr bwMode="auto">
          <a:xfrm>
            <a:off x="4860926" y="2022476"/>
            <a:ext cx="25276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POP OPERATION</a:t>
            </a:r>
          </a:p>
        </p:txBody>
      </p:sp>
      <p:sp>
        <p:nvSpPr>
          <p:cNvPr id="107545" name="Line 25"/>
          <p:cNvSpPr>
            <a:spLocks noChangeShapeType="1"/>
          </p:cNvSpPr>
          <p:nvPr/>
        </p:nvSpPr>
        <p:spPr bwMode="auto">
          <a:xfrm>
            <a:off x="2895600" y="3581400"/>
            <a:ext cx="1143000" cy="762000"/>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24"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Pop using Linked List</a:t>
            </a:r>
            <a:endParaRPr lang="en-IN" sz="4000" dirty="0">
              <a:solidFill>
                <a:srgbClr val="7030A0"/>
              </a:solidFill>
              <a:latin typeface="Times New Roman" pitchFamily="18" charset="0"/>
              <a:cs typeface="Times New Roman" pitchFamily="18" charset="0"/>
            </a:endParaRPr>
          </a:p>
        </p:txBody>
      </p:sp>
      <p:pic>
        <p:nvPicPr>
          <p:cNvPr id="20" name="Picture 19"/>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7938000" y="3185280"/>
              <a:ext cx="3792960" cy="2027880"/>
            </p14:xfrm>
          </p:contentPart>
        </mc:Choice>
        <mc:Fallback>
          <p:pic>
            <p:nvPicPr>
              <p:cNvPr id="3" name="Ink 2"/>
              <p:cNvPicPr/>
              <p:nvPr/>
            </p:nvPicPr>
            <p:blipFill>
              <a:blip r:embed="rId4"/>
              <a:stretch>
                <a:fillRect/>
              </a:stretch>
            </p:blipFill>
            <p:spPr>
              <a:xfrm>
                <a:off x="7935120" y="3182760"/>
                <a:ext cx="3805920" cy="2033280"/>
              </a:xfrm>
              <a:prstGeom prst="rect">
                <a:avLst/>
              </a:prstGeom>
            </p:spPr>
          </p:pic>
        </mc:Fallback>
      </mc:AlternateContent>
    </p:spTree>
    <p:extLst>
      <p:ext uri="{BB962C8B-B14F-4D97-AF65-F5344CB8AC3E}">
        <p14:creationId xmlns:p14="http://schemas.microsoft.com/office/powerpoint/2010/main" val="2660009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7542"/>
                                        </p:tgtEl>
                                        <p:attrNameLst>
                                          <p:attrName>style.visibility</p:attrName>
                                        </p:attrNameLst>
                                      </p:cBhvr>
                                      <p:to>
                                        <p:strVal val="visible"/>
                                      </p:to>
                                    </p:set>
                                    <p:animEffect transition="in" filter="checkerboard(across)">
                                      <p:cBhvr>
                                        <p:cTn id="7" dur="500"/>
                                        <p:tgtEl>
                                          <p:spTgt spid="10754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xit" presetSubtype="4" fill="hold" nodeType="clickEffect">
                                  <p:stCondLst>
                                    <p:cond delay="0"/>
                                  </p:stCondLst>
                                  <p:childTnLst>
                                    <p:anim calcmode="lin" valueType="num">
                                      <p:cBhvr additive="base">
                                        <p:cTn id="11" dur="500"/>
                                        <p:tgtEl>
                                          <p:spTgt spid="2"/>
                                        </p:tgtEl>
                                        <p:attrNameLst>
                                          <p:attrName>ppt_x</p:attrName>
                                        </p:attrNameLst>
                                      </p:cBhvr>
                                      <p:tavLst>
                                        <p:tav tm="0">
                                          <p:val>
                                            <p:strVal val="ppt_x"/>
                                          </p:val>
                                        </p:tav>
                                        <p:tav tm="100000">
                                          <p:val>
                                            <p:strVal val="ppt_x"/>
                                          </p:val>
                                        </p:tav>
                                      </p:tavLst>
                                    </p:anim>
                                    <p:anim calcmode="lin" valueType="num">
                                      <p:cBhvr additive="base">
                                        <p:cTn id="12" dur="500"/>
                                        <p:tgtEl>
                                          <p:spTgt spid="2"/>
                                        </p:tgtEl>
                                        <p:attrNameLst>
                                          <p:attrName>ppt_y</p:attrName>
                                        </p:attrNameLst>
                                      </p:cBhvr>
                                      <p:tavLst>
                                        <p:tav tm="0">
                                          <p:val>
                                            <p:strVal val="ppt_y"/>
                                          </p:val>
                                        </p:tav>
                                        <p:tav tm="100000">
                                          <p:val>
                                            <p:strVal val="1+ppt_h/2"/>
                                          </p:val>
                                        </p:tav>
                                      </p:tavLst>
                                    </p:anim>
                                    <p:set>
                                      <p:cBhvr>
                                        <p:cTn id="13" dur="1" fill="hold">
                                          <p:stCondLst>
                                            <p:cond delay="499"/>
                                          </p:stCondLst>
                                        </p:cTn>
                                        <p:tgtEl>
                                          <p:spTgt spid="2"/>
                                        </p:tgtEl>
                                        <p:attrNameLst>
                                          <p:attrName>style.visibility</p:attrName>
                                        </p:attrNameLst>
                                      </p:cBhvr>
                                      <p:to>
                                        <p:strVal val="hidden"/>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5" presetClass="exit" presetSubtype="10" fill="hold" grpId="0" nodeType="clickEffect">
                                  <p:stCondLst>
                                    <p:cond delay="0"/>
                                  </p:stCondLst>
                                  <p:childTnLst>
                                    <p:animEffect transition="out" filter="checkerboard(across)">
                                      <p:cBhvr>
                                        <p:cTn id="17" dur="500"/>
                                        <p:tgtEl>
                                          <p:spTgt spid="107537"/>
                                        </p:tgtEl>
                                      </p:cBhvr>
                                    </p:animEffect>
                                    <p:set>
                                      <p:cBhvr>
                                        <p:cTn id="18" dur="1" fill="hold">
                                          <p:stCondLst>
                                            <p:cond delay="499"/>
                                          </p:stCondLst>
                                        </p:cTn>
                                        <p:tgtEl>
                                          <p:spTgt spid="107537"/>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7545"/>
                                        </p:tgtEl>
                                        <p:attrNameLst>
                                          <p:attrName>style.visibility</p:attrName>
                                        </p:attrNameLst>
                                      </p:cBhvr>
                                      <p:to>
                                        <p:strVal val="visible"/>
                                      </p:to>
                                    </p:set>
                                    <p:animEffect transition="in" filter="checkerboard(across)">
                                      <p:cBhvr>
                                        <p:cTn id="23" dur="500"/>
                                        <p:tgtEl>
                                          <p:spTgt spid="107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37" grpId="0" animBg="1"/>
      <p:bldP spid="107542" grpId="0"/>
      <p:bldP spid="107545"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3"/>
          <p:cNvSpPr>
            <a:spLocks noGrp="1" noChangeArrowheads="1"/>
          </p:cNvSpPr>
          <p:nvPr>
            <p:ph sz="quarter" idx="13"/>
          </p:nvPr>
        </p:nvSpPr>
        <p:spPr>
          <a:xfrm>
            <a:off x="2209800" y="1295400"/>
            <a:ext cx="9632430" cy="5105400"/>
          </a:xfrm>
          <a:prstGeom prst="rect">
            <a:avLst/>
          </a:prstGeom>
        </p:spPr>
        <p:txBody>
          <a:bodyPr/>
          <a:lstStyle/>
          <a:p>
            <a:pPr>
              <a:lnSpc>
                <a:spcPct val="110000"/>
              </a:lnSpc>
              <a:buFont typeface="Arial" panose="020B0604020202020204" pitchFamily="34" charset="0"/>
              <a:buChar char="•"/>
            </a:pPr>
            <a:r>
              <a:rPr lang="en-US" altLang="en-US" dirty="0">
                <a:solidFill>
                  <a:srgbClr val="002060"/>
                </a:solidFill>
                <a:latin typeface="Times New Roman" pitchFamily="18" charset="0"/>
                <a:cs typeface="Times New Roman" pitchFamily="18" charset="0"/>
              </a:rPr>
              <a:t>In the array implementation, we would:</a:t>
            </a:r>
          </a:p>
          <a:p>
            <a:pPr lvl="1">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Declare an array of fixed size (which determines the maximum size of the stack).</a:t>
            </a:r>
          </a:p>
          <a:p>
            <a:pPr lvl="8">
              <a:lnSpc>
                <a:spcPct val="110000"/>
              </a:lnSpc>
              <a:buFont typeface="Arial" panose="020B0604020202020204" pitchFamily="34" charset="0"/>
              <a:buChar char="•"/>
            </a:pPr>
            <a:endParaRPr lang="en-US" altLang="en-US" sz="1000" dirty="0">
              <a:solidFill>
                <a:srgbClr val="002060"/>
              </a:solidFill>
              <a:latin typeface="Times New Roman" pitchFamily="18" charset="0"/>
              <a:cs typeface="Times New Roman" pitchFamily="18" charset="0"/>
            </a:endParaRPr>
          </a:p>
          <a:p>
            <a:pPr lvl="1">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Keep a variable which always points to the “top” of the stack.</a:t>
            </a:r>
          </a:p>
          <a:p>
            <a:pPr lvl="2">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Contains the array index of the “top” element.</a:t>
            </a:r>
          </a:p>
          <a:p>
            <a:pPr lvl="8">
              <a:lnSpc>
                <a:spcPct val="110000"/>
              </a:lnSpc>
              <a:buFont typeface="Arial" panose="020B0604020202020204" pitchFamily="34" charset="0"/>
              <a:buChar char="•"/>
            </a:pPr>
            <a:endParaRPr lang="en-US" altLang="en-US" sz="1000" dirty="0">
              <a:solidFill>
                <a:srgbClr val="002060"/>
              </a:solidFill>
              <a:latin typeface="Times New Roman" pitchFamily="18" charset="0"/>
              <a:cs typeface="Times New Roman" pitchFamily="18" charset="0"/>
            </a:endParaRPr>
          </a:p>
          <a:p>
            <a:pPr>
              <a:lnSpc>
                <a:spcPct val="110000"/>
              </a:lnSpc>
              <a:buFont typeface="Arial" panose="020B0604020202020204" pitchFamily="34" charset="0"/>
              <a:buChar char="•"/>
            </a:pPr>
            <a:r>
              <a:rPr lang="en-US" altLang="en-US" dirty="0">
                <a:solidFill>
                  <a:srgbClr val="002060"/>
                </a:solidFill>
                <a:latin typeface="Times New Roman" pitchFamily="18" charset="0"/>
                <a:cs typeface="Times New Roman" pitchFamily="18" charset="0"/>
              </a:rPr>
              <a:t>In the linked list implementation, we would:</a:t>
            </a:r>
          </a:p>
          <a:p>
            <a:pPr lvl="1">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Maintain the stack as a linked list.</a:t>
            </a:r>
          </a:p>
          <a:p>
            <a:pPr lvl="1">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A pointer variable top points to the start of the list.</a:t>
            </a:r>
          </a:p>
          <a:p>
            <a:pPr lvl="1">
              <a:lnSpc>
                <a:spcPct val="110000"/>
              </a:lnSpc>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The first element of the linked list is considered as the stack top.</a:t>
            </a:r>
          </a:p>
        </p:txBody>
      </p:sp>
      <p:sp>
        <p:nvSpPr>
          <p:cNvPr id="8"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Basic Idea</a:t>
            </a:r>
            <a:endParaRPr lang="en-IN" sz="4000" dirty="0">
              <a:solidFill>
                <a:srgbClr val="7030A0"/>
              </a:solidFill>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717840" y="2167920"/>
              <a:ext cx="7332840" cy="4079160"/>
            </p14:xfrm>
          </p:contentPart>
        </mc:Choice>
        <mc:Fallback>
          <p:pic>
            <p:nvPicPr>
              <p:cNvPr id="2" name="Ink 1"/>
              <p:cNvPicPr/>
              <p:nvPr/>
            </p:nvPicPr>
            <p:blipFill>
              <a:blip r:embed="rId4"/>
              <a:stretch>
                <a:fillRect/>
              </a:stretch>
            </p:blipFill>
            <p:spPr>
              <a:xfrm>
                <a:off x="707400" y="2165040"/>
                <a:ext cx="7349040" cy="4091040"/>
              </a:xfrm>
              <a:prstGeom prst="rect">
                <a:avLst/>
              </a:prstGeom>
            </p:spPr>
          </p:pic>
        </mc:Fallback>
      </mc:AlternateContent>
    </p:spTree>
    <p:extLst>
      <p:ext uri="{BB962C8B-B14F-4D97-AF65-F5344CB8AC3E}">
        <p14:creationId xmlns:p14="http://schemas.microsoft.com/office/powerpoint/2010/main" val="38979488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95235">
                                            <p:txEl>
                                              <p:pRg st="1" end="1"/>
                                            </p:txEl>
                                          </p:spTgt>
                                        </p:tgtEl>
                                        <p:attrNameLst>
                                          <p:attrName>style.visibility</p:attrName>
                                        </p:attrNameLst>
                                      </p:cBhvr>
                                      <p:to>
                                        <p:strVal val="visible"/>
                                      </p:to>
                                    </p:set>
                                    <p:animEffect transition="in" filter="checkerboard(across)">
                                      <p:cBhvr>
                                        <p:cTn id="7" dur="500"/>
                                        <p:tgtEl>
                                          <p:spTgt spid="952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95235">
                                            <p:txEl>
                                              <p:pRg st="3" end="3"/>
                                            </p:txEl>
                                          </p:spTgt>
                                        </p:tgtEl>
                                        <p:attrNameLst>
                                          <p:attrName>style.visibility</p:attrName>
                                        </p:attrNameLst>
                                      </p:cBhvr>
                                      <p:to>
                                        <p:strVal val="visible"/>
                                      </p:to>
                                    </p:set>
                                    <p:animEffect transition="in" filter="checkerboard(across)">
                                      <p:cBhvr>
                                        <p:cTn id="12" dur="500"/>
                                        <p:tgtEl>
                                          <p:spTgt spid="9523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nodeType="clickEffect">
                                  <p:stCondLst>
                                    <p:cond delay="0"/>
                                  </p:stCondLst>
                                  <p:childTnLst>
                                    <p:set>
                                      <p:cBhvr>
                                        <p:cTn id="16" dur="1" fill="hold">
                                          <p:stCondLst>
                                            <p:cond delay="0"/>
                                          </p:stCondLst>
                                        </p:cTn>
                                        <p:tgtEl>
                                          <p:spTgt spid="95235">
                                            <p:txEl>
                                              <p:pRg st="4" end="4"/>
                                            </p:txEl>
                                          </p:spTgt>
                                        </p:tgtEl>
                                        <p:attrNameLst>
                                          <p:attrName>style.visibility</p:attrName>
                                        </p:attrNameLst>
                                      </p:cBhvr>
                                      <p:to>
                                        <p:strVal val="visible"/>
                                      </p:to>
                                    </p:set>
                                    <p:anim calcmode="lin" valueType="num">
                                      <p:cBhvr additive="base">
                                        <p:cTn id="17" dur="500" fill="hold"/>
                                        <p:tgtEl>
                                          <p:spTgt spid="95235">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9523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nodeType="clickEffect">
                                  <p:stCondLst>
                                    <p:cond delay="0"/>
                                  </p:stCondLst>
                                  <p:childTnLst>
                                    <p:set>
                                      <p:cBhvr>
                                        <p:cTn id="22" dur="1" fill="hold">
                                          <p:stCondLst>
                                            <p:cond delay="0"/>
                                          </p:stCondLst>
                                        </p:cTn>
                                        <p:tgtEl>
                                          <p:spTgt spid="95235">
                                            <p:txEl>
                                              <p:pRg st="7" end="7"/>
                                            </p:txEl>
                                          </p:spTgt>
                                        </p:tgtEl>
                                        <p:attrNameLst>
                                          <p:attrName>style.visibility</p:attrName>
                                        </p:attrNameLst>
                                      </p:cBhvr>
                                      <p:to>
                                        <p:strVal val="visible"/>
                                      </p:to>
                                    </p:set>
                                    <p:animEffect transition="in" filter="checkerboard(across)">
                                      <p:cBhvr>
                                        <p:cTn id="23" dur="500"/>
                                        <p:tgtEl>
                                          <p:spTgt spid="95235">
                                            <p:txEl>
                                              <p:pRg st="7" end="7"/>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5" presetClass="entr" presetSubtype="10" fill="hold" nodeType="clickEffect">
                                  <p:stCondLst>
                                    <p:cond delay="0"/>
                                  </p:stCondLst>
                                  <p:childTnLst>
                                    <p:set>
                                      <p:cBhvr>
                                        <p:cTn id="27" dur="1" fill="hold">
                                          <p:stCondLst>
                                            <p:cond delay="0"/>
                                          </p:stCondLst>
                                        </p:cTn>
                                        <p:tgtEl>
                                          <p:spTgt spid="95235">
                                            <p:txEl>
                                              <p:pRg st="8" end="8"/>
                                            </p:txEl>
                                          </p:spTgt>
                                        </p:tgtEl>
                                        <p:attrNameLst>
                                          <p:attrName>style.visibility</p:attrName>
                                        </p:attrNameLst>
                                      </p:cBhvr>
                                      <p:to>
                                        <p:strVal val="visible"/>
                                      </p:to>
                                    </p:set>
                                    <p:animEffect transition="in" filter="checkerboard(across)">
                                      <p:cBhvr>
                                        <p:cTn id="28" dur="500"/>
                                        <p:tgtEl>
                                          <p:spTgt spid="95235">
                                            <p:txEl>
                                              <p:pRg st="8" end="8"/>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5" presetClass="entr" presetSubtype="10" fill="hold" nodeType="clickEffect">
                                  <p:stCondLst>
                                    <p:cond delay="0"/>
                                  </p:stCondLst>
                                  <p:childTnLst>
                                    <p:set>
                                      <p:cBhvr>
                                        <p:cTn id="32" dur="1" fill="hold">
                                          <p:stCondLst>
                                            <p:cond delay="0"/>
                                          </p:stCondLst>
                                        </p:cTn>
                                        <p:tgtEl>
                                          <p:spTgt spid="95235">
                                            <p:txEl>
                                              <p:pRg st="9" end="9"/>
                                            </p:txEl>
                                          </p:spTgt>
                                        </p:tgtEl>
                                        <p:attrNameLst>
                                          <p:attrName>style.visibility</p:attrName>
                                        </p:attrNameLst>
                                      </p:cBhvr>
                                      <p:to>
                                        <p:strVal val="visible"/>
                                      </p:to>
                                    </p:set>
                                    <p:animEffect transition="in" filter="checkerboard(across)">
                                      <p:cBhvr>
                                        <p:cTn id="33" dur="500"/>
                                        <p:tgtEl>
                                          <p:spTgt spid="952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Declaration</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1703512" y="1327943"/>
            <a:ext cx="4157912" cy="3335461"/>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80000"/>
              </a:lnSpc>
            </a:pPr>
            <a:r>
              <a:rPr lang="en-US" altLang="en-US" sz="2000" dirty="0">
                <a:solidFill>
                  <a:srgbClr val="800080"/>
                </a:solidFill>
                <a:latin typeface="Courier New" panose="02070309020205020404" pitchFamily="49" charset="0"/>
              </a:rPr>
              <a:t>#define MAXSIZE 100</a:t>
            </a:r>
          </a:p>
          <a:p>
            <a:pPr>
              <a:lnSpc>
                <a:spcPct val="80000"/>
              </a:lnSpc>
            </a:pPr>
            <a:endParaRPr lang="en-US" altLang="en-US" sz="2000" dirty="0">
              <a:solidFill>
                <a:srgbClr val="800080"/>
              </a:solidFill>
              <a:latin typeface="Courier New" panose="02070309020205020404" pitchFamily="49" charset="0"/>
            </a:endParaRPr>
          </a:p>
          <a:p>
            <a:pPr>
              <a:lnSpc>
                <a:spcPct val="80000"/>
              </a:lnSpc>
            </a:pPr>
            <a:r>
              <a:rPr lang="en-US" altLang="en-US" sz="2000" dirty="0" err="1">
                <a:solidFill>
                  <a:srgbClr val="800080"/>
                </a:solidFill>
                <a:latin typeface="Courier New" panose="02070309020205020404" pitchFamily="49" charset="0"/>
              </a:rPr>
              <a:t>struct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lifo</a:t>
            </a:r>
            <a:r>
              <a:rPr lang="en-US" altLang="en-US" sz="2000" dirty="0">
                <a:solidFill>
                  <a:srgbClr val="800080"/>
                </a:solidFill>
                <a:latin typeface="Courier New" panose="02070309020205020404" pitchFamily="49" charset="0"/>
              </a:rPr>
              <a:t> </a:t>
            </a:r>
          </a:p>
          <a:p>
            <a:pPr>
              <a:lnSpc>
                <a:spcPct val="80000"/>
              </a:lnSpc>
            </a:pPr>
            <a:r>
              <a:rPr lang="en-US" altLang="en-US" sz="2000" dirty="0">
                <a:solidFill>
                  <a:srgbClr val="800080"/>
                </a:solidFill>
                <a:latin typeface="Courier New" panose="02070309020205020404" pitchFamily="49" charset="0"/>
              </a:rPr>
              <a:t>{</a:t>
            </a:r>
          </a:p>
          <a:p>
            <a:pPr>
              <a:lnSpc>
                <a:spcPct val="80000"/>
              </a:lnSpc>
            </a:pP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int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st</a:t>
            </a:r>
            <a:r>
              <a:rPr lang="en-US" altLang="en-US" sz="2000" dirty="0">
                <a:solidFill>
                  <a:srgbClr val="800080"/>
                </a:solidFill>
                <a:latin typeface="Courier New" panose="02070309020205020404" pitchFamily="49" charset="0"/>
              </a:rPr>
              <a:t>[MAXSIZE];</a:t>
            </a:r>
          </a:p>
          <a:p>
            <a:pPr>
              <a:lnSpc>
                <a:spcPct val="80000"/>
              </a:lnSpc>
            </a:pP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int</a:t>
            </a:r>
            <a:r>
              <a:rPr lang="en-US" altLang="en-US" sz="2000" dirty="0">
                <a:solidFill>
                  <a:srgbClr val="800080"/>
                </a:solidFill>
                <a:latin typeface="Courier New" panose="02070309020205020404" pitchFamily="49" charset="0"/>
              </a:rPr>
              <a:t>  top;</a:t>
            </a:r>
          </a:p>
          <a:p>
            <a:pPr>
              <a:lnSpc>
                <a:spcPct val="80000"/>
              </a:lnSpc>
            </a:pPr>
            <a:r>
              <a:rPr lang="en-US" altLang="en-US" sz="2000" dirty="0">
                <a:solidFill>
                  <a:srgbClr val="800080"/>
                </a:solidFill>
                <a:latin typeface="Courier New" panose="02070309020205020404" pitchFamily="49" charset="0"/>
              </a:rPr>
              <a:t>};</a:t>
            </a:r>
          </a:p>
          <a:p>
            <a:pPr>
              <a:lnSpc>
                <a:spcPct val="80000"/>
              </a:lnSpc>
            </a:pPr>
            <a:r>
              <a:rPr lang="en-US" altLang="en-US" sz="2000" dirty="0" err="1" smtClean="0">
                <a:solidFill>
                  <a:srgbClr val="800080"/>
                </a:solidFill>
                <a:latin typeface="Courier New" panose="02070309020205020404" pitchFamily="49" charset="0"/>
              </a:rPr>
              <a:t>struct</a:t>
            </a:r>
            <a:r>
              <a:rPr lang="en-US" altLang="en-US" sz="2000" dirty="0" smtClean="0">
                <a:solidFill>
                  <a:srgbClr val="800080"/>
                </a:solidFill>
                <a:latin typeface="Courier New" panose="02070309020205020404" pitchFamily="49" charset="0"/>
              </a:rPr>
              <a:t> </a:t>
            </a:r>
            <a:r>
              <a:rPr lang="en-US" altLang="en-US" sz="2000" dirty="0" err="1" smtClean="0">
                <a:solidFill>
                  <a:srgbClr val="800080"/>
                </a:solidFill>
                <a:latin typeface="Courier New" panose="02070309020205020404" pitchFamily="49" charset="0"/>
              </a:rPr>
              <a:t>lifo</a:t>
            </a:r>
            <a:r>
              <a:rPr lang="en-US" altLang="en-US" sz="2000" dirty="0" smtClean="0">
                <a:solidFill>
                  <a:srgbClr val="800080"/>
                </a:solidFill>
                <a:latin typeface="Courier New" panose="02070309020205020404" pitchFamily="49" charset="0"/>
              </a:rPr>
              <a:t> stack;           </a:t>
            </a:r>
            <a:endParaRPr lang="en-US" altLang="en-US" sz="2000" dirty="0">
              <a:solidFill>
                <a:srgbClr val="800080"/>
              </a:solidFill>
              <a:latin typeface="Courier New" panose="02070309020205020404" pitchFamily="49" charset="0"/>
            </a:endParaRPr>
          </a:p>
        </p:txBody>
      </p:sp>
      <p:sp>
        <p:nvSpPr>
          <p:cNvPr id="10" name="Rounded Rectangle 9"/>
          <p:cNvSpPr/>
          <p:nvPr/>
        </p:nvSpPr>
        <p:spPr>
          <a:xfrm>
            <a:off x="6312024" y="1333302"/>
            <a:ext cx="4157912" cy="3330103"/>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80000"/>
              </a:lnSpc>
            </a:pPr>
            <a:r>
              <a:rPr lang="en-US" altLang="en-US" sz="2000" dirty="0" err="1">
                <a:solidFill>
                  <a:srgbClr val="800080"/>
                </a:solidFill>
                <a:latin typeface="Courier New" panose="02070309020205020404" pitchFamily="49" charset="0"/>
              </a:rPr>
              <a:t>struct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lifo</a:t>
            </a:r>
            <a:r>
              <a:rPr lang="en-US" altLang="en-US" sz="2000" dirty="0">
                <a:solidFill>
                  <a:srgbClr val="800080"/>
                </a:solidFill>
                <a:latin typeface="Courier New" panose="02070309020205020404" pitchFamily="49" charset="0"/>
              </a:rPr>
              <a:t> </a:t>
            </a:r>
          </a:p>
          <a:p>
            <a:pPr>
              <a:lnSpc>
                <a:spcPct val="80000"/>
              </a:lnSpc>
            </a:pPr>
            <a:r>
              <a:rPr lang="en-US" altLang="en-US" sz="2000" dirty="0">
                <a:solidFill>
                  <a:srgbClr val="800080"/>
                </a:solidFill>
                <a:latin typeface="Courier New" panose="02070309020205020404" pitchFamily="49" charset="0"/>
              </a:rPr>
              <a:t>{</a:t>
            </a:r>
          </a:p>
          <a:p>
            <a:pPr>
              <a:lnSpc>
                <a:spcPct val="80000"/>
              </a:lnSpc>
            </a:pP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int</a:t>
            </a:r>
            <a:r>
              <a:rPr lang="en-US" altLang="en-US" sz="2000" dirty="0">
                <a:solidFill>
                  <a:srgbClr val="800080"/>
                </a:solidFill>
                <a:latin typeface="Courier New" panose="02070309020205020404" pitchFamily="49" charset="0"/>
              </a:rPr>
              <a:t> value;</a:t>
            </a:r>
          </a:p>
          <a:p>
            <a:pPr>
              <a:lnSpc>
                <a:spcPct val="80000"/>
              </a:lnSpc>
            </a:pP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struct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lifo</a:t>
            </a:r>
            <a:r>
              <a:rPr lang="en-US" altLang="en-US" sz="2000" dirty="0">
                <a:solidFill>
                  <a:srgbClr val="800080"/>
                </a:solidFill>
                <a:latin typeface="Courier New" panose="02070309020205020404" pitchFamily="49" charset="0"/>
              </a:rPr>
              <a:t> *next;</a:t>
            </a:r>
          </a:p>
          <a:p>
            <a:pPr>
              <a:lnSpc>
                <a:spcPct val="80000"/>
              </a:lnSpc>
            </a:pPr>
            <a:r>
              <a:rPr lang="en-US" altLang="en-US" sz="2000" dirty="0">
                <a:solidFill>
                  <a:srgbClr val="800080"/>
                </a:solidFill>
                <a:latin typeface="Courier New" panose="02070309020205020404" pitchFamily="49" charset="0"/>
              </a:rPr>
              <a:t>};</a:t>
            </a:r>
          </a:p>
          <a:p>
            <a:pPr>
              <a:lnSpc>
                <a:spcPct val="80000"/>
              </a:lnSpc>
            </a:pPr>
            <a:r>
              <a:rPr lang="en-US" altLang="en-US" sz="2000" dirty="0" err="1" smtClean="0">
                <a:solidFill>
                  <a:srgbClr val="800080"/>
                </a:solidFill>
                <a:latin typeface="Courier New" panose="02070309020205020404" pitchFamily="49" charset="0"/>
              </a:rPr>
              <a:t>struct</a:t>
            </a:r>
            <a:r>
              <a:rPr lang="en-US" altLang="en-US" sz="2000" dirty="0" smtClean="0">
                <a:solidFill>
                  <a:srgbClr val="800080"/>
                </a:solidFill>
                <a:latin typeface="Courier New" panose="02070309020205020404" pitchFamily="49" charset="0"/>
              </a:rPr>
              <a:t> </a:t>
            </a:r>
            <a:r>
              <a:rPr lang="en-US" altLang="en-US" sz="2000" dirty="0" err="1" smtClean="0">
                <a:solidFill>
                  <a:srgbClr val="800080"/>
                </a:solidFill>
                <a:latin typeface="Courier New" panose="02070309020205020404" pitchFamily="49" charset="0"/>
              </a:rPr>
              <a:t>lifo</a:t>
            </a:r>
            <a:r>
              <a:rPr lang="en-US" altLang="en-US" sz="2000" dirty="0" smtClean="0">
                <a:solidFill>
                  <a:srgbClr val="800080"/>
                </a:solidFill>
                <a:latin typeface="Courier New" panose="02070309020205020404" pitchFamily="49" charset="0"/>
              </a:rPr>
              <a:t> *top</a:t>
            </a:r>
            <a:r>
              <a:rPr lang="en-US" altLang="en-US" sz="2000" dirty="0">
                <a:solidFill>
                  <a:srgbClr val="800080"/>
                </a:solidFill>
                <a:latin typeface="Courier New" panose="02070309020205020404" pitchFamily="49" charset="0"/>
              </a:rPr>
              <a:t>;</a:t>
            </a:r>
          </a:p>
          <a:p>
            <a:pPr>
              <a:lnSpc>
                <a:spcPct val="80000"/>
              </a:lnSpc>
            </a:pPr>
            <a:r>
              <a:rPr lang="en-US" altLang="en-US" sz="2000" dirty="0">
                <a:solidFill>
                  <a:srgbClr val="800080"/>
                </a:solidFill>
                <a:latin typeface="Courier New" panose="02070309020205020404" pitchFamily="49" charset="0"/>
              </a:rPr>
              <a:t>  </a:t>
            </a:r>
            <a:endParaRPr lang="en-US" altLang="en-US" sz="2000" dirty="0"/>
          </a:p>
        </p:txBody>
      </p:sp>
      <p:sp>
        <p:nvSpPr>
          <p:cNvPr id="11" name="Text Box 5"/>
          <p:cNvSpPr txBox="1">
            <a:spLocks noChangeArrowheads="1"/>
          </p:cNvSpPr>
          <p:nvPr/>
        </p:nvSpPr>
        <p:spPr bwMode="auto">
          <a:xfrm>
            <a:off x="3081863" y="4699992"/>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2" name="Text Box 6"/>
          <p:cNvSpPr txBox="1">
            <a:spLocks noChangeArrowheads="1"/>
          </p:cNvSpPr>
          <p:nvPr/>
        </p:nvSpPr>
        <p:spPr bwMode="auto">
          <a:xfrm>
            <a:off x="6858000" y="4699992"/>
            <a:ext cx="2895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2985480" y="2408400"/>
              <a:ext cx="6625080" cy="1271880"/>
            </p14:xfrm>
          </p:contentPart>
        </mc:Choice>
        <mc:Fallback>
          <p:pic>
            <p:nvPicPr>
              <p:cNvPr id="3" name="Ink 2"/>
              <p:cNvPicPr/>
              <p:nvPr/>
            </p:nvPicPr>
            <p:blipFill>
              <a:blip r:embed="rId5"/>
              <a:stretch>
                <a:fillRect/>
              </a:stretch>
            </p:blipFill>
            <p:spPr>
              <a:xfrm>
                <a:off x="2980440" y="2403000"/>
                <a:ext cx="6632640" cy="1283040"/>
              </a:xfrm>
              <a:prstGeom prst="rect">
                <a:avLst/>
              </a:prstGeom>
            </p:spPr>
          </p:pic>
        </mc:Fallback>
      </mc:AlternateContent>
    </p:spTree>
    <p:extLst>
      <p:ext uri="{BB962C8B-B14F-4D97-AF65-F5344CB8AC3E}">
        <p14:creationId xmlns:p14="http://schemas.microsoft.com/office/powerpoint/2010/main" val="6895739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52472" y="164891"/>
            <a:ext cx="5111646" cy="584775"/>
          </a:xfrm>
          <a:prstGeom prst="rect">
            <a:avLst/>
          </a:prstGeom>
          <a:noFill/>
        </p:spPr>
        <p:txBody>
          <a:bodyPr wrap="square" rtlCol="0">
            <a:spAutoFit/>
          </a:bodyPr>
          <a:lstStyle/>
          <a:p>
            <a:pPr algn="ctr"/>
            <a:r>
              <a:rPr lang="en-US" sz="3200" dirty="0" smtClean="0"/>
              <a:t>Arrays in Memory</a:t>
            </a:r>
            <a:endParaRPr lang="en-IN" sz="3200" dirty="0"/>
          </a:p>
        </p:txBody>
      </p:sp>
      <p:sp>
        <p:nvSpPr>
          <p:cNvPr id="5" name="TextBox 4"/>
          <p:cNvSpPr txBox="1"/>
          <p:nvPr/>
        </p:nvSpPr>
        <p:spPr>
          <a:xfrm>
            <a:off x="1034321" y="1214203"/>
            <a:ext cx="1846980" cy="369332"/>
          </a:xfrm>
          <a:prstGeom prst="rect">
            <a:avLst/>
          </a:prstGeom>
          <a:noFill/>
        </p:spPr>
        <p:txBody>
          <a:bodyPr wrap="none" rtlCol="0">
            <a:spAutoFit/>
          </a:bodyPr>
          <a:lstStyle/>
          <a:p>
            <a:r>
              <a:rPr lang="en-US" dirty="0" smtClean="0"/>
              <a:t>One Dimensional </a:t>
            </a:r>
            <a:endParaRPr lang="en-IN" dirty="0"/>
          </a:p>
        </p:txBody>
      </p:sp>
      <p:sp>
        <p:nvSpPr>
          <p:cNvPr id="6" name="TextBox 5"/>
          <p:cNvSpPr txBox="1"/>
          <p:nvPr/>
        </p:nvSpPr>
        <p:spPr>
          <a:xfrm>
            <a:off x="8756754" y="1214203"/>
            <a:ext cx="1844800" cy="369332"/>
          </a:xfrm>
          <a:prstGeom prst="rect">
            <a:avLst/>
          </a:prstGeom>
          <a:noFill/>
        </p:spPr>
        <p:txBody>
          <a:bodyPr wrap="none" rtlCol="0">
            <a:spAutoFit/>
          </a:bodyPr>
          <a:lstStyle/>
          <a:p>
            <a:r>
              <a:rPr lang="en-US" dirty="0" smtClean="0"/>
              <a:t>Two Dimensional </a:t>
            </a:r>
            <a:endParaRPr lang="en-IN" dirty="0"/>
          </a:p>
        </p:txBody>
      </p:sp>
      <mc:AlternateContent xmlns:mc="http://schemas.openxmlformats.org/markup-compatibility/2006" xmlns:a14="http://schemas.microsoft.com/office/drawing/2010/main">
        <mc:Choice Requires="a14">
          <p:sp>
            <p:nvSpPr>
              <p:cNvPr id="7" name="Rectangle 6"/>
              <p:cNvSpPr/>
              <p:nvPr/>
            </p:nvSpPr>
            <p:spPr>
              <a:xfrm>
                <a:off x="264268" y="4293825"/>
                <a:ext cx="5234066" cy="1900585"/>
              </a:xfrm>
              <a:prstGeom prst="rect">
                <a:avLst/>
              </a:prstGeom>
            </p:spPr>
            <p:txBody>
              <a:bodyPr wrap="square">
                <a:spAutoFit/>
              </a:bodyPr>
              <a:lstStyle/>
              <a:p>
                <a:pPr marL="285750" algn="just">
                  <a:lnSpc>
                    <a:spcPct val="120000"/>
                  </a:lnSpc>
                  <a:spcBef>
                    <a:spcPts val="600"/>
                  </a:spcBef>
                  <a:spcAft>
                    <a:spcPts val="600"/>
                  </a:spcAft>
                </a:pP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𝐴𝑑𝑑𝑟𝑒𝑠𝑠</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𝑜𝑓</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𝑘</m:t>
                    </m:r>
                    <m:r>
                      <m:rPr>
                        <m:nor/>
                      </m:rPr>
                      <a:rPr lang="en-SG" baseline="30000">
                        <a:latin typeface="Cambria Math" panose="02040503050406030204" pitchFamily="18" charset="0"/>
                        <a:ea typeface="Calibri" panose="020F0502020204030204" pitchFamily="34" charset="0"/>
                        <a:cs typeface="Times New Roman" panose="02020603050405020304" pitchFamily="18" charset="0"/>
                      </a:rPr>
                      <m:t>th</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𝑒𝑙𝑒𝑚𝑒𝑛𝑡</m:t>
                    </m:r>
                    <m:r>
                      <a:rPr lang="en-SG" i="1">
                        <a:latin typeface="Cambria Math" panose="02040503050406030204" pitchFamily="18" charset="0"/>
                        <a:ea typeface="Calibri" panose="020F0502020204030204" pitchFamily="34" charset="0"/>
                        <a:cs typeface="Times New Roman" panose="02020603050405020304" pitchFamily="18" charset="0"/>
                      </a:rPr>
                      <m:t> = </m:t>
                    </m:r>
                    <m:r>
                      <a:rPr lang="en-SG" i="1">
                        <a:latin typeface="Cambria Math" panose="02040503050406030204" pitchFamily="18" charset="0"/>
                        <a:ea typeface="Calibri" panose="020F0502020204030204" pitchFamily="34" charset="0"/>
                        <a:cs typeface="Times New Roman" panose="02020603050405020304" pitchFamily="18" charset="0"/>
                      </a:rPr>
                      <m:t>𝐵𝑎𝑠𝑒</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𝐴𝑑𝑑𝑟𝑒𝑠𝑠</m:t>
                    </m:r>
                    <m:r>
                      <a:rPr lang="en-SG" i="1">
                        <a:latin typeface="Cambria Math" panose="02040503050406030204" pitchFamily="18" charset="0"/>
                        <a:ea typeface="Calibri" panose="020F0502020204030204" pitchFamily="34" charset="0"/>
                        <a:cs typeface="Times New Roman" panose="02020603050405020304" pitchFamily="18" charset="0"/>
                      </a:rPr>
                      <m:t> + </m:t>
                    </m:r>
                    <m:r>
                      <a:rPr lang="en-SG" i="1">
                        <a:latin typeface="Cambria Math" panose="02040503050406030204" pitchFamily="18" charset="0"/>
                        <a:ea typeface="Calibri" panose="020F0502020204030204" pitchFamily="34" charset="0"/>
                        <a:cs typeface="Times New Roman" panose="02020603050405020304" pitchFamily="18" charset="0"/>
                      </a:rPr>
                      <m:t>𝑊</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𝑘</m:t>
                    </m:r>
                    <m:r>
                      <a:rPr lang="en-SG" i="1">
                        <a:latin typeface="Cambria Math" panose="02040503050406030204" pitchFamily="18" charset="0"/>
                        <a:ea typeface="Calibri" panose="020F0502020204030204" pitchFamily="34" charset="0"/>
                        <a:cs typeface="Times New Roman" panose="02020603050405020304" pitchFamily="18" charset="0"/>
                      </a:rPr>
                      <m:t> – </m:t>
                    </m:r>
                    <m:r>
                      <a:rPr lang="en-SG" i="1">
                        <a:latin typeface="Cambria Math" panose="02040503050406030204" pitchFamily="18" charset="0"/>
                        <a:ea typeface="Calibri" panose="020F0502020204030204" pitchFamily="34" charset="0"/>
                        <a:cs typeface="Times New Roman" panose="02020603050405020304" pitchFamily="18" charset="0"/>
                      </a:rPr>
                      <m:t>𝐿𝑜𝑤𝑒𝑟</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𝐵𝑜𝑢𝑛𝑑</m:t>
                    </m:r>
                    <m:r>
                      <a:rPr lang="en-SG" i="1">
                        <a:latin typeface="Cambria Math" panose="02040503050406030204" pitchFamily="18" charset="0"/>
                        <a:ea typeface="Calibri" panose="020F0502020204030204" pitchFamily="34" charset="0"/>
                        <a:cs typeface="Times New Roman" panose="02020603050405020304" pitchFamily="18" charset="0"/>
                      </a:rPr>
                      <m:t>)</m:t>
                    </m:r>
                  </m:oMath>
                </a14:m>
                <a:r>
                  <a:rPr lang="en-SG" dirty="0">
                    <a:latin typeface="Times New Roman" panose="02020603050405020304" pitchFamily="18" charset="0"/>
                    <a:ea typeface="Times New Roman" panose="02020603050405020304" pitchFamily="18" charset="0"/>
                    <a:cs typeface="Times New Roman" panose="02020603050405020304" pitchFamily="18" charset="0"/>
                  </a:rPr>
                  <a:t>   (1)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20000"/>
                  </a:lnSpc>
                  <a:spcBef>
                    <a:spcPts val="600"/>
                  </a:spcBef>
                  <a:spcAft>
                    <a:spcPts val="6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Where W is the number of words per memory cell i.e. the size of the data type and k is the index value.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mc:Choice>
        <mc:Fallback xmlns="">
          <p:sp>
            <p:nvSpPr>
              <p:cNvPr id="7" name="Rectangle 6"/>
              <p:cNvSpPr>
                <a:spLocks noRot="1" noChangeAspect="1" noMove="1" noResize="1" noEditPoints="1" noAdjustHandles="1" noChangeArrowheads="1" noChangeShapeType="1" noTextEdit="1"/>
              </p:cNvSpPr>
              <p:nvPr/>
            </p:nvSpPr>
            <p:spPr>
              <a:xfrm>
                <a:off x="264268" y="4293825"/>
                <a:ext cx="5234066" cy="1900585"/>
              </a:xfrm>
              <a:prstGeom prst="rect">
                <a:avLst/>
              </a:prstGeom>
              <a:blipFill>
                <a:blip r:embed="rId2"/>
                <a:stretch>
                  <a:fillRect r="-931" b="-2564"/>
                </a:stretch>
              </a:blipFill>
            </p:spPr>
            <p:txBody>
              <a:bodyPr/>
              <a:lstStyle/>
              <a:p>
                <a:r>
                  <a:rPr lang="en-IN">
                    <a:noFill/>
                  </a:rPr>
                  <a:t> </a:t>
                </a:r>
              </a:p>
            </p:txBody>
          </p:sp>
        </mc:Fallback>
      </mc:AlternateContent>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55040" y="852480"/>
              <a:ext cx="11424240" cy="4820760"/>
            </p14:xfrm>
          </p:contentPart>
        </mc:Choice>
        <mc:Fallback>
          <p:pic>
            <p:nvPicPr>
              <p:cNvPr id="2" name="Ink 1"/>
              <p:cNvPicPr/>
              <p:nvPr/>
            </p:nvPicPr>
            <p:blipFill>
              <a:blip r:embed="rId4"/>
              <a:stretch>
                <a:fillRect/>
              </a:stretch>
            </p:blipFill>
            <p:spPr>
              <a:xfrm>
                <a:off x="447840" y="849600"/>
                <a:ext cx="11434680" cy="4834440"/>
              </a:xfrm>
              <a:prstGeom prst="rect">
                <a:avLst/>
              </a:prstGeom>
            </p:spPr>
          </p:pic>
        </mc:Fallback>
      </mc:AlternateContent>
    </p:spTree>
    <p:extLst>
      <p:ext uri="{BB962C8B-B14F-4D97-AF65-F5344CB8AC3E}">
        <p14:creationId xmlns:p14="http://schemas.microsoft.com/office/powerpoint/2010/main" val="86918215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Stack Creation</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1469036" y="1327944"/>
            <a:ext cx="4475229" cy="3249488"/>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80000"/>
              </a:lnSpc>
            </a:pPr>
            <a:r>
              <a:rPr lang="en-IN" altLang="en-US" sz="2000" dirty="0">
                <a:solidFill>
                  <a:srgbClr val="800080"/>
                </a:solidFill>
                <a:latin typeface="Courier New" panose="02070309020205020404" pitchFamily="49" charset="0"/>
              </a:rPr>
              <a:t>void create (stack *s)</a:t>
            </a:r>
          </a:p>
          <a:p>
            <a:pPr>
              <a:lnSpc>
                <a:spcPct val="80000"/>
              </a:lnSpc>
            </a:pPr>
            <a:r>
              <a:rPr lang="en-IN" altLang="en-US" sz="2000" dirty="0">
                <a:solidFill>
                  <a:srgbClr val="800080"/>
                </a:solidFill>
                <a:latin typeface="Courier New" panose="02070309020205020404" pitchFamily="49" charset="0"/>
              </a:rPr>
              <a:t>{</a:t>
            </a:r>
          </a:p>
          <a:p>
            <a:pPr>
              <a:lnSpc>
                <a:spcPct val="80000"/>
              </a:lnSpc>
            </a:pPr>
            <a:r>
              <a:rPr lang="en-IN" altLang="en-US" sz="2000" dirty="0">
                <a:solidFill>
                  <a:srgbClr val="800080"/>
                </a:solidFill>
                <a:latin typeface="Courier New" panose="02070309020205020404" pitchFamily="49" charset="0"/>
              </a:rPr>
              <a:t>   s-&gt;top = -1;       </a:t>
            </a:r>
          </a:p>
          <a:p>
            <a:pPr>
              <a:lnSpc>
                <a:spcPct val="80000"/>
              </a:lnSpc>
            </a:pPr>
            <a:r>
              <a:rPr lang="en-IN" altLang="en-US" sz="2000" dirty="0">
                <a:solidFill>
                  <a:srgbClr val="800080"/>
                </a:solidFill>
                <a:latin typeface="Courier New" panose="02070309020205020404" pitchFamily="49" charset="0"/>
              </a:rPr>
              <a:t>       </a:t>
            </a:r>
          </a:p>
          <a:p>
            <a:pPr>
              <a:lnSpc>
                <a:spcPct val="80000"/>
              </a:lnSpc>
            </a:pPr>
            <a:r>
              <a:rPr lang="en-IN" altLang="en-US" sz="2000" dirty="0">
                <a:solidFill>
                  <a:srgbClr val="800080"/>
                </a:solidFill>
                <a:latin typeface="Courier New" panose="02070309020205020404" pitchFamily="49" charset="0"/>
              </a:rPr>
              <a:t>   /* s-&gt;top points to  </a:t>
            </a:r>
          </a:p>
          <a:p>
            <a:pPr>
              <a:lnSpc>
                <a:spcPct val="80000"/>
              </a:lnSpc>
            </a:pPr>
            <a:r>
              <a:rPr lang="en-IN" altLang="en-US" sz="2000" dirty="0">
                <a:solidFill>
                  <a:srgbClr val="800080"/>
                </a:solidFill>
                <a:latin typeface="Courier New" panose="02070309020205020404" pitchFamily="49" charset="0"/>
              </a:rPr>
              <a:t>      last element </a:t>
            </a:r>
          </a:p>
          <a:p>
            <a:pPr>
              <a:lnSpc>
                <a:spcPct val="80000"/>
              </a:lnSpc>
            </a:pPr>
            <a:r>
              <a:rPr lang="en-IN" altLang="en-US" sz="2000" dirty="0">
                <a:solidFill>
                  <a:srgbClr val="800080"/>
                </a:solidFill>
                <a:latin typeface="Courier New" panose="02070309020205020404" pitchFamily="49" charset="0"/>
              </a:rPr>
              <a:t>      pushed in;  </a:t>
            </a:r>
          </a:p>
          <a:p>
            <a:pPr>
              <a:lnSpc>
                <a:spcPct val="80000"/>
              </a:lnSpc>
            </a:pPr>
            <a:r>
              <a:rPr lang="en-IN" altLang="en-US" sz="2000" dirty="0">
                <a:solidFill>
                  <a:srgbClr val="800080"/>
                </a:solidFill>
                <a:latin typeface="Courier New" panose="02070309020205020404" pitchFamily="49" charset="0"/>
              </a:rPr>
              <a:t>      initially -1 */</a:t>
            </a:r>
          </a:p>
          <a:p>
            <a:pPr>
              <a:lnSpc>
                <a:spcPct val="80000"/>
              </a:lnSpc>
            </a:pPr>
            <a:r>
              <a:rPr lang="en-IN" altLang="en-US" sz="2000" dirty="0">
                <a:solidFill>
                  <a:srgbClr val="800080"/>
                </a:solidFill>
                <a:latin typeface="Courier New" panose="02070309020205020404" pitchFamily="49" charset="0"/>
              </a:rPr>
              <a:t>}</a:t>
            </a:r>
          </a:p>
        </p:txBody>
      </p:sp>
      <p:sp>
        <p:nvSpPr>
          <p:cNvPr id="10" name="Rounded Rectangle 9"/>
          <p:cNvSpPr/>
          <p:nvPr/>
        </p:nvSpPr>
        <p:spPr>
          <a:xfrm>
            <a:off x="6280310" y="1327944"/>
            <a:ext cx="4475229" cy="3249488"/>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80000"/>
              </a:lnSpc>
            </a:pPr>
            <a:r>
              <a:rPr lang="en-IN" altLang="en-US" sz="2000" dirty="0">
                <a:solidFill>
                  <a:srgbClr val="800080"/>
                </a:solidFill>
                <a:latin typeface="Courier New" panose="02070309020205020404" pitchFamily="49" charset="0"/>
              </a:rPr>
              <a:t>void create (stack **top)</a:t>
            </a:r>
          </a:p>
          <a:p>
            <a:pPr>
              <a:lnSpc>
                <a:spcPct val="80000"/>
              </a:lnSpc>
            </a:pPr>
            <a:r>
              <a:rPr lang="en-IN" altLang="en-US" sz="2000" dirty="0">
                <a:solidFill>
                  <a:srgbClr val="800080"/>
                </a:solidFill>
                <a:latin typeface="Courier New" panose="02070309020205020404" pitchFamily="49" charset="0"/>
              </a:rPr>
              <a:t>{</a:t>
            </a:r>
          </a:p>
          <a:p>
            <a:pPr>
              <a:lnSpc>
                <a:spcPct val="80000"/>
              </a:lnSpc>
            </a:pPr>
            <a:r>
              <a:rPr lang="en-IN" altLang="en-US" sz="2000" dirty="0">
                <a:solidFill>
                  <a:srgbClr val="800080"/>
                </a:solidFill>
                <a:latin typeface="Courier New" panose="02070309020205020404" pitchFamily="49" charset="0"/>
              </a:rPr>
              <a:t>   *top = NULL;</a:t>
            </a:r>
          </a:p>
          <a:p>
            <a:pPr>
              <a:lnSpc>
                <a:spcPct val="80000"/>
              </a:lnSpc>
            </a:pPr>
            <a:endParaRPr lang="en-IN" altLang="en-US" sz="2000" dirty="0">
              <a:solidFill>
                <a:srgbClr val="800080"/>
              </a:solidFill>
              <a:latin typeface="Courier New" panose="02070309020205020404" pitchFamily="49" charset="0"/>
            </a:endParaRPr>
          </a:p>
          <a:p>
            <a:pPr>
              <a:lnSpc>
                <a:spcPct val="80000"/>
              </a:lnSpc>
            </a:pPr>
            <a:r>
              <a:rPr lang="en-IN" altLang="en-US" sz="2000" dirty="0">
                <a:solidFill>
                  <a:srgbClr val="800080"/>
                </a:solidFill>
                <a:latin typeface="Courier New" panose="02070309020205020404" pitchFamily="49" charset="0"/>
              </a:rPr>
              <a:t>   /* top points to NULL,</a:t>
            </a:r>
          </a:p>
          <a:p>
            <a:pPr>
              <a:lnSpc>
                <a:spcPct val="80000"/>
              </a:lnSpc>
            </a:pPr>
            <a:r>
              <a:rPr lang="en-IN" altLang="en-US" sz="2000" dirty="0">
                <a:solidFill>
                  <a:srgbClr val="800080"/>
                </a:solidFill>
                <a:latin typeface="Courier New" panose="02070309020205020404" pitchFamily="49" charset="0"/>
              </a:rPr>
              <a:t>      indicating empty</a:t>
            </a:r>
          </a:p>
          <a:p>
            <a:pPr>
              <a:lnSpc>
                <a:spcPct val="80000"/>
              </a:lnSpc>
            </a:pPr>
            <a:r>
              <a:rPr lang="en-IN" altLang="en-US" sz="2000" dirty="0">
                <a:solidFill>
                  <a:srgbClr val="800080"/>
                </a:solidFill>
                <a:latin typeface="Courier New" panose="02070309020205020404" pitchFamily="49" charset="0"/>
              </a:rPr>
              <a:t>      stack            */</a:t>
            </a:r>
          </a:p>
          <a:p>
            <a:pPr>
              <a:lnSpc>
                <a:spcPct val="80000"/>
              </a:lnSpc>
            </a:pPr>
            <a:r>
              <a:rPr lang="en-IN" altLang="en-US" sz="2000" dirty="0">
                <a:solidFill>
                  <a:srgbClr val="800080"/>
                </a:solidFill>
                <a:latin typeface="Courier New" panose="02070309020205020404" pitchFamily="49" charset="0"/>
              </a:rPr>
              <a:t>}</a:t>
            </a:r>
          </a:p>
        </p:txBody>
      </p:sp>
      <p:sp>
        <p:nvSpPr>
          <p:cNvPr id="11" name="Text Box 5"/>
          <p:cNvSpPr txBox="1">
            <a:spLocks noChangeArrowheads="1"/>
          </p:cNvSpPr>
          <p:nvPr/>
        </p:nvSpPr>
        <p:spPr bwMode="auto">
          <a:xfrm>
            <a:off x="3081863" y="4699992"/>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2" name="Text Box 6"/>
          <p:cNvSpPr txBox="1">
            <a:spLocks noChangeArrowheads="1"/>
          </p:cNvSpPr>
          <p:nvPr/>
        </p:nvSpPr>
        <p:spPr bwMode="auto">
          <a:xfrm>
            <a:off x="6858000" y="4699992"/>
            <a:ext cx="2895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2033640" y="2611080"/>
              <a:ext cx="6451920" cy="200160"/>
            </p14:xfrm>
          </p:contentPart>
        </mc:Choice>
        <mc:Fallback>
          <p:pic>
            <p:nvPicPr>
              <p:cNvPr id="3" name="Ink 2"/>
              <p:cNvPicPr/>
              <p:nvPr/>
            </p:nvPicPr>
            <p:blipFill>
              <a:blip r:embed="rId5"/>
              <a:stretch>
                <a:fillRect/>
              </a:stretch>
            </p:blipFill>
            <p:spPr>
              <a:xfrm>
                <a:off x="2031120" y="2603520"/>
                <a:ext cx="6460560" cy="210600"/>
              </a:xfrm>
              <a:prstGeom prst="rect">
                <a:avLst/>
              </a:prstGeom>
            </p:spPr>
          </p:pic>
        </mc:Fallback>
      </mc:AlternateContent>
    </p:spTree>
    <p:extLst>
      <p:ext uri="{BB962C8B-B14F-4D97-AF65-F5344CB8AC3E}">
        <p14:creationId xmlns:p14="http://schemas.microsoft.com/office/powerpoint/2010/main" val="260761362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IN" sz="4000" dirty="0">
                <a:solidFill>
                  <a:srgbClr val="7030A0"/>
                </a:solidFill>
                <a:latin typeface="Times New Roman" pitchFamily="18" charset="0"/>
                <a:cs typeface="Times New Roman" pitchFamily="18" charset="0"/>
              </a:rPr>
              <a:t>Pushing an element into stack</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524656" y="1399952"/>
            <a:ext cx="5141626" cy="4106192"/>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spcBef>
                <a:spcPct val="5000"/>
              </a:spcBef>
            </a:pPr>
            <a:r>
              <a:rPr lang="en-US" altLang="en-US" dirty="0">
                <a:solidFill>
                  <a:srgbClr val="800080"/>
                </a:solidFill>
                <a:latin typeface="Courier New" panose="02070309020205020404" pitchFamily="49" charset="0"/>
              </a:rPr>
              <a:t>void push (stack *s,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element)</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if (s-&gt;top == (MAXSIZE-1))</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Stack overflow”);</a:t>
            </a:r>
          </a:p>
          <a:p>
            <a:pPr>
              <a:spcBef>
                <a:spcPct val="5000"/>
              </a:spcBef>
            </a:pPr>
            <a:r>
              <a:rPr lang="en-US" altLang="en-US" dirty="0">
                <a:solidFill>
                  <a:srgbClr val="800080"/>
                </a:solidFill>
                <a:latin typeface="Courier New" panose="02070309020205020404" pitchFamily="49" charset="0"/>
              </a:rPr>
              <a:t>         exit(-1);</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else</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s-&gt;top++;</a:t>
            </a:r>
          </a:p>
          <a:p>
            <a:pPr>
              <a:spcBef>
                <a:spcPct val="5000"/>
              </a:spcBef>
            </a:pPr>
            <a:r>
              <a:rPr lang="en-US" altLang="en-US" dirty="0">
                <a:solidFill>
                  <a:srgbClr val="800080"/>
                </a:solidFill>
                <a:latin typeface="Courier New" panose="02070309020205020404" pitchFamily="49" charset="0"/>
              </a:rPr>
              <a:t>         s-&gt;</a:t>
            </a:r>
            <a:r>
              <a:rPr lang="en-US" altLang="en-US" dirty="0" err="1">
                <a:solidFill>
                  <a:srgbClr val="800080"/>
                </a:solidFill>
                <a:latin typeface="Courier New" panose="02070309020205020404" pitchFamily="49" charset="0"/>
              </a:rPr>
              <a:t>st</a:t>
            </a:r>
            <a:r>
              <a:rPr lang="en-US" altLang="en-US" dirty="0">
                <a:solidFill>
                  <a:srgbClr val="800080"/>
                </a:solidFill>
                <a:latin typeface="Courier New" panose="02070309020205020404" pitchFamily="49" charset="0"/>
              </a:rPr>
              <a:t>[s-&gt;top] = element;</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a:t>
            </a:r>
            <a:endParaRPr lang="en-US" altLang="en-US" dirty="0"/>
          </a:p>
        </p:txBody>
      </p:sp>
      <p:sp>
        <p:nvSpPr>
          <p:cNvPr id="11" name="Text Box 5"/>
          <p:cNvSpPr txBox="1">
            <a:spLocks noChangeArrowheads="1"/>
          </p:cNvSpPr>
          <p:nvPr/>
        </p:nvSpPr>
        <p:spPr bwMode="auto">
          <a:xfrm>
            <a:off x="3131624" y="5506144"/>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3" name="Rounded Rectangle 12"/>
          <p:cNvSpPr/>
          <p:nvPr/>
        </p:nvSpPr>
        <p:spPr>
          <a:xfrm>
            <a:off x="5785107" y="1399952"/>
            <a:ext cx="5997162" cy="403788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spcBef>
                <a:spcPct val="5000"/>
              </a:spcBef>
            </a:pPr>
            <a:r>
              <a:rPr lang="en-US" altLang="en-US" dirty="0">
                <a:solidFill>
                  <a:srgbClr val="800080"/>
                </a:solidFill>
                <a:latin typeface="Courier New" panose="02070309020205020404" pitchFamily="49" charset="0"/>
              </a:rPr>
              <a:t>void push (stack **top,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element)</a:t>
            </a:r>
          </a:p>
          <a:p>
            <a:pPr>
              <a:lnSpc>
                <a:spcPct val="90000"/>
              </a:lnSpc>
              <a:spcBef>
                <a:spcPct val="5000"/>
              </a:spcBef>
            </a:pPr>
            <a:r>
              <a:rPr lang="en-US" altLang="en-US" dirty="0">
                <a:solidFill>
                  <a:srgbClr val="800080"/>
                </a:solidFill>
                <a:latin typeface="Courier New" panose="02070309020205020404" pitchFamily="49" charset="0"/>
              </a:rPr>
              <a:t>{</a:t>
            </a:r>
          </a:p>
          <a:p>
            <a:pPr>
              <a:lnSpc>
                <a:spcPct val="90000"/>
              </a:lnSpc>
              <a:spcBef>
                <a:spcPct val="5000"/>
              </a:spcBef>
            </a:pPr>
            <a:r>
              <a:rPr lang="en-US" altLang="en-US" dirty="0">
                <a:solidFill>
                  <a:srgbClr val="800080"/>
                </a:solidFill>
                <a:latin typeface="Courier New" panose="02070309020205020404" pitchFamily="49" charset="0"/>
              </a:rPr>
              <a:t>    stack *new;</a:t>
            </a:r>
          </a:p>
          <a:p>
            <a:pPr>
              <a:lnSpc>
                <a:spcPct val="90000"/>
              </a:lnSpc>
              <a:spcBef>
                <a:spcPct val="5000"/>
              </a:spcBef>
            </a:pPr>
            <a:endParaRPr lang="en-US" altLang="en-US" sz="1000" dirty="0">
              <a:solidFill>
                <a:srgbClr val="800080"/>
              </a:solidFill>
              <a:latin typeface="Courier New" panose="02070309020205020404" pitchFamily="49" charset="0"/>
            </a:endParaRPr>
          </a:p>
          <a:p>
            <a:pPr>
              <a:lnSpc>
                <a:spcPct val="90000"/>
              </a:lnSpc>
              <a:spcBef>
                <a:spcPct val="5000"/>
              </a:spcBef>
            </a:pPr>
            <a:r>
              <a:rPr lang="en-US" altLang="en-US" dirty="0">
                <a:solidFill>
                  <a:srgbClr val="800080"/>
                </a:solidFill>
                <a:latin typeface="Courier New" panose="02070309020205020404" pitchFamily="49" charset="0"/>
              </a:rPr>
              <a:t>    new = (stack *)</a:t>
            </a:r>
            <a:r>
              <a:rPr lang="en-US" altLang="en-US" dirty="0" err="1">
                <a:solidFill>
                  <a:srgbClr val="800080"/>
                </a:solidFill>
                <a:latin typeface="Courier New" panose="02070309020205020404" pitchFamily="49" charset="0"/>
              </a:rPr>
              <a:t>malloc</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sizeof</a:t>
            </a:r>
            <a:r>
              <a:rPr lang="en-US" altLang="en-US" dirty="0">
                <a:solidFill>
                  <a:srgbClr val="800080"/>
                </a:solidFill>
                <a:latin typeface="Courier New" panose="02070309020205020404" pitchFamily="49" charset="0"/>
              </a:rPr>
              <a:t>(stack));</a:t>
            </a:r>
          </a:p>
          <a:p>
            <a:pPr>
              <a:lnSpc>
                <a:spcPct val="90000"/>
              </a:lnSpc>
              <a:spcBef>
                <a:spcPct val="5000"/>
              </a:spcBef>
            </a:pPr>
            <a:r>
              <a:rPr lang="en-US" altLang="en-US" dirty="0">
                <a:solidFill>
                  <a:srgbClr val="800080"/>
                </a:solidFill>
                <a:latin typeface="Courier New" panose="02070309020205020404" pitchFamily="49" charset="0"/>
              </a:rPr>
              <a:t>    if (new == NULL)</a:t>
            </a:r>
          </a:p>
          <a:p>
            <a:pPr>
              <a:lnSpc>
                <a:spcPct val="90000"/>
              </a:lnSpc>
              <a:spcBef>
                <a:spcPct val="5000"/>
              </a:spcBef>
            </a:pPr>
            <a:r>
              <a:rPr lang="en-US" altLang="en-US" dirty="0">
                <a:solidFill>
                  <a:srgbClr val="800080"/>
                </a:solidFill>
                <a:latin typeface="Courier New" panose="02070309020205020404" pitchFamily="49" charset="0"/>
              </a:rPr>
              <a:t>    {</a:t>
            </a:r>
          </a:p>
          <a:p>
            <a:pPr>
              <a:lnSpc>
                <a:spcPct val="90000"/>
              </a:lnSpc>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Stack is full”);</a:t>
            </a:r>
          </a:p>
          <a:p>
            <a:pPr>
              <a:lnSpc>
                <a:spcPct val="90000"/>
              </a:lnSpc>
              <a:spcBef>
                <a:spcPct val="5000"/>
              </a:spcBef>
            </a:pPr>
            <a:r>
              <a:rPr lang="en-US" altLang="en-US" dirty="0">
                <a:solidFill>
                  <a:srgbClr val="800080"/>
                </a:solidFill>
                <a:latin typeface="Courier New" panose="02070309020205020404" pitchFamily="49" charset="0"/>
              </a:rPr>
              <a:t>       exit(-1);</a:t>
            </a:r>
          </a:p>
          <a:p>
            <a:pPr>
              <a:lnSpc>
                <a:spcPct val="90000"/>
              </a:lnSpc>
              <a:spcBef>
                <a:spcPct val="5000"/>
              </a:spcBef>
            </a:pPr>
            <a:r>
              <a:rPr lang="en-US" altLang="en-US" dirty="0">
                <a:solidFill>
                  <a:srgbClr val="800080"/>
                </a:solidFill>
                <a:latin typeface="Courier New" panose="02070309020205020404" pitchFamily="49" charset="0"/>
              </a:rPr>
              <a:t>    }</a:t>
            </a:r>
          </a:p>
          <a:p>
            <a:pPr>
              <a:lnSpc>
                <a:spcPct val="90000"/>
              </a:lnSpc>
              <a:spcBef>
                <a:spcPct val="5000"/>
              </a:spcBef>
            </a:pPr>
            <a:endParaRPr lang="en-US" altLang="en-US" sz="1000" dirty="0">
              <a:solidFill>
                <a:srgbClr val="800080"/>
              </a:solidFill>
              <a:latin typeface="Courier New" panose="02070309020205020404" pitchFamily="49" charset="0"/>
            </a:endParaRPr>
          </a:p>
          <a:p>
            <a:pPr>
              <a:lnSpc>
                <a:spcPct val="90000"/>
              </a:lnSpc>
              <a:spcBef>
                <a:spcPct val="5000"/>
              </a:spcBef>
            </a:pPr>
            <a:r>
              <a:rPr lang="en-US" altLang="en-US" dirty="0">
                <a:solidFill>
                  <a:srgbClr val="800080"/>
                </a:solidFill>
                <a:latin typeface="Courier New" panose="02070309020205020404" pitchFamily="49" charset="0"/>
              </a:rPr>
              <a:t>    new-&gt;value = element; </a:t>
            </a:r>
          </a:p>
          <a:p>
            <a:pPr>
              <a:lnSpc>
                <a:spcPct val="90000"/>
              </a:lnSpc>
              <a:spcBef>
                <a:spcPct val="5000"/>
              </a:spcBef>
            </a:pPr>
            <a:r>
              <a:rPr lang="en-US" altLang="en-US" dirty="0">
                <a:solidFill>
                  <a:srgbClr val="800080"/>
                </a:solidFill>
                <a:latin typeface="Courier New" panose="02070309020205020404" pitchFamily="49" charset="0"/>
              </a:rPr>
              <a:t>    new-&gt;next = *top;</a:t>
            </a:r>
          </a:p>
          <a:p>
            <a:pPr>
              <a:lnSpc>
                <a:spcPct val="90000"/>
              </a:lnSpc>
              <a:spcBef>
                <a:spcPct val="5000"/>
              </a:spcBef>
            </a:pPr>
            <a:r>
              <a:rPr lang="en-US" altLang="en-US" dirty="0">
                <a:solidFill>
                  <a:srgbClr val="800080"/>
                </a:solidFill>
                <a:latin typeface="Courier New" panose="02070309020205020404" pitchFamily="49" charset="0"/>
              </a:rPr>
              <a:t>    *top = new;</a:t>
            </a:r>
          </a:p>
          <a:p>
            <a:pPr>
              <a:lnSpc>
                <a:spcPct val="90000"/>
              </a:lnSpc>
              <a:spcBef>
                <a:spcPct val="5000"/>
              </a:spcBef>
            </a:pPr>
            <a:r>
              <a:rPr lang="en-US" altLang="en-US" dirty="0">
                <a:solidFill>
                  <a:srgbClr val="800080"/>
                </a:solidFill>
                <a:latin typeface="Courier New" panose="02070309020205020404" pitchFamily="49" charset="0"/>
              </a:rPr>
              <a:t>} </a:t>
            </a:r>
          </a:p>
        </p:txBody>
      </p:sp>
      <p:sp>
        <p:nvSpPr>
          <p:cNvPr id="15" name="Text Box 5"/>
          <p:cNvSpPr txBox="1">
            <a:spLocks noChangeArrowheads="1"/>
          </p:cNvSpPr>
          <p:nvPr/>
        </p:nvSpPr>
        <p:spPr bwMode="auto">
          <a:xfrm>
            <a:off x="7162800" y="5506145"/>
            <a:ext cx="23175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2211120" y="2466000"/>
              <a:ext cx="7151760" cy="2409120"/>
            </p14:xfrm>
          </p:contentPart>
        </mc:Choice>
        <mc:Fallback>
          <p:pic>
            <p:nvPicPr>
              <p:cNvPr id="3" name="Ink 2"/>
              <p:cNvPicPr/>
              <p:nvPr/>
            </p:nvPicPr>
            <p:blipFill>
              <a:blip r:embed="rId5"/>
              <a:stretch>
                <a:fillRect/>
              </a:stretch>
            </p:blipFill>
            <p:spPr>
              <a:xfrm>
                <a:off x="2206080" y="2460240"/>
                <a:ext cx="7164000" cy="2421360"/>
              </a:xfrm>
              <a:prstGeom prst="rect">
                <a:avLst/>
              </a:prstGeom>
            </p:spPr>
          </p:pic>
        </mc:Fallback>
      </mc:AlternateContent>
    </p:spTree>
    <p:extLst>
      <p:ext uri="{BB962C8B-B14F-4D97-AF65-F5344CB8AC3E}">
        <p14:creationId xmlns:p14="http://schemas.microsoft.com/office/powerpoint/2010/main" val="314224182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IN" sz="4000" dirty="0">
                <a:solidFill>
                  <a:srgbClr val="7030A0"/>
                </a:solidFill>
                <a:latin typeface="Times New Roman" pitchFamily="18" charset="0"/>
                <a:cs typeface="Times New Roman" pitchFamily="18" charset="0"/>
              </a:rPr>
              <a:t>Popping an element from stack</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659567" y="1445816"/>
            <a:ext cx="5364426" cy="403788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t"/>
          <a:lstStyle/>
          <a:p>
            <a:pPr>
              <a:spcBef>
                <a:spcPct val="5000"/>
              </a:spcBef>
            </a:pP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pop (stack *s)</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if (s-&gt;top == -1)</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a:t>
            </a:r>
            <a:r>
              <a:rPr lang="en-US" altLang="en-US" dirty="0" err="1" smtClean="0">
                <a:solidFill>
                  <a:srgbClr val="800080"/>
                </a:solidFill>
                <a:latin typeface="Courier New" panose="02070309020205020404" pitchFamily="49" charset="0"/>
              </a:rPr>
              <a:t>printf</a:t>
            </a: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(“\n Stack underflow”);</a:t>
            </a:r>
          </a:p>
          <a:p>
            <a:pPr>
              <a:spcBef>
                <a:spcPct val="5000"/>
              </a:spcBef>
            </a:pPr>
            <a:r>
              <a:rPr lang="en-US" altLang="en-US" dirty="0">
                <a:solidFill>
                  <a:srgbClr val="800080"/>
                </a:solidFill>
                <a:latin typeface="Courier New" panose="02070309020205020404" pitchFamily="49" charset="0"/>
              </a:rPr>
              <a:t>        exit(-1);</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else</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return (s-&gt;</a:t>
            </a:r>
            <a:r>
              <a:rPr lang="en-US" altLang="en-US" dirty="0" err="1">
                <a:solidFill>
                  <a:srgbClr val="800080"/>
                </a:solidFill>
                <a:latin typeface="Courier New" panose="02070309020205020404" pitchFamily="49" charset="0"/>
              </a:rPr>
              <a:t>st</a:t>
            </a:r>
            <a:r>
              <a:rPr lang="en-US" altLang="en-US" dirty="0">
                <a:solidFill>
                  <a:srgbClr val="800080"/>
                </a:solidFill>
                <a:latin typeface="Courier New" panose="02070309020205020404" pitchFamily="49" charset="0"/>
              </a:rPr>
              <a:t>[s-&gt;top--]);</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a:t>
            </a:r>
            <a:endParaRPr lang="en-US" altLang="en-US" dirty="0"/>
          </a:p>
        </p:txBody>
      </p:sp>
      <p:sp>
        <p:nvSpPr>
          <p:cNvPr id="11" name="Text Box 5"/>
          <p:cNvSpPr txBox="1">
            <a:spLocks noChangeArrowheads="1"/>
          </p:cNvSpPr>
          <p:nvPr/>
        </p:nvSpPr>
        <p:spPr bwMode="auto">
          <a:xfrm>
            <a:off x="3131624" y="5506144"/>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3" name="Rounded Rectangle 12"/>
          <p:cNvSpPr/>
          <p:nvPr/>
        </p:nvSpPr>
        <p:spPr>
          <a:xfrm>
            <a:off x="6202318" y="1445816"/>
            <a:ext cx="5340108" cy="403788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t"/>
          <a:lstStyle/>
          <a:p>
            <a:pPr>
              <a:lnSpc>
                <a:spcPct val="80000"/>
              </a:lnSpc>
              <a:spcBef>
                <a:spcPct val="5000"/>
              </a:spcBef>
            </a:pP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pop (stack **top</a:t>
            </a:r>
            <a:r>
              <a:rPr lang="en-US" altLang="en-US" dirty="0" smtClean="0">
                <a:solidFill>
                  <a:srgbClr val="800080"/>
                </a:solidFill>
                <a:latin typeface="Courier New" panose="02070309020205020404" pitchFamily="49" charset="0"/>
              </a:rPr>
              <a:t>){</a:t>
            </a:r>
            <a:endParaRPr lang="en-US" altLang="en-US" dirty="0">
              <a:solidFill>
                <a:srgbClr val="800080"/>
              </a:solidFill>
              <a:latin typeface="Courier New" panose="02070309020205020404" pitchFamily="49" charset="0"/>
            </a:endParaRPr>
          </a:p>
          <a:p>
            <a:pPr>
              <a:lnSpc>
                <a:spcPct val="80000"/>
              </a:lnSpc>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t;  </a:t>
            </a:r>
          </a:p>
          <a:p>
            <a:pPr>
              <a:lnSpc>
                <a:spcPct val="80000"/>
              </a:lnSpc>
              <a:spcBef>
                <a:spcPct val="5000"/>
              </a:spcBef>
            </a:pPr>
            <a:r>
              <a:rPr lang="en-US" altLang="en-US" dirty="0">
                <a:solidFill>
                  <a:srgbClr val="800080"/>
                </a:solidFill>
                <a:latin typeface="Courier New" panose="02070309020205020404" pitchFamily="49" charset="0"/>
              </a:rPr>
              <a:t>   stack *p;</a:t>
            </a:r>
          </a:p>
          <a:p>
            <a:pPr>
              <a:lnSpc>
                <a:spcPct val="80000"/>
              </a:lnSpc>
              <a:spcBef>
                <a:spcPct val="5000"/>
              </a:spcBef>
            </a:pPr>
            <a:endParaRPr lang="en-US" altLang="en-US" sz="1000" dirty="0">
              <a:solidFill>
                <a:srgbClr val="800080"/>
              </a:solidFill>
              <a:latin typeface="Courier New" panose="02070309020205020404" pitchFamily="49" charset="0"/>
            </a:endParaRPr>
          </a:p>
          <a:p>
            <a:pPr>
              <a:lnSpc>
                <a:spcPct val="80000"/>
              </a:lnSpc>
              <a:spcBef>
                <a:spcPct val="5000"/>
              </a:spcBef>
            </a:pPr>
            <a:r>
              <a:rPr lang="en-US" altLang="en-US" dirty="0">
                <a:solidFill>
                  <a:srgbClr val="800080"/>
                </a:solidFill>
                <a:latin typeface="Courier New" panose="02070309020205020404" pitchFamily="49" charset="0"/>
              </a:rPr>
              <a:t>   if (*top == NULL)</a:t>
            </a:r>
          </a:p>
          <a:p>
            <a:pPr>
              <a:lnSpc>
                <a:spcPct val="80000"/>
              </a:lnSpc>
              <a:spcBef>
                <a:spcPct val="5000"/>
              </a:spcBef>
            </a:pPr>
            <a:r>
              <a:rPr lang="en-US" altLang="en-US" dirty="0">
                <a:solidFill>
                  <a:srgbClr val="800080"/>
                </a:solidFill>
                <a:latin typeface="Courier New" panose="02070309020205020404" pitchFamily="49" charset="0"/>
              </a:rPr>
              <a:t>   {</a:t>
            </a:r>
          </a:p>
          <a:p>
            <a:pPr>
              <a:lnSpc>
                <a:spcPct val="80000"/>
              </a:lnSpc>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Stack is empty”);</a:t>
            </a:r>
          </a:p>
          <a:p>
            <a:pPr>
              <a:lnSpc>
                <a:spcPct val="80000"/>
              </a:lnSpc>
              <a:spcBef>
                <a:spcPct val="5000"/>
              </a:spcBef>
            </a:pPr>
            <a:r>
              <a:rPr lang="en-US" altLang="en-US" dirty="0">
                <a:solidFill>
                  <a:srgbClr val="800080"/>
                </a:solidFill>
                <a:latin typeface="Courier New" panose="02070309020205020404" pitchFamily="49" charset="0"/>
              </a:rPr>
              <a:t>      exit(-1);</a:t>
            </a:r>
          </a:p>
          <a:p>
            <a:pPr>
              <a:lnSpc>
                <a:spcPct val="80000"/>
              </a:lnSpc>
              <a:spcBef>
                <a:spcPct val="5000"/>
              </a:spcBef>
            </a:pPr>
            <a:r>
              <a:rPr lang="en-US" altLang="en-US" dirty="0">
                <a:solidFill>
                  <a:srgbClr val="800080"/>
                </a:solidFill>
                <a:latin typeface="Courier New" panose="02070309020205020404" pitchFamily="49" charset="0"/>
              </a:rPr>
              <a:t>   }</a:t>
            </a:r>
          </a:p>
          <a:p>
            <a:pPr>
              <a:lnSpc>
                <a:spcPct val="80000"/>
              </a:lnSpc>
              <a:spcBef>
                <a:spcPct val="5000"/>
              </a:spcBef>
            </a:pPr>
            <a:r>
              <a:rPr lang="en-US" altLang="en-US" dirty="0">
                <a:solidFill>
                  <a:srgbClr val="800080"/>
                </a:solidFill>
                <a:latin typeface="Courier New" panose="02070309020205020404" pitchFamily="49" charset="0"/>
              </a:rPr>
              <a:t>   </a:t>
            </a:r>
            <a:r>
              <a:rPr lang="en-US" altLang="en-US" dirty="0" smtClean="0">
                <a:solidFill>
                  <a:srgbClr val="800080"/>
                </a:solidFill>
                <a:latin typeface="Courier New" panose="02070309020205020404" pitchFamily="49" charset="0"/>
              </a:rPr>
              <a:t>else   </a:t>
            </a:r>
            <a:r>
              <a:rPr lang="en-US" altLang="en-US" dirty="0">
                <a:solidFill>
                  <a:srgbClr val="800080"/>
                </a:solidFill>
                <a:latin typeface="Courier New" panose="02070309020205020404" pitchFamily="49" charset="0"/>
              </a:rPr>
              <a:t>{</a:t>
            </a:r>
          </a:p>
          <a:p>
            <a:pPr>
              <a:lnSpc>
                <a:spcPct val="80000"/>
              </a:lnSpc>
              <a:spcBef>
                <a:spcPct val="5000"/>
              </a:spcBef>
            </a:pPr>
            <a:r>
              <a:rPr lang="en-US" altLang="en-US" dirty="0">
                <a:solidFill>
                  <a:srgbClr val="800080"/>
                </a:solidFill>
                <a:latin typeface="Courier New" panose="02070309020205020404" pitchFamily="49" charset="0"/>
              </a:rPr>
              <a:t>      t = (*top)-&gt;value;</a:t>
            </a:r>
          </a:p>
          <a:p>
            <a:pPr>
              <a:lnSpc>
                <a:spcPct val="80000"/>
              </a:lnSpc>
              <a:spcBef>
                <a:spcPct val="5000"/>
              </a:spcBef>
            </a:pPr>
            <a:r>
              <a:rPr lang="en-US" altLang="en-US" dirty="0">
                <a:solidFill>
                  <a:srgbClr val="800080"/>
                </a:solidFill>
                <a:latin typeface="Courier New" panose="02070309020205020404" pitchFamily="49" charset="0"/>
              </a:rPr>
              <a:t>      p = *top;</a:t>
            </a:r>
          </a:p>
          <a:p>
            <a:pPr>
              <a:lnSpc>
                <a:spcPct val="80000"/>
              </a:lnSpc>
              <a:spcBef>
                <a:spcPct val="5000"/>
              </a:spcBef>
            </a:pPr>
            <a:r>
              <a:rPr lang="en-US" altLang="en-US" dirty="0">
                <a:solidFill>
                  <a:srgbClr val="800080"/>
                </a:solidFill>
                <a:latin typeface="Courier New" panose="02070309020205020404" pitchFamily="49" charset="0"/>
              </a:rPr>
              <a:t>      *top = (*top)-&gt;next;</a:t>
            </a:r>
          </a:p>
          <a:p>
            <a:pPr>
              <a:lnSpc>
                <a:spcPct val="80000"/>
              </a:lnSpc>
              <a:spcBef>
                <a:spcPct val="5000"/>
              </a:spcBef>
            </a:pPr>
            <a:r>
              <a:rPr lang="en-US" altLang="en-US" dirty="0">
                <a:solidFill>
                  <a:srgbClr val="800080"/>
                </a:solidFill>
                <a:latin typeface="Courier New" panose="02070309020205020404" pitchFamily="49" charset="0"/>
              </a:rPr>
              <a:t>      free (p);</a:t>
            </a:r>
          </a:p>
          <a:p>
            <a:pPr>
              <a:lnSpc>
                <a:spcPct val="80000"/>
              </a:lnSpc>
              <a:spcBef>
                <a:spcPct val="5000"/>
              </a:spcBef>
            </a:pPr>
            <a:r>
              <a:rPr lang="en-US" altLang="en-US" dirty="0">
                <a:solidFill>
                  <a:srgbClr val="800080"/>
                </a:solidFill>
                <a:latin typeface="Courier New" panose="02070309020205020404" pitchFamily="49" charset="0"/>
              </a:rPr>
              <a:t>      return t;</a:t>
            </a:r>
          </a:p>
          <a:p>
            <a:pPr>
              <a:lnSpc>
                <a:spcPct val="80000"/>
              </a:lnSpc>
              <a:spcBef>
                <a:spcPct val="5000"/>
              </a:spcBef>
            </a:pPr>
            <a:r>
              <a:rPr lang="en-US" altLang="en-US" dirty="0">
                <a:solidFill>
                  <a:srgbClr val="800080"/>
                </a:solidFill>
                <a:latin typeface="Courier New" panose="02070309020205020404" pitchFamily="49" charset="0"/>
              </a:rPr>
              <a:t>   }</a:t>
            </a:r>
          </a:p>
          <a:p>
            <a:pPr>
              <a:lnSpc>
                <a:spcPct val="80000"/>
              </a:lnSpc>
              <a:spcBef>
                <a:spcPct val="5000"/>
              </a:spcBef>
            </a:pPr>
            <a:r>
              <a:rPr lang="en-US" altLang="en-US" dirty="0">
                <a:solidFill>
                  <a:srgbClr val="800080"/>
                </a:solidFill>
                <a:latin typeface="Courier New" panose="02070309020205020404" pitchFamily="49" charset="0"/>
              </a:rPr>
              <a:t>}</a:t>
            </a:r>
            <a:endParaRPr lang="en-US" altLang="en-US" sz="2000" dirty="0">
              <a:latin typeface="Courier New" panose="02070309020205020404" pitchFamily="49" charset="0"/>
            </a:endParaRPr>
          </a:p>
        </p:txBody>
      </p:sp>
      <p:sp>
        <p:nvSpPr>
          <p:cNvPr id="15" name="Text Box 5"/>
          <p:cNvSpPr txBox="1">
            <a:spLocks noChangeArrowheads="1"/>
          </p:cNvSpPr>
          <p:nvPr/>
        </p:nvSpPr>
        <p:spPr bwMode="auto">
          <a:xfrm>
            <a:off x="7162800" y="5506145"/>
            <a:ext cx="23175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2059200" y="2460240"/>
              <a:ext cx="6834960" cy="2492280"/>
            </p14:xfrm>
          </p:contentPart>
        </mc:Choice>
        <mc:Fallback>
          <p:pic>
            <p:nvPicPr>
              <p:cNvPr id="3" name="Ink 2"/>
              <p:cNvPicPr/>
              <p:nvPr/>
            </p:nvPicPr>
            <p:blipFill>
              <a:blip r:embed="rId5"/>
              <a:stretch>
                <a:fillRect/>
              </a:stretch>
            </p:blipFill>
            <p:spPr>
              <a:xfrm>
                <a:off x="2052360" y="2453400"/>
                <a:ext cx="6845040" cy="2509200"/>
              </a:xfrm>
              <a:prstGeom prst="rect">
                <a:avLst/>
              </a:prstGeom>
            </p:spPr>
          </p:pic>
        </mc:Fallback>
      </mc:AlternateContent>
    </p:spTree>
    <p:extLst>
      <p:ext uri="{BB962C8B-B14F-4D97-AF65-F5344CB8AC3E}">
        <p14:creationId xmlns:p14="http://schemas.microsoft.com/office/powerpoint/2010/main" val="26342875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ctr">
              <a:buNone/>
            </a:pPr>
            <a:r>
              <a:rPr lang="en-IN" sz="4000" dirty="0">
                <a:solidFill>
                  <a:srgbClr val="7030A0"/>
                </a:solidFill>
                <a:latin typeface="Times New Roman" pitchFamily="18" charset="0"/>
                <a:cs typeface="Times New Roman" pitchFamily="18" charset="0"/>
              </a:rPr>
              <a:t>Checking for stack empty</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1454046" y="1331640"/>
            <a:ext cx="4496422" cy="304026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spcBef>
                <a:spcPct val="5000"/>
              </a:spcBef>
            </a:pPr>
            <a:r>
              <a:rPr lang="en-US" altLang="en-US" sz="2000" dirty="0" err="1">
                <a:solidFill>
                  <a:srgbClr val="800080"/>
                </a:solidFill>
                <a:latin typeface="Courier New" panose="02070309020205020404" pitchFamily="49" charset="0"/>
              </a:rPr>
              <a:t>int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isempty</a:t>
            </a:r>
            <a:r>
              <a:rPr lang="en-US" altLang="en-US" sz="2000" dirty="0">
                <a:solidFill>
                  <a:srgbClr val="800080"/>
                </a:solidFill>
                <a:latin typeface="Courier New" panose="02070309020205020404" pitchFamily="49" charset="0"/>
              </a:rPr>
              <a:t> (stack *s)</a:t>
            </a:r>
          </a:p>
          <a:p>
            <a:pPr>
              <a:lnSpc>
                <a:spcPct val="90000"/>
              </a:lnSpc>
              <a:spcBef>
                <a:spcPct val="5000"/>
              </a:spcBef>
            </a:pPr>
            <a:r>
              <a:rPr lang="en-US" altLang="en-US" sz="2000" dirty="0">
                <a:solidFill>
                  <a:srgbClr val="800080"/>
                </a:solidFill>
                <a:latin typeface="Courier New" panose="02070309020205020404" pitchFamily="49" charset="0"/>
              </a:rPr>
              <a:t>{</a:t>
            </a:r>
          </a:p>
          <a:p>
            <a:pPr>
              <a:lnSpc>
                <a:spcPct val="90000"/>
              </a:lnSpc>
              <a:spcBef>
                <a:spcPct val="5000"/>
              </a:spcBef>
            </a:pPr>
            <a:r>
              <a:rPr lang="en-US" altLang="en-US" sz="2000" dirty="0">
                <a:solidFill>
                  <a:srgbClr val="800080"/>
                </a:solidFill>
                <a:latin typeface="Courier New" panose="02070309020205020404" pitchFamily="49" charset="0"/>
              </a:rPr>
              <a:t>   if (s-&gt;top == -1)  </a:t>
            </a:r>
          </a:p>
          <a:p>
            <a:pPr>
              <a:lnSpc>
                <a:spcPct val="90000"/>
              </a:lnSpc>
              <a:spcBef>
                <a:spcPct val="5000"/>
              </a:spcBef>
            </a:pPr>
            <a:r>
              <a:rPr lang="en-US" altLang="en-US" sz="2000" dirty="0">
                <a:solidFill>
                  <a:srgbClr val="800080"/>
                </a:solidFill>
                <a:latin typeface="Courier New" panose="02070309020205020404" pitchFamily="49" charset="0"/>
              </a:rPr>
              <a:t>          return 1;</a:t>
            </a:r>
          </a:p>
          <a:p>
            <a:pPr>
              <a:lnSpc>
                <a:spcPct val="90000"/>
              </a:lnSpc>
              <a:spcBef>
                <a:spcPct val="5000"/>
              </a:spcBef>
            </a:pPr>
            <a:r>
              <a:rPr lang="en-US" altLang="en-US" sz="2000" dirty="0">
                <a:solidFill>
                  <a:srgbClr val="800080"/>
                </a:solidFill>
                <a:latin typeface="Courier New" panose="02070309020205020404" pitchFamily="49" charset="0"/>
              </a:rPr>
              <a:t>   else  </a:t>
            </a:r>
          </a:p>
          <a:p>
            <a:pPr>
              <a:lnSpc>
                <a:spcPct val="90000"/>
              </a:lnSpc>
              <a:spcBef>
                <a:spcPct val="5000"/>
              </a:spcBef>
            </a:pPr>
            <a:r>
              <a:rPr lang="en-US" altLang="en-US" sz="2000" dirty="0">
                <a:solidFill>
                  <a:srgbClr val="800080"/>
                </a:solidFill>
                <a:latin typeface="Courier New" panose="02070309020205020404" pitchFamily="49" charset="0"/>
              </a:rPr>
              <a:t>          return (0);</a:t>
            </a:r>
          </a:p>
          <a:p>
            <a:pPr>
              <a:lnSpc>
                <a:spcPct val="90000"/>
              </a:lnSpc>
              <a:spcBef>
                <a:spcPct val="5000"/>
              </a:spcBef>
            </a:pPr>
            <a:r>
              <a:rPr lang="en-US" altLang="en-US" sz="2000" dirty="0">
                <a:solidFill>
                  <a:srgbClr val="800080"/>
                </a:solidFill>
                <a:latin typeface="Courier New" panose="02070309020205020404" pitchFamily="49" charset="0"/>
              </a:rPr>
              <a:t>}</a:t>
            </a:r>
            <a:endParaRPr lang="en-US" altLang="en-US" sz="2000" dirty="0"/>
          </a:p>
        </p:txBody>
      </p:sp>
      <p:sp>
        <p:nvSpPr>
          <p:cNvPr id="11" name="Text Box 5"/>
          <p:cNvSpPr txBox="1">
            <a:spLocks noChangeArrowheads="1"/>
          </p:cNvSpPr>
          <p:nvPr/>
        </p:nvSpPr>
        <p:spPr bwMode="auto">
          <a:xfrm>
            <a:off x="3131624" y="4653136"/>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5" name="Text Box 5"/>
          <p:cNvSpPr txBox="1">
            <a:spLocks noChangeArrowheads="1"/>
          </p:cNvSpPr>
          <p:nvPr/>
        </p:nvSpPr>
        <p:spPr bwMode="auto">
          <a:xfrm>
            <a:off x="7162800" y="4653137"/>
            <a:ext cx="23175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sp>
        <p:nvSpPr>
          <p:cNvPr id="10" name="Rounded Rectangle 9"/>
          <p:cNvSpPr/>
          <p:nvPr/>
        </p:nvSpPr>
        <p:spPr>
          <a:xfrm>
            <a:off x="6199934" y="1331640"/>
            <a:ext cx="4466012" cy="304026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spcBef>
                <a:spcPct val="5000"/>
              </a:spcBef>
            </a:pPr>
            <a:r>
              <a:rPr lang="en-US" altLang="en-US" sz="2000" dirty="0" err="1">
                <a:solidFill>
                  <a:srgbClr val="800080"/>
                </a:solidFill>
                <a:latin typeface="Courier New" panose="02070309020205020404" pitchFamily="49" charset="0"/>
              </a:rPr>
              <a:t>int</a:t>
            </a:r>
            <a:r>
              <a:rPr lang="en-US" altLang="en-US" sz="2000" dirty="0">
                <a:solidFill>
                  <a:srgbClr val="800080"/>
                </a:solidFill>
                <a:latin typeface="Courier New" panose="02070309020205020404" pitchFamily="49" charset="0"/>
              </a:rPr>
              <a:t> </a:t>
            </a:r>
            <a:r>
              <a:rPr lang="en-US" altLang="en-US" sz="2000" dirty="0" err="1">
                <a:solidFill>
                  <a:srgbClr val="800080"/>
                </a:solidFill>
                <a:latin typeface="Courier New" panose="02070309020205020404" pitchFamily="49" charset="0"/>
              </a:rPr>
              <a:t>isempty</a:t>
            </a:r>
            <a:r>
              <a:rPr lang="en-US" altLang="en-US" sz="2000" dirty="0">
                <a:solidFill>
                  <a:srgbClr val="800080"/>
                </a:solidFill>
                <a:latin typeface="Courier New" panose="02070309020205020404" pitchFamily="49" charset="0"/>
              </a:rPr>
              <a:t> (stack *top)</a:t>
            </a:r>
          </a:p>
          <a:p>
            <a:pPr>
              <a:lnSpc>
                <a:spcPct val="90000"/>
              </a:lnSpc>
              <a:spcBef>
                <a:spcPct val="5000"/>
              </a:spcBef>
            </a:pPr>
            <a:r>
              <a:rPr lang="en-US" altLang="en-US" sz="2000" dirty="0">
                <a:solidFill>
                  <a:srgbClr val="800080"/>
                </a:solidFill>
                <a:latin typeface="Courier New" panose="02070309020205020404" pitchFamily="49" charset="0"/>
              </a:rPr>
              <a:t>{</a:t>
            </a:r>
          </a:p>
          <a:p>
            <a:pPr>
              <a:lnSpc>
                <a:spcPct val="90000"/>
              </a:lnSpc>
              <a:spcBef>
                <a:spcPct val="5000"/>
              </a:spcBef>
            </a:pPr>
            <a:r>
              <a:rPr lang="en-US" altLang="en-US" sz="2000" dirty="0" smtClean="0">
                <a:solidFill>
                  <a:srgbClr val="800080"/>
                </a:solidFill>
                <a:latin typeface="Courier New" panose="02070309020205020404" pitchFamily="49" charset="0"/>
              </a:rPr>
              <a:t>   if (top == NULL)</a:t>
            </a:r>
          </a:p>
          <a:p>
            <a:pPr>
              <a:lnSpc>
                <a:spcPct val="90000"/>
              </a:lnSpc>
              <a:spcBef>
                <a:spcPct val="5000"/>
              </a:spcBef>
            </a:pPr>
            <a:r>
              <a:rPr lang="en-US" altLang="en-US" sz="2000" dirty="0" smtClean="0">
                <a:solidFill>
                  <a:srgbClr val="800080"/>
                </a:solidFill>
                <a:latin typeface="Courier New" panose="02070309020205020404" pitchFamily="49" charset="0"/>
              </a:rPr>
              <a:t>        </a:t>
            </a:r>
            <a:r>
              <a:rPr lang="en-US" altLang="en-US" sz="2000" dirty="0">
                <a:solidFill>
                  <a:srgbClr val="800080"/>
                </a:solidFill>
                <a:latin typeface="Courier New" panose="02070309020205020404" pitchFamily="49" charset="0"/>
              </a:rPr>
              <a:t>return (1);</a:t>
            </a:r>
          </a:p>
          <a:p>
            <a:pPr>
              <a:lnSpc>
                <a:spcPct val="90000"/>
              </a:lnSpc>
              <a:spcBef>
                <a:spcPct val="5000"/>
              </a:spcBef>
            </a:pPr>
            <a:r>
              <a:rPr lang="en-US" altLang="en-US" sz="2000" dirty="0">
                <a:solidFill>
                  <a:srgbClr val="800080"/>
                </a:solidFill>
                <a:latin typeface="Courier New" panose="02070309020205020404" pitchFamily="49" charset="0"/>
              </a:rPr>
              <a:t>    else</a:t>
            </a:r>
          </a:p>
          <a:p>
            <a:pPr>
              <a:lnSpc>
                <a:spcPct val="90000"/>
              </a:lnSpc>
              <a:spcBef>
                <a:spcPct val="5000"/>
              </a:spcBef>
            </a:pPr>
            <a:r>
              <a:rPr lang="en-US" altLang="en-US" sz="2000" dirty="0">
                <a:solidFill>
                  <a:srgbClr val="800080"/>
                </a:solidFill>
                <a:latin typeface="Courier New" panose="02070309020205020404" pitchFamily="49" charset="0"/>
              </a:rPr>
              <a:t>        return (0);</a:t>
            </a:r>
          </a:p>
          <a:p>
            <a:pPr>
              <a:lnSpc>
                <a:spcPct val="90000"/>
              </a:lnSpc>
              <a:spcBef>
                <a:spcPct val="5000"/>
              </a:spcBef>
            </a:pPr>
            <a:r>
              <a:rPr lang="en-US" altLang="en-US" sz="2000" dirty="0">
                <a:solidFill>
                  <a:srgbClr val="800080"/>
                </a:solidFill>
                <a:latin typeface="Courier New" panose="02070309020205020404" pitchFamily="49" charset="0"/>
              </a:rPr>
              <a:t>}</a:t>
            </a:r>
            <a:endParaRPr lang="en-US" altLang="en-US" sz="2000" dirty="0"/>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p:spTree>
    <p:extLst>
      <p:ext uri="{BB962C8B-B14F-4D97-AF65-F5344CB8AC3E}">
        <p14:creationId xmlns:p14="http://schemas.microsoft.com/office/powerpoint/2010/main" val="276456894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IN" sz="4000" dirty="0">
                <a:solidFill>
                  <a:srgbClr val="7030A0"/>
                </a:solidFill>
                <a:latin typeface="Times New Roman" pitchFamily="18" charset="0"/>
                <a:cs typeface="Times New Roman" pitchFamily="18" charset="0"/>
              </a:rPr>
              <a:t>Checking for Stack Full</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1025393" y="1331640"/>
            <a:ext cx="5070607" cy="3465512"/>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spcBef>
                <a:spcPct val="5000"/>
              </a:spcBef>
            </a:pP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a:t>
            </a:r>
            <a:r>
              <a:rPr lang="en-US" altLang="en-US" dirty="0" err="1" smtClean="0">
                <a:solidFill>
                  <a:srgbClr val="800080"/>
                </a:solidFill>
                <a:latin typeface="Courier New" panose="02070309020205020404" pitchFamily="49" charset="0"/>
              </a:rPr>
              <a:t>isfull</a:t>
            </a: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(stack *s)</a:t>
            </a:r>
          </a:p>
          <a:p>
            <a:pPr>
              <a:lnSpc>
                <a:spcPct val="90000"/>
              </a:lnSpc>
              <a:spcBef>
                <a:spcPct val="5000"/>
              </a:spcBef>
            </a:pPr>
            <a:r>
              <a:rPr lang="en-US" altLang="en-US" dirty="0">
                <a:solidFill>
                  <a:srgbClr val="800080"/>
                </a:solidFill>
                <a:latin typeface="Courier New" panose="02070309020205020404" pitchFamily="49" charset="0"/>
              </a:rPr>
              <a:t>{</a:t>
            </a:r>
          </a:p>
          <a:p>
            <a:pPr>
              <a:spcBef>
                <a:spcPct val="5000"/>
              </a:spcBef>
            </a:pPr>
            <a:r>
              <a:rPr lang="en-US" altLang="en-US" dirty="0">
                <a:solidFill>
                  <a:srgbClr val="800080"/>
                </a:solidFill>
                <a:latin typeface="Courier New" panose="02070309020205020404" pitchFamily="49" charset="0"/>
              </a:rPr>
              <a:t>   if (s-&gt;top == (MAXSIZE-1))</a:t>
            </a:r>
          </a:p>
          <a:p>
            <a:pPr>
              <a:spcBef>
                <a:spcPct val="5000"/>
              </a:spcBef>
            </a:pPr>
            <a:r>
              <a:rPr lang="en-US" altLang="en-US" dirty="0">
                <a:solidFill>
                  <a:srgbClr val="800080"/>
                </a:solidFill>
                <a:latin typeface="Courier New" panose="02070309020205020404" pitchFamily="49" charset="0"/>
              </a:rPr>
              <a:t>   {</a:t>
            </a:r>
          </a:p>
          <a:p>
            <a:pPr>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Stack overflow”);</a:t>
            </a:r>
          </a:p>
          <a:p>
            <a:pPr>
              <a:spcBef>
                <a:spcPct val="5000"/>
              </a:spcBef>
            </a:pPr>
            <a:r>
              <a:rPr lang="en-US" altLang="en-US" dirty="0">
                <a:solidFill>
                  <a:srgbClr val="800080"/>
                </a:solidFill>
                <a:latin typeface="Courier New" panose="02070309020205020404" pitchFamily="49" charset="0"/>
              </a:rPr>
              <a:t>         </a:t>
            </a:r>
            <a:r>
              <a:rPr lang="en-US" altLang="en-US" dirty="0" smtClean="0">
                <a:solidFill>
                  <a:srgbClr val="800080"/>
                </a:solidFill>
                <a:latin typeface="Courier New" panose="02070309020205020404" pitchFamily="49" charset="0"/>
              </a:rPr>
              <a:t>return 1;</a:t>
            </a:r>
            <a:endParaRPr lang="en-US" altLang="en-US" dirty="0">
              <a:solidFill>
                <a:srgbClr val="800080"/>
              </a:solidFill>
              <a:latin typeface="Courier New" panose="02070309020205020404" pitchFamily="49" charset="0"/>
            </a:endParaRPr>
          </a:p>
          <a:p>
            <a:pPr>
              <a:spcBef>
                <a:spcPct val="5000"/>
              </a:spcBef>
            </a:pPr>
            <a:r>
              <a:rPr lang="en-US" altLang="en-US" dirty="0">
                <a:solidFill>
                  <a:srgbClr val="800080"/>
                </a:solidFill>
                <a:latin typeface="Courier New" panose="02070309020205020404" pitchFamily="49" charset="0"/>
              </a:rPr>
              <a:t>     }</a:t>
            </a:r>
          </a:p>
          <a:p>
            <a:pPr>
              <a:lnSpc>
                <a:spcPct val="90000"/>
              </a:lnSpc>
              <a:spcBef>
                <a:spcPct val="5000"/>
              </a:spcBef>
            </a:pP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else  </a:t>
            </a:r>
          </a:p>
          <a:p>
            <a:pPr>
              <a:lnSpc>
                <a:spcPct val="90000"/>
              </a:lnSpc>
              <a:spcBef>
                <a:spcPct val="5000"/>
              </a:spcBef>
            </a:pPr>
            <a:r>
              <a:rPr lang="en-US" altLang="en-US" dirty="0">
                <a:solidFill>
                  <a:srgbClr val="800080"/>
                </a:solidFill>
                <a:latin typeface="Courier New" panose="02070309020205020404" pitchFamily="49" charset="0"/>
              </a:rPr>
              <a:t>          return (0);</a:t>
            </a:r>
          </a:p>
          <a:p>
            <a:pPr>
              <a:lnSpc>
                <a:spcPct val="90000"/>
              </a:lnSpc>
              <a:spcBef>
                <a:spcPct val="5000"/>
              </a:spcBef>
            </a:pPr>
            <a:r>
              <a:rPr lang="en-US" altLang="en-US" dirty="0">
                <a:solidFill>
                  <a:srgbClr val="800080"/>
                </a:solidFill>
                <a:latin typeface="Courier New" panose="02070309020205020404" pitchFamily="49" charset="0"/>
              </a:rPr>
              <a:t>}</a:t>
            </a:r>
            <a:endParaRPr lang="en-US" altLang="en-US" dirty="0"/>
          </a:p>
        </p:txBody>
      </p:sp>
      <p:sp>
        <p:nvSpPr>
          <p:cNvPr id="11" name="Text Box 5"/>
          <p:cNvSpPr txBox="1">
            <a:spLocks noChangeArrowheads="1"/>
          </p:cNvSpPr>
          <p:nvPr/>
        </p:nvSpPr>
        <p:spPr bwMode="auto">
          <a:xfrm>
            <a:off x="3015207" y="4860331"/>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ARRAY</a:t>
            </a:r>
          </a:p>
        </p:txBody>
      </p:sp>
      <p:sp>
        <p:nvSpPr>
          <p:cNvPr id="15" name="Text Box 5"/>
          <p:cNvSpPr txBox="1">
            <a:spLocks noChangeArrowheads="1"/>
          </p:cNvSpPr>
          <p:nvPr/>
        </p:nvSpPr>
        <p:spPr bwMode="auto">
          <a:xfrm>
            <a:off x="7222046" y="4797152"/>
            <a:ext cx="23175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CC0000"/>
                </a:solidFill>
                <a:latin typeface="Times New Roman" panose="02020603050405020304" pitchFamily="18" charset="0"/>
                <a:cs typeface="Times New Roman" panose="02020603050405020304" pitchFamily="18" charset="0"/>
              </a:rPr>
              <a:t>LINKED LIST</a:t>
            </a:r>
          </a:p>
        </p:txBody>
      </p:sp>
      <p:sp>
        <p:nvSpPr>
          <p:cNvPr id="10" name="Rounded Rectangle 9"/>
          <p:cNvSpPr/>
          <p:nvPr/>
        </p:nvSpPr>
        <p:spPr>
          <a:xfrm>
            <a:off x="6273181" y="1331640"/>
            <a:ext cx="5239265" cy="3465512"/>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spcBef>
                <a:spcPct val="5000"/>
              </a:spcBef>
            </a:pP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a:t>
            </a:r>
            <a:r>
              <a:rPr lang="en-US" altLang="en-US" dirty="0" err="1" smtClean="0">
                <a:solidFill>
                  <a:srgbClr val="800080"/>
                </a:solidFill>
                <a:latin typeface="Courier New" panose="02070309020205020404" pitchFamily="49" charset="0"/>
              </a:rPr>
              <a:t>isfull</a:t>
            </a: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(stack *top)</a:t>
            </a:r>
          </a:p>
          <a:p>
            <a:pPr>
              <a:lnSpc>
                <a:spcPct val="90000"/>
              </a:lnSpc>
              <a:spcBef>
                <a:spcPct val="5000"/>
              </a:spcBef>
            </a:pPr>
            <a:r>
              <a:rPr lang="en-US" altLang="en-US" dirty="0">
                <a:solidFill>
                  <a:srgbClr val="800080"/>
                </a:solidFill>
                <a:latin typeface="Courier New" panose="02070309020205020404" pitchFamily="49" charset="0"/>
              </a:rPr>
              <a:t>{</a:t>
            </a:r>
          </a:p>
          <a:p>
            <a:pPr>
              <a:lnSpc>
                <a:spcPct val="90000"/>
              </a:lnSpc>
              <a:spcBef>
                <a:spcPct val="5000"/>
              </a:spcBef>
            </a:pPr>
            <a:r>
              <a:rPr lang="en-US" altLang="en-US" dirty="0">
                <a:solidFill>
                  <a:srgbClr val="800080"/>
                </a:solidFill>
                <a:latin typeface="Courier New" panose="02070309020205020404" pitchFamily="49" charset="0"/>
              </a:rPr>
              <a:t>   </a:t>
            </a: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stack *new;</a:t>
            </a:r>
          </a:p>
          <a:p>
            <a:pPr>
              <a:lnSpc>
                <a:spcPct val="90000"/>
              </a:lnSpc>
              <a:spcBef>
                <a:spcPct val="5000"/>
              </a:spcBef>
            </a:pPr>
            <a:r>
              <a:rPr lang="en-US" altLang="en-US" dirty="0">
                <a:solidFill>
                  <a:srgbClr val="800080"/>
                </a:solidFill>
                <a:latin typeface="Courier New" panose="02070309020205020404" pitchFamily="49" charset="0"/>
              </a:rPr>
              <a:t>	</a:t>
            </a:r>
            <a:r>
              <a:rPr lang="en-US" altLang="en-US" dirty="0" smtClean="0">
                <a:solidFill>
                  <a:srgbClr val="800080"/>
                </a:solidFill>
                <a:latin typeface="Courier New" panose="02070309020205020404" pitchFamily="49" charset="0"/>
              </a:rPr>
              <a:t>new </a:t>
            </a:r>
            <a:r>
              <a:rPr lang="en-US" altLang="en-US" dirty="0">
                <a:solidFill>
                  <a:srgbClr val="800080"/>
                </a:solidFill>
                <a:latin typeface="Courier New" panose="02070309020205020404" pitchFamily="49" charset="0"/>
              </a:rPr>
              <a:t>= (stack *)</a:t>
            </a:r>
            <a:r>
              <a:rPr lang="en-US" altLang="en-US" dirty="0" err="1">
                <a:solidFill>
                  <a:srgbClr val="800080"/>
                </a:solidFill>
                <a:latin typeface="Courier New" panose="02070309020205020404" pitchFamily="49" charset="0"/>
              </a:rPr>
              <a:t>malloc</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sizeof</a:t>
            </a:r>
            <a:r>
              <a:rPr lang="en-US" altLang="en-US" dirty="0">
                <a:solidFill>
                  <a:srgbClr val="800080"/>
                </a:solidFill>
                <a:latin typeface="Courier New" panose="02070309020205020404" pitchFamily="49" charset="0"/>
              </a:rPr>
              <a:t>(stack));</a:t>
            </a:r>
          </a:p>
          <a:p>
            <a:pPr>
              <a:lnSpc>
                <a:spcPct val="90000"/>
              </a:lnSpc>
              <a:spcBef>
                <a:spcPct val="5000"/>
              </a:spcBef>
            </a:pPr>
            <a:r>
              <a:rPr lang="en-US" altLang="en-US" dirty="0">
                <a:solidFill>
                  <a:srgbClr val="800080"/>
                </a:solidFill>
                <a:latin typeface="Courier New" panose="02070309020205020404" pitchFamily="49" charset="0"/>
              </a:rPr>
              <a:t>    if (new == NULL)</a:t>
            </a:r>
          </a:p>
          <a:p>
            <a:pPr>
              <a:lnSpc>
                <a:spcPct val="90000"/>
              </a:lnSpc>
              <a:spcBef>
                <a:spcPct val="5000"/>
              </a:spcBef>
            </a:pPr>
            <a:r>
              <a:rPr lang="en-US" altLang="en-US" dirty="0">
                <a:solidFill>
                  <a:srgbClr val="800080"/>
                </a:solidFill>
                <a:latin typeface="Courier New" panose="02070309020205020404" pitchFamily="49" charset="0"/>
              </a:rPr>
              <a:t>    {</a:t>
            </a:r>
          </a:p>
          <a:p>
            <a:pPr>
              <a:lnSpc>
                <a:spcPct val="90000"/>
              </a:lnSpc>
              <a:spcBef>
                <a:spcPct val="5000"/>
              </a:spcBef>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Stack is full”);</a:t>
            </a:r>
          </a:p>
          <a:p>
            <a:pPr>
              <a:lnSpc>
                <a:spcPct val="90000"/>
              </a:lnSpc>
              <a:spcBef>
                <a:spcPct val="5000"/>
              </a:spcBef>
            </a:pPr>
            <a:r>
              <a:rPr lang="en-US" altLang="en-US" dirty="0" smtClean="0">
                <a:solidFill>
                  <a:srgbClr val="800080"/>
                </a:solidFill>
                <a:latin typeface="Courier New" panose="02070309020205020404" pitchFamily="49" charset="0"/>
              </a:rPr>
              <a:t>        </a:t>
            </a:r>
            <a:r>
              <a:rPr lang="en-US" altLang="en-US" dirty="0">
                <a:solidFill>
                  <a:srgbClr val="800080"/>
                </a:solidFill>
                <a:latin typeface="Courier New" panose="02070309020205020404" pitchFamily="49" charset="0"/>
              </a:rPr>
              <a:t>return (1);</a:t>
            </a:r>
          </a:p>
          <a:p>
            <a:pPr>
              <a:lnSpc>
                <a:spcPct val="90000"/>
              </a:lnSpc>
              <a:spcBef>
                <a:spcPct val="5000"/>
              </a:spcBef>
            </a:pPr>
            <a:r>
              <a:rPr lang="en-US" altLang="en-US" dirty="0">
                <a:solidFill>
                  <a:srgbClr val="800080"/>
                </a:solidFill>
                <a:latin typeface="Courier New" panose="02070309020205020404" pitchFamily="49" charset="0"/>
              </a:rPr>
              <a:t>    else</a:t>
            </a:r>
          </a:p>
          <a:p>
            <a:pPr>
              <a:lnSpc>
                <a:spcPct val="90000"/>
              </a:lnSpc>
              <a:spcBef>
                <a:spcPct val="5000"/>
              </a:spcBef>
            </a:pPr>
            <a:r>
              <a:rPr lang="en-US" altLang="en-US" dirty="0">
                <a:solidFill>
                  <a:srgbClr val="800080"/>
                </a:solidFill>
                <a:latin typeface="Courier New" panose="02070309020205020404" pitchFamily="49" charset="0"/>
              </a:rPr>
              <a:t>        return (0);</a:t>
            </a:r>
          </a:p>
          <a:p>
            <a:pPr>
              <a:lnSpc>
                <a:spcPct val="90000"/>
              </a:lnSpc>
              <a:spcBef>
                <a:spcPct val="5000"/>
              </a:spcBef>
            </a:pPr>
            <a:r>
              <a:rPr lang="en-US" altLang="en-US" dirty="0">
                <a:solidFill>
                  <a:srgbClr val="800080"/>
                </a:solidFill>
                <a:latin typeface="Courier New" panose="02070309020205020404" pitchFamily="49" charset="0"/>
              </a:rPr>
              <a:t>}</a:t>
            </a:r>
            <a:endParaRPr lang="en-US" altLang="en-US" dirty="0"/>
          </a:p>
        </p:txBody>
      </p:sp>
      <p:pic>
        <p:nvPicPr>
          <p:cNvPr id="8" name="Picture 7"/>
          <p:cNvPicPr>
            <a:picLocks noChangeAspect="1"/>
          </p:cNvPicPr>
          <p:nvPr/>
        </p:nvPicPr>
        <p:blipFill>
          <a:blip r:embed="rId3"/>
          <a:stretch>
            <a:fillRect/>
          </a:stretch>
        </p:blipFill>
        <p:spPr>
          <a:xfrm>
            <a:off x="11094599" y="0"/>
            <a:ext cx="1097401" cy="557647"/>
          </a:xfrm>
          <a:prstGeom prst="rect">
            <a:avLst/>
          </a:prstGeom>
        </p:spPr>
      </p:pic>
    </p:spTree>
    <p:extLst>
      <p:ext uri="{BB962C8B-B14F-4D97-AF65-F5344CB8AC3E}">
        <p14:creationId xmlns:p14="http://schemas.microsoft.com/office/powerpoint/2010/main" val="314464663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3591" y="26691"/>
            <a:ext cx="8712968" cy="441015"/>
          </a:xfrm>
        </p:spPr>
        <p:txBody>
          <a:bodyPr>
            <a:normAutofit fontScale="90000"/>
          </a:bodyPr>
          <a:lstStyle/>
          <a:p>
            <a:pPr marL="0" indent="0" algn="ctr">
              <a:buNone/>
            </a:pPr>
            <a:r>
              <a:rPr lang="en-US" sz="4000" dirty="0">
                <a:solidFill>
                  <a:srgbClr val="7030A0"/>
                </a:solidFill>
                <a:latin typeface="Times New Roman" pitchFamily="18" charset="0"/>
                <a:cs typeface="Times New Roman" pitchFamily="18" charset="0"/>
              </a:rPr>
              <a:t>Example: A Stack using an Array</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1943361" y="499330"/>
            <a:ext cx="7935157" cy="635867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dirty="0">
                <a:solidFill>
                  <a:srgbClr val="800080"/>
                </a:solidFill>
                <a:latin typeface="Courier New" panose="02070309020205020404" pitchFamily="49" charset="0"/>
              </a:rPr>
              <a:t>#include &lt;</a:t>
            </a:r>
            <a:r>
              <a:rPr lang="en-US" altLang="en-US" dirty="0" err="1">
                <a:solidFill>
                  <a:srgbClr val="800080"/>
                </a:solidFill>
                <a:latin typeface="Courier New" panose="02070309020205020404" pitchFamily="49" charset="0"/>
              </a:rPr>
              <a:t>stdio.h</a:t>
            </a:r>
            <a:r>
              <a:rPr lang="en-US" altLang="en-US" dirty="0">
                <a:solidFill>
                  <a:srgbClr val="800080"/>
                </a:solidFill>
                <a:latin typeface="Courier New" panose="02070309020205020404" pitchFamily="49" charset="0"/>
              </a:rPr>
              <a:t>&gt;</a:t>
            </a:r>
          </a:p>
          <a:p>
            <a:pPr>
              <a:lnSpc>
                <a:spcPct val="90000"/>
              </a:lnSpc>
            </a:pPr>
            <a:r>
              <a:rPr lang="en-US" altLang="en-US" dirty="0">
                <a:solidFill>
                  <a:srgbClr val="800080"/>
                </a:solidFill>
                <a:latin typeface="Courier New" panose="02070309020205020404" pitchFamily="49" charset="0"/>
              </a:rPr>
              <a:t>#define MAXSIZE 100</a:t>
            </a:r>
          </a:p>
          <a:p>
            <a:pPr>
              <a:lnSpc>
                <a:spcPct val="90000"/>
              </a:lnSpc>
            </a:pPr>
            <a:endParaRPr lang="en-US" altLang="en-US" sz="800" dirty="0">
              <a:solidFill>
                <a:srgbClr val="800080"/>
              </a:solidFill>
              <a:latin typeface="Courier New" panose="02070309020205020404" pitchFamily="49" charset="0"/>
            </a:endParaRPr>
          </a:p>
          <a:p>
            <a:pPr>
              <a:lnSpc>
                <a:spcPct val="90000"/>
              </a:lnSpc>
            </a:pP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smtClean="0">
                <a:solidFill>
                  <a:srgbClr val="800080"/>
                </a:solidFill>
                <a:latin typeface="Courier New" panose="02070309020205020404" pitchFamily="49" charset="0"/>
              </a:rPr>
              <a:t>lifo</a:t>
            </a:r>
            <a:r>
              <a:rPr lang="en-US" altLang="en-US" dirty="0" smtClean="0">
                <a:solidFill>
                  <a:srgbClr val="800080"/>
                </a:solidFill>
                <a:latin typeface="Courier New" panose="02070309020205020404" pitchFamily="49" charset="0"/>
              </a:rPr>
              <a:t>{</a:t>
            </a:r>
            <a:endParaRPr lang="en-US" altLang="en-US"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st</a:t>
            </a:r>
            <a:r>
              <a:rPr lang="en-US" altLang="en-US" dirty="0">
                <a:solidFill>
                  <a:srgbClr val="800080"/>
                </a:solidFill>
                <a:latin typeface="Courier New" panose="02070309020205020404" pitchFamily="49" charset="0"/>
              </a:rPr>
              <a:t>[MAXSIZE];</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top;</a:t>
            </a:r>
          </a:p>
          <a:p>
            <a:pPr>
              <a:lnSpc>
                <a:spcPct val="90000"/>
              </a:lnSpc>
            </a:pPr>
            <a:r>
              <a:rPr lang="en-US" altLang="en-US" dirty="0" smtClean="0">
                <a:solidFill>
                  <a:srgbClr val="800080"/>
                </a:solidFill>
                <a:latin typeface="Courier New" panose="02070309020205020404" pitchFamily="49" charset="0"/>
              </a:rPr>
              <a:t>};</a:t>
            </a:r>
          </a:p>
          <a:p>
            <a:pPr>
              <a:lnSpc>
                <a:spcPct val="90000"/>
              </a:lnSpc>
            </a:pPr>
            <a:endParaRPr lang="en-US" altLang="en-US" dirty="0">
              <a:solidFill>
                <a:srgbClr val="800080"/>
              </a:solidFill>
              <a:latin typeface="Courier New" panose="02070309020205020404" pitchFamily="49" charset="0"/>
            </a:endParaRPr>
          </a:p>
          <a:p>
            <a:pPr>
              <a:lnSpc>
                <a:spcPct val="90000"/>
              </a:lnSpc>
            </a:pPr>
            <a:r>
              <a:rPr lang="en-US" altLang="en-US" dirty="0" err="1">
                <a:solidFill>
                  <a:srgbClr val="800080"/>
                </a:solidFill>
                <a:latin typeface="Courier New" panose="02070309020205020404" pitchFamily="49" charset="0"/>
              </a:rPr>
              <a:t>typedef</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lifo</a:t>
            </a:r>
            <a:r>
              <a:rPr lang="en-US" altLang="en-US" dirty="0">
                <a:solidFill>
                  <a:srgbClr val="800080"/>
                </a:solidFill>
                <a:latin typeface="Courier New" panose="02070309020205020404" pitchFamily="49" charset="0"/>
              </a:rPr>
              <a:t> stack;</a:t>
            </a:r>
          </a:p>
          <a:p>
            <a:pPr>
              <a:lnSpc>
                <a:spcPct val="90000"/>
              </a:lnSpc>
            </a:pPr>
            <a:endParaRPr lang="en-US" altLang="en-US" sz="800"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main() {</a:t>
            </a:r>
          </a:p>
          <a:p>
            <a:pPr>
              <a:lnSpc>
                <a:spcPct val="90000"/>
              </a:lnSpc>
            </a:pPr>
            <a:r>
              <a:rPr lang="en-US" altLang="en-US" dirty="0">
                <a:solidFill>
                  <a:srgbClr val="800080"/>
                </a:solidFill>
                <a:latin typeface="Courier New" panose="02070309020205020404" pitchFamily="49" charset="0"/>
              </a:rPr>
              <a:t>  stack A, B; </a:t>
            </a:r>
          </a:p>
          <a:p>
            <a:pPr>
              <a:lnSpc>
                <a:spcPct val="90000"/>
              </a:lnSpc>
            </a:pPr>
            <a:r>
              <a:rPr lang="en-US" altLang="en-US" dirty="0">
                <a:solidFill>
                  <a:srgbClr val="800080"/>
                </a:solidFill>
                <a:latin typeface="Courier New" panose="02070309020205020404" pitchFamily="49" charset="0"/>
              </a:rPr>
              <a:t>  </a:t>
            </a:r>
            <a:r>
              <a:rPr lang="en-US" altLang="en-US" dirty="0">
                <a:solidFill>
                  <a:srgbClr val="0070C0"/>
                </a:solidFill>
                <a:latin typeface="Courier New" panose="02070309020205020404" pitchFamily="49" charset="0"/>
              </a:rPr>
              <a:t>create(&amp;A);  </a:t>
            </a:r>
          </a:p>
          <a:p>
            <a:pPr>
              <a:lnSpc>
                <a:spcPct val="90000"/>
              </a:lnSpc>
            </a:pPr>
            <a:r>
              <a:rPr lang="en-US" altLang="en-US" dirty="0">
                <a:solidFill>
                  <a:srgbClr val="0070C0"/>
                </a:solidFill>
                <a:latin typeface="Courier New" panose="02070309020205020404" pitchFamily="49" charset="0"/>
              </a:rPr>
              <a:t>  </a:t>
            </a:r>
            <a:r>
              <a:rPr lang="en-US" altLang="en-US" dirty="0">
                <a:solidFill>
                  <a:srgbClr val="FF0000"/>
                </a:solidFill>
                <a:latin typeface="Courier New" panose="02070309020205020404" pitchFamily="49" charset="0"/>
              </a:rPr>
              <a:t>create(&amp;B);</a:t>
            </a:r>
          </a:p>
          <a:p>
            <a:pPr>
              <a:lnSpc>
                <a:spcPct val="90000"/>
              </a:lnSpc>
            </a:pPr>
            <a:r>
              <a:rPr lang="en-US" altLang="en-US" dirty="0">
                <a:solidFill>
                  <a:srgbClr val="800080"/>
                </a:solidFill>
                <a:latin typeface="Courier New" panose="02070309020205020404" pitchFamily="49" charset="0"/>
              </a:rPr>
              <a:t>  </a:t>
            </a:r>
            <a:r>
              <a:rPr lang="en-US" altLang="en-US" dirty="0">
                <a:solidFill>
                  <a:srgbClr val="0070C0"/>
                </a:solidFill>
                <a:latin typeface="Courier New" panose="02070309020205020404" pitchFamily="49" charset="0"/>
              </a:rPr>
              <a:t>push(&amp;A,10); </a:t>
            </a:r>
          </a:p>
          <a:p>
            <a:pPr>
              <a:lnSpc>
                <a:spcPct val="90000"/>
              </a:lnSpc>
            </a:pPr>
            <a:r>
              <a:rPr lang="en-US" altLang="en-US" dirty="0">
                <a:solidFill>
                  <a:srgbClr val="0070C0"/>
                </a:solidFill>
                <a:latin typeface="Courier New" panose="02070309020205020404" pitchFamily="49" charset="0"/>
              </a:rPr>
              <a:t>  push(&amp;A,20);</a:t>
            </a:r>
          </a:p>
          <a:p>
            <a:pPr>
              <a:lnSpc>
                <a:spcPct val="90000"/>
              </a:lnSpc>
            </a:pPr>
            <a:r>
              <a:rPr lang="en-US" altLang="en-US" dirty="0">
                <a:solidFill>
                  <a:srgbClr val="0070C0"/>
                </a:solidFill>
                <a:latin typeface="Courier New" panose="02070309020205020404" pitchFamily="49" charset="0"/>
              </a:rPr>
              <a:t>  push(&amp;A,30);</a:t>
            </a:r>
          </a:p>
          <a:p>
            <a:pPr>
              <a:lnSpc>
                <a:spcPct val="90000"/>
              </a:lnSpc>
            </a:pPr>
            <a:r>
              <a:rPr lang="en-US" altLang="en-US" dirty="0">
                <a:solidFill>
                  <a:srgbClr val="800080"/>
                </a:solidFill>
                <a:latin typeface="Courier New" panose="02070309020205020404" pitchFamily="49" charset="0"/>
              </a:rPr>
              <a:t>  </a:t>
            </a:r>
            <a:r>
              <a:rPr lang="en-US" altLang="en-US" dirty="0">
                <a:solidFill>
                  <a:srgbClr val="FF0000"/>
                </a:solidFill>
                <a:latin typeface="Courier New" panose="02070309020205020404" pitchFamily="49" charset="0"/>
              </a:rPr>
              <a:t>push(&amp;B,100);  </a:t>
            </a:r>
          </a:p>
          <a:p>
            <a:pPr>
              <a:lnSpc>
                <a:spcPct val="90000"/>
              </a:lnSpc>
            </a:pPr>
            <a:r>
              <a:rPr lang="en-US" altLang="en-US" dirty="0">
                <a:solidFill>
                  <a:srgbClr val="FF0000"/>
                </a:solidFill>
                <a:latin typeface="Courier New" panose="02070309020205020404" pitchFamily="49" charset="0"/>
              </a:rPr>
              <a:t>  push(&amp;B,5);</a:t>
            </a:r>
          </a:p>
          <a:p>
            <a:pPr>
              <a:lnSpc>
                <a:spcPct val="90000"/>
              </a:lnSpc>
            </a:pPr>
            <a:r>
              <a:rPr lang="en-US" altLang="en-US" sz="1000" dirty="0">
                <a:solidFill>
                  <a:srgbClr val="800080"/>
                </a:solidFill>
                <a:latin typeface="Courier New" panose="02070309020205020404" pitchFamily="49" charset="0"/>
              </a:rPr>
              <a:t>  </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(“%d %d”, </a:t>
            </a:r>
            <a:r>
              <a:rPr lang="en-US" altLang="en-US" b="1" dirty="0">
                <a:solidFill>
                  <a:srgbClr val="800080"/>
                </a:solidFill>
                <a:latin typeface="Courier New" panose="02070309020205020404" pitchFamily="49" charset="0"/>
              </a:rPr>
              <a:t>pop(&amp;A), pop(&amp;B));</a:t>
            </a:r>
          </a:p>
          <a:p>
            <a:pPr>
              <a:lnSpc>
                <a:spcPct val="90000"/>
              </a:lnSpc>
            </a:pPr>
            <a:endParaRPr lang="en-US" altLang="en-US" sz="1000" dirty="0">
              <a:solidFill>
                <a:srgbClr val="800080"/>
              </a:solidFill>
              <a:latin typeface="Courier New" panose="02070309020205020404" pitchFamily="49" charset="0"/>
            </a:endParaRPr>
          </a:p>
          <a:p>
            <a:pPr>
              <a:lnSpc>
                <a:spcPct val="90000"/>
              </a:lnSpc>
            </a:pPr>
            <a:r>
              <a:rPr lang="en-US" altLang="en-US" b="1" dirty="0">
                <a:solidFill>
                  <a:srgbClr val="800080"/>
                </a:solidFill>
                <a:latin typeface="Courier New" panose="02070309020205020404" pitchFamily="49" charset="0"/>
              </a:rPr>
              <a:t>  push (&amp;A, pop(&amp;B));</a:t>
            </a:r>
          </a:p>
          <a:p>
            <a:pPr>
              <a:lnSpc>
                <a:spcPct val="90000"/>
              </a:lnSpc>
            </a:pPr>
            <a:endParaRPr lang="en-US" altLang="en-US" sz="1000"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  if (</a:t>
            </a:r>
            <a:r>
              <a:rPr lang="en-US" altLang="en-US" dirty="0" err="1">
                <a:solidFill>
                  <a:srgbClr val="800080"/>
                </a:solidFill>
                <a:latin typeface="Courier New" panose="02070309020205020404" pitchFamily="49" charset="0"/>
              </a:rPr>
              <a:t>isempty</a:t>
            </a:r>
            <a:r>
              <a:rPr lang="en-US" altLang="en-US" dirty="0">
                <a:solidFill>
                  <a:srgbClr val="800080"/>
                </a:solidFill>
                <a:latin typeface="Courier New" panose="02070309020205020404" pitchFamily="49" charset="0"/>
              </a:rPr>
              <a:t>(&amp;B))</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B is empty”);</a:t>
            </a:r>
          </a:p>
          <a:p>
            <a:pPr>
              <a:lnSpc>
                <a:spcPct val="90000"/>
              </a:lnSpc>
            </a:pPr>
            <a:r>
              <a:rPr lang="en-US" altLang="en-US" dirty="0">
                <a:solidFill>
                  <a:srgbClr val="800080"/>
                </a:solidFill>
                <a:latin typeface="Courier New" panose="02070309020205020404" pitchFamily="49" charset="0"/>
              </a:rPr>
              <a:t>  return;</a:t>
            </a:r>
          </a:p>
          <a:p>
            <a:pPr>
              <a:lnSpc>
                <a:spcPct val="90000"/>
              </a:lnSpc>
            </a:pPr>
            <a:r>
              <a:rPr lang="en-US" altLang="en-US" dirty="0">
                <a:solidFill>
                  <a:srgbClr val="800080"/>
                </a:solidFill>
                <a:latin typeface="Courier New" panose="02070309020205020404" pitchFamily="49" charset="0"/>
              </a:rPr>
              <a:t>}</a:t>
            </a:r>
          </a:p>
        </p:txBody>
      </p:sp>
      <p:pic>
        <p:nvPicPr>
          <p:cNvPr id="4" name="Picture 3"/>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739880" y="1114560"/>
              <a:ext cx="5929560" cy="5306400"/>
            </p14:xfrm>
          </p:contentPart>
        </mc:Choice>
        <mc:Fallback>
          <p:pic>
            <p:nvPicPr>
              <p:cNvPr id="3" name="Ink 2"/>
              <p:cNvPicPr/>
              <p:nvPr/>
            </p:nvPicPr>
            <p:blipFill>
              <a:blip r:embed="rId5"/>
              <a:stretch>
                <a:fillRect/>
              </a:stretch>
            </p:blipFill>
            <p:spPr>
              <a:xfrm>
                <a:off x="1732680" y="1108440"/>
                <a:ext cx="5941800" cy="5322240"/>
              </a:xfrm>
              <a:prstGeom prst="rect">
                <a:avLst/>
              </a:prstGeom>
            </p:spPr>
          </p:pic>
        </mc:Fallback>
      </mc:AlternateContent>
    </p:spTree>
    <p:extLst>
      <p:ext uri="{BB962C8B-B14F-4D97-AF65-F5344CB8AC3E}">
        <p14:creationId xmlns:p14="http://schemas.microsoft.com/office/powerpoint/2010/main" val="13245524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41749"/>
            <a:ext cx="8712968" cy="407956"/>
          </a:xfrm>
        </p:spPr>
        <p:txBody>
          <a:bodyPr>
            <a:normAutofit fontScale="90000"/>
          </a:bodyPr>
          <a:lstStyle/>
          <a:p>
            <a:pPr marL="0" indent="0" algn="ctr">
              <a:buNone/>
            </a:pPr>
            <a:r>
              <a:rPr lang="en-IN" sz="4000" dirty="0">
                <a:solidFill>
                  <a:srgbClr val="7030A0"/>
                </a:solidFill>
                <a:latin typeface="Times New Roman" pitchFamily="18" charset="0"/>
                <a:cs typeface="Times New Roman" pitchFamily="18" charset="0"/>
              </a:rPr>
              <a:t>Example: A Stack using Linked List</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2033302" y="449705"/>
            <a:ext cx="7650344" cy="6300353"/>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dirty="0">
                <a:solidFill>
                  <a:srgbClr val="800080"/>
                </a:solidFill>
                <a:latin typeface="Courier New" panose="02070309020205020404" pitchFamily="49" charset="0"/>
              </a:rPr>
              <a:t>#include &lt;</a:t>
            </a:r>
            <a:r>
              <a:rPr lang="en-US" altLang="en-US" dirty="0" err="1">
                <a:solidFill>
                  <a:srgbClr val="800080"/>
                </a:solidFill>
                <a:latin typeface="Courier New" panose="02070309020205020404" pitchFamily="49" charset="0"/>
              </a:rPr>
              <a:t>stdio.h</a:t>
            </a:r>
            <a:r>
              <a:rPr lang="en-US" altLang="en-US" dirty="0">
                <a:solidFill>
                  <a:srgbClr val="800080"/>
                </a:solidFill>
                <a:latin typeface="Courier New" panose="02070309020205020404" pitchFamily="49" charset="0"/>
              </a:rPr>
              <a:t>&gt;</a:t>
            </a:r>
          </a:p>
          <a:p>
            <a:pPr>
              <a:lnSpc>
                <a:spcPct val="90000"/>
              </a:lnSpc>
            </a:pP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lifo</a:t>
            </a:r>
            <a:r>
              <a:rPr lang="en-US" altLang="en-US" dirty="0">
                <a:solidFill>
                  <a:srgbClr val="800080"/>
                </a:solidFill>
                <a:latin typeface="Courier New" panose="02070309020205020404" pitchFamily="49" charset="0"/>
              </a:rPr>
              <a:t> </a:t>
            </a:r>
          </a:p>
          <a:p>
            <a:pPr>
              <a:lnSpc>
                <a:spcPct val="90000"/>
              </a:lnSpc>
            </a:pPr>
            <a:r>
              <a:rPr lang="en-US" altLang="en-US" dirty="0">
                <a:solidFill>
                  <a:srgbClr val="800080"/>
                </a:solidFill>
                <a:latin typeface="Courier New" panose="02070309020205020404" pitchFamily="49" charset="0"/>
              </a:rPr>
              <a:t>{</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value;</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lifo</a:t>
            </a:r>
            <a:r>
              <a:rPr lang="en-US" altLang="en-US" dirty="0">
                <a:solidFill>
                  <a:srgbClr val="800080"/>
                </a:solidFill>
                <a:latin typeface="Courier New" panose="02070309020205020404" pitchFamily="49" charset="0"/>
              </a:rPr>
              <a:t> *next;</a:t>
            </a:r>
          </a:p>
          <a:p>
            <a:pPr>
              <a:lnSpc>
                <a:spcPct val="90000"/>
              </a:lnSpc>
            </a:pPr>
            <a:r>
              <a:rPr lang="en-US" altLang="en-US" dirty="0">
                <a:solidFill>
                  <a:srgbClr val="800080"/>
                </a:solidFill>
                <a:latin typeface="Courier New" panose="02070309020205020404" pitchFamily="49" charset="0"/>
              </a:rPr>
              <a:t>};</a:t>
            </a:r>
          </a:p>
          <a:p>
            <a:pPr>
              <a:lnSpc>
                <a:spcPct val="90000"/>
              </a:lnSpc>
            </a:pPr>
            <a:r>
              <a:rPr lang="en-US" altLang="en-US" dirty="0" err="1">
                <a:solidFill>
                  <a:srgbClr val="800080"/>
                </a:solidFill>
                <a:latin typeface="Courier New" panose="02070309020205020404" pitchFamily="49" charset="0"/>
              </a:rPr>
              <a:t>typedef</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lifo</a:t>
            </a:r>
            <a:r>
              <a:rPr lang="en-US" altLang="en-US" dirty="0">
                <a:solidFill>
                  <a:srgbClr val="800080"/>
                </a:solidFill>
                <a:latin typeface="Courier New" panose="02070309020205020404" pitchFamily="49" charset="0"/>
              </a:rPr>
              <a:t> stack;</a:t>
            </a:r>
          </a:p>
          <a:p>
            <a:pPr>
              <a:lnSpc>
                <a:spcPct val="90000"/>
              </a:lnSpc>
            </a:pPr>
            <a:r>
              <a:rPr lang="en-US" altLang="en-US" sz="1100" dirty="0">
                <a:solidFill>
                  <a:srgbClr val="800080"/>
                </a:solidFill>
                <a:latin typeface="Courier New" panose="02070309020205020404" pitchFamily="49" charset="0"/>
              </a:rPr>
              <a:t>  </a:t>
            </a:r>
          </a:p>
          <a:p>
            <a:pPr>
              <a:lnSpc>
                <a:spcPct val="90000"/>
              </a:lnSpc>
            </a:pPr>
            <a:r>
              <a:rPr lang="en-US" altLang="en-US" dirty="0">
                <a:solidFill>
                  <a:srgbClr val="800080"/>
                </a:solidFill>
                <a:latin typeface="Courier New" panose="02070309020205020404" pitchFamily="49" charset="0"/>
              </a:rPr>
              <a:t>main() {</a:t>
            </a:r>
          </a:p>
          <a:p>
            <a:pPr>
              <a:lnSpc>
                <a:spcPct val="90000"/>
              </a:lnSpc>
            </a:pPr>
            <a:r>
              <a:rPr lang="en-US" altLang="en-US" dirty="0">
                <a:solidFill>
                  <a:srgbClr val="800080"/>
                </a:solidFill>
                <a:latin typeface="Courier New" panose="02070309020205020404" pitchFamily="49" charset="0"/>
              </a:rPr>
              <a:t>  stack *A, *B;</a:t>
            </a:r>
          </a:p>
          <a:p>
            <a:pPr>
              <a:lnSpc>
                <a:spcPct val="90000"/>
              </a:lnSpc>
            </a:pPr>
            <a:r>
              <a:rPr lang="en-US" altLang="en-US" dirty="0">
                <a:solidFill>
                  <a:srgbClr val="800080"/>
                </a:solidFill>
                <a:latin typeface="Courier New" panose="02070309020205020404" pitchFamily="49" charset="0"/>
              </a:rPr>
              <a:t>  create(&amp;A); </a:t>
            </a:r>
          </a:p>
          <a:p>
            <a:pPr>
              <a:lnSpc>
                <a:spcPct val="90000"/>
              </a:lnSpc>
            </a:pPr>
            <a:r>
              <a:rPr lang="en-US" altLang="en-US" dirty="0">
                <a:solidFill>
                  <a:srgbClr val="800080"/>
                </a:solidFill>
                <a:latin typeface="Courier New" panose="02070309020205020404" pitchFamily="49" charset="0"/>
              </a:rPr>
              <a:t>  create(&amp;B);</a:t>
            </a:r>
          </a:p>
          <a:p>
            <a:pPr>
              <a:lnSpc>
                <a:spcPct val="90000"/>
              </a:lnSpc>
            </a:pPr>
            <a:r>
              <a:rPr lang="en-US" altLang="en-US" dirty="0">
                <a:solidFill>
                  <a:srgbClr val="800080"/>
                </a:solidFill>
                <a:latin typeface="Courier New" panose="02070309020205020404" pitchFamily="49" charset="0"/>
              </a:rPr>
              <a:t>  push(&amp;A,10); </a:t>
            </a:r>
          </a:p>
          <a:p>
            <a:pPr>
              <a:lnSpc>
                <a:spcPct val="90000"/>
              </a:lnSpc>
            </a:pPr>
            <a:r>
              <a:rPr lang="en-US" altLang="en-US" dirty="0">
                <a:solidFill>
                  <a:srgbClr val="800080"/>
                </a:solidFill>
                <a:latin typeface="Courier New" panose="02070309020205020404" pitchFamily="49" charset="0"/>
              </a:rPr>
              <a:t>  push(&amp;A,20);</a:t>
            </a:r>
          </a:p>
          <a:p>
            <a:pPr>
              <a:lnSpc>
                <a:spcPct val="90000"/>
              </a:lnSpc>
            </a:pPr>
            <a:r>
              <a:rPr lang="en-US" altLang="en-US" dirty="0">
                <a:solidFill>
                  <a:srgbClr val="800080"/>
                </a:solidFill>
                <a:latin typeface="Courier New" panose="02070309020205020404" pitchFamily="49" charset="0"/>
              </a:rPr>
              <a:t>  push(&amp;A,30);</a:t>
            </a:r>
          </a:p>
          <a:p>
            <a:pPr>
              <a:lnSpc>
                <a:spcPct val="90000"/>
              </a:lnSpc>
            </a:pPr>
            <a:r>
              <a:rPr lang="en-US" altLang="en-US" dirty="0">
                <a:solidFill>
                  <a:srgbClr val="800080"/>
                </a:solidFill>
                <a:latin typeface="Courier New" panose="02070309020205020404" pitchFamily="49" charset="0"/>
              </a:rPr>
              <a:t>  push(&amp;B,100);  </a:t>
            </a:r>
          </a:p>
          <a:p>
            <a:pPr>
              <a:lnSpc>
                <a:spcPct val="90000"/>
              </a:lnSpc>
            </a:pPr>
            <a:r>
              <a:rPr lang="en-US" altLang="en-US" dirty="0">
                <a:solidFill>
                  <a:srgbClr val="800080"/>
                </a:solidFill>
                <a:latin typeface="Courier New" panose="02070309020205020404" pitchFamily="49" charset="0"/>
              </a:rPr>
              <a:t>  push(&amp;B,5);</a:t>
            </a:r>
          </a:p>
          <a:p>
            <a:pPr>
              <a:lnSpc>
                <a:spcPct val="90000"/>
              </a:lnSpc>
            </a:pPr>
            <a:r>
              <a:rPr lang="en-US" altLang="en-US" sz="1100" dirty="0">
                <a:solidFill>
                  <a:srgbClr val="800080"/>
                </a:solidFill>
                <a:latin typeface="Courier New" panose="02070309020205020404" pitchFamily="49" charset="0"/>
              </a:rPr>
              <a:t>  </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(“%d %d”, pop(&amp;A), pop(&amp;B));</a:t>
            </a:r>
          </a:p>
          <a:p>
            <a:pPr>
              <a:lnSpc>
                <a:spcPct val="90000"/>
              </a:lnSpc>
            </a:pPr>
            <a:endParaRPr lang="en-US" altLang="en-US" sz="1100"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  push (&amp;A, pop(&amp;B));</a:t>
            </a:r>
          </a:p>
          <a:p>
            <a:pPr>
              <a:lnSpc>
                <a:spcPct val="90000"/>
              </a:lnSpc>
            </a:pPr>
            <a:endParaRPr lang="en-US" altLang="en-US" sz="1100"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  if (</a:t>
            </a:r>
            <a:r>
              <a:rPr lang="en-US" altLang="en-US" dirty="0" err="1">
                <a:solidFill>
                  <a:srgbClr val="800080"/>
                </a:solidFill>
                <a:latin typeface="Courier New" panose="02070309020205020404" pitchFamily="49" charset="0"/>
              </a:rPr>
              <a:t>isempty</a:t>
            </a:r>
            <a:r>
              <a:rPr lang="en-US" altLang="en-US" dirty="0">
                <a:solidFill>
                  <a:srgbClr val="800080"/>
                </a:solidFill>
                <a:latin typeface="Courier New" panose="02070309020205020404" pitchFamily="49" charset="0"/>
              </a:rPr>
              <a:t>(B))</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printf</a:t>
            </a:r>
            <a:r>
              <a:rPr lang="en-US" altLang="en-US" dirty="0">
                <a:solidFill>
                  <a:srgbClr val="800080"/>
                </a:solidFill>
                <a:latin typeface="Courier New" panose="02070309020205020404" pitchFamily="49" charset="0"/>
              </a:rPr>
              <a:t> (“\n B is empty”);</a:t>
            </a:r>
          </a:p>
          <a:p>
            <a:pPr>
              <a:lnSpc>
                <a:spcPct val="90000"/>
              </a:lnSpc>
            </a:pPr>
            <a:r>
              <a:rPr lang="en-US" altLang="en-US" dirty="0">
                <a:solidFill>
                  <a:srgbClr val="800080"/>
                </a:solidFill>
                <a:latin typeface="Courier New" panose="02070309020205020404" pitchFamily="49" charset="0"/>
              </a:rPr>
              <a:t>  return;</a:t>
            </a:r>
          </a:p>
          <a:p>
            <a:pPr>
              <a:lnSpc>
                <a:spcPct val="90000"/>
              </a:lnSpc>
            </a:pPr>
            <a:r>
              <a:rPr lang="en-US" altLang="en-US" dirty="0">
                <a:solidFill>
                  <a:srgbClr val="800080"/>
                </a:solidFill>
                <a:latin typeface="Courier New" panose="02070309020205020404" pitchFamily="49" charset="0"/>
              </a:rPr>
              <a:t>}</a:t>
            </a:r>
          </a:p>
          <a:p>
            <a:pPr>
              <a:lnSpc>
                <a:spcPct val="90000"/>
              </a:lnSpc>
            </a:pPr>
            <a:endParaRPr lang="en-US" altLang="en-US" dirty="0">
              <a:solidFill>
                <a:srgbClr val="800080"/>
              </a:solidFill>
              <a:latin typeface="Courier New" panose="02070309020205020404" pitchFamily="49" charset="0"/>
            </a:endParaRPr>
          </a:p>
        </p:txBody>
      </p:sp>
      <p:pic>
        <p:nvPicPr>
          <p:cNvPr id="4" name="Picture 3"/>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701720" y="1844640"/>
              <a:ext cx="8197200" cy="4178160"/>
            </p14:xfrm>
          </p:contentPart>
        </mc:Choice>
        <mc:Fallback>
          <p:pic>
            <p:nvPicPr>
              <p:cNvPr id="3" name="Ink 2"/>
              <p:cNvPicPr/>
              <p:nvPr/>
            </p:nvPicPr>
            <p:blipFill>
              <a:blip r:embed="rId5"/>
              <a:stretch>
                <a:fillRect/>
              </a:stretch>
            </p:blipFill>
            <p:spPr>
              <a:xfrm>
                <a:off x="1694520" y="1835280"/>
                <a:ext cx="8214120" cy="4195800"/>
              </a:xfrm>
              <a:prstGeom prst="rect">
                <a:avLst/>
              </a:prstGeom>
            </p:spPr>
          </p:pic>
        </mc:Fallback>
      </mc:AlternateContent>
    </p:spTree>
    <p:extLst>
      <p:ext uri="{BB962C8B-B14F-4D97-AF65-F5344CB8AC3E}">
        <p14:creationId xmlns:p14="http://schemas.microsoft.com/office/powerpoint/2010/main" val="9237354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8542" y="0"/>
            <a:ext cx="8712968" cy="680790"/>
          </a:xfrm>
        </p:spPr>
        <p:txBody>
          <a:bodyPr>
            <a:normAutofit/>
          </a:bodyPr>
          <a:lstStyle/>
          <a:p>
            <a:pPr marL="0" indent="0" algn="ctr">
              <a:buNone/>
            </a:pPr>
            <a:r>
              <a:rPr lang="en-US" sz="4000" dirty="0">
                <a:solidFill>
                  <a:srgbClr val="7030A0"/>
                </a:solidFill>
                <a:latin typeface="Times New Roman" pitchFamily="18" charset="0"/>
                <a:cs typeface="Times New Roman" pitchFamily="18" charset="0"/>
              </a:rPr>
              <a:t>Applications of Stacks</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81200" y="1196752"/>
            <a:ext cx="9083352" cy="5544615"/>
          </a:xfrm>
          <a:prstGeom prst="rect">
            <a:avLst/>
          </a:prstGeom>
        </p:spPr>
        <p:txBody>
          <a:bodyPr>
            <a:normAutofit/>
          </a:bodyPr>
          <a:lstStyle/>
          <a:p>
            <a:pPr lvl="1">
              <a:lnSpc>
                <a:spcPct val="110000"/>
              </a:lnSpc>
              <a:buFont typeface="Arial" panose="020B0604020202020204" pitchFamily="34" charset="0"/>
              <a:buChar char="•"/>
            </a:pPr>
            <a:r>
              <a:rPr lang="en-IN" sz="2800" dirty="0" smtClean="0">
                <a:solidFill>
                  <a:srgbClr val="002060"/>
                </a:solidFill>
                <a:latin typeface="Times New Roman" pitchFamily="18" charset="0"/>
                <a:cs typeface="Times New Roman" pitchFamily="18" charset="0"/>
              </a:rPr>
              <a:t>Page-visited </a:t>
            </a:r>
            <a:r>
              <a:rPr lang="en-IN" sz="2800" dirty="0">
                <a:solidFill>
                  <a:srgbClr val="002060"/>
                </a:solidFill>
                <a:latin typeface="Times New Roman" pitchFamily="18" charset="0"/>
                <a:cs typeface="Times New Roman" pitchFamily="18" charset="0"/>
              </a:rPr>
              <a:t>history in a Web browser</a:t>
            </a:r>
          </a:p>
          <a:p>
            <a:pPr lvl="1">
              <a:lnSpc>
                <a:spcPct val="110000"/>
              </a:lnSpc>
              <a:buFont typeface="Arial" panose="020B0604020202020204" pitchFamily="34" charset="0"/>
              <a:buChar char="•"/>
            </a:pPr>
            <a:r>
              <a:rPr lang="en-IN" sz="2800" dirty="0">
                <a:solidFill>
                  <a:srgbClr val="002060"/>
                </a:solidFill>
                <a:latin typeface="Times New Roman" pitchFamily="18" charset="0"/>
                <a:cs typeface="Times New Roman" pitchFamily="18" charset="0"/>
              </a:rPr>
              <a:t>Undo sequence in a text editor</a:t>
            </a:r>
          </a:p>
          <a:p>
            <a:pPr lvl="1">
              <a:lnSpc>
                <a:spcPct val="110000"/>
              </a:lnSpc>
              <a:buFont typeface="Arial" panose="020B0604020202020204" pitchFamily="34" charset="0"/>
              <a:buChar char="•"/>
            </a:pPr>
            <a:r>
              <a:rPr lang="en-IN" sz="2800" dirty="0">
                <a:solidFill>
                  <a:srgbClr val="002060"/>
                </a:solidFill>
                <a:latin typeface="Times New Roman" pitchFamily="18" charset="0"/>
                <a:cs typeface="Times New Roman" pitchFamily="18" charset="0"/>
              </a:rPr>
              <a:t>Chain of method calls in the Java Virtual </a:t>
            </a:r>
            <a:r>
              <a:rPr lang="en-IN" sz="2800" dirty="0" smtClean="0">
                <a:solidFill>
                  <a:srgbClr val="002060"/>
                </a:solidFill>
                <a:latin typeface="Times New Roman" pitchFamily="18" charset="0"/>
                <a:cs typeface="Times New Roman" pitchFamily="18" charset="0"/>
              </a:rPr>
              <a:t>Machine</a:t>
            </a:r>
          </a:p>
          <a:p>
            <a:pPr lvl="1">
              <a:lnSpc>
                <a:spcPct val="110000"/>
              </a:lnSpc>
              <a:buFont typeface="Arial" panose="020B0604020202020204" pitchFamily="34" charset="0"/>
              <a:buChar char="•"/>
            </a:pPr>
            <a:r>
              <a:rPr lang="en-IN" sz="2800" dirty="0">
                <a:solidFill>
                  <a:srgbClr val="002060"/>
                </a:solidFill>
                <a:latin typeface="Times New Roman" pitchFamily="18" charset="0"/>
                <a:cs typeface="Times New Roman" pitchFamily="18" charset="0"/>
              </a:rPr>
              <a:t>Function-call abstraction</a:t>
            </a:r>
          </a:p>
          <a:p>
            <a:pPr lvl="1">
              <a:lnSpc>
                <a:spcPct val="110000"/>
              </a:lnSpc>
              <a:buFont typeface="Arial" panose="020B0604020202020204" pitchFamily="34" charset="0"/>
              <a:buChar char="•"/>
            </a:pPr>
            <a:r>
              <a:rPr lang="en-IN" sz="2800" dirty="0">
                <a:solidFill>
                  <a:srgbClr val="002060"/>
                </a:solidFill>
                <a:latin typeface="Times New Roman" pitchFamily="18" charset="0"/>
                <a:cs typeface="Times New Roman" pitchFamily="18" charset="0"/>
              </a:rPr>
              <a:t>Validate </a:t>
            </a:r>
            <a:r>
              <a:rPr lang="en-IN" sz="2800" dirty="0" smtClean="0">
                <a:solidFill>
                  <a:srgbClr val="002060"/>
                </a:solidFill>
                <a:latin typeface="Times New Roman" pitchFamily="18" charset="0"/>
                <a:cs typeface="Times New Roman" pitchFamily="18" charset="0"/>
              </a:rPr>
              <a:t>XML</a:t>
            </a:r>
            <a:endParaRPr lang="en-IN" sz="3200" dirty="0">
              <a:solidFill>
                <a:srgbClr val="002060"/>
              </a:solidFill>
              <a:latin typeface="Times New Roman" pitchFamily="18" charset="0"/>
              <a:cs typeface="Times New Roman" pitchFamily="18" charset="0"/>
            </a:endParaRPr>
          </a:p>
          <a:p>
            <a:pPr lvl="1">
              <a:lnSpc>
                <a:spcPct val="110000"/>
              </a:lnSpc>
              <a:buFont typeface="Arial" panose="020B0604020202020204" pitchFamily="34" charset="0"/>
              <a:buChar char="•"/>
            </a:pPr>
            <a:r>
              <a:rPr lang="en-IN" sz="2800" dirty="0" smtClean="0">
                <a:solidFill>
                  <a:srgbClr val="002060"/>
                </a:solidFill>
                <a:latin typeface="Times New Roman" pitchFamily="18" charset="0"/>
                <a:cs typeface="Times New Roman" pitchFamily="18" charset="0"/>
              </a:rPr>
              <a:t>Auxiliary </a:t>
            </a:r>
            <a:r>
              <a:rPr lang="en-IN" sz="2800" dirty="0">
                <a:solidFill>
                  <a:srgbClr val="002060"/>
                </a:solidFill>
                <a:latin typeface="Times New Roman" pitchFamily="18" charset="0"/>
                <a:cs typeface="Times New Roman" pitchFamily="18" charset="0"/>
              </a:rPr>
              <a:t>data structure for </a:t>
            </a:r>
            <a:r>
              <a:rPr lang="en-IN" sz="2800" dirty="0" smtClean="0">
                <a:solidFill>
                  <a:srgbClr val="002060"/>
                </a:solidFill>
                <a:latin typeface="Times New Roman" pitchFamily="18" charset="0"/>
                <a:cs typeface="Times New Roman" pitchFamily="18" charset="0"/>
              </a:rPr>
              <a:t>algorithms</a:t>
            </a:r>
          </a:p>
          <a:p>
            <a:pPr lvl="1">
              <a:lnSpc>
                <a:spcPct val="110000"/>
              </a:lnSpc>
              <a:buFont typeface="Arial" panose="020B0604020202020204" pitchFamily="34" charset="0"/>
              <a:buChar char="•"/>
            </a:pPr>
            <a:r>
              <a:rPr lang="en-US" sz="2800" dirty="0" smtClean="0">
                <a:solidFill>
                  <a:srgbClr val="002060"/>
                </a:solidFill>
                <a:latin typeface="Times New Roman" pitchFamily="18" charset="0"/>
                <a:cs typeface="Times New Roman" pitchFamily="18" charset="0"/>
              </a:rPr>
              <a:t>Evaluation of Arithmetic expressions</a:t>
            </a:r>
          </a:p>
          <a:p>
            <a:pPr lvl="1">
              <a:lnSpc>
                <a:spcPct val="110000"/>
              </a:lnSpc>
              <a:buFont typeface="Arial" panose="020B0604020202020204" pitchFamily="34" charset="0"/>
              <a:buChar char="•"/>
            </a:pPr>
            <a:r>
              <a:rPr lang="en-US" sz="2800" dirty="0" smtClean="0">
                <a:solidFill>
                  <a:srgbClr val="002060"/>
                </a:solidFill>
                <a:latin typeface="Times New Roman" pitchFamily="18" charset="0"/>
                <a:cs typeface="Times New Roman" pitchFamily="18" charset="0"/>
              </a:rPr>
              <a:t>Polish Notation conversion</a:t>
            </a:r>
          </a:p>
          <a:p>
            <a:pPr lvl="1">
              <a:lnSpc>
                <a:spcPct val="110000"/>
              </a:lnSpc>
              <a:buFont typeface="Arial" panose="020B0604020202020204" pitchFamily="34" charset="0"/>
              <a:buChar char="•"/>
            </a:pPr>
            <a:r>
              <a:rPr lang="en-US" sz="2800" dirty="0">
                <a:solidFill>
                  <a:srgbClr val="002060"/>
                </a:solidFill>
                <a:latin typeface="Times New Roman" pitchFamily="18" charset="0"/>
                <a:cs typeface="Times New Roman" pitchFamily="18" charset="0"/>
              </a:rPr>
              <a:t>To manage the Symbol table in compile design</a:t>
            </a:r>
            <a:r>
              <a:rPr lang="en-US" sz="2800" dirty="0" smtClean="0">
                <a:solidFill>
                  <a:srgbClr val="002060"/>
                </a:solidFill>
                <a:latin typeface="Times New Roman" pitchFamily="18" charset="0"/>
                <a:cs typeface="Times New Roman" pitchFamily="18" charset="0"/>
              </a:rPr>
              <a:t>.</a:t>
            </a:r>
          </a:p>
          <a:p>
            <a:pPr lvl="1">
              <a:lnSpc>
                <a:spcPct val="110000"/>
              </a:lnSpc>
              <a:buFont typeface="Arial" panose="020B0604020202020204" pitchFamily="34" charset="0"/>
              <a:buChar char="•"/>
            </a:pPr>
            <a:r>
              <a:rPr lang="en-US" sz="2800" dirty="0" smtClean="0">
                <a:solidFill>
                  <a:srgbClr val="002060"/>
                </a:solidFill>
                <a:latin typeface="Times New Roman" pitchFamily="18" charset="0"/>
                <a:cs typeface="Times New Roman" pitchFamily="18" charset="0"/>
              </a:rPr>
              <a:t>Balanced Parenthesis in arithmetic expressions.</a:t>
            </a:r>
          </a:p>
          <a:p>
            <a:pPr lvl="1">
              <a:lnSpc>
                <a:spcPct val="110000"/>
              </a:lnSpc>
              <a:buFont typeface="Arial" panose="020B0604020202020204" pitchFamily="34" charset="0"/>
              <a:buChar char="•"/>
            </a:pPr>
            <a:endParaRPr lang="en-IN" sz="2800" dirty="0">
              <a:solidFill>
                <a:srgbClr val="002060"/>
              </a:solidFill>
              <a:latin typeface="Times New Roman" pitchFamily="18" charset="0"/>
              <a:cs typeface="Times New Roman" pitchFamily="18" charset="0"/>
            </a:endParaRPr>
          </a:p>
        </p:txBody>
      </p:sp>
      <p:pic>
        <p:nvPicPr>
          <p:cNvPr id="4" name="Picture 3"/>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113760" y="747000"/>
              <a:ext cx="11647440" cy="5902560"/>
            </p14:xfrm>
          </p:contentPart>
        </mc:Choice>
        <mc:Fallback>
          <p:pic>
            <p:nvPicPr>
              <p:cNvPr id="5" name="Ink 4"/>
              <p:cNvPicPr/>
              <p:nvPr/>
            </p:nvPicPr>
            <p:blipFill>
              <a:blip r:embed="rId5"/>
              <a:stretch>
                <a:fillRect/>
              </a:stretch>
            </p:blipFill>
            <p:spPr>
              <a:xfrm>
                <a:off x="110520" y="740880"/>
                <a:ext cx="11653560" cy="5916240"/>
              </a:xfrm>
              <a:prstGeom prst="rect">
                <a:avLst/>
              </a:prstGeom>
            </p:spPr>
          </p:pic>
        </mc:Fallback>
      </mc:AlternateContent>
    </p:spTree>
    <p:extLst>
      <p:ext uri="{BB962C8B-B14F-4D97-AF65-F5344CB8AC3E}">
        <p14:creationId xmlns:p14="http://schemas.microsoft.com/office/powerpoint/2010/main" val="77557758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5520" y="-14117"/>
            <a:ext cx="8911687" cy="562797"/>
          </a:xfrm>
        </p:spPr>
        <p:txBody>
          <a:bodyPr>
            <a:normAutofit fontScale="90000"/>
          </a:bodyPr>
          <a:lstStyle/>
          <a:p>
            <a:pPr algn="ctr"/>
            <a:r>
              <a:rPr lang="en-US" b="1" dirty="0"/>
              <a:t>What is stack size estimation</a:t>
            </a:r>
            <a:r>
              <a:rPr lang="en-US" b="1" dirty="0" smtClean="0"/>
              <a:t>❓</a:t>
            </a:r>
            <a:endParaRPr lang="en-IN" dirty="0"/>
          </a:p>
        </p:txBody>
      </p:sp>
      <p:sp>
        <p:nvSpPr>
          <p:cNvPr id="3" name="Content Placeholder 2"/>
          <p:cNvSpPr>
            <a:spLocks noGrp="1"/>
          </p:cNvSpPr>
          <p:nvPr>
            <p:ph sz="quarter" idx="13"/>
          </p:nvPr>
        </p:nvSpPr>
        <p:spPr>
          <a:xfrm>
            <a:off x="411205" y="731520"/>
            <a:ext cx="11640316" cy="6126480"/>
          </a:xfrm>
        </p:spPr>
        <p:txBody>
          <a:bodyPr>
            <a:noAutofit/>
          </a:bodyPr>
          <a:lstStyle/>
          <a:p>
            <a:pPr marL="0" indent="0">
              <a:spcBef>
                <a:spcPts val="600"/>
              </a:spcBef>
              <a:buNone/>
            </a:pPr>
            <a:r>
              <a:rPr lang="en-US" sz="2400" b="1" dirty="0" smtClean="0">
                <a:latin typeface="Calibri" panose="020F0502020204030204" pitchFamily="34" charset="0"/>
                <a:cs typeface="Calibri" panose="020F0502020204030204" pitchFamily="34" charset="0"/>
              </a:rPr>
              <a:t>Stack </a:t>
            </a:r>
            <a:r>
              <a:rPr lang="en-US" sz="2400" b="1" dirty="0">
                <a:latin typeface="Calibri" panose="020F0502020204030204" pitchFamily="34" charset="0"/>
                <a:cs typeface="Calibri" panose="020F0502020204030204" pitchFamily="34" charset="0"/>
              </a:rPr>
              <a:t>size estimation is process of determining the amount of memory allocated to the call stack for a particular program or thread. </a:t>
            </a:r>
            <a:r>
              <a:rPr lang="en-US" sz="2400" dirty="0">
                <a:latin typeface="Calibri" panose="020F0502020204030204" pitchFamily="34" charset="0"/>
                <a:cs typeface="Calibri" panose="020F0502020204030204" pitchFamily="34" charset="0"/>
              </a:rPr>
              <a:t>The call stack is a region of memory that operates on a Last In, First Out (LIFO) basis and is used for managing function calls and local variables</a:t>
            </a:r>
            <a:r>
              <a:rPr lang="en-US" sz="2400" dirty="0" smtClean="0">
                <a:latin typeface="Calibri" panose="020F0502020204030204" pitchFamily="34" charset="0"/>
                <a:cs typeface="Calibri" panose="020F0502020204030204" pitchFamily="34" charset="0"/>
              </a:rPr>
              <a:t>.</a:t>
            </a:r>
            <a:r>
              <a:rPr lang="en-US" sz="1600" dirty="0">
                <a:latin typeface="Calibri" panose="020F0502020204030204" pitchFamily="34" charset="0"/>
                <a:cs typeface="Calibri" panose="020F0502020204030204" pitchFamily="34" charset="0"/>
              </a:rPr>
              <a:t/>
            </a:r>
            <a:br>
              <a:rPr lang="en-US" sz="1600" dirty="0">
                <a:latin typeface="Calibri" panose="020F0502020204030204" pitchFamily="34" charset="0"/>
                <a:cs typeface="Calibri" panose="020F0502020204030204" pitchFamily="34" charset="0"/>
              </a:rPr>
            </a:br>
            <a:endParaRPr lang="en-US" sz="1600" dirty="0" smtClean="0">
              <a:latin typeface="Calibri" panose="020F0502020204030204" pitchFamily="34" charset="0"/>
              <a:cs typeface="Calibri" panose="020F0502020204030204" pitchFamily="34" charset="0"/>
            </a:endParaRPr>
          </a:p>
          <a:p>
            <a:pPr marL="0" indent="0">
              <a:spcBef>
                <a:spcPts val="600"/>
              </a:spcBef>
              <a:buNone/>
            </a:pPr>
            <a:r>
              <a:rPr lang="en-US" sz="2000" b="1" dirty="0" smtClean="0">
                <a:solidFill>
                  <a:srgbClr val="0070C0"/>
                </a:solidFill>
                <a:latin typeface="Calibri" panose="020F0502020204030204" pitchFamily="34" charset="0"/>
                <a:cs typeface="Calibri" panose="020F0502020204030204" pitchFamily="34" charset="0"/>
              </a:rPr>
              <a:t>Here </a:t>
            </a:r>
            <a:r>
              <a:rPr lang="en-US" sz="2000" b="1" dirty="0">
                <a:solidFill>
                  <a:srgbClr val="0070C0"/>
                </a:solidFill>
                <a:latin typeface="Calibri" panose="020F0502020204030204" pitchFamily="34" charset="0"/>
                <a:cs typeface="Calibri" panose="020F0502020204030204" pitchFamily="34" charset="0"/>
              </a:rPr>
              <a:t>are some key points related to stack size estimation</a:t>
            </a:r>
            <a:r>
              <a:rPr lang="en-US" sz="2000" b="1" dirty="0" smtClean="0">
                <a:solidFill>
                  <a:srgbClr val="0070C0"/>
                </a:solidFill>
                <a:latin typeface="Calibri" panose="020F0502020204030204" pitchFamily="34" charset="0"/>
                <a:cs typeface="Calibri" panose="020F0502020204030204" pitchFamily="34" charset="0"/>
              </a:rPr>
              <a:t>:</a:t>
            </a:r>
            <a:endParaRPr lang="en-US" sz="2000" b="1" dirty="0">
              <a:solidFill>
                <a:srgbClr val="0070C0"/>
              </a:solidFill>
              <a:latin typeface="Calibri" panose="020F0502020204030204" pitchFamily="34" charset="0"/>
              <a:cs typeface="Calibri" panose="020F0502020204030204" pitchFamily="34" charset="0"/>
            </a:endParaRPr>
          </a:p>
          <a:p>
            <a:pPr>
              <a:spcBef>
                <a:spcPts val="600"/>
              </a:spcBef>
            </a:pPr>
            <a:r>
              <a:rPr lang="en-US" sz="1800" b="1" dirty="0">
                <a:latin typeface="Calibri" panose="020F0502020204030204" pitchFamily="34" charset="0"/>
                <a:cs typeface="Calibri" panose="020F0502020204030204" pitchFamily="34" charset="0"/>
              </a:rPr>
              <a:t>Function </a:t>
            </a:r>
            <a:r>
              <a:rPr lang="en-US" sz="1800" b="1" dirty="0" smtClean="0">
                <a:latin typeface="Calibri" panose="020F0502020204030204" pitchFamily="34" charset="0"/>
                <a:cs typeface="Calibri" panose="020F0502020204030204" pitchFamily="34" charset="0"/>
              </a:rPr>
              <a:t>Calls: </a:t>
            </a:r>
            <a:r>
              <a:rPr lang="en-US" sz="1800" dirty="0" smtClean="0">
                <a:latin typeface="Calibri" panose="020F0502020204030204" pitchFamily="34" charset="0"/>
                <a:cs typeface="Calibri" panose="020F0502020204030204" pitchFamily="34" charset="0"/>
              </a:rPr>
              <a:t>Each </a:t>
            </a:r>
            <a:r>
              <a:rPr lang="en-US" sz="1800" dirty="0">
                <a:latin typeface="Calibri" panose="020F0502020204030204" pitchFamily="34" charset="0"/>
                <a:cs typeface="Calibri" panose="020F0502020204030204" pitchFamily="34" charset="0"/>
              </a:rPr>
              <a:t>time a function is called, a new stack frame is created, which </a:t>
            </a:r>
            <a:r>
              <a:rPr lang="en-US" sz="1800" b="1" dirty="0">
                <a:latin typeface="Calibri" panose="020F0502020204030204" pitchFamily="34" charset="0"/>
                <a:cs typeface="Calibri" panose="020F0502020204030204" pitchFamily="34" charset="0"/>
              </a:rPr>
              <a:t>includes space for local </a:t>
            </a:r>
            <a:r>
              <a:rPr lang="en-US" sz="1800" b="1" dirty="0" smtClean="0">
                <a:latin typeface="Calibri" panose="020F0502020204030204" pitchFamily="34" charset="0"/>
                <a:cs typeface="Calibri" panose="020F0502020204030204" pitchFamily="34" charset="0"/>
              </a:rPr>
              <a:t>variables, return </a:t>
            </a:r>
            <a:r>
              <a:rPr lang="en-US" sz="1800" b="1" dirty="0">
                <a:latin typeface="Calibri" panose="020F0502020204030204" pitchFamily="34" charset="0"/>
                <a:cs typeface="Calibri" panose="020F0502020204030204" pitchFamily="34" charset="0"/>
              </a:rPr>
              <a:t>addresses, and other information related to the function call</a:t>
            </a:r>
            <a:r>
              <a:rPr lang="en-US" sz="1800" b="1" dirty="0" smtClean="0">
                <a:latin typeface="Calibri" panose="020F0502020204030204" pitchFamily="34" charset="0"/>
                <a:cs typeface="Calibri" panose="020F0502020204030204" pitchFamily="34" charset="0"/>
              </a:rPr>
              <a:t>.</a:t>
            </a:r>
          </a:p>
          <a:p>
            <a:pPr>
              <a:spcBef>
                <a:spcPts val="600"/>
              </a:spcBef>
            </a:pPr>
            <a:endParaRPr lang="en-US" sz="400" b="1" dirty="0">
              <a:latin typeface="Calibri" panose="020F0502020204030204" pitchFamily="34" charset="0"/>
              <a:cs typeface="Calibri" panose="020F0502020204030204" pitchFamily="34" charset="0"/>
            </a:endParaRPr>
          </a:p>
          <a:p>
            <a:pPr>
              <a:spcBef>
                <a:spcPts val="600"/>
              </a:spcBef>
            </a:pPr>
            <a:r>
              <a:rPr lang="en-US" sz="1800" b="1" dirty="0" smtClean="0">
                <a:latin typeface="Calibri" panose="020F0502020204030204" pitchFamily="34" charset="0"/>
                <a:cs typeface="Calibri" panose="020F0502020204030204" pitchFamily="34" charset="0"/>
              </a:rPr>
              <a:t>Recursion: </a:t>
            </a:r>
            <a:r>
              <a:rPr lang="en-US" sz="1800" dirty="0" smtClean="0">
                <a:latin typeface="Calibri" panose="020F0502020204030204" pitchFamily="34" charset="0"/>
                <a:cs typeface="Calibri" panose="020F0502020204030204" pitchFamily="34" charset="0"/>
              </a:rPr>
              <a:t>Recursive </a:t>
            </a:r>
            <a:r>
              <a:rPr lang="en-US" sz="1800" dirty="0">
                <a:latin typeface="Calibri" panose="020F0502020204030204" pitchFamily="34" charset="0"/>
                <a:cs typeface="Calibri" panose="020F0502020204030204" pitchFamily="34" charset="0"/>
              </a:rPr>
              <a:t>functions can </a:t>
            </a:r>
            <a:r>
              <a:rPr lang="en-US" sz="1800" b="1" dirty="0">
                <a:latin typeface="Calibri" panose="020F0502020204030204" pitchFamily="34" charset="0"/>
                <a:cs typeface="Calibri" panose="020F0502020204030204" pitchFamily="34" charset="0"/>
              </a:rPr>
              <a:t>lead to a significant increase in the stack size</a:t>
            </a:r>
            <a:r>
              <a:rPr lang="en-US" sz="1800" dirty="0">
                <a:latin typeface="Calibri" panose="020F0502020204030204" pitchFamily="34" charset="0"/>
                <a:cs typeface="Calibri" panose="020F0502020204030204" pitchFamily="34" charset="0"/>
              </a:rPr>
              <a:t>, as each recursive call adds a </a:t>
            </a:r>
            <a:r>
              <a:rPr lang="en-US" sz="1800" dirty="0" smtClean="0">
                <a:latin typeface="Calibri" panose="020F0502020204030204" pitchFamily="34" charset="0"/>
                <a:cs typeface="Calibri" panose="020F0502020204030204" pitchFamily="34" charset="0"/>
              </a:rPr>
              <a:t>new stack </a:t>
            </a:r>
            <a:r>
              <a:rPr lang="en-US" sz="1800" dirty="0">
                <a:latin typeface="Calibri" panose="020F0502020204030204" pitchFamily="34" charset="0"/>
                <a:cs typeface="Calibri" panose="020F0502020204030204" pitchFamily="34" charset="0"/>
              </a:rPr>
              <a:t>frame. </a:t>
            </a:r>
            <a:r>
              <a:rPr lang="en-US" sz="1800" b="1" dirty="0">
                <a:latin typeface="Calibri" panose="020F0502020204030204" pitchFamily="34" charset="0"/>
                <a:cs typeface="Calibri" panose="020F0502020204030204" pitchFamily="34" charset="0"/>
              </a:rPr>
              <a:t>The depth of recursion directly impacts </a:t>
            </a:r>
            <a:r>
              <a:rPr lang="en-US" sz="1800" dirty="0">
                <a:latin typeface="Calibri" panose="020F0502020204030204" pitchFamily="34" charset="0"/>
                <a:cs typeface="Calibri" panose="020F0502020204030204" pitchFamily="34" charset="0"/>
              </a:rPr>
              <a:t>the stack size required</a:t>
            </a:r>
            <a:r>
              <a:rPr lang="en-US" sz="1800" dirty="0" smtClean="0">
                <a:latin typeface="Calibri" panose="020F0502020204030204" pitchFamily="34" charset="0"/>
                <a:cs typeface="Calibri" panose="020F0502020204030204" pitchFamily="34" charset="0"/>
              </a:rPr>
              <a:t>.</a:t>
            </a:r>
          </a:p>
          <a:p>
            <a:pPr>
              <a:spcBef>
                <a:spcPts val="600"/>
              </a:spcBef>
            </a:pPr>
            <a:endParaRPr lang="en-US" sz="600" dirty="0" smtClean="0">
              <a:latin typeface="Calibri" panose="020F0502020204030204" pitchFamily="34" charset="0"/>
              <a:cs typeface="Calibri" panose="020F0502020204030204" pitchFamily="34" charset="0"/>
            </a:endParaRPr>
          </a:p>
          <a:p>
            <a:pPr>
              <a:spcBef>
                <a:spcPts val="600"/>
              </a:spcBef>
            </a:pPr>
            <a:r>
              <a:rPr lang="en-US" sz="1800" b="1" dirty="0" smtClean="0">
                <a:latin typeface="Calibri" panose="020F0502020204030204" pitchFamily="34" charset="0"/>
                <a:cs typeface="Calibri" panose="020F0502020204030204" pitchFamily="34" charset="0"/>
              </a:rPr>
              <a:t>Local Variables: </a:t>
            </a:r>
            <a:r>
              <a:rPr lang="en-US" sz="1800" dirty="0" smtClean="0">
                <a:latin typeface="Calibri" panose="020F0502020204030204" pitchFamily="34" charset="0"/>
                <a:cs typeface="Calibri" panose="020F0502020204030204" pitchFamily="34" charset="0"/>
              </a:rPr>
              <a:t>The size of local variables within functions contributes to the overall stack size. </a:t>
            </a:r>
            <a:r>
              <a:rPr lang="en-US" sz="1800" b="1" dirty="0" smtClean="0">
                <a:latin typeface="Calibri" panose="020F0502020204030204" pitchFamily="34" charset="0"/>
                <a:cs typeface="Calibri" panose="020F0502020204030204" pitchFamily="34" charset="0"/>
              </a:rPr>
              <a:t>Larger local variables or  arrays can consume more stack space</a:t>
            </a:r>
            <a:r>
              <a:rPr lang="en-US" sz="1800" dirty="0" smtClean="0">
                <a:latin typeface="Calibri" panose="020F0502020204030204" pitchFamily="34" charset="0"/>
                <a:cs typeface="Calibri" panose="020F0502020204030204" pitchFamily="34" charset="0"/>
              </a:rPr>
              <a:t>.</a:t>
            </a:r>
          </a:p>
          <a:p>
            <a:pPr>
              <a:spcBef>
                <a:spcPts val="600"/>
              </a:spcBef>
            </a:pPr>
            <a:endParaRPr lang="en-US" sz="700" dirty="0">
              <a:latin typeface="Calibri" panose="020F0502020204030204" pitchFamily="34" charset="0"/>
              <a:cs typeface="Calibri" panose="020F0502020204030204" pitchFamily="34" charset="0"/>
            </a:endParaRPr>
          </a:p>
          <a:p>
            <a:pPr>
              <a:spcBef>
                <a:spcPts val="600"/>
              </a:spcBef>
            </a:pPr>
            <a:r>
              <a:rPr lang="en-US" sz="1800" b="1" dirty="0" smtClean="0">
                <a:latin typeface="Calibri" panose="020F0502020204030204" pitchFamily="34" charset="0"/>
                <a:cs typeface="Calibri" panose="020F0502020204030204" pitchFamily="34" charset="0"/>
              </a:rPr>
              <a:t>Thread </a:t>
            </a:r>
            <a:r>
              <a:rPr lang="en-US" sz="1800" b="1" dirty="0">
                <a:latin typeface="Calibri" panose="020F0502020204030204" pitchFamily="34" charset="0"/>
                <a:cs typeface="Calibri" panose="020F0502020204030204" pitchFamily="34" charset="0"/>
              </a:rPr>
              <a:t>Stack </a:t>
            </a:r>
            <a:r>
              <a:rPr lang="en-US" sz="1800" b="1" dirty="0" smtClean="0">
                <a:latin typeface="Calibri" panose="020F0502020204030204" pitchFamily="34" charset="0"/>
                <a:cs typeface="Calibri" panose="020F0502020204030204" pitchFamily="34" charset="0"/>
              </a:rPr>
              <a:t>Size: </a:t>
            </a:r>
            <a:r>
              <a:rPr lang="en-US" sz="1800" dirty="0" smtClean="0">
                <a:latin typeface="Calibri" panose="020F0502020204030204" pitchFamily="34" charset="0"/>
                <a:cs typeface="Calibri" panose="020F0502020204030204" pitchFamily="34" charset="0"/>
              </a:rPr>
              <a:t>In </a:t>
            </a:r>
            <a:r>
              <a:rPr lang="en-US" sz="1800" dirty="0">
                <a:latin typeface="Calibri" panose="020F0502020204030204" pitchFamily="34" charset="0"/>
                <a:cs typeface="Calibri" panose="020F0502020204030204" pitchFamily="34" charset="0"/>
              </a:rPr>
              <a:t>a multithreaded program, </a:t>
            </a:r>
            <a:r>
              <a:rPr lang="en-US" sz="1800" b="1" dirty="0">
                <a:latin typeface="Calibri" panose="020F0502020204030204" pitchFamily="34" charset="0"/>
                <a:cs typeface="Calibri" panose="020F0502020204030204" pitchFamily="34" charset="0"/>
              </a:rPr>
              <a:t>each thread typically has its own stack</a:t>
            </a:r>
            <a:r>
              <a:rPr lang="en-US" sz="1800" dirty="0">
                <a:latin typeface="Calibri" panose="020F0502020204030204" pitchFamily="34" charset="0"/>
                <a:cs typeface="Calibri" panose="020F0502020204030204" pitchFamily="34" charset="0"/>
              </a:rPr>
              <a:t>. The stack size for each </a:t>
            </a:r>
            <a:r>
              <a:rPr lang="en-US" sz="1800" dirty="0" smtClean="0">
                <a:latin typeface="Calibri" panose="020F0502020204030204" pitchFamily="34" charset="0"/>
                <a:cs typeface="Calibri" panose="020F0502020204030204" pitchFamily="34" charset="0"/>
              </a:rPr>
              <a:t>thread  specified </a:t>
            </a:r>
            <a:r>
              <a:rPr lang="en-US" sz="1800" dirty="0">
                <a:latin typeface="Calibri" panose="020F0502020204030204" pitchFamily="34" charset="0"/>
                <a:cs typeface="Calibri" panose="020F0502020204030204" pitchFamily="34" charset="0"/>
              </a:rPr>
              <a:t>during thread creation. </a:t>
            </a:r>
            <a:r>
              <a:rPr lang="en-US" sz="1800" b="1" dirty="0">
                <a:latin typeface="Calibri" panose="020F0502020204030204" pitchFamily="34" charset="0"/>
                <a:cs typeface="Calibri" panose="020F0502020204030204" pitchFamily="34" charset="0"/>
              </a:rPr>
              <a:t>Estimating the required stack size is crucial to prevent stack overflow</a:t>
            </a:r>
            <a:r>
              <a:rPr lang="en-US" sz="1800" dirty="0" smtClean="0">
                <a:latin typeface="Calibri" panose="020F0502020204030204" pitchFamily="34" charset="0"/>
                <a:cs typeface="Calibri" panose="020F0502020204030204" pitchFamily="34" charset="0"/>
              </a:rPr>
              <a:t>.</a:t>
            </a:r>
          </a:p>
          <a:p>
            <a:pPr>
              <a:spcBef>
                <a:spcPts val="600"/>
              </a:spcBef>
            </a:pPr>
            <a:endParaRPr lang="en-US" sz="800" dirty="0" smtClean="0">
              <a:latin typeface="Calibri" panose="020F0502020204030204" pitchFamily="34" charset="0"/>
              <a:cs typeface="Calibri" panose="020F0502020204030204" pitchFamily="34" charset="0"/>
            </a:endParaRPr>
          </a:p>
          <a:p>
            <a:pPr>
              <a:spcBef>
                <a:spcPts val="600"/>
              </a:spcBef>
            </a:pPr>
            <a:r>
              <a:rPr lang="en-US" sz="1800" b="1" dirty="0" smtClean="0">
                <a:latin typeface="Calibri" panose="020F0502020204030204" pitchFamily="34" charset="0"/>
                <a:cs typeface="Calibri" panose="020F0502020204030204" pitchFamily="34" charset="0"/>
              </a:rPr>
              <a:t>Operating </a:t>
            </a:r>
            <a:r>
              <a:rPr lang="en-US" sz="1800" b="1" dirty="0">
                <a:latin typeface="Calibri" panose="020F0502020204030204" pitchFamily="34" charset="0"/>
                <a:cs typeface="Calibri" panose="020F0502020204030204" pitchFamily="34" charset="0"/>
              </a:rPr>
              <a:t>System </a:t>
            </a:r>
            <a:r>
              <a:rPr lang="en-US" sz="1800" b="1" dirty="0" smtClean="0">
                <a:latin typeface="Calibri" panose="020F0502020204030204" pitchFamily="34" charset="0"/>
                <a:cs typeface="Calibri" panose="020F0502020204030204" pitchFamily="34" charset="0"/>
              </a:rPr>
              <a:t>Limits: </a:t>
            </a:r>
            <a:r>
              <a:rPr lang="en-US" sz="1800" dirty="0" smtClean="0">
                <a:latin typeface="Calibri" panose="020F0502020204030204" pitchFamily="34" charset="0"/>
                <a:cs typeface="Calibri" panose="020F0502020204030204" pitchFamily="34" charset="0"/>
              </a:rPr>
              <a:t>Operating </a:t>
            </a:r>
            <a:r>
              <a:rPr lang="en-US" sz="1800" dirty="0">
                <a:latin typeface="Calibri" panose="020F0502020204030204" pitchFamily="34" charset="0"/>
                <a:cs typeface="Calibri" panose="020F0502020204030204" pitchFamily="34" charset="0"/>
              </a:rPr>
              <a:t>systems often impose limits on the maximum stack size for a thread. </a:t>
            </a:r>
            <a:r>
              <a:rPr lang="en-US" sz="1800" dirty="0" smtClean="0">
                <a:latin typeface="Calibri" panose="020F0502020204030204" pitchFamily="34" charset="0"/>
                <a:cs typeface="Calibri" panose="020F0502020204030204" pitchFamily="34" charset="0"/>
              </a:rPr>
              <a:t>Exceeding these </a:t>
            </a:r>
            <a:r>
              <a:rPr lang="en-US" sz="1800" dirty="0">
                <a:latin typeface="Calibri" panose="020F0502020204030204" pitchFamily="34" charset="0"/>
                <a:cs typeface="Calibri" panose="020F0502020204030204" pitchFamily="34" charset="0"/>
              </a:rPr>
              <a:t>limits can result in a stack overflow, leading to program termination</a:t>
            </a:r>
            <a:r>
              <a:rPr lang="en-US" sz="1800" dirty="0" smtClean="0">
                <a:latin typeface="Calibri" panose="020F0502020204030204" pitchFamily="34" charset="0"/>
                <a:cs typeface="Calibri" panose="020F0502020204030204" pitchFamily="34" charset="0"/>
              </a:rPr>
              <a:t>.</a:t>
            </a:r>
          </a:p>
          <a:p>
            <a:pPr>
              <a:spcBef>
                <a:spcPts val="600"/>
              </a:spcBef>
            </a:pPr>
            <a:endParaRPr lang="en-US" sz="800" dirty="0">
              <a:latin typeface="Calibri" panose="020F0502020204030204" pitchFamily="34" charset="0"/>
              <a:cs typeface="Calibri" panose="020F0502020204030204" pitchFamily="34" charset="0"/>
            </a:endParaRPr>
          </a:p>
          <a:p>
            <a:pPr>
              <a:spcBef>
                <a:spcPts val="600"/>
              </a:spcBef>
            </a:pPr>
            <a:r>
              <a:rPr lang="en-US" sz="1800" b="1" dirty="0" smtClean="0">
                <a:latin typeface="Calibri" panose="020F0502020204030204" pitchFamily="34" charset="0"/>
                <a:cs typeface="Calibri" panose="020F0502020204030204" pitchFamily="34" charset="0"/>
              </a:rPr>
              <a:t>Platform </a:t>
            </a:r>
            <a:r>
              <a:rPr lang="en-US" sz="1800" b="1" dirty="0">
                <a:latin typeface="Calibri" panose="020F0502020204030204" pitchFamily="34" charset="0"/>
                <a:cs typeface="Calibri" panose="020F0502020204030204" pitchFamily="34" charset="0"/>
              </a:rPr>
              <a:t>and Compiler </a:t>
            </a:r>
            <a:r>
              <a:rPr lang="en-US" sz="1800" b="1" dirty="0" smtClean="0">
                <a:latin typeface="Calibri" panose="020F0502020204030204" pitchFamily="34" charset="0"/>
                <a:cs typeface="Calibri" panose="020F0502020204030204" pitchFamily="34" charset="0"/>
              </a:rPr>
              <a:t>Considerations: </a:t>
            </a:r>
            <a:r>
              <a:rPr lang="en-US" sz="1800" dirty="0" smtClean="0">
                <a:latin typeface="Calibri" panose="020F0502020204030204" pitchFamily="34" charset="0"/>
                <a:cs typeface="Calibri" panose="020F0502020204030204" pitchFamily="34" charset="0"/>
              </a:rPr>
              <a:t>Stack </a:t>
            </a:r>
            <a:r>
              <a:rPr lang="en-US" sz="1800" dirty="0">
                <a:latin typeface="Calibri" panose="020F0502020204030204" pitchFamily="34" charset="0"/>
                <a:cs typeface="Calibri" panose="020F0502020204030204" pitchFamily="34" charset="0"/>
              </a:rPr>
              <a:t>size can vary across different platforms and compilers. It's important for </a:t>
            </a:r>
            <a:r>
              <a:rPr lang="en-US" sz="1800" dirty="0" smtClean="0">
                <a:latin typeface="Calibri" panose="020F0502020204030204" pitchFamily="34" charset="0"/>
                <a:cs typeface="Calibri" panose="020F0502020204030204" pitchFamily="34" charset="0"/>
              </a:rPr>
              <a:t>developers </a:t>
            </a:r>
            <a:r>
              <a:rPr lang="en-US" sz="1800" dirty="0">
                <a:latin typeface="Calibri" panose="020F0502020204030204" pitchFamily="34" charset="0"/>
                <a:cs typeface="Calibri" panose="020F0502020204030204" pitchFamily="34" charset="0"/>
              </a:rPr>
              <a:t>to be aware of the characteristics of the target environment and adjust stack sizes accordingly</a:t>
            </a:r>
            <a:r>
              <a:rPr lang="en-US" sz="1800" dirty="0" smtClean="0">
                <a:latin typeface="Calibri" panose="020F0502020204030204" pitchFamily="34" charset="0"/>
                <a:cs typeface="Calibri" panose="020F0502020204030204" pitchFamily="34" charset="0"/>
              </a:rPr>
              <a:t>.</a:t>
            </a:r>
            <a:endParaRPr lang="en-US" sz="1800"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667440" y="1747800"/>
              <a:ext cx="10656720" cy="4122360"/>
            </p14:xfrm>
          </p:contentPart>
        </mc:Choice>
        <mc:Fallback>
          <p:pic>
            <p:nvPicPr>
              <p:cNvPr id="5" name="Ink 4"/>
              <p:cNvPicPr/>
              <p:nvPr/>
            </p:nvPicPr>
            <p:blipFill>
              <a:blip r:embed="rId4"/>
              <a:stretch>
                <a:fillRect/>
              </a:stretch>
            </p:blipFill>
            <p:spPr>
              <a:xfrm>
                <a:off x="659880" y="1740240"/>
                <a:ext cx="10670400" cy="4136400"/>
              </a:xfrm>
              <a:prstGeom prst="rect">
                <a:avLst/>
              </a:prstGeom>
            </p:spPr>
          </p:pic>
        </mc:Fallback>
      </mc:AlternateContent>
    </p:spTree>
    <p:extLst>
      <p:ext uri="{BB962C8B-B14F-4D97-AF65-F5344CB8AC3E}">
        <p14:creationId xmlns:p14="http://schemas.microsoft.com/office/powerpoint/2010/main" val="92247842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79489" y="198381"/>
            <a:ext cx="10897849" cy="2246769"/>
          </a:xfrm>
          <a:prstGeom prst="rect">
            <a:avLst/>
          </a:prstGeom>
        </p:spPr>
        <p:txBody>
          <a:bodyPr wrap="square">
            <a:spAutoFit/>
          </a:bodyPr>
          <a:lstStyle/>
          <a:p>
            <a:r>
              <a:rPr lang="en-US" sz="2800" dirty="0">
                <a:solidFill>
                  <a:srgbClr val="121212"/>
                </a:solidFill>
                <a:latin typeface="Roboto"/>
              </a:rPr>
              <a:t>A single array A[1..MAXSIZE] is used to implement two stacks, The two stacks grow from opposite ends of the array. Variables top1 and top2 (top1 &lt; top2) point to the location of the topmost element in each of the stacks, If the space is to be used efficiently, the condition for "stack full" is</a:t>
            </a:r>
            <a:endParaRPr lang="en-IN" sz="2800" dirty="0"/>
          </a:p>
        </p:txBody>
      </p:sp>
      <p:sp>
        <p:nvSpPr>
          <p:cNvPr id="3" name="Rectangle 2"/>
          <p:cNvSpPr/>
          <p:nvPr/>
        </p:nvSpPr>
        <p:spPr>
          <a:xfrm>
            <a:off x="3048000" y="2967335"/>
            <a:ext cx="7909810" cy="2677656"/>
          </a:xfrm>
          <a:prstGeom prst="rect">
            <a:avLst/>
          </a:prstGeom>
        </p:spPr>
        <p:txBody>
          <a:bodyPr wrap="square">
            <a:spAutoFit/>
          </a:bodyPr>
          <a:lstStyle/>
          <a:p>
            <a:pPr marL="514350" indent="-514350">
              <a:lnSpc>
                <a:spcPct val="150000"/>
              </a:lnSpc>
              <a:buFont typeface="+mj-lt"/>
              <a:buAutoNum type="alphaUcPeriod"/>
            </a:pPr>
            <a:r>
              <a:rPr lang="en-US" sz="2800" dirty="0" smtClean="0"/>
              <a:t>(</a:t>
            </a:r>
            <a:r>
              <a:rPr lang="en-US" sz="2800" dirty="0"/>
              <a:t>top 1 = MAXSIZE/2) AND (top 2 = </a:t>
            </a:r>
            <a:r>
              <a:rPr lang="en-US" sz="2800" dirty="0" smtClean="0"/>
              <a:t>MAXSIZE/2+1)</a:t>
            </a:r>
          </a:p>
          <a:p>
            <a:pPr marL="514350" indent="-514350">
              <a:lnSpc>
                <a:spcPct val="150000"/>
              </a:lnSpc>
              <a:buFont typeface="+mj-lt"/>
              <a:buAutoNum type="alphaUcPeriod"/>
            </a:pPr>
            <a:r>
              <a:rPr lang="en-US" sz="2800" dirty="0" smtClean="0"/>
              <a:t>top </a:t>
            </a:r>
            <a:r>
              <a:rPr lang="en-US" sz="2800" dirty="0"/>
              <a:t>1 + top 2 = </a:t>
            </a:r>
            <a:r>
              <a:rPr lang="en-US" sz="2800" dirty="0" smtClean="0"/>
              <a:t>MAXSIZE</a:t>
            </a:r>
          </a:p>
          <a:p>
            <a:pPr marL="514350" indent="-514350">
              <a:lnSpc>
                <a:spcPct val="150000"/>
              </a:lnSpc>
              <a:buFont typeface="+mj-lt"/>
              <a:buAutoNum type="alphaUcPeriod"/>
            </a:pPr>
            <a:r>
              <a:rPr lang="en-US" sz="2800" dirty="0" smtClean="0"/>
              <a:t>(top </a:t>
            </a:r>
            <a:r>
              <a:rPr lang="en-US" sz="2800" dirty="0"/>
              <a:t>1 = MAXSIZE/2) or (top 2 = MAXSIZE</a:t>
            </a:r>
            <a:r>
              <a:rPr lang="en-US" sz="2800" dirty="0" smtClean="0"/>
              <a:t>)</a:t>
            </a:r>
          </a:p>
          <a:p>
            <a:pPr marL="514350" indent="-514350">
              <a:lnSpc>
                <a:spcPct val="150000"/>
              </a:lnSpc>
              <a:buFont typeface="+mj-lt"/>
              <a:buAutoNum type="alphaUcPeriod"/>
            </a:pPr>
            <a:r>
              <a:rPr lang="en-US" sz="2800" dirty="0" smtClean="0"/>
              <a:t>top </a:t>
            </a:r>
            <a:r>
              <a:rPr lang="en-US" sz="2800" dirty="0"/>
              <a:t>1 = top 2-1</a:t>
            </a:r>
            <a:endParaRPr lang="en-IN" sz="2800" dirty="0"/>
          </a:p>
        </p:txBody>
      </p:sp>
      <p:sp>
        <p:nvSpPr>
          <p:cNvPr id="4" name="Rectangle 3"/>
          <p:cNvSpPr/>
          <p:nvPr/>
        </p:nvSpPr>
        <p:spPr>
          <a:xfrm rot="16200000">
            <a:off x="-777553" y="777553"/>
            <a:ext cx="1924438" cy="369332"/>
          </a:xfrm>
          <a:prstGeom prst="rect">
            <a:avLst/>
          </a:prstGeom>
        </p:spPr>
        <p:txBody>
          <a:bodyPr wrap="none">
            <a:spAutoFit/>
          </a:bodyPr>
          <a:lstStyle/>
          <a:p>
            <a:r>
              <a:rPr lang="en-IN" b="1" dirty="0">
                <a:solidFill>
                  <a:srgbClr val="FF0000"/>
                </a:solidFill>
                <a:latin typeface="Roboto"/>
              </a:rPr>
              <a:t>GATE CSE 2004</a:t>
            </a:r>
            <a:endParaRPr lang="en-IN" b="1" dirty="0">
              <a:solidFill>
                <a:srgbClr val="FF0000"/>
              </a:solidFill>
            </a:endParaRP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38680" y="1024560"/>
              <a:ext cx="9378720" cy="5198400"/>
            </p14:xfrm>
          </p:contentPart>
        </mc:Choice>
        <mc:Fallback>
          <p:pic>
            <p:nvPicPr>
              <p:cNvPr id="5" name="Ink 4"/>
              <p:cNvPicPr/>
              <p:nvPr/>
            </p:nvPicPr>
            <p:blipFill>
              <a:blip r:embed="rId3"/>
              <a:stretch>
                <a:fillRect/>
              </a:stretch>
            </p:blipFill>
            <p:spPr>
              <a:xfrm>
                <a:off x="232200" y="1019160"/>
                <a:ext cx="9391320" cy="5207760"/>
              </a:xfrm>
              <a:prstGeom prst="rect">
                <a:avLst/>
              </a:prstGeom>
            </p:spPr>
          </p:pic>
        </mc:Fallback>
      </mc:AlternateContent>
    </p:spTree>
    <p:extLst>
      <p:ext uri="{BB962C8B-B14F-4D97-AF65-F5344CB8AC3E}">
        <p14:creationId xmlns:p14="http://schemas.microsoft.com/office/powerpoint/2010/main" val="2534359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3">
                                            <p:txEl>
                                              <p:pRg st="3" end="3"/>
                                            </p:txEl>
                                          </p:spTgt>
                                        </p:tgtEl>
                                        <p:attrNameLst>
                                          <p:attrName>style.color</p:attrName>
                                        </p:attrNameLst>
                                      </p:cBhvr>
                                      <p:to>
                                        <p:clrVal>
                                          <a:srgbClr val="0070C0"/>
                                        </p:clrVal>
                                      </p:to>
                                    </p:set>
                                    <p:set>
                                      <p:cBhvr>
                                        <p:cTn id="7" dur="500" fill="hold"/>
                                        <p:tgtEl>
                                          <p:spTgt spid="3">
                                            <p:txEl>
                                              <p:pRg st="3" end="3"/>
                                            </p:txEl>
                                          </p:spTgt>
                                        </p:tgtEl>
                                        <p:attrNameLst>
                                          <p:attrName>fillcolor</p:attrName>
                                        </p:attrNameLst>
                                      </p:cBhvr>
                                      <p:to>
                                        <p:clrVal>
                                          <a:srgbClr val="0070C0"/>
                                        </p:clrVal>
                                      </p:to>
                                    </p:set>
                                    <p:set>
                                      <p:cBhvr>
                                        <p:cTn id="8" dur="500" fill="hold"/>
                                        <p:tgtEl>
                                          <p:spTgt spid="3">
                                            <p:txEl>
                                              <p:pRg st="3" end="3"/>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19594" y="0"/>
            <a:ext cx="10922832" cy="6678751"/>
          </a:xfrm>
          <a:prstGeom prst="rect">
            <a:avLst/>
          </a:prstGeom>
        </p:spPr>
        <p:txBody>
          <a:bodyPr wrap="square">
            <a:spAutoFit/>
          </a:bodyPr>
          <a:lstStyle/>
          <a:p>
            <a:pPr algn="just">
              <a:lnSpc>
                <a:spcPct val="120000"/>
              </a:lnSpc>
              <a:spcBef>
                <a:spcPts val="600"/>
              </a:spcBef>
              <a:spcAft>
                <a:spcPts val="600"/>
              </a:spcAft>
            </a:pP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Operations on one dimensional array:</a:t>
            </a:r>
            <a:endParaRPr lang="en-IN" sz="2400" dirty="0">
              <a:latin typeface="Calibri" panose="020F0502020204030204" pitchFamily="34" charset="0"/>
              <a:ea typeface="Times New Roman" panose="02020603050405020304" pitchFamily="18" charset="0"/>
              <a:cs typeface="Times New Roman" panose="02020603050405020304" pitchFamily="18" charset="0"/>
            </a:endParaRPr>
          </a:p>
          <a:p>
            <a:pPr marL="630238" lvl="0" indent="-630238" algn="just">
              <a:lnSpc>
                <a:spcPct val="120000"/>
              </a:lnSpc>
              <a:spcBef>
                <a:spcPts val="600"/>
              </a:spcBef>
              <a:spcAft>
                <a:spcPts val="600"/>
              </a:spcAft>
              <a:buFont typeface="+mj-lt"/>
              <a:buAutoNum type="romanLcPeriod"/>
            </a:pPr>
            <a:r>
              <a:rPr lang="en-SG" sz="2400" b="1" dirty="0">
                <a:latin typeface="Times New Roman" panose="02020603050405020304" pitchFamily="18" charset="0"/>
                <a:ea typeface="Calibri" panose="020F0502020204030204" pitchFamily="34" charset="0"/>
                <a:cs typeface="Times New Roman" panose="02020603050405020304" pitchFamily="18" charset="0"/>
              </a:rPr>
              <a:t>Traversal:</a:t>
            </a:r>
            <a:r>
              <a:rPr lang="en-SG" sz="2400" dirty="0">
                <a:latin typeface="Times New Roman" panose="02020603050405020304" pitchFamily="18" charset="0"/>
                <a:ea typeface="Calibri" panose="020F0502020204030204" pitchFamily="34" charset="0"/>
                <a:cs typeface="Times New Roman" panose="02020603050405020304" pitchFamily="18" charset="0"/>
              </a:rPr>
              <a:t>  It is the process of visiting or processing each element exactly once</a:t>
            </a:r>
            <a:r>
              <a:rPr lang="en-SG" sz="24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630238" lvl="0" indent="-630238" algn="just">
              <a:lnSpc>
                <a:spcPct val="120000"/>
              </a:lnSpc>
              <a:spcBef>
                <a:spcPts val="600"/>
              </a:spcBef>
              <a:spcAft>
                <a:spcPts val="600"/>
              </a:spcAft>
              <a:buFont typeface="+mj-lt"/>
              <a:buAutoNum type="romanLcPeriod"/>
            </a:pPr>
            <a:r>
              <a:rPr lang="en-SG" sz="2400" b="1" dirty="0">
                <a:latin typeface="Times New Roman" panose="02020603050405020304" pitchFamily="18" charset="0"/>
                <a:ea typeface="Calibri" panose="020F0502020204030204" pitchFamily="34" charset="0"/>
                <a:cs typeface="Times New Roman" panose="02020603050405020304" pitchFamily="18" charset="0"/>
              </a:rPr>
              <a:t>Search:</a:t>
            </a:r>
            <a:r>
              <a:rPr lang="en-SG" sz="2400" dirty="0">
                <a:latin typeface="Times New Roman" panose="02020603050405020304" pitchFamily="18" charset="0"/>
                <a:ea typeface="Calibri" panose="020F0502020204030204" pitchFamily="34" charset="0"/>
                <a:cs typeface="Times New Roman" panose="02020603050405020304" pitchFamily="18" charset="0"/>
              </a:rPr>
              <a:t> search is the process of finding the location or the physical address for a given value</a:t>
            </a:r>
            <a:r>
              <a:rPr lang="en-SG" sz="24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630238" lvl="0" indent="-630238" algn="just">
              <a:lnSpc>
                <a:spcPct val="120000"/>
              </a:lnSpc>
              <a:spcBef>
                <a:spcPts val="600"/>
              </a:spcBef>
              <a:spcAft>
                <a:spcPts val="600"/>
              </a:spcAft>
              <a:buFont typeface="+mj-lt"/>
              <a:buAutoNum type="romanLcPeriod"/>
            </a:pPr>
            <a:r>
              <a:rPr lang="en-SG" sz="2400" b="1" dirty="0">
                <a:latin typeface="Times New Roman" panose="02020603050405020304" pitchFamily="18" charset="0"/>
                <a:ea typeface="Calibri" panose="020F0502020204030204" pitchFamily="34" charset="0"/>
                <a:cs typeface="Times New Roman" panose="02020603050405020304" pitchFamily="18" charset="0"/>
              </a:rPr>
              <a:t>Deletion:</a:t>
            </a:r>
            <a:r>
              <a:rPr lang="en-SG" sz="2400" dirty="0">
                <a:latin typeface="Times New Roman" panose="02020603050405020304" pitchFamily="18" charset="0"/>
                <a:ea typeface="Calibri" panose="020F0502020204030204" pitchFamily="34" charset="0"/>
                <a:cs typeface="Times New Roman" panose="02020603050405020304" pitchFamily="18" charset="0"/>
              </a:rPr>
              <a:t> Deletion is the process of removing an element form the array</a:t>
            </a:r>
            <a:r>
              <a:rPr lang="en-SG" sz="24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630238" lvl="0" indent="-630238" algn="just">
              <a:lnSpc>
                <a:spcPct val="120000"/>
              </a:lnSpc>
              <a:spcBef>
                <a:spcPts val="600"/>
              </a:spcBef>
              <a:spcAft>
                <a:spcPts val="600"/>
              </a:spcAft>
              <a:buFont typeface="+mj-lt"/>
              <a:buAutoNum type="romanLcPeriod"/>
            </a:pPr>
            <a:r>
              <a:rPr lang="en-SG" sz="2400" b="1" dirty="0">
                <a:latin typeface="Times New Roman" panose="02020603050405020304" pitchFamily="18" charset="0"/>
                <a:ea typeface="Calibri" panose="020F0502020204030204" pitchFamily="34" charset="0"/>
                <a:cs typeface="Times New Roman" panose="02020603050405020304" pitchFamily="18" charset="0"/>
              </a:rPr>
              <a:t>Insertion:</a:t>
            </a:r>
            <a:r>
              <a:rPr lang="en-SG" sz="2400" dirty="0">
                <a:latin typeface="Times New Roman" panose="02020603050405020304" pitchFamily="18" charset="0"/>
                <a:ea typeface="Calibri" panose="020F0502020204030204" pitchFamily="34" charset="0"/>
                <a:cs typeface="Times New Roman" panose="02020603050405020304" pitchFamily="18" charset="0"/>
              </a:rPr>
              <a:t> Insertion is the process of adding a new data value to the existing </a:t>
            </a:r>
            <a:r>
              <a:rPr lang="en-SG" sz="2400" dirty="0" smtClean="0">
                <a:latin typeface="Times New Roman" panose="02020603050405020304" pitchFamily="18" charset="0"/>
                <a:ea typeface="Calibri" panose="020F0502020204030204" pitchFamily="34" charset="0"/>
                <a:cs typeface="Times New Roman" panose="02020603050405020304" pitchFamily="18" charset="0"/>
              </a:rPr>
              <a:t>array.</a:t>
            </a:r>
          </a:p>
          <a:p>
            <a:pPr marL="630238" lvl="0" indent="-630238" algn="just">
              <a:lnSpc>
                <a:spcPct val="120000"/>
              </a:lnSpc>
              <a:spcBef>
                <a:spcPts val="600"/>
              </a:spcBef>
              <a:spcAft>
                <a:spcPts val="600"/>
              </a:spcAft>
              <a:buFont typeface="+mj-lt"/>
              <a:buAutoNum type="romanLcPeriod"/>
            </a:pPr>
            <a:r>
              <a:rPr lang="en-SG" sz="2400" b="1" dirty="0" smtClean="0"/>
              <a:t>Sorting</a:t>
            </a:r>
            <a:r>
              <a:rPr lang="en-SG" sz="2400" b="1" dirty="0"/>
              <a:t>:</a:t>
            </a:r>
            <a:r>
              <a:rPr lang="en-SG" sz="2400" dirty="0"/>
              <a:t> Sorting is the process of arrangement or organization of elements in an order (ascending or descending</a:t>
            </a:r>
            <a:r>
              <a:rPr lang="en-SG" sz="2400" dirty="0" smtClean="0"/>
              <a:t>).</a:t>
            </a:r>
            <a:endParaRPr lang="en-IN" sz="2400" dirty="0"/>
          </a:p>
          <a:p>
            <a:pPr marL="630238" lvl="0" indent="-630238" algn="just">
              <a:lnSpc>
                <a:spcPct val="120000"/>
              </a:lnSpc>
              <a:spcBef>
                <a:spcPts val="600"/>
              </a:spcBef>
              <a:spcAft>
                <a:spcPts val="600"/>
              </a:spcAft>
              <a:buFont typeface="+mj-lt"/>
              <a:buAutoNum type="romanLcPeriod"/>
            </a:pPr>
            <a:r>
              <a:rPr lang="en-SG" sz="2400" b="1" dirty="0" smtClean="0"/>
              <a:t>Merge</a:t>
            </a:r>
            <a:r>
              <a:rPr lang="en-SG" sz="2400" b="1" dirty="0"/>
              <a:t>:</a:t>
            </a:r>
            <a:r>
              <a:rPr lang="en-SG" sz="2400" dirty="0"/>
              <a:t> It is a process of combining two array sequences in a specified order (ascending or descending</a:t>
            </a:r>
            <a:r>
              <a:rPr lang="en-SG" sz="2400" dirty="0" smtClean="0"/>
              <a:t>).</a:t>
            </a:r>
            <a:endParaRPr lang="en-IN" sz="2400" dirty="0"/>
          </a:p>
          <a:p>
            <a:pPr marL="630238" lvl="0" indent="-630238" algn="just">
              <a:lnSpc>
                <a:spcPct val="120000"/>
              </a:lnSpc>
              <a:spcBef>
                <a:spcPts val="600"/>
              </a:spcBef>
              <a:spcAft>
                <a:spcPts val="600"/>
              </a:spcAft>
              <a:buFont typeface="+mj-lt"/>
              <a:buAutoNum type="romanLcPeriod"/>
            </a:pPr>
            <a:r>
              <a:rPr lang="en-SG" sz="2400" b="1" dirty="0" smtClean="0"/>
              <a:t>Reverse</a:t>
            </a:r>
            <a:r>
              <a:rPr lang="en-SG" sz="2400" b="1" dirty="0"/>
              <a:t>:</a:t>
            </a:r>
            <a:r>
              <a:rPr lang="en-SG" sz="2400" dirty="0"/>
              <a:t> It is used to reverse the entire sequence.</a:t>
            </a:r>
            <a:endParaRPr lang="en-IN" sz="2400" dirty="0"/>
          </a:p>
          <a:p>
            <a:pPr marL="342900" lvl="0" indent="-342900" algn="just">
              <a:lnSpc>
                <a:spcPct val="120000"/>
              </a:lnSpc>
              <a:spcBef>
                <a:spcPts val="600"/>
              </a:spcBef>
              <a:spcAft>
                <a:spcPts val="600"/>
              </a:spcAft>
              <a:buFont typeface="+mj-lt"/>
              <a:buAutoNum type="romanLcPeriod"/>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155600" y="1206000"/>
              <a:ext cx="6878160" cy="4936680"/>
            </p14:xfrm>
          </p:contentPart>
        </mc:Choice>
        <mc:Fallback>
          <p:pic>
            <p:nvPicPr>
              <p:cNvPr id="3" name="Ink 2"/>
              <p:cNvPicPr/>
              <p:nvPr/>
            </p:nvPicPr>
            <p:blipFill>
              <a:blip r:embed="rId3"/>
              <a:stretch>
                <a:fillRect/>
              </a:stretch>
            </p:blipFill>
            <p:spPr>
              <a:xfrm>
                <a:off x="1147320" y="1200240"/>
                <a:ext cx="6894000" cy="4950720"/>
              </a:xfrm>
              <a:prstGeom prst="rect">
                <a:avLst/>
              </a:prstGeom>
            </p:spPr>
          </p:pic>
        </mc:Fallback>
      </mc:AlternateContent>
    </p:spTree>
    <p:extLst>
      <p:ext uri="{BB962C8B-B14F-4D97-AF65-F5344CB8AC3E}">
        <p14:creationId xmlns:p14="http://schemas.microsoft.com/office/powerpoint/2010/main" val="130290624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83632" y="1844824"/>
            <a:ext cx="8352928" cy="646331"/>
          </a:xfrm>
          <a:prstGeom prst="rect">
            <a:avLst/>
          </a:prstGeom>
        </p:spPr>
        <p:txBody>
          <a:bodyPr wrap="square">
            <a:spAutoFit/>
          </a:bodyPr>
          <a:lstStyle/>
          <a:p>
            <a:r>
              <a:rPr lang="en-IN" sz="3600" b="1" dirty="0" smtClean="0">
                <a:solidFill>
                  <a:schemeClr val="accent1">
                    <a:lumMod val="75000"/>
                  </a:schemeClr>
                </a:solidFill>
                <a:latin typeface="Times New Roman" pitchFamily="18" charset="0"/>
                <a:cs typeface="Times New Roman" pitchFamily="18" charset="0"/>
              </a:rPr>
              <a:t>Queue and Its Applications</a:t>
            </a:r>
            <a:endParaRPr lang="en-IN" sz="3600" b="1" dirty="0">
              <a:solidFill>
                <a:schemeClr val="accent1">
                  <a:lumMod val="75000"/>
                </a:schemeClr>
              </a:solidFill>
            </a:endParaRPr>
          </a:p>
        </p:txBody>
      </p:sp>
      <p:pic>
        <p:nvPicPr>
          <p:cNvPr id="4" name="Picture 3"/>
          <p:cNvPicPr>
            <a:picLocks noChangeAspect="1"/>
          </p:cNvPicPr>
          <p:nvPr/>
        </p:nvPicPr>
        <p:blipFill>
          <a:blip r:embed="rId2"/>
          <a:stretch>
            <a:fillRect/>
          </a:stretch>
        </p:blipFill>
        <p:spPr>
          <a:xfrm>
            <a:off x="11094599" y="0"/>
            <a:ext cx="1097401" cy="557647"/>
          </a:xfrm>
          <a:prstGeom prst="rect">
            <a:avLst/>
          </a:prstGeom>
        </p:spPr>
      </p:pic>
      <p:pic>
        <p:nvPicPr>
          <p:cNvPr id="5" name="Picture 2" descr="Queue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8265" y="3140968"/>
            <a:ext cx="9638295" cy="234532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280133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216508" y="592746"/>
            <a:ext cx="4125044" cy="5154136"/>
          </a:xfrm>
        </p:spPr>
        <p:txBody>
          <a:bodyPr>
            <a:normAutofit/>
          </a:bodyPr>
          <a:lstStyle/>
          <a:p>
            <a:pPr marL="365760" lvl="1" indent="0">
              <a:buNone/>
            </a:pPr>
            <a:endParaRPr lang="en-US" sz="800" dirty="0">
              <a:solidFill>
                <a:srgbClr val="002060"/>
              </a:solidFill>
              <a:latin typeface="Times New Roman" pitchFamily="18" charset="0"/>
              <a:cs typeface="Times New Roman" pitchFamily="18" charset="0"/>
            </a:endParaRPr>
          </a:p>
          <a:p>
            <a:pPr marL="320040" indent="0" defTabSz="914400">
              <a:spcBef>
                <a:spcPct val="20000"/>
              </a:spcBef>
              <a:spcAft>
                <a:spcPts val="300"/>
              </a:spcAft>
              <a:buClr>
                <a:schemeClr val="accent6">
                  <a:lumMod val="75000"/>
                </a:schemeClr>
              </a:buClr>
              <a:buSzPct val="130000"/>
              <a:buNone/>
            </a:pPr>
            <a:r>
              <a:rPr lang="en-US" sz="2800" dirty="0">
                <a:solidFill>
                  <a:srgbClr val="002060"/>
                </a:solidFill>
                <a:latin typeface="Times New Roman" pitchFamily="18" charset="0"/>
                <a:cs typeface="Times New Roman" pitchFamily="18" charset="0"/>
              </a:rPr>
              <a:t>Queue</a:t>
            </a:r>
          </a:p>
          <a:p>
            <a:pPr marL="845820" lvl="1" indent="-182880" defTabSz="914400">
              <a:spcBef>
                <a:spcPct val="20000"/>
              </a:spcBef>
              <a:spcAft>
                <a:spcPts val="300"/>
              </a:spcAft>
              <a:buClr>
                <a:schemeClr val="accent6">
                  <a:lumMod val="75000"/>
                </a:schemeClr>
              </a:buClr>
              <a:buSzPct val="130000"/>
              <a:buFont typeface="Georgia" pitchFamily="18" charset="0"/>
              <a:buChar char="*"/>
            </a:pPr>
            <a:r>
              <a:rPr lang="en-US" sz="2400" dirty="0">
                <a:solidFill>
                  <a:srgbClr val="002060"/>
                </a:solidFill>
                <a:latin typeface="Times New Roman" pitchFamily="18" charset="0"/>
                <a:cs typeface="Times New Roman" pitchFamily="18" charset="0"/>
              </a:rPr>
              <a:t>Basic principles</a:t>
            </a:r>
          </a:p>
          <a:p>
            <a:pPr marL="845820" lvl="1" indent="-182880" defTabSz="914400">
              <a:spcBef>
                <a:spcPct val="20000"/>
              </a:spcBef>
              <a:spcAft>
                <a:spcPts val="300"/>
              </a:spcAft>
              <a:buClr>
                <a:schemeClr val="accent6">
                  <a:lumMod val="75000"/>
                </a:schemeClr>
              </a:buClr>
              <a:buSzPct val="130000"/>
              <a:buFont typeface="Georgia" pitchFamily="18" charset="0"/>
              <a:buChar char="*"/>
            </a:pPr>
            <a:r>
              <a:rPr lang="en-US" sz="2400" dirty="0">
                <a:solidFill>
                  <a:srgbClr val="002060"/>
                </a:solidFill>
                <a:latin typeface="Times New Roman" pitchFamily="18" charset="0"/>
                <a:cs typeface="Times New Roman" pitchFamily="18" charset="0"/>
              </a:rPr>
              <a:t>Operation of queue</a:t>
            </a:r>
          </a:p>
          <a:p>
            <a:pPr marL="845820" lvl="1" indent="-182880" defTabSz="914400">
              <a:spcBef>
                <a:spcPct val="20000"/>
              </a:spcBef>
              <a:spcAft>
                <a:spcPts val="300"/>
              </a:spcAft>
              <a:buClr>
                <a:schemeClr val="accent6">
                  <a:lumMod val="75000"/>
                </a:schemeClr>
              </a:buClr>
              <a:buSzPct val="130000"/>
              <a:buFont typeface="Georgia" pitchFamily="18" charset="0"/>
              <a:buChar char="*"/>
            </a:pPr>
            <a:r>
              <a:rPr lang="en-US" sz="2400" dirty="0">
                <a:solidFill>
                  <a:srgbClr val="002060"/>
                </a:solidFill>
                <a:latin typeface="Times New Roman" pitchFamily="18" charset="0"/>
                <a:cs typeface="Times New Roman" pitchFamily="18" charset="0"/>
              </a:rPr>
              <a:t>Queue using Array</a:t>
            </a:r>
          </a:p>
          <a:p>
            <a:pPr marL="845820" lvl="1" indent="-182880" defTabSz="914400">
              <a:spcBef>
                <a:spcPct val="20000"/>
              </a:spcBef>
              <a:spcAft>
                <a:spcPts val="300"/>
              </a:spcAft>
              <a:buClr>
                <a:schemeClr val="accent6">
                  <a:lumMod val="75000"/>
                </a:schemeClr>
              </a:buClr>
              <a:buSzPct val="130000"/>
              <a:buFont typeface="Georgia" pitchFamily="18" charset="0"/>
              <a:buChar char="*"/>
            </a:pPr>
            <a:r>
              <a:rPr lang="en-US" sz="2400" dirty="0">
                <a:solidFill>
                  <a:srgbClr val="002060"/>
                </a:solidFill>
                <a:latin typeface="Times New Roman" pitchFamily="18" charset="0"/>
                <a:cs typeface="Times New Roman" pitchFamily="18" charset="0"/>
              </a:rPr>
              <a:t>Queue using Linked List</a:t>
            </a:r>
          </a:p>
          <a:p>
            <a:pPr marL="845820" lvl="1" indent="-182880" defTabSz="914400">
              <a:spcBef>
                <a:spcPct val="20000"/>
              </a:spcBef>
              <a:spcAft>
                <a:spcPts val="300"/>
              </a:spcAft>
              <a:buClr>
                <a:schemeClr val="accent6">
                  <a:lumMod val="75000"/>
                </a:schemeClr>
              </a:buClr>
              <a:buSzPct val="130000"/>
              <a:buFont typeface="Georgia" pitchFamily="18" charset="0"/>
              <a:buChar char="*"/>
            </a:pPr>
            <a:r>
              <a:rPr lang="en-US" sz="2400" dirty="0">
                <a:solidFill>
                  <a:srgbClr val="002060"/>
                </a:solidFill>
                <a:latin typeface="Times New Roman" pitchFamily="18" charset="0"/>
                <a:cs typeface="Times New Roman" pitchFamily="18" charset="0"/>
              </a:rPr>
              <a:t>Applications of queue</a:t>
            </a:r>
          </a:p>
          <a:p>
            <a:pPr lvl="1"/>
            <a:endParaRPr lang="en-US" dirty="0" smtClean="0">
              <a:solidFill>
                <a:srgbClr val="002060"/>
              </a:solidFill>
              <a:latin typeface="Times New Roman" pitchFamily="18" charset="0"/>
              <a:cs typeface="Times New Roman" pitchFamily="18" charset="0"/>
            </a:endParaRPr>
          </a:p>
          <a:p>
            <a:endParaRPr lang="en-US" sz="1000" dirty="0">
              <a:solidFill>
                <a:srgbClr val="002060"/>
              </a:solidFill>
              <a:latin typeface="Times New Roman" pitchFamily="18" charset="0"/>
              <a:cs typeface="Times New Roman" pitchFamily="18" charset="0"/>
            </a:endParaRPr>
          </a:p>
          <a:p>
            <a:endParaRPr lang="en-US" sz="800" dirty="0">
              <a:solidFill>
                <a:srgbClr val="002060"/>
              </a:solidFill>
              <a:latin typeface="Times New Roman" pitchFamily="18" charset="0"/>
              <a:cs typeface="Times New Roman" pitchFamily="18" charset="0"/>
            </a:endParaRPr>
          </a:p>
        </p:txBody>
      </p:sp>
      <p:pic>
        <p:nvPicPr>
          <p:cNvPr id="6" name="Picture 5"/>
          <p:cNvPicPr>
            <a:picLocks noChangeAspect="1"/>
          </p:cNvPicPr>
          <p:nvPr/>
        </p:nvPicPr>
        <p:blipFill>
          <a:blip r:embed="rId3"/>
          <a:stretch>
            <a:fillRect/>
          </a:stretch>
        </p:blipFill>
        <p:spPr>
          <a:xfrm>
            <a:off x="11094599" y="35099"/>
            <a:ext cx="1097401" cy="557647"/>
          </a:xfrm>
          <a:prstGeom prst="rect">
            <a:avLst/>
          </a:prstGeom>
        </p:spPr>
      </p:pic>
    </p:spTree>
    <p:extLst>
      <p:ext uri="{BB962C8B-B14F-4D97-AF65-F5344CB8AC3E}">
        <p14:creationId xmlns:p14="http://schemas.microsoft.com/office/powerpoint/2010/main" val="139126364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Basic Idea</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81200" y="1196752"/>
            <a:ext cx="9587408" cy="5661247"/>
          </a:xfrm>
          <a:prstGeom prst="rect">
            <a:avLst/>
          </a:prstGeom>
        </p:spPr>
        <p:txBody>
          <a:bodyPr>
            <a:normAutofit/>
          </a:bodyPr>
          <a:lstStyle/>
          <a:p>
            <a:pPr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Queue is an abstract data structure, somewhat similar to Stacks. Unlike stacks</a:t>
            </a:r>
            <a:r>
              <a:rPr lang="en-IN" sz="2000" b="1" dirty="0">
                <a:solidFill>
                  <a:srgbClr val="002060"/>
                </a:solidFill>
                <a:latin typeface="Times New Roman" pitchFamily="18" charset="0"/>
                <a:cs typeface="Times New Roman" pitchFamily="18" charset="0"/>
              </a:rPr>
              <a:t>, a queue is open at both its ends.</a:t>
            </a:r>
            <a:r>
              <a:rPr lang="en-IN" sz="2000" dirty="0">
                <a:solidFill>
                  <a:srgbClr val="002060"/>
                </a:solidFill>
                <a:latin typeface="Times New Roman" pitchFamily="18" charset="0"/>
                <a:cs typeface="Times New Roman" pitchFamily="18" charset="0"/>
              </a:rPr>
              <a:t> One end is always used to insert data (</a:t>
            </a:r>
            <a:r>
              <a:rPr lang="en-IN" sz="2000" dirty="0" err="1">
                <a:solidFill>
                  <a:srgbClr val="002060"/>
                </a:solidFill>
                <a:latin typeface="Times New Roman" pitchFamily="18" charset="0"/>
                <a:cs typeface="Times New Roman" pitchFamily="18" charset="0"/>
              </a:rPr>
              <a:t>enqueue</a:t>
            </a:r>
            <a:r>
              <a:rPr lang="en-IN" sz="2000" dirty="0">
                <a:solidFill>
                  <a:srgbClr val="002060"/>
                </a:solidFill>
                <a:latin typeface="Times New Roman" pitchFamily="18" charset="0"/>
                <a:cs typeface="Times New Roman" pitchFamily="18" charset="0"/>
              </a:rPr>
              <a:t>) and the other is used to remove data (</a:t>
            </a:r>
            <a:r>
              <a:rPr lang="en-IN" sz="2000" dirty="0" err="1">
                <a:solidFill>
                  <a:srgbClr val="002060"/>
                </a:solidFill>
                <a:latin typeface="Times New Roman" pitchFamily="18" charset="0"/>
                <a:cs typeface="Times New Roman" pitchFamily="18" charset="0"/>
              </a:rPr>
              <a:t>dequeue</a:t>
            </a:r>
            <a:r>
              <a:rPr lang="en-IN" sz="2000" dirty="0" smtClean="0">
                <a:solidFill>
                  <a:srgbClr val="002060"/>
                </a:solidFill>
                <a:latin typeface="Times New Roman" pitchFamily="18" charset="0"/>
                <a:cs typeface="Times New Roman" pitchFamily="18" charset="0"/>
              </a:rPr>
              <a:t>). Works on FIFO-first in first out. </a:t>
            </a:r>
            <a:endParaRPr lang="en-IN" sz="2000" dirty="0">
              <a:solidFill>
                <a:srgbClr val="002060"/>
              </a:solidFill>
              <a:latin typeface="Times New Roman" pitchFamily="18" charset="0"/>
              <a:cs typeface="Times New Roman" pitchFamily="18" charset="0"/>
            </a:endParaRPr>
          </a:p>
        </p:txBody>
      </p:sp>
      <p:pic>
        <p:nvPicPr>
          <p:cNvPr id="4098" name="Picture 2" descr="Queue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8001" y="3140968"/>
            <a:ext cx="9638295" cy="234532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1132200" y="1526760"/>
              <a:ext cx="10392120" cy="2782800"/>
            </p14:xfrm>
          </p:contentPart>
        </mc:Choice>
        <mc:Fallback>
          <p:pic>
            <p:nvPicPr>
              <p:cNvPr id="4" name="Ink 3"/>
              <p:cNvPicPr/>
              <p:nvPr/>
            </p:nvPicPr>
            <p:blipFill>
              <a:blip r:embed="rId6"/>
              <a:stretch>
                <a:fillRect/>
              </a:stretch>
            </p:blipFill>
            <p:spPr>
              <a:xfrm>
                <a:off x="1124280" y="1519920"/>
                <a:ext cx="10408320" cy="2792520"/>
              </a:xfrm>
              <a:prstGeom prst="rect">
                <a:avLst/>
              </a:prstGeom>
            </p:spPr>
          </p:pic>
        </mc:Fallback>
      </mc:AlternateContent>
    </p:spTree>
    <p:extLst>
      <p:ext uri="{BB962C8B-B14F-4D97-AF65-F5344CB8AC3E}">
        <p14:creationId xmlns:p14="http://schemas.microsoft.com/office/powerpoint/2010/main" val="301774722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88640"/>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Queue Representation</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1905000" y="1196753"/>
            <a:ext cx="9591600" cy="5661247"/>
          </a:xfrm>
          <a:prstGeom prst="rect">
            <a:avLst/>
          </a:prstGeom>
        </p:spPr>
        <p:txBody>
          <a:bodyPr>
            <a:normAutofit/>
          </a:bodyPr>
          <a:lstStyle/>
          <a:p>
            <a:pPr algn="just">
              <a:lnSpc>
                <a:spcPct val="110000"/>
              </a:lnSpc>
              <a:buFont typeface="Arial" pitchFamily="34" charset="0"/>
              <a:buChar char="•"/>
            </a:pPr>
            <a:endParaRPr lang="en-IN" sz="2000"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a:solidFill>
                <a:srgbClr val="002060"/>
              </a:solidFill>
              <a:latin typeface="Times New Roman" pitchFamily="18" charset="0"/>
              <a:cs typeface="Times New Roman" pitchFamily="18" charset="0"/>
            </a:endParaRPr>
          </a:p>
          <a:p>
            <a:pPr algn="just">
              <a:lnSpc>
                <a:spcPct val="110000"/>
              </a:lnSpc>
              <a:buFont typeface="Arial" pitchFamily="34" charset="0"/>
              <a:buChar char="•"/>
            </a:pPr>
            <a:endParaRPr lang="en-IN" sz="2000" dirty="0" smtClean="0">
              <a:solidFill>
                <a:srgbClr val="002060"/>
              </a:solidFill>
              <a:latin typeface="Times New Roman" pitchFamily="18" charset="0"/>
              <a:cs typeface="Times New Roman" pitchFamily="18" charset="0"/>
            </a:endParaRPr>
          </a:p>
          <a:p>
            <a:pPr algn="just">
              <a:lnSpc>
                <a:spcPct val="110000"/>
              </a:lnSpc>
              <a:buFont typeface="Arial" pitchFamily="34" charset="0"/>
              <a:buChar char="•"/>
            </a:pPr>
            <a:r>
              <a:rPr lang="en-IN" sz="2000" dirty="0" smtClean="0">
                <a:solidFill>
                  <a:srgbClr val="002060"/>
                </a:solidFill>
                <a:latin typeface="Times New Roman" pitchFamily="18" charset="0"/>
                <a:cs typeface="Times New Roman" pitchFamily="18" charset="0"/>
              </a:rPr>
              <a:t>As </a:t>
            </a:r>
            <a:r>
              <a:rPr lang="en-IN" sz="2000" dirty="0">
                <a:solidFill>
                  <a:srgbClr val="002060"/>
                </a:solidFill>
                <a:latin typeface="Times New Roman" pitchFamily="18" charset="0"/>
                <a:cs typeface="Times New Roman" pitchFamily="18" charset="0"/>
              </a:rPr>
              <a:t>in stacks, a queue can also be implemented using Arrays, Linked-lists, Pointers and Structures</a:t>
            </a:r>
            <a:r>
              <a:rPr lang="en-IN" sz="2000" dirty="0" smtClean="0">
                <a:solidFill>
                  <a:srgbClr val="002060"/>
                </a:solidFill>
                <a:latin typeface="Times New Roman" pitchFamily="18" charset="0"/>
                <a:cs typeface="Times New Roman" pitchFamily="18" charset="0"/>
              </a:rPr>
              <a:t>.</a:t>
            </a:r>
            <a:endParaRPr lang="en-IN" sz="2000" dirty="0">
              <a:solidFill>
                <a:srgbClr val="002060"/>
              </a:solidFill>
              <a:latin typeface="Times New Roman" pitchFamily="18" charset="0"/>
              <a:cs typeface="Times New Roman" pitchFamily="18" charset="0"/>
            </a:endParaRPr>
          </a:p>
        </p:txBody>
      </p:sp>
      <p:pic>
        <p:nvPicPr>
          <p:cNvPr id="3074" name="Picture 2" descr="Queue Exam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3552" y="1484784"/>
            <a:ext cx="8839078" cy="208823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11094599" y="0"/>
            <a:ext cx="1097401" cy="557647"/>
          </a:xfrm>
          <a:prstGeom prst="rect">
            <a:avLst/>
          </a:prstGeom>
        </p:spPr>
      </p:pic>
    </p:spTree>
    <p:extLst>
      <p:ext uri="{BB962C8B-B14F-4D97-AF65-F5344CB8AC3E}">
        <p14:creationId xmlns:p14="http://schemas.microsoft.com/office/powerpoint/2010/main" val="330611221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2"/>
          <p:cNvSpPr>
            <a:spLocks noChangeArrowheads="1"/>
          </p:cNvSpPr>
          <p:nvPr/>
        </p:nvSpPr>
        <p:spPr bwMode="auto">
          <a:xfrm>
            <a:off x="6019800" y="914400"/>
            <a:ext cx="2514600" cy="4572000"/>
          </a:xfrm>
          <a:prstGeom prst="ellipse">
            <a:avLst/>
          </a:prstGeom>
          <a:ln>
            <a:headEnd/>
            <a:tailEnd/>
          </a:ln>
        </p:spPr>
        <p:style>
          <a:lnRef idx="1">
            <a:schemeClr val="accent1"/>
          </a:lnRef>
          <a:fillRef idx="2">
            <a:schemeClr val="accent1"/>
          </a:fillRef>
          <a:effectRef idx="1">
            <a:schemeClr val="accent1"/>
          </a:effectRef>
          <a:fontRef idx="minor">
            <a:schemeClr val="dk1"/>
          </a:fontRef>
        </p:style>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800" b="1" dirty="0">
                <a:solidFill>
                  <a:schemeClr val="bg2">
                    <a:lumMod val="50000"/>
                  </a:schemeClr>
                </a:solidFill>
                <a:latin typeface="Courier New" panose="02070309020205020404" pitchFamily="49" charset="0"/>
                <a:cs typeface="Courier New" panose="02070309020205020404" pitchFamily="49" charset="0"/>
              </a:rPr>
              <a:t>QUEUE</a:t>
            </a:r>
          </a:p>
        </p:txBody>
      </p:sp>
      <p:sp>
        <p:nvSpPr>
          <p:cNvPr id="17" name="Line 3"/>
          <p:cNvSpPr>
            <a:spLocks noChangeShapeType="1"/>
          </p:cNvSpPr>
          <p:nvPr/>
        </p:nvSpPr>
        <p:spPr bwMode="auto">
          <a:xfrm>
            <a:off x="4038600" y="990600"/>
            <a:ext cx="2362200" cy="5334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b="1">
              <a:solidFill>
                <a:schemeClr val="bg2">
                  <a:lumMod val="50000"/>
                </a:schemeClr>
              </a:solidFill>
              <a:latin typeface="Courier New" panose="02070309020205020404" pitchFamily="49" charset="0"/>
              <a:cs typeface="Courier New" panose="02070309020205020404" pitchFamily="49" charset="0"/>
            </a:endParaRPr>
          </a:p>
        </p:txBody>
      </p:sp>
      <p:sp>
        <p:nvSpPr>
          <p:cNvPr id="18" name="Line 4"/>
          <p:cNvSpPr>
            <a:spLocks noChangeShapeType="1"/>
          </p:cNvSpPr>
          <p:nvPr/>
        </p:nvSpPr>
        <p:spPr bwMode="auto">
          <a:xfrm flipH="1" flipV="1">
            <a:off x="3962400" y="2108722"/>
            <a:ext cx="2133600" cy="253478"/>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b="1">
              <a:solidFill>
                <a:schemeClr val="bg2">
                  <a:lumMod val="50000"/>
                </a:schemeClr>
              </a:solidFill>
              <a:latin typeface="Courier New" panose="02070309020205020404" pitchFamily="49" charset="0"/>
              <a:cs typeface="Courier New" panose="02070309020205020404" pitchFamily="49" charset="0"/>
            </a:endParaRPr>
          </a:p>
        </p:txBody>
      </p:sp>
      <p:sp>
        <p:nvSpPr>
          <p:cNvPr id="30" name="Line 5"/>
          <p:cNvSpPr>
            <a:spLocks noChangeShapeType="1"/>
          </p:cNvSpPr>
          <p:nvPr/>
        </p:nvSpPr>
        <p:spPr bwMode="auto">
          <a:xfrm>
            <a:off x="4191000" y="3048000"/>
            <a:ext cx="1828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b="1">
              <a:solidFill>
                <a:schemeClr val="bg2">
                  <a:lumMod val="50000"/>
                </a:schemeClr>
              </a:solidFill>
              <a:latin typeface="Courier New" panose="02070309020205020404" pitchFamily="49" charset="0"/>
              <a:cs typeface="Courier New" panose="02070309020205020404" pitchFamily="49" charset="0"/>
            </a:endParaRPr>
          </a:p>
        </p:txBody>
      </p:sp>
      <p:sp>
        <p:nvSpPr>
          <p:cNvPr id="31" name="Line 6"/>
          <p:cNvSpPr>
            <a:spLocks noChangeShapeType="1"/>
          </p:cNvSpPr>
          <p:nvPr/>
        </p:nvSpPr>
        <p:spPr bwMode="auto">
          <a:xfrm flipV="1">
            <a:off x="4114800" y="3657600"/>
            <a:ext cx="1905000" cy="2286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b="1">
              <a:solidFill>
                <a:schemeClr val="bg2">
                  <a:lumMod val="50000"/>
                </a:schemeClr>
              </a:solidFill>
              <a:latin typeface="Courier New" panose="02070309020205020404" pitchFamily="49" charset="0"/>
              <a:cs typeface="Courier New" panose="02070309020205020404" pitchFamily="49" charset="0"/>
            </a:endParaRPr>
          </a:p>
        </p:txBody>
      </p:sp>
      <p:sp>
        <p:nvSpPr>
          <p:cNvPr id="32" name="Line 7"/>
          <p:cNvSpPr>
            <a:spLocks noChangeShapeType="1"/>
          </p:cNvSpPr>
          <p:nvPr/>
        </p:nvSpPr>
        <p:spPr bwMode="auto">
          <a:xfrm flipV="1">
            <a:off x="4114800" y="4114800"/>
            <a:ext cx="2057400" cy="68580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b="1">
              <a:solidFill>
                <a:schemeClr val="bg2">
                  <a:lumMod val="50000"/>
                </a:schemeClr>
              </a:solidFill>
              <a:latin typeface="Courier New" panose="02070309020205020404" pitchFamily="49" charset="0"/>
              <a:cs typeface="Courier New" panose="02070309020205020404" pitchFamily="49" charset="0"/>
            </a:endParaRPr>
          </a:p>
        </p:txBody>
      </p:sp>
      <p:sp>
        <p:nvSpPr>
          <p:cNvPr id="33" name="Text Box 8"/>
          <p:cNvSpPr txBox="1">
            <a:spLocks noChangeArrowheads="1"/>
          </p:cNvSpPr>
          <p:nvPr/>
        </p:nvSpPr>
        <p:spPr bwMode="auto">
          <a:xfrm>
            <a:off x="2495600" y="685801"/>
            <a:ext cx="1543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b="1" dirty="0" err="1">
                <a:solidFill>
                  <a:schemeClr val="bg2">
                    <a:lumMod val="50000"/>
                  </a:schemeClr>
                </a:solidFill>
                <a:latin typeface="Courier New" panose="02070309020205020404" pitchFamily="49" charset="0"/>
                <a:cs typeface="Courier New" panose="02070309020205020404" pitchFamily="49" charset="0"/>
              </a:rPr>
              <a:t>enqueue</a:t>
            </a:r>
            <a:endParaRPr lang="en-US" altLang="en-US" sz="2400" b="1" dirty="0">
              <a:solidFill>
                <a:schemeClr val="bg2">
                  <a:lumMod val="50000"/>
                </a:schemeClr>
              </a:solidFill>
              <a:latin typeface="Courier New" panose="02070309020205020404" pitchFamily="49" charset="0"/>
              <a:cs typeface="Courier New" panose="02070309020205020404" pitchFamily="49" charset="0"/>
            </a:endParaRPr>
          </a:p>
        </p:txBody>
      </p:sp>
      <p:sp>
        <p:nvSpPr>
          <p:cNvPr id="34" name="Text Box 9"/>
          <p:cNvSpPr txBox="1">
            <a:spLocks noChangeArrowheads="1"/>
          </p:cNvSpPr>
          <p:nvPr/>
        </p:nvSpPr>
        <p:spPr bwMode="auto">
          <a:xfrm>
            <a:off x="2855640" y="2743201"/>
            <a:ext cx="133536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b="1" dirty="0">
                <a:solidFill>
                  <a:schemeClr val="bg2">
                    <a:lumMod val="50000"/>
                  </a:schemeClr>
                </a:solidFill>
                <a:latin typeface="Courier New" panose="02070309020205020404" pitchFamily="49" charset="0"/>
                <a:cs typeface="Courier New" panose="02070309020205020404" pitchFamily="49" charset="0"/>
              </a:rPr>
              <a:t>create</a:t>
            </a:r>
          </a:p>
        </p:txBody>
      </p:sp>
      <p:sp>
        <p:nvSpPr>
          <p:cNvPr id="35" name="Text Box 10"/>
          <p:cNvSpPr txBox="1">
            <a:spLocks noChangeArrowheads="1"/>
          </p:cNvSpPr>
          <p:nvPr/>
        </p:nvSpPr>
        <p:spPr bwMode="auto">
          <a:xfrm>
            <a:off x="2495600" y="1828801"/>
            <a:ext cx="1619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b="1" dirty="0" err="1">
                <a:solidFill>
                  <a:schemeClr val="bg2">
                    <a:lumMod val="50000"/>
                  </a:schemeClr>
                </a:solidFill>
                <a:latin typeface="Courier New" panose="02070309020205020404" pitchFamily="49" charset="0"/>
                <a:cs typeface="Courier New" panose="02070309020205020404" pitchFamily="49" charset="0"/>
              </a:rPr>
              <a:t>dequeue</a:t>
            </a:r>
            <a:endParaRPr lang="en-US" altLang="en-US" sz="2400" b="1" dirty="0">
              <a:solidFill>
                <a:schemeClr val="bg2">
                  <a:lumMod val="50000"/>
                </a:schemeClr>
              </a:solidFill>
              <a:latin typeface="Courier New" panose="02070309020205020404" pitchFamily="49" charset="0"/>
              <a:cs typeface="Courier New" panose="02070309020205020404" pitchFamily="49" charset="0"/>
            </a:endParaRPr>
          </a:p>
        </p:txBody>
      </p:sp>
      <p:sp>
        <p:nvSpPr>
          <p:cNvPr id="36" name="Text Box 11"/>
          <p:cNvSpPr txBox="1">
            <a:spLocks noChangeArrowheads="1"/>
          </p:cNvSpPr>
          <p:nvPr/>
        </p:nvSpPr>
        <p:spPr bwMode="auto">
          <a:xfrm>
            <a:off x="3048000" y="45720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b="1">
                <a:solidFill>
                  <a:schemeClr val="bg2">
                    <a:lumMod val="50000"/>
                  </a:schemeClr>
                </a:solidFill>
                <a:latin typeface="Courier New" panose="02070309020205020404" pitchFamily="49" charset="0"/>
                <a:cs typeface="Courier New" panose="02070309020205020404" pitchFamily="49" charset="0"/>
              </a:rPr>
              <a:t>size</a:t>
            </a:r>
          </a:p>
        </p:txBody>
      </p:sp>
      <p:sp>
        <p:nvSpPr>
          <p:cNvPr id="37" name="Text Box 12"/>
          <p:cNvSpPr txBox="1">
            <a:spLocks noChangeArrowheads="1"/>
          </p:cNvSpPr>
          <p:nvPr/>
        </p:nvSpPr>
        <p:spPr bwMode="auto">
          <a:xfrm>
            <a:off x="2667000" y="35814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b="1" dirty="0" err="1">
                <a:solidFill>
                  <a:schemeClr val="bg2">
                    <a:lumMod val="50000"/>
                  </a:schemeClr>
                </a:solidFill>
                <a:latin typeface="Courier New" panose="02070309020205020404" pitchFamily="49" charset="0"/>
                <a:cs typeface="Courier New" panose="02070309020205020404" pitchFamily="49" charset="0"/>
              </a:rPr>
              <a:t>isempty</a:t>
            </a:r>
            <a:endParaRPr lang="en-US" altLang="en-US" sz="2400" b="1" dirty="0">
              <a:solidFill>
                <a:schemeClr val="bg2">
                  <a:lumMod val="50000"/>
                </a:schemeClr>
              </a:solidFill>
              <a:latin typeface="Courier New" panose="02070309020205020404" pitchFamily="49" charset="0"/>
              <a:cs typeface="Courier New" panose="02070309020205020404" pitchFamily="49" charset="0"/>
            </a:endParaRPr>
          </a:p>
        </p:txBody>
      </p:sp>
      <p:pic>
        <p:nvPicPr>
          <p:cNvPr id="13" name="Picture 12"/>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285301967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3"/>
          <p:cNvSpPr>
            <a:spLocks noGrp="1" noChangeArrowheads="1"/>
          </p:cNvSpPr>
          <p:nvPr>
            <p:ph type="body" sz="half" idx="2"/>
          </p:nvPr>
        </p:nvSpPr>
        <p:spPr>
          <a:xfrm>
            <a:off x="2209800" y="1371600"/>
            <a:ext cx="8001000" cy="5209082"/>
          </a:xfrm>
        </p:spPr>
        <p:txBody>
          <a:bodyPr>
            <a:normAutofit lnSpcReduction="10000"/>
          </a:bodyPr>
          <a:lstStyle/>
          <a:p>
            <a:pPr eaLnBrk="1" hangingPunct="1">
              <a:lnSpc>
                <a:spcPct val="150000"/>
              </a:lnSpc>
              <a:spcBef>
                <a:spcPct val="5000"/>
              </a:spcBef>
              <a:buFontTx/>
              <a:buNone/>
            </a:pPr>
            <a:r>
              <a:rPr lang="en-US" altLang="en-US" sz="2400" dirty="0"/>
              <a:t> </a:t>
            </a:r>
            <a:r>
              <a:rPr lang="en-US" altLang="en-US" sz="2400" b="1" dirty="0">
                <a:solidFill>
                  <a:srgbClr val="0070C0"/>
                </a:solidFill>
                <a:latin typeface="Courier New" panose="02070309020205020404" pitchFamily="49" charset="0"/>
              </a:rPr>
              <a:t>void </a:t>
            </a:r>
            <a:r>
              <a:rPr lang="en-US" altLang="en-US" sz="2400" b="1" dirty="0" err="1">
                <a:solidFill>
                  <a:srgbClr val="0070C0"/>
                </a:solidFill>
                <a:latin typeface="Courier New" panose="02070309020205020404" pitchFamily="49" charset="0"/>
              </a:rPr>
              <a:t>enqueue</a:t>
            </a:r>
            <a:r>
              <a:rPr lang="en-US" altLang="en-US" sz="2400" b="1" dirty="0">
                <a:solidFill>
                  <a:srgbClr val="0070C0"/>
                </a:solidFill>
                <a:latin typeface="Courier New" panose="02070309020205020404" pitchFamily="49" charset="0"/>
              </a:rPr>
              <a:t> (queue *q, </a:t>
            </a:r>
            <a:r>
              <a:rPr lang="en-US" altLang="en-US" sz="2400" b="1" dirty="0" err="1">
                <a:solidFill>
                  <a:srgbClr val="0070C0"/>
                </a:solidFill>
                <a:latin typeface="Courier New" panose="02070309020205020404" pitchFamily="49" charset="0"/>
              </a:rPr>
              <a:t>int</a:t>
            </a:r>
            <a:r>
              <a:rPr lang="en-US" altLang="en-US" sz="2400" b="1" dirty="0">
                <a:solidFill>
                  <a:srgbClr val="0070C0"/>
                </a:solidFill>
                <a:latin typeface="Courier New" panose="02070309020205020404" pitchFamily="49" charset="0"/>
              </a:rPr>
              <a:t> element);</a:t>
            </a:r>
          </a:p>
          <a:p>
            <a:pPr eaLnBrk="1" hangingPunct="1">
              <a:lnSpc>
                <a:spcPct val="150000"/>
              </a:lnSpc>
              <a:spcBef>
                <a:spcPct val="5000"/>
              </a:spcBef>
              <a:buFontTx/>
              <a:buNone/>
            </a:pPr>
            <a:r>
              <a:rPr lang="en-US" altLang="en-US" sz="2000" dirty="0">
                <a:latin typeface="Times New Roman" panose="02020603050405020304" pitchFamily="18" charset="0"/>
                <a:cs typeface="Times New Roman" panose="02020603050405020304" pitchFamily="18" charset="0"/>
              </a:rPr>
              <a:t>                                       </a:t>
            </a:r>
            <a:r>
              <a:rPr lang="en-US" altLang="en-US" sz="2000" dirty="0">
                <a:solidFill>
                  <a:srgbClr val="CC0099"/>
                </a:solidFill>
                <a:latin typeface="Times New Roman" panose="02020603050405020304" pitchFamily="18" charset="0"/>
                <a:cs typeface="Times New Roman" panose="02020603050405020304" pitchFamily="18" charset="0"/>
              </a:rPr>
              <a:t>/* Insert an element in the queue */</a:t>
            </a:r>
          </a:p>
          <a:p>
            <a:pPr eaLnBrk="1" hangingPunct="1">
              <a:lnSpc>
                <a:spcPct val="150000"/>
              </a:lnSpc>
              <a:spcBef>
                <a:spcPct val="5000"/>
              </a:spcBef>
              <a:buFontTx/>
              <a:buNone/>
            </a:pPr>
            <a:r>
              <a:rPr lang="en-US" altLang="en-US" sz="2400" dirty="0"/>
              <a:t> </a:t>
            </a:r>
            <a:r>
              <a:rPr lang="en-US" altLang="en-US" sz="2400" b="1" dirty="0" err="1">
                <a:solidFill>
                  <a:schemeClr val="bg2">
                    <a:lumMod val="50000"/>
                  </a:schemeClr>
                </a:solidFill>
                <a:latin typeface="Courier New" panose="02070309020205020404" pitchFamily="49" charset="0"/>
              </a:rPr>
              <a:t>int</a:t>
            </a:r>
            <a:r>
              <a:rPr lang="en-US" altLang="en-US" sz="2400" b="1" dirty="0">
                <a:solidFill>
                  <a:schemeClr val="bg2">
                    <a:lumMod val="50000"/>
                  </a:schemeClr>
                </a:solidFill>
                <a:latin typeface="Courier New" panose="02070309020205020404" pitchFamily="49" charset="0"/>
              </a:rPr>
              <a:t> </a:t>
            </a:r>
            <a:r>
              <a:rPr lang="en-US" altLang="en-US" sz="2400" b="1" dirty="0" err="1">
                <a:solidFill>
                  <a:schemeClr val="bg2">
                    <a:lumMod val="50000"/>
                  </a:schemeClr>
                </a:solidFill>
                <a:latin typeface="Courier New" panose="02070309020205020404" pitchFamily="49" charset="0"/>
              </a:rPr>
              <a:t>dequeue</a:t>
            </a:r>
            <a:r>
              <a:rPr lang="en-US" altLang="en-US" sz="2400" b="1" dirty="0">
                <a:solidFill>
                  <a:schemeClr val="bg2">
                    <a:lumMod val="50000"/>
                  </a:schemeClr>
                </a:solidFill>
                <a:latin typeface="Courier New" panose="02070309020205020404" pitchFamily="49" charset="0"/>
              </a:rPr>
              <a:t> (queue *q);</a:t>
            </a:r>
          </a:p>
          <a:p>
            <a:pPr eaLnBrk="1" hangingPunct="1">
              <a:lnSpc>
                <a:spcPct val="150000"/>
              </a:lnSpc>
              <a:spcBef>
                <a:spcPct val="5000"/>
              </a:spcBef>
              <a:buFontTx/>
              <a:buNone/>
            </a:pPr>
            <a:r>
              <a:rPr lang="en-US" altLang="en-US" sz="2000" dirty="0">
                <a:latin typeface="Times New Roman" panose="02020603050405020304" pitchFamily="18" charset="0"/>
                <a:cs typeface="Times New Roman" panose="02020603050405020304" pitchFamily="18" charset="0"/>
              </a:rPr>
              <a:t>                                       </a:t>
            </a:r>
            <a:r>
              <a:rPr lang="en-US" altLang="en-US" sz="2000" dirty="0">
                <a:solidFill>
                  <a:srgbClr val="CC0099"/>
                </a:solidFill>
                <a:latin typeface="Times New Roman" panose="02020603050405020304" pitchFamily="18" charset="0"/>
                <a:cs typeface="Times New Roman" panose="02020603050405020304" pitchFamily="18" charset="0"/>
              </a:rPr>
              <a:t>/* Remove an element from the queue */</a:t>
            </a:r>
          </a:p>
          <a:p>
            <a:pPr eaLnBrk="1" hangingPunct="1">
              <a:lnSpc>
                <a:spcPct val="150000"/>
              </a:lnSpc>
              <a:spcBef>
                <a:spcPct val="5000"/>
              </a:spcBef>
              <a:buFontTx/>
              <a:buNone/>
            </a:pPr>
            <a:r>
              <a:rPr lang="en-US" altLang="en-US" sz="2400" dirty="0"/>
              <a:t> </a:t>
            </a:r>
            <a:r>
              <a:rPr lang="en-US" altLang="en-US" sz="2400" b="1" dirty="0">
                <a:solidFill>
                  <a:schemeClr val="bg2">
                    <a:lumMod val="50000"/>
                  </a:schemeClr>
                </a:solidFill>
                <a:latin typeface="Courier New" panose="02070309020205020404" pitchFamily="49" charset="0"/>
              </a:rPr>
              <a:t>queue *create();</a:t>
            </a:r>
          </a:p>
          <a:p>
            <a:pPr eaLnBrk="1" hangingPunct="1">
              <a:lnSpc>
                <a:spcPct val="150000"/>
              </a:lnSpc>
              <a:spcBef>
                <a:spcPct val="5000"/>
              </a:spcBef>
              <a:buFontTx/>
              <a:buNone/>
            </a:pPr>
            <a:r>
              <a:rPr lang="en-US" altLang="en-US" sz="2000" dirty="0">
                <a:latin typeface="Times New Roman" panose="02020603050405020304" pitchFamily="18" charset="0"/>
                <a:cs typeface="Times New Roman" panose="02020603050405020304" pitchFamily="18" charset="0"/>
              </a:rPr>
              <a:t>                                       </a:t>
            </a:r>
            <a:r>
              <a:rPr lang="en-US" altLang="en-US" sz="2000" dirty="0">
                <a:solidFill>
                  <a:srgbClr val="CC0099"/>
                </a:solidFill>
                <a:latin typeface="Times New Roman" panose="02020603050405020304" pitchFamily="18" charset="0"/>
                <a:cs typeface="Times New Roman" panose="02020603050405020304" pitchFamily="18" charset="0"/>
              </a:rPr>
              <a:t>/* Create a new queue */</a:t>
            </a:r>
          </a:p>
          <a:p>
            <a:pPr eaLnBrk="1" hangingPunct="1">
              <a:lnSpc>
                <a:spcPct val="150000"/>
              </a:lnSpc>
              <a:spcBef>
                <a:spcPct val="5000"/>
              </a:spcBef>
              <a:buFontTx/>
              <a:buNone/>
            </a:pPr>
            <a:r>
              <a:rPr lang="en-US" altLang="en-US" sz="2400" b="1" dirty="0"/>
              <a:t> </a:t>
            </a:r>
            <a:r>
              <a:rPr lang="en-US" altLang="en-US" sz="2400" b="1" dirty="0" smtClean="0">
                <a:solidFill>
                  <a:schemeClr val="bg2">
                    <a:lumMod val="50000"/>
                  </a:schemeClr>
                </a:solidFill>
                <a:latin typeface="Courier New" panose="02070309020205020404" pitchFamily="49" charset="0"/>
              </a:rPr>
              <a:t>bool </a:t>
            </a:r>
            <a:r>
              <a:rPr lang="en-US" altLang="en-US" sz="2400" b="1" dirty="0" err="1">
                <a:solidFill>
                  <a:schemeClr val="bg2">
                    <a:lumMod val="50000"/>
                  </a:schemeClr>
                </a:solidFill>
                <a:latin typeface="Courier New" panose="02070309020205020404" pitchFamily="49" charset="0"/>
              </a:rPr>
              <a:t>isempty</a:t>
            </a:r>
            <a:r>
              <a:rPr lang="en-US" altLang="en-US" sz="2400" b="1" dirty="0">
                <a:solidFill>
                  <a:schemeClr val="bg2">
                    <a:lumMod val="50000"/>
                  </a:schemeClr>
                </a:solidFill>
                <a:latin typeface="Courier New" panose="02070309020205020404" pitchFamily="49" charset="0"/>
              </a:rPr>
              <a:t> (queue *q);</a:t>
            </a:r>
          </a:p>
          <a:p>
            <a:pPr eaLnBrk="1" hangingPunct="1">
              <a:lnSpc>
                <a:spcPct val="150000"/>
              </a:lnSpc>
              <a:spcBef>
                <a:spcPct val="5000"/>
              </a:spcBef>
              <a:buFontTx/>
              <a:buNone/>
            </a:pPr>
            <a:r>
              <a:rPr lang="en-US" altLang="en-US" sz="2000" dirty="0">
                <a:latin typeface="Times New Roman" panose="02020603050405020304" pitchFamily="18" charset="0"/>
                <a:cs typeface="Times New Roman" panose="02020603050405020304" pitchFamily="18" charset="0"/>
              </a:rPr>
              <a:t>                                       </a:t>
            </a:r>
            <a:r>
              <a:rPr lang="en-US" altLang="en-US" sz="2000" dirty="0">
                <a:solidFill>
                  <a:srgbClr val="CC0099"/>
                </a:solidFill>
                <a:latin typeface="Times New Roman" panose="02020603050405020304" pitchFamily="18" charset="0"/>
                <a:cs typeface="Times New Roman" panose="02020603050405020304" pitchFamily="18" charset="0"/>
              </a:rPr>
              <a:t>/* Check if queue is empty */</a:t>
            </a:r>
          </a:p>
          <a:p>
            <a:pPr eaLnBrk="1" hangingPunct="1">
              <a:lnSpc>
                <a:spcPct val="150000"/>
              </a:lnSpc>
              <a:spcBef>
                <a:spcPct val="5000"/>
              </a:spcBef>
              <a:buFontTx/>
              <a:buNone/>
            </a:pPr>
            <a:r>
              <a:rPr lang="en-US" altLang="en-US" sz="2400" dirty="0"/>
              <a:t> </a:t>
            </a:r>
            <a:r>
              <a:rPr lang="en-US" altLang="en-US" sz="2400" b="1" dirty="0" err="1">
                <a:solidFill>
                  <a:schemeClr val="bg2">
                    <a:lumMod val="50000"/>
                  </a:schemeClr>
                </a:solidFill>
                <a:latin typeface="Courier New" panose="02070309020205020404" pitchFamily="49" charset="0"/>
              </a:rPr>
              <a:t>int</a:t>
            </a:r>
            <a:r>
              <a:rPr lang="en-US" altLang="en-US" sz="2400" b="1" dirty="0">
                <a:solidFill>
                  <a:schemeClr val="bg2">
                    <a:lumMod val="50000"/>
                  </a:schemeClr>
                </a:solidFill>
                <a:latin typeface="Courier New" panose="02070309020205020404" pitchFamily="49" charset="0"/>
              </a:rPr>
              <a:t> size (queue *q);</a:t>
            </a:r>
          </a:p>
          <a:p>
            <a:pPr eaLnBrk="1" hangingPunct="1">
              <a:lnSpc>
                <a:spcPct val="150000"/>
              </a:lnSpc>
              <a:spcBef>
                <a:spcPct val="5000"/>
              </a:spcBef>
              <a:buFontTx/>
              <a:buNone/>
            </a:pPr>
            <a:r>
              <a:rPr lang="en-US" altLang="en-US" sz="2000" dirty="0">
                <a:latin typeface="Times New Roman" panose="02020603050405020304" pitchFamily="18" charset="0"/>
                <a:cs typeface="Times New Roman" panose="02020603050405020304" pitchFamily="18" charset="0"/>
              </a:rPr>
              <a:t>                                       </a:t>
            </a:r>
            <a:r>
              <a:rPr lang="en-US" altLang="en-US" sz="2000" dirty="0">
                <a:solidFill>
                  <a:srgbClr val="CC0099"/>
                </a:solidFill>
                <a:latin typeface="Times New Roman" panose="02020603050405020304" pitchFamily="18" charset="0"/>
                <a:cs typeface="Times New Roman" panose="02020603050405020304" pitchFamily="18" charset="0"/>
              </a:rPr>
              <a:t>/* Return the no. of elements in queue */</a:t>
            </a:r>
          </a:p>
        </p:txBody>
      </p:sp>
      <p:sp>
        <p:nvSpPr>
          <p:cNvPr id="8"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endParaRPr lang="en-IN" sz="4000" dirty="0">
              <a:solidFill>
                <a:srgbClr val="7030A0"/>
              </a:solidFill>
              <a:latin typeface="Times New Roman" pitchFamily="18" charset="0"/>
              <a:cs typeface="Times New Roman" pitchFamily="18" charset="0"/>
            </a:endParaRPr>
          </a:p>
        </p:txBody>
      </p:sp>
      <p:sp>
        <p:nvSpPr>
          <p:cNvPr id="9" name="Rectangle 8"/>
          <p:cNvSpPr/>
          <p:nvPr/>
        </p:nvSpPr>
        <p:spPr>
          <a:xfrm>
            <a:off x="7712359" y="6488668"/>
            <a:ext cx="4996881" cy="369332"/>
          </a:xfrm>
          <a:prstGeom prst="rect">
            <a:avLst/>
          </a:prstGeom>
        </p:spPr>
        <p:txBody>
          <a:bodyPr wrap="none">
            <a:spAutoFit/>
          </a:bodyPr>
          <a:lstStyle/>
          <a:p>
            <a:pPr>
              <a:spcBef>
                <a:spcPct val="5000"/>
              </a:spcBef>
            </a:pPr>
            <a:r>
              <a:rPr lang="en-US" altLang="en-US" u="sng" dirty="0"/>
              <a:t>Assumption: queue contains integer elements!</a:t>
            </a:r>
          </a:p>
        </p:txBody>
      </p:sp>
      <p:sp>
        <p:nvSpPr>
          <p:cNvPr id="10" name="Title 1"/>
          <p:cNvSpPr txBox="1">
            <a:spLocks/>
          </p:cNvSpPr>
          <p:nvPr/>
        </p:nvSpPr>
        <p:spPr>
          <a:xfrm>
            <a:off x="1855912" y="3410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QUEUE</a:t>
            </a:r>
            <a:r>
              <a:rPr lang="en-IN" sz="4000" dirty="0">
                <a:solidFill>
                  <a:srgbClr val="7030A0"/>
                </a:solidFill>
                <a:latin typeface="Times New Roman" pitchFamily="18" charset="0"/>
                <a:cs typeface="Times New Roman" pitchFamily="18" charset="0"/>
              </a:rPr>
              <a:t>: </a:t>
            </a:r>
            <a:r>
              <a:rPr lang="en-US" sz="4000" dirty="0">
                <a:solidFill>
                  <a:srgbClr val="7030A0"/>
                </a:solidFill>
                <a:latin typeface="Times New Roman" pitchFamily="18" charset="0"/>
                <a:cs typeface="Times New Roman" pitchFamily="18" charset="0"/>
              </a:rPr>
              <a:t>First-In-First-Out </a:t>
            </a:r>
            <a:r>
              <a:rPr lang="en-US" sz="4000" dirty="0" smtClean="0">
                <a:solidFill>
                  <a:srgbClr val="7030A0"/>
                </a:solidFill>
                <a:latin typeface="Times New Roman" pitchFamily="18" charset="0"/>
                <a:cs typeface="Times New Roman" pitchFamily="18" charset="0"/>
              </a:rPr>
              <a:t>(FIFO</a:t>
            </a:r>
            <a:r>
              <a:rPr lang="en-US" sz="4000" dirty="0">
                <a:solidFill>
                  <a:srgbClr val="7030A0"/>
                </a:solidFill>
                <a:latin typeface="Times New Roman" pitchFamily="18" charset="0"/>
                <a:cs typeface="Times New Roman" pitchFamily="18" charset="0"/>
              </a:rPr>
              <a:t>)</a:t>
            </a:r>
            <a:endParaRPr lang="en-IN" sz="4000" dirty="0">
              <a:solidFill>
                <a:srgbClr val="7030A0"/>
              </a:solidFill>
              <a:latin typeface="Times New Roman" pitchFamily="18" charset="0"/>
              <a:cs typeface="Times New Roman" pitchFamily="18" charset="0"/>
            </a:endParaRPr>
          </a:p>
        </p:txBody>
      </p:sp>
      <p:pic>
        <p:nvPicPr>
          <p:cNvPr id="6" name="Picture 5"/>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00040" y="2837520"/>
              <a:ext cx="8184240" cy="1182240"/>
            </p14:xfrm>
          </p:contentPart>
        </mc:Choice>
        <mc:Fallback>
          <p:pic>
            <p:nvPicPr>
              <p:cNvPr id="2" name="Ink 1"/>
              <p:cNvPicPr/>
              <p:nvPr/>
            </p:nvPicPr>
            <p:blipFill>
              <a:blip r:embed="rId4"/>
              <a:stretch>
                <a:fillRect/>
              </a:stretch>
            </p:blipFill>
            <p:spPr>
              <a:xfrm>
                <a:off x="2291400" y="2828880"/>
                <a:ext cx="8196120" cy="1193400"/>
              </a:xfrm>
              <a:prstGeom prst="rect">
                <a:avLst/>
              </a:prstGeom>
            </p:spPr>
          </p:pic>
        </mc:Fallback>
      </mc:AlternateContent>
    </p:spTree>
    <p:extLst>
      <p:ext uri="{BB962C8B-B14F-4D97-AF65-F5344CB8AC3E}">
        <p14:creationId xmlns:p14="http://schemas.microsoft.com/office/powerpoint/2010/main" val="5752857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54275">
                                            <p:txEl>
                                              <p:pRg st="0" end="0"/>
                                            </p:txEl>
                                          </p:spTgt>
                                        </p:tgtEl>
                                        <p:attrNameLst>
                                          <p:attrName>style.visibility</p:attrName>
                                        </p:attrNameLst>
                                      </p:cBhvr>
                                      <p:to>
                                        <p:strVal val="visible"/>
                                      </p:to>
                                    </p:set>
                                    <p:animEffect transition="in" filter="checkerboard(across)">
                                      <p:cBhvr>
                                        <p:cTn id="7" dur="500"/>
                                        <p:tgtEl>
                                          <p:spTgt spid="54275">
                                            <p:txEl>
                                              <p:pRg st="0" end="0"/>
                                            </p:txEl>
                                          </p:spTgt>
                                        </p:tgtEl>
                                      </p:cBhvr>
                                    </p:animEffect>
                                  </p:childTnLst>
                                </p:cTn>
                              </p:par>
                              <p:par>
                                <p:cTn id="8" presetID="5" presetClass="entr" presetSubtype="10" fill="hold" nodeType="withEffect">
                                  <p:stCondLst>
                                    <p:cond delay="0"/>
                                  </p:stCondLst>
                                  <p:childTnLst>
                                    <p:set>
                                      <p:cBhvr>
                                        <p:cTn id="9" dur="1" fill="hold">
                                          <p:stCondLst>
                                            <p:cond delay="0"/>
                                          </p:stCondLst>
                                        </p:cTn>
                                        <p:tgtEl>
                                          <p:spTgt spid="54275">
                                            <p:txEl>
                                              <p:pRg st="1" end="1"/>
                                            </p:txEl>
                                          </p:spTgt>
                                        </p:tgtEl>
                                        <p:attrNameLst>
                                          <p:attrName>style.visibility</p:attrName>
                                        </p:attrNameLst>
                                      </p:cBhvr>
                                      <p:to>
                                        <p:strVal val="visible"/>
                                      </p:to>
                                    </p:set>
                                    <p:animEffect transition="in" filter="checkerboard(across)">
                                      <p:cBhvr>
                                        <p:cTn id="10" dur="500"/>
                                        <p:tgtEl>
                                          <p:spTgt spid="54275">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 presetClass="entr" presetSubtype="10" fill="hold" nodeType="clickEffect">
                                  <p:stCondLst>
                                    <p:cond delay="0"/>
                                  </p:stCondLst>
                                  <p:childTnLst>
                                    <p:set>
                                      <p:cBhvr>
                                        <p:cTn id="14" dur="1" fill="hold">
                                          <p:stCondLst>
                                            <p:cond delay="0"/>
                                          </p:stCondLst>
                                        </p:cTn>
                                        <p:tgtEl>
                                          <p:spTgt spid="54275">
                                            <p:txEl>
                                              <p:pRg st="2" end="2"/>
                                            </p:txEl>
                                          </p:spTgt>
                                        </p:tgtEl>
                                        <p:attrNameLst>
                                          <p:attrName>style.visibility</p:attrName>
                                        </p:attrNameLst>
                                      </p:cBhvr>
                                      <p:to>
                                        <p:strVal val="visible"/>
                                      </p:to>
                                    </p:set>
                                    <p:animEffect transition="in" filter="checkerboard(across)">
                                      <p:cBhvr>
                                        <p:cTn id="15" dur="500"/>
                                        <p:tgtEl>
                                          <p:spTgt spid="54275">
                                            <p:txEl>
                                              <p:pRg st="2" end="2"/>
                                            </p:txEl>
                                          </p:spTgt>
                                        </p:tgtEl>
                                      </p:cBhvr>
                                    </p:animEffect>
                                  </p:childTnLst>
                                </p:cTn>
                              </p:par>
                              <p:par>
                                <p:cTn id="16" presetID="5" presetClass="entr" presetSubtype="10" fill="hold" nodeType="withEffect">
                                  <p:stCondLst>
                                    <p:cond delay="0"/>
                                  </p:stCondLst>
                                  <p:childTnLst>
                                    <p:set>
                                      <p:cBhvr>
                                        <p:cTn id="17" dur="1" fill="hold">
                                          <p:stCondLst>
                                            <p:cond delay="0"/>
                                          </p:stCondLst>
                                        </p:cTn>
                                        <p:tgtEl>
                                          <p:spTgt spid="54275">
                                            <p:txEl>
                                              <p:pRg st="3" end="3"/>
                                            </p:txEl>
                                          </p:spTgt>
                                        </p:tgtEl>
                                        <p:attrNameLst>
                                          <p:attrName>style.visibility</p:attrName>
                                        </p:attrNameLst>
                                      </p:cBhvr>
                                      <p:to>
                                        <p:strVal val="visible"/>
                                      </p:to>
                                    </p:set>
                                    <p:animEffect transition="in" filter="checkerboard(across)">
                                      <p:cBhvr>
                                        <p:cTn id="18" dur="500"/>
                                        <p:tgtEl>
                                          <p:spTgt spid="54275">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nodeType="clickEffect">
                                  <p:stCondLst>
                                    <p:cond delay="0"/>
                                  </p:stCondLst>
                                  <p:childTnLst>
                                    <p:set>
                                      <p:cBhvr>
                                        <p:cTn id="22" dur="1" fill="hold">
                                          <p:stCondLst>
                                            <p:cond delay="0"/>
                                          </p:stCondLst>
                                        </p:cTn>
                                        <p:tgtEl>
                                          <p:spTgt spid="54275">
                                            <p:txEl>
                                              <p:pRg st="4" end="4"/>
                                            </p:txEl>
                                          </p:spTgt>
                                        </p:tgtEl>
                                        <p:attrNameLst>
                                          <p:attrName>style.visibility</p:attrName>
                                        </p:attrNameLst>
                                      </p:cBhvr>
                                      <p:to>
                                        <p:strVal val="visible"/>
                                      </p:to>
                                    </p:set>
                                    <p:animEffect transition="in" filter="checkerboard(across)">
                                      <p:cBhvr>
                                        <p:cTn id="23" dur="500"/>
                                        <p:tgtEl>
                                          <p:spTgt spid="54275">
                                            <p:txEl>
                                              <p:pRg st="4" end="4"/>
                                            </p:txEl>
                                          </p:spTgt>
                                        </p:tgtEl>
                                      </p:cBhvr>
                                    </p:animEffect>
                                  </p:childTnLst>
                                </p:cTn>
                              </p:par>
                              <p:par>
                                <p:cTn id="24" presetID="5" presetClass="entr" presetSubtype="10" fill="hold" nodeType="withEffect">
                                  <p:stCondLst>
                                    <p:cond delay="0"/>
                                  </p:stCondLst>
                                  <p:childTnLst>
                                    <p:set>
                                      <p:cBhvr>
                                        <p:cTn id="25" dur="1" fill="hold">
                                          <p:stCondLst>
                                            <p:cond delay="0"/>
                                          </p:stCondLst>
                                        </p:cTn>
                                        <p:tgtEl>
                                          <p:spTgt spid="54275">
                                            <p:txEl>
                                              <p:pRg st="5" end="5"/>
                                            </p:txEl>
                                          </p:spTgt>
                                        </p:tgtEl>
                                        <p:attrNameLst>
                                          <p:attrName>style.visibility</p:attrName>
                                        </p:attrNameLst>
                                      </p:cBhvr>
                                      <p:to>
                                        <p:strVal val="visible"/>
                                      </p:to>
                                    </p:set>
                                    <p:animEffect transition="in" filter="checkerboard(across)">
                                      <p:cBhvr>
                                        <p:cTn id="26" dur="500"/>
                                        <p:tgtEl>
                                          <p:spTgt spid="54275">
                                            <p:txEl>
                                              <p:pRg st="5" end="5"/>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5" presetClass="entr" presetSubtype="10" fill="hold" nodeType="clickEffect">
                                  <p:stCondLst>
                                    <p:cond delay="0"/>
                                  </p:stCondLst>
                                  <p:childTnLst>
                                    <p:set>
                                      <p:cBhvr>
                                        <p:cTn id="30" dur="1" fill="hold">
                                          <p:stCondLst>
                                            <p:cond delay="0"/>
                                          </p:stCondLst>
                                        </p:cTn>
                                        <p:tgtEl>
                                          <p:spTgt spid="54275">
                                            <p:txEl>
                                              <p:pRg st="6" end="6"/>
                                            </p:txEl>
                                          </p:spTgt>
                                        </p:tgtEl>
                                        <p:attrNameLst>
                                          <p:attrName>style.visibility</p:attrName>
                                        </p:attrNameLst>
                                      </p:cBhvr>
                                      <p:to>
                                        <p:strVal val="visible"/>
                                      </p:to>
                                    </p:set>
                                    <p:animEffect transition="in" filter="checkerboard(across)">
                                      <p:cBhvr>
                                        <p:cTn id="31" dur="500"/>
                                        <p:tgtEl>
                                          <p:spTgt spid="54275">
                                            <p:txEl>
                                              <p:pRg st="6" end="6"/>
                                            </p:txEl>
                                          </p:spTgt>
                                        </p:tgtEl>
                                      </p:cBhvr>
                                    </p:animEffect>
                                  </p:childTnLst>
                                </p:cTn>
                              </p:par>
                              <p:par>
                                <p:cTn id="32" presetID="5" presetClass="entr" presetSubtype="10" fill="hold" nodeType="withEffect">
                                  <p:stCondLst>
                                    <p:cond delay="0"/>
                                  </p:stCondLst>
                                  <p:childTnLst>
                                    <p:set>
                                      <p:cBhvr>
                                        <p:cTn id="33" dur="1" fill="hold">
                                          <p:stCondLst>
                                            <p:cond delay="0"/>
                                          </p:stCondLst>
                                        </p:cTn>
                                        <p:tgtEl>
                                          <p:spTgt spid="54275">
                                            <p:txEl>
                                              <p:pRg st="7" end="7"/>
                                            </p:txEl>
                                          </p:spTgt>
                                        </p:tgtEl>
                                        <p:attrNameLst>
                                          <p:attrName>style.visibility</p:attrName>
                                        </p:attrNameLst>
                                      </p:cBhvr>
                                      <p:to>
                                        <p:strVal val="visible"/>
                                      </p:to>
                                    </p:set>
                                    <p:animEffect transition="in" filter="checkerboard(across)">
                                      <p:cBhvr>
                                        <p:cTn id="34" dur="500"/>
                                        <p:tgtEl>
                                          <p:spTgt spid="54275">
                                            <p:txEl>
                                              <p:pRg st="7" end="7"/>
                                            </p:txEl>
                                          </p:spTgt>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5" presetClass="entr" presetSubtype="10" fill="hold" nodeType="clickEffect">
                                  <p:stCondLst>
                                    <p:cond delay="0"/>
                                  </p:stCondLst>
                                  <p:childTnLst>
                                    <p:set>
                                      <p:cBhvr>
                                        <p:cTn id="38" dur="1" fill="hold">
                                          <p:stCondLst>
                                            <p:cond delay="0"/>
                                          </p:stCondLst>
                                        </p:cTn>
                                        <p:tgtEl>
                                          <p:spTgt spid="54275">
                                            <p:txEl>
                                              <p:pRg st="8" end="8"/>
                                            </p:txEl>
                                          </p:spTgt>
                                        </p:tgtEl>
                                        <p:attrNameLst>
                                          <p:attrName>style.visibility</p:attrName>
                                        </p:attrNameLst>
                                      </p:cBhvr>
                                      <p:to>
                                        <p:strVal val="visible"/>
                                      </p:to>
                                    </p:set>
                                    <p:animEffect transition="in" filter="checkerboard(across)">
                                      <p:cBhvr>
                                        <p:cTn id="39" dur="500"/>
                                        <p:tgtEl>
                                          <p:spTgt spid="54275">
                                            <p:txEl>
                                              <p:pRg st="8" end="8"/>
                                            </p:txEl>
                                          </p:spTgt>
                                        </p:tgtEl>
                                      </p:cBhvr>
                                    </p:animEffect>
                                  </p:childTnLst>
                                </p:cTn>
                              </p:par>
                              <p:par>
                                <p:cTn id="40" presetID="5" presetClass="entr" presetSubtype="10" fill="hold" nodeType="withEffect">
                                  <p:stCondLst>
                                    <p:cond delay="0"/>
                                  </p:stCondLst>
                                  <p:childTnLst>
                                    <p:set>
                                      <p:cBhvr>
                                        <p:cTn id="41" dur="1" fill="hold">
                                          <p:stCondLst>
                                            <p:cond delay="0"/>
                                          </p:stCondLst>
                                        </p:cTn>
                                        <p:tgtEl>
                                          <p:spTgt spid="54275">
                                            <p:txEl>
                                              <p:pRg st="9" end="9"/>
                                            </p:txEl>
                                          </p:spTgt>
                                        </p:tgtEl>
                                        <p:attrNameLst>
                                          <p:attrName>style.visibility</p:attrName>
                                        </p:attrNameLst>
                                      </p:cBhvr>
                                      <p:to>
                                        <p:strVal val="visible"/>
                                      </p:to>
                                    </p:set>
                                    <p:animEffect transition="in" filter="checkerboard(across)">
                                      <p:cBhvr>
                                        <p:cTn id="42" dur="500"/>
                                        <p:tgtEl>
                                          <p:spTgt spid="5427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3984" y="2996952"/>
            <a:ext cx="7488832" cy="1143000"/>
          </a:xfrm>
        </p:spPr>
        <p:txBody>
          <a:bodyPr>
            <a:normAutofit/>
          </a:bodyPr>
          <a:lstStyle/>
          <a:p>
            <a:pPr marL="0" indent="0" algn="ctr">
              <a:buNone/>
            </a:pPr>
            <a:r>
              <a:rPr lang="en-US" sz="4000" dirty="0">
                <a:solidFill>
                  <a:srgbClr val="0070C0"/>
                </a:solidFill>
                <a:latin typeface="Times New Roman" pitchFamily="18" charset="0"/>
                <a:cs typeface="Times New Roman" pitchFamily="18" charset="0"/>
              </a:rPr>
              <a:t>Queue using Linked List</a:t>
            </a:r>
            <a:endParaRPr lang="en-IN" sz="4000" dirty="0">
              <a:solidFill>
                <a:srgbClr val="0070C0"/>
              </a:solidFill>
              <a:latin typeface="Times New Roman" pitchFamily="18" charset="0"/>
              <a:cs typeface="Times New Roman" pitchFamily="18" charset="0"/>
            </a:endParaRPr>
          </a:p>
        </p:txBody>
      </p:sp>
      <p:pic>
        <p:nvPicPr>
          <p:cNvPr id="3" name="Picture 2"/>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137777014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687" name="Group 21"/>
          <p:cNvGrpSpPr>
            <a:grpSpLocks/>
          </p:cNvGrpSpPr>
          <p:nvPr/>
        </p:nvGrpSpPr>
        <p:grpSpPr bwMode="auto">
          <a:xfrm>
            <a:off x="3124200" y="4876800"/>
            <a:ext cx="7086600" cy="914400"/>
            <a:chOff x="1008" y="3072"/>
            <a:chExt cx="4464" cy="576"/>
          </a:xfrm>
        </p:grpSpPr>
        <p:sp>
          <p:nvSpPr>
            <p:cNvPr id="71696" name="Rectangle 4"/>
            <p:cNvSpPr>
              <a:spLocks noChangeArrowheads="1"/>
            </p:cNvSpPr>
            <p:nvPr/>
          </p:nvSpPr>
          <p:spPr bwMode="auto">
            <a:xfrm>
              <a:off x="1008"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1697" name="Rectangle 5"/>
            <p:cNvSpPr>
              <a:spLocks noChangeArrowheads="1"/>
            </p:cNvSpPr>
            <p:nvPr/>
          </p:nvSpPr>
          <p:spPr bwMode="auto">
            <a:xfrm>
              <a:off x="1920"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1698" name="Rectangle 6"/>
            <p:cNvSpPr>
              <a:spLocks noChangeArrowheads="1"/>
            </p:cNvSpPr>
            <p:nvPr/>
          </p:nvSpPr>
          <p:spPr bwMode="auto">
            <a:xfrm>
              <a:off x="2832"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1699" name="Rectangle 7"/>
            <p:cNvSpPr>
              <a:spLocks noChangeArrowheads="1"/>
            </p:cNvSpPr>
            <p:nvPr/>
          </p:nvSpPr>
          <p:spPr bwMode="auto">
            <a:xfrm>
              <a:off x="4656"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1700" name="Rectangle 8"/>
            <p:cNvSpPr>
              <a:spLocks noChangeArrowheads="1"/>
            </p:cNvSpPr>
            <p:nvPr/>
          </p:nvSpPr>
          <p:spPr bwMode="auto">
            <a:xfrm>
              <a:off x="3744" y="3072"/>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1701" name="Line 9"/>
            <p:cNvSpPr>
              <a:spLocks noChangeShapeType="1"/>
            </p:cNvSpPr>
            <p:nvPr/>
          </p:nvSpPr>
          <p:spPr bwMode="auto">
            <a:xfrm>
              <a:off x="1488"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1702" name="Line 10"/>
            <p:cNvSpPr>
              <a:spLocks noChangeShapeType="1"/>
            </p:cNvSpPr>
            <p:nvPr/>
          </p:nvSpPr>
          <p:spPr bwMode="auto">
            <a:xfrm>
              <a:off x="2400"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1703" name="Line 11"/>
            <p:cNvSpPr>
              <a:spLocks noChangeShapeType="1"/>
            </p:cNvSpPr>
            <p:nvPr/>
          </p:nvSpPr>
          <p:spPr bwMode="auto">
            <a:xfrm>
              <a:off x="3312"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1704" name="Line 12"/>
            <p:cNvSpPr>
              <a:spLocks noChangeShapeType="1"/>
            </p:cNvSpPr>
            <p:nvPr/>
          </p:nvSpPr>
          <p:spPr bwMode="auto">
            <a:xfrm>
              <a:off x="4224" y="3264"/>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1705" name="Line 13"/>
            <p:cNvSpPr>
              <a:spLocks noChangeShapeType="1"/>
            </p:cNvSpPr>
            <p:nvPr/>
          </p:nvSpPr>
          <p:spPr bwMode="auto">
            <a:xfrm>
              <a:off x="5136" y="3264"/>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1706" name="Line 14"/>
            <p:cNvSpPr>
              <a:spLocks noChangeShapeType="1"/>
            </p:cNvSpPr>
            <p:nvPr/>
          </p:nvSpPr>
          <p:spPr bwMode="auto">
            <a:xfrm>
              <a:off x="5472" y="3264"/>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grpSp>
        <p:nvGrpSpPr>
          <p:cNvPr id="3" name="Group 19"/>
          <p:cNvGrpSpPr>
            <a:grpSpLocks/>
          </p:cNvGrpSpPr>
          <p:nvPr/>
        </p:nvGrpSpPr>
        <p:grpSpPr bwMode="auto">
          <a:xfrm>
            <a:off x="1524000" y="5334000"/>
            <a:ext cx="1447800" cy="914400"/>
            <a:chOff x="0" y="3360"/>
            <a:chExt cx="912" cy="576"/>
          </a:xfrm>
        </p:grpSpPr>
        <p:sp>
          <p:nvSpPr>
            <p:cNvPr id="71694" name="Text Box 15"/>
            <p:cNvSpPr txBox="1">
              <a:spLocks noChangeArrowheads="1"/>
            </p:cNvSpPr>
            <p:nvPr/>
          </p:nvSpPr>
          <p:spPr bwMode="auto">
            <a:xfrm>
              <a:off x="0" y="3648"/>
              <a:ext cx="72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dirty="0">
                  <a:solidFill>
                    <a:srgbClr val="FF0000"/>
                  </a:solidFill>
                  <a:latin typeface="Arial" panose="020B0604020202020204" pitchFamily="34" charset="0"/>
                </a:rPr>
                <a:t>Front</a:t>
              </a:r>
            </a:p>
          </p:txBody>
        </p:sp>
        <p:sp>
          <p:nvSpPr>
            <p:cNvPr id="71695" name="Line 17"/>
            <p:cNvSpPr>
              <a:spLocks noChangeShapeType="1"/>
            </p:cNvSpPr>
            <p:nvPr/>
          </p:nvSpPr>
          <p:spPr bwMode="auto">
            <a:xfrm flipV="1">
              <a:off x="432" y="3360"/>
              <a:ext cx="480" cy="336"/>
            </a:xfrm>
            <a:prstGeom prst="line">
              <a:avLst/>
            </a:prstGeom>
            <a:noFill/>
            <a:ln w="63500">
              <a:solidFill>
                <a:srgbClr val="3366FF"/>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grpSp>
        <p:nvGrpSpPr>
          <p:cNvPr id="4" name="Group 20"/>
          <p:cNvGrpSpPr>
            <a:grpSpLocks/>
          </p:cNvGrpSpPr>
          <p:nvPr/>
        </p:nvGrpSpPr>
        <p:grpSpPr bwMode="auto">
          <a:xfrm>
            <a:off x="9372600" y="3886200"/>
            <a:ext cx="1295400" cy="838200"/>
            <a:chOff x="4944" y="2448"/>
            <a:chExt cx="816" cy="528"/>
          </a:xfrm>
        </p:grpSpPr>
        <p:sp>
          <p:nvSpPr>
            <p:cNvPr id="71692" name="Text Box 16"/>
            <p:cNvSpPr txBox="1">
              <a:spLocks noChangeArrowheads="1"/>
            </p:cNvSpPr>
            <p:nvPr/>
          </p:nvSpPr>
          <p:spPr bwMode="auto">
            <a:xfrm>
              <a:off x="5040" y="2448"/>
              <a:ext cx="72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n-US" altLang="en-US" sz="2400">
                  <a:solidFill>
                    <a:srgbClr val="FF0000"/>
                  </a:solidFill>
                  <a:latin typeface="Arial" panose="020B0604020202020204" pitchFamily="34" charset="0"/>
                </a:rPr>
                <a:t>Rear</a:t>
              </a:r>
            </a:p>
          </p:txBody>
        </p:sp>
        <p:sp>
          <p:nvSpPr>
            <p:cNvPr id="71693" name="Line 18"/>
            <p:cNvSpPr>
              <a:spLocks noChangeShapeType="1"/>
            </p:cNvSpPr>
            <p:nvPr/>
          </p:nvSpPr>
          <p:spPr bwMode="auto">
            <a:xfrm flipH="1">
              <a:off x="4944" y="2688"/>
              <a:ext cx="384" cy="288"/>
            </a:xfrm>
            <a:prstGeom prst="line">
              <a:avLst/>
            </a:prstGeom>
            <a:noFill/>
            <a:ln w="63500">
              <a:solidFill>
                <a:srgbClr val="3366FF"/>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67606" name="Text Box 22"/>
          <p:cNvSpPr txBox="1">
            <a:spLocks noChangeArrowheads="1"/>
          </p:cNvSpPr>
          <p:nvPr/>
        </p:nvSpPr>
        <p:spPr bwMode="auto">
          <a:xfrm>
            <a:off x="2955925" y="5832476"/>
            <a:ext cx="170591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DELETION</a:t>
            </a:r>
          </a:p>
        </p:txBody>
      </p:sp>
      <p:sp>
        <p:nvSpPr>
          <p:cNvPr id="67607" name="Text Box 23"/>
          <p:cNvSpPr txBox="1">
            <a:spLocks noChangeArrowheads="1"/>
          </p:cNvSpPr>
          <p:nvPr/>
        </p:nvSpPr>
        <p:spPr bwMode="auto">
          <a:xfrm>
            <a:off x="8001000" y="5867401"/>
            <a:ext cx="17916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INSERTION</a:t>
            </a:r>
          </a:p>
        </p:txBody>
      </p:sp>
      <p:sp>
        <p:nvSpPr>
          <p:cNvPr id="27" name="Title 1"/>
          <p:cNvSpPr txBox="1">
            <a:spLocks/>
          </p:cNvSpPr>
          <p:nvPr/>
        </p:nvSpPr>
        <p:spPr>
          <a:xfrm>
            <a:off x="1703512" y="188640"/>
            <a:ext cx="8712968" cy="1143000"/>
          </a:xfrm>
          <a:prstGeom prst="rect">
            <a:avLst/>
          </a:prstGeom>
          <a:effectLst/>
        </p:spPr>
        <p:txBody>
          <a:bodyPr vert="horz" lIns="91440" tIns="45720" rIns="91440" bIns="45720" rtlCol="0" anchor="t" anchorCtr="0">
            <a:norm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None/>
            </a:pPr>
            <a:r>
              <a:rPr lang="en-US" sz="4000" dirty="0">
                <a:solidFill>
                  <a:srgbClr val="7030A0"/>
                </a:solidFill>
                <a:latin typeface="Times New Roman" pitchFamily="18" charset="0"/>
                <a:cs typeface="Times New Roman" pitchFamily="18" charset="0"/>
              </a:rPr>
              <a:t>Basic Idea</a:t>
            </a:r>
            <a:endParaRPr lang="en-IN" sz="4000" dirty="0">
              <a:solidFill>
                <a:srgbClr val="7030A0"/>
              </a:solidFill>
              <a:latin typeface="Times New Roman" pitchFamily="18" charset="0"/>
              <a:cs typeface="Times New Roman" pitchFamily="18" charset="0"/>
            </a:endParaRPr>
          </a:p>
        </p:txBody>
      </p:sp>
      <p:sp>
        <p:nvSpPr>
          <p:cNvPr id="67587" name="Rectangle 3"/>
          <p:cNvSpPr>
            <a:spLocks noGrp="1" noChangeArrowheads="1"/>
          </p:cNvSpPr>
          <p:nvPr>
            <p:ph sz="quarter" idx="13"/>
          </p:nvPr>
        </p:nvSpPr>
        <p:spPr>
          <a:xfrm>
            <a:off x="1981200" y="1143001"/>
            <a:ext cx="8229600" cy="4525963"/>
          </a:xfrm>
          <a:prstGeom prst="rect">
            <a:avLst/>
          </a:prstGeom>
        </p:spPr>
        <p:txBody>
          <a:bodyPr/>
          <a:lstStyle/>
          <a:p>
            <a:pPr lvl="1" eaLnBrk="1" hangingPunct="1">
              <a:buFont typeface="Arial" panose="020B0604020202020204" pitchFamily="34" charset="0"/>
              <a:buChar char="•"/>
            </a:pPr>
            <a:r>
              <a:rPr lang="en-US" altLang="en-US" sz="2200" dirty="0" smtClean="0">
                <a:solidFill>
                  <a:srgbClr val="002060"/>
                </a:solidFill>
                <a:latin typeface="Times New Roman" pitchFamily="18" charset="0"/>
                <a:cs typeface="Times New Roman" pitchFamily="18" charset="0"/>
              </a:rPr>
              <a:t>Create </a:t>
            </a:r>
            <a:r>
              <a:rPr lang="en-US" altLang="en-US" sz="2200" dirty="0">
                <a:solidFill>
                  <a:srgbClr val="002060"/>
                </a:solidFill>
                <a:latin typeface="Times New Roman" pitchFamily="18" charset="0"/>
                <a:cs typeface="Times New Roman" pitchFamily="18" charset="0"/>
              </a:rPr>
              <a:t>a linked list to which items would be added to one end and deleted from the other end.</a:t>
            </a:r>
          </a:p>
          <a:p>
            <a:pPr lvl="1" eaLnBrk="1" hangingPunct="1">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Two pointers will be maintained:</a:t>
            </a:r>
          </a:p>
          <a:p>
            <a:pPr lvl="2" eaLnBrk="1" hangingPunct="1">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One pointing to the beginning of the list (point from where elements will be deleted).</a:t>
            </a:r>
          </a:p>
          <a:p>
            <a:pPr lvl="2" eaLnBrk="1" hangingPunct="1">
              <a:buFont typeface="Arial" panose="020B0604020202020204" pitchFamily="34" charset="0"/>
              <a:buChar char="•"/>
            </a:pPr>
            <a:r>
              <a:rPr lang="en-US" altLang="en-US" sz="2200" dirty="0">
                <a:solidFill>
                  <a:srgbClr val="002060"/>
                </a:solidFill>
                <a:latin typeface="Times New Roman" pitchFamily="18" charset="0"/>
                <a:cs typeface="Times New Roman" pitchFamily="18" charset="0"/>
              </a:rPr>
              <a:t>Another pointing to the end of the list (point where new elements will be inserted).</a:t>
            </a:r>
          </a:p>
        </p:txBody>
      </p:sp>
      <p:pic>
        <p:nvPicPr>
          <p:cNvPr id="24" name="Picture 23"/>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226562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5" presetClass="entr" presetSubtype="10" fill="hold" nodeType="clickEffect">
                                  <p:stCondLst>
                                    <p:cond delay="0"/>
                                  </p:stCondLst>
                                  <p:childTnLst>
                                    <p:set>
                                      <p:cBhvr>
                                        <p:cTn id="12" dur="1" fill="hold">
                                          <p:stCondLst>
                                            <p:cond delay="0"/>
                                          </p:stCondLst>
                                        </p:cTn>
                                        <p:tgtEl>
                                          <p:spTgt spid="67587">
                                            <p:txEl>
                                              <p:pRg st="2" end="2"/>
                                            </p:txEl>
                                          </p:spTgt>
                                        </p:tgtEl>
                                        <p:attrNameLst>
                                          <p:attrName>style.visibility</p:attrName>
                                        </p:attrNameLst>
                                      </p:cBhvr>
                                      <p:to>
                                        <p:strVal val="visible"/>
                                      </p:to>
                                    </p:set>
                                    <p:animEffect transition="in" filter="checkerboard(across)">
                                      <p:cBhvr>
                                        <p:cTn id="13" dur="500"/>
                                        <p:tgtEl>
                                          <p:spTgt spid="67587">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67606"/>
                                        </p:tgtEl>
                                        <p:attrNameLst>
                                          <p:attrName>style.visibility</p:attrName>
                                        </p:attrNameLst>
                                      </p:cBhvr>
                                      <p:to>
                                        <p:strVal val="visible"/>
                                      </p:to>
                                    </p:set>
                                    <p:animEffect transition="in" filter="checkerboard(across)">
                                      <p:cBhvr>
                                        <p:cTn id="18" dur="500"/>
                                        <p:tgtEl>
                                          <p:spTgt spid="67606"/>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ntr" presetSubtype="4"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5" presetClass="entr" presetSubtype="10" fill="hold" nodeType="clickEffect">
                                  <p:stCondLst>
                                    <p:cond delay="0"/>
                                  </p:stCondLst>
                                  <p:childTnLst>
                                    <p:set>
                                      <p:cBhvr>
                                        <p:cTn id="28" dur="1" fill="hold">
                                          <p:stCondLst>
                                            <p:cond delay="0"/>
                                          </p:stCondLst>
                                        </p:cTn>
                                        <p:tgtEl>
                                          <p:spTgt spid="67587">
                                            <p:txEl>
                                              <p:pRg st="3" end="3"/>
                                            </p:txEl>
                                          </p:spTgt>
                                        </p:tgtEl>
                                        <p:attrNameLst>
                                          <p:attrName>style.visibility</p:attrName>
                                        </p:attrNameLst>
                                      </p:cBhvr>
                                      <p:to>
                                        <p:strVal val="visible"/>
                                      </p:to>
                                    </p:set>
                                    <p:animEffect transition="in" filter="checkerboard(across)">
                                      <p:cBhvr>
                                        <p:cTn id="29" dur="500"/>
                                        <p:tgtEl>
                                          <p:spTgt spid="67587">
                                            <p:txEl>
                                              <p:pRg st="3" end="3"/>
                                            </p:txEl>
                                          </p:spTgt>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5" presetClass="entr" presetSubtype="10" fill="hold" grpId="0" nodeType="clickEffect">
                                  <p:stCondLst>
                                    <p:cond delay="0"/>
                                  </p:stCondLst>
                                  <p:childTnLst>
                                    <p:set>
                                      <p:cBhvr>
                                        <p:cTn id="33" dur="1" fill="hold">
                                          <p:stCondLst>
                                            <p:cond delay="0"/>
                                          </p:stCondLst>
                                        </p:cTn>
                                        <p:tgtEl>
                                          <p:spTgt spid="67607"/>
                                        </p:tgtEl>
                                        <p:attrNameLst>
                                          <p:attrName>style.visibility</p:attrName>
                                        </p:attrNameLst>
                                      </p:cBhvr>
                                      <p:to>
                                        <p:strVal val="visible"/>
                                      </p:to>
                                    </p:set>
                                    <p:animEffect transition="in" filter="checkerboard(across)">
                                      <p:cBhvr>
                                        <p:cTn id="34" dur="500"/>
                                        <p:tgtEl>
                                          <p:spTgt spid="676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606" grpId="0"/>
      <p:bldP spid="67607"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10" name="Rectangle 5"/>
          <p:cNvSpPr>
            <a:spLocks noChangeArrowheads="1"/>
          </p:cNvSpPr>
          <p:nvPr/>
        </p:nvSpPr>
        <p:spPr bwMode="auto">
          <a:xfrm>
            <a:off x="22098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2711" name="Rectangle 6"/>
          <p:cNvSpPr>
            <a:spLocks noChangeArrowheads="1"/>
          </p:cNvSpPr>
          <p:nvPr/>
        </p:nvSpPr>
        <p:spPr bwMode="auto">
          <a:xfrm>
            <a:off x="36576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2712" name="Rectangle 7"/>
          <p:cNvSpPr>
            <a:spLocks noChangeArrowheads="1"/>
          </p:cNvSpPr>
          <p:nvPr/>
        </p:nvSpPr>
        <p:spPr bwMode="auto">
          <a:xfrm>
            <a:off x="51054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2713" name="Rectangle 9"/>
          <p:cNvSpPr>
            <a:spLocks noChangeArrowheads="1"/>
          </p:cNvSpPr>
          <p:nvPr/>
        </p:nvSpPr>
        <p:spPr bwMode="auto">
          <a:xfrm>
            <a:off x="65532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2714" name="Line 10"/>
          <p:cNvSpPr>
            <a:spLocks noChangeShapeType="1"/>
          </p:cNvSpPr>
          <p:nvPr/>
        </p:nvSpPr>
        <p:spPr bwMode="auto">
          <a:xfrm>
            <a:off x="29718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2715" name="Line 11"/>
          <p:cNvSpPr>
            <a:spLocks noChangeShapeType="1"/>
          </p:cNvSpPr>
          <p:nvPr/>
        </p:nvSpPr>
        <p:spPr bwMode="auto">
          <a:xfrm>
            <a:off x="44196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2716" name="Line 12"/>
          <p:cNvSpPr>
            <a:spLocks noChangeShapeType="1"/>
          </p:cNvSpPr>
          <p:nvPr/>
        </p:nvSpPr>
        <p:spPr bwMode="auto">
          <a:xfrm>
            <a:off x="58674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2717" name="Line 13"/>
          <p:cNvSpPr>
            <a:spLocks noChangeShapeType="1"/>
          </p:cNvSpPr>
          <p:nvPr/>
        </p:nvSpPr>
        <p:spPr bwMode="auto">
          <a:xfrm>
            <a:off x="73152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2718" name="Rectangle 8"/>
          <p:cNvSpPr>
            <a:spLocks noChangeArrowheads="1"/>
          </p:cNvSpPr>
          <p:nvPr/>
        </p:nvSpPr>
        <p:spPr bwMode="auto">
          <a:xfrm>
            <a:off x="80010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2" name="Group 26"/>
          <p:cNvGrpSpPr>
            <a:grpSpLocks/>
          </p:cNvGrpSpPr>
          <p:nvPr/>
        </p:nvGrpSpPr>
        <p:grpSpPr bwMode="auto">
          <a:xfrm>
            <a:off x="8763000" y="5257800"/>
            <a:ext cx="533400" cy="609600"/>
            <a:chOff x="4560" y="3312"/>
            <a:chExt cx="336" cy="384"/>
          </a:xfrm>
        </p:grpSpPr>
        <p:sp>
          <p:nvSpPr>
            <p:cNvPr id="72731" name="Line 14"/>
            <p:cNvSpPr>
              <a:spLocks noChangeShapeType="1"/>
            </p:cNvSpPr>
            <p:nvPr/>
          </p:nvSpPr>
          <p:spPr bwMode="auto">
            <a:xfrm>
              <a:off x="4560" y="3312"/>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2732" name="Line 15"/>
            <p:cNvSpPr>
              <a:spLocks noChangeShapeType="1"/>
            </p:cNvSpPr>
            <p:nvPr/>
          </p:nvSpPr>
          <p:spPr bwMode="auto">
            <a:xfrm>
              <a:off x="4896" y="3312"/>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sp>
        <p:nvSpPr>
          <p:cNvPr id="72720" name="Text Box 17"/>
          <p:cNvSpPr txBox="1">
            <a:spLocks noChangeArrowheads="1"/>
          </p:cNvSpPr>
          <p:nvPr/>
        </p:nvSpPr>
        <p:spPr bwMode="auto">
          <a:xfrm>
            <a:off x="2209801" y="4038601"/>
            <a:ext cx="782587"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front</a:t>
            </a:r>
          </a:p>
        </p:txBody>
      </p:sp>
      <p:sp>
        <p:nvSpPr>
          <p:cNvPr id="72721" name="Text Box 18"/>
          <p:cNvSpPr txBox="1">
            <a:spLocks noChangeArrowheads="1"/>
          </p:cNvSpPr>
          <p:nvPr/>
        </p:nvSpPr>
        <p:spPr bwMode="auto">
          <a:xfrm>
            <a:off x="7924801" y="4114801"/>
            <a:ext cx="662361"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rear</a:t>
            </a:r>
          </a:p>
        </p:txBody>
      </p:sp>
      <p:sp>
        <p:nvSpPr>
          <p:cNvPr id="72722" name="Line 19"/>
          <p:cNvSpPr>
            <a:spLocks noChangeShapeType="1"/>
          </p:cNvSpPr>
          <p:nvPr/>
        </p:nvSpPr>
        <p:spPr bwMode="auto">
          <a:xfrm>
            <a:off x="2590800" y="4572000"/>
            <a:ext cx="0" cy="53340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08564" name="Line 20"/>
          <p:cNvSpPr>
            <a:spLocks noChangeShapeType="1"/>
          </p:cNvSpPr>
          <p:nvPr/>
        </p:nvSpPr>
        <p:spPr bwMode="auto">
          <a:xfrm>
            <a:off x="8458200" y="4572000"/>
            <a:ext cx="0" cy="45720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nvGrpSpPr>
          <p:cNvPr id="3" name="Group 22"/>
          <p:cNvGrpSpPr>
            <a:grpSpLocks/>
          </p:cNvGrpSpPr>
          <p:nvPr/>
        </p:nvGrpSpPr>
        <p:grpSpPr bwMode="auto">
          <a:xfrm>
            <a:off x="9067800" y="4114800"/>
            <a:ext cx="1295400" cy="914400"/>
            <a:chOff x="4080" y="3120"/>
            <a:chExt cx="816" cy="576"/>
          </a:xfrm>
        </p:grpSpPr>
        <p:sp>
          <p:nvSpPr>
            <p:cNvPr id="72728" name="Rectangle 23"/>
            <p:cNvSpPr>
              <a:spLocks noChangeArrowheads="1"/>
            </p:cNvSpPr>
            <p:nvPr/>
          </p:nvSpPr>
          <p:spPr bwMode="auto">
            <a:xfrm>
              <a:off x="4080" y="3120"/>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2729" name="Line 24"/>
            <p:cNvSpPr>
              <a:spLocks noChangeShapeType="1"/>
            </p:cNvSpPr>
            <p:nvPr/>
          </p:nvSpPr>
          <p:spPr bwMode="auto">
            <a:xfrm>
              <a:off x="4560" y="3312"/>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2730" name="Line 25"/>
            <p:cNvSpPr>
              <a:spLocks noChangeShapeType="1"/>
            </p:cNvSpPr>
            <p:nvPr/>
          </p:nvSpPr>
          <p:spPr bwMode="auto">
            <a:xfrm>
              <a:off x="4896" y="3312"/>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sp>
        <p:nvSpPr>
          <p:cNvPr id="108574" name="Line 30"/>
          <p:cNvSpPr>
            <a:spLocks noChangeShapeType="1"/>
          </p:cNvSpPr>
          <p:nvPr/>
        </p:nvSpPr>
        <p:spPr bwMode="auto">
          <a:xfrm flipV="1">
            <a:off x="8915400" y="4724400"/>
            <a:ext cx="533400" cy="381000"/>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08576" name="Line 32"/>
          <p:cNvSpPr>
            <a:spLocks noChangeShapeType="1"/>
          </p:cNvSpPr>
          <p:nvPr/>
        </p:nvSpPr>
        <p:spPr bwMode="auto">
          <a:xfrm>
            <a:off x="8763000" y="4419600"/>
            <a:ext cx="304800" cy="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08577" name="Text Box 33"/>
          <p:cNvSpPr txBox="1">
            <a:spLocks noChangeArrowheads="1"/>
          </p:cNvSpPr>
          <p:nvPr/>
        </p:nvSpPr>
        <p:spPr bwMode="auto">
          <a:xfrm>
            <a:off x="4251326" y="1946275"/>
            <a:ext cx="1692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ENQUEUE</a:t>
            </a:r>
          </a:p>
        </p:txBody>
      </p:sp>
      <p:sp>
        <p:nvSpPr>
          <p:cNvPr id="30" name="Title 1"/>
          <p:cNvSpPr>
            <a:spLocks noGrp="1"/>
          </p:cNvSpPr>
          <p:nvPr>
            <p:ph type="title"/>
          </p:nvPr>
        </p:nvSpPr>
        <p:spPr>
          <a:xfrm>
            <a:off x="1703512" y="188640"/>
            <a:ext cx="8712968" cy="1143000"/>
          </a:xfrm>
        </p:spPr>
        <p:txBody>
          <a:bodyPr>
            <a:normAutofit/>
          </a:bodyPr>
          <a:lstStyle/>
          <a:p>
            <a:pPr marL="0" indent="0" algn="l">
              <a:buNone/>
            </a:pPr>
            <a:r>
              <a:rPr lang="en-IN" sz="4000" dirty="0">
                <a:solidFill>
                  <a:srgbClr val="7030A0"/>
                </a:solidFill>
                <a:latin typeface="Times New Roman" pitchFamily="18" charset="0"/>
                <a:cs typeface="Times New Roman" pitchFamily="18" charset="0"/>
              </a:rPr>
              <a:t>Queue: Linked List Structure</a:t>
            </a:r>
            <a:endParaRPr lang="en-IN" sz="4000" dirty="0">
              <a:solidFill>
                <a:srgbClr val="7030A0"/>
              </a:solidFill>
              <a:latin typeface="Courier New" panose="02070309020205020404" pitchFamily="49" charset="0"/>
              <a:cs typeface="Courier New" panose="02070309020205020404" pitchFamily="49" charset="0"/>
            </a:endParaRPr>
          </a:p>
        </p:txBody>
      </p:sp>
      <p:pic>
        <p:nvPicPr>
          <p:cNvPr id="26" name="Picture 25"/>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502400" y="3350160"/>
              <a:ext cx="2502000" cy="1870200"/>
            </p14:xfrm>
          </p:contentPart>
        </mc:Choice>
        <mc:Fallback>
          <p:pic>
            <p:nvPicPr>
              <p:cNvPr id="4" name="Ink 3"/>
              <p:cNvPicPr/>
              <p:nvPr/>
            </p:nvPicPr>
            <p:blipFill>
              <a:blip r:embed="rId4"/>
              <a:stretch>
                <a:fillRect/>
              </a:stretch>
            </p:blipFill>
            <p:spPr>
              <a:xfrm>
                <a:off x="7495920" y="3341160"/>
                <a:ext cx="2518200" cy="1888200"/>
              </a:xfrm>
              <a:prstGeom prst="rect">
                <a:avLst/>
              </a:prstGeom>
            </p:spPr>
          </p:pic>
        </mc:Fallback>
      </mc:AlternateContent>
    </p:spTree>
    <p:extLst>
      <p:ext uri="{BB962C8B-B14F-4D97-AF65-F5344CB8AC3E}">
        <p14:creationId xmlns:p14="http://schemas.microsoft.com/office/powerpoint/2010/main" val="28171867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8577"/>
                                        </p:tgtEl>
                                        <p:attrNameLst>
                                          <p:attrName>style.visibility</p:attrName>
                                        </p:attrNameLst>
                                      </p:cBhvr>
                                      <p:to>
                                        <p:strVal val="visible"/>
                                      </p:to>
                                    </p:set>
                                    <p:animEffect transition="in" filter="checkerboard(across)">
                                      <p:cBhvr>
                                        <p:cTn id="7" dur="500"/>
                                        <p:tgtEl>
                                          <p:spTgt spid="10857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5" presetClass="exit" presetSubtype="10" fill="hold" nodeType="clickEffect">
                                  <p:stCondLst>
                                    <p:cond delay="0"/>
                                  </p:stCondLst>
                                  <p:childTnLst>
                                    <p:animEffect transition="out" filter="checkerboard(across)">
                                      <p:cBhvr>
                                        <p:cTn id="17" dur="500"/>
                                        <p:tgtEl>
                                          <p:spTgt spid="2"/>
                                        </p:tgtEl>
                                      </p:cBhvr>
                                    </p:animEffect>
                                    <p:set>
                                      <p:cBhvr>
                                        <p:cTn id="18" dur="1" fill="hold">
                                          <p:stCondLst>
                                            <p:cond delay="499"/>
                                          </p:stCondLst>
                                        </p:cTn>
                                        <p:tgtEl>
                                          <p:spTgt spid="2"/>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8574"/>
                                        </p:tgtEl>
                                        <p:attrNameLst>
                                          <p:attrName>style.visibility</p:attrName>
                                        </p:attrNameLst>
                                      </p:cBhvr>
                                      <p:to>
                                        <p:strVal val="visible"/>
                                      </p:to>
                                    </p:set>
                                    <p:animEffect transition="in" filter="checkerboard(across)">
                                      <p:cBhvr>
                                        <p:cTn id="23" dur="500"/>
                                        <p:tgtEl>
                                          <p:spTgt spid="108574"/>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5" presetClass="exit" presetSubtype="10" fill="hold" grpId="0" nodeType="clickEffect">
                                  <p:stCondLst>
                                    <p:cond delay="0"/>
                                  </p:stCondLst>
                                  <p:childTnLst>
                                    <p:animEffect transition="out" filter="checkerboard(across)">
                                      <p:cBhvr>
                                        <p:cTn id="27" dur="500"/>
                                        <p:tgtEl>
                                          <p:spTgt spid="108564"/>
                                        </p:tgtEl>
                                      </p:cBhvr>
                                    </p:animEffect>
                                    <p:set>
                                      <p:cBhvr>
                                        <p:cTn id="28" dur="1" fill="hold">
                                          <p:stCondLst>
                                            <p:cond delay="499"/>
                                          </p:stCondLst>
                                        </p:cTn>
                                        <p:tgtEl>
                                          <p:spTgt spid="108564"/>
                                        </p:tgtEl>
                                        <p:attrNameLst>
                                          <p:attrName>style.visibility</p:attrName>
                                        </p:attrNameLst>
                                      </p:cBhvr>
                                      <p:to>
                                        <p:strVal val="hidden"/>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08576"/>
                                        </p:tgtEl>
                                        <p:attrNameLst>
                                          <p:attrName>style.visibility</p:attrName>
                                        </p:attrNameLst>
                                      </p:cBhvr>
                                      <p:to>
                                        <p:strVal val="visible"/>
                                      </p:to>
                                    </p:set>
                                    <p:animEffect transition="in" filter="checkerboard(across)">
                                      <p:cBhvr>
                                        <p:cTn id="33" dur="500"/>
                                        <p:tgtEl>
                                          <p:spTgt spid="108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64" grpId="0" animBg="1"/>
      <p:bldP spid="108574" grpId="0" animBg="1"/>
      <p:bldP spid="108576" grpId="0" animBg="1"/>
      <p:bldP spid="108577"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4" name="Rectangle 4"/>
          <p:cNvSpPr>
            <a:spLocks noChangeArrowheads="1"/>
          </p:cNvSpPr>
          <p:nvPr/>
        </p:nvSpPr>
        <p:spPr bwMode="auto">
          <a:xfrm>
            <a:off x="36576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3735" name="Rectangle 5"/>
          <p:cNvSpPr>
            <a:spLocks noChangeArrowheads="1"/>
          </p:cNvSpPr>
          <p:nvPr/>
        </p:nvSpPr>
        <p:spPr bwMode="auto">
          <a:xfrm>
            <a:off x="51054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3736" name="Rectangle 6"/>
          <p:cNvSpPr>
            <a:spLocks noChangeArrowheads="1"/>
          </p:cNvSpPr>
          <p:nvPr/>
        </p:nvSpPr>
        <p:spPr bwMode="auto">
          <a:xfrm>
            <a:off x="65532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2" name="Group 26"/>
          <p:cNvGrpSpPr>
            <a:grpSpLocks/>
          </p:cNvGrpSpPr>
          <p:nvPr/>
        </p:nvGrpSpPr>
        <p:grpSpPr bwMode="auto">
          <a:xfrm>
            <a:off x="2209800" y="4953000"/>
            <a:ext cx="1447800" cy="609600"/>
            <a:chOff x="432" y="3120"/>
            <a:chExt cx="912" cy="384"/>
          </a:xfrm>
        </p:grpSpPr>
        <p:sp>
          <p:nvSpPr>
            <p:cNvPr id="73751" name="Rectangle 3"/>
            <p:cNvSpPr>
              <a:spLocks noChangeArrowheads="1"/>
            </p:cNvSpPr>
            <p:nvPr/>
          </p:nvSpPr>
          <p:spPr bwMode="auto">
            <a:xfrm>
              <a:off x="432" y="3120"/>
              <a:ext cx="576" cy="384"/>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73752" name="Line 7"/>
            <p:cNvSpPr>
              <a:spLocks noChangeShapeType="1"/>
            </p:cNvSpPr>
            <p:nvPr/>
          </p:nvSpPr>
          <p:spPr bwMode="auto">
            <a:xfrm>
              <a:off x="912" y="3312"/>
              <a:ext cx="432"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73738" name="Line 8"/>
          <p:cNvSpPr>
            <a:spLocks noChangeShapeType="1"/>
          </p:cNvSpPr>
          <p:nvPr/>
        </p:nvSpPr>
        <p:spPr bwMode="auto">
          <a:xfrm>
            <a:off x="44196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3739" name="Line 9"/>
          <p:cNvSpPr>
            <a:spLocks noChangeShapeType="1"/>
          </p:cNvSpPr>
          <p:nvPr/>
        </p:nvSpPr>
        <p:spPr bwMode="auto">
          <a:xfrm>
            <a:off x="58674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3740" name="Line 10"/>
          <p:cNvSpPr>
            <a:spLocks noChangeShapeType="1"/>
          </p:cNvSpPr>
          <p:nvPr/>
        </p:nvSpPr>
        <p:spPr bwMode="auto">
          <a:xfrm>
            <a:off x="7315200" y="5257800"/>
            <a:ext cx="685800" cy="0"/>
          </a:xfrm>
          <a:prstGeom prst="line">
            <a:avLst/>
          </a:prstGeom>
          <a:noFill/>
          <a:ln w="3810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3741" name="Rectangle 11"/>
          <p:cNvSpPr>
            <a:spLocks noChangeArrowheads="1"/>
          </p:cNvSpPr>
          <p:nvPr/>
        </p:nvSpPr>
        <p:spPr bwMode="auto">
          <a:xfrm>
            <a:off x="8001000" y="4953000"/>
            <a:ext cx="914400" cy="609600"/>
          </a:xfrm>
          <a:prstGeom prst="rect">
            <a:avLst/>
          </a:prstGeom>
          <a:solidFill>
            <a:srgbClr val="CCFFFF"/>
          </a:solidFill>
          <a:ln w="38100">
            <a:solidFill>
              <a:srgbClr val="CC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73742" name="Group 12"/>
          <p:cNvGrpSpPr>
            <a:grpSpLocks/>
          </p:cNvGrpSpPr>
          <p:nvPr/>
        </p:nvGrpSpPr>
        <p:grpSpPr bwMode="auto">
          <a:xfrm>
            <a:off x="8763000" y="5257800"/>
            <a:ext cx="533400" cy="609600"/>
            <a:chOff x="4560" y="3312"/>
            <a:chExt cx="336" cy="384"/>
          </a:xfrm>
        </p:grpSpPr>
        <p:sp>
          <p:nvSpPr>
            <p:cNvPr id="73749" name="Line 13"/>
            <p:cNvSpPr>
              <a:spLocks noChangeShapeType="1"/>
            </p:cNvSpPr>
            <p:nvPr/>
          </p:nvSpPr>
          <p:spPr bwMode="auto">
            <a:xfrm>
              <a:off x="4560" y="3312"/>
              <a:ext cx="336" cy="0"/>
            </a:xfrm>
            <a:prstGeom prst="line">
              <a:avLst/>
            </a:prstGeom>
            <a:noFill/>
            <a:ln w="38100">
              <a:solidFill>
                <a:srgbClr val="CC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3750" name="Line 14"/>
            <p:cNvSpPr>
              <a:spLocks noChangeShapeType="1"/>
            </p:cNvSpPr>
            <p:nvPr/>
          </p:nvSpPr>
          <p:spPr bwMode="auto">
            <a:xfrm>
              <a:off x="4896" y="3312"/>
              <a:ext cx="0" cy="384"/>
            </a:xfrm>
            <a:prstGeom prst="line">
              <a:avLst/>
            </a:prstGeom>
            <a:noFill/>
            <a:ln w="38100">
              <a:solidFill>
                <a:srgbClr val="CC0000"/>
              </a:solidFill>
              <a:round/>
              <a:headEnd/>
              <a:tailEnd type="diamond" w="med" len="med"/>
            </a:ln>
            <a:extLst>
              <a:ext uri="{909E8E84-426E-40DD-AFC4-6F175D3DCCD1}">
                <a14:hiddenFill xmlns:a14="http://schemas.microsoft.com/office/drawing/2010/main">
                  <a:noFill/>
                </a14:hiddenFill>
              </a:ext>
            </a:extLst>
          </p:spPr>
          <p:txBody>
            <a:bodyPr/>
            <a:lstStyle/>
            <a:p>
              <a:endParaRPr lang="en-IN"/>
            </a:p>
          </p:txBody>
        </p:sp>
      </p:grpSp>
      <p:sp>
        <p:nvSpPr>
          <p:cNvPr id="73743" name="Text Box 15"/>
          <p:cNvSpPr txBox="1">
            <a:spLocks noChangeArrowheads="1"/>
          </p:cNvSpPr>
          <p:nvPr/>
        </p:nvSpPr>
        <p:spPr bwMode="auto">
          <a:xfrm>
            <a:off x="2209801" y="4038601"/>
            <a:ext cx="782587"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front</a:t>
            </a:r>
          </a:p>
        </p:txBody>
      </p:sp>
      <p:sp>
        <p:nvSpPr>
          <p:cNvPr id="73744" name="Text Box 16"/>
          <p:cNvSpPr txBox="1">
            <a:spLocks noChangeArrowheads="1"/>
          </p:cNvSpPr>
          <p:nvPr/>
        </p:nvSpPr>
        <p:spPr bwMode="auto">
          <a:xfrm>
            <a:off x="7924801" y="4114801"/>
            <a:ext cx="662361" cy="461665"/>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rear</a:t>
            </a:r>
          </a:p>
        </p:txBody>
      </p:sp>
      <p:sp>
        <p:nvSpPr>
          <p:cNvPr id="109585" name="Line 17"/>
          <p:cNvSpPr>
            <a:spLocks noChangeShapeType="1"/>
          </p:cNvSpPr>
          <p:nvPr/>
        </p:nvSpPr>
        <p:spPr bwMode="auto">
          <a:xfrm>
            <a:off x="2590800" y="4572000"/>
            <a:ext cx="0" cy="53340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73746" name="Line 18"/>
          <p:cNvSpPr>
            <a:spLocks noChangeShapeType="1"/>
          </p:cNvSpPr>
          <p:nvPr/>
        </p:nvSpPr>
        <p:spPr bwMode="auto">
          <a:xfrm>
            <a:off x="8458200" y="4572000"/>
            <a:ext cx="0" cy="45720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09593" name="Text Box 25"/>
          <p:cNvSpPr txBox="1">
            <a:spLocks noChangeArrowheads="1"/>
          </p:cNvSpPr>
          <p:nvPr/>
        </p:nvSpPr>
        <p:spPr bwMode="auto">
          <a:xfrm>
            <a:off x="4251326" y="1946275"/>
            <a:ext cx="1692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DEQUEUE</a:t>
            </a:r>
          </a:p>
        </p:txBody>
      </p:sp>
      <p:sp>
        <p:nvSpPr>
          <p:cNvPr id="109595" name="Line 27"/>
          <p:cNvSpPr>
            <a:spLocks noChangeShapeType="1"/>
          </p:cNvSpPr>
          <p:nvPr/>
        </p:nvSpPr>
        <p:spPr bwMode="auto">
          <a:xfrm>
            <a:off x="2743200" y="4495800"/>
            <a:ext cx="914400" cy="685800"/>
          </a:xfrm>
          <a:prstGeom prst="line">
            <a:avLst/>
          </a:prstGeom>
          <a:noFill/>
          <a:ln w="31750">
            <a:solidFill>
              <a:srgbClr val="80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26" name="Title 1"/>
          <p:cNvSpPr>
            <a:spLocks noGrp="1"/>
          </p:cNvSpPr>
          <p:nvPr>
            <p:ph type="title"/>
          </p:nvPr>
        </p:nvSpPr>
        <p:spPr>
          <a:xfrm>
            <a:off x="1703512" y="188640"/>
            <a:ext cx="8712968" cy="1143000"/>
          </a:xfrm>
        </p:spPr>
        <p:txBody>
          <a:bodyPr>
            <a:normAutofit/>
          </a:bodyPr>
          <a:lstStyle/>
          <a:p>
            <a:pPr marL="0" indent="0" algn="l">
              <a:buNone/>
            </a:pPr>
            <a:r>
              <a:rPr lang="en-IN" sz="4000" dirty="0">
                <a:solidFill>
                  <a:srgbClr val="7030A0"/>
                </a:solidFill>
                <a:latin typeface="Times New Roman" pitchFamily="18" charset="0"/>
                <a:cs typeface="Times New Roman" pitchFamily="18" charset="0"/>
              </a:rPr>
              <a:t>Queue: Linked List Structure</a:t>
            </a:r>
            <a:endParaRPr lang="en-IN" sz="4000" dirty="0">
              <a:solidFill>
                <a:srgbClr val="7030A0"/>
              </a:solidFill>
              <a:latin typeface="Courier New" panose="02070309020205020404" pitchFamily="49" charset="0"/>
              <a:cs typeface="Courier New" panose="02070309020205020404" pitchFamily="49" charset="0"/>
            </a:endParaRPr>
          </a:p>
        </p:txBody>
      </p:sp>
      <p:pic>
        <p:nvPicPr>
          <p:cNvPr id="22" name="Picture 21"/>
          <p:cNvPicPr>
            <a:picLocks noChangeAspect="1"/>
          </p:cNvPicPr>
          <p:nvPr/>
        </p:nvPicPr>
        <p:blipFill>
          <a:blip r:embed="rId2"/>
          <a:stretch>
            <a:fillRect/>
          </a:stretch>
        </p:blipFill>
        <p:spPr>
          <a:xfrm>
            <a:off x="11094599" y="0"/>
            <a:ext cx="1097401" cy="557647"/>
          </a:xfrm>
          <a:prstGeom prst="rect">
            <a:avLst/>
          </a:prstGeom>
        </p:spPr>
      </p:pic>
    </p:spTree>
    <p:extLst>
      <p:ext uri="{BB962C8B-B14F-4D97-AF65-F5344CB8AC3E}">
        <p14:creationId xmlns:p14="http://schemas.microsoft.com/office/powerpoint/2010/main" val="739729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9593"/>
                                        </p:tgtEl>
                                        <p:attrNameLst>
                                          <p:attrName>style.visibility</p:attrName>
                                        </p:attrNameLst>
                                      </p:cBhvr>
                                      <p:to>
                                        <p:strVal val="visible"/>
                                      </p:to>
                                    </p:set>
                                    <p:animEffect transition="in" filter="checkerboard(across)">
                                      <p:cBhvr>
                                        <p:cTn id="7" dur="500"/>
                                        <p:tgtEl>
                                          <p:spTgt spid="10959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xit" presetSubtype="4" fill="hold" nodeType="clickEffect">
                                  <p:stCondLst>
                                    <p:cond delay="0"/>
                                  </p:stCondLst>
                                  <p:childTnLst>
                                    <p:anim calcmode="lin" valueType="num">
                                      <p:cBhvr additive="base">
                                        <p:cTn id="11" dur="500"/>
                                        <p:tgtEl>
                                          <p:spTgt spid="2"/>
                                        </p:tgtEl>
                                        <p:attrNameLst>
                                          <p:attrName>ppt_x</p:attrName>
                                        </p:attrNameLst>
                                      </p:cBhvr>
                                      <p:tavLst>
                                        <p:tav tm="0">
                                          <p:val>
                                            <p:strVal val="ppt_x"/>
                                          </p:val>
                                        </p:tav>
                                        <p:tav tm="100000">
                                          <p:val>
                                            <p:strVal val="ppt_x"/>
                                          </p:val>
                                        </p:tav>
                                      </p:tavLst>
                                    </p:anim>
                                    <p:anim calcmode="lin" valueType="num">
                                      <p:cBhvr additive="base">
                                        <p:cTn id="12" dur="500"/>
                                        <p:tgtEl>
                                          <p:spTgt spid="2"/>
                                        </p:tgtEl>
                                        <p:attrNameLst>
                                          <p:attrName>ppt_y</p:attrName>
                                        </p:attrNameLst>
                                      </p:cBhvr>
                                      <p:tavLst>
                                        <p:tav tm="0">
                                          <p:val>
                                            <p:strVal val="ppt_y"/>
                                          </p:val>
                                        </p:tav>
                                        <p:tav tm="100000">
                                          <p:val>
                                            <p:strVal val="1+ppt_h/2"/>
                                          </p:val>
                                        </p:tav>
                                      </p:tavLst>
                                    </p:anim>
                                    <p:set>
                                      <p:cBhvr>
                                        <p:cTn id="13" dur="1" fill="hold">
                                          <p:stCondLst>
                                            <p:cond delay="499"/>
                                          </p:stCondLst>
                                        </p:cTn>
                                        <p:tgtEl>
                                          <p:spTgt spid="2"/>
                                        </p:tgtEl>
                                        <p:attrNameLst>
                                          <p:attrName>style.visibility</p:attrName>
                                        </p:attrNameLst>
                                      </p:cBhvr>
                                      <p:to>
                                        <p:strVal val="hidden"/>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5" presetClass="exit" presetSubtype="10" fill="hold" grpId="0" nodeType="clickEffect">
                                  <p:stCondLst>
                                    <p:cond delay="0"/>
                                  </p:stCondLst>
                                  <p:childTnLst>
                                    <p:animEffect transition="out" filter="checkerboard(across)">
                                      <p:cBhvr>
                                        <p:cTn id="17" dur="500"/>
                                        <p:tgtEl>
                                          <p:spTgt spid="109585"/>
                                        </p:tgtEl>
                                      </p:cBhvr>
                                    </p:animEffect>
                                    <p:set>
                                      <p:cBhvr>
                                        <p:cTn id="18" dur="1" fill="hold">
                                          <p:stCondLst>
                                            <p:cond delay="499"/>
                                          </p:stCondLst>
                                        </p:cTn>
                                        <p:tgtEl>
                                          <p:spTgt spid="109585"/>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9595"/>
                                        </p:tgtEl>
                                        <p:attrNameLst>
                                          <p:attrName>style.visibility</p:attrName>
                                        </p:attrNameLst>
                                      </p:cBhvr>
                                      <p:to>
                                        <p:strVal val="visible"/>
                                      </p:to>
                                    </p:set>
                                    <p:animEffect transition="in" filter="checkerboard(across)">
                                      <p:cBhvr>
                                        <p:cTn id="23" dur="500"/>
                                        <p:tgtEl>
                                          <p:spTgt spid="1095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85" grpId="0" animBg="1"/>
      <p:bldP spid="109593" grpId="0"/>
      <p:bldP spid="10959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9180" y="263572"/>
            <a:ext cx="2869247" cy="424732"/>
          </a:xfrm>
          <a:prstGeom prst="rect">
            <a:avLst/>
          </a:prstGeom>
        </p:spPr>
        <p:txBody>
          <a:bodyPr wrap="none">
            <a:spAutoFit/>
          </a:bodyPr>
          <a:lstStyle/>
          <a:p>
            <a:pPr algn="just">
              <a:lnSpc>
                <a:spcPct val="120000"/>
              </a:lnSpc>
              <a:spcBef>
                <a:spcPts val="600"/>
              </a:spcBef>
              <a:spcAft>
                <a:spcPts val="6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Traversal of a linear array:</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Rectangle 3"/>
              <p:cNvSpPr/>
              <p:nvPr/>
            </p:nvSpPr>
            <p:spPr>
              <a:xfrm>
                <a:off x="389180" y="702051"/>
                <a:ext cx="4872368" cy="3367076"/>
              </a:xfrm>
              <a:prstGeom prst="rect">
                <a:avLst/>
              </a:prstGeom>
            </p:spPr>
            <p:txBody>
              <a:bodyPr wrap="square">
                <a:spAutoFit/>
              </a:bodyPr>
              <a:lstStyle/>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[INITIALIZATION STEP] Let an integer variable I and initialize it with the lower index as I = LI.</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Repeat the procedure for step 3 &amp; 4 while </a:t>
                </a: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𝐼</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𝑈𝐼</m:t>
                    </m:r>
                  </m:oMath>
                </a14:m>
                <a:r>
                  <a:rPr lang="en-SG" dirty="0">
                    <a:latin typeface="Times New Roman" panose="02020603050405020304" pitchFamily="18" charset="0"/>
                    <a:ea typeface="Calibri" panose="020F0502020204030204" pitchFamily="34" charset="0"/>
                    <a:cs typeface="Times New Roman" panose="02020603050405020304" pitchFamily="18" charset="0"/>
                  </a:rPr>
                  <a:t> is true.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[TRAVERSAL] Do print the element A[I].</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Reset a new value to I as I=I+1.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Exit.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4" name="Rectangle 3"/>
              <p:cNvSpPr>
                <a:spLocks noRot="1" noChangeAspect="1" noMove="1" noResize="1" noEditPoints="1" noAdjustHandles="1" noChangeArrowheads="1" noChangeShapeType="1" noTextEdit="1"/>
              </p:cNvSpPr>
              <p:nvPr/>
            </p:nvSpPr>
            <p:spPr>
              <a:xfrm>
                <a:off x="389180" y="702051"/>
                <a:ext cx="4872368" cy="3367076"/>
              </a:xfrm>
              <a:prstGeom prst="rect">
                <a:avLst/>
              </a:prstGeom>
              <a:blipFill>
                <a:blip r:embed="rId2"/>
                <a:stretch>
                  <a:fillRect l="-876" r="-1001" b="-1085"/>
                </a:stretch>
              </a:blipFill>
            </p:spPr>
            <p:txBody>
              <a:bodyPr/>
              <a:lstStyle/>
              <a:p>
                <a:r>
                  <a:rPr lang="en-IN">
                    <a:noFill/>
                  </a:rPr>
                  <a:t> </a:t>
                </a:r>
              </a:p>
            </p:txBody>
          </p:sp>
        </mc:Fallback>
      </mc:AlternateContent>
      <p:sp>
        <p:nvSpPr>
          <p:cNvPr id="5" name="Rectangle 4"/>
          <p:cNvSpPr/>
          <p:nvPr/>
        </p:nvSpPr>
        <p:spPr>
          <a:xfrm>
            <a:off x="6447733" y="318972"/>
            <a:ext cx="4393190" cy="369332"/>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Insertion of an element into a linear array:</a:t>
            </a:r>
            <a:endParaRPr lang="en-IN" dirty="0"/>
          </a:p>
        </p:txBody>
      </p:sp>
      <mc:AlternateContent xmlns:mc="http://schemas.openxmlformats.org/markup-compatibility/2006" xmlns:a14="http://schemas.microsoft.com/office/drawing/2010/main">
        <mc:Choice Requires="a14">
          <p:sp>
            <p:nvSpPr>
              <p:cNvPr id="6" name="Rectangle 5"/>
              <p:cNvSpPr/>
              <p:nvPr/>
            </p:nvSpPr>
            <p:spPr>
              <a:xfrm>
                <a:off x="6265888" y="702051"/>
                <a:ext cx="5426439" cy="2308324"/>
              </a:xfrm>
              <a:prstGeom prst="rect">
                <a:avLst/>
              </a:prstGeom>
            </p:spPr>
            <p:txBody>
              <a:bodyPr wrap="square">
                <a:spAutoFit/>
              </a:bodyPr>
              <a:lstStyle/>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[INITIALIZATION STEP] Let an integer variable I and initialize it as I = n-1.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Repeat the procedure for step 3 &amp; 4 while </a:t>
                </a: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𝐼</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𝐿𝑂𝐶</m:t>
                    </m:r>
                  </m:oMath>
                </a14:m>
                <a:r>
                  <a:rPr lang="en-SG" dirty="0">
                    <a:latin typeface="Times New Roman" panose="02020603050405020304" pitchFamily="18" charset="0"/>
                    <a:ea typeface="Calibri" panose="020F0502020204030204" pitchFamily="34" charset="0"/>
                    <a:cs typeface="Times New Roman" panose="02020603050405020304" pitchFamily="18" charset="0"/>
                  </a:rPr>
                  <a:t> is true.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[Right Shift] Assign as A[I+1] = A[I].</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Reset a new value to I as I=I-1.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[Insert the value]  A[LOC]= NUM.</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Exit.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6" name="Rectangle 5"/>
              <p:cNvSpPr>
                <a:spLocks noRot="1" noChangeAspect="1" noMove="1" noResize="1" noEditPoints="1" noAdjustHandles="1" noChangeArrowheads="1" noChangeShapeType="1" noTextEdit="1"/>
              </p:cNvSpPr>
              <p:nvPr/>
            </p:nvSpPr>
            <p:spPr>
              <a:xfrm>
                <a:off x="6265888" y="702051"/>
                <a:ext cx="5426439" cy="2308324"/>
              </a:xfrm>
              <a:prstGeom prst="rect">
                <a:avLst/>
              </a:prstGeom>
              <a:blipFill>
                <a:blip r:embed="rId3"/>
                <a:stretch>
                  <a:fillRect l="-787" t="-1319" r="-899" b="-2902"/>
                </a:stretch>
              </a:blipFill>
            </p:spPr>
            <p:txBody>
              <a:bodyPr/>
              <a:lstStyle/>
              <a:p>
                <a:r>
                  <a:rPr lang="en-IN">
                    <a:noFill/>
                  </a:rPr>
                  <a:t> </a:t>
                </a:r>
              </a:p>
            </p:txBody>
          </p:sp>
        </mc:Fallback>
      </mc:AlternateContent>
      <p:pic>
        <p:nvPicPr>
          <p:cNvPr id="7" name="Picture 6"/>
          <p:cNvPicPr>
            <a:picLocks noChangeAspect="1"/>
          </p:cNvPicPr>
          <p:nvPr/>
        </p:nvPicPr>
        <p:blipFill>
          <a:blip r:embed="rId4"/>
          <a:stretch>
            <a:fillRect/>
          </a:stretch>
        </p:blipFill>
        <p:spPr>
          <a:xfrm>
            <a:off x="5779208" y="2971800"/>
            <a:ext cx="5730240" cy="3886200"/>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776520" y="651600"/>
              <a:ext cx="10811160" cy="5946840"/>
            </p14:xfrm>
          </p:contentPart>
        </mc:Choice>
        <mc:Fallback>
          <p:pic>
            <p:nvPicPr>
              <p:cNvPr id="3" name="Ink 2"/>
              <p:cNvPicPr/>
              <p:nvPr/>
            </p:nvPicPr>
            <p:blipFill>
              <a:blip r:embed="rId6"/>
              <a:stretch>
                <a:fillRect/>
              </a:stretch>
            </p:blipFill>
            <p:spPr>
              <a:xfrm>
                <a:off x="772200" y="645120"/>
                <a:ext cx="10822680" cy="5962680"/>
              </a:xfrm>
              <a:prstGeom prst="rect">
                <a:avLst/>
              </a:prstGeom>
            </p:spPr>
          </p:pic>
        </mc:Fallback>
      </mc:AlternateContent>
    </p:spTree>
    <p:extLst>
      <p:ext uri="{BB962C8B-B14F-4D97-AF65-F5344CB8AC3E}">
        <p14:creationId xmlns:p14="http://schemas.microsoft.com/office/powerpoint/2010/main" val="311850394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16632"/>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Example :Queue using Linked List</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4343354" y="1052736"/>
            <a:ext cx="4968552" cy="2736304"/>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sz="1600" dirty="0" err="1">
                <a:solidFill>
                  <a:srgbClr val="800080"/>
                </a:solidFill>
                <a:latin typeface="Courier New" panose="02070309020205020404" pitchFamily="49" charset="0"/>
              </a:rPr>
              <a:t>struct</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qnode</a:t>
            </a:r>
            <a:endParaRPr lang="en-US" altLang="en-US" sz="1600" dirty="0">
              <a:solidFill>
                <a:srgbClr val="800080"/>
              </a:solidFill>
              <a:latin typeface="Courier New" panose="02070309020205020404" pitchFamily="49" charset="0"/>
            </a:endParaRPr>
          </a:p>
          <a:p>
            <a:pPr>
              <a:lnSpc>
                <a:spcPct val="90000"/>
              </a:lnSpc>
            </a:pP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int</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val</a:t>
            </a: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struct</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qnode</a:t>
            </a:r>
            <a:r>
              <a:rPr lang="en-US" altLang="en-US" sz="1600" dirty="0">
                <a:solidFill>
                  <a:srgbClr val="800080"/>
                </a:solidFill>
                <a:latin typeface="Courier New" panose="02070309020205020404" pitchFamily="49" charset="0"/>
              </a:rPr>
              <a:t> *next;</a:t>
            </a:r>
          </a:p>
          <a:p>
            <a:pPr>
              <a:lnSpc>
                <a:spcPct val="90000"/>
              </a:lnSpc>
            </a:pPr>
            <a:r>
              <a:rPr lang="en-US" altLang="en-US" sz="1600" dirty="0">
                <a:solidFill>
                  <a:srgbClr val="800080"/>
                </a:solidFill>
                <a:latin typeface="Courier New" panose="02070309020205020404" pitchFamily="49" charset="0"/>
              </a:rPr>
              <a:t>};</a:t>
            </a:r>
          </a:p>
          <a:p>
            <a:pPr>
              <a:lnSpc>
                <a:spcPct val="90000"/>
              </a:lnSpc>
            </a:pPr>
            <a:endParaRPr lang="en-US" altLang="en-US" sz="1600" dirty="0">
              <a:solidFill>
                <a:srgbClr val="800080"/>
              </a:solidFill>
              <a:latin typeface="Courier New" panose="02070309020205020404" pitchFamily="49" charset="0"/>
            </a:endParaRPr>
          </a:p>
          <a:p>
            <a:pPr>
              <a:lnSpc>
                <a:spcPct val="90000"/>
              </a:lnSpc>
            </a:pPr>
            <a:r>
              <a:rPr lang="en-US" altLang="en-US" sz="1600" dirty="0" err="1">
                <a:solidFill>
                  <a:srgbClr val="800080"/>
                </a:solidFill>
                <a:latin typeface="Courier New" panose="02070309020205020404" pitchFamily="49" charset="0"/>
              </a:rPr>
              <a:t>struct</a:t>
            </a:r>
            <a:r>
              <a:rPr lang="en-US" altLang="en-US" sz="1600" dirty="0">
                <a:solidFill>
                  <a:srgbClr val="800080"/>
                </a:solidFill>
                <a:latin typeface="Courier New" panose="02070309020205020404" pitchFamily="49" charset="0"/>
              </a:rPr>
              <a:t> queue</a:t>
            </a:r>
          </a:p>
          <a:p>
            <a:pPr>
              <a:lnSpc>
                <a:spcPct val="90000"/>
              </a:lnSpc>
            </a:pP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struct</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qnode</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qfront</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qrear</a:t>
            </a: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a:t>
            </a:r>
          </a:p>
          <a:p>
            <a:pPr>
              <a:lnSpc>
                <a:spcPct val="90000"/>
              </a:lnSpc>
            </a:pPr>
            <a:r>
              <a:rPr lang="en-US" altLang="en-US" sz="1600" dirty="0" err="1">
                <a:solidFill>
                  <a:srgbClr val="800080"/>
                </a:solidFill>
                <a:latin typeface="Courier New" panose="02070309020205020404" pitchFamily="49" charset="0"/>
              </a:rPr>
              <a:t>typedef</a:t>
            </a: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struct</a:t>
            </a:r>
            <a:r>
              <a:rPr lang="en-US" altLang="en-US" sz="1600" dirty="0">
                <a:solidFill>
                  <a:srgbClr val="800080"/>
                </a:solidFill>
                <a:latin typeface="Courier New" panose="02070309020205020404" pitchFamily="49" charset="0"/>
              </a:rPr>
              <a:t> queue </a:t>
            </a:r>
            <a:r>
              <a:rPr lang="en-US" altLang="en-US" sz="1600" dirty="0" err="1">
                <a:solidFill>
                  <a:srgbClr val="800080"/>
                </a:solidFill>
                <a:latin typeface="Courier New" panose="02070309020205020404" pitchFamily="49" charset="0"/>
              </a:rPr>
              <a:t>QUEUE</a:t>
            </a:r>
            <a:r>
              <a:rPr lang="en-US" altLang="en-US" sz="1600" dirty="0">
                <a:solidFill>
                  <a:srgbClr val="800080"/>
                </a:solidFill>
                <a:latin typeface="Courier New" panose="02070309020205020404" pitchFamily="49" charset="0"/>
              </a:rPr>
              <a:t>;</a:t>
            </a:r>
          </a:p>
        </p:txBody>
      </p:sp>
      <p:sp>
        <p:nvSpPr>
          <p:cNvPr id="8" name="Rounded Rectangle 7"/>
          <p:cNvSpPr/>
          <p:nvPr/>
        </p:nvSpPr>
        <p:spPr>
          <a:xfrm>
            <a:off x="4343354" y="3933056"/>
            <a:ext cx="7297262" cy="2808312"/>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dirty="0">
                <a:solidFill>
                  <a:srgbClr val="800080"/>
                </a:solidFill>
                <a:latin typeface="Courier New" panose="02070309020205020404" pitchFamily="49" charset="0"/>
              </a:rPr>
              <a:t>void </a:t>
            </a:r>
            <a:r>
              <a:rPr lang="en-US" altLang="en-US" dirty="0" err="1">
                <a:solidFill>
                  <a:srgbClr val="800080"/>
                </a:solidFill>
                <a:latin typeface="Courier New" panose="02070309020205020404" pitchFamily="49" charset="0"/>
              </a:rPr>
              <a:t>enqueue</a:t>
            </a:r>
            <a:r>
              <a:rPr lang="en-US" altLang="en-US" dirty="0">
                <a:solidFill>
                  <a:srgbClr val="800080"/>
                </a:solidFill>
                <a:latin typeface="Courier New" panose="02070309020205020404" pitchFamily="49" charset="0"/>
              </a:rPr>
              <a:t> (QUEUE *</a:t>
            </a:r>
            <a:r>
              <a:rPr lang="en-US" altLang="en-US" dirty="0" err="1">
                <a:solidFill>
                  <a:srgbClr val="800080"/>
                </a:solidFill>
                <a:latin typeface="Courier New" panose="02070309020205020404" pitchFamily="49" charset="0"/>
              </a:rPr>
              <a:t>q,int</a:t>
            </a:r>
            <a:r>
              <a:rPr lang="en-US" altLang="en-US" dirty="0">
                <a:solidFill>
                  <a:srgbClr val="800080"/>
                </a:solidFill>
                <a:latin typeface="Courier New" panose="02070309020205020404" pitchFamily="49" charset="0"/>
              </a:rPr>
              <a:t> element)</a:t>
            </a:r>
          </a:p>
          <a:p>
            <a:pPr>
              <a:lnSpc>
                <a:spcPct val="90000"/>
              </a:lnSpc>
            </a:pPr>
            <a:r>
              <a:rPr lang="en-US" altLang="en-US" dirty="0">
                <a:solidFill>
                  <a:srgbClr val="800080"/>
                </a:solidFill>
                <a:latin typeface="Courier New" panose="02070309020205020404" pitchFamily="49" charset="0"/>
              </a:rPr>
              <a:t>{</a:t>
            </a:r>
          </a:p>
          <a:p>
            <a:pPr>
              <a:lnSpc>
                <a:spcPct val="90000"/>
              </a:lnSpc>
            </a:pP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qnode</a:t>
            </a:r>
            <a:r>
              <a:rPr lang="en-US" altLang="en-US" dirty="0">
                <a:solidFill>
                  <a:srgbClr val="800080"/>
                </a:solidFill>
                <a:latin typeface="Courier New" panose="02070309020205020404" pitchFamily="49" charset="0"/>
              </a:rPr>
              <a:t> *q1;</a:t>
            </a:r>
          </a:p>
          <a:p>
            <a:pPr>
              <a:lnSpc>
                <a:spcPct val="90000"/>
              </a:lnSpc>
            </a:pPr>
            <a:r>
              <a:rPr lang="en-US" altLang="en-US" dirty="0">
                <a:solidFill>
                  <a:srgbClr val="800080"/>
                </a:solidFill>
                <a:latin typeface="Courier New" panose="02070309020205020404" pitchFamily="49" charset="0"/>
              </a:rPr>
              <a:t>   q1=(</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qnode</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malloc</a:t>
            </a:r>
            <a:r>
              <a:rPr lang="en-US" altLang="en-US" dirty="0">
                <a:solidFill>
                  <a:srgbClr val="800080"/>
                </a:solidFill>
                <a:latin typeface="Courier New" panose="02070309020205020404" pitchFamily="49" charset="0"/>
              </a:rPr>
              <a:t>(</a:t>
            </a:r>
            <a:r>
              <a:rPr lang="en-US" altLang="en-US" dirty="0" err="1">
                <a:solidFill>
                  <a:srgbClr val="800080"/>
                </a:solidFill>
                <a:latin typeface="Courier New" panose="02070309020205020404" pitchFamily="49" charset="0"/>
              </a:rPr>
              <a:t>sizeof</a:t>
            </a:r>
            <a:r>
              <a:rPr lang="en-US" altLang="en-US" dirty="0">
                <a:solidFill>
                  <a:srgbClr val="800080"/>
                </a:solidFill>
                <a:latin typeface="Courier New" panose="02070309020205020404" pitchFamily="49" charset="0"/>
              </a:rPr>
              <a:t>(</a:t>
            </a:r>
            <a:r>
              <a:rPr lang="en-US" altLang="en-US" dirty="0" err="1">
                <a:solidFill>
                  <a:srgbClr val="800080"/>
                </a:solidFill>
                <a:latin typeface="Courier New" panose="02070309020205020404" pitchFamily="49" charset="0"/>
              </a:rPr>
              <a:t>struct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qnode</a:t>
            </a:r>
            <a:r>
              <a:rPr lang="en-US" altLang="en-US" dirty="0">
                <a:solidFill>
                  <a:srgbClr val="800080"/>
                </a:solidFill>
                <a:latin typeface="Courier New" panose="02070309020205020404" pitchFamily="49" charset="0"/>
              </a:rPr>
              <a:t>));</a:t>
            </a:r>
          </a:p>
          <a:p>
            <a:pPr>
              <a:lnSpc>
                <a:spcPct val="90000"/>
              </a:lnSpc>
            </a:pPr>
            <a:r>
              <a:rPr lang="en-US" altLang="en-US" dirty="0">
                <a:solidFill>
                  <a:srgbClr val="800080"/>
                </a:solidFill>
                <a:latin typeface="Courier New" panose="02070309020205020404" pitchFamily="49" charset="0"/>
              </a:rPr>
              <a:t>   q1-&gt;</a:t>
            </a:r>
            <a:r>
              <a:rPr lang="en-US" altLang="en-US" dirty="0" err="1">
                <a:solidFill>
                  <a:srgbClr val="800080"/>
                </a:solidFill>
                <a:latin typeface="Courier New" panose="02070309020205020404" pitchFamily="49" charset="0"/>
              </a:rPr>
              <a:t>val</a:t>
            </a:r>
            <a:r>
              <a:rPr lang="en-US" altLang="en-US" dirty="0">
                <a:solidFill>
                  <a:srgbClr val="800080"/>
                </a:solidFill>
                <a:latin typeface="Courier New" panose="02070309020205020404" pitchFamily="49" charset="0"/>
              </a:rPr>
              <a:t>= element;</a:t>
            </a:r>
          </a:p>
          <a:p>
            <a:pPr>
              <a:lnSpc>
                <a:spcPct val="90000"/>
              </a:lnSpc>
            </a:pPr>
            <a:r>
              <a:rPr lang="en-US" altLang="en-US" dirty="0">
                <a:solidFill>
                  <a:srgbClr val="800080"/>
                </a:solidFill>
                <a:latin typeface="Courier New" panose="02070309020205020404" pitchFamily="49" charset="0"/>
              </a:rPr>
              <a:t>   q1-&gt;next=q-&gt;</a:t>
            </a:r>
            <a:r>
              <a:rPr lang="en-US" altLang="en-US" dirty="0" err="1">
                <a:solidFill>
                  <a:srgbClr val="800080"/>
                </a:solidFill>
                <a:latin typeface="Courier New" panose="02070309020205020404" pitchFamily="49" charset="0"/>
              </a:rPr>
              <a:t>qfront</a:t>
            </a:r>
            <a:r>
              <a:rPr lang="en-US" altLang="en-US" dirty="0">
                <a:solidFill>
                  <a:srgbClr val="800080"/>
                </a:solidFill>
                <a:latin typeface="Courier New" panose="02070309020205020404" pitchFamily="49" charset="0"/>
              </a:rPr>
              <a:t>;</a:t>
            </a:r>
          </a:p>
          <a:p>
            <a:pPr>
              <a:lnSpc>
                <a:spcPct val="90000"/>
              </a:lnSpc>
            </a:pPr>
            <a:r>
              <a:rPr lang="en-US" altLang="en-US" dirty="0">
                <a:solidFill>
                  <a:srgbClr val="800080"/>
                </a:solidFill>
                <a:latin typeface="Courier New" panose="02070309020205020404" pitchFamily="49" charset="0"/>
              </a:rPr>
              <a:t>   q-&gt;</a:t>
            </a:r>
            <a:r>
              <a:rPr lang="en-US" altLang="en-US" dirty="0" err="1">
                <a:solidFill>
                  <a:srgbClr val="800080"/>
                </a:solidFill>
                <a:latin typeface="Courier New" panose="02070309020205020404" pitchFamily="49" charset="0"/>
              </a:rPr>
              <a:t>qfront</a:t>
            </a:r>
            <a:r>
              <a:rPr lang="en-US" altLang="en-US" dirty="0">
                <a:solidFill>
                  <a:srgbClr val="800080"/>
                </a:solidFill>
                <a:latin typeface="Courier New" panose="02070309020205020404" pitchFamily="49" charset="0"/>
              </a:rPr>
              <a:t>=q1;</a:t>
            </a:r>
          </a:p>
          <a:p>
            <a:pPr>
              <a:lnSpc>
                <a:spcPct val="90000"/>
              </a:lnSpc>
            </a:pPr>
            <a:r>
              <a:rPr lang="en-US" altLang="en-US" dirty="0">
                <a:solidFill>
                  <a:srgbClr val="800080"/>
                </a:solidFill>
                <a:latin typeface="Courier New" panose="02070309020205020404" pitchFamily="49" charset="0"/>
              </a:rPr>
              <a:t>}</a:t>
            </a:r>
          </a:p>
        </p:txBody>
      </p:sp>
      <p:pic>
        <p:nvPicPr>
          <p:cNvPr id="5" name="Picture 4"/>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588600" y="1481040"/>
              <a:ext cx="7727400" cy="4931640"/>
            </p14:xfrm>
          </p:contentPart>
        </mc:Choice>
        <mc:Fallback>
          <p:pic>
            <p:nvPicPr>
              <p:cNvPr id="3" name="Ink 2"/>
              <p:cNvPicPr/>
              <p:nvPr/>
            </p:nvPicPr>
            <p:blipFill>
              <a:blip r:embed="rId5"/>
              <a:stretch>
                <a:fillRect/>
              </a:stretch>
            </p:blipFill>
            <p:spPr>
              <a:xfrm>
                <a:off x="579600" y="1473480"/>
                <a:ext cx="7743600" cy="49420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 name="Ink 3"/>
              <p14:cNvContentPartPr/>
              <p14:nvPr/>
            </p14:nvContentPartPr>
            <p14:xfrm>
              <a:off x="787320" y="4210920"/>
              <a:ext cx="2823480" cy="2363040"/>
            </p14:xfrm>
          </p:contentPart>
        </mc:Choice>
        <mc:Fallback>
          <p:pic>
            <p:nvPicPr>
              <p:cNvPr id="4" name="Ink 3"/>
              <p:cNvPicPr/>
              <p:nvPr/>
            </p:nvPicPr>
            <p:blipFill>
              <a:blip r:embed="rId7"/>
              <a:stretch>
                <a:fillRect/>
              </a:stretch>
            </p:blipFill>
            <p:spPr>
              <a:xfrm>
                <a:off x="780480" y="4201560"/>
                <a:ext cx="2839680" cy="2375280"/>
              </a:xfrm>
              <a:prstGeom prst="rect">
                <a:avLst/>
              </a:prstGeom>
            </p:spPr>
          </p:pic>
        </mc:Fallback>
      </mc:AlternateContent>
    </p:spTree>
    <p:extLst>
      <p:ext uri="{BB962C8B-B14F-4D97-AF65-F5344CB8AC3E}">
        <p14:creationId xmlns:p14="http://schemas.microsoft.com/office/powerpoint/2010/main" val="411099273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512" y="116632"/>
            <a:ext cx="8712968" cy="648072"/>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Example :Queue using Linked List</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7" name="Rounded Rectangle 6"/>
          <p:cNvSpPr/>
          <p:nvPr/>
        </p:nvSpPr>
        <p:spPr>
          <a:xfrm>
            <a:off x="2279576" y="908720"/>
            <a:ext cx="3528392" cy="2736304"/>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sz="1600" dirty="0" err="1">
                <a:solidFill>
                  <a:srgbClr val="800080"/>
                </a:solidFill>
                <a:latin typeface="Courier New" panose="02070309020205020404" pitchFamily="49" charset="0"/>
              </a:rPr>
              <a:t>int</a:t>
            </a:r>
            <a:r>
              <a:rPr lang="en-US" altLang="en-US" sz="1600" dirty="0">
                <a:solidFill>
                  <a:srgbClr val="800080"/>
                </a:solidFill>
                <a:latin typeface="Courier New" panose="02070309020205020404" pitchFamily="49" charset="0"/>
              </a:rPr>
              <a:t> size (queue *q)</a:t>
            </a:r>
          </a:p>
          <a:p>
            <a:pPr>
              <a:lnSpc>
                <a:spcPct val="90000"/>
              </a:lnSpc>
            </a:pP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   queue *q1;</a:t>
            </a:r>
          </a:p>
          <a:p>
            <a:pPr>
              <a:lnSpc>
                <a:spcPct val="90000"/>
              </a:lnSpc>
            </a:pPr>
            <a:r>
              <a:rPr lang="en-US" altLang="en-US" sz="1600" dirty="0">
                <a:solidFill>
                  <a:srgbClr val="800080"/>
                </a:solidFill>
                <a:latin typeface="Courier New" panose="02070309020205020404" pitchFamily="49" charset="0"/>
              </a:rPr>
              <a:t>   </a:t>
            </a:r>
            <a:r>
              <a:rPr lang="en-US" altLang="en-US" sz="1600" dirty="0" err="1">
                <a:solidFill>
                  <a:srgbClr val="800080"/>
                </a:solidFill>
                <a:latin typeface="Courier New" panose="02070309020205020404" pitchFamily="49" charset="0"/>
              </a:rPr>
              <a:t>int</a:t>
            </a:r>
            <a:r>
              <a:rPr lang="en-US" altLang="en-US" sz="1600" dirty="0">
                <a:solidFill>
                  <a:srgbClr val="800080"/>
                </a:solidFill>
                <a:latin typeface="Courier New" panose="02070309020205020404" pitchFamily="49" charset="0"/>
              </a:rPr>
              <a:t> count=0;</a:t>
            </a:r>
          </a:p>
          <a:p>
            <a:pPr>
              <a:lnSpc>
                <a:spcPct val="90000"/>
              </a:lnSpc>
            </a:pPr>
            <a:r>
              <a:rPr lang="en-US" altLang="en-US" sz="1600" dirty="0">
                <a:solidFill>
                  <a:srgbClr val="800080"/>
                </a:solidFill>
                <a:latin typeface="Courier New" panose="02070309020205020404" pitchFamily="49" charset="0"/>
              </a:rPr>
              <a:t>   q1=q;</a:t>
            </a:r>
          </a:p>
          <a:p>
            <a:pPr>
              <a:lnSpc>
                <a:spcPct val="90000"/>
              </a:lnSpc>
            </a:pPr>
            <a:r>
              <a:rPr lang="en-US" altLang="en-US" sz="1600" dirty="0">
                <a:solidFill>
                  <a:srgbClr val="800080"/>
                </a:solidFill>
                <a:latin typeface="Courier New" panose="02070309020205020404" pitchFamily="49" charset="0"/>
              </a:rPr>
              <a:t>   while(q1!=NULL) </a:t>
            </a:r>
          </a:p>
          <a:p>
            <a:pPr>
              <a:lnSpc>
                <a:spcPct val="90000"/>
              </a:lnSpc>
            </a:pPr>
            <a:r>
              <a:rPr lang="en-US" altLang="en-US" sz="1600" dirty="0">
                <a:solidFill>
                  <a:srgbClr val="800080"/>
                </a:solidFill>
                <a:latin typeface="Courier New" panose="02070309020205020404" pitchFamily="49" charset="0"/>
              </a:rPr>
              <a:t>   {</a:t>
            </a:r>
          </a:p>
          <a:p>
            <a:pPr>
              <a:lnSpc>
                <a:spcPct val="90000"/>
              </a:lnSpc>
            </a:pPr>
            <a:r>
              <a:rPr lang="en-US" altLang="en-US" sz="1600" dirty="0">
                <a:solidFill>
                  <a:srgbClr val="800080"/>
                </a:solidFill>
                <a:latin typeface="Courier New" panose="02070309020205020404" pitchFamily="49" charset="0"/>
              </a:rPr>
              <a:t>     q1=q1-&gt;next;</a:t>
            </a:r>
          </a:p>
          <a:p>
            <a:pPr>
              <a:lnSpc>
                <a:spcPct val="90000"/>
              </a:lnSpc>
            </a:pPr>
            <a:r>
              <a:rPr lang="en-US" altLang="en-US" sz="1600" dirty="0">
                <a:solidFill>
                  <a:srgbClr val="800080"/>
                </a:solidFill>
                <a:latin typeface="Courier New" panose="02070309020205020404" pitchFamily="49" charset="0"/>
              </a:rPr>
              <a:t>     count++;</a:t>
            </a:r>
          </a:p>
          <a:p>
            <a:pPr>
              <a:lnSpc>
                <a:spcPct val="90000"/>
              </a:lnSpc>
            </a:pPr>
            <a:r>
              <a:rPr lang="en-US" altLang="en-US" sz="1600" dirty="0">
                <a:solidFill>
                  <a:srgbClr val="800080"/>
                </a:solidFill>
                <a:latin typeface="Courier New" panose="02070309020205020404" pitchFamily="49" charset="0"/>
              </a:rPr>
              <a:t>   }</a:t>
            </a:r>
          </a:p>
          <a:p>
            <a:pPr>
              <a:lnSpc>
                <a:spcPct val="90000"/>
              </a:lnSpc>
            </a:pPr>
            <a:r>
              <a:rPr lang="en-US" altLang="en-US" sz="1600" dirty="0">
                <a:solidFill>
                  <a:srgbClr val="800080"/>
                </a:solidFill>
                <a:latin typeface="Courier New" panose="02070309020205020404" pitchFamily="49" charset="0"/>
              </a:rPr>
              <a:t>return count;</a:t>
            </a:r>
          </a:p>
          <a:p>
            <a:pPr>
              <a:lnSpc>
                <a:spcPct val="90000"/>
              </a:lnSpc>
            </a:pPr>
            <a:r>
              <a:rPr lang="en-US" altLang="en-US" sz="1600" dirty="0">
                <a:solidFill>
                  <a:srgbClr val="800080"/>
                </a:solidFill>
                <a:latin typeface="Courier New" panose="02070309020205020404" pitchFamily="49" charset="0"/>
              </a:rPr>
              <a:t>}</a:t>
            </a:r>
          </a:p>
        </p:txBody>
      </p:sp>
      <p:sp>
        <p:nvSpPr>
          <p:cNvPr id="8" name="Rounded Rectangle 7"/>
          <p:cNvSpPr/>
          <p:nvPr/>
        </p:nvSpPr>
        <p:spPr>
          <a:xfrm>
            <a:off x="2279576" y="3789040"/>
            <a:ext cx="3528392" cy="2802390"/>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sz="1600" dirty="0" err="1">
                <a:solidFill>
                  <a:srgbClr val="800080"/>
                </a:solidFill>
                <a:latin typeface="Courier New" panose="02070309020205020404" pitchFamily="49" charset="0"/>
              </a:rPr>
              <a:t>int</a:t>
            </a:r>
            <a:r>
              <a:rPr lang="en-US" altLang="en-US" sz="1600" dirty="0">
                <a:solidFill>
                  <a:srgbClr val="800080"/>
                </a:solidFill>
                <a:latin typeface="Courier New" panose="02070309020205020404" pitchFamily="49" charset="0"/>
              </a:rPr>
              <a:t> peek (queue *q)</a:t>
            </a:r>
          </a:p>
          <a:p>
            <a:pPr>
              <a:lnSpc>
                <a:spcPct val="90000"/>
              </a:lnSpc>
            </a:pP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   queue *q1;</a:t>
            </a:r>
          </a:p>
          <a:p>
            <a:pPr>
              <a:lnSpc>
                <a:spcPct val="90000"/>
              </a:lnSpc>
            </a:pPr>
            <a:r>
              <a:rPr lang="en-US" altLang="en-US" sz="1600" dirty="0">
                <a:solidFill>
                  <a:srgbClr val="800080"/>
                </a:solidFill>
                <a:latin typeface="Courier New" panose="02070309020205020404" pitchFamily="49" charset="0"/>
              </a:rPr>
              <a:t>   q1=q;</a:t>
            </a:r>
          </a:p>
          <a:p>
            <a:pPr>
              <a:lnSpc>
                <a:spcPct val="90000"/>
              </a:lnSpc>
            </a:pPr>
            <a:r>
              <a:rPr lang="en-US" altLang="en-US" sz="1600" dirty="0">
                <a:solidFill>
                  <a:srgbClr val="800080"/>
                </a:solidFill>
                <a:latin typeface="Courier New" panose="02070309020205020404" pitchFamily="49" charset="0"/>
              </a:rPr>
              <a:t>   while(q1-&gt;next!=NULL)</a:t>
            </a:r>
          </a:p>
          <a:p>
            <a:pPr>
              <a:lnSpc>
                <a:spcPct val="90000"/>
              </a:lnSpc>
            </a:pPr>
            <a:r>
              <a:rPr lang="en-US" altLang="en-US" sz="1600" dirty="0">
                <a:solidFill>
                  <a:srgbClr val="800080"/>
                </a:solidFill>
                <a:latin typeface="Courier New" panose="02070309020205020404" pitchFamily="49" charset="0"/>
              </a:rPr>
              <a:t>      q1=q1-&gt;next;</a:t>
            </a:r>
          </a:p>
          <a:p>
            <a:pPr>
              <a:lnSpc>
                <a:spcPct val="90000"/>
              </a:lnSpc>
            </a:pPr>
            <a:r>
              <a:rPr lang="en-US" altLang="en-US" sz="1600" dirty="0">
                <a:solidFill>
                  <a:srgbClr val="800080"/>
                </a:solidFill>
                <a:latin typeface="Courier New" panose="02070309020205020404" pitchFamily="49" charset="0"/>
              </a:rPr>
              <a:t>return (q1-&gt;</a:t>
            </a:r>
            <a:r>
              <a:rPr lang="en-US" altLang="en-US" sz="1600" dirty="0" err="1">
                <a:solidFill>
                  <a:srgbClr val="800080"/>
                </a:solidFill>
                <a:latin typeface="Courier New" panose="02070309020205020404" pitchFamily="49" charset="0"/>
              </a:rPr>
              <a:t>val</a:t>
            </a:r>
            <a:r>
              <a:rPr lang="en-US" altLang="en-US" sz="1600" dirty="0">
                <a:solidFill>
                  <a:srgbClr val="800080"/>
                </a:solidFill>
                <a:latin typeface="Courier New" panose="02070309020205020404" pitchFamily="49" charset="0"/>
              </a:rPr>
              <a:t>);</a:t>
            </a:r>
          </a:p>
          <a:p>
            <a:pPr>
              <a:lnSpc>
                <a:spcPct val="90000"/>
              </a:lnSpc>
            </a:pPr>
            <a:r>
              <a:rPr lang="en-US" altLang="en-US" sz="1600" dirty="0">
                <a:solidFill>
                  <a:srgbClr val="800080"/>
                </a:solidFill>
                <a:latin typeface="Courier New" panose="02070309020205020404" pitchFamily="49" charset="0"/>
              </a:rPr>
              <a:t>}</a:t>
            </a:r>
          </a:p>
        </p:txBody>
      </p:sp>
      <p:sp>
        <p:nvSpPr>
          <p:cNvPr id="9" name="Rounded Rectangle 8"/>
          <p:cNvSpPr/>
          <p:nvPr/>
        </p:nvSpPr>
        <p:spPr>
          <a:xfrm>
            <a:off x="6600056" y="1520788"/>
            <a:ext cx="4942214" cy="4536504"/>
          </a:xfrm>
          <a:prstGeom prst="roundRect">
            <a:avLst>
              <a:gd name="adj" fmla="val 2871"/>
            </a:avLst>
          </a:prstGeom>
          <a:solidFill>
            <a:srgbClr val="ECEFF8"/>
          </a:solidFill>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rtlCol="0" anchor="ctr"/>
          <a:lstStyle/>
          <a:p>
            <a:pPr>
              <a:lnSpc>
                <a:spcPct val="90000"/>
              </a:lnSpc>
            </a:pPr>
            <a:r>
              <a:rPr lang="en-US" altLang="en-US" dirty="0" err="1">
                <a:solidFill>
                  <a:srgbClr val="800080"/>
                </a:solidFill>
                <a:latin typeface="Courier New" panose="02070309020205020404" pitchFamily="49" charset="0"/>
              </a:rPr>
              <a:t>int</a:t>
            </a:r>
            <a:r>
              <a:rPr lang="en-US" altLang="en-US" dirty="0">
                <a:solidFill>
                  <a:srgbClr val="800080"/>
                </a:solidFill>
                <a:latin typeface="Courier New" panose="02070309020205020404" pitchFamily="49" charset="0"/>
              </a:rPr>
              <a:t> </a:t>
            </a:r>
            <a:r>
              <a:rPr lang="en-US" altLang="en-US" dirty="0" err="1">
                <a:solidFill>
                  <a:srgbClr val="800080"/>
                </a:solidFill>
                <a:latin typeface="Courier New" panose="02070309020205020404" pitchFamily="49" charset="0"/>
              </a:rPr>
              <a:t>dequeue</a:t>
            </a:r>
            <a:r>
              <a:rPr lang="en-US" altLang="en-US" dirty="0">
                <a:solidFill>
                  <a:srgbClr val="800080"/>
                </a:solidFill>
                <a:latin typeface="Courier New" panose="02070309020205020404" pitchFamily="49" charset="0"/>
              </a:rPr>
              <a:t> (queue *q)</a:t>
            </a:r>
          </a:p>
          <a:p>
            <a:pPr>
              <a:lnSpc>
                <a:spcPct val="90000"/>
              </a:lnSpc>
            </a:pPr>
            <a:r>
              <a:rPr lang="en-US" altLang="en-US" dirty="0">
                <a:solidFill>
                  <a:srgbClr val="800080"/>
                </a:solidFill>
                <a:latin typeface="Courier New" panose="02070309020205020404" pitchFamily="49" charset="0"/>
              </a:rPr>
              <a:t>{</a:t>
            </a:r>
          </a:p>
          <a:p>
            <a:r>
              <a:rPr lang="en-US" altLang="en-US" dirty="0">
                <a:solidFill>
                  <a:srgbClr val="800080"/>
                </a:solidFill>
                <a:latin typeface="Courier New" panose="02070309020205020404" pitchFamily="49" charset="0"/>
              </a:rPr>
              <a:t>   </a:t>
            </a:r>
            <a:r>
              <a:rPr lang="en-IN" sz="1600" dirty="0" err="1">
                <a:solidFill>
                  <a:srgbClr val="800080"/>
                </a:solidFill>
                <a:latin typeface="Courier New" panose="02070309020205020404" pitchFamily="49" charset="0"/>
              </a:rPr>
              <a:t>struct</a:t>
            </a:r>
            <a:r>
              <a:rPr lang="en-IN" sz="1600" dirty="0">
                <a:solidFill>
                  <a:srgbClr val="800080"/>
                </a:solidFill>
                <a:latin typeface="Courier New" panose="02070309020205020404" pitchFamily="49" charset="0"/>
              </a:rPr>
              <a:t> </a:t>
            </a:r>
            <a:r>
              <a:rPr lang="en-IN" sz="1600" dirty="0" err="1">
                <a:solidFill>
                  <a:srgbClr val="800080"/>
                </a:solidFill>
                <a:latin typeface="Courier New" panose="02070309020205020404" pitchFamily="49" charset="0"/>
              </a:rPr>
              <a:t>qnode</a:t>
            </a:r>
            <a:r>
              <a:rPr lang="en-IN" sz="1600" dirty="0">
                <a:solidFill>
                  <a:srgbClr val="800080"/>
                </a:solidFill>
                <a:latin typeface="Courier New" panose="02070309020205020404" pitchFamily="49" charset="0"/>
              </a:rPr>
              <a:t> *temp;</a:t>
            </a:r>
          </a:p>
          <a:p>
            <a:pPr lvl="1"/>
            <a:r>
              <a:rPr lang="en-IN" sz="1600" dirty="0" err="1">
                <a:solidFill>
                  <a:srgbClr val="800080"/>
                </a:solidFill>
                <a:latin typeface="Courier New" panose="02070309020205020404" pitchFamily="49" charset="0"/>
              </a:rPr>
              <a:t>int</a:t>
            </a:r>
            <a:r>
              <a:rPr lang="en-IN" sz="1600" dirty="0">
                <a:solidFill>
                  <a:srgbClr val="800080"/>
                </a:solidFill>
                <a:latin typeface="Courier New" panose="02070309020205020404" pitchFamily="49" charset="0"/>
              </a:rPr>
              <a:t> item;</a:t>
            </a:r>
          </a:p>
          <a:p>
            <a:pPr lvl="1"/>
            <a:r>
              <a:rPr lang="en-IN" sz="1600" dirty="0">
                <a:solidFill>
                  <a:srgbClr val="800080"/>
                </a:solidFill>
                <a:latin typeface="Courier New" panose="02070309020205020404" pitchFamily="49" charset="0"/>
              </a:rPr>
              <a:t>if (q-&gt;front == NULL){</a:t>
            </a:r>
          </a:p>
          <a:p>
            <a:pPr lvl="1"/>
            <a:r>
              <a:rPr lang="en-IN" sz="1600" dirty="0">
                <a:solidFill>
                  <a:srgbClr val="800080"/>
                </a:solidFill>
                <a:latin typeface="Courier New" panose="02070309020205020404" pitchFamily="49" charset="0"/>
              </a:rPr>
              <a:t>   </a:t>
            </a:r>
            <a:r>
              <a:rPr lang="en-IN" sz="1600" dirty="0" err="1">
                <a:solidFill>
                  <a:srgbClr val="800080"/>
                </a:solidFill>
                <a:latin typeface="Courier New" panose="02070309020205020404" pitchFamily="49" charset="0"/>
              </a:rPr>
              <a:t>printf</a:t>
            </a:r>
            <a:r>
              <a:rPr lang="en-IN" sz="1600" dirty="0">
                <a:solidFill>
                  <a:srgbClr val="800080"/>
                </a:solidFill>
                <a:latin typeface="Courier New" panose="02070309020205020404" pitchFamily="49" charset="0"/>
              </a:rPr>
              <a:t>("\</a:t>
            </a:r>
            <a:r>
              <a:rPr lang="en-IN" sz="1600" dirty="0" err="1">
                <a:solidFill>
                  <a:srgbClr val="800080"/>
                </a:solidFill>
                <a:latin typeface="Courier New" panose="02070309020205020404" pitchFamily="49" charset="0"/>
              </a:rPr>
              <a:t>nQueue</a:t>
            </a:r>
            <a:r>
              <a:rPr lang="en-IN" sz="1600" dirty="0">
                <a:solidFill>
                  <a:srgbClr val="800080"/>
                </a:solidFill>
                <a:latin typeface="Courier New" panose="02070309020205020404" pitchFamily="49" charset="0"/>
              </a:rPr>
              <a:t> is empty.");</a:t>
            </a:r>
          </a:p>
          <a:p>
            <a:pPr lvl="1"/>
            <a:r>
              <a:rPr lang="en-IN" sz="1600" dirty="0">
                <a:solidFill>
                  <a:srgbClr val="800080"/>
                </a:solidFill>
                <a:latin typeface="Courier New" panose="02070309020205020404" pitchFamily="49" charset="0"/>
              </a:rPr>
              <a:t>   return NULL;</a:t>
            </a:r>
          </a:p>
          <a:p>
            <a:pPr lvl="1"/>
            <a:r>
              <a:rPr lang="en-IN" sz="1600" dirty="0">
                <a:solidFill>
                  <a:srgbClr val="800080"/>
                </a:solidFill>
                <a:latin typeface="Courier New" panose="02070309020205020404" pitchFamily="49" charset="0"/>
              </a:rPr>
              <a:t>}</a:t>
            </a:r>
          </a:p>
          <a:p>
            <a:pPr lvl="1"/>
            <a:r>
              <a:rPr lang="en-IN" sz="1600" dirty="0">
                <a:solidFill>
                  <a:srgbClr val="800080"/>
                </a:solidFill>
                <a:latin typeface="Courier New" panose="02070309020205020404" pitchFamily="49" charset="0"/>
              </a:rPr>
              <a:t>item = q-&gt;front-&gt;</a:t>
            </a:r>
            <a:r>
              <a:rPr lang="en-IN" sz="1600" dirty="0" err="1">
                <a:solidFill>
                  <a:srgbClr val="800080"/>
                </a:solidFill>
                <a:latin typeface="Courier New" panose="02070309020205020404" pitchFamily="49" charset="0"/>
              </a:rPr>
              <a:t>val</a:t>
            </a:r>
            <a:r>
              <a:rPr lang="en-IN" sz="1600" dirty="0">
                <a:solidFill>
                  <a:srgbClr val="800080"/>
                </a:solidFill>
                <a:latin typeface="Courier New" panose="02070309020205020404" pitchFamily="49" charset="0"/>
              </a:rPr>
              <a:t>;</a:t>
            </a:r>
          </a:p>
          <a:p>
            <a:pPr lvl="1"/>
            <a:r>
              <a:rPr lang="en-IN" sz="1600" dirty="0">
                <a:solidFill>
                  <a:srgbClr val="800080"/>
                </a:solidFill>
                <a:latin typeface="Courier New" panose="02070309020205020404" pitchFamily="49" charset="0"/>
              </a:rPr>
              <a:t>temp = q-&gt;front;</a:t>
            </a:r>
          </a:p>
          <a:p>
            <a:pPr lvl="1"/>
            <a:r>
              <a:rPr lang="en-IN" sz="1600" dirty="0">
                <a:solidFill>
                  <a:srgbClr val="800080"/>
                </a:solidFill>
                <a:latin typeface="Courier New" panose="02070309020205020404" pitchFamily="49" charset="0"/>
              </a:rPr>
              <a:t>q-&gt;front = q-&gt;front-&gt;next;</a:t>
            </a:r>
          </a:p>
          <a:p>
            <a:pPr lvl="1"/>
            <a:r>
              <a:rPr lang="en-IN" sz="1600" dirty="0">
                <a:solidFill>
                  <a:srgbClr val="800080"/>
                </a:solidFill>
                <a:latin typeface="Courier New" panose="02070309020205020404" pitchFamily="49" charset="0"/>
              </a:rPr>
              <a:t>free(temp);</a:t>
            </a:r>
          </a:p>
          <a:p>
            <a:pPr lvl="1"/>
            <a:r>
              <a:rPr lang="en-IN" sz="1600" dirty="0">
                <a:solidFill>
                  <a:srgbClr val="800080"/>
                </a:solidFill>
                <a:latin typeface="Courier New" panose="02070309020205020404" pitchFamily="49" charset="0"/>
              </a:rPr>
              <a:t>return item;</a:t>
            </a:r>
            <a:endParaRPr lang="en-US" altLang="en-US" sz="1600" dirty="0">
              <a:solidFill>
                <a:srgbClr val="800080"/>
              </a:solidFill>
              <a:latin typeface="Courier New" panose="02070309020205020404" pitchFamily="49" charset="0"/>
            </a:endParaRPr>
          </a:p>
          <a:p>
            <a:pPr>
              <a:lnSpc>
                <a:spcPct val="90000"/>
              </a:lnSpc>
            </a:pPr>
            <a:r>
              <a:rPr lang="en-US" altLang="en-US" dirty="0">
                <a:solidFill>
                  <a:srgbClr val="800080"/>
                </a:solidFill>
                <a:latin typeface="Courier New" panose="02070309020205020404" pitchFamily="49" charset="0"/>
              </a:rPr>
              <a:t>}</a:t>
            </a:r>
          </a:p>
        </p:txBody>
      </p:sp>
      <p:pic>
        <p:nvPicPr>
          <p:cNvPr id="6" name="Picture 5"/>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843840" y="4279320"/>
              <a:ext cx="8224560" cy="1698840"/>
            </p14:xfrm>
          </p:contentPart>
        </mc:Choice>
        <mc:Fallback>
          <p:pic>
            <p:nvPicPr>
              <p:cNvPr id="3" name="Ink 2"/>
              <p:cNvPicPr/>
              <p:nvPr/>
            </p:nvPicPr>
            <p:blipFill>
              <a:blip r:embed="rId5"/>
              <a:stretch>
                <a:fillRect/>
              </a:stretch>
            </p:blipFill>
            <p:spPr>
              <a:xfrm>
                <a:off x="837000" y="4276800"/>
                <a:ext cx="8234640" cy="1703880"/>
              </a:xfrm>
              <a:prstGeom prst="rect">
                <a:avLst/>
              </a:prstGeom>
            </p:spPr>
          </p:pic>
        </mc:Fallback>
      </mc:AlternateContent>
    </p:spTree>
    <p:extLst>
      <p:ext uri="{BB962C8B-B14F-4D97-AF65-F5344CB8AC3E}">
        <p14:creationId xmlns:p14="http://schemas.microsoft.com/office/powerpoint/2010/main" val="161207106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a:spLocks noGrp="1"/>
          </p:cNvSpPr>
          <p:nvPr>
            <p:ph type="title"/>
          </p:nvPr>
        </p:nvSpPr>
        <p:spPr>
          <a:xfrm>
            <a:off x="1703512" y="116632"/>
            <a:ext cx="8712968" cy="1143000"/>
          </a:xfrm>
        </p:spPr>
        <p:txBody>
          <a:bodyPr>
            <a:normAutofit/>
          </a:bodyPr>
          <a:lstStyle/>
          <a:p>
            <a:pPr marL="0" indent="0" algn="l">
              <a:buNone/>
            </a:pPr>
            <a:r>
              <a:rPr lang="en-US" sz="4000" dirty="0">
                <a:solidFill>
                  <a:srgbClr val="7030A0"/>
                </a:solidFill>
                <a:latin typeface="Times New Roman" pitchFamily="18" charset="0"/>
                <a:cs typeface="Times New Roman" pitchFamily="18" charset="0"/>
              </a:rPr>
              <a:t>Problem With Array Implementation</a:t>
            </a:r>
            <a:endParaRPr lang="en-IN" sz="4000" dirty="0">
              <a:solidFill>
                <a:srgbClr val="7030A0"/>
              </a:solidFill>
              <a:latin typeface="Courier New" panose="02070309020205020404" pitchFamily="49" charset="0"/>
              <a:cs typeface="Courier New" panose="02070309020205020404" pitchFamily="49" charset="0"/>
            </a:endParaRPr>
          </a:p>
        </p:txBody>
      </p:sp>
      <p:sp>
        <p:nvSpPr>
          <p:cNvPr id="32" name="Rectangle 3"/>
          <p:cNvSpPr>
            <a:spLocks noGrp="1" noChangeArrowheads="1"/>
          </p:cNvSpPr>
          <p:nvPr>
            <p:ph sz="quarter" idx="13"/>
          </p:nvPr>
        </p:nvSpPr>
        <p:spPr>
          <a:xfrm>
            <a:off x="1945196" y="1265238"/>
            <a:ext cx="8229600" cy="4525963"/>
          </a:xfrm>
          <a:prstGeom prst="rect">
            <a:avLst/>
          </a:prstGeom>
        </p:spPr>
        <p:txBody>
          <a:bodyPr>
            <a:normAutofit/>
          </a:bodyPr>
          <a:lstStyle/>
          <a:p>
            <a:pPr>
              <a:buFont typeface="Arial" panose="020B0604020202020204" pitchFamily="34" charset="0"/>
              <a:buChar char="•"/>
            </a:pPr>
            <a:r>
              <a:rPr lang="en-IN" altLang="en-US" dirty="0">
                <a:solidFill>
                  <a:srgbClr val="002060"/>
                </a:solidFill>
                <a:latin typeface="Times New Roman" pitchFamily="18" charset="0"/>
                <a:cs typeface="Times New Roman" pitchFamily="18" charset="0"/>
              </a:rPr>
              <a:t>The size of the queue depends on the number and order of </a:t>
            </a:r>
            <a:r>
              <a:rPr lang="en-IN" altLang="en-US" dirty="0" err="1">
                <a:solidFill>
                  <a:srgbClr val="002060"/>
                </a:solidFill>
                <a:latin typeface="Times New Roman" pitchFamily="18" charset="0"/>
                <a:cs typeface="Times New Roman" pitchFamily="18" charset="0"/>
              </a:rPr>
              <a:t>enqueue</a:t>
            </a:r>
            <a:r>
              <a:rPr lang="en-IN" altLang="en-US" dirty="0">
                <a:solidFill>
                  <a:srgbClr val="002060"/>
                </a:solidFill>
                <a:latin typeface="Times New Roman" pitchFamily="18" charset="0"/>
                <a:cs typeface="Times New Roman" pitchFamily="18" charset="0"/>
              </a:rPr>
              <a:t> and </a:t>
            </a:r>
            <a:r>
              <a:rPr lang="en-IN" altLang="en-US" dirty="0" err="1">
                <a:solidFill>
                  <a:srgbClr val="002060"/>
                </a:solidFill>
                <a:latin typeface="Times New Roman" pitchFamily="18" charset="0"/>
                <a:cs typeface="Times New Roman" pitchFamily="18" charset="0"/>
              </a:rPr>
              <a:t>dequeue</a:t>
            </a:r>
            <a:r>
              <a:rPr lang="en-IN" altLang="en-US" dirty="0">
                <a:solidFill>
                  <a:srgbClr val="002060"/>
                </a:solidFill>
                <a:latin typeface="Times New Roman" pitchFamily="18" charset="0"/>
                <a:cs typeface="Times New Roman" pitchFamily="18" charset="0"/>
              </a:rPr>
              <a:t>.</a:t>
            </a:r>
          </a:p>
          <a:p>
            <a:pPr>
              <a:buFont typeface="Arial" panose="020B0604020202020204" pitchFamily="34" charset="0"/>
              <a:buChar char="•"/>
            </a:pPr>
            <a:r>
              <a:rPr lang="en-IN" altLang="en-US" dirty="0">
                <a:solidFill>
                  <a:srgbClr val="002060"/>
                </a:solidFill>
                <a:latin typeface="Times New Roman" pitchFamily="18" charset="0"/>
                <a:cs typeface="Times New Roman" pitchFamily="18" charset="0"/>
              </a:rPr>
              <a:t>It may be situation where memory is available but </a:t>
            </a:r>
            <a:r>
              <a:rPr lang="en-IN" altLang="en-US" dirty="0" err="1">
                <a:solidFill>
                  <a:srgbClr val="002060"/>
                </a:solidFill>
                <a:latin typeface="Times New Roman" pitchFamily="18" charset="0"/>
                <a:cs typeface="Times New Roman" pitchFamily="18" charset="0"/>
              </a:rPr>
              <a:t>enqueue</a:t>
            </a:r>
            <a:r>
              <a:rPr lang="en-IN" altLang="en-US" dirty="0">
                <a:solidFill>
                  <a:srgbClr val="002060"/>
                </a:solidFill>
                <a:latin typeface="Times New Roman" pitchFamily="18" charset="0"/>
                <a:cs typeface="Times New Roman" pitchFamily="18" charset="0"/>
              </a:rPr>
              <a:t> is not possible.</a:t>
            </a:r>
            <a:endParaRPr lang="en-US" altLang="en-US" dirty="0">
              <a:solidFill>
                <a:srgbClr val="002060"/>
              </a:solidFill>
              <a:latin typeface="Times New Roman" pitchFamily="18" charset="0"/>
              <a:cs typeface="Times New Roman" pitchFamily="18" charset="0"/>
            </a:endParaRPr>
          </a:p>
        </p:txBody>
      </p:sp>
      <p:sp>
        <p:nvSpPr>
          <p:cNvPr id="80902" name="Rectangle 11"/>
          <p:cNvSpPr>
            <a:spLocks noChangeArrowheads="1"/>
          </p:cNvSpPr>
          <p:nvPr/>
        </p:nvSpPr>
        <p:spPr bwMode="auto">
          <a:xfrm>
            <a:off x="3429000" y="4383370"/>
            <a:ext cx="4572000" cy="609600"/>
          </a:xfrm>
          <a:prstGeom prst="rect">
            <a:avLst/>
          </a:prstGeom>
          <a:solidFill>
            <a:schemeClr val="hlink"/>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112644" name="Rectangle 4"/>
          <p:cNvSpPr>
            <a:spLocks noChangeArrowheads="1"/>
          </p:cNvSpPr>
          <p:nvPr/>
        </p:nvSpPr>
        <p:spPr bwMode="auto">
          <a:xfrm>
            <a:off x="3429000" y="4383370"/>
            <a:ext cx="533400" cy="6096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80904" name="Rectangle 5"/>
          <p:cNvSpPr>
            <a:spLocks noChangeArrowheads="1"/>
          </p:cNvSpPr>
          <p:nvPr/>
        </p:nvSpPr>
        <p:spPr bwMode="auto">
          <a:xfrm>
            <a:off x="3962400" y="4383370"/>
            <a:ext cx="533400" cy="6096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80905" name="Rectangle 6"/>
          <p:cNvSpPr>
            <a:spLocks noChangeArrowheads="1"/>
          </p:cNvSpPr>
          <p:nvPr/>
        </p:nvSpPr>
        <p:spPr bwMode="auto">
          <a:xfrm>
            <a:off x="4495800" y="4383370"/>
            <a:ext cx="533400" cy="6096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sp>
        <p:nvSpPr>
          <p:cNvPr id="80906" name="Rectangle 7"/>
          <p:cNvSpPr>
            <a:spLocks noChangeArrowheads="1"/>
          </p:cNvSpPr>
          <p:nvPr/>
        </p:nvSpPr>
        <p:spPr bwMode="auto">
          <a:xfrm>
            <a:off x="5029200" y="4383370"/>
            <a:ext cx="533400" cy="6096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2" name="Group 14"/>
          <p:cNvGrpSpPr>
            <a:grpSpLocks/>
          </p:cNvGrpSpPr>
          <p:nvPr/>
        </p:nvGrpSpPr>
        <p:grpSpPr bwMode="auto">
          <a:xfrm>
            <a:off x="3336926" y="4916772"/>
            <a:ext cx="782638" cy="960438"/>
            <a:chOff x="1142" y="2880"/>
            <a:chExt cx="493" cy="605"/>
          </a:xfrm>
        </p:grpSpPr>
        <p:sp>
          <p:nvSpPr>
            <p:cNvPr id="80924" name="Text Box 12"/>
            <p:cNvSpPr txBox="1">
              <a:spLocks noChangeArrowheads="1"/>
            </p:cNvSpPr>
            <p:nvPr/>
          </p:nvSpPr>
          <p:spPr bwMode="auto">
            <a:xfrm>
              <a:off x="1142" y="3194"/>
              <a:ext cx="493"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front</a:t>
              </a:r>
            </a:p>
          </p:txBody>
        </p:sp>
        <p:sp>
          <p:nvSpPr>
            <p:cNvPr id="80925" name="Line 13"/>
            <p:cNvSpPr>
              <a:spLocks noChangeShapeType="1"/>
            </p:cNvSpPr>
            <p:nvPr/>
          </p:nvSpPr>
          <p:spPr bwMode="auto">
            <a:xfrm flipV="1">
              <a:off x="1392" y="2880"/>
              <a:ext cx="0" cy="288"/>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grpSp>
        <p:nvGrpSpPr>
          <p:cNvPr id="3" name="Group 15"/>
          <p:cNvGrpSpPr>
            <a:grpSpLocks/>
          </p:cNvGrpSpPr>
          <p:nvPr/>
        </p:nvGrpSpPr>
        <p:grpSpPr bwMode="auto">
          <a:xfrm>
            <a:off x="4876800" y="4916772"/>
            <a:ext cx="661988" cy="960438"/>
            <a:chOff x="1142" y="2880"/>
            <a:chExt cx="417" cy="605"/>
          </a:xfrm>
        </p:grpSpPr>
        <p:sp>
          <p:nvSpPr>
            <p:cNvPr id="80922" name="Text Box 16"/>
            <p:cNvSpPr txBox="1">
              <a:spLocks noChangeArrowheads="1"/>
            </p:cNvSpPr>
            <p:nvPr/>
          </p:nvSpPr>
          <p:spPr bwMode="auto">
            <a:xfrm>
              <a:off x="1142" y="3194"/>
              <a:ext cx="417"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rear</a:t>
              </a:r>
            </a:p>
          </p:txBody>
        </p:sp>
        <p:sp>
          <p:nvSpPr>
            <p:cNvPr id="80923" name="Line 17"/>
            <p:cNvSpPr>
              <a:spLocks noChangeShapeType="1"/>
            </p:cNvSpPr>
            <p:nvPr/>
          </p:nvSpPr>
          <p:spPr bwMode="auto">
            <a:xfrm flipV="1">
              <a:off x="1392" y="2880"/>
              <a:ext cx="0" cy="288"/>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12658" name="Rectangle 18"/>
          <p:cNvSpPr>
            <a:spLocks noChangeArrowheads="1"/>
          </p:cNvSpPr>
          <p:nvPr/>
        </p:nvSpPr>
        <p:spPr bwMode="auto">
          <a:xfrm>
            <a:off x="5562600" y="4383370"/>
            <a:ext cx="533400" cy="609600"/>
          </a:xfrm>
          <a:prstGeom prst="rect">
            <a:avLst/>
          </a:prstGeom>
          <a:solidFill>
            <a:srgbClr val="CCFFFF"/>
          </a:solidFill>
          <a:ln w="31750">
            <a:solidFill>
              <a:srgbClr val="800000"/>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solidFill>
                <a:srgbClr val="FF0000"/>
              </a:solidFill>
              <a:latin typeface="Times New Roman" panose="02020603050405020304" pitchFamily="18" charset="0"/>
            </a:endParaRPr>
          </a:p>
        </p:txBody>
      </p:sp>
      <p:grpSp>
        <p:nvGrpSpPr>
          <p:cNvPr id="4" name="Group 19"/>
          <p:cNvGrpSpPr>
            <a:grpSpLocks/>
          </p:cNvGrpSpPr>
          <p:nvPr/>
        </p:nvGrpSpPr>
        <p:grpSpPr bwMode="auto">
          <a:xfrm>
            <a:off x="5322889" y="4916772"/>
            <a:ext cx="661987" cy="960438"/>
            <a:chOff x="1142" y="2880"/>
            <a:chExt cx="417" cy="605"/>
          </a:xfrm>
        </p:grpSpPr>
        <p:sp>
          <p:nvSpPr>
            <p:cNvPr id="80920" name="Text Box 20"/>
            <p:cNvSpPr txBox="1">
              <a:spLocks noChangeArrowheads="1"/>
            </p:cNvSpPr>
            <p:nvPr/>
          </p:nvSpPr>
          <p:spPr bwMode="auto">
            <a:xfrm>
              <a:off x="1142" y="3194"/>
              <a:ext cx="417"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rear</a:t>
              </a:r>
            </a:p>
          </p:txBody>
        </p:sp>
        <p:sp>
          <p:nvSpPr>
            <p:cNvPr id="80921" name="Line 21"/>
            <p:cNvSpPr>
              <a:spLocks noChangeShapeType="1"/>
            </p:cNvSpPr>
            <p:nvPr/>
          </p:nvSpPr>
          <p:spPr bwMode="auto">
            <a:xfrm flipV="1">
              <a:off x="1392" y="2880"/>
              <a:ext cx="0" cy="288"/>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12662" name="Text Box 22"/>
          <p:cNvSpPr txBox="1">
            <a:spLocks noChangeArrowheads="1"/>
          </p:cNvSpPr>
          <p:nvPr/>
        </p:nvSpPr>
        <p:spPr bwMode="auto">
          <a:xfrm>
            <a:off x="3070225" y="2970493"/>
            <a:ext cx="1692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chemeClr val="bg2">
                    <a:lumMod val="50000"/>
                  </a:schemeClr>
                </a:solidFill>
                <a:latin typeface="Times New Roman" panose="02020603050405020304" pitchFamily="18" charset="0"/>
              </a:rPr>
              <a:t>ENQUEUE</a:t>
            </a:r>
          </a:p>
        </p:txBody>
      </p:sp>
      <p:grpSp>
        <p:nvGrpSpPr>
          <p:cNvPr id="5" name="Group 23"/>
          <p:cNvGrpSpPr>
            <a:grpSpLocks/>
          </p:cNvGrpSpPr>
          <p:nvPr/>
        </p:nvGrpSpPr>
        <p:grpSpPr bwMode="auto">
          <a:xfrm>
            <a:off x="3733801" y="4992972"/>
            <a:ext cx="782638" cy="960438"/>
            <a:chOff x="1142" y="2880"/>
            <a:chExt cx="493" cy="605"/>
          </a:xfrm>
        </p:grpSpPr>
        <p:sp>
          <p:nvSpPr>
            <p:cNvPr id="80918" name="Text Box 24"/>
            <p:cNvSpPr txBox="1">
              <a:spLocks noChangeArrowheads="1"/>
            </p:cNvSpPr>
            <p:nvPr/>
          </p:nvSpPr>
          <p:spPr bwMode="auto">
            <a:xfrm>
              <a:off x="1142" y="3194"/>
              <a:ext cx="493" cy="291"/>
            </a:xfrm>
            <a:prstGeom prst="rect">
              <a:avLst/>
            </a:prstGeom>
            <a:noFill/>
            <a:ln w="31750">
              <a:solidFill>
                <a:srgbClr val="CC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solidFill>
                    <a:srgbClr val="FF0000"/>
                  </a:solidFill>
                  <a:latin typeface="Times New Roman" panose="02020603050405020304" pitchFamily="18" charset="0"/>
                </a:rPr>
                <a:t>front</a:t>
              </a:r>
            </a:p>
          </p:txBody>
        </p:sp>
        <p:sp>
          <p:nvSpPr>
            <p:cNvPr id="80919" name="Line 25"/>
            <p:cNvSpPr>
              <a:spLocks noChangeShapeType="1"/>
            </p:cNvSpPr>
            <p:nvPr/>
          </p:nvSpPr>
          <p:spPr bwMode="auto">
            <a:xfrm flipV="1">
              <a:off x="1392" y="2880"/>
              <a:ext cx="0" cy="288"/>
            </a:xfrm>
            <a:prstGeom prst="line">
              <a:avLst/>
            </a:prstGeom>
            <a:noFill/>
            <a:ln w="31750">
              <a:solidFill>
                <a:srgbClr val="CC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p:sp>
        <p:nvSpPr>
          <p:cNvPr id="112666" name="Text Box 26"/>
          <p:cNvSpPr txBox="1">
            <a:spLocks noChangeArrowheads="1"/>
          </p:cNvSpPr>
          <p:nvPr/>
        </p:nvSpPr>
        <p:spPr bwMode="auto">
          <a:xfrm>
            <a:off x="5545717" y="2970493"/>
            <a:ext cx="1692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chemeClr val="bg2">
                    <a:lumMod val="50000"/>
                  </a:schemeClr>
                </a:solidFill>
                <a:latin typeface="Times New Roman" panose="02020603050405020304" pitchFamily="18" charset="0"/>
              </a:rPr>
              <a:t>DEQUEUE</a:t>
            </a:r>
          </a:p>
        </p:txBody>
      </p:sp>
      <p:sp>
        <p:nvSpPr>
          <p:cNvPr id="112667" name="Text Box 27"/>
          <p:cNvSpPr txBox="1">
            <a:spLocks noChangeArrowheads="1"/>
          </p:cNvSpPr>
          <p:nvPr/>
        </p:nvSpPr>
        <p:spPr bwMode="auto">
          <a:xfrm>
            <a:off x="2727325" y="3460587"/>
            <a:ext cx="666644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chemeClr val="bg2">
                    <a:lumMod val="50000"/>
                  </a:schemeClr>
                </a:solidFill>
                <a:latin typeface="Times New Roman" panose="02020603050405020304" pitchFamily="18" charset="0"/>
              </a:rPr>
              <a:t>Effective queuing storage area of array gets reduced.</a:t>
            </a:r>
          </a:p>
        </p:txBody>
      </p:sp>
      <p:sp>
        <p:nvSpPr>
          <p:cNvPr id="112668" name="Text Box 28"/>
          <p:cNvSpPr txBox="1">
            <a:spLocks noChangeArrowheads="1"/>
          </p:cNvSpPr>
          <p:nvPr/>
        </p:nvSpPr>
        <p:spPr bwMode="auto">
          <a:xfrm>
            <a:off x="5638800" y="6135971"/>
            <a:ext cx="3873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solidFill>
                  <a:schemeClr val="bg2">
                    <a:lumMod val="50000"/>
                  </a:schemeClr>
                </a:solidFill>
                <a:latin typeface="Times New Roman" panose="02020603050405020304" pitchFamily="18" charset="0"/>
              </a:rPr>
              <a:t>Use of circular array indexing</a:t>
            </a:r>
          </a:p>
        </p:txBody>
      </p:sp>
      <p:sp>
        <p:nvSpPr>
          <p:cNvPr id="80916" name="Text Box 29"/>
          <p:cNvSpPr txBox="1">
            <a:spLocks noChangeArrowheads="1"/>
          </p:cNvSpPr>
          <p:nvPr/>
        </p:nvSpPr>
        <p:spPr bwMode="auto">
          <a:xfrm>
            <a:off x="3505200" y="3926170"/>
            <a:ext cx="336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latin typeface="Times New Roman" panose="02020603050405020304" pitchFamily="18" charset="0"/>
              </a:rPr>
              <a:t>0</a:t>
            </a:r>
          </a:p>
        </p:txBody>
      </p:sp>
      <p:sp>
        <p:nvSpPr>
          <p:cNvPr id="80917" name="Text Box 30"/>
          <p:cNvSpPr txBox="1">
            <a:spLocks noChangeArrowheads="1"/>
          </p:cNvSpPr>
          <p:nvPr/>
        </p:nvSpPr>
        <p:spPr bwMode="auto">
          <a:xfrm>
            <a:off x="7620001" y="3926170"/>
            <a:ext cx="4048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0">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a:latin typeface="Times New Roman" panose="02020603050405020304" pitchFamily="18" charset="0"/>
              </a:rPr>
              <a:t>N</a:t>
            </a:r>
          </a:p>
        </p:txBody>
      </p:sp>
      <p:pic>
        <p:nvPicPr>
          <p:cNvPr id="28" name="Picture 27"/>
          <p:cNvPicPr>
            <a:picLocks noChangeAspect="1"/>
          </p:cNvPicPr>
          <p:nvPr/>
        </p:nvPicPr>
        <p:blipFill>
          <a:blip r:embed="rId2"/>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3379320" y="3814920"/>
              <a:ext cx="7614000" cy="2178000"/>
            </p14:xfrm>
          </p:contentPart>
        </mc:Choice>
        <mc:Fallback>
          <p:pic>
            <p:nvPicPr>
              <p:cNvPr id="6" name="Ink 5"/>
              <p:cNvPicPr/>
              <p:nvPr/>
            </p:nvPicPr>
            <p:blipFill>
              <a:blip r:embed="rId4"/>
              <a:stretch>
                <a:fillRect/>
              </a:stretch>
            </p:blipFill>
            <p:spPr>
              <a:xfrm>
                <a:off x="3373560" y="3807360"/>
                <a:ext cx="7627320" cy="2192760"/>
              </a:xfrm>
              <a:prstGeom prst="rect">
                <a:avLst/>
              </a:prstGeom>
            </p:spPr>
          </p:pic>
        </mc:Fallback>
      </mc:AlternateContent>
    </p:spTree>
    <p:extLst>
      <p:ext uri="{BB962C8B-B14F-4D97-AF65-F5344CB8AC3E}">
        <p14:creationId xmlns:p14="http://schemas.microsoft.com/office/powerpoint/2010/main" val="34842989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xit" presetSubtype="10" fill="hold" nodeType="clickEffect">
                                  <p:stCondLst>
                                    <p:cond delay="0"/>
                                  </p:stCondLst>
                                  <p:childTnLst>
                                    <p:animEffect transition="out" filter="checkerboard(across)">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heckerboard(across)">
                                      <p:cBhvr>
                                        <p:cTn id="12" dur="500"/>
                                        <p:tgtEl>
                                          <p:spTgt spid="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112658"/>
                                        </p:tgtEl>
                                        <p:attrNameLst>
                                          <p:attrName>style.visibility</p:attrName>
                                        </p:attrNameLst>
                                      </p:cBhvr>
                                      <p:to>
                                        <p:strVal val="visible"/>
                                      </p:to>
                                    </p:set>
                                    <p:animEffect transition="in" filter="checkerboard(across)">
                                      <p:cBhvr>
                                        <p:cTn id="17" dur="500"/>
                                        <p:tgtEl>
                                          <p:spTgt spid="11265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112662"/>
                                        </p:tgtEl>
                                        <p:attrNameLst>
                                          <p:attrName>style.visibility</p:attrName>
                                        </p:attrNameLst>
                                      </p:cBhvr>
                                      <p:to>
                                        <p:strVal val="visible"/>
                                      </p:to>
                                    </p:set>
                                    <p:animEffect transition="in" filter="checkerboard(across)">
                                      <p:cBhvr>
                                        <p:cTn id="22" dur="500"/>
                                        <p:tgtEl>
                                          <p:spTgt spid="11266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5" presetClass="exit" presetSubtype="10" fill="hold" grpId="1" nodeType="clickEffect">
                                  <p:stCondLst>
                                    <p:cond delay="0"/>
                                  </p:stCondLst>
                                  <p:childTnLst>
                                    <p:animEffect transition="out" filter="checkerboard(across)">
                                      <p:cBhvr>
                                        <p:cTn id="26" dur="500"/>
                                        <p:tgtEl>
                                          <p:spTgt spid="112662"/>
                                        </p:tgtEl>
                                      </p:cBhvr>
                                    </p:animEffect>
                                    <p:set>
                                      <p:cBhvr>
                                        <p:cTn id="27" dur="1" fill="hold">
                                          <p:stCondLst>
                                            <p:cond delay="499"/>
                                          </p:stCondLst>
                                        </p:cTn>
                                        <p:tgtEl>
                                          <p:spTgt spid="112662"/>
                                        </p:tgtEl>
                                        <p:attrNameLst>
                                          <p:attrName>style.visibility</p:attrName>
                                        </p:attrNameLst>
                                      </p:cBhvr>
                                      <p:to>
                                        <p:strVal val="hidden"/>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5" presetClass="exit" presetSubtype="10" fill="hold" grpId="0" nodeType="clickEffect">
                                  <p:stCondLst>
                                    <p:cond delay="0"/>
                                  </p:stCondLst>
                                  <p:childTnLst>
                                    <p:animEffect transition="out" filter="checkerboard(across)">
                                      <p:cBhvr>
                                        <p:cTn id="31" dur="500"/>
                                        <p:tgtEl>
                                          <p:spTgt spid="112644"/>
                                        </p:tgtEl>
                                      </p:cBhvr>
                                    </p:animEffect>
                                    <p:set>
                                      <p:cBhvr>
                                        <p:cTn id="32" dur="1" fill="hold">
                                          <p:stCondLst>
                                            <p:cond delay="499"/>
                                          </p:stCondLst>
                                        </p:cTn>
                                        <p:tgtEl>
                                          <p:spTgt spid="112644"/>
                                        </p:tgtEl>
                                        <p:attrNameLst>
                                          <p:attrName>style.visibility</p:attrName>
                                        </p:attrNameLst>
                                      </p:cBhvr>
                                      <p:to>
                                        <p:strVal val="hidden"/>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5" presetClass="exit" presetSubtype="10" fill="hold" nodeType="clickEffect">
                                  <p:stCondLst>
                                    <p:cond delay="0"/>
                                  </p:stCondLst>
                                  <p:childTnLst>
                                    <p:animEffect transition="out" filter="checkerboard(across)">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5" presetClass="entr" presetSubtype="10"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checkerboard(across)">
                                      <p:cBhvr>
                                        <p:cTn id="42" dur="500"/>
                                        <p:tgtEl>
                                          <p:spTgt spid="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5" presetClass="entr" presetSubtype="10" fill="hold" grpId="0" nodeType="clickEffect">
                                  <p:stCondLst>
                                    <p:cond delay="0"/>
                                  </p:stCondLst>
                                  <p:childTnLst>
                                    <p:set>
                                      <p:cBhvr>
                                        <p:cTn id="46" dur="1" fill="hold">
                                          <p:stCondLst>
                                            <p:cond delay="0"/>
                                          </p:stCondLst>
                                        </p:cTn>
                                        <p:tgtEl>
                                          <p:spTgt spid="112666"/>
                                        </p:tgtEl>
                                        <p:attrNameLst>
                                          <p:attrName>style.visibility</p:attrName>
                                        </p:attrNameLst>
                                      </p:cBhvr>
                                      <p:to>
                                        <p:strVal val="visible"/>
                                      </p:to>
                                    </p:set>
                                    <p:animEffect transition="in" filter="checkerboard(across)">
                                      <p:cBhvr>
                                        <p:cTn id="47" dur="500"/>
                                        <p:tgtEl>
                                          <p:spTgt spid="112666"/>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5" presetClass="exit" presetSubtype="10" fill="hold" grpId="1" nodeType="clickEffect">
                                  <p:stCondLst>
                                    <p:cond delay="0"/>
                                  </p:stCondLst>
                                  <p:childTnLst>
                                    <p:animEffect transition="out" filter="checkerboard(across)">
                                      <p:cBhvr>
                                        <p:cTn id="51" dur="500"/>
                                        <p:tgtEl>
                                          <p:spTgt spid="112666"/>
                                        </p:tgtEl>
                                      </p:cBhvr>
                                    </p:animEffect>
                                    <p:set>
                                      <p:cBhvr>
                                        <p:cTn id="52" dur="1" fill="hold">
                                          <p:stCondLst>
                                            <p:cond delay="499"/>
                                          </p:stCondLst>
                                        </p:cTn>
                                        <p:tgtEl>
                                          <p:spTgt spid="112666"/>
                                        </p:tgtEl>
                                        <p:attrNameLst>
                                          <p:attrName>style.visibility</p:attrName>
                                        </p:attrNameLst>
                                      </p:cBhvr>
                                      <p:to>
                                        <p:strVal val="hidden"/>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5" presetClass="entr" presetSubtype="10" fill="hold" grpId="0" nodeType="clickEffect">
                                  <p:stCondLst>
                                    <p:cond delay="0"/>
                                  </p:stCondLst>
                                  <p:childTnLst>
                                    <p:set>
                                      <p:cBhvr>
                                        <p:cTn id="56" dur="1" fill="hold">
                                          <p:stCondLst>
                                            <p:cond delay="0"/>
                                          </p:stCondLst>
                                        </p:cTn>
                                        <p:tgtEl>
                                          <p:spTgt spid="112667"/>
                                        </p:tgtEl>
                                        <p:attrNameLst>
                                          <p:attrName>style.visibility</p:attrName>
                                        </p:attrNameLst>
                                      </p:cBhvr>
                                      <p:to>
                                        <p:strVal val="visible"/>
                                      </p:to>
                                    </p:set>
                                    <p:animEffect transition="in" filter="checkerboard(across)">
                                      <p:cBhvr>
                                        <p:cTn id="57" dur="500"/>
                                        <p:tgtEl>
                                          <p:spTgt spid="112667"/>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5" presetClass="entr" presetSubtype="10" fill="hold" grpId="0" nodeType="clickEffect">
                                  <p:stCondLst>
                                    <p:cond delay="0"/>
                                  </p:stCondLst>
                                  <p:childTnLst>
                                    <p:set>
                                      <p:cBhvr>
                                        <p:cTn id="61" dur="1" fill="hold">
                                          <p:stCondLst>
                                            <p:cond delay="0"/>
                                          </p:stCondLst>
                                        </p:cTn>
                                        <p:tgtEl>
                                          <p:spTgt spid="112668"/>
                                        </p:tgtEl>
                                        <p:attrNameLst>
                                          <p:attrName>style.visibility</p:attrName>
                                        </p:attrNameLst>
                                      </p:cBhvr>
                                      <p:to>
                                        <p:strVal val="visible"/>
                                      </p:to>
                                    </p:set>
                                    <p:animEffect transition="in" filter="checkerboard(across)">
                                      <p:cBhvr>
                                        <p:cTn id="62" dur="500"/>
                                        <p:tgtEl>
                                          <p:spTgt spid="1126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44" grpId="0" animBg="1"/>
      <p:bldP spid="112658" grpId="0" animBg="1"/>
      <p:bldP spid="112662" grpId="0"/>
      <p:bldP spid="112662" grpId="1"/>
      <p:bldP spid="112666" grpId="0"/>
      <p:bldP spid="112666" grpId="1"/>
      <p:bldP spid="112667" grpId="0"/>
      <p:bldP spid="112668"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7-us.googleusercontent.com/UmPKMp0gj7PsPKwFqtUmS-XmkkNJAvj8RJmKU1P3KXQ-OJO3v8h5QBea7caP6el1_SBqeLwpGh2ch9KMsQzu0Ku1288-JV0ejDQciUf_YCzvVfe9pUeMZJWrFkmn75gJjzuQKFICl_degGingfhMJQ"/>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389711" y="1280755"/>
            <a:ext cx="4806490" cy="41696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11094599" y="0"/>
            <a:ext cx="1097401" cy="557647"/>
          </a:xfrm>
          <a:prstGeom prst="rect">
            <a:avLst/>
          </a:prstGeom>
        </p:spPr>
      </p:pic>
      <p:sp>
        <p:nvSpPr>
          <p:cNvPr id="2" name="TextBox 1"/>
          <p:cNvSpPr txBox="1"/>
          <p:nvPr/>
        </p:nvSpPr>
        <p:spPr>
          <a:xfrm>
            <a:off x="4856813" y="173892"/>
            <a:ext cx="2399760" cy="523220"/>
          </a:xfrm>
          <a:prstGeom prst="rect">
            <a:avLst/>
          </a:prstGeom>
          <a:noFill/>
        </p:spPr>
        <p:txBody>
          <a:bodyPr wrap="none" rtlCol="0">
            <a:spAutoFit/>
          </a:bodyPr>
          <a:lstStyle/>
          <a:p>
            <a:r>
              <a:rPr lang="en-US" sz="2800" b="1" dirty="0" smtClean="0"/>
              <a:t>Circular Queue</a:t>
            </a:r>
            <a:endParaRPr lang="en-IN" sz="2800" b="1" dirty="0"/>
          </a:p>
        </p:txBody>
      </p:sp>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1186200" y="433080"/>
              <a:ext cx="6978960" cy="4457160"/>
            </p14:xfrm>
          </p:contentPart>
        </mc:Choice>
        <mc:Fallback>
          <p:pic>
            <p:nvPicPr>
              <p:cNvPr id="3" name="Ink 2"/>
              <p:cNvPicPr/>
              <p:nvPr/>
            </p:nvPicPr>
            <p:blipFill>
              <a:blip r:embed="rId6"/>
              <a:stretch>
                <a:fillRect/>
              </a:stretch>
            </p:blipFill>
            <p:spPr>
              <a:xfrm>
                <a:off x="1179360" y="424800"/>
                <a:ext cx="6988320" cy="4472280"/>
              </a:xfrm>
              <a:prstGeom prst="rect">
                <a:avLst/>
              </a:prstGeom>
            </p:spPr>
          </p:pic>
        </mc:Fallback>
      </mc:AlternateContent>
    </p:spTree>
    <p:extLst>
      <p:ext uri="{BB962C8B-B14F-4D97-AF65-F5344CB8AC3E}">
        <p14:creationId xmlns:p14="http://schemas.microsoft.com/office/powerpoint/2010/main" val="257558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0253"/>
            <a:ext cx="10515600" cy="684186"/>
          </a:xfrm>
        </p:spPr>
        <p:txBody>
          <a:bodyPr>
            <a:normAutofit fontScale="90000"/>
          </a:bodyPr>
          <a:lstStyle/>
          <a:p>
            <a:r>
              <a:rPr lang="en-US" dirty="0" err="1" smtClean="0"/>
              <a:t>Deque</a:t>
            </a:r>
            <a:r>
              <a:rPr lang="en-US" dirty="0" smtClean="0"/>
              <a:t>: Double Ended Queue</a:t>
            </a:r>
            <a:endParaRPr lang="en-IN" dirty="0"/>
          </a:p>
        </p:txBody>
      </p:sp>
      <p:pic>
        <p:nvPicPr>
          <p:cNvPr id="4" name="Picture 3"/>
          <p:cNvPicPr>
            <a:picLocks noChangeAspect="1"/>
          </p:cNvPicPr>
          <p:nvPr/>
        </p:nvPicPr>
        <p:blipFill>
          <a:blip r:embed="rId2"/>
          <a:stretch>
            <a:fillRect/>
          </a:stretch>
        </p:blipFill>
        <p:spPr>
          <a:xfrm>
            <a:off x="2307428" y="1241264"/>
            <a:ext cx="7577143" cy="2243717"/>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2561760" y="1220040"/>
              <a:ext cx="8683560" cy="3011760"/>
            </p14:xfrm>
          </p:contentPart>
        </mc:Choice>
        <mc:Fallback>
          <p:pic>
            <p:nvPicPr>
              <p:cNvPr id="3" name="Ink 2"/>
              <p:cNvPicPr/>
              <p:nvPr/>
            </p:nvPicPr>
            <p:blipFill>
              <a:blip r:embed="rId4"/>
              <a:stretch>
                <a:fillRect/>
              </a:stretch>
            </p:blipFill>
            <p:spPr>
              <a:xfrm>
                <a:off x="2556360" y="1213200"/>
                <a:ext cx="8699400" cy="3024720"/>
              </a:xfrm>
              <a:prstGeom prst="rect">
                <a:avLst/>
              </a:prstGeom>
            </p:spPr>
          </p:pic>
        </mc:Fallback>
      </mc:AlternateContent>
    </p:spTree>
    <p:extLst>
      <p:ext uri="{BB962C8B-B14F-4D97-AF65-F5344CB8AC3E}">
        <p14:creationId xmlns:p14="http://schemas.microsoft.com/office/powerpoint/2010/main" val="1169690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3493" y="11769"/>
            <a:ext cx="8712968" cy="545878"/>
          </a:xfrm>
        </p:spPr>
        <p:txBody>
          <a:bodyPr>
            <a:normAutofit fontScale="90000"/>
          </a:bodyPr>
          <a:lstStyle/>
          <a:p>
            <a:pPr marL="0" indent="0" algn="l">
              <a:buNone/>
            </a:pPr>
            <a:r>
              <a:rPr lang="en-US" sz="4000" dirty="0">
                <a:solidFill>
                  <a:srgbClr val="7030A0"/>
                </a:solidFill>
                <a:latin typeface="Times New Roman" pitchFamily="18" charset="0"/>
                <a:cs typeface="Times New Roman" pitchFamily="18" charset="0"/>
              </a:rPr>
              <a:t>Applications of Queues</a:t>
            </a:r>
            <a:endParaRPr lang="en-IN" sz="4000" dirty="0">
              <a:solidFill>
                <a:srgbClr val="7030A0"/>
              </a:solidFill>
              <a:latin typeface="Times New Roman" pitchFamily="18" charset="0"/>
              <a:cs typeface="Times New Roman" pitchFamily="18" charset="0"/>
            </a:endParaRPr>
          </a:p>
        </p:txBody>
      </p:sp>
      <p:sp>
        <p:nvSpPr>
          <p:cNvPr id="3" name="Content Placeholder 2"/>
          <p:cNvSpPr>
            <a:spLocks noGrp="1"/>
          </p:cNvSpPr>
          <p:nvPr>
            <p:ph sz="quarter" idx="13"/>
          </p:nvPr>
        </p:nvSpPr>
        <p:spPr>
          <a:xfrm>
            <a:off x="899410" y="740886"/>
            <a:ext cx="10743889" cy="5877272"/>
          </a:xfrm>
          <a:prstGeom prst="rect">
            <a:avLst/>
          </a:prstGeom>
        </p:spPr>
        <p:txBody>
          <a:bodyPr>
            <a:normAutofit/>
          </a:bodyPr>
          <a:lstStyle/>
          <a:p>
            <a:pPr lvl="1" algn="just">
              <a:lnSpc>
                <a:spcPct val="110000"/>
              </a:lnSpc>
              <a:buFont typeface="Arial" pitchFamily="34" charset="0"/>
              <a:buChar char="•"/>
            </a:pPr>
            <a:r>
              <a:rPr lang="en-IN" sz="2000" dirty="0" smtClean="0">
                <a:solidFill>
                  <a:srgbClr val="002060"/>
                </a:solidFill>
                <a:latin typeface="Times New Roman" pitchFamily="18" charset="0"/>
                <a:cs typeface="Times New Roman" pitchFamily="18" charset="0"/>
              </a:rPr>
              <a:t>Waiting </a:t>
            </a:r>
            <a:r>
              <a:rPr lang="en-IN" sz="2000" dirty="0">
                <a:solidFill>
                  <a:srgbClr val="002060"/>
                </a:solidFill>
                <a:latin typeface="Times New Roman" pitchFamily="18" charset="0"/>
                <a:cs typeface="Times New Roman" pitchFamily="18" charset="0"/>
              </a:rPr>
              <a:t>lists</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Access to shared resources (e.g., printer)</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Auxiliary data structure for algorithms</a:t>
            </a:r>
          </a:p>
          <a:p>
            <a:pPr lvl="1" algn="just">
              <a:lnSpc>
                <a:spcPct val="110000"/>
              </a:lnSpc>
              <a:buFont typeface="Arial" pitchFamily="34" charset="0"/>
              <a:buChar char="•"/>
            </a:pPr>
            <a:r>
              <a:rPr lang="en-US" sz="2000" dirty="0" smtClean="0">
                <a:solidFill>
                  <a:srgbClr val="002060"/>
                </a:solidFill>
                <a:latin typeface="Times New Roman" pitchFamily="18" charset="0"/>
                <a:cs typeface="Times New Roman" pitchFamily="18" charset="0"/>
              </a:rPr>
              <a:t>Data </a:t>
            </a:r>
            <a:r>
              <a:rPr lang="en-US" sz="2000" dirty="0">
                <a:solidFill>
                  <a:srgbClr val="002060"/>
                </a:solidFill>
                <a:latin typeface="Times New Roman" pitchFamily="18" charset="0"/>
                <a:cs typeface="Times New Roman" pitchFamily="18" charset="0"/>
              </a:rPr>
              <a:t>items to transfer through a Router on a network,</a:t>
            </a:r>
          </a:p>
          <a:p>
            <a:pPr lvl="1" algn="just">
              <a:lnSpc>
                <a:spcPct val="110000"/>
              </a:lnSpc>
              <a:buFont typeface="Arial" pitchFamily="34" charset="0"/>
              <a:buChar char="•"/>
            </a:pPr>
            <a:r>
              <a:rPr lang="en-US" sz="2000" dirty="0" smtClean="0">
                <a:solidFill>
                  <a:srgbClr val="002060"/>
                </a:solidFill>
                <a:latin typeface="Times New Roman" pitchFamily="18" charset="0"/>
                <a:cs typeface="Times New Roman" pitchFamily="18" charset="0"/>
              </a:rPr>
              <a:t>To </a:t>
            </a:r>
            <a:r>
              <a:rPr lang="en-US" sz="2000" dirty="0">
                <a:solidFill>
                  <a:srgbClr val="002060"/>
                </a:solidFill>
                <a:latin typeface="Times New Roman" pitchFamily="18" charset="0"/>
                <a:cs typeface="Times New Roman" pitchFamily="18" charset="0"/>
              </a:rPr>
              <a:t>manage the ready queue, waiting queue, </a:t>
            </a:r>
            <a:r>
              <a:rPr lang="en-US" sz="2000" dirty="0" smtClean="0">
                <a:solidFill>
                  <a:srgbClr val="002060"/>
                </a:solidFill>
                <a:latin typeface="Times New Roman" pitchFamily="18" charset="0"/>
                <a:cs typeface="Times New Roman" pitchFamily="18" charset="0"/>
              </a:rPr>
              <a:t>etc. </a:t>
            </a:r>
            <a:r>
              <a:rPr lang="en-US" sz="2000" dirty="0">
                <a:solidFill>
                  <a:srgbClr val="002060"/>
                </a:solidFill>
                <a:latin typeface="Times New Roman" pitchFamily="18" charset="0"/>
                <a:cs typeface="Times New Roman" pitchFamily="18" charset="0"/>
              </a:rPr>
              <a:t>for the execution of a task in CPU scheduling</a:t>
            </a:r>
          </a:p>
          <a:p>
            <a:pPr lvl="1" algn="just">
              <a:lnSpc>
                <a:spcPct val="110000"/>
              </a:lnSpc>
              <a:buFont typeface="Arial" pitchFamily="34" charset="0"/>
              <a:buChar char="•"/>
            </a:pPr>
            <a:r>
              <a:rPr lang="en-US" sz="2000" dirty="0">
                <a:solidFill>
                  <a:srgbClr val="002060"/>
                </a:solidFill>
                <a:latin typeface="Times New Roman" pitchFamily="18" charset="0"/>
                <a:cs typeface="Times New Roman" pitchFamily="18" charset="0"/>
              </a:rPr>
              <a:t>Job sequencing through an operating system, </a:t>
            </a:r>
          </a:p>
          <a:p>
            <a:pPr lvl="1" algn="just">
              <a:lnSpc>
                <a:spcPct val="110000"/>
              </a:lnSpc>
              <a:buFont typeface="Arial" pitchFamily="34" charset="0"/>
              <a:buChar char="•"/>
            </a:pPr>
            <a:r>
              <a:rPr lang="en-US" sz="2000" dirty="0">
                <a:solidFill>
                  <a:srgbClr val="002060"/>
                </a:solidFill>
                <a:latin typeface="Times New Roman" pitchFamily="18" charset="0"/>
                <a:cs typeface="Times New Roman" pitchFamily="18" charset="0"/>
              </a:rPr>
              <a:t>Priority management of the different </a:t>
            </a:r>
            <a:r>
              <a:rPr lang="en-US" sz="2000" dirty="0" smtClean="0">
                <a:solidFill>
                  <a:srgbClr val="002060"/>
                </a:solidFill>
                <a:latin typeface="Times New Roman" pitchFamily="18" charset="0"/>
                <a:cs typeface="Times New Roman" pitchFamily="18" charset="0"/>
              </a:rPr>
              <a:t>tasks</a:t>
            </a:r>
          </a:p>
          <a:p>
            <a:pPr lvl="1" algn="just">
              <a:lnSpc>
                <a:spcPct val="110000"/>
              </a:lnSpc>
              <a:buFont typeface="Arial" pitchFamily="34" charset="0"/>
              <a:buChar char="•"/>
            </a:pPr>
            <a:r>
              <a:rPr lang="en-US" sz="2000" dirty="0">
                <a:solidFill>
                  <a:srgbClr val="002060"/>
                </a:solidFill>
                <a:latin typeface="Times New Roman" pitchFamily="18" charset="0"/>
                <a:cs typeface="Times New Roman" pitchFamily="18" charset="0"/>
              </a:rPr>
              <a:t>Manage Time-sharing system</a:t>
            </a:r>
            <a:r>
              <a:rPr lang="en-US" sz="2000" dirty="0" smtClean="0">
                <a:solidFill>
                  <a:srgbClr val="002060"/>
                </a:solidFill>
                <a:latin typeface="Times New Roman" pitchFamily="18" charset="0"/>
                <a:cs typeface="Times New Roman" pitchFamily="18" charset="0"/>
              </a:rPr>
              <a:t>.</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Buffering data in I/O </a:t>
            </a:r>
            <a:r>
              <a:rPr lang="en-IN" sz="2000" dirty="0" smtClean="0">
                <a:solidFill>
                  <a:srgbClr val="002060"/>
                </a:solidFill>
                <a:latin typeface="Times New Roman" pitchFamily="18" charset="0"/>
                <a:cs typeface="Times New Roman" pitchFamily="18" charset="0"/>
              </a:rPr>
              <a:t>systems</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Producer-consumer </a:t>
            </a:r>
            <a:r>
              <a:rPr lang="en-IN" sz="2000" dirty="0" smtClean="0">
                <a:solidFill>
                  <a:srgbClr val="002060"/>
                </a:solidFill>
                <a:latin typeface="Times New Roman" pitchFamily="18" charset="0"/>
                <a:cs typeface="Times New Roman" pitchFamily="18" charset="0"/>
              </a:rPr>
              <a:t>problem</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Thread </a:t>
            </a:r>
            <a:r>
              <a:rPr lang="en-IN" sz="2000" dirty="0" smtClean="0">
                <a:solidFill>
                  <a:srgbClr val="002060"/>
                </a:solidFill>
                <a:latin typeface="Times New Roman" pitchFamily="18" charset="0"/>
                <a:cs typeface="Times New Roman" pitchFamily="18" charset="0"/>
              </a:rPr>
              <a:t>synchronization</a:t>
            </a:r>
          </a:p>
          <a:p>
            <a:pPr lvl="1" algn="just">
              <a:lnSpc>
                <a:spcPct val="110000"/>
              </a:lnSpc>
              <a:buFont typeface="Arial" pitchFamily="34" charset="0"/>
              <a:buChar char="•"/>
            </a:pPr>
            <a:r>
              <a:rPr lang="en-IN" sz="2000" dirty="0" smtClean="0">
                <a:solidFill>
                  <a:srgbClr val="002060"/>
                </a:solidFill>
                <a:latin typeface="Times New Roman" pitchFamily="18" charset="0"/>
                <a:cs typeface="Times New Roman" pitchFamily="18" charset="0"/>
              </a:rPr>
              <a:t>Graph Applications: BFS,</a:t>
            </a:r>
            <a:r>
              <a:rPr lang="en-IN" sz="2000" b="1" dirty="0" smtClean="0">
                <a:solidFill>
                  <a:srgbClr val="002060"/>
                </a:solidFill>
                <a:latin typeface="Times New Roman" pitchFamily="18" charset="0"/>
                <a:cs typeface="Times New Roman" pitchFamily="18" charset="0"/>
              </a:rPr>
              <a:t> </a:t>
            </a:r>
            <a:r>
              <a:rPr lang="en-IN" sz="2000" dirty="0" err="1" smtClean="0">
                <a:solidFill>
                  <a:srgbClr val="002060"/>
                </a:solidFill>
                <a:latin typeface="Times New Roman" pitchFamily="18" charset="0"/>
                <a:cs typeface="Times New Roman" pitchFamily="18" charset="0"/>
              </a:rPr>
              <a:t>Dijkstra's</a:t>
            </a:r>
            <a:r>
              <a:rPr lang="en-IN" sz="2000" dirty="0" smtClean="0">
                <a:solidFill>
                  <a:srgbClr val="002060"/>
                </a:solidFill>
                <a:latin typeface="Times New Roman" pitchFamily="18" charset="0"/>
                <a:cs typeface="Times New Roman" pitchFamily="18" charset="0"/>
              </a:rPr>
              <a:t> algorithm</a:t>
            </a:r>
          </a:p>
          <a:p>
            <a:pPr lvl="1" algn="just">
              <a:lnSpc>
                <a:spcPct val="110000"/>
              </a:lnSpc>
              <a:buFont typeface="Arial" pitchFamily="34" charset="0"/>
              <a:buChar char="•"/>
            </a:pPr>
            <a:r>
              <a:rPr lang="en-IN" sz="2000" dirty="0">
                <a:solidFill>
                  <a:srgbClr val="002060"/>
                </a:solidFill>
                <a:latin typeface="Times New Roman" pitchFamily="18" charset="0"/>
                <a:cs typeface="Times New Roman" pitchFamily="18" charset="0"/>
              </a:rPr>
              <a:t>Traffic management</a:t>
            </a:r>
          </a:p>
        </p:txBody>
      </p:sp>
      <p:pic>
        <p:nvPicPr>
          <p:cNvPr id="4" name="Picture 3"/>
          <p:cNvPicPr>
            <a:picLocks noChangeAspect="1"/>
          </p:cNvPicPr>
          <p:nvPr/>
        </p:nvPicPr>
        <p:blipFill>
          <a:blip r:embed="rId3"/>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1201680" y="1005840"/>
              <a:ext cx="8253720" cy="4925160"/>
            </p14:xfrm>
          </p:contentPart>
        </mc:Choice>
        <mc:Fallback>
          <p:pic>
            <p:nvPicPr>
              <p:cNvPr id="5" name="Ink 4"/>
              <p:cNvPicPr/>
              <p:nvPr/>
            </p:nvPicPr>
            <p:blipFill>
              <a:blip r:embed="rId5"/>
              <a:stretch>
                <a:fillRect/>
              </a:stretch>
            </p:blipFill>
            <p:spPr>
              <a:xfrm>
                <a:off x="1195200" y="1003320"/>
                <a:ext cx="8265960" cy="4934160"/>
              </a:xfrm>
              <a:prstGeom prst="rect">
                <a:avLst/>
              </a:prstGeom>
            </p:spPr>
          </p:pic>
        </mc:Fallback>
      </mc:AlternateContent>
    </p:spTree>
    <p:extLst>
      <p:ext uri="{BB962C8B-B14F-4D97-AF65-F5344CB8AC3E}">
        <p14:creationId xmlns:p14="http://schemas.microsoft.com/office/powerpoint/2010/main" val="552811770"/>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135560" y="743080"/>
            <a:ext cx="8534400" cy="4630136"/>
          </a:xfrm>
        </p:spPr>
        <p:txBody>
          <a:bodyPr>
            <a:normAutofit lnSpcReduction="10000"/>
          </a:bodyPr>
          <a:lstStyle/>
          <a:p>
            <a:pPr marL="0" indent="0">
              <a:buNone/>
            </a:pPr>
            <a:r>
              <a:rPr lang="en-US" sz="3600" u="sng" dirty="0" smtClean="0">
                <a:solidFill>
                  <a:srgbClr val="0070C0"/>
                </a:solidFill>
              </a:rPr>
              <a:t>Applications</a:t>
            </a:r>
            <a:endParaRPr lang="en-US" sz="3600" u="sng" dirty="0">
              <a:solidFill>
                <a:srgbClr val="0070C0"/>
              </a:solidFill>
            </a:endParaRPr>
          </a:p>
          <a:p>
            <a:r>
              <a:rPr lang="en-US" u="sng" dirty="0" smtClean="0">
                <a:solidFill>
                  <a:srgbClr val="FF0000"/>
                </a:solidFill>
              </a:rPr>
              <a:t>Queue using Two Stacks</a:t>
            </a:r>
          </a:p>
          <a:p>
            <a:r>
              <a:rPr lang="en-US" u="sng" dirty="0" smtClean="0">
                <a:solidFill>
                  <a:srgbClr val="FF0000"/>
                </a:solidFill>
              </a:rPr>
              <a:t>LRU Cache</a:t>
            </a:r>
          </a:p>
          <a:p>
            <a:pPr fontAlgn="base"/>
            <a:r>
              <a:rPr lang="en-US" u="sng" dirty="0" smtClean="0">
                <a:hlinkClick r:id="rId2"/>
              </a:rPr>
              <a:t>Detect </a:t>
            </a:r>
            <a:r>
              <a:rPr lang="en-US" u="sng" dirty="0">
                <a:hlinkClick r:id="rId2"/>
              </a:rPr>
              <a:t>cycle in an undirected graph using BFS</a:t>
            </a:r>
            <a:endParaRPr lang="en-US" dirty="0"/>
          </a:p>
          <a:p>
            <a:pPr fontAlgn="base"/>
            <a:r>
              <a:rPr lang="en-US" u="sng" dirty="0">
                <a:hlinkClick r:id="rId3"/>
              </a:rPr>
              <a:t>Breadth First Search or BFS for a Graph</a:t>
            </a:r>
            <a:endParaRPr lang="en-US" dirty="0"/>
          </a:p>
          <a:p>
            <a:pPr fontAlgn="base"/>
            <a:r>
              <a:rPr lang="en-US" u="sng" dirty="0" smtClean="0">
                <a:hlinkClick r:id="rId4"/>
              </a:rPr>
              <a:t>Print </a:t>
            </a:r>
            <a:r>
              <a:rPr lang="en-US" u="sng" dirty="0">
                <a:hlinkClick r:id="rId4"/>
              </a:rPr>
              <a:t>Right View of a Binary Tree</a:t>
            </a:r>
            <a:endParaRPr lang="en-US" dirty="0"/>
          </a:p>
          <a:p>
            <a:pPr fontAlgn="base"/>
            <a:r>
              <a:rPr lang="en-US" u="sng" dirty="0">
                <a:hlinkClick r:id="rId5"/>
              </a:rPr>
              <a:t>Find Minimum Depth of a Binary </a:t>
            </a:r>
            <a:r>
              <a:rPr lang="en-US" u="sng" dirty="0" smtClean="0">
                <a:hlinkClick r:id="rId5"/>
              </a:rPr>
              <a:t>Tree</a:t>
            </a:r>
            <a:endParaRPr lang="en-US" dirty="0"/>
          </a:p>
          <a:p>
            <a:pPr fontAlgn="base"/>
            <a:r>
              <a:rPr lang="en-IN" u="sng" dirty="0" smtClean="0">
                <a:hlinkClick r:id="rId6"/>
              </a:rPr>
              <a:t>Flatten </a:t>
            </a:r>
            <a:r>
              <a:rPr lang="en-IN" u="sng" dirty="0">
                <a:hlinkClick r:id="rId6"/>
              </a:rPr>
              <a:t>a multilevel linked </a:t>
            </a:r>
            <a:r>
              <a:rPr lang="en-IN" u="sng" dirty="0" smtClean="0">
                <a:hlinkClick r:id="rId6"/>
              </a:rPr>
              <a:t>list</a:t>
            </a:r>
            <a:endParaRPr lang="en-IN" u="sng" dirty="0" smtClean="0"/>
          </a:p>
          <a:p>
            <a:pPr fontAlgn="base"/>
            <a:r>
              <a:rPr lang="en-US" u="sng" dirty="0">
                <a:hlinkClick r:id="rId7"/>
              </a:rPr>
              <a:t>Minimum time required to rot all oranges</a:t>
            </a:r>
            <a:endParaRPr lang="en-US" dirty="0"/>
          </a:p>
          <a:p>
            <a:pPr fontAlgn="base"/>
            <a:endParaRPr lang="en-US" u="sng" dirty="0"/>
          </a:p>
          <a:p>
            <a:pPr fontAlgn="base"/>
            <a:endParaRPr lang="en-US" u="sng" dirty="0" smtClean="0"/>
          </a:p>
          <a:p>
            <a:pPr fontAlgn="base"/>
            <a:endParaRPr lang="en-US" u="sng" dirty="0"/>
          </a:p>
          <a:p>
            <a:pPr fontAlgn="base"/>
            <a:endParaRPr lang="en-IN" dirty="0"/>
          </a:p>
          <a:p>
            <a:pPr marL="0" indent="0">
              <a:buNone/>
            </a:pPr>
            <a:endParaRPr lang="en-IN" dirty="0"/>
          </a:p>
        </p:txBody>
      </p:sp>
      <p:pic>
        <p:nvPicPr>
          <p:cNvPr id="4" name="Picture 3"/>
          <p:cNvPicPr>
            <a:picLocks noChangeAspect="1"/>
          </p:cNvPicPr>
          <p:nvPr/>
        </p:nvPicPr>
        <p:blipFill>
          <a:blip r:embed="rId8"/>
          <a:stretch>
            <a:fillRect/>
          </a:stretch>
        </p:blipFill>
        <p:spPr>
          <a:xfrm>
            <a:off x="11094599" y="0"/>
            <a:ext cx="1097401" cy="557647"/>
          </a:xfrm>
          <a:prstGeom prst="rect">
            <a:avLst/>
          </a:prstGeom>
        </p:spPr>
      </p:pic>
      <mc:AlternateContent xmlns:mc="http://schemas.openxmlformats.org/markup-compatibility/2006">
        <mc:Choice xmlns:p14="http://schemas.microsoft.com/office/powerpoint/2010/main" Requires="p14">
          <p:contentPart p14:bwMode="auto" r:id="rId9">
            <p14:nvContentPartPr>
              <p14:cNvPr id="2" name="Ink 1"/>
              <p14:cNvContentPartPr/>
              <p14:nvPr/>
            </p14:nvContentPartPr>
            <p14:xfrm>
              <a:off x="2046240" y="1691280"/>
              <a:ext cx="3216240" cy="439560"/>
            </p14:xfrm>
          </p:contentPart>
        </mc:Choice>
        <mc:Fallback>
          <p:pic>
            <p:nvPicPr>
              <p:cNvPr id="2" name="Ink 1"/>
              <p:cNvPicPr/>
              <p:nvPr/>
            </p:nvPicPr>
            <p:blipFill>
              <a:blip r:embed="rId10"/>
              <a:stretch>
                <a:fillRect/>
              </a:stretch>
            </p:blipFill>
            <p:spPr>
              <a:xfrm>
                <a:off x="2041560" y="1687320"/>
                <a:ext cx="3223800" cy="449640"/>
              </a:xfrm>
              <a:prstGeom prst="rect">
                <a:avLst/>
              </a:prstGeom>
            </p:spPr>
          </p:pic>
        </mc:Fallback>
      </mc:AlternateContent>
    </p:spTree>
    <p:extLst>
      <p:ext uri="{BB962C8B-B14F-4D97-AF65-F5344CB8AC3E}">
        <p14:creationId xmlns:p14="http://schemas.microsoft.com/office/powerpoint/2010/main" val="10427507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95636"/>
          </a:xfrm>
        </p:spPr>
        <p:txBody>
          <a:bodyPr>
            <a:noAutofit/>
          </a:bodyPr>
          <a:lstStyle/>
          <a:p>
            <a:pPr algn="ctr"/>
            <a:r>
              <a:rPr lang="en-US" sz="7200" dirty="0" smtClean="0"/>
              <a:t>GATE DA </a:t>
            </a:r>
            <a:br>
              <a:rPr lang="en-US" sz="7200" dirty="0" smtClean="0"/>
            </a:br>
            <a:r>
              <a:rPr lang="en-US" sz="7200" dirty="0" smtClean="0"/>
              <a:t>PYQ</a:t>
            </a:r>
            <a:endParaRPr lang="en-IN" sz="7200" dirty="0"/>
          </a:p>
        </p:txBody>
      </p:sp>
    </p:spTree>
    <p:extLst>
      <p:ext uri="{BB962C8B-B14F-4D97-AF65-F5344CB8AC3E}">
        <p14:creationId xmlns:p14="http://schemas.microsoft.com/office/powerpoint/2010/main" val="1080093818"/>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302" y="180442"/>
            <a:ext cx="10508105" cy="1200329"/>
          </a:xfrm>
          <a:prstGeom prst="rect">
            <a:avLst/>
          </a:prstGeom>
        </p:spPr>
        <p:txBody>
          <a:bodyPr wrap="square">
            <a:spAutoFit/>
          </a:bodyPr>
          <a:lstStyle/>
          <a:p>
            <a:r>
              <a:rPr lang="en-US" sz="2400" dirty="0">
                <a:solidFill>
                  <a:srgbClr val="273239"/>
                </a:solidFill>
                <a:latin typeface="var(--font-primary)"/>
              </a:rPr>
              <a:t>A queue is implemented using an array such that ENQUEUE and DEQUEUE operations are performed efficiently. Which one of the following statements is CORRECT (n refers to the number of items in the queue</a:t>
            </a:r>
            <a:r>
              <a:rPr lang="en-US" sz="2400" dirty="0" smtClean="0">
                <a:solidFill>
                  <a:srgbClr val="273239"/>
                </a:solidFill>
                <a:latin typeface="var(--font-primary)"/>
              </a:rPr>
              <a:t>)?</a:t>
            </a:r>
            <a:endParaRPr lang="en-US" sz="2400" dirty="0">
              <a:solidFill>
                <a:srgbClr val="273239"/>
              </a:solidFill>
              <a:latin typeface="var(--font-primary)"/>
            </a:endParaRPr>
          </a:p>
        </p:txBody>
      </p:sp>
      <p:sp>
        <p:nvSpPr>
          <p:cNvPr id="3" name="Rectangle 2"/>
          <p:cNvSpPr/>
          <p:nvPr/>
        </p:nvSpPr>
        <p:spPr>
          <a:xfrm>
            <a:off x="1484026" y="1750102"/>
            <a:ext cx="9878517" cy="4616648"/>
          </a:xfrm>
          <a:prstGeom prst="rect">
            <a:avLst/>
          </a:prstGeom>
        </p:spPr>
        <p:txBody>
          <a:bodyPr wrap="square">
            <a:spAutoFit/>
          </a:bodyPr>
          <a:lstStyle/>
          <a:p>
            <a:pPr marL="514350" indent="-514350">
              <a:lnSpc>
                <a:spcPct val="150000"/>
              </a:lnSpc>
              <a:buFont typeface="+mj-lt"/>
              <a:buAutoNum type="alphaUcPeriod"/>
            </a:pPr>
            <a:r>
              <a:rPr lang="en-US" sz="2800" dirty="0">
                <a:solidFill>
                  <a:srgbClr val="273239"/>
                </a:solidFill>
                <a:latin typeface="var(--font-primary)"/>
              </a:rPr>
              <a:t>Both operations can be performed in O(1) time</a:t>
            </a:r>
          </a:p>
          <a:p>
            <a:pPr marL="514350" indent="-514350">
              <a:lnSpc>
                <a:spcPct val="150000"/>
              </a:lnSpc>
              <a:buFont typeface="+mj-lt"/>
              <a:buAutoNum type="alphaUcPeriod"/>
            </a:pPr>
            <a:r>
              <a:rPr lang="en-US" sz="2800" dirty="0">
                <a:solidFill>
                  <a:srgbClr val="273239"/>
                </a:solidFill>
                <a:latin typeface="var(--font-primary)"/>
              </a:rPr>
              <a:t>At most one operation can be performed in O(1) time but the worst case time for the other operation will be Ω(n)</a:t>
            </a:r>
          </a:p>
          <a:p>
            <a:pPr marL="514350" indent="-514350">
              <a:lnSpc>
                <a:spcPct val="150000"/>
              </a:lnSpc>
              <a:buFont typeface="+mj-lt"/>
              <a:buAutoNum type="alphaUcPeriod"/>
            </a:pPr>
            <a:r>
              <a:rPr lang="en-US" sz="2800" dirty="0">
                <a:solidFill>
                  <a:srgbClr val="273239"/>
                </a:solidFill>
                <a:latin typeface="var(--font-primary)"/>
              </a:rPr>
              <a:t>The worst case time complexity for both operations will be Ω(n)</a:t>
            </a:r>
          </a:p>
          <a:p>
            <a:pPr marL="514350" indent="-514350">
              <a:lnSpc>
                <a:spcPct val="150000"/>
              </a:lnSpc>
              <a:buFont typeface="+mj-lt"/>
              <a:buAutoNum type="alphaUcPeriod"/>
            </a:pPr>
            <a:r>
              <a:rPr lang="en-US" sz="2800" dirty="0">
                <a:solidFill>
                  <a:srgbClr val="273239"/>
                </a:solidFill>
                <a:latin typeface="var(--font-primary)"/>
              </a:rPr>
              <a:t>Worst case time complexity for both operations will be Ω(log n)</a:t>
            </a:r>
          </a:p>
        </p:txBody>
      </p:sp>
      <p:sp>
        <p:nvSpPr>
          <p:cNvPr id="4" name="TextBox 3"/>
          <p:cNvSpPr txBox="1"/>
          <p:nvPr/>
        </p:nvSpPr>
        <p:spPr>
          <a:xfrm rot="16200000">
            <a:off x="-1019509" y="1019511"/>
            <a:ext cx="2439129" cy="400110"/>
          </a:xfrm>
          <a:prstGeom prst="rect">
            <a:avLst/>
          </a:prstGeom>
          <a:noFill/>
        </p:spPr>
        <p:txBody>
          <a:bodyPr wrap="none" rtlCol="0">
            <a:spAutoFit/>
          </a:bodyPr>
          <a:lstStyle/>
          <a:p>
            <a:r>
              <a:rPr lang="en-US" sz="2000" b="1" dirty="0" smtClean="0">
                <a:solidFill>
                  <a:srgbClr val="FF0000"/>
                </a:solidFill>
              </a:rPr>
              <a:t>GATE CSE 2016 | set1</a:t>
            </a:r>
            <a:endParaRPr lang="en-IN" sz="2000" b="1" dirty="0">
              <a:solidFill>
                <a:srgbClr val="FF0000"/>
              </a:solidFill>
            </a:endParaRP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69280" y="543240"/>
              <a:ext cx="7886880" cy="1557000"/>
            </p14:xfrm>
          </p:contentPart>
        </mc:Choice>
        <mc:Fallback>
          <p:pic>
            <p:nvPicPr>
              <p:cNvPr id="5" name="Ink 4"/>
              <p:cNvPicPr/>
              <p:nvPr/>
            </p:nvPicPr>
            <p:blipFill>
              <a:blip r:embed="rId3"/>
              <a:stretch>
                <a:fillRect/>
              </a:stretch>
            </p:blipFill>
            <p:spPr>
              <a:xfrm>
                <a:off x="1163160" y="536040"/>
                <a:ext cx="7899120" cy="1568520"/>
              </a:xfrm>
              <a:prstGeom prst="rect">
                <a:avLst/>
              </a:prstGeom>
            </p:spPr>
          </p:pic>
        </mc:Fallback>
      </mc:AlternateContent>
    </p:spTree>
    <p:extLst>
      <p:ext uri="{BB962C8B-B14F-4D97-AF65-F5344CB8AC3E}">
        <p14:creationId xmlns:p14="http://schemas.microsoft.com/office/powerpoint/2010/main" val="157230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3">
                                            <p:txEl>
                                              <p:pRg st="0" end="0"/>
                                            </p:txEl>
                                          </p:spTgt>
                                        </p:tgtEl>
                                        <p:attrNameLst>
                                          <p:attrName>style.color</p:attrName>
                                        </p:attrNameLst>
                                      </p:cBhvr>
                                      <p:to>
                                        <p:clrVal>
                                          <a:schemeClr val="accent2"/>
                                        </p:clrVal>
                                      </p:to>
                                    </p:set>
                                    <p:set>
                                      <p:cBhvr>
                                        <p:cTn id="7" dur="500" fill="hold"/>
                                        <p:tgtEl>
                                          <p:spTgt spid="3">
                                            <p:txEl>
                                              <p:pRg st="0" end="0"/>
                                            </p:txEl>
                                          </p:spTgt>
                                        </p:tgtEl>
                                        <p:attrNameLst>
                                          <p:attrName>fillcolor</p:attrName>
                                        </p:attrNameLst>
                                      </p:cBhvr>
                                      <p:to>
                                        <p:clrVal>
                                          <a:schemeClr val="accent2"/>
                                        </p:clrVal>
                                      </p:to>
                                    </p:set>
                                    <p:set>
                                      <p:cBhvr>
                                        <p:cTn id="8"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Lst>
          </a:blip>
          <a:stretch>
            <a:fillRect/>
          </a:stretch>
        </p:blipFill>
        <p:spPr>
          <a:xfrm>
            <a:off x="1454045" y="-38804"/>
            <a:ext cx="9623665" cy="6896804"/>
          </a:xfrm>
          <a:prstGeom prst="rect">
            <a:avLst/>
          </a:prstGeom>
        </p:spPr>
      </p:pic>
      <p:sp>
        <p:nvSpPr>
          <p:cNvPr id="3" name="TextBox 2"/>
          <p:cNvSpPr txBox="1"/>
          <p:nvPr/>
        </p:nvSpPr>
        <p:spPr>
          <a:xfrm>
            <a:off x="0" y="0"/>
            <a:ext cx="1560940" cy="369332"/>
          </a:xfrm>
          <a:prstGeom prst="rect">
            <a:avLst/>
          </a:prstGeom>
          <a:noFill/>
        </p:spPr>
        <p:txBody>
          <a:bodyPr wrap="none" rtlCol="0">
            <a:spAutoFit/>
          </a:bodyPr>
          <a:lstStyle/>
          <a:p>
            <a:r>
              <a:rPr lang="en-US" b="1" dirty="0" smtClean="0">
                <a:solidFill>
                  <a:srgbClr val="FF0000"/>
                </a:solidFill>
              </a:rPr>
              <a:t>Gate DA -2024</a:t>
            </a:r>
            <a:endParaRPr lang="en-IN" b="1" dirty="0">
              <a:solidFill>
                <a:srgbClr val="FF0000"/>
              </a:solidFill>
            </a:endParaRPr>
          </a:p>
        </p:txBody>
      </p:sp>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532440" y="319680"/>
              <a:ext cx="7022160" cy="3815280"/>
            </p14:xfrm>
          </p:contentPart>
        </mc:Choice>
        <mc:Fallback>
          <p:pic>
            <p:nvPicPr>
              <p:cNvPr id="4" name="Ink 3"/>
              <p:cNvPicPr/>
              <p:nvPr/>
            </p:nvPicPr>
            <p:blipFill>
              <a:blip r:embed="rId5"/>
              <a:stretch>
                <a:fillRect/>
              </a:stretch>
            </p:blipFill>
            <p:spPr>
              <a:xfrm>
                <a:off x="527400" y="314280"/>
                <a:ext cx="7034760" cy="3828600"/>
              </a:xfrm>
              <a:prstGeom prst="rect">
                <a:avLst/>
              </a:prstGeom>
            </p:spPr>
          </p:pic>
        </mc:Fallback>
      </mc:AlternateContent>
    </p:spTree>
    <p:extLst>
      <p:ext uri="{BB962C8B-B14F-4D97-AF65-F5344CB8AC3E}">
        <p14:creationId xmlns:p14="http://schemas.microsoft.com/office/powerpoint/2010/main" val="40723738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5800" y="143650"/>
            <a:ext cx="4414670" cy="424732"/>
          </a:xfrm>
          <a:prstGeom prst="rect">
            <a:avLst/>
          </a:prstGeom>
        </p:spPr>
        <p:txBody>
          <a:bodyPr wrap="none">
            <a:spAutoFit/>
          </a:bodyPr>
          <a:lstStyle/>
          <a:p>
            <a:pPr algn="just">
              <a:lnSpc>
                <a:spcPct val="120000"/>
              </a:lnSpc>
              <a:spcBef>
                <a:spcPts val="600"/>
              </a:spcBef>
              <a:spcAft>
                <a:spcPts val="6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Deletion of an element from a linear array:</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graphicFrame>
        <p:nvGraphicFramePr>
          <p:cNvPr id="9" name="Table 8"/>
          <p:cNvGraphicFramePr>
            <a:graphicFrameLocks noGrp="1"/>
          </p:cNvGraphicFramePr>
          <p:nvPr>
            <p:extLst>
              <p:ext uri="{D42A27DB-BD31-4B8C-83A1-F6EECF244321}">
                <p14:modId xmlns:p14="http://schemas.microsoft.com/office/powerpoint/2010/main" val="958124424"/>
              </p:ext>
            </p:extLst>
          </p:nvPr>
        </p:nvGraphicFramePr>
        <p:xfrm>
          <a:off x="1040692" y="569044"/>
          <a:ext cx="3846100" cy="4002955"/>
        </p:xfrm>
        <a:graphic>
          <a:graphicData uri="http://schemas.openxmlformats.org/drawingml/2006/table">
            <a:tbl>
              <a:tblPr firstRow="1" firstCol="1" bandRow="1">
                <a:tableStyleId>{5C22544A-7EE6-4342-B048-85BDC9FD1C3A}</a:tableStyleId>
              </a:tblPr>
              <a:tblGrid>
                <a:gridCol w="383383">
                  <a:extLst>
                    <a:ext uri="{9D8B030D-6E8A-4147-A177-3AD203B41FA5}">
                      <a16:colId xmlns:a16="http://schemas.microsoft.com/office/drawing/2014/main" val="1360775457"/>
                    </a:ext>
                  </a:extLst>
                </a:gridCol>
                <a:gridCol w="370348">
                  <a:extLst>
                    <a:ext uri="{9D8B030D-6E8A-4147-A177-3AD203B41FA5}">
                      <a16:colId xmlns:a16="http://schemas.microsoft.com/office/drawing/2014/main" val="4115208417"/>
                    </a:ext>
                  </a:extLst>
                </a:gridCol>
                <a:gridCol w="370348">
                  <a:extLst>
                    <a:ext uri="{9D8B030D-6E8A-4147-A177-3AD203B41FA5}">
                      <a16:colId xmlns:a16="http://schemas.microsoft.com/office/drawing/2014/main" val="1892025161"/>
                    </a:ext>
                  </a:extLst>
                </a:gridCol>
                <a:gridCol w="397185">
                  <a:extLst>
                    <a:ext uri="{9D8B030D-6E8A-4147-A177-3AD203B41FA5}">
                      <a16:colId xmlns:a16="http://schemas.microsoft.com/office/drawing/2014/main" val="3846879654"/>
                    </a:ext>
                  </a:extLst>
                </a:gridCol>
                <a:gridCol w="338911">
                  <a:extLst>
                    <a:ext uri="{9D8B030D-6E8A-4147-A177-3AD203B41FA5}">
                      <a16:colId xmlns:a16="http://schemas.microsoft.com/office/drawing/2014/main" val="4121891162"/>
                    </a:ext>
                  </a:extLst>
                </a:gridCol>
                <a:gridCol w="397185">
                  <a:extLst>
                    <a:ext uri="{9D8B030D-6E8A-4147-A177-3AD203B41FA5}">
                      <a16:colId xmlns:a16="http://schemas.microsoft.com/office/drawing/2014/main" val="1354011854"/>
                    </a:ext>
                  </a:extLst>
                </a:gridCol>
                <a:gridCol w="397185">
                  <a:extLst>
                    <a:ext uri="{9D8B030D-6E8A-4147-A177-3AD203B41FA5}">
                      <a16:colId xmlns:a16="http://schemas.microsoft.com/office/drawing/2014/main" val="3737117975"/>
                    </a:ext>
                  </a:extLst>
                </a:gridCol>
                <a:gridCol w="397185">
                  <a:extLst>
                    <a:ext uri="{9D8B030D-6E8A-4147-A177-3AD203B41FA5}">
                      <a16:colId xmlns:a16="http://schemas.microsoft.com/office/drawing/2014/main" val="807429789"/>
                    </a:ext>
                  </a:extLst>
                </a:gridCol>
                <a:gridCol w="397185">
                  <a:extLst>
                    <a:ext uri="{9D8B030D-6E8A-4147-A177-3AD203B41FA5}">
                      <a16:colId xmlns:a16="http://schemas.microsoft.com/office/drawing/2014/main" val="3092902167"/>
                    </a:ext>
                  </a:extLst>
                </a:gridCol>
                <a:gridCol w="397185">
                  <a:extLst>
                    <a:ext uri="{9D8B030D-6E8A-4147-A177-3AD203B41FA5}">
                      <a16:colId xmlns:a16="http://schemas.microsoft.com/office/drawing/2014/main" val="2819946573"/>
                    </a:ext>
                  </a:extLst>
                </a:gridCol>
              </a:tblGrid>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gridSpan="9">
                  <a:txBody>
                    <a:bodyPr/>
                    <a:lstStyle/>
                    <a:p>
                      <a:pPr algn="ctr">
                        <a:lnSpc>
                          <a:spcPct val="115000"/>
                        </a:lnSpc>
                        <a:spcAft>
                          <a:spcPts val="0"/>
                        </a:spcAft>
                      </a:pPr>
                      <a:r>
                        <a:rPr lang="en-US" sz="1100">
                          <a:effectLst/>
                        </a:rPr>
                        <a:t>Given Array Sequence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841607053"/>
                  </a:ext>
                </a:extLst>
              </a:tr>
              <a:tr h="26350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6</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7</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8</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610339299"/>
                  </a:ext>
                </a:extLst>
              </a:tr>
              <a:tr h="263500">
                <a:tc>
                  <a:txBody>
                    <a:bodyPr/>
                    <a:lstStyle/>
                    <a:p>
                      <a:pPr algn="ctr">
                        <a:lnSpc>
                          <a:spcPct val="115000"/>
                        </a:lnSpc>
                        <a:spcAft>
                          <a:spcPts val="0"/>
                        </a:spcAft>
                      </a:pPr>
                      <a:r>
                        <a:rPr lang="en-US" sz="1400">
                          <a:effectLst/>
                        </a:rPr>
                        <a:t>A</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B</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C</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G</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H</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I</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J</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845537128"/>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554766863"/>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63048065"/>
                  </a:ext>
                </a:extLst>
              </a:tr>
              <a:tr h="26350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6</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7</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8</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72473851"/>
                  </a:ext>
                </a:extLst>
              </a:tr>
              <a:tr h="263500">
                <a:tc>
                  <a:txBody>
                    <a:bodyPr/>
                    <a:lstStyle/>
                    <a:p>
                      <a:pPr algn="ctr">
                        <a:lnSpc>
                          <a:spcPct val="115000"/>
                        </a:lnSpc>
                        <a:spcAft>
                          <a:spcPts val="0"/>
                        </a:spcAft>
                      </a:pPr>
                      <a:r>
                        <a:rPr lang="en-US" sz="1400">
                          <a:effectLst/>
                        </a:rPr>
                        <a:t>A</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B</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C</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G</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H</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I</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J</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173546445"/>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gridSpan="4">
                  <a:txBody>
                    <a:bodyPr/>
                    <a:lstStyle/>
                    <a:p>
                      <a:pPr algn="ctr">
                        <a:lnSpc>
                          <a:spcPct val="115000"/>
                        </a:lnSpc>
                        <a:spcAft>
                          <a:spcPts val="0"/>
                        </a:spcAft>
                      </a:pPr>
                      <a:r>
                        <a:rPr lang="en-US" sz="1100">
                          <a:effectLst/>
                        </a:rPr>
                        <a:t>Left Shift</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gridSpan="5">
                  <a:txBody>
                    <a:bodyPr/>
                    <a:lstStyle/>
                    <a:p>
                      <a:pPr algn="ctr">
                        <a:lnSpc>
                          <a:spcPct val="115000"/>
                        </a:lnSpc>
                        <a:spcAft>
                          <a:spcPts val="0"/>
                        </a:spcAft>
                      </a:pPr>
                      <a:r>
                        <a:rPr lang="en-US" sz="1100">
                          <a:effectLst/>
                        </a:rPr>
                        <a:t> </a:t>
                      </a:r>
                      <a:endParaRPr lang="en-IN" sz="110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876165439"/>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96018709"/>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gridSpan="9">
                  <a:txBody>
                    <a:bodyPr/>
                    <a:lstStyle/>
                    <a:p>
                      <a:pPr algn="ctr">
                        <a:lnSpc>
                          <a:spcPct val="115000"/>
                        </a:lnSpc>
                        <a:spcAft>
                          <a:spcPts val="0"/>
                        </a:spcAft>
                      </a:pPr>
                      <a:r>
                        <a:rPr lang="en-US" sz="1100">
                          <a:effectLst/>
                        </a:rPr>
                        <a:t>After Left Shift</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744635019"/>
                  </a:ext>
                </a:extLst>
              </a:tr>
              <a:tr h="26350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6</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7</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8</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758040238"/>
                  </a:ext>
                </a:extLst>
              </a:tr>
              <a:tr h="263500">
                <a:tc>
                  <a:txBody>
                    <a:bodyPr/>
                    <a:lstStyle/>
                    <a:p>
                      <a:pPr algn="ctr">
                        <a:lnSpc>
                          <a:spcPct val="115000"/>
                        </a:lnSpc>
                        <a:spcAft>
                          <a:spcPts val="0"/>
                        </a:spcAft>
                      </a:pPr>
                      <a:r>
                        <a:rPr lang="en-US" sz="1400">
                          <a:effectLst/>
                        </a:rPr>
                        <a:t>A</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B</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C</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H</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I</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J</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698135414"/>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978366678"/>
                  </a:ext>
                </a:extLst>
              </a:tr>
              <a:tr h="21333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b"/>
                </a:tc>
                <a:tc gridSpan="9">
                  <a:txBody>
                    <a:bodyPr/>
                    <a:lstStyle/>
                    <a:p>
                      <a:pPr algn="ctr">
                        <a:lnSpc>
                          <a:spcPct val="115000"/>
                        </a:lnSpc>
                        <a:spcAft>
                          <a:spcPts val="0"/>
                        </a:spcAft>
                      </a:pPr>
                      <a:r>
                        <a:rPr lang="en-US" sz="1100">
                          <a:effectLst/>
                        </a:rPr>
                        <a:t>After Deletion from Index 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812287138"/>
                  </a:ext>
                </a:extLst>
              </a:tr>
              <a:tr h="263500">
                <a:tc>
                  <a:txBody>
                    <a:bodyPr/>
                    <a:lstStyle/>
                    <a:p>
                      <a:pPr>
                        <a:lnSpc>
                          <a:spcPct val="115000"/>
                        </a:lnSpc>
                      </a:pPr>
                      <a:endParaRPr lang="en-IN" sz="110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6</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7</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8</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55616056"/>
                  </a:ext>
                </a:extLst>
              </a:tr>
              <a:tr h="451815">
                <a:tc>
                  <a:txBody>
                    <a:bodyPr/>
                    <a:lstStyle/>
                    <a:p>
                      <a:pPr algn="ctr">
                        <a:lnSpc>
                          <a:spcPct val="115000"/>
                        </a:lnSpc>
                        <a:spcAft>
                          <a:spcPts val="0"/>
                        </a:spcAft>
                      </a:pPr>
                      <a:r>
                        <a:rPr lang="en-US" sz="1400">
                          <a:effectLst/>
                        </a:rPr>
                        <a:t>A</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B</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C</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H</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I</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J</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a:effectLst/>
                        </a:rPr>
                        <a:t>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1200" dirty="0">
                          <a:effectLst/>
                        </a:rPr>
                        <a:t>‘\0’</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163281929"/>
                  </a:ext>
                </a:extLst>
              </a:tr>
            </a:tbl>
          </a:graphicData>
        </a:graphic>
      </p:graphicFrame>
      <p:sp>
        <p:nvSpPr>
          <p:cNvPr id="10" name="U-Turn Arrow 9"/>
          <p:cNvSpPr/>
          <p:nvPr/>
        </p:nvSpPr>
        <p:spPr>
          <a:xfrm>
            <a:off x="4241934" y="2232290"/>
            <a:ext cx="368048" cy="252960"/>
          </a:xfrm>
          <a:prstGeom prst="uturnArrow">
            <a:avLst/>
          </a:prstGeom>
          <a:solidFill>
            <a:schemeClr val="tx1">
              <a:lumMod val="75000"/>
            </a:schemeClr>
          </a:solidFill>
          <a:ln>
            <a:solidFill>
              <a:schemeClr val="tx1">
                <a:lumMod val="75000"/>
              </a:schemeClr>
            </a:solidFill>
          </a:ln>
          <a:scene3d>
            <a:camera prst="orthographicFront">
              <a:rot lat="840000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100">
              <a:solidFill>
                <a:schemeClr val="tx1"/>
              </a:solidFill>
            </a:endParaRPr>
          </a:p>
        </p:txBody>
      </p:sp>
      <p:sp>
        <p:nvSpPr>
          <p:cNvPr id="11" name="U-Turn Arrow 10"/>
          <p:cNvSpPr/>
          <p:nvPr/>
        </p:nvSpPr>
        <p:spPr>
          <a:xfrm>
            <a:off x="3892684" y="2232290"/>
            <a:ext cx="368048" cy="252960"/>
          </a:xfrm>
          <a:prstGeom prst="uturnArrow">
            <a:avLst/>
          </a:prstGeom>
          <a:solidFill>
            <a:schemeClr val="tx1">
              <a:lumMod val="75000"/>
            </a:schemeClr>
          </a:solidFill>
          <a:ln>
            <a:solidFill>
              <a:schemeClr val="tx1">
                <a:lumMod val="75000"/>
              </a:schemeClr>
            </a:solidFill>
          </a:ln>
          <a:scene3d>
            <a:camera prst="orthographicFront">
              <a:rot lat="840000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100">
              <a:solidFill>
                <a:schemeClr val="tx1"/>
              </a:solidFill>
            </a:endParaRPr>
          </a:p>
        </p:txBody>
      </p:sp>
      <p:sp>
        <p:nvSpPr>
          <p:cNvPr id="12" name="U-Turn Arrow 11"/>
          <p:cNvSpPr/>
          <p:nvPr/>
        </p:nvSpPr>
        <p:spPr>
          <a:xfrm>
            <a:off x="3543434" y="2232290"/>
            <a:ext cx="368048" cy="252960"/>
          </a:xfrm>
          <a:prstGeom prst="uturnArrow">
            <a:avLst/>
          </a:prstGeom>
          <a:solidFill>
            <a:schemeClr val="tx1">
              <a:lumMod val="75000"/>
            </a:schemeClr>
          </a:solidFill>
          <a:ln>
            <a:solidFill>
              <a:schemeClr val="tx1">
                <a:lumMod val="75000"/>
              </a:schemeClr>
            </a:solidFill>
          </a:ln>
          <a:scene3d>
            <a:camera prst="orthographicFront">
              <a:rot lat="840000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100">
              <a:solidFill>
                <a:schemeClr val="tx1"/>
              </a:solidFill>
            </a:endParaRPr>
          </a:p>
        </p:txBody>
      </p:sp>
      <p:sp>
        <p:nvSpPr>
          <p:cNvPr id="13" name="U-Turn Arrow 12"/>
          <p:cNvSpPr/>
          <p:nvPr/>
        </p:nvSpPr>
        <p:spPr>
          <a:xfrm>
            <a:off x="3194184" y="2232290"/>
            <a:ext cx="368048" cy="252960"/>
          </a:xfrm>
          <a:prstGeom prst="uturnArrow">
            <a:avLst/>
          </a:prstGeom>
          <a:solidFill>
            <a:schemeClr val="tx1">
              <a:lumMod val="75000"/>
            </a:schemeClr>
          </a:solidFill>
          <a:ln>
            <a:solidFill>
              <a:schemeClr val="tx1">
                <a:lumMod val="75000"/>
              </a:schemeClr>
            </a:solidFill>
          </a:ln>
          <a:scene3d>
            <a:camera prst="orthographicFront">
              <a:rot lat="840000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100" b="1" cap="none" spc="0">
              <a:ln w="18000">
                <a:solidFill>
                  <a:sysClr val="windowText" lastClr="000000"/>
                </a:solidFill>
                <a:prstDash val="solid"/>
                <a:miter lim="800000"/>
              </a:ln>
              <a:noFill/>
              <a:effectLst>
                <a:outerShdw blurRad="25500" dist="23000" dir="7020000" algn="tl">
                  <a:srgbClr val="000000">
                    <a:alpha val="50000"/>
                  </a:srgbClr>
                </a:outerShdw>
              </a:effectLst>
            </a:endParaRPr>
          </a:p>
        </p:txBody>
      </p:sp>
      <p:sp>
        <p:nvSpPr>
          <p:cNvPr id="14" name="Rectangle 13"/>
          <p:cNvSpPr/>
          <p:nvPr/>
        </p:nvSpPr>
        <p:spPr>
          <a:xfrm>
            <a:off x="7322105" y="143650"/>
            <a:ext cx="2854308" cy="424732"/>
          </a:xfrm>
          <a:prstGeom prst="rect">
            <a:avLst/>
          </a:prstGeom>
        </p:spPr>
        <p:txBody>
          <a:bodyPr wrap="none">
            <a:spAutoFit/>
          </a:bodyPr>
          <a:lstStyle/>
          <a:p>
            <a:pPr algn="just">
              <a:lnSpc>
                <a:spcPct val="120000"/>
              </a:lnSpc>
              <a:spcBef>
                <a:spcPts val="600"/>
              </a:spcBef>
              <a:spcAft>
                <a:spcPts val="60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Reversing the linear array:</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5" name="Rectangle 14"/>
              <p:cNvSpPr/>
              <p:nvPr/>
            </p:nvSpPr>
            <p:spPr>
              <a:xfrm>
                <a:off x="6375816" y="568382"/>
                <a:ext cx="5136630" cy="3034677"/>
              </a:xfrm>
              <a:prstGeom prst="rect">
                <a:avLst/>
              </a:prstGeom>
            </p:spPr>
            <p:txBody>
              <a:bodyPr wrap="square">
                <a:spAutoFit/>
              </a:bodyPr>
              <a:lstStyle/>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[INITIALIZATION STEP] Let I is a positive integer initialised as I=0.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Repeat the procedure for step 3 &amp; 4 while</a:t>
                </a: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𝐼</m:t>
                    </m:r>
                    <m:r>
                      <a:rPr lang="en-SG" i="1">
                        <a:latin typeface="Cambria Math" panose="02040503050406030204" pitchFamily="18" charset="0"/>
                        <a:ea typeface="Calibri" panose="020F0502020204030204" pitchFamily="34" charset="0"/>
                        <a:cs typeface="Times New Roman" panose="02020603050405020304" pitchFamily="18" charset="0"/>
                      </a:rPr>
                      <m:t>&lt;</m:t>
                    </m:r>
                    <m:r>
                      <a:rPr lang="en-SG" i="1">
                        <a:latin typeface="Cambria Math" panose="02040503050406030204" pitchFamily="18" charset="0"/>
                        <a:ea typeface="Calibri" panose="020F0502020204030204" pitchFamily="34" charset="0"/>
                        <a:cs typeface="Times New Roman" panose="02020603050405020304" pitchFamily="18" charset="0"/>
                      </a:rPr>
                      <m:t>𝑛</m:t>
                    </m:r>
                    <m:r>
                      <a:rPr lang="en-SG" i="1">
                        <a:latin typeface="Cambria Math" panose="02040503050406030204" pitchFamily="18" charset="0"/>
                        <a:ea typeface="Calibri" panose="020F0502020204030204" pitchFamily="34" charset="0"/>
                        <a:cs typeface="Times New Roman" panose="02020603050405020304" pitchFamily="18" charset="0"/>
                      </a:rPr>
                      <m:t>/2</m:t>
                    </m:r>
                  </m:oMath>
                </a14:m>
                <a:r>
                  <a:rPr lang="en-SG" dirty="0">
                    <a:latin typeface="Times New Roman" panose="02020603050405020304" pitchFamily="18" charset="0"/>
                    <a:ea typeface="Calibri" panose="020F0502020204030204" pitchFamily="34" charset="0"/>
                    <a:cs typeface="Times New Roman" panose="02020603050405020304" pitchFamily="18" charset="0"/>
                  </a:rPr>
                  <a: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Do swap the elements </a:t>
                </a: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𝐴</m:t>
                    </m:r>
                    <m:r>
                      <a:rPr lang="en-SG" i="1">
                        <a:latin typeface="Cambria Math" panose="02040503050406030204" pitchFamily="18" charset="0"/>
                        <a:ea typeface="Calibri" panose="020F0502020204030204" pitchFamily="34" charset="0"/>
                        <a:cs typeface="Times New Roman" panose="02020603050405020304" pitchFamily="18" charset="0"/>
                      </a:rPr>
                      <m:t> </m:t>
                    </m:r>
                    <m:d>
                      <m:dPr>
                        <m:begChr m:val="["/>
                        <m:endChr m:val="]"/>
                        <m:ctrlPr>
                          <a:rPr lang="en-IN" i="1">
                            <a:latin typeface="Cambria Math" panose="02040503050406030204" pitchFamily="18" charset="0"/>
                            <a:ea typeface="Calibri" panose="020F0502020204030204" pitchFamily="34" charset="0"/>
                            <a:cs typeface="Times New Roman" panose="02020603050405020304" pitchFamily="18" charset="0"/>
                          </a:rPr>
                        </m:ctrlPr>
                      </m:dPr>
                      <m:e>
                        <m:r>
                          <a:rPr lang="en-SG" i="1">
                            <a:latin typeface="Cambria Math" panose="02040503050406030204" pitchFamily="18" charset="0"/>
                            <a:ea typeface="Calibri" panose="020F0502020204030204" pitchFamily="34" charset="0"/>
                            <a:cs typeface="Times New Roman" panose="02020603050405020304" pitchFamily="18" charset="0"/>
                          </a:rPr>
                          <m:t>𝐼</m:t>
                        </m:r>
                      </m:e>
                    </m:d>
                    <m:r>
                      <a:rPr lang="en-SG" i="1">
                        <a:latin typeface="Cambria Math" panose="02040503050406030204" pitchFamily="18" charset="0"/>
                        <a:ea typeface="Calibri" panose="020F0502020204030204" pitchFamily="34" charset="0"/>
                        <a:cs typeface="Times New Roman" panose="02020603050405020304" pitchFamily="18" charset="0"/>
                      </a:rPr>
                      <m:t> ↔ </m:t>
                    </m:r>
                    <m:r>
                      <a:rPr lang="en-SG" i="1">
                        <a:latin typeface="Cambria Math" panose="02040503050406030204" pitchFamily="18" charset="0"/>
                        <a:ea typeface="Calibri" panose="020F0502020204030204" pitchFamily="34" charset="0"/>
                        <a:cs typeface="Times New Roman" panose="02020603050405020304" pitchFamily="18" charset="0"/>
                      </a:rPr>
                      <m:t>𝐴</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𝑛</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𝐼</m:t>
                    </m:r>
                    <m:r>
                      <a:rPr lang="en-SG" i="1">
                        <a:latin typeface="Cambria Math" panose="02040503050406030204" pitchFamily="18" charset="0"/>
                        <a:ea typeface="Calibri" panose="020F0502020204030204" pitchFamily="34" charset="0"/>
                        <a:cs typeface="Times New Roman" panose="02020603050405020304" pitchFamily="18" charset="0"/>
                      </a:rPr>
                      <m:t>−1].</m:t>
                    </m:r>
                  </m:oMath>
                </a14:m>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Reset a new value to I as I=I+1.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20000"/>
                  </a:lnSpc>
                  <a:spcBef>
                    <a:spcPts val="600"/>
                  </a:spcBef>
                  <a:spcAft>
                    <a:spcPts val="600"/>
                  </a:spcAft>
                  <a:buFont typeface="+mj-lt"/>
                  <a:buAutoNum type="arabicPeriod"/>
                </a:pPr>
                <a:r>
                  <a:rPr lang="en-SG" dirty="0">
                    <a:latin typeface="Times New Roman" panose="02020603050405020304" pitchFamily="18" charset="0"/>
                    <a:ea typeface="Calibri" panose="020F0502020204030204" pitchFamily="34" charset="0"/>
                    <a:cs typeface="Times New Roman" panose="02020603050405020304" pitchFamily="18" charset="0"/>
                  </a:rPr>
                  <a:t>Exit.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5" name="Rectangle 14"/>
              <p:cNvSpPr>
                <a:spLocks noRot="1" noChangeAspect="1" noMove="1" noResize="1" noEditPoints="1" noAdjustHandles="1" noChangeArrowheads="1" noChangeShapeType="1" noTextEdit="1"/>
              </p:cNvSpPr>
              <p:nvPr/>
            </p:nvSpPr>
            <p:spPr>
              <a:xfrm>
                <a:off x="6375816" y="568382"/>
                <a:ext cx="5136630" cy="3034677"/>
              </a:xfrm>
              <a:prstGeom prst="rect">
                <a:avLst/>
              </a:prstGeom>
              <a:blipFill>
                <a:blip r:embed="rId2"/>
                <a:stretch>
                  <a:fillRect l="-830" r="-949" b="-1406"/>
                </a:stretch>
              </a:blipFill>
            </p:spPr>
            <p:txBody>
              <a:bodyPr/>
              <a:lstStyle/>
              <a:p>
                <a:r>
                  <a:rPr lang="en-IN">
                    <a:noFill/>
                  </a:rPr>
                  <a:t> </a:t>
                </a:r>
              </a:p>
            </p:txBody>
          </p:sp>
        </mc:Fallback>
      </mc:AlternateContent>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2253240" y="510840"/>
              <a:ext cx="9681480" cy="6115320"/>
            </p14:xfrm>
          </p:contentPart>
        </mc:Choice>
        <mc:Fallback>
          <p:pic>
            <p:nvPicPr>
              <p:cNvPr id="3" name="Ink 2"/>
              <p:cNvPicPr/>
              <p:nvPr/>
            </p:nvPicPr>
            <p:blipFill>
              <a:blip r:embed="rId4"/>
              <a:stretch>
                <a:fillRect/>
              </a:stretch>
            </p:blipFill>
            <p:spPr>
              <a:xfrm>
                <a:off x="2250720" y="505080"/>
                <a:ext cx="9694080" cy="6123960"/>
              </a:xfrm>
              <a:prstGeom prst="rect">
                <a:avLst/>
              </a:prstGeom>
            </p:spPr>
          </p:pic>
        </mc:Fallback>
      </mc:AlternateContent>
    </p:spTree>
    <p:extLst>
      <p:ext uri="{BB962C8B-B14F-4D97-AF65-F5344CB8AC3E}">
        <p14:creationId xmlns:p14="http://schemas.microsoft.com/office/powerpoint/2010/main" val="298026529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Lst>
          </a:blip>
          <a:stretch>
            <a:fillRect/>
          </a:stretch>
        </p:blipFill>
        <p:spPr>
          <a:xfrm>
            <a:off x="1873770" y="0"/>
            <a:ext cx="9118763" cy="6812461"/>
          </a:xfrm>
          <a:prstGeom prst="rect">
            <a:avLst/>
          </a:prstGeom>
          <a:ln>
            <a:solidFill>
              <a:schemeClr val="tx1"/>
            </a:solidFill>
          </a:ln>
        </p:spPr>
      </p:pic>
      <p:sp>
        <p:nvSpPr>
          <p:cNvPr id="3" name="TextBox 2"/>
          <p:cNvSpPr txBox="1"/>
          <p:nvPr/>
        </p:nvSpPr>
        <p:spPr>
          <a:xfrm>
            <a:off x="0" y="0"/>
            <a:ext cx="1560940" cy="369332"/>
          </a:xfrm>
          <a:prstGeom prst="rect">
            <a:avLst/>
          </a:prstGeom>
          <a:noFill/>
        </p:spPr>
        <p:txBody>
          <a:bodyPr wrap="none" rtlCol="0">
            <a:spAutoFit/>
          </a:bodyPr>
          <a:lstStyle/>
          <a:p>
            <a:r>
              <a:rPr lang="en-US" b="1" dirty="0" smtClean="0">
                <a:solidFill>
                  <a:srgbClr val="FF0000"/>
                </a:solidFill>
              </a:rPr>
              <a:t>Gate DA -2024</a:t>
            </a:r>
            <a:endParaRPr lang="en-IN" b="1" dirty="0">
              <a:solidFill>
                <a:srgbClr val="FF0000"/>
              </a:solidFill>
            </a:endParaRPr>
          </a:p>
        </p:txBody>
      </p:sp>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2630880" y="315720"/>
              <a:ext cx="6787800" cy="6480360"/>
            </p14:xfrm>
          </p:contentPart>
        </mc:Choice>
        <mc:Fallback>
          <p:pic>
            <p:nvPicPr>
              <p:cNvPr id="4" name="Ink 3"/>
              <p:cNvPicPr/>
              <p:nvPr/>
            </p:nvPicPr>
            <p:blipFill>
              <a:blip r:embed="rId5"/>
              <a:stretch>
                <a:fillRect/>
              </a:stretch>
            </p:blipFill>
            <p:spPr>
              <a:xfrm>
                <a:off x="2627280" y="309240"/>
                <a:ext cx="6796800" cy="6495840"/>
              </a:xfrm>
              <a:prstGeom prst="rect">
                <a:avLst/>
              </a:prstGeom>
            </p:spPr>
          </p:pic>
        </mc:Fallback>
      </mc:AlternateContent>
    </p:spTree>
    <p:extLst>
      <p:ext uri="{BB962C8B-B14F-4D97-AF65-F5344CB8AC3E}">
        <p14:creationId xmlns:p14="http://schemas.microsoft.com/office/powerpoint/2010/main" val="6988114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374753" y="291988"/>
                <a:ext cx="11272603" cy="4304255"/>
              </a:xfrm>
              <a:prstGeom prst="rect">
                <a:avLst/>
              </a:prstGeom>
            </p:spPr>
            <p:txBody>
              <a:bodyPr wrap="square">
                <a:spAutoFit/>
              </a:bodyPr>
              <a:lstStyle/>
              <a:p>
                <a:pPr marL="685800" algn="just">
                  <a:lnSpc>
                    <a:spcPct val="120000"/>
                  </a:lnSpc>
                  <a:spcBef>
                    <a:spcPts val="600"/>
                  </a:spcBef>
                  <a:spcAft>
                    <a:spcPts val="600"/>
                  </a:spcAft>
                </a:pPr>
                <a:r>
                  <a:rPr lang="en-SG" b="1" dirty="0">
                    <a:latin typeface="Times New Roman" panose="02020603050405020304" pitchFamily="18" charset="0"/>
                    <a:ea typeface="Calibri" panose="020F0502020204030204" pitchFamily="34" charset="0"/>
                    <a:cs typeface="Times New Roman" panose="02020603050405020304" pitchFamily="18" charset="0"/>
                  </a:rPr>
                  <a:t>Two Dimensional array:</a:t>
                </a:r>
                <a:r>
                  <a:rPr lang="en-SG" dirty="0">
                    <a:latin typeface="Times New Roman" panose="02020603050405020304" pitchFamily="18" charset="0"/>
                    <a:ea typeface="Calibri" panose="020F0502020204030204" pitchFamily="34" charset="0"/>
                    <a:cs typeface="Times New Roman" panose="02020603050405020304" pitchFamily="18" charset="0"/>
                  </a:rPr>
                  <a:t> A two dimensional array is also known as Matrix. A two dimensional array is a collection of m * n data items such that each element is specified by a pair of integers, called subscripts. The pair of lengths m x n is called the size of the array.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algn="just">
                  <a:lnSpc>
                    <a:spcPct val="120000"/>
                  </a:lnSpc>
                  <a:spcBef>
                    <a:spcPts val="600"/>
                  </a:spcBef>
                  <a:spcAft>
                    <a:spcPts val="600"/>
                  </a:spcAft>
                </a:pPr>
                <a:r>
                  <a:rPr lang="en-SG" dirty="0">
                    <a:latin typeface="Times New Roman" panose="02020603050405020304" pitchFamily="18" charset="0"/>
                    <a:ea typeface="Calibri" panose="020F0502020204030204" pitchFamily="34" charset="0"/>
                    <a:cs typeface="Times New Roman" panose="02020603050405020304" pitchFamily="18" charset="0"/>
                  </a:rPr>
                  <a:t>The subscripts must satisfy the property given as: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algn="just">
                  <a:lnSpc>
                    <a:spcPct val="120000"/>
                  </a:lnSpc>
                  <a:spcBef>
                    <a:spcPts val="600"/>
                  </a:spcBef>
                  <a:spcAft>
                    <a:spcPts val="600"/>
                  </a:spcAft>
                </a:pPr>
                <a14:m>
                  <m:oMathPara xmlns:m="http://schemas.openxmlformats.org/officeDocument/2006/math">
                    <m:oMathParaPr>
                      <m:jc m:val="centerGroup"/>
                    </m:oMathParaPr>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0 ≤ </m:t>
                      </m:r>
                      <m:r>
                        <a:rPr lang="en-SG" i="1">
                          <a:latin typeface="Cambria Math" panose="02040503050406030204" pitchFamily="18" charset="0"/>
                          <a:ea typeface="Calibri" panose="020F0502020204030204" pitchFamily="34" charset="0"/>
                          <a:cs typeface="Times New Roman" panose="02020603050405020304" pitchFamily="18" charset="0"/>
                        </a:rPr>
                        <m:t>𝑖</m:t>
                      </m:r>
                      <m:r>
                        <a:rPr lang="en-SG" i="1">
                          <a:latin typeface="Cambria Math" panose="02040503050406030204" pitchFamily="18" charset="0"/>
                          <a:ea typeface="Calibri" panose="020F0502020204030204" pitchFamily="34" charset="0"/>
                          <a:cs typeface="Times New Roman" panose="02020603050405020304" pitchFamily="18" charset="0"/>
                        </a:rPr>
                        <m:t> &lt; </m:t>
                      </m:r>
                      <m:r>
                        <a:rPr lang="en-SG" i="1">
                          <a:latin typeface="Cambria Math" panose="02040503050406030204" pitchFamily="18" charset="0"/>
                          <a:ea typeface="Calibri" panose="020F0502020204030204" pitchFamily="34" charset="0"/>
                          <a:cs typeface="Times New Roman" panose="02020603050405020304" pitchFamily="18" charset="0"/>
                        </a:rPr>
                        <m:t>𝑚</m:t>
                      </m:r>
                      <m:r>
                        <a:rPr lang="en-SG" i="1">
                          <a:latin typeface="Cambria Math" panose="02040503050406030204" pitchFamily="18" charset="0"/>
                          <a:ea typeface="Calibri" panose="020F0502020204030204" pitchFamily="34" charset="0"/>
                          <a:cs typeface="Times New Roman" panose="02020603050405020304" pitchFamily="18" charset="0"/>
                        </a:rPr>
                        <m:t> </m:t>
                      </m:r>
                      <m:r>
                        <a:rPr lang="en-SG" i="1">
                          <a:latin typeface="Cambria Math" panose="02040503050406030204" pitchFamily="18" charset="0"/>
                          <a:ea typeface="Calibri" panose="020F0502020204030204" pitchFamily="34" charset="0"/>
                          <a:cs typeface="Times New Roman" panose="02020603050405020304" pitchFamily="18" charset="0"/>
                        </a:rPr>
                        <m:t>𝑎𝑛𝑑</m:t>
                      </m:r>
                      <m:r>
                        <a:rPr lang="en-SG" i="1">
                          <a:latin typeface="Cambria Math" panose="02040503050406030204" pitchFamily="18" charset="0"/>
                          <a:ea typeface="Calibri" panose="020F0502020204030204" pitchFamily="34" charset="0"/>
                          <a:cs typeface="Times New Roman" panose="02020603050405020304" pitchFamily="18" charset="0"/>
                        </a:rPr>
                        <m:t> 0 ≤ </m:t>
                      </m:r>
                      <m:r>
                        <a:rPr lang="en-SG" i="1">
                          <a:latin typeface="Cambria Math" panose="02040503050406030204" pitchFamily="18" charset="0"/>
                          <a:ea typeface="Calibri" panose="020F0502020204030204" pitchFamily="34" charset="0"/>
                          <a:cs typeface="Times New Roman" panose="02020603050405020304" pitchFamily="18" charset="0"/>
                        </a:rPr>
                        <m:t>𝑗</m:t>
                      </m:r>
                      <m:r>
                        <a:rPr lang="en-SG" i="1">
                          <a:latin typeface="Cambria Math" panose="02040503050406030204" pitchFamily="18" charset="0"/>
                          <a:ea typeface="Calibri" panose="020F0502020204030204" pitchFamily="34" charset="0"/>
                          <a:cs typeface="Times New Roman" panose="02020603050405020304" pitchFamily="18" charset="0"/>
                        </a:rPr>
                        <m:t> &lt; </m:t>
                      </m:r>
                      <m:r>
                        <a:rPr lang="en-SG" i="1">
                          <a:latin typeface="Cambria Math" panose="02040503050406030204" pitchFamily="18" charset="0"/>
                          <a:ea typeface="Calibri" panose="020F0502020204030204" pitchFamily="34" charset="0"/>
                          <a:cs typeface="Times New Roman" panose="02020603050405020304" pitchFamily="18" charset="0"/>
                        </a:rPr>
                        <m:t>𝑛</m:t>
                      </m:r>
                      <m:r>
                        <a:rPr lang="en-SG" i="1">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algn="just">
                  <a:lnSpc>
                    <a:spcPct val="120000"/>
                  </a:lnSpc>
                  <a:spcBef>
                    <a:spcPts val="600"/>
                  </a:spcBef>
                  <a:spcAft>
                    <a:spcPts val="600"/>
                  </a:spcAft>
                </a:pPr>
                <a:r>
                  <a:rPr lang="en-SG" dirty="0">
                    <a:latin typeface="Times New Roman" panose="02020603050405020304" pitchFamily="18" charset="0"/>
                    <a:ea typeface="Calibri" panose="020F0502020204030204" pitchFamily="34" charset="0"/>
                    <a:cs typeface="Times New Roman" panose="02020603050405020304" pitchFamily="18" charset="0"/>
                  </a:rPr>
                  <a:t>The element of array with subscripts will be represented as </a:t>
                </a:r>
                <a14:m>
                  <m:oMath xmlns:m="http://schemas.openxmlformats.org/officeDocument/2006/math">
                    <m:r>
                      <a:rPr lang="en-SG" i="1">
                        <a:latin typeface="Cambria Math" panose="02040503050406030204" pitchFamily="18" charset="0"/>
                        <a:ea typeface="Calibri" panose="020F0502020204030204" pitchFamily="34" charset="0"/>
                        <a:cs typeface="Times New Roman" panose="02020603050405020304" pitchFamily="18" charset="0"/>
                      </a:rPr>
                      <m:t>𝐴</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𝑖</m:t>
                    </m:r>
                    <m:r>
                      <a:rPr lang="en-SG" i="1">
                        <a:latin typeface="Cambria Math" panose="02040503050406030204" pitchFamily="18" charset="0"/>
                        <a:ea typeface="Calibri" panose="020F0502020204030204" pitchFamily="34" charset="0"/>
                        <a:cs typeface="Times New Roman" panose="02020603050405020304" pitchFamily="18" charset="0"/>
                      </a:rPr>
                      <m:t>][</m:t>
                    </m:r>
                    <m:r>
                      <a:rPr lang="en-SG" i="1">
                        <a:latin typeface="Cambria Math" panose="02040503050406030204" pitchFamily="18" charset="0"/>
                        <a:ea typeface="Calibri" panose="020F0502020204030204" pitchFamily="34" charset="0"/>
                        <a:cs typeface="Times New Roman" panose="02020603050405020304" pitchFamily="18" charset="0"/>
                      </a:rPr>
                      <m:t>𝑗</m:t>
                    </m:r>
                    <m:r>
                      <a:rPr lang="en-SG" i="1">
                        <a:latin typeface="Cambria Math" panose="02040503050406030204" pitchFamily="18" charset="0"/>
                        <a:ea typeface="Calibri" panose="020F0502020204030204" pitchFamily="34" charset="0"/>
                        <a:cs typeface="Times New Roman" panose="02020603050405020304" pitchFamily="18" charset="0"/>
                      </a:rPr>
                      <m:t>].</m:t>
                    </m:r>
                  </m:oMath>
                </a14:m>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algn="ctr">
                  <a:lnSpc>
                    <a:spcPct val="120000"/>
                  </a:lnSpc>
                  <a:spcBef>
                    <a:spcPts val="600"/>
                  </a:spcBef>
                  <a:spcAft>
                    <a:spcPts val="600"/>
                  </a:spcAft>
                </a:pPr>
                <a:r>
                  <a:rPr lang="en-SG" dirty="0">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m>
                          <m:mPr>
                            <m:mcs>
                              <m:mc>
                                <m:mcPr>
                                  <m:count m:val="5"/>
                                  <m:mcJc m:val="center"/>
                                </m:mcPr>
                              </m:mc>
                            </m:mcs>
                            <m:ctrlPr>
                              <a:rPr lang="en-IN" i="1">
                                <a:latin typeface="Cambria Math" panose="02040503050406030204" pitchFamily="18" charset="0"/>
                                <a:ea typeface="Times New Roman" panose="02020603050405020304" pitchFamily="18" charset="0"/>
                                <a:cs typeface="Times New Roman" panose="02020603050405020304" pitchFamily="18" charset="0"/>
                              </a:rPr>
                            </m:ctrlPr>
                          </m:mPr>
                          <m:mr>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0</m:t>
                                  </m:r>
                                </m:e>
                              </m:d>
                              <m:r>
                                <a:rPr lang="en-SG" i="1">
                                  <a:latin typeface="Cambria Math" panose="02040503050406030204" pitchFamily="18" charset="0"/>
                                  <a:ea typeface="Times New Roman" panose="02020603050405020304" pitchFamily="18" charset="0"/>
                                  <a:cs typeface="Times New Roman" panose="02020603050405020304" pitchFamily="18" charset="0"/>
                                </a:rPr>
                                <m:t>[0]</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0</m:t>
                                  </m:r>
                                </m:e>
                              </m:d>
                              <m:r>
                                <a:rPr lang="en-SG" i="1">
                                  <a:latin typeface="Cambria Math" panose="02040503050406030204" pitchFamily="18" charset="0"/>
                                  <a:ea typeface="Times New Roman" panose="02020603050405020304" pitchFamily="18" charset="0"/>
                                  <a:cs typeface="Times New Roman" panose="02020603050405020304" pitchFamily="18" charset="0"/>
                                </a:rPr>
                                <m:t>[1]</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0</m:t>
                                  </m:r>
                                </m:e>
                              </m:d>
                              <m:r>
                                <a:rPr lang="en-SG" i="1">
                                  <a:latin typeface="Cambria Math" panose="02040503050406030204" pitchFamily="18" charset="0"/>
                                  <a:ea typeface="Times New Roman" panose="02020603050405020304" pitchFamily="18" charset="0"/>
                                  <a:cs typeface="Times New Roman" panose="02020603050405020304" pitchFamily="18" charset="0"/>
                                </a:rPr>
                                <m:t>[2]</m:t>
                              </m:r>
                            </m:e>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0</m:t>
                                  </m:r>
                                </m:e>
                              </m:d>
                              <m:r>
                                <a:rPr lang="en-SG" i="1">
                                  <a:latin typeface="Cambria Math" panose="02040503050406030204" pitchFamily="18" charset="0"/>
                                  <a:ea typeface="Times New Roman" panose="02020603050405020304" pitchFamily="18" charset="0"/>
                                  <a:cs typeface="Times New Roman" panose="02020603050405020304" pitchFamily="18" charset="0"/>
                                </a:rPr>
                                <m:t>[</m:t>
                              </m:r>
                              <m:r>
                                <a:rPr lang="en-SG" i="1">
                                  <a:latin typeface="Cambria Math" panose="02040503050406030204" pitchFamily="18" charset="0"/>
                                  <a:ea typeface="Times New Roman" panose="02020603050405020304" pitchFamily="18" charset="0"/>
                                  <a:cs typeface="Times New Roman" panose="02020603050405020304" pitchFamily="18" charset="0"/>
                                </a:rPr>
                                <m:t>𝑛</m:t>
                              </m:r>
                              <m:r>
                                <a:rPr lang="en-SG" i="1">
                                  <a:latin typeface="Cambria Math" panose="02040503050406030204" pitchFamily="18" charset="0"/>
                                  <a:ea typeface="Times New Roman" panose="02020603050405020304" pitchFamily="18" charset="0"/>
                                  <a:cs typeface="Times New Roman" panose="02020603050405020304" pitchFamily="18" charset="0"/>
                                </a:rPr>
                                <m:t>]</m:t>
                              </m:r>
                            </m:e>
                          </m:mr>
                          <m:mr>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1</m:t>
                                  </m:r>
                                </m:e>
                              </m:d>
                              <m:r>
                                <a:rPr lang="en-SG" i="1">
                                  <a:latin typeface="Cambria Math" panose="02040503050406030204" pitchFamily="18" charset="0"/>
                                  <a:ea typeface="Times New Roman" panose="02020603050405020304" pitchFamily="18" charset="0"/>
                                  <a:cs typeface="Times New Roman" panose="02020603050405020304" pitchFamily="18" charset="0"/>
                                </a:rPr>
                                <m:t>[0]</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1</m:t>
                                  </m:r>
                                </m:e>
                              </m:d>
                              <m:r>
                                <a:rPr lang="en-SG" i="1">
                                  <a:latin typeface="Cambria Math" panose="02040503050406030204" pitchFamily="18" charset="0"/>
                                  <a:ea typeface="Times New Roman" panose="02020603050405020304" pitchFamily="18" charset="0"/>
                                  <a:cs typeface="Times New Roman" panose="02020603050405020304" pitchFamily="18" charset="0"/>
                                </a:rPr>
                                <m:t>[1]</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1</m:t>
                                  </m:r>
                                </m:e>
                              </m:d>
                              <m:r>
                                <a:rPr lang="en-SG" i="1">
                                  <a:latin typeface="Cambria Math" panose="02040503050406030204" pitchFamily="18" charset="0"/>
                                  <a:ea typeface="Times New Roman" panose="02020603050405020304" pitchFamily="18" charset="0"/>
                                  <a:cs typeface="Times New Roman" panose="02020603050405020304" pitchFamily="18" charset="0"/>
                                </a:rPr>
                                <m:t>[2]</m:t>
                              </m:r>
                            </m:e>
                            <m:e>
                              <m:r>
                                <a:rPr lang="en-SG" i="1">
                                  <a:latin typeface="Cambria Math" panose="02040503050406030204" pitchFamily="18" charset="0"/>
                                  <a:ea typeface="Cambria Math" panose="02040503050406030204" pitchFamily="18" charset="0"/>
                                  <a:cs typeface="Cambria Math" panose="02040503050406030204" pitchFamily="18" charset="0"/>
                                </a:rPr>
                                <m:t>…</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1</m:t>
                                  </m:r>
                                </m:e>
                              </m:d>
                              <m:r>
                                <a:rPr lang="en-SG" i="1">
                                  <a:latin typeface="Cambria Math" panose="02040503050406030204" pitchFamily="18" charset="0"/>
                                  <a:ea typeface="Times New Roman" panose="02020603050405020304" pitchFamily="18" charset="0"/>
                                  <a:cs typeface="Times New Roman" panose="02020603050405020304" pitchFamily="18" charset="0"/>
                                </a:rPr>
                                <m:t>[</m:t>
                              </m:r>
                              <m:r>
                                <a:rPr lang="en-SG" i="1">
                                  <a:latin typeface="Cambria Math" panose="02040503050406030204" pitchFamily="18" charset="0"/>
                                  <a:ea typeface="Times New Roman" panose="02020603050405020304" pitchFamily="18" charset="0"/>
                                  <a:cs typeface="Times New Roman" panose="02020603050405020304" pitchFamily="18" charset="0"/>
                                </a:rPr>
                                <m:t>𝑛</m:t>
                              </m:r>
                              <m:r>
                                <a:rPr lang="en-SG" i="1">
                                  <a:latin typeface="Cambria Math" panose="02040503050406030204" pitchFamily="18" charset="0"/>
                                  <a:ea typeface="Times New Roman" panose="02020603050405020304" pitchFamily="18" charset="0"/>
                                  <a:cs typeface="Times New Roman" panose="02020603050405020304" pitchFamily="18" charset="0"/>
                                </a:rPr>
                                <m:t>]</m:t>
                              </m:r>
                            </m:e>
                          </m:mr>
                          <m:mr>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2</m:t>
                                  </m:r>
                                </m:e>
                              </m:d>
                              <m:r>
                                <a:rPr lang="en-SG" i="1">
                                  <a:latin typeface="Cambria Math" panose="02040503050406030204" pitchFamily="18" charset="0"/>
                                  <a:ea typeface="Times New Roman" panose="02020603050405020304" pitchFamily="18" charset="0"/>
                                  <a:cs typeface="Times New Roman" panose="02020603050405020304" pitchFamily="18" charset="0"/>
                                </a:rPr>
                                <m:t>[0]</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2</m:t>
                                  </m:r>
                                </m:e>
                              </m:d>
                              <m:r>
                                <a:rPr lang="en-SG" i="1">
                                  <a:latin typeface="Cambria Math" panose="02040503050406030204" pitchFamily="18" charset="0"/>
                                  <a:ea typeface="Times New Roman" panose="02020603050405020304" pitchFamily="18" charset="0"/>
                                  <a:cs typeface="Times New Roman" panose="02020603050405020304" pitchFamily="18" charset="0"/>
                                </a:rPr>
                                <m:t>[1]</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2</m:t>
                                  </m:r>
                                </m:e>
                              </m:d>
                              <m:r>
                                <a:rPr lang="en-SG" i="1">
                                  <a:latin typeface="Cambria Math" panose="02040503050406030204" pitchFamily="18" charset="0"/>
                                  <a:ea typeface="Times New Roman" panose="02020603050405020304" pitchFamily="18" charset="0"/>
                                  <a:cs typeface="Times New Roman" panose="02020603050405020304" pitchFamily="18" charset="0"/>
                                </a:rPr>
                                <m:t>[2]</m:t>
                              </m:r>
                            </m:e>
                            <m:e>
                              <m:r>
                                <a:rPr lang="en-SG" i="1">
                                  <a:latin typeface="Cambria Math" panose="02040503050406030204" pitchFamily="18" charset="0"/>
                                  <a:ea typeface="Cambria Math" panose="02040503050406030204" pitchFamily="18" charset="0"/>
                                  <a:cs typeface="Cambria Math" panose="02040503050406030204" pitchFamily="18" charset="0"/>
                                </a:rPr>
                                <m:t>…</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2</m:t>
                                  </m:r>
                                </m:e>
                              </m:d>
                              <m:r>
                                <a:rPr lang="en-SG" i="1">
                                  <a:latin typeface="Cambria Math" panose="02040503050406030204" pitchFamily="18" charset="0"/>
                                  <a:ea typeface="Times New Roman" panose="02020603050405020304" pitchFamily="18" charset="0"/>
                                  <a:cs typeface="Times New Roman" panose="02020603050405020304" pitchFamily="18" charset="0"/>
                                </a:rPr>
                                <m:t>[</m:t>
                              </m:r>
                              <m:r>
                                <a:rPr lang="en-SG" i="1">
                                  <a:latin typeface="Cambria Math" panose="02040503050406030204" pitchFamily="18" charset="0"/>
                                  <a:ea typeface="Times New Roman" panose="02020603050405020304" pitchFamily="18" charset="0"/>
                                  <a:cs typeface="Times New Roman" panose="02020603050405020304" pitchFamily="18" charset="0"/>
                                </a:rPr>
                                <m:t>𝑛</m:t>
                              </m:r>
                              <m:r>
                                <a:rPr lang="en-SG" i="1">
                                  <a:latin typeface="Cambria Math" panose="02040503050406030204" pitchFamily="18" charset="0"/>
                                  <a:ea typeface="Times New Roman" panose="02020603050405020304" pitchFamily="18" charset="0"/>
                                  <a:cs typeface="Times New Roman" panose="02020603050405020304" pitchFamily="18" charset="0"/>
                                </a:rPr>
                                <m:t>]</m:t>
                              </m:r>
                            </m:e>
                          </m:mr>
                          <m:mr>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Calibri" panose="020F0502020204030204" pitchFamily="34" charset="0"/>
                                  <a:cs typeface="Times New Roman" panose="02020603050405020304" pitchFamily="18" charset="0"/>
                                </a:rPr>
                                <m:t>⋮</m:t>
                              </m:r>
                            </m:e>
                          </m:mr>
                          <m:mr>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𝑚</m:t>
                                  </m:r>
                                </m:e>
                              </m:d>
                              <m:r>
                                <a:rPr lang="en-SG" i="1">
                                  <a:latin typeface="Cambria Math" panose="02040503050406030204" pitchFamily="18" charset="0"/>
                                  <a:ea typeface="Times New Roman" panose="02020603050405020304" pitchFamily="18" charset="0"/>
                                  <a:cs typeface="Times New Roman" panose="02020603050405020304" pitchFamily="18" charset="0"/>
                                </a:rPr>
                                <m:t>[0]</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𝑚</m:t>
                                  </m:r>
                                </m:e>
                              </m:d>
                              <m:r>
                                <a:rPr lang="en-SG" i="1">
                                  <a:latin typeface="Cambria Math" panose="02040503050406030204" pitchFamily="18" charset="0"/>
                                  <a:ea typeface="Times New Roman" panose="02020603050405020304" pitchFamily="18" charset="0"/>
                                  <a:cs typeface="Times New Roman" panose="02020603050405020304" pitchFamily="18" charset="0"/>
                                </a:rPr>
                                <m:t>[1]</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𝑚</m:t>
                                  </m:r>
                                </m:e>
                              </m:d>
                              <m:r>
                                <a:rPr lang="en-SG" i="1">
                                  <a:latin typeface="Cambria Math" panose="02040503050406030204" pitchFamily="18" charset="0"/>
                                  <a:ea typeface="Times New Roman" panose="02020603050405020304" pitchFamily="18" charset="0"/>
                                  <a:cs typeface="Times New Roman" panose="02020603050405020304" pitchFamily="18" charset="0"/>
                                </a:rPr>
                                <m:t>[2]</m:t>
                              </m:r>
                            </m:e>
                            <m:e>
                              <m:r>
                                <a:rPr lang="en-SG" i="1">
                                  <a:latin typeface="Cambria Math" panose="02040503050406030204" pitchFamily="18" charset="0"/>
                                  <a:ea typeface="Calibri" panose="020F0502020204030204" pitchFamily="34" charset="0"/>
                                  <a:cs typeface="Times New Roman" panose="02020603050405020304" pitchFamily="18" charset="0"/>
                                </a:rPr>
                                <m:t>⋯</m:t>
                              </m:r>
                            </m:e>
                            <m:e>
                              <m:r>
                                <a:rPr lang="en-SG" i="1">
                                  <a:latin typeface="Cambria Math" panose="02040503050406030204" pitchFamily="18" charset="0"/>
                                  <a:ea typeface="Times New Roman" panose="02020603050405020304" pitchFamily="18" charset="0"/>
                                  <a:cs typeface="Times New Roman" panose="02020603050405020304" pitchFamily="18" charset="0"/>
                                </a:rPr>
                                <m:t>𝐴</m:t>
                              </m:r>
                              <m:d>
                                <m:dPr>
                                  <m:begChr m:val="["/>
                                  <m:endChr m:val="]"/>
                                  <m:ctrlPr>
                                    <a:rPr lang="en-IN" i="1">
                                      <a:latin typeface="Cambria Math" panose="02040503050406030204" pitchFamily="18" charset="0"/>
                                      <a:ea typeface="Times New Roman" panose="02020603050405020304" pitchFamily="18" charset="0"/>
                                      <a:cs typeface="Times New Roman" panose="02020603050405020304" pitchFamily="18" charset="0"/>
                                    </a:rPr>
                                  </m:ctrlPr>
                                </m:dPr>
                                <m:e>
                                  <m:r>
                                    <a:rPr lang="en-SG" i="1">
                                      <a:latin typeface="Cambria Math" panose="02040503050406030204" pitchFamily="18" charset="0"/>
                                      <a:ea typeface="Times New Roman" panose="02020603050405020304" pitchFamily="18" charset="0"/>
                                      <a:cs typeface="Times New Roman" panose="02020603050405020304" pitchFamily="18" charset="0"/>
                                    </a:rPr>
                                    <m:t>𝑚</m:t>
                                  </m:r>
                                </m:e>
                              </m:d>
                              <m:r>
                                <a:rPr lang="en-SG" i="1">
                                  <a:latin typeface="Cambria Math" panose="02040503050406030204" pitchFamily="18" charset="0"/>
                                  <a:ea typeface="Times New Roman" panose="02020603050405020304" pitchFamily="18" charset="0"/>
                                  <a:cs typeface="Times New Roman" panose="02020603050405020304" pitchFamily="18" charset="0"/>
                                </a:rPr>
                                <m:t>[</m:t>
                              </m:r>
                              <m:r>
                                <a:rPr lang="en-SG" i="1">
                                  <a:latin typeface="Cambria Math" panose="02040503050406030204" pitchFamily="18" charset="0"/>
                                  <a:ea typeface="Times New Roman" panose="02020603050405020304" pitchFamily="18" charset="0"/>
                                  <a:cs typeface="Times New Roman" panose="02020603050405020304" pitchFamily="18" charset="0"/>
                                </a:rPr>
                                <m:t>𝑛</m:t>
                              </m:r>
                              <m:r>
                                <a:rPr lang="en-SG" i="1">
                                  <a:latin typeface="Cambria Math" panose="02040503050406030204" pitchFamily="18" charset="0"/>
                                  <a:ea typeface="Times New Roman" panose="02020603050405020304" pitchFamily="18" charset="0"/>
                                  <a:cs typeface="Times New Roman" panose="02020603050405020304" pitchFamily="18" charset="0"/>
                                </a:rPr>
                                <m:t>]</m:t>
                              </m:r>
                            </m:e>
                          </m:mr>
                        </m:m>
                      </m:e>
                    </m:d>
                  </m:oMath>
                </a14:m>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 name="Rectangle 1"/>
              <p:cNvSpPr>
                <a:spLocks noRot="1" noChangeAspect="1" noMove="1" noResize="1" noEditPoints="1" noAdjustHandles="1" noChangeArrowheads="1" noChangeShapeType="1" noTextEdit="1"/>
              </p:cNvSpPr>
              <p:nvPr/>
            </p:nvSpPr>
            <p:spPr>
              <a:xfrm>
                <a:off x="374753" y="291988"/>
                <a:ext cx="11272603" cy="4304255"/>
              </a:xfrm>
              <a:prstGeom prst="rect">
                <a:avLst/>
              </a:prstGeom>
              <a:blipFill>
                <a:blip r:embed="rId2"/>
                <a:stretch>
                  <a:fillRect t="-142" r="-432"/>
                </a:stretch>
              </a:blipFill>
            </p:spPr>
            <p:txBody>
              <a:bodyPr/>
              <a:lstStyle/>
              <a:p>
                <a:r>
                  <a:rPr lang="en-IN">
                    <a:noFill/>
                  </a:rPr>
                  <a:t> </a:t>
                </a:r>
              </a:p>
            </p:txBody>
          </p:sp>
        </mc:Fallback>
      </mc:AlternateContent>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1140120" y="657360"/>
              <a:ext cx="8242920" cy="5453280"/>
            </p14:xfrm>
          </p:contentPart>
        </mc:Choice>
        <mc:Fallback>
          <p:pic>
            <p:nvPicPr>
              <p:cNvPr id="3" name="Ink 2"/>
              <p:cNvPicPr/>
              <p:nvPr/>
            </p:nvPicPr>
            <p:blipFill>
              <a:blip r:embed="rId4"/>
              <a:stretch>
                <a:fillRect/>
              </a:stretch>
            </p:blipFill>
            <p:spPr>
              <a:xfrm>
                <a:off x="1136880" y="653040"/>
                <a:ext cx="8248680" cy="5465880"/>
              </a:xfrm>
              <a:prstGeom prst="rect">
                <a:avLst/>
              </a:prstGeom>
            </p:spPr>
          </p:pic>
        </mc:Fallback>
      </mc:AlternateContent>
    </p:spTree>
    <p:extLst>
      <p:ext uri="{BB962C8B-B14F-4D97-AF65-F5344CB8AC3E}">
        <p14:creationId xmlns:p14="http://schemas.microsoft.com/office/powerpoint/2010/main" val="199324814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702</TotalTime>
  <Words>6245</Words>
  <Application>Microsoft Office PowerPoint</Application>
  <PresentationFormat>Widescreen</PresentationFormat>
  <Paragraphs>1028</Paragraphs>
  <Slides>80</Slides>
  <Notes>32</Notes>
  <HiddenSlides>0</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80</vt:i4>
      </vt:variant>
    </vt:vector>
  </HeadingPairs>
  <TitlesOfParts>
    <vt:vector size="96" baseType="lpstr">
      <vt:lpstr>adonis-web</vt:lpstr>
      <vt:lpstr>Arial</vt:lpstr>
      <vt:lpstr>Calibri</vt:lpstr>
      <vt:lpstr>Calibri Light</vt:lpstr>
      <vt:lpstr>Cambria Math</vt:lpstr>
      <vt:lpstr>Courier New</vt:lpstr>
      <vt:lpstr>Gelasio</vt:lpstr>
      <vt:lpstr>Georgia</vt:lpstr>
      <vt:lpstr>Lato</vt:lpstr>
      <vt:lpstr>Roboto</vt:lpstr>
      <vt:lpstr>Söhne</vt:lpstr>
      <vt:lpstr>Times New Roman</vt:lpstr>
      <vt:lpstr>var(--font-primary)</vt:lpstr>
      <vt:lpstr>Wingdings</vt:lpstr>
      <vt:lpstr>Office Theme</vt:lpstr>
      <vt:lpstr>Document</vt:lpstr>
      <vt:lpstr>Basic Data Structures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Basic Idea</vt:lpstr>
      <vt:lpstr>Stack Representation</vt:lpstr>
      <vt:lpstr>PowerPoint Presentation</vt:lpstr>
      <vt:lpstr>STACK: Last-In-First-Out (LIFO)</vt:lpstr>
      <vt:lpstr>Stack using Array</vt:lpstr>
      <vt:lpstr>PowerPoint Presentation</vt:lpstr>
      <vt:lpstr>PowerPoint Presentation</vt:lpstr>
      <vt:lpstr>Stack using Linked List</vt:lpstr>
      <vt:lpstr>PowerPoint Presentation</vt:lpstr>
      <vt:lpstr>PowerPoint Presentation</vt:lpstr>
      <vt:lpstr>PowerPoint Presentation</vt:lpstr>
      <vt:lpstr>Declaration</vt:lpstr>
      <vt:lpstr>Stack Creation</vt:lpstr>
      <vt:lpstr>Pushing an element into stack</vt:lpstr>
      <vt:lpstr>Popping an element from stack</vt:lpstr>
      <vt:lpstr>Checking for stack empty</vt:lpstr>
      <vt:lpstr>Checking for Stack Full</vt:lpstr>
      <vt:lpstr>Example: A Stack using an Array</vt:lpstr>
      <vt:lpstr>Example: A Stack using Linked List</vt:lpstr>
      <vt:lpstr>Applications of Stacks</vt:lpstr>
      <vt:lpstr>What is stack size estimation❓</vt:lpstr>
      <vt:lpstr>PowerPoint Presentation</vt:lpstr>
      <vt:lpstr>PowerPoint Presentation</vt:lpstr>
      <vt:lpstr>PowerPoint Presentation</vt:lpstr>
      <vt:lpstr>Basic Idea</vt:lpstr>
      <vt:lpstr>Queue Representation</vt:lpstr>
      <vt:lpstr>PowerPoint Presentation</vt:lpstr>
      <vt:lpstr>PowerPoint Presentation</vt:lpstr>
      <vt:lpstr>Queue using Linked List</vt:lpstr>
      <vt:lpstr>PowerPoint Presentation</vt:lpstr>
      <vt:lpstr>Queue: Linked List Structure</vt:lpstr>
      <vt:lpstr>Queue: Linked List Structure</vt:lpstr>
      <vt:lpstr>Example :Queue using Linked List</vt:lpstr>
      <vt:lpstr>Example :Queue using Linked List</vt:lpstr>
      <vt:lpstr>Problem With Array Implementation</vt:lpstr>
      <vt:lpstr>PowerPoint Presentation</vt:lpstr>
      <vt:lpstr>Deque: Double Ended Queue</vt:lpstr>
      <vt:lpstr>Applications of Queues</vt:lpstr>
      <vt:lpstr>PowerPoint Presentation</vt:lpstr>
      <vt:lpstr>GATE DA  PYQ</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Data Structures</dc:title>
  <dc:creator>Santosh Verma</dc:creator>
  <cp:lastModifiedBy>Santosh Verma</cp:lastModifiedBy>
  <cp:revision>23</cp:revision>
  <dcterms:created xsi:type="dcterms:W3CDTF">2024-06-22T03:21:50Z</dcterms:created>
  <dcterms:modified xsi:type="dcterms:W3CDTF">2024-06-23T14:35:34Z</dcterms:modified>
</cp:coreProperties>
</file>

<file path=docProps/thumbnail.jpeg>
</file>